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68" r:id="rId4"/>
    <p:sldId id="269" r:id="rId5"/>
    <p:sldId id="257" r:id="rId6"/>
    <p:sldId id="264" r:id="rId7"/>
    <p:sldId id="270" r:id="rId8"/>
    <p:sldId id="258" r:id="rId9"/>
    <p:sldId id="265" r:id="rId10"/>
    <p:sldId id="262" r:id="rId11"/>
    <p:sldId id="266" r:id="rId12"/>
    <p:sldId id="260" r:id="rId13"/>
    <p:sldId id="267" r:id="rId14"/>
    <p:sldId id="259" r:id="rId15"/>
    <p:sldId id="271" r:id="rId16"/>
    <p:sldId id="388" r:id="rId17"/>
    <p:sldId id="378" r:id="rId18"/>
    <p:sldId id="389" r:id="rId19"/>
    <p:sldId id="3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060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DD6360-A3B6-4333-8352-EA050D0D91FD}" v="33" dt="2024-02-29T00:44:43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70" d="100"/>
          <a:sy n="70" d="100"/>
        </p:scale>
        <p:origin x="669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88DD6360-A3B6-4333-8352-EA050D0D91FD}"/>
    <pc:docChg chg="undo custSel addSld modSld">
      <pc:chgData name="Donna Morgan" userId="2976eeec-8c10-4d1d-8ccd-09f3bd3f8366" providerId="ADAL" clId="{88DD6360-A3B6-4333-8352-EA050D0D91FD}" dt="2024-02-29T00:45:27.417" v="433" actId="207"/>
      <pc:docMkLst>
        <pc:docMk/>
      </pc:docMkLst>
      <pc:sldChg chg="modSp mod">
        <pc:chgData name="Donna Morgan" userId="2976eeec-8c10-4d1d-8ccd-09f3bd3f8366" providerId="ADAL" clId="{88DD6360-A3B6-4333-8352-EA050D0D91FD}" dt="2024-02-29T00:10:34.861" v="329" actId="20577"/>
        <pc:sldMkLst>
          <pc:docMk/>
          <pc:sldMk cId="533833936" sldId="260"/>
        </pc:sldMkLst>
        <pc:spChg chg="mod">
          <ac:chgData name="Donna Morgan" userId="2976eeec-8c10-4d1d-8ccd-09f3bd3f8366" providerId="ADAL" clId="{88DD6360-A3B6-4333-8352-EA050D0D91FD}" dt="2024-02-29T00:10:34.861" v="329" actId="20577"/>
          <ac:spMkLst>
            <pc:docMk/>
            <pc:sldMk cId="533833936" sldId="260"/>
            <ac:spMk id="3" creationId="{709A1F6A-33AC-8517-233E-A4C7C2CA09FD}"/>
          </ac:spMkLst>
        </pc:spChg>
      </pc:sldChg>
      <pc:sldChg chg="addSp delSp modSp mod modAnim">
        <pc:chgData name="Donna Morgan" userId="2976eeec-8c10-4d1d-8ccd-09f3bd3f8366" providerId="ADAL" clId="{88DD6360-A3B6-4333-8352-EA050D0D91FD}" dt="2024-02-28T22:32:04.522" v="77"/>
        <pc:sldMkLst>
          <pc:docMk/>
          <pc:sldMk cId="4012866533" sldId="268"/>
        </pc:sldMkLst>
        <pc:spChg chg="mod">
          <ac:chgData name="Donna Morgan" userId="2976eeec-8c10-4d1d-8ccd-09f3bd3f8366" providerId="ADAL" clId="{88DD6360-A3B6-4333-8352-EA050D0D91FD}" dt="2024-02-28T22:26:23.688" v="49" actId="14100"/>
          <ac:spMkLst>
            <pc:docMk/>
            <pc:sldMk cId="4012866533" sldId="268"/>
            <ac:spMk id="4" creationId="{EA6718FD-B454-709F-2346-7D77911EE521}"/>
          </ac:spMkLst>
        </pc:spChg>
        <pc:spChg chg="mod">
          <ac:chgData name="Donna Morgan" userId="2976eeec-8c10-4d1d-8ccd-09f3bd3f8366" providerId="ADAL" clId="{88DD6360-A3B6-4333-8352-EA050D0D91FD}" dt="2024-02-28T22:26:23.688" v="49" actId="14100"/>
          <ac:spMkLst>
            <pc:docMk/>
            <pc:sldMk cId="4012866533" sldId="268"/>
            <ac:spMk id="10" creationId="{9E971F0F-D08D-FF59-FE6B-8D88AD79CC6C}"/>
          </ac:spMkLst>
        </pc:spChg>
        <pc:spChg chg="add mod">
          <ac:chgData name="Donna Morgan" userId="2976eeec-8c10-4d1d-8ccd-09f3bd3f8366" providerId="ADAL" clId="{88DD6360-A3B6-4333-8352-EA050D0D91FD}" dt="2024-02-28T22:26:23.688" v="49" actId="14100"/>
          <ac:spMkLst>
            <pc:docMk/>
            <pc:sldMk cId="4012866533" sldId="268"/>
            <ac:spMk id="12" creationId="{DEDF6D17-3924-2645-B3DC-99433D118145}"/>
          </ac:spMkLst>
        </pc:spChg>
        <pc:spChg chg="add mod">
          <ac:chgData name="Donna Morgan" userId="2976eeec-8c10-4d1d-8ccd-09f3bd3f8366" providerId="ADAL" clId="{88DD6360-A3B6-4333-8352-EA050D0D91FD}" dt="2024-02-28T22:26:23.688" v="49" actId="14100"/>
          <ac:spMkLst>
            <pc:docMk/>
            <pc:sldMk cId="4012866533" sldId="268"/>
            <ac:spMk id="13" creationId="{10F15785-3676-8CDA-C53B-082C4876147D}"/>
          </ac:spMkLst>
        </pc:spChg>
        <pc:spChg chg="add mod">
          <ac:chgData name="Donna Morgan" userId="2976eeec-8c10-4d1d-8ccd-09f3bd3f8366" providerId="ADAL" clId="{88DD6360-A3B6-4333-8352-EA050D0D91FD}" dt="2024-02-28T22:30:30.180" v="68" actId="14100"/>
          <ac:spMkLst>
            <pc:docMk/>
            <pc:sldMk cId="4012866533" sldId="268"/>
            <ac:spMk id="14" creationId="{DF5536E2-B265-CF52-3479-15F11B1CD6C3}"/>
          </ac:spMkLst>
        </pc:spChg>
        <pc:spChg chg="add mod">
          <ac:chgData name="Donna Morgan" userId="2976eeec-8c10-4d1d-8ccd-09f3bd3f8366" providerId="ADAL" clId="{88DD6360-A3B6-4333-8352-EA050D0D91FD}" dt="2024-02-28T22:30:24.413" v="67" actId="14100"/>
          <ac:spMkLst>
            <pc:docMk/>
            <pc:sldMk cId="4012866533" sldId="268"/>
            <ac:spMk id="15" creationId="{CA8FA0AE-CAEC-E6C8-A4D0-672841C6D5A0}"/>
          </ac:spMkLst>
        </pc:spChg>
        <pc:spChg chg="add mod">
          <ac:chgData name="Donna Morgan" userId="2976eeec-8c10-4d1d-8ccd-09f3bd3f8366" providerId="ADAL" clId="{88DD6360-A3B6-4333-8352-EA050D0D91FD}" dt="2024-02-28T22:30:07.122" v="66" actId="207"/>
          <ac:spMkLst>
            <pc:docMk/>
            <pc:sldMk cId="4012866533" sldId="268"/>
            <ac:spMk id="17" creationId="{7D7FDC3F-C24E-8981-B8A5-D4852A6A6B7C}"/>
          </ac:spMkLst>
        </pc:spChg>
        <pc:spChg chg="add mod">
          <ac:chgData name="Donna Morgan" userId="2976eeec-8c10-4d1d-8ccd-09f3bd3f8366" providerId="ADAL" clId="{88DD6360-A3B6-4333-8352-EA050D0D91FD}" dt="2024-02-28T22:31:50.491" v="76" actId="1076"/>
          <ac:spMkLst>
            <pc:docMk/>
            <pc:sldMk cId="4012866533" sldId="268"/>
            <ac:spMk id="18" creationId="{DFEAD6BC-B646-8DA6-B916-DF76EDD74116}"/>
          </ac:spMkLst>
        </pc:spChg>
        <pc:graphicFrameChg chg="mod">
          <ac:chgData name="Donna Morgan" userId="2976eeec-8c10-4d1d-8ccd-09f3bd3f8366" providerId="ADAL" clId="{88DD6360-A3B6-4333-8352-EA050D0D91FD}" dt="2024-02-28T22:27:26.635" v="57" actId="122"/>
          <ac:graphicFrameMkLst>
            <pc:docMk/>
            <pc:sldMk cId="4012866533" sldId="268"/>
            <ac:graphicFrameMk id="5" creationId="{399A74F6-00C6-B9B3-414F-3528A157CEB8}"/>
          </ac:graphicFrameMkLst>
        </pc:graphicFrameChg>
        <pc:picChg chg="del">
          <ac:chgData name="Donna Morgan" userId="2976eeec-8c10-4d1d-8ccd-09f3bd3f8366" providerId="ADAL" clId="{88DD6360-A3B6-4333-8352-EA050D0D91FD}" dt="2024-02-28T22:21:38.423" v="13" actId="478"/>
          <ac:picMkLst>
            <pc:docMk/>
            <pc:sldMk cId="4012866533" sldId="268"/>
            <ac:picMk id="8" creationId="{BCCD65B7-A77E-35F8-325A-ABD550E8736A}"/>
          </ac:picMkLst>
        </pc:picChg>
      </pc:sldChg>
      <pc:sldChg chg="addSp delSp modSp new mod setBg modClrScheme chgLayout">
        <pc:chgData name="Donna Morgan" userId="2976eeec-8c10-4d1d-8ccd-09f3bd3f8366" providerId="ADAL" clId="{88DD6360-A3B6-4333-8352-EA050D0D91FD}" dt="2024-02-28T22:37:29.551" v="216" actId="26606"/>
        <pc:sldMkLst>
          <pc:docMk/>
          <pc:sldMk cId="3079934015" sldId="269"/>
        </pc:sldMkLst>
        <pc:spChg chg="del mod ord">
          <ac:chgData name="Donna Morgan" userId="2976eeec-8c10-4d1d-8ccd-09f3bd3f8366" providerId="ADAL" clId="{88DD6360-A3B6-4333-8352-EA050D0D91FD}" dt="2024-02-28T22:34:05.073" v="79" actId="700"/>
          <ac:spMkLst>
            <pc:docMk/>
            <pc:sldMk cId="3079934015" sldId="269"/>
            <ac:spMk id="2" creationId="{942A80A2-04AB-A6D8-76FA-BCE6B9790EF0}"/>
          </ac:spMkLst>
        </pc:spChg>
        <pc:spChg chg="del mod ord">
          <ac:chgData name="Donna Morgan" userId="2976eeec-8c10-4d1d-8ccd-09f3bd3f8366" providerId="ADAL" clId="{88DD6360-A3B6-4333-8352-EA050D0D91FD}" dt="2024-02-28T22:34:05.073" v="79" actId="700"/>
          <ac:spMkLst>
            <pc:docMk/>
            <pc:sldMk cId="3079934015" sldId="269"/>
            <ac:spMk id="3" creationId="{45E1CEC4-5158-9661-6CF0-F311F7A745BF}"/>
          </ac:spMkLst>
        </pc:spChg>
        <pc:spChg chg="add mod ord">
          <ac:chgData name="Donna Morgan" userId="2976eeec-8c10-4d1d-8ccd-09f3bd3f8366" providerId="ADAL" clId="{88DD6360-A3B6-4333-8352-EA050D0D91FD}" dt="2024-02-28T22:37:29.551" v="216" actId="26606"/>
          <ac:spMkLst>
            <pc:docMk/>
            <pc:sldMk cId="3079934015" sldId="269"/>
            <ac:spMk id="4" creationId="{E995301A-8C9A-2FAC-19D5-D71D309B67BE}"/>
          </ac:spMkLst>
        </pc:spChg>
        <pc:spChg chg="add mod ord">
          <ac:chgData name="Donna Morgan" userId="2976eeec-8c10-4d1d-8ccd-09f3bd3f8366" providerId="ADAL" clId="{88DD6360-A3B6-4333-8352-EA050D0D91FD}" dt="2024-02-28T22:37:29.551" v="216" actId="26606"/>
          <ac:spMkLst>
            <pc:docMk/>
            <pc:sldMk cId="3079934015" sldId="269"/>
            <ac:spMk id="5" creationId="{3B35FDAF-FC1F-2381-7AFF-A06EC2B8A220}"/>
          </ac:spMkLst>
        </pc:spChg>
        <pc:spChg chg="add">
          <ac:chgData name="Donna Morgan" userId="2976eeec-8c10-4d1d-8ccd-09f3bd3f8366" providerId="ADAL" clId="{88DD6360-A3B6-4333-8352-EA050D0D91FD}" dt="2024-02-28T22:37:29.551" v="216" actId="26606"/>
          <ac:spMkLst>
            <pc:docMk/>
            <pc:sldMk cId="3079934015" sldId="269"/>
            <ac:spMk id="10" creationId="{907EF6B7-1338-4443-8C46-6A318D952DFD}"/>
          </ac:spMkLst>
        </pc:spChg>
        <pc:spChg chg="add">
          <ac:chgData name="Donna Morgan" userId="2976eeec-8c10-4d1d-8ccd-09f3bd3f8366" providerId="ADAL" clId="{88DD6360-A3B6-4333-8352-EA050D0D91FD}" dt="2024-02-28T22:37:29.551" v="216" actId="26606"/>
          <ac:spMkLst>
            <pc:docMk/>
            <pc:sldMk cId="3079934015" sldId="269"/>
            <ac:spMk id="12" creationId="{DAAE4CDD-124C-4DCF-9584-B6033B545DD5}"/>
          </ac:spMkLst>
        </pc:spChg>
        <pc:spChg chg="add">
          <ac:chgData name="Donna Morgan" userId="2976eeec-8c10-4d1d-8ccd-09f3bd3f8366" providerId="ADAL" clId="{88DD6360-A3B6-4333-8352-EA050D0D91FD}" dt="2024-02-28T22:37:29.551" v="216" actId="26606"/>
          <ac:spMkLst>
            <pc:docMk/>
            <pc:sldMk cId="3079934015" sldId="269"/>
            <ac:spMk id="14" creationId="{081E4A58-353D-44AE-B2FC-2A74E2E400F7}"/>
          </ac:spMkLst>
        </pc:spChg>
      </pc:sldChg>
      <pc:sldChg chg="addSp delSp modSp new mod setBg modAnim">
        <pc:chgData name="Donna Morgan" userId="2976eeec-8c10-4d1d-8ccd-09f3bd3f8366" providerId="ADAL" clId="{88DD6360-A3B6-4333-8352-EA050D0D91FD}" dt="2024-02-29T00:07:49.464" v="258" actId="26606"/>
        <pc:sldMkLst>
          <pc:docMk/>
          <pc:sldMk cId="2476829537" sldId="270"/>
        </pc:sldMkLst>
        <pc:spChg chg="add mod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3" creationId="{EE688F34-8579-749E-1939-751B0317F421}"/>
          </ac:spMkLst>
        </pc:spChg>
        <pc:spChg chg="add del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7" creationId="{AB8C311F-7253-4AED-9701-7FC0708C41C7}"/>
          </ac:spMkLst>
        </pc:spChg>
        <pc:spChg chg="add del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9" creationId="{E2384209-CB15-4CDF-9D31-C44FD9A3F20D}"/>
          </ac:spMkLst>
        </pc:spChg>
        <pc:spChg chg="add del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11" creationId="{2633B3B5-CC90-43F0-8714-D31D1F3F0209}"/>
          </ac:spMkLst>
        </pc:spChg>
        <pc:spChg chg="add del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13" creationId="{A8D57A06-A426-446D-B02C-A2DC6B62E45E}"/>
          </ac:spMkLst>
        </pc:spChg>
        <pc:spChg chg="add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18" creationId="{94714483-7072-431F-9DBE-87F44E4D44BC}"/>
          </ac:spMkLst>
        </pc:spChg>
        <pc:spChg chg="add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20" creationId="{495892E1-F4A5-4991-AC52-4F417B14A2A2}"/>
          </ac:spMkLst>
        </pc:spChg>
        <pc:spChg chg="add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30" creationId="{E2683E3F-F855-4549-84F8-42064EC0F247}"/>
          </ac:spMkLst>
        </pc:spChg>
        <pc:spChg chg="add">
          <ac:chgData name="Donna Morgan" userId="2976eeec-8c10-4d1d-8ccd-09f3bd3f8366" providerId="ADAL" clId="{88DD6360-A3B6-4333-8352-EA050D0D91FD}" dt="2024-02-29T00:07:49.464" v="258" actId="26606"/>
          <ac:spMkLst>
            <pc:docMk/>
            <pc:sldMk cId="2476829537" sldId="270"/>
            <ac:spMk id="38" creationId="{832F3179-0CD5-40C8-9939-D8355006F7BA}"/>
          </ac:spMkLst>
        </pc:spChg>
        <pc:grpChg chg="add">
          <ac:chgData name="Donna Morgan" userId="2976eeec-8c10-4d1d-8ccd-09f3bd3f8366" providerId="ADAL" clId="{88DD6360-A3B6-4333-8352-EA050D0D91FD}" dt="2024-02-29T00:07:49.464" v="258" actId="26606"/>
          <ac:grpSpMkLst>
            <pc:docMk/>
            <pc:sldMk cId="2476829537" sldId="270"/>
            <ac:grpSpMk id="22" creationId="{ACF597F8-76AA-44FA-8E6A-06223B66C0DD}"/>
          </ac:grpSpMkLst>
        </pc:grpChg>
        <pc:grpChg chg="add">
          <ac:chgData name="Donna Morgan" userId="2976eeec-8c10-4d1d-8ccd-09f3bd3f8366" providerId="ADAL" clId="{88DD6360-A3B6-4333-8352-EA050D0D91FD}" dt="2024-02-29T00:07:49.464" v="258" actId="26606"/>
          <ac:grpSpMkLst>
            <pc:docMk/>
            <pc:sldMk cId="2476829537" sldId="270"/>
            <ac:grpSpMk id="32" creationId="{8FC90B1E-0223-4440-AF22-8F32F6F0C7D2}"/>
          </ac:grpSpMkLst>
        </pc:grpChg>
        <pc:grpChg chg="add">
          <ac:chgData name="Donna Morgan" userId="2976eeec-8c10-4d1d-8ccd-09f3bd3f8366" providerId="ADAL" clId="{88DD6360-A3B6-4333-8352-EA050D0D91FD}" dt="2024-02-29T00:07:49.464" v="258" actId="26606"/>
          <ac:grpSpMkLst>
            <pc:docMk/>
            <pc:sldMk cId="2476829537" sldId="270"/>
            <ac:grpSpMk id="40" creationId="{11CE155D-684B-4F5E-B835-C52765E310E7}"/>
          </ac:grpSpMkLst>
        </pc:grpChg>
        <pc:picChg chg="add mod">
          <ac:chgData name="Donna Morgan" userId="2976eeec-8c10-4d1d-8ccd-09f3bd3f8366" providerId="ADAL" clId="{88DD6360-A3B6-4333-8352-EA050D0D91FD}" dt="2024-02-29T00:07:49.464" v="258" actId="26606"/>
          <ac:picMkLst>
            <pc:docMk/>
            <pc:sldMk cId="2476829537" sldId="270"/>
            <ac:picMk id="2" creationId="{C9A9A1D4-ABCB-E93F-09FE-D5D4A21F89DC}"/>
          </ac:picMkLst>
        </pc:picChg>
      </pc:sldChg>
      <pc:sldChg chg="addSp delSp modSp new mod setBg">
        <pc:chgData name="Donna Morgan" userId="2976eeec-8c10-4d1d-8ccd-09f3bd3f8366" providerId="ADAL" clId="{88DD6360-A3B6-4333-8352-EA050D0D91FD}" dt="2024-02-29T00:20:05.014" v="372" actId="26606"/>
        <pc:sldMkLst>
          <pc:docMk/>
          <pc:sldMk cId="449936989" sldId="271"/>
        </pc:sldMkLst>
        <pc:spChg chg="mod ord">
          <ac:chgData name="Donna Morgan" userId="2976eeec-8c10-4d1d-8ccd-09f3bd3f8366" providerId="ADAL" clId="{88DD6360-A3B6-4333-8352-EA050D0D91FD}" dt="2024-02-29T00:20:05.014" v="372" actId="26606"/>
          <ac:spMkLst>
            <pc:docMk/>
            <pc:sldMk cId="449936989" sldId="271"/>
            <ac:spMk id="2" creationId="{906FCEF5-E25F-065E-75AD-B4DAC5A13309}"/>
          </ac:spMkLst>
        </pc:spChg>
        <pc:spChg chg="del mod">
          <ac:chgData name="Donna Morgan" userId="2976eeec-8c10-4d1d-8ccd-09f3bd3f8366" providerId="ADAL" clId="{88DD6360-A3B6-4333-8352-EA050D0D91FD}" dt="2024-02-29T00:19:58.974" v="371"/>
          <ac:spMkLst>
            <pc:docMk/>
            <pc:sldMk cId="449936989" sldId="271"/>
            <ac:spMk id="3" creationId="{5E255D46-CAC8-C28A-2F1C-DF10CA39CAE5}"/>
          </ac:spMkLst>
        </pc:spChg>
        <pc:spChg chg="add">
          <ac:chgData name="Donna Morgan" userId="2976eeec-8c10-4d1d-8ccd-09f3bd3f8366" providerId="ADAL" clId="{88DD6360-A3B6-4333-8352-EA050D0D91FD}" dt="2024-02-29T00:20:05.014" v="372" actId="26606"/>
          <ac:spMkLst>
            <pc:docMk/>
            <pc:sldMk cId="449936989" sldId="271"/>
            <ac:spMk id="1031" creationId="{37C89E4B-3C9F-44B9-8B86-D9E3D112D8EC}"/>
          </ac:spMkLst>
        </pc:spChg>
        <pc:picChg chg="add mod">
          <ac:chgData name="Donna Morgan" userId="2976eeec-8c10-4d1d-8ccd-09f3bd3f8366" providerId="ADAL" clId="{88DD6360-A3B6-4333-8352-EA050D0D91FD}" dt="2024-02-29T00:20:05.014" v="372" actId="26606"/>
          <ac:picMkLst>
            <pc:docMk/>
            <pc:sldMk cId="449936989" sldId="271"/>
            <ac:picMk id="1026" creationId="{AE0AC681-361D-D5D6-FEBF-2253008513AF}"/>
          </ac:picMkLst>
        </pc:picChg>
        <pc:cxnChg chg="add">
          <ac:chgData name="Donna Morgan" userId="2976eeec-8c10-4d1d-8ccd-09f3bd3f8366" providerId="ADAL" clId="{88DD6360-A3B6-4333-8352-EA050D0D91FD}" dt="2024-02-29T00:20:05.014" v="372" actId="26606"/>
          <ac:cxnSpMkLst>
            <pc:docMk/>
            <pc:sldMk cId="449936989" sldId="271"/>
            <ac:cxnSpMk id="1033" creationId="{AA2EAA10-076F-46BD-8F0F-B9A2FB77A85C}"/>
          </ac:cxnSpMkLst>
        </pc:cxnChg>
        <pc:cxnChg chg="add">
          <ac:chgData name="Donna Morgan" userId="2976eeec-8c10-4d1d-8ccd-09f3bd3f8366" providerId="ADAL" clId="{88DD6360-A3B6-4333-8352-EA050D0D91FD}" dt="2024-02-29T00:20:05.014" v="372" actId="26606"/>
          <ac:cxnSpMkLst>
            <pc:docMk/>
            <pc:sldMk cId="449936989" sldId="271"/>
            <ac:cxnSpMk id="1035" creationId="{D891E407-403B-4764-86C9-33A56D3BCAA3}"/>
          </ac:cxnSpMkLst>
        </pc:cxnChg>
      </pc:sldChg>
      <pc:sldChg chg="addSp delSp modSp add mod setBg">
        <pc:chgData name="Donna Morgan" userId="2976eeec-8c10-4d1d-8ccd-09f3bd3f8366" providerId="ADAL" clId="{88DD6360-A3B6-4333-8352-EA050D0D91FD}" dt="2024-02-29T00:45:27.417" v="433" actId="207"/>
        <pc:sldMkLst>
          <pc:docMk/>
          <pc:sldMk cId="0" sldId="377"/>
        </pc:sldMkLst>
        <pc:spChg chg="mod">
          <ac:chgData name="Donna Morgan" userId="2976eeec-8c10-4d1d-8ccd-09f3bd3f8366" providerId="ADAL" clId="{88DD6360-A3B6-4333-8352-EA050D0D91FD}" dt="2024-02-29T00:43:51.077" v="401" actId="26606"/>
          <ac:spMkLst>
            <pc:docMk/>
            <pc:sldMk cId="0" sldId="377"/>
            <ac:spMk id="2" creationId="{727E3453-2BEE-DA43-3ED3-95D4A8C55930}"/>
          </ac:spMkLst>
        </pc:spChg>
        <pc:spChg chg="mod">
          <ac:chgData name="Donna Morgan" userId="2976eeec-8c10-4d1d-8ccd-09f3bd3f8366" providerId="ADAL" clId="{88DD6360-A3B6-4333-8352-EA050D0D91FD}" dt="2024-02-29T00:45:27.417" v="433" actId="207"/>
          <ac:spMkLst>
            <pc:docMk/>
            <pc:sldMk cId="0" sldId="377"/>
            <ac:spMk id="54275" creationId="{C0D64285-F02B-927E-77F4-856196AC1703}"/>
          </ac:spMkLst>
        </pc:spChg>
        <pc:spChg chg="add del">
          <ac:chgData name="Donna Morgan" userId="2976eeec-8c10-4d1d-8ccd-09f3bd3f8366" providerId="ADAL" clId="{88DD6360-A3B6-4333-8352-EA050D0D91FD}" dt="2024-02-29T00:43:51.068" v="400" actId="26606"/>
          <ac:spMkLst>
            <pc:docMk/>
            <pc:sldMk cId="0" sldId="377"/>
            <ac:spMk id="54280" creationId="{F13C74B1-5B17-4795-BED0-7140497B445A}"/>
          </ac:spMkLst>
        </pc:spChg>
        <pc:spChg chg="add del">
          <ac:chgData name="Donna Morgan" userId="2976eeec-8c10-4d1d-8ccd-09f3bd3f8366" providerId="ADAL" clId="{88DD6360-A3B6-4333-8352-EA050D0D91FD}" dt="2024-02-29T00:43:51.068" v="400" actId="26606"/>
          <ac:spMkLst>
            <pc:docMk/>
            <pc:sldMk cId="0" sldId="377"/>
            <ac:spMk id="54282" creationId="{D4974D33-8DC5-464E-8C6D-BE58F0669C17}"/>
          </ac:spMkLst>
        </pc:spChg>
        <pc:spChg chg="add">
          <ac:chgData name="Donna Morgan" userId="2976eeec-8c10-4d1d-8ccd-09f3bd3f8366" providerId="ADAL" clId="{88DD6360-A3B6-4333-8352-EA050D0D91FD}" dt="2024-02-29T00:43:51.077" v="401" actId="26606"/>
          <ac:spMkLst>
            <pc:docMk/>
            <pc:sldMk cId="0" sldId="377"/>
            <ac:spMk id="54284" creationId="{45D37F4E-DDB4-456B-97E0-9937730A039F}"/>
          </ac:spMkLst>
        </pc:spChg>
        <pc:spChg chg="add">
          <ac:chgData name="Donna Morgan" userId="2976eeec-8c10-4d1d-8ccd-09f3bd3f8366" providerId="ADAL" clId="{88DD6360-A3B6-4333-8352-EA050D0D91FD}" dt="2024-02-29T00:43:51.077" v="401" actId="26606"/>
          <ac:spMkLst>
            <pc:docMk/>
            <pc:sldMk cId="0" sldId="377"/>
            <ac:spMk id="54285" creationId="{B2DD41CD-8F47-4F56-AD12-4E2FF7696987}"/>
          </ac:spMkLst>
        </pc:spChg>
        <pc:picChg chg="add mod">
          <ac:chgData name="Donna Morgan" userId="2976eeec-8c10-4d1d-8ccd-09f3bd3f8366" providerId="ADAL" clId="{88DD6360-A3B6-4333-8352-EA050D0D91FD}" dt="2024-02-29T00:44:43.654" v="409" actId="1076"/>
          <ac:picMkLst>
            <pc:docMk/>
            <pc:sldMk cId="0" sldId="377"/>
            <ac:picMk id="2050" creationId="{77F37832-C178-867C-8005-B38E1203AE3C}"/>
          </ac:picMkLst>
        </pc:picChg>
      </pc:sldChg>
      <pc:sldChg chg="addSp delSp modSp add mod setBg">
        <pc:chgData name="Donna Morgan" userId="2976eeec-8c10-4d1d-8ccd-09f3bd3f8366" providerId="ADAL" clId="{88DD6360-A3B6-4333-8352-EA050D0D91FD}" dt="2024-02-29T00:37:45.638" v="382" actId="1076"/>
        <pc:sldMkLst>
          <pc:docMk/>
          <pc:sldMk cId="0" sldId="378"/>
        </pc:sldMkLst>
        <pc:spChg chg="mod">
          <ac:chgData name="Donna Morgan" userId="2976eeec-8c10-4d1d-8ccd-09f3bd3f8366" providerId="ADAL" clId="{88DD6360-A3B6-4333-8352-EA050D0D91FD}" dt="2024-02-29T00:37:03.755" v="376" actId="26606"/>
          <ac:spMkLst>
            <pc:docMk/>
            <pc:sldMk cId="0" sldId="378"/>
            <ac:spMk id="2" creationId="{1294395B-716E-0753-DE95-7765929C51A0}"/>
          </ac:spMkLst>
        </pc:spChg>
        <pc:spChg chg="mod">
          <ac:chgData name="Donna Morgan" userId="2976eeec-8c10-4d1d-8ccd-09f3bd3f8366" providerId="ADAL" clId="{88DD6360-A3B6-4333-8352-EA050D0D91FD}" dt="2024-02-29T00:37:30.865" v="380" actId="27636"/>
          <ac:spMkLst>
            <pc:docMk/>
            <pc:sldMk cId="0" sldId="378"/>
            <ac:spMk id="52227" creationId="{E300ABC7-D739-BDE9-EE7F-481C524A5205}"/>
          </ac:spMkLst>
        </pc:spChg>
        <pc:spChg chg="add del">
          <ac:chgData name="Donna Morgan" userId="2976eeec-8c10-4d1d-8ccd-09f3bd3f8366" providerId="ADAL" clId="{88DD6360-A3B6-4333-8352-EA050D0D91FD}" dt="2024-02-29T00:37:03.739" v="375" actId="26606"/>
          <ac:spMkLst>
            <pc:docMk/>
            <pc:sldMk cId="0" sldId="378"/>
            <ac:spMk id="52232" creationId="{F94AA2BD-2E3F-4B1D-8127-5744B8115311}"/>
          </ac:spMkLst>
        </pc:spChg>
        <pc:spChg chg="add del">
          <ac:chgData name="Donna Morgan" userId="2976eeec-8c10-4d1d-8ccd-09f3bd3f8366" providerId="ADAL" clId="{88DD6360-A3B6-4333-8352-EA050D0D91FD}" dt="2024-02-29T00:37:03.739" v="375" actId="26606"/>
          <ac:spMkLst>
            <pc:docMk/>
            <pc:sldMk cId="0" sldId="378"/>
            <ac:spMk id="52234" creationId="{4BD02261-2DC8-4AA8-9E16-7751AE892445}"/>
          </ac:spMkLst>
        </pc:spChg>
        <pc:spChg chg="add del">
          <ac:chgData name="Donna Morgan" userId="2976eeec-8c10-4d1d-8ccd-09f3bd3f8366" providerId="ADAL" clId="{88DD6360-A3B6-4333-8352-EA050D0D91FD}" dt="2024-02-29T00:37:03.739" v="375" actId="26606"/>
          <ac:spMkLst>
            <pc:docMk/>
            <pc:sldMk cId="0" sldId="378"/>
            <ac:spMk id="52236" creationId="{3D752CF2-2291-40B5-B462-C17B174C10BC}"/>
          </ac:spMkLst>
        </pc:spChg>
        <pc:spChg chg="add">
          <ac:chgData name="Donna Morgan" userId="2976eeec-8c10-4d1d-8ccd-09f3bd3f8366" providerId="ADAL" clId="{88DD6360-A3B6-4333-8352-EA050D0D91FD}" dt="2024-02-29T00:37:03.755" v="376" actId="26606"/>
          <ac:spMkLst>
            <pc:docMk/>
            <pc:sldMk cId="0" sldId="378"/>
            <ac:spMk id="52238" creationId="{45D37F4E-DDB4-456B-97E0-9937730A039F}"/>
          </ac:spMkLst>
        </pc:spChg>
        <pc:spChg chg="add">
          <ac:chgData name="Donna Morgan" userId="2976eeec-8c10-4d1d-8ccd-09f3bd3f8366" providerId="ADAL" clId="{88DD6360-A3B6-4333-8352-EA050D0D91FD}" dt="2024-02-29T00:37:03.755" v="376" actId="26606"/>
          <ac:spMkLst>
            <pc:docMk/>
            <pc:sldMk cId="0" sldId="378"/>
            <ac:spMk id="52239" creationId="{B2DD41CD-8F47-4F56-AD12-4E2FF7696987}"/>
          </ac:spMkLst>
        </pc:spChg>
        <pc:picChg chg="add mod">
          <ac:chgData name="Donna Morgan" userId="2976eeec-8c10-4d1d-8ccd-09f3bd3f8366" providerId="ADAL" clId="{88DD6360-A3B6-4333-8352-EA050D0D91FD}" dt="2024-02-29T00:37:45.638" v="382" actId="1076"/>
          <ac:picMkLst>
            <pc:docMk/>
            <pc:sldMk cId="0" sldId="378"/>
            <ac:picMk id="4098" creationId="{34354B49-FBA2-E9D3-662F-CAAB88A6193A}"/>
          </ac:picMkLst>
        </pc:picChg>
      </pc:sldChg>
      <pc:sldChg chg="modSp add mod">
        <pc:chgData name="Donna Morgan" userId="2976eeec-8c10-4d1d-8ccd-09f3bd3f8366" providerId="ADAL" clId="{88DD6360-A3B6-4333-8352-EA050D0D91FD}" dt="2024-02-29T00:18:07.099" v="333" actId="14100"/>
        <pc:sldMkLst>
          <pc:docMk/>
          <pc:sldMk cId="0" sldId="388"/>
        </pc:sldMkLst>
        <pc:picChg chg="mod">
          <ac:chgData name="Donna Morgan" userId="2976eeec-8c10-4d1d-8ccd-09f3bd3f8366" providerId="ADAL" clId="{88DD6360-A3B6-4333-8352-EA050D0D91FD}" dt="2024-02-29T00:18:07.099" v="333" actId="14100"/>
          <ac:picMkLst>
            <pc:docMk/>
            <pc:sldMk cId="0" sldId="388"/>
            <ac:picMk id="51203" creationId="{D81629EE-2854-C6C4-E8CC-F4C02A544786}"/>
          </ac:picMkLst>
        </pc:picChg>
      </pc:sldChg>
      <pc:sldChg chg="addSp delSp modSp add mod setBg">
        <pc:chgData name="Donna Morgan" userId="2976eeec-8c10-4d1d-8ccd-09f3bd3f8366" providerId="ADAL" clId="{88DD6360-A3B6-4333-8352-EA050D0D91FD}" dt="2024-02-29T00:42:04.999" v="397" actId="1076"/>
        <pc:sldMkLst>
          <pc:docMk/>
          <pc:sldMk cId="0" sldId="389"/>
        </pc:sldMkLst>
        <pc:spChg chg="mod">
          <ac:chgData name="Donna Morgan" userId="2976eeec-8c10-4d1d-8ccd-09f3bd3f8366" providerId="ADAL" clId="{88DD6360-A3B6-4333-8352-EA050D0D91FD}" dt="2024-02-29T00:41:50.754" v="396" actId="113"/>
          <ac:spMkLst>
            <pc:docMk/>
            <pc:sldMk cId="0" sldId="389"/>
            <ac:spMk id="2" creationId="{71EFB9F9-5647-4DB3-A5DC-E96DF9DDDE1E}"/>
          </ac:spMkLst>
        </pc:spChg>
        <pc:spChg chg="mod ord">
          <ac:chgData name="Donna Morgan" userId="2976eeec-8c10-4d1d-8ccd-09f3bd3f8366" providerId="ADAL" clId="{88DD6360-A3B6-4333-8352-EA050D0D91FD}" dt="2024-02-29T00:42:04.999" v="397" actId="1076"/>
          <ac:spMkLst>
            <pc:docMk/>
            <pc:sldMk cId="0" sldId="389"/>
            <ac:spMk id="53251" creationId="{E4D9B6E7-B702-929E-29AE-5F97ABEB005E}"/>
          </ac:spMkLst>
        </pc:spChg>
        <pc:spChg chg="add del">
          <ac:chgData name="Donna Morgan" userId="2976eeec-8c10-4d1d-8ccd-09f3bd3f8366" providerId="ADAL" clId="{88DD6360-A3B6-4333-8352-EA050D0D91FD}" dt="2024-02-29T00:41:13.438" v="393" actId="26606"/>
          <ac:spMkLst>
            <pc:docMk/>
            <pc:sldMk cId="0" sldId="389"/>
            <ac:spMk id="53256" creationId="{2B97F24A-32CE-4C1C-A50D-3016B394DCFB}"/>
          </ac:spMkLst>
        </pc:spChg>
        <pc:spChg chg="add del">
          <ac:chgData name="Donna Morgan" userId="2976eeec-8c10-4d1d-8ccd-09f3bd3f8366" providerId="ADAL" clId="{88DD6360-A3B6-4333-8352-EA050D0D91FD}" dt="2024-02-29T00:41:13.438" v="393" actId="26606"/>
          <ac:spMkLst>
            <pc:docMk/>
            <pc:sldMk cId="0" sldId="389"/>
            <ac:spMk id="53258" creationId="{CD8B4F24-440B-49E9-B85D-733523DC064B}"/>
          </ac:spMkLst>
        </pc:spChg>
        <pc:spChg chg="add">
          <ac:chgData name="Donna Morgan" userId="2976eeec-8c10-4d1d-8ccd-09f3bd3f8366" providerId="ADAL" clId="{88DD6360-A3B6-4333-8352-EA050D0D91FD}" dt="2024-02-29T00:41:13.438" v="393" actId="26606"/>
          <ac:spMkLst>
            <pc:docMk/>
            <pc:sldMk cId="0" sldId="389"/>
            <ac:spMk id="53263" creationId="{B210AC1D-4063-4C6E-9528-FA9C4C0C18E6}"/>
          </ac:spMkLst>
        </pc:spChg>
        <pc:spChg chg="add">
          <ac:chgData name="Donna Morgan" userId="2976eeec-8c10-4d1d-8ccd-09f3bd3f8366" providerId="ADAL" clId="{88DD6360-A3B6-4333-8352-EA050D0D91FD}" dt="2024-02-29T00:41:13.438" v="393" actId="26606"/>
          <ac:spMkLst>
            <pc:docMk/>
            <pc:sldMk cId="0" sldId="389"/>
            <ac:spMk id="53265" creationId="{02F8C595-E68C-4306-AED8-DC7826A0A506}"/>
          </ac:spMkLst>
        </pc:spChg>
        <pc:picChg chg="add mod">
          <ac:chgData name="Donna Morgan" userId="2976eeec-8c10-4d1d-8ccd-09f3bd3f8366" providerId="ADAL" clId="{88DD6360-A3B6-4333-8352-EA050D0D91FD}" dt="2024-02-29T00:41:13.438" v="393" actId="26606"/>
          <ac:picMkLst>
            <pc:docMk/>
            <pc:sldMk cId="0" sldId="389"/>
            <ac:picMk id="3074" creationId="{93DCEBD1-0D7F-1A6A-F346-B819814F476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27ECA8-00E6-4DAF-A4E7-3D6148E98678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444C4CB-F981-4081-A0E3-16266F16DEC1}">
      <dgm:prSet custT="1"/>
      <dgm:spPr/>
      <dgm:t>
        <a:bodyPr/>
        <a:lstStyle/>
        <a:p>
          <a:pPr algn="ctr"/>
          <a:r>
            <a:rPr lang="en-GB" sz="2000" b="1" dirty="0"/>
            <a:t>To look at similarities between 2 or more ‘things’ </a:t>
          </a:r>
        </a:p>
        <a:p>
          <a:pPr algn="ctr"/>
          <a:r>
            <a:rPr lang="en-GB" sz="2000" b="1" dirty="0"/>
            <a:t>…or literature</a:t>
          </a:r>
          <a:endParaRPr lang="en-US" sz="2000" b="1" dirty="0"/>
        </a:p>
      </dgm:t>
    </dgm:pt>
    <dgm:pt modelId="{1E500643-AB2E-40C0-9DDE-EB7CCC1E7097}" type="parTrans" cxnId="{DB1F1251-1022-46DA-8AEC-6DA09B2AF78F}">
      <dgm:prSet/>
      <dgm:spPr/>
      <dgm:t>
        <a:bodyPr/>
        <a:lstStyle/>
        <a:p>
          <a:endParaRPr lang="en-US"/>
        </a:p>
      </dgm:t>
    </dgm:pt>
    <dgm:pt modelId="{72CB1530-BFF7-402D-B659-5D8FEB435776}" type="sibTrans" cxnId="{DB1F1251-1022-46DA-8AEC-6DA09B2AF78F}">
      <dgm:prSet phldrT="1" phldr="0"/>
      <dgm:spPr/>
      <dgm:t>
        <a:bodyPr/>
        <a:lstStyle/>
        <a:p>
          <a:r>
            <a:rPr lang="en-US"/>
            <a:t>1</a:t>
          </a:r>
          <a:endParaRPr lang="en-US" dirty="0"/>
        </a:p>
      </dgm:t>
    </dgm:pt>
    <dgm:pt modelId="{8A531659-50EF-4166-A8F0-1B75CFA578AE}">
      <dgm:prSet custT="1"/>
      <dgm:spPr/>
      <dgm:t>
        <a:bodyPr/>
        <a:lstStyle/>
        <a:p>
          <a:pPr algn="ctr"/>
          <a:r>
            <a:rPr lang="en-GB" sz="2000" b="1" dirty="0"/>
            <a:t>To look at differences between 2 or more ‘things’ </a:t>
          </a:r>
        </a:p>
        <a:p>
          <a:pPr algn="ctr"/>
          <a:r>
            <a:rPr lang="en-GB" sz="2000" b="1" dirty="0"/>
            <a:t>…or literature</a:t>
          </a:r>
          <a:endParaRPr lang="en-US" sz="2000" b="1" dirty="0"/>
        </a:p>
      </dgm:t>
    </dgm:pt>
    <dgm:pt modelId="{12B2E801-4912-4975-A5DA-AD8E9BF505A7}" type="parTrans" cxnId="{35847736-538E-4FE4-A1D4-97277C187602}">
      <dgm:prSet/>
      <dgm:spPr/>
      <dgm:t>
        <a:bodyPr/>
        <a:lstStyle/>
        <a:p>
          <a:endParaRPr lang="en-US"/>
        </a:p>
      </dgm:t>
    </dgm:pt>
    <dgm:pt modelId="{901C1B69-FA46-4C51-B343-8C0A17C4240F}" type="sibTrans" cxnId="{35847736-538E-4FE4-A1D4-97277C187602}">
      <dgm:prSet phldrT="2" phldr="0"/>
      <dgm:spPr/>
      <dgm:t>
        <a:bodyPr/>
        <a:lstStyle/>
        <a:p>
          <a:r>
            <a:rPr lang="en-US"/>
            <a:t>2</a:t>
          </a:r>
          <a:endParaRPr lang="en-US" dirty="0"/>
        </a:p>
      </dgm:t>
    </dgm:pt>
    <dgm:pt modelId="{54D23099-A313-4401-87AB-12A387EB800D}">
      <dgm:prSet custT="1"/>
      <dgm:spPr/>
      <dgm:t>
        <a:bodyPr/>
        <a:lstStyle/>
        <a:p>
          <a:pPr algn="ctr"/>
          <a:r>
            <a:rPr lang="en-GB" sz="2000" b="1" dirty="0"/>
            <a:t>To break something down into parts to gain and better understanding of it </a:t>
          </a:r>
        </a:p>
        <a:p>
          <a:pPr algn="ctr"/>
          <a:r>
            <a:rPr lang="en-GB" sz="2000" b="1" dirty="0"/>
            <a:t>… ‘But Why?’</a:t>
          </a:r>
          <a:endParaRPr lang="en-US" sz="2000" b="1" dirty="0"/>
        </a:p>
      </dgm:t>
    </dgm:pt>
    <dgm:pt modelId="{925004FD-A2BF-4A75-A76B-112FD23B86B8}" type="parTrans" cxnId="{D430F19D-6B13-4462-8D17-1304DED59520}">
      <dgm:prSet/>
      <dgm:spPr/>
      <dgm:t>
        <a:bodyPr/>
        <a:lstStyle/>
        <a:p>
          <a:endParaRPr lang="en-US"/>
        </a:p>
      </dgm:t>
    </dgm:pt>
    <dgm:pt modelId="{2CA7B865-D9E5-450F-BA76-401F582F291D}" type="sibTrans" cxnId="{D430F19D-6B13-4462-8D17-1304DED5952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0A21DFE-AF95-48C1-84FA-A4AE30549B97}">
      <dgm:prSet custT="1"/>
      <dgm:spPr/>
      <dgm:t>
        <a:bodyPr/>
        <a:lstStyle/>
        <a:p>
          <a:pPr algn="ctr"/>
          <a:r>
            <a:rPr lang="en-GB" sz="2000" b="1" dirty="0"/>
            <a:t>To assess the worth or importance of something and back it up with literature</a:t>
          </a:r>
          <a:endParaRPr lang="en-US" sz="2000" b="1" dirty="0"/>
        </a:p>
      </dgm:t>
    </dgm:pt>
    <dgm:pt modelId="{315A0836-1246-41BA-B623-2FA1F44D42FE}" type="parTrans" cxnId="{C665F2CD-CBA5-418A-A84A-03588CD5A849}">
      <dgm:prSet/>
      <dgm:spPr/>
      <dgm:t>
        <a:bodyPr/>
        <a:lstStyle/>
        <a:p>
          <a:endParaRPr lang="en-US"/>
        </a:p>
      </dgm:t>
    </dgm:pt>
    <dgm:pt modelId="{31412FDF-4837-4F8C-9388-520DE161EE17}" type="sibTrans" cxnId="{C665F2CD-CBA5-418A-A84A-03588CD5A849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35968F3-87B7-4F1B-83A1-5BE03811F746}" type="pres">
      <dgm:prSet presAssocID="{E127ECA8-00E6-4DAF-A4E7-3D6148E98678}" presName="Name0" presStyleCnt="0">
        <dgm:presLayoutVars>
          <dgm:animLvl val="lvl"/>
          <dgm:resizeHandles val="exact"/>
        </dgm:presLayoutVars>
      </dgm:prSet>
      <dgm:spPr/>
    </dgm:pt>
    <dgm:pt modelId="{A30F2253-E8C4-4B1E-BB97-423FB9A64180}" type="pres">
      <dgm:prSet presAssocID="{B444C4CB-F981-4081-A0E3-16266F16DEC1}" presName="compositeNode" presStyleCnt="0">
        <dgm:presLayoutVars>
          <dgm:bulletEnabled val="1"/>
        </dgm:presLayoutVars>
      </dgm:prSet>
      <dgm:spPr/>
    </dgm:pt>
    <dgm:pt modelId="{66D17982-D60B-474E-B731-380204ABB25C}" type="pres">
      <dgm:prSet presAssocID="{B444C4CB-F981-4081-A0E3-16266F16DEC1}" presName="bgRect" presStyleLbl="bgAccFollowNode1" presStyleIdx="0" presStyleCnt="4"/>
      <dgm:spPr/>
    </dgm:pt>
    <dgm:pt modelId="{61178A0A-22FC-49AE-A42A-C488AAC87EAF}" type="pres">
      <dgm:prSet presAssocID="{72CB1530-BFF7-402D-B659-5D8FEB435776}" presName="sibTransNodeCircle" presStyleLbl="alignNode1" presStyleIdx="0" presStyleCnt="8" custLinFactNeighborX="-8265" custLinFactNeighborY="1837">
        <dgm:presLayoutVars>
          <dgm:chMax val="0"/>
          <dgm:bulletEnabled/>
        </dgm:presLayoutVars>
      </dgm:prSet>
      <dgm:spPr/>
    </dgm:pt>
    <dgm:pt modelId="{F87DB5E9-5678-46A7-B310-95145DD3AC2E}" type="pres">
      <dgm:prSet presAssocID="{B444C4CB-F981-4081-A0E3-16266F16DEC1}" presName="bottomLine" presStyleLbl="alignNode1" presStyleIdx="1" presStyleCnt="8">
        <dgm:presLayoutVars/>
      </dgm:prSet>
      <dgm:spPr/>
    </dgm:pt>
    <dgm:pt modelId="{376FC927-DD9B-4CC1-878A-C849FA844CF2}" type="pres">
      <dgm:prSet presAssocID="{B444C4CB-F981-4081-A0E3-16266F16DEC1}" presName="nodeText" presStyleLbl="bgAccFollowNode1" presStyleIdx="0" presStyleCnt="4">
        <dgm:presLayoutVars>
          <dgm:bulletEnabled val="1"/>
        </dgm:presLayoutVars>
      </dgm:prSet>
      <dgm:spPr/>
    </dgm:pt>
    <dgm:pt modelId="{D3B08EF4-16C2-4E57-A6D2-948068608D2F}" type="pres">
      <dgm:prSet presAssocID="{72CB1530-BFF7-402D-B659-5D8FEB435776}" presName="sibTrans" presStyleCnt="0"/>
      <dgm:spPr/>
    </dgm:pt>
    <dgm:pt modelId="{DA049D26-35BF-4CC9-9B7E-5F771687E1DF}" type="pres">
      <dgm:prSet presAssocID="{8A531659-50EF-4166-A8F0-1B75CFA578AE}" presName="compositeNode" presStyleCnt="0">
        <dgm:presLayoutVars>
          <dgm:bulletEnabled val="1"/>
        </dgm:presLayoutVars>
      </dgm:prSet>
      <dgm:spPr/>
    </dgm:pt>
    <dgm:pt modelId="{A8712B56-38D8-4867-8BDA-E112E875B4DA}" type="pres">
      <dgm:prSet presAssocID="{8A531659-50EF-4166-A8F0-1B75CFA578AE}" presName="bgRect" presStyleLbl="bgAccFollowNode1" presStyleIdx="1" presStyleCnt="4"/>
      <dgm:spPr/>
    </dgm:pt>
    <dgm:pt modelId="{784CA406-AB69-4BB0-86E4-D4742C0CE4CD}" type="pres">
      <dgm:prSet presAssocID="{901C1B69-FA46-4C51-B343-8C0A17C4240F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56486952-5AF6-43CD-AFEC-C70021349B64}" type="pres">
      <dgm:prSet presAssocID="{8A531659-50EF-4166-A8F0-1B75CFA578AE}" presName="bottomLine" presStyleLbl="alignNode1" presStyleIdx="3" presStyleCnt="8">
        <dgm:presLayoutVars/>
      </dgm:prSet>
      <dgm:spPr/>
    </dgm:pt>
    <dgm:pt modelId="{5A1E6062-AA2E-4BAF-B586-EE14CD8E0A33}" type="pres">
      <dgm:prSet presAssocID="{8A531659-50EF-4166-A8F0-1B75CFA578AE}" presName="nodeText" presStyleLbl="bgAccFollowNode1" presStyleIdx="1" presStyleCnt="4">
        <dgm:presLayoutVars>
          <dgm:bulletEnabled val="1"/>
        </dgm:presLayoutVars>
      </dgm:prSet>
      <dgm:spPr/>
    </dgm:pt>
    <dgm:pt modelId="{D3A1D227-9F2B-420B-9475-C4399E8C57F6}" type="pres">
      <dgm:prSet presAssocID="{901C1B69-FA46-4C51-B343-8C0A17C4240F}" presName="sibTrans" presStyleCnt="0"/>
      <dgm:spPr/>
    </dgm:pt>
    <dgm:pt modelId="{C020E324-D739-4AA9-9196-B3C52AD87B44}" type="pres">
      <dgm:prSet presAssocID="{54D23099-A313-4401-87AB-12A387EB800D}" presName="compositeNode" presStyleCnt="0">
        <dgm:presLayoutVars>
          <dgm:bulletEnabled val="1"/>
        </dgm:presLayoutVars>
      </dgm:prSet>
      <dgm:spPr/>
    </dgm:pt>
    <dgm:pt modelId="{517786FA-0943-4C4B-AFAD-9CB8C9002D8B}" type="pres">
      <dgm:prSet presAssocID="{54D23099-A313-4401-87AB-12A387EB800D}" presName="bgRect" presStyleLbl="bgAccFollowNode1" presStyleIdx="2" presStyleCnt="4"/>
      <dgm:spPr/>
    </dgm:pt>
    <dgm:pt modelId="{8977B06F-01A3-4D3E-A7FB-2706E39A165A}" type="pres">
      <dgm:prSet presAssocID="{2CA7B865-D9E5-450F-BA76-401F582F291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7FE32CC6-4CA0-4EA6-AAF3-1F9D97C0B69F}" type="pres">
      <dgm:prSet presAssocID="{54D23099-A313-4401-87AB-12A387EB800D}" presName="bottomLine" presStyleLbl="alignNode1" presStyleIdx="5" presStyleCnt="8">
        <dgm:presLayoutVars/>
      </dgm:prSet>
      <dgm:spPr/>
    </dgm:pt>
    <dgm:pt modelId="{C77D063D-B316-4812-A0BE-B57AAADC62E2}" type="pres">
      <dgm:prSet presAssocID="{54D23099-A313-4401-87AB-12A387EB800D}" presName="nodeText" presStyleLbl="bgAccFollowNode1" presStyleIdx="2" presStyleCnt="4">
        <dgm:presLayoutVars>
          <dgm:bulletEnabled val="1"/>
        </dgm:presLayoutVars>
      </dgm:prSet>
      <dgm:spPr/>
    </dgm:pt>
    <dgm:pt modelId="{E5232EBB-153A-4E11-822B-86BB396B98F3}" type="pres">
      <dgm:prSet presAssocID="{2CA7B865-D9E5-450F-BA76-401F582F291D}" presName="sibTrans" presStyleCnt="0"/>
      <dgm:spPr/>
    </dgm:pt>
    <dgm:pt modelId="{A9628392-889F-46A4-8B86-50B0BDDF262F}" type="pres">
      <dgm:prSet presAssocID="{50A21DFE-AF95-48C1-84FA-A4AE30549B97}" presName="compositeNode" presStyleCnt="0">
        <dgm:presLayoutVars>
          <dgm:bulletEnabled val="1"/>
        </dgm:presLayoutVars>
      </dgm:prSet>
      <dgm:spPr/>
    </dgm:pt>
    <dgm:pt modelId="{26776DF7-340D-4346-8D82-804F9099107C}" type="pres">
      <dgm:prSet presAssocID="{50A21DFE-AF95-48C1-84FA-A4AE30549B97}" presName="bgRect" presStyleLbl="bgAccFollowNode1" presStyleIdx="3" presStyleCnt="4"/>
      <dgm:spPr/>
    </dgm:pt>
    <dgm:pt modelId="{A6DC4D1A-F213-438B-ABF1-2F6EC7C3368C}" type="pres">
      <dgm:prSet presAssocID="{31412FDF-4837-4F8C-9388-520DE161EE17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64F13BED-7893-4021-8B79-50D48AAC596A}" type="pres">
      <dgm:prSet presAssocID="{50A21DFE-AF95-48C1-84FA-A4AE30549B97}" presName="bottomLine" presStyleLbl="alignNode1" presStyleIdx="7" presStyleCnt="8">
        <dgm:presLayoutVars/>
      </dgm:prSet>
      <dgm:spPr/>
    </dgm:pt>
    <dgm:pt modelId="{2DED8720-8551-43A1-8BF9-D0E9888D0432}" type="pres">
      <dgm:prSet presAssocID="{50A21DFE-AF95-48C1-84FA-A4AE30549B97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67F18C16-D1CB-4274-86DF-07AA033C3654}" type="presOf" srcId="{50A21DFE-AF95-48C1-84FA-A4AE30549B97}" destId="{2DED8720-8551-43A1-8BF9-D0E9888D0432}" srcOrd="1" destOrd="0" presId="urn:microsoft.com/office/officeart/2016/7/layout/BasicLinearProcessNumbered"/>
    <dgm:cxn modelId="{506B5D1D-00CC-419C-A9FA-E304096CF02C}" type="presOf" srcId="{54D23099-A313-4401-87AB-12A387EB800D}" destId="{C77D063D-B316-4812-A0BE-B57AAADC62E2}" srcOrd="1" destOrd="0" presId="urn:microsoft.com/office/officeart/2016/7/layout/BasicLinearProcessNumbered"/>
    <dgm:cxn modelId="{2AEE0D26-588A-404F-8C8C-DC9C408CE5B9}" type="presOf" srcId="{8A531659-50EF-4166-A8F0-1B75CFA578AE}" destId="{A8712B56-38D8-4867-8BDA-E112E875B4DA}" srcOrd="0" destOrd="0" presId="urn:microsoft.com/office/officeart/2016/7/layout/BasicLinearProcessNumbered"/>
    <dgm:cxn modelId="{8756FD2B-0A61-4688-93FE-D41474708ABF}" type="presOf" srcId="{B444C4CB-F981-4081-A0E3-16266F16DEC1}" destId="{376FC927-DD9B-4CC1-878A-C849FA844CF2}" srcOrd="1" destOrd="0" presId="urn:microsoft.com/office/officeart/2016/7/layout/BasicLinearProcessNumbered"/>
    <dgm:cxn modelId="{35847736-538E-4FE4-A1D4-97277C187602}" srcId="{E127ECA8-00E6-4DAF-A4E7-3D6148E98678}" destId="{8A531659-50EF-4166-A8F0-1B75CFA578AE}" srcOrd="1" destOrd="0" parTransId="{12B2E801-4912-4975-A5DA-AD8E9BF505A7}" sibTransId="{901C1B69-FA46-4C51-B343-8C0A17C4240F}"/>
    <dgm:cxn modelId="{8F093540-726D-4D7F-A957-5D4CE38900C2}" type="presOf" srcId="{50A21DFE-AF95-48C1-84FA-A4AE30549B97}" destId="{26776DF7-340D-4346-8D82-804F9099107C}" srcOrd="0" destOrd="0" presId="urn:microsoft.com/office/officeart/2016/7/layout/BasicLinearProcessNumbered"/>
    <dgm:cxn modelId="{20CD675E-BDE5-468E-8F37-2B9232BAD1E2}" type="presOf" srcId="{E127ECA8-00E6-4DAF-A4E7-3D6148E98678}" destId="{D35968F3-87B7-4F1B-83A1-5BE03811F746}" srcOrd="0" destOrd="0" presId="urn:microsoft.com/office/officeart/2016/7/layout/BasicLinearProcessNumbered"/>
    <dgm:cxn modelId="{DB1F1251-1022-46DA-8AEC-6DA09B2AF78F}" srcId="{E127ECA8-00E6-4DAF-A4E7-3D6148E98678}" destId="{B444C4CB-F981-4081-A0E3-16266F16DEC1}" srcOrd="0" destOrd="0" parTransId="{1E500643-AB2E-40C0-9DDE-EB7CCC1E7097}" sibTransId="{72CB1530-BFF7-402D-B659-5D8FEB435776}"/>
    <dgm:cxn modelId="{E98B8356-3822-4F09-A68D-8F8D636F0A96}" type="presOf" srcId="{54D23099-A313-4401-87AB-12A387EB800D}" destId="{517786FA-0943-4C4B-AFAD-9CB8C9002D8B}" srcOrd="0" destOrd="0" presId="urn:microsoft.com/office/officeart/2016/7/layout/BasicLinearProcessNumbered"/>
    <dgm:cxn modelId="{556E7978-1EA1-465B-8E66-78954F2108F4}" type="presOf" srcId="{B444C4CB-F981-4081-A0E3-16266F16DEC1}" destId="{66D17982-D60B-474E-B731-380204ABB25C}" srcOrd="0" destOrd="0" presId="urn:microsoft.com/office/officeart/2016/7/layout/BasicLinearProcessNumbered"/>
    <dgm:cxn modelId="{BFAEC758-22F6-4703-AA90-EAEF07068E32}" type="presOf" srcId="{31412FDF-4837-4F8C-9388-520DE161EE17}" destId="{A6DC4D1A-F213-438B-ABF1-2F6EC7C3368C}" srcOrd="0" destOrd="0" presId="urn:microsoft.com/office/officeart/2016/7/layout/BasicLinearProcessNumbered"/>
    <dgm:cxn modelId="{63995A7B-185F-4689-837D-4D530BC5C62C}" type="presOf" srcId="{72CB1530-BFF7-402D-B659-5D8FEB435776}" destId="{61178A0A-22FC-49AE-A42A-C488AAC87EAF}" srcOrd="0" destOrd="0" presId="urn:microsoft.com/office/officeart/2016/7/layout/BasicLinearProcessNumbered"/>
    <dgm:cxn modelId="{AB54ED92-3993-4CB7-BF72-D4975AD7317A}" type="presOf" srcId="{901C1B69-FA46-4C51-B343-8C0A17C4240F}" destId="{784CA406-AB69-4BB0-86E4-D4742C0CE4CD}" srcOrd="0" destOrd="0" presId="urn:microsoft.com/office/officeart/2016/7/layout/BasicLinearProcessNumbered"/>
    <dgm:cxn modelId="{D430F19D-6B13-4462-8D17-1304DED59520}" srcId="{E127ECA8-00E6-4DAF-A4E7-3D6148E98678}" destId="{54D23099-A313-4401-87AB-12A387EB800D}" srcOrd="2" destOrd="0" parTransId="{925004FD-A2BF-4A75-A76B-112FD23B86B8}" sibTransId="{2CA7B865-D9E5-450F-BA76-401F582F291D}"/>
    <dgm:cxn modelId="{A650C3C1-8660-4FA9-A20E-0E465643506F}" type="presOf" srcId="{8A531659-50EF-4166-A8F0-1B75CFA578AE}" destId="{5A1E6062-AA2E-4BAF-B586-EE14CD8E0A33}" srcOrd="1" destOrd="0" presId="urn:microsoft.com/office/officeart/2016/7/layout/BasicLinearProcessNumbered"/>
    <dgm:cxn modelId="{C665F2CD-CBA5-418A-A84A-03588CD5A849}" srcId="{E127ECA8-00E6-4DAF-A4E7-3D6148E98678}" destId="{50A21DFE-AF95-48C1-84FA-A4AE30549B97}" srcOrd="3" destOrd="0" parTransId="{315A0836-1246-41BA-B623-2FA1F44D42FE}" sibTransId="{31412FDF-4837-4F8C-9388-520DE161EE17}"/>
    <dgm:cxn modelId="{5F96CAD9-D1A3-4C23-A29E-E287F9D78907}" type="presOf" srcId="{2CA7B865-D9E5-450F-BA76-401F582F291D}" destId="{8977B06F-01A3-4D3E-A7FB-2706E39A165A}" srcOrd="0" destOrd="0" presId="urn:microsoft.com/office/officeart/2016/7/layout/BasicLinearProcessNumbered"/>
    <dgm:cxn modelId="{737F07E6-EE7C-4E70-AB59-AA5AB4FF8C43}" type="presParOf" srcId="{D35968F3-87B7-4F1B-83A1-5BE03811F746}" destId="{A30F2253-E8C4-4B1E-BB97-423FB9A64180}" srcOrd="0" destOrd="0" presId="urn:microsoft.com/office/officeart/2016/7/layout/BasicLinearProcessNumbered"/>
    <dgm:cxn modelId="{7DCBD5C0-580C-4953-B8DF-FED831540CB1}" type="presParOf" srcId="{A30F2253-E8C4-4B1E-BB97-423FB9A64180}" destId="{66D17982-D60B-474E-B731-380204ABB25C}" srcOrd="0" destOrd="0" presId="urn:microsoft.com/office/officeart/2016/7/layout/BasicLinearProcessNumbered"/>
    <dgm:cxn modelId="{5AF7AFEC-3A87-4190-9F36-F8F42D645DA4}" type="presParOf" srcId="{A30F2253-E8C4-4B1E-BB97-423FB9A64180}" destId="{61178A0A-22FC-49AE-A42A-C488AAC87EAF}" srcOrd="1" destOrd="0" presId="urn:microsoft.com/office/officeart/2016/7/layout/BasicLinearProcessNumbered"/>
    <dgm:cxn modelId="{E3B7A555-A4DB-4D18-8501-FEBD1F64FD8D}" type="presParOf" srcId="{A30F2253-E8C4-4B1E-BB97-423FB9A64180}" destId="{F87DB5E9-5678-46A7-B310-95145DD3AC2E}" srcOrd="2" destOrd="0" presId="urn:microsoft.com/office/officeart/2016/7/layout/BasicLinearProcessNumbered"/>
    <dgm:cxn modelId="{656E3EC0-955E-4972-80A8-64FE03E5F822}" type="presParOf" srcId="{A30F2253-E8C4-4B1E-BB97-423FB9A64180}" destId="{376FC927-DD9B-4CC1-878A-C849FA844CF2}" srcOrd="3" destOrd="0" presId="urn:microsoft.com/office/officeart/2016/7/layout/BasicLinearProcessNumbered"/>
    <dgm:cxn modelId="{5C41BCFB-756B-40A3-B372-17EE1068DA93}" type="presParOf" srcId="{D35968F3-87B7-4F1B-83A1-5BE03811F746}" destId="{D3B08EF4-16C2-4E57-A6D2-948068608D2F}" srcOrd="1" destOrd="0" presId="urn:microsoft.com/office/officeart/2016/7/layout/BasicLinearProcessNumbered"/>
    <dgm:cxn modelId="{D886BA61-D181-46AF-92F4-C63928E3CE05}" type="presParOf" srcId="{D35968F3-87B7-4F1B-83A1-5BE03811F746}" destId="{DA049D26-35BF-4CC9-9B7E-5F771687E1DF}" srcOrd="2" destOrd="0" presId="urn:microsoft.com/office/officeart/2016/7/layout/BasicLinearProcessNumbered"/>
    <dgm:cxn modelId="{B3A1CAFC-1F3A-41A1-9C2E-16EBD314D3E2}" type="presParOf" srcId="{DA049D26-35BF-4CC9-9B7E-5F771687E1DF}" destId="{A8712B56-38D8-4867-8BDA-E112E875B4DA}" srcOrd="0" destOrd="0" presId="urn:microsoft.com/office/officeart/2016/7/layout/BasicLinearProcessNumbered"/>
    <dgm:cxn modelId="{A2F42153-620A-4122-989C-5715E2CD010C}" type="presParOf" srcId="{DA049D26-35BF-4CC9-9B7E-5F771687E1DF}" destId="{784CA406-AB69-4BB0-86E4-D4742C0CE4CD}" srcOrd="1" destOrd="0" presId="urn:microsoft.com/office/officeart/2016/7/layout/BasicLinearProcessNumbered"/>
    <dgm:cxn modelId="{9B1F8477-341A-427B-8AC6-12C551EA71BB}" type="presParOf" srcId="{DA049D26-35BF-4CC9-9B7E-5F771687E1DF}" destId="{56486952-5AF6-43CD-AFEC-C70021349B64}" srcOrd="2" destOrd="0" presId="urn:microsoft.com/office/officeart/2016/7/layout/BasicLinearProcessNumbered"/>
    <dgm:cxn modelId="{31AF919D-A87F-4431-B1B1-5740D1290641}" type="presParOf" srcId="{DA049D26-35BF-4CC9-9B7E-5F771687E1DF}" destId="{5A1E6062-AA2E-4BAF-B586-EE14CD8E0A33}" srcOrd="3" destOrd="0" presId="urn:microsoft.com/office/officeart/2016/7/layout/BasicLinearProcessNumbered"/>
    <dgm:cxn modelId="{CC8286DC-5197-428E-BDFB-8C9E94228122}" type="presParOf" srcId="{D35968F3-87B7-4F1B-83A1-5BE03811F746}" destId="{D3A1D227-9F2B-420B-9475-C4399E8C57F6}" srcOrd="3" destOrd="0" presId="urn:microsoft.com/office/officeart/2016/7/layout/BasicLinearProcessNumbered"/>
    <dgm:cxn modelId="{CA9C6347-D0A3-45AB-A278-71B93207CBBC}" type="presParOf" srcId="{D35968F3-87B7-4F1B-83A1-5BE03811F746}" destId="{C020E324-D739-4AA9-9196-B3C52AD87B44}" srcOrd="4" destOrd="0" presId="urn:microsoft.com/office/officeart/2016/7/layout/BasicLinearProcessNumbered"/>
    <dgm:cxn modelId="{5E39CA67-FF74-481A-9A54-AD92BD6ECBB8}" type="presParOf" srcId="{C020E324-D739-4AA9-9196-B3C52AD87B44}" destId="{517786FA-0943-4C4B-AFAD-9CB8C9002D8B}" srcOrd="0" destOrd="0" presId="urn:microsoft.com/office/officeart/2016/7/layout/BasicLinearProcessNumbered"/>
    <dgm:cxn modelId="{448032C4-B086-40BA-8A79-CD19D8AD84C2}" type="presParOf" srcId="{C020E324-D739-4AA9-9196-B3C52AD87B44}" destId="{8977B06F-01A3-4D3E-A7FB-2706E39A165A}" srcOrd="1" destOrd="0" presId="urn:microsoft.com/office/officeart/2016/7/layout/BasicLinearProcessNumbered"/>
    <dgm:cxn modelId="{BA1979D5-A7DA-4ED0-9CB5-04F3C7BD8C2E}" type="presParOf" srcId="{C020E324-D739-4AA9-9196-B3C52AD87B44}" destId="{7FE32CC6-4CA0-4EA6-AAF3-1F9D97C0B69F}" srcOrd="2" destOrd="0" presId="urn:microsoft.com/office/officeart/2016/7/layout/BasicLinearProcessNumbered"/>
    <dgm:cxn modelId="{0F7AACC1-3EB8-43EA-B84E-56ADA8A1C9FB}" type="presParOf" srcId="{C020E324-D739-4AA9-9196-B3C52AD87B44}" destId="{C77D063D-B316-4812-A0BE-B57AAADC62E2}" srcOrd="3" destOrd="0" presId="urn:microsoft.com/office/officeart/2016/7/layout/BasicLinearProcessNumbered"/>
    <dgm:cxn modelId="{240F54D6-F7F1-493B-8244-262E59F52E43}" type="presParOf" srcId="{D35968F3-87B7-4F1B-83A1-5BE03811F746}" destId="{E5232EBB-153A-4E11-822B-86BB396B98F3}" srcOrd="5" destOrd="0" presId="urn:microsoft.com/office/officeart/2016/7/layout/BasicLinearProcessNumbered"/>
    <dgm:cxn modelId="{80E391DF-B706-484E-AAC8-F111580463F4}" type="presParOf" srcId="{D35968F3-87B7-4F1B-83A1-5BE03811F746}" destId="{A9628392-889F-46A4-8B86-50B0BDDF262F}" srcOrd="6" destOrd="0" presId="urn:microsoft.com/office/officeart/2016/7/layout/BasicLinearProcessNumbered"/>
    <dgm:cxn modelId="{29E7E233-E37A-4616-8D4A-8016FB1B7970}" type="presParOf" srcId="{A9628392-889F-46A4-8B86-50B0BDDF262F}" destId="{26776DF7-340D-4346-8D82-804F9099107C}" srcOrd="0" destOrd="0" presId="urn:microsoft.com/office/officeart/2016/7/layout/BasicLinearProcessNumbered"/>
    <dgm:cxn modelId="{D9893F83-2456-41FB-89FF-9F549C9036AB}" type="presParOf" srcId="{A9628392-889F-46A4-8B86-50B0BDDF262F}" destId="{A6DC4D1A-F213-438B-ABF1-2F6EC7C3368C}" srcOrd="1" destOrd="0" presId="urn:microsoft.com/office/officeart/2016/7/layout/BasicLinearProcessNumbered"/>
    <dgm:cxn modelId="{2DDC0C4B-9E5A-4337-9E98-682EDFC90A14}" type="presParOf" srcId="{A9628392-889F-46A4-8B86-50B0BDDF262F}" destId="{64F13BED-7893-4021-8B79-50D48AAC596A}" srcOrd="2" destOrd="0" presId="urn:microsoft.com/office/officeart/2016/7/layout/BasicLinearProcessNumbered"/>
    <dgm:cxn modelId="{DDAC2B21-AA47-42F7-BD1E-A78FA037C32E}" type="presParOf" srcId="{A9628392-889F-46A4-8B86-50B0BDDF262F}" destId="{2DED8720-8551-43A1-8BF9-D0E9888D043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62A60A-6093-468D-8DD8-2860F656F32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97E6D6F-B58D-43E8-8653-072CD7584AB6}">
      <dgm:prSet/>
      <dgm:spPr/>
      <dgm:t>
        <a:bodyPr/>
        <a:lstStyle/>
        <a:p>
          <a:r>
            <a:rPr lang="en-GB" dirty="0"/>
            <a:t>‘enabling people to increase control over, and to improve their health.’</a:t>
          </a:r>
          <a:endParaRPr lang="en-US" dirty="0"/>
        </a:p>
      </dgm:t>
    </dgm:pt>
    <dgm:pt modelId="{7D8BF7F3-3626-47F7-8193-B4E426B3623A}" type="parTrans" cxnId="{62A87D3E-5861-406F-8A10-85493C627023}">
      <dgm:prSet/>
      <dgm:spPr/>
      <dgm:t>
        <a:bodyPr/>
        <a:lstStyle/>
        <a:p>
          <a:endParaRPr lang="en-US"/>
        </a:p>
      </dgm:t>
    </dgm:pt>
    <dgm:pt modelId="{B2BEF4C9-AEB0-4E5D-8E1B-5E198CF1DE09}" type="sibTrans" cxnId="{62A87D3E-5861-406F-8A10-85493C627023}">
      <dgm:prSet/>
      <dgm:spPr/>
      <dgm:t>
        <a:bodyPr/>
        <a:lstStyle/>
        <a:p>
          <a:endParaRPr lang="en-US"/>
        </a:p>
      </dgm:t>
    </dgm:pt>
    <dgm:pt modelId="{A479804D-0B8B-48C3-96A6-CF261DDB091E}">
      <dgm:prSet/>
      <dgm:spPr/>
      <dgm:t>
        <a:bodyPr/>
        <a:lstStyle/>
        <a:p>
          <a:r>
            <a:rPr lang="en-GB" dirty="0"/>
            <a:t>a scientifically backed way of helping people  make positive lifestyle changes that help create optimal health. It focuses on,</a:t>
          </a:r>
          <a:endParaRPr lang="en-US" dirty="0"/>
        </a:p>
      </dgm:t>
    </dgm:pt>
    <dgm:pt modelId="{D7D0FA63-ED86-4336-8D7E-1BBC37CB04AB}" type="parTrans" cxnId="{62A1713B-39E9-477B-BBD5-CC4DBF17BC33}">
      <dgm:prSet/>
      <dgm:spPr/>
      <dgm:t>
        <a:bodyPr/>
        <a:lstStyle/>
        <a:p>
          <a:endParaRPr lang="en-US"/>
        </a:p>
      </dgm:t>
    </dgm:pt>
    <dgm:pt modelId="{5AD18F8E-9413-4662-9D41-DB7578D4F1BF}" type="sibTrans" cxnId="{62A1713B-39E9-477B-BBD5-CC4DBF17BC33}">
      <dgm:prSet/>
      <dgm:spPr/>
      <dgm:t>
        <a:bodyPr/>
        <a:lstStyle/>
        <a:p>
          <a:endParaRPr lang="en-US"/>
        </a:p>
      </dgm:t>
    </dgm:pt>
    <dgm:pt modelId="{ACB27B2C-BA14-4D24-99E8-609426424C67}">
      <dgm:prSet/>
      <dgm:spPr/>
      <dgm:t>
        <a:bodyPr/>
        <a:lstStyle/>
        <a:p>
          <a:r>
            <a:rPr lang="en-GB"/>
            <a:t>Increasing awareness</a:t>
          </a:r>
          <a:endParaRPr lang="en-US"/>
        </a:p>
      </dgm:t>
    </dgm:pt>
    <dgm:pt modelId="{797019A3-78FF-4085-A19F-42E27B09C6D6}" type="parTrans" cxnId="{5142DAD3-A8D1-4026-A468-377C22527245}">
      <dgm:prSet/>
      <dgm:spPr/>
      <dgm:t>
        <a:bodyPr/>
        <a:lstStyle/>
        <a:p>
          <a:endParaRPr lang="en-US"/>
        </a:p>
      </dgm:t>
    </dgm:pt>
    <dgm:pt modelId="{BE7871D6-5F2B-48C9-A953-2D5B694C3B11}" type="sibTrans" cxnId="{5142DAD3-A8D1-4026-A468-377C22527245}">
      <dgm:prSet/>
      <dgm:spPr/>
      <dgm:t>
        <a:bodyPr/>
        <a:lstStyle/>
        <a:p>
          <a:endParaRPr lang="en-US"/>
        </a:p>
      </dgm:t>
    </dgm:pt>
    <dgm:pt modelId="{8E69EA35-D534-4C6E-ADE0-DEBE7A36EA4A}">
      <dgm:prSet/>
      <dgm:spPr/>
      <dgm:t>
        <a:bodyPr/>
        <a:lstStyle/>
        <a:p>
          <a:r>
            <a:rPr lang="en-GB"/>
            <a:t>Changing unhealthy behaviours</a:t>
          </a:r>
          <a:endParaRPr lang="en-US"/>
        </a:p>
      </dgm:t>
    </dgm:pt>
    <dgm:pt modelId="{04A8F4E2-214C-43CA-84F3-A3305A1042EC}" type="parTrans" cxnId="{C3E55CBF-48C7-493E-862A-329ABDC53F0A}">
      <dgm:prSet/>
      <dgm:spPr/>
      <dgm:t>
        <a:bodyPr/>
        <a:lstStyle/>
        <a:p>
          <a:endParaRPr lang="en-US"/>
        </a:p>
      </dgm:t>
    </dgm:pt>
    <dgm:pt modelId="{714B5F5D-839D-4E02-92FC-624C6C0B0FFF}" type="sibTrans" cxnId="{C3E55CBF-48C7-493E-862A-329ABDC53F0A}">
      <dgm:prSet/>
      <dgm:spPr/>
      <dgm:t>
        <a:bodyPr/>
        <a:lstStyle/>
        <a:p>
          <a:endParaRPr lang="en-US"/>
        </a:p>
      </dgm:t>
    </dgm:pt>
    <dgm:pt modelId="{EF81ECFB-F564-4E00-A8FD-B37466355049}">
      <dgm:prSet/>
      <dgm:spPr/>
      <dgm:t>
        <a:bodyPr/>
        <a:lstStyle/>
        <a:p>
          <a:r>
            <a:rPr lang="en-GB"/>
            <a:t>Creating environments that support good health practices (The BMJ, 2005).</a:t>
          </a:r>
          <a:endParaRPr lang="en-US"/>
        </a:p>
      </dgm:t>
    </dgm:pt>
    <dgm:pt modelId="{8E73D5CF-BAA2-4FC9-A556-623518DAB431}" type="parTrans" cxnId="{97390C1B-D7D1-42CD-AA5B-ABAE1EA90FEB}">
      <dgm:prSet/>
      <dgm:spPr/>
      <dgm:t>
        <a:bodyPr/>
        <a:lstStyle/>
        <a:p>
          <a:endParaRPr lang="en-US"/>
        </a:p>
      </dgm:t>
    </dgm:pt>
    <dgm:pt modelId="{D160634D-97B3-46A7-8A30-88E6A5685511}" type="sibTrans" cxnId="{97390C1B-D7D1-42CD-AA5B-ABAE1EA90FEB}">
      <dgm:prSet/>
      <dgm:spPr/>
      <dgm:t>
        <a:bodyPr/>
        <a:lstStyle/>
        <a:p>
          <a:endParaRPr lang="en-US"/>
        </a:p>
      </dgm:t>
    </dgm:pt>
    <dgm:pt modelId="{30A8E9C5-FFDF-4105-8678-D12C28A1FFE5}">
      <dgm:prSet/>
      <dgm:spPr/>
      <dgm:t>
        <a:bodyPr/>
        <a:lstStyle/>
        <a:p>
          <a:r>
            <a:rPr lang="en-GB" dirty="0"/>
            <a:t>Health promotion can prevent citizens developing disorders, diseases and poor health</a:t>
          </a:r>
          <a:endParaRPr lang="en-US" dirty="0"/>
        </a:p>
      </dgm:t>
    </dgm:pt>
    <dgm:pt modelId="{C17D53B1-34DF-4172-BB1E-A4EFF356FE8B}" type="parTrans" cxnId="{2332C2DB-3E18-4659-8C8B-71D7761016BB}">
      <dgm:prSet/>
      <dgm:spPr/>
      <dgm:t>
        <a:bodyPr/>
        <a:lstStyle/>
        <a:p>
          <a:endParaRPr lang="en-US"/>
        </a:p>
      </dgm:t>
    </dgm:pt>
    <dgm:pt modelId="{A9C7FC32-BB78-43A4-B4AE-EB4CAFBFBF88}" type="sibTrans" cxnId="{2332C2DB-3E18-4659-8C8B-71D7761016BB}">
      <dgm:prSet/>
      <dgm:spPr/>
      <dgm:t>
        <a:bodyPr/>
        <a:lstStyle/>
        <a:p>
          <a:endParaRPr lang="en-US"/>
        </a:p>
      </dgm:t>
    </dgm:pt>
    <dgm:pt modelId="{668562D0-D564-4802-9F0D-CBFB5043AA13}" type="pres">
      <dgm:prSet presAssocID="{5762A60A-6093-468D-8DD8-2860F656F326}" presName="linear" presStyleCnt="0">
        <dgm:presLayoutVars>
          <dgm:animLvl val="lvl"/>
          <dgm:resizeHandles val="exact"/>
        </dgm:presLayoutVars>
      </dgm:prSet>
      <dgm:spPr/>
    </dgm:pt>
    <dgm:pt modelId="{3F96C1BE-AC49-4EEB-8083-4B1CEA505184}" type="pres">
      <dgm:prSet presAssocID="{497E6D6F-B58D-43E8-8653-072CD7584AB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C94B3A7-1080-41E7-8326-BBC6D4B8D2FA}" type="pres">
      <dgm:prSet presAssocID="{B2BEF4C9-AEB0-4E5D-8E1B-5E198CF1DE09}" presName="spacer" presStyleCnt="0"/>
      <dgm:spPr/>
    </dgm:pt>
    <dgm:pt modelId="{DBC9E395-D639-4C66-B2D8-75236A5A3B35}" type="pres">
      <dgm:prSet presAssocID="{A479804D-0B8B-48C3-96A6-CF261DDB091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AC9F31C-E9BB-4410-8647-ED3C592B3242}" type="pres">
      <dgm:prSet presAssocID="{5AD18F8E-9413-4662-9D41-DB7578D4F1BF}" presName="spacer" presStyleCnt="0"/>
      <dgm:spPr/>
    </dgm:pt>
    <dgm:pt modelId="{67116822-D520-4134-8D64-BF0A61720225}" type="pres">
      <dgm:prSet presAssocID="{ACB27B2C-BA14-4D24-99E8-609426424C6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5424B6D-9744-4E74-A353-457EE7D3B6B2}" type="pres">
      <dgm:prSet presAssocID="{BE7871D6-5F2B-48C9-A953-2D5B694C3B11}" presName="spacer" presStyleCnt="0"/>
      <dgm:spPr/>
    </dgm:pt>
    <dgm:pt modelId="{05DEE727-AEDE-4862-9A15-9CC8B6C4C71F}" type="pres">
      <dgm:prSet presAssocID="{8E69EA35-D534-4C6E-ADE0-DEBE7A36EA4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1B5C8A1-FB48-4228-A2C3-E10C649679F1}" type="pres">
      <dgm:prSet presAssocID="{714B5F5D-839D-4E02-92FC-624C6C0B0FFF}" presName="spacer" presStyleCnt="0"/>
      <dgm:spPr/>
    </dgm:pt>
    <dgm:pt modelId="{7F0C7730-BC25-4413-B7DE-77F46EABBFF3}" type="pres">
      <dgm:prSet presAssocID="{EF81ECFB-F564-4E00-A8FD-B3746635504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9442DC2-D759-4AF2-BDB7-29A7F21A46FB}" type="pres">
      <dgm:prSet presAssocID="{D160634D-97B3-46A7-8A30-88E6A5685511}" presName="spacer" presStyleCnt="0"/>
      <dgm:spPr/>
    </dgm:pt>
    <dgm:pt modelId="{53913EF7-1C46-4C69-AFB4-C5A7057CE726}" type="pres">
      <dgm:prSet presAssocID="{30A8E9C5-FFDF-4105-8678-D12C28A1FFE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035EF1A-06C1-46F2-81F9-C245916CCDF6}" type="presOf" srcId="{ACB27B2C-BA14-4D24-99E8-609426424C67}" destId="{67116822-D520-4134-8D64-BF0A61720225}" srcOrd="0" destOrd="0" presId="urn:microsoft.com/office/officeart/2005/8/layout/vList2"/>
    <dgm:cxn modelId="{97390C1B-D7D1-42CD-AA5B-ABAE1EA90FEB}" srcId="{5762A60A-6093-468D-8DD8-2860F656F326}" destId="{EF81ECFB-F564-4E00-A8FD-B37466355049}" srcOrd="4" destOrd="0" parTransId="{8E73D5CF-BAA2-4FC9-A556-623518DAB431}" sibTransId="{D160634D-97B3-46A7-8A30-88E6A5685511}"/>
    <dgm:cxn modelId="{0621891E-EC58-424C-908D-B2E62DACC611}" type="presOf" srcId="{5762A60A-6093-468D-8DD8-2860F656F326}" destId="{668562D0-D564-4802-9F0D-CBFB5043AA13}" srcOrd="0" destOrd="0" presId="urn:microsoft.com/office/officeart/2005/8/layout/vList2"/>
    <dgm:cxn modelId="{62A1713B-39E9-477B-BBD5-CC4DBF17BC33}" srcId="{5762A60A-6093-468D-8DD8-2860F656F326}" destId="{A479804D-0B8B-48C3-96A6-CF261DDB091E}" srcOrd="1" destOrd="0" parTransId="{D7D0FA63-ED86-4336-8D7E-1BBC37CB04AB}" sibTransId="{5AD18F8E-9413-4662-9D41-DB7578D4F1BF}"/>
    <dgm:cxn modelId="{62A87D3E-5861-406F-8A10-85493C627023}" srcId="{5762A60A-6093-468D-8DD8-2860F656F326}" destId="{497E6D6F-B58D-43E8-8653-072CD7584AB6}" srcOrd="0" destOrd="0" parTransId="{7D8BF7F3-3626-47F7-8193-B4E426B3623A}" sibTransId="{B2BEF4C9-AEB0-4E5D-8E1B-5E198CF1DE09}"/>
    <dgm:cxn modelId="{26D19F89-1E26-4781-8E63-4FBC384A54E7}" type="presOf" srcId="{EF81ECFB-F564-4E00-A8FD-B37466355049}" destId="{7F0C7730-BC25-4413-B7DE-77F46EABBFF3}" srcOrd="0" destOrd="0" presId="urn:microsoft.com/office/officeart/2005/8/layout/vList2"/>
    <dgm:cxn modelId="{73017193-D24D-4ACA-BA77-39E48A3DE374}" type="presOf" srcId="{30A8E9C5-FFDF-4105-8678-D12C28A1FFE5}" destId="{53913EF7-1C46-4C69-AFB4-C5A7057CE726}" srcOrd="0" destOrd="0" presId="urn:microsoft.com/office/officeart/2005/8/layout/vList2"/>
    <dgm:cxn modelId="{C3E55CBF-48C7-493E-862A-329ABDC53F0A}" srcId="{5762A60A-6093-468D-8DD8-2860F656F326}" destId="{8E69EA35-D534-4C6E-ADE0-DEBE7A36EA4A}" srcOrd="3" destOrd="0" parTransId="{04A8F4E2-214C-43CA-84F3-A3305A1042EC}" sibTransId="{714B5F5D-839D-4E02-92FC-624C6C0B0FFF}"/>
    <dgm:cxn modelId="{5142DAD3-A8D1-4026-A468-377C22527245}" srcId="{5762A60A-6093-468D-8DD8-2860F656F326}" destId="{ACB27B2C-BA14-4D24-99E8-609426424C67}" srcOrd="2" destOrd="0" parTransId="{797019A3-78FF-4085-A19F-42E27B09C6D6}" sibTransId="{BE7871D6-5F2B-48C9-A953-2D5B694C3B11}"/>
    <dgm:cxn modelId="{2332C2DB-3E18-4659-8C8B-71D7761016BB}" srcId="{5762A60A-6093-468D-8DD8-2860F656F326}" destId="{30A8E9C5-FFDF-4105-8678-D12C28A1FFE5}" srcOrd="5" destOrd="0" parTransId="{C17D53B1-34DF-4172-BB1E-A4EFF356FE8B}" sibTransId="{A9C7FC32-BB78-43A4-B4AE-EB4CAFBFBF88}"/>
    <dgm:cxn modelId="{D07014E0-9289-4313-8BC7-B2ECF1032529}" type="presOf" srcId="{8E69EA35-D534-4C6E-ADE0-DEBE7A36EA4A}" destId="{05DEE727-AEDE-4862-9A15-9CC8B6C4C71F}" srcOrd="0" destOrd="0" presId="urn:microsoft.com/office/officeart/2005/8/layout/vList2"/>
    <dgm:cxn modelId="{6B0FA7EC-3C45-45F3-8F30-4F3E9B006B25}" type="presOf" srcId="{A479804D-0B8B-48C3-96A6-CF261DDB091E}" destId="{DBC9E395-D639-4C66-B2D8-75236A5A3B35}" srcOrd="0" destOrd="0" presId="urn:microsoft.com/office/officeart/2005/8/layout/vList2"/>
    <dgm:cxn modelId="{420FE8FA-AF3F-40F4-B93D-F47E94D43482}" type="presOf" srcId="{497E6D6F-B58D-43E8-8653-072CD7584AB6}" destId="{3F96C1BE-AC49-4EEB-8083-4B1CEA505184}" srcOrd="0" destOrd="0" presId="urn:microsoft.com/office/officeart/2005/8/layout/vList2"/>
    <dgm:cxn modelId="{62BDCBC0-41FF-4E9B-A758-58F49080FFB5}" type="presParOf" srcId="{668562D0-D564-4802-9F0D-CBFB5043AA13}" destId="{3F96C1BE-AC49-4EEB-8083-4B1CEA505184}" srcOrd="0" destOrd="0" presId="urn:microsoft.com/office/officeart/2005/8/layout/vList2"/>
    <dgm:cxn modelId="{630F5F3C-11FD-408B-BCA0-9B76FE6C60EE}" type="presParOf" srcId="{668562D0-D564-4802-9F0D-CBFB5043AA13}" destId="{CC94B3A7-1080-41E7-8326-BBC6D4B8D2FA}" srcOrd="1" destOrd="0" presId="urn:microsoft.com/office/officeart/2005/8/layout/vList2"/>
    <dgm:cxn modelId="{B703F4BF-FD81-407D-A4A2-40B62EF26C62}" type="presParOf" srcId="{668562D0-D564-4802-9F0D-CBFB5043AA13}" destId="{DBC9E395-D639-4C66-B2D8-75236A5A3B35}" srcOrd="2" destOrd="0" presId="urn:microsoft.com/office/officeart/2005/8/layout/vList2"/>
    <dgm:cxn modelId="{1FFBEB0A-1C58-48AB-92EF-C76B04BC78F9}" type="presParOf" srcId="{668562D0-D564-4802-9F0D-CBFB5043AA13}" destId="{2AC9F31C-E9BB-4410-8647-ED3C592B3242}" srcOrd="3" destOrd="0" presId="urn:microsoft.com/office/officeart/2005/8/layout/vList2"/>
    <dgm:cxn modelId="{CCE64D2B-2534-4581-844B-F8AB0024EA68}" type="presParOf" srcId="{668562D0-D564-4802-9F0D-CBFB5043AA13}" destId="{67116822-D520-4134-8D64-BF0A61720225}" srcOrd="4" destOrd="0" presId="urn:microsoft.com/office/officeart/2005/8/layout/vList2"/>
    <dgm:cxn modelId="{06F36B2C-ACEB-4DBD-AC90-05859D9FE458}" type="presParOf" srcId="{668562D0-D564-4802-9F0D-CBFB5043AA13}" destId="{E5424B6D-9744-4E74-A353-457EE7D3B6B2}" srcOrd="5" destOrd="0" presId="urn:microsoft.com/office/officeart/2005/8/layout/vList2"/>
    <dgm:cxn modelId="{E2541508-6921-48D5-BAEA-DC3D4A888085}" type="presParOf" srcId="{668562D0-D564-4802-9F0D-CBFB5043AA13}" destId="{05DEE727-AEDE-4862-9A15-9CC8B6C4C71F}" srcOrd="6" destOrd="0" presId="urn:microsoft.com/office/officeart/2005/8/layout/vList2"/>
    <dgm:cxn modelId="{8645C61E-0819-48C0-AB94-094637D32E76}" type="presParOf" srcId="{668562D0-D564-4802-9F0D-CBFB5043AA13}" destId="{C1B5C8A1-FB48-4228-A2C3-E10C649679F1}" srcOrd="7" destOrd="0" presId="urn:microsoft.com/office/officeart/2005/8/layout/vList2"/>
    <dgm:cxn modelId="{9E17139D-32CE-4EC6-87BE-968805C15D42}" type="presParOf" srcId="{668562D0-D564-4802-9F0D-CBFB5043AA13}" destId="{7F0C7730-BC25-4413-B7DE-77F46EABBFF3}" srcOrd="8" destOrd="0" presId="urn:microsoft.com/office/officeart/2005/8/layout/vList2"/>
    <dgm:cxn modelId="{93883519-327C-4E87-BD28-C08A7DBE37CC}" type="presParOf" srcId="{668562D0-D564-4802-9F0D-CBFB5043AA13}" destId="{E9442DC2-D759-4AF2-BDB7-29A7F21A46FB}" srcOrd="9" destOrd="0" presId="urn:microsoft.com/office/officeart/2005/8/layout/vList2"/>
    <dgm:cxn modelId="{CD75A0DE-2BBB-49DA-8078-6F3F80413C46}" type="presParOf" srcId="{668562D0-D564-4802-9F0D-CBFB5043AA13}" destId="{53913EF7-1C46-4C69-AFB4-C5A7057CE72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62A60A-6093-468D-8DD8-2860F656F32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479804D-0B8B-48C3-96A6-CF261DDB091E}">
      <dgm:prSet/>
      <dgm:spPr/>
      <dgm:t>
        <a:bodyPr/>
        <a:lstStyle/>
        <a:p>
          <a:r>
            <a:rPr lang="en-GB" dirty="0"/>
            <a:t>Primary disease prevention aims to avoid the manifestation of a disease</a:t>
          </a:r>
          <a:endParaRPr lang="en-US" dirty="0"/>
        </a:p>
      </dgm:t>
    </dgm:pt>
    <dgm:pt modelId="{D7D0FA63-ED86-4336-8D7E-1BBC37CB04AB}" type="parTrans" cxnId="{62A1713B-39E9-477B-BBD5-CC4DBF17BC33}">
      <dgm:prSet/>
      <dgm:spPr/>
      <dgm:t>
        <a:bodyPr/>
        <a:lstStyle/>
        <a:p>
          <a:endParaRPr lang="en-US"/>
        </a:p>
      </dgm:t>
    </dgm:pt>
    <dgm:pt modelId="{5AD18F8E-9413-4662-9D41-DB7578D4F1BF}" type="sibTrans" cxnId="{62A1713B-39E9-477B-BBD5-CC4DBF17BC33}">
      <dgm:prSet/>
      <dgm:spPr/>
      <dgm:t>
        <a:bodyPr/>
        <a:lstStyle/>
        <a:p>
          <a:endParaRPr lang="en-US"/>
        </a:p>
      </dgm:t>
    </dgm:pt>
    <dgm:pt modelId="{2C3E3712-003E-4156-9703-3B130DDE02EA}">
      <dgm:prSet/>
      <dgm:spPr/>
      <dgm:t>
        <a:bodyPr/>
        <a:lstStyle/>
        <a:p>
          <a:r>
            <a:rPr lang="en-GB" dirty="0"/>
            <a:t>a health strategy that focuses specifically  on reducing the development and severity of chronic diseases and disorders.</a:t>
          </a:r>
        </a:p>
      </dgm:t>
    </dgm:pt>
    <dgm:pt modelId="{28AE6D32-AEDE-4013-98F8-C90A9A21C5C2}" type="parTrans" cxnId="{8D3F4F28-6728-4282-860D-16E79CA9E114}">
      <dgm:prSet/>
      <dgm:spPr/>
      <dgm:t>
        <a:bodyPr/>
        <a:lstStyle/>
        <a:p>
          <a:endParaRPr lang="en-GB"/>
        </a:p>
      </dgm:t>
    </dgm:pt>
    <dgm:pt modelId="{F5376B0A-7B37-43CE-A6F1-0B48E1C4EC42}" type="sibTrans" cxnId="{8D3F4F28-6728-4282-860D-16E79CA9E114}">
      <dgm:prSet/>
      <dgm:spPr/>
      <dgm:t>
        <a:bodyPr/>
        <a:lstStyle/>
        <a:p>
          <a:endParaRPr lang="en-GB"/>
        </a:p>
      </dgm:t>
    </dgm:pt>
    <dgm:pt modelId="{1B97C0E4-3600-4E92-960C-E6F94D2FF121}">
      <dgm:prSet/>
      <dgm:spPr/>
      <dgm:t>
        <a:bodyPr/>
        <a:lstStyle/>
        <a:p>
          <a:r>
            <a:rPr lang="en-GB"/>
            <a:t>Secondary disease prevention aims to detect diseases at an early stage so that preventative measures can be taken to minimise the progression and severity of the disease</a:t>
          </a:r>
          <a:endParaRPr lang="en-GB" dirty="0"/>
        </a:p>
      </dgm:t>
    </dgm:pt>
    <dgm:pt modelId="{FF3E32FD-6ABA-4243-8FC1-91B7609FFEF6}" type="parTrans" cxnId="{9ADEAFD6-D87D-4A19-930F-852A3B080C4A}">
      <dgm:prSet/>
      <dgm:spPr/>
      <dgm:t>
        <a:bodyPr/>
        <a:lstStyle/>
        <a:p>
          <a:endParaRPr lang="en-GB"/>
        </a:p>
      </dgm:t>
    </dgm:pt>
    <dgm:pt modelId="{9BE3A139-D08F-478B-8D7B-EE1494C3B727}" type="sibTrans" cxnId="{9ADEAFD6-D87D-4A19-930F-852A3B080C4A}">
      <dgm:prSet/>
      <dgm:spPr/>
      <dgm:t>
        <a:bodyPr/>
        <a:lstStyle/>
        <a:p>
          <a:endParaRPr lang="en-GB"/>
        </a:p>
      </dgm:t>
    </dgm:pt>
    <dgm:pt modelId="{40909C8F-193A-4E01-AC8C-28CF7BBBB292}">
      <dgm:prSet/>
      <dgm:spPr/>
      <dgm:t>
        <a:bodyPr/>
        <a:lstStyle/>
        <a:p>
          <a:r>
            <a:rPr lang="en-GB"/>
            <a:t>(Rural Health Information Hub, 2009: World Health Organisation, 2023)</a:t>
          </a:r>
          <a:endParaRPr lang="en-GB" dirty="0"/>
        </a:p>
      </dgm:t>
    </dgm:pt>
    <dgm:pt modelId="{4BF6EE68-224A-4CFF-9119-DD1C7450F81B}" type="parTrans" cxnId="{F6D63D03-E8B8-455C-A5BA-22ACB133D483}">
      <dgm:prSet/>
      <dgm:spPr/>
      <dgm:t>
        <a:bodyPr/>
        <a:lstStyle/>
        <a:p>
          <a:endParaRPr lang="en-GB"/>
        </a:p>
      </dgm:t>
    </dgm:pt>
    <dgm:pt modelId="{2E9689C3-38A7-49EE-A96D-9355875A7439}" type="sibTrans" cxnId="{F6D63D03-E8B8-455C-A5BA-22ACB133D483}">
      <dgm:prSet/>
      <dgm:spPr/>
      <dgm:t>
        <a:bodyPr/>
        <a:lstStyle/>
        <a:p>
          <a:endParaRPr lang="en-GB"/>
        </a:p>
      </dgm:t>
    </dgm:pt>
    <dgm:pt modelId="{668562D0-D564-4802-9F0D-CBFB5043AA13}" type="pres">
      <dgm:prSet presAssocID="{5762A60A-6093-468D-8DD8-2860F656F326}" presName="linear" presStyleCnt="0">
        <dgm:presLayoutVars>
          <dgm:animLvl val="lvl"/>
          <dgm:resizeHandles val="exact"/>
        </dgm:presLayoutVars>
      </dgm:prSet>
      <dgm:spPr/>
    </dgm:pt>
    <dgm:pt modelId="{D5E320B4-FA20-4664-A59C-7AF89DC15D64}" type="pres">
      <dgm:prSet presAssocID="{2C3E3712-003E-4156-9703-3B130DDE02E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C6E4CB6-17BA-462D-BCE9-F5DB75B17E91}" type="pres">
      <dgm:prSet presAssocID="{F5376B0A-7B37-43CE-A6F1-0B48E1C4EC42}" presName="spacer" presStyleCnt="0"/>
      <dgm:spPr/>
    </dgm:pt>
    <dgm:pt modelId="{DBC9E395-D639-4C66-B2D8-75236A5A3B35}" type="pres">
      <dgm:prSet presAssocID="{A479804D-0B8B-48C3-96A6-CF261DDB091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C9F31C-E9BB-4410-8647-ED3C592B3242}" type="pres">
      <dgm:prSet presAssocID="{5AD18F8E-9413-4662-9D41-DB7578D4F1BF}" presName="spacer" presStyleCnt="0"/>
      <dgm:spPr/>
    </dgm:pt>
    <dgm:pt modelId="{AC756BF4-B5FE-4957-8A5A-4975E9F4E88D}" type="pres">
      <dgm:prSet presAssocID="{1B97C0E4-3600-4E92-960C-E6F94D2FF12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FD811A4-98D3-4B3B-8820-CF15A80DC038}" type="pres">
      <dgm:prSet presAssocID="{9BE3A139-D08F-478B-8D7B-EE1494C3B727}" presName="spacer" presStyleCnt="0"/>
      <dgm:spPr/>
    </dgm:pt>
    <dgm:pt modelId="{6926AE11-5C84-465F-9B0A-5C851208AF8F}" type="pres">
      <dgm:prSet presAssocID="{40909C8F-193A-4E01-AC8C-28CF7BBBB29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6D63D03-E8B8-455C-A5BA-22ACB133D483}" srcId="{5762A60A-6093-468D-8DD8-2860F656F326}" destId="{40909C8F-193A-4E01-AC8C-28CF7BBBB292}" srcOrd="3" destOrd="0" parTransId="{4BF6EE68-224A-4CFF-9119-DD1C7450F81B}" sibTransId="{2E9689C3-38A7-49EE-A96D-9355875A7439}"/>
    <dgm:cxn modelId="{127CA20B-CED1-4344-A749-88032B6CCC08}" type="presOf" srcId="{1B97C0E4-3600-4E92-960C-E6F94D2FF121}" destId="{AC756BF4-B5FE-4957-8A5A-4975E9F4E88D}" srcOrd="0" destOrd="0" presId="urn:microsoft.com/office/officeart/2005/8/layout/vList2"/>
    <dgm:cxn modelId="{0621891E-EC58-424C-908D-B2E62DACC611}" type="presOf" srcId="{5762A60A-6093-468D-8DD8-2860F656F326}" destId="{668562D0-D564-4802-9F0D-CBFB5043AA13}" srcOrd="0" destOrd="0" presId="urn:microsoft.com/office/officeart/2005/8/layout/vList2"/>
    <dgm:cxn modelId="{8D3F4F28-6728-4282-860D-16E79CA9E114}" srcId="{5762A60A-6093-468D-8DD8-2860F656F326}" destId="{2C3E3712-003E-4156-9703-3B130DDE02EA}" srcOrd="0" destOrd="0" parTransId="{28AE6D32-AEDE-4013-98F8-C90A9A21C5C2}" sibTransId="{F5376B0A-7B37-43CE-A6F1-0B48E1C4EC42}"/>
    <dgm:cxn modelId="{62A1713B-39E9-477B-BBD5-CC4DBF17BC33}" srcId="{5762A60A-6093-468D-8DD8-2860F656F326}" destId="{A479804D-0B8B-48C3-96A6-CF261DDB091E}" srcOrd="1" destOrd="0" parTransId="{D7D0FA63-ED86-4336-8D7E-1BBC37CB04AB}" sibTransId="{5AD18F8E-9413-4662-9D41-DB7578D4F1BF}"/>
    <dgm:cxn modelId="{EA2B7A82-5FF9-431A-85B7-55B9CB672A32}" type="presOf" srcId="{40909C8F-193A-4E01-AC8C-28CF7BBBB292}" destId="{6926AE11-5C84-465F-9B0A-5C851208AF8F}" srcOrd="0" destOrd="0" presId="urn:microsoft.com/office/officeart/2005/8/layout/vList2"/>
    <dgm:cxn modelId="{87B0C8AC-A3FE-4159-8727-55A55CBE41BD}" type="presOf" srcId="{2C3E3712-003E-4156-9703-3B130DDE02EA}" destId="{D5E320B4-FA20-4664-A59C-7AF89DC15D64}" srcOrd="0" destOrd="0" presId="urn:microsoft.com/office/officeart/2005/8/layout/vList2"/>
    <dgm:cxn modelId="{9ADEAFD6-D87D-4A19-930F-852A3B080C4A}" srcId="{5762A60A-6093-468D-8DD8-2860F656F326}" destId="{1B97C0E4-3600-4E92-960C-E6F94D2FF121}" srcOrd="2" destOrd="0" parTransId="{FF3E32FD-6ABA-4243-8FC1-91B7609FFEF6}" sibTransId="{9BE3A139-D08F-478B-8D7B-EE1494C3B727}"/>
    <dgm:cxn modelId="{6B0FA7EC-3C45-45F3-8F30-4F3E9B006B25}" type="presOf" srcId="{A479804D-0B8B-48C3-96A6-CF261DDB091E}" destId="{DBC9E395-D639-4C66-B2D8-75236A5A3B35}" srcOrd="0" destOrd="0" presId="urn:microsoft.com/office/officeart/2005/8/layout/vList2"/>
    <dgm:cxn modelId="{82121ACD-479C-47A3-9DC2-378313C3D7AA}" type="presParOf" srcId="{668562D0-D564-4802-9F0D-CBFB5043AA13}" destId="{D5E320B4-FA20-4664-A59C-7AF89DC15D64}" srcOrd="0" destOrd="0" presId="urn:microsoft.com/office/officeart/2005/8/layout/vList2"/>
    <dgm:cxn modelId="{FBC5862D-A400-4F23-A060-22726FA29A47}" type="presParOf" srcId="{668562D0-D564-4802-9F0D-CBFB5043AA13}" destId="{CC6E4CB6-17BA-462D-BCE9-F5DB75B17E91}" srcOrd="1" destOrd="0" presId="urn:microsoft.com/office/officeart/2005/8/layout/vList2"/>
    <dgm:cxn modelId="{B703F4BF-FD81-407D-A4A2-40B62EF26C62}" type="presParOf" srcId="{668562D0-D564-4802-9F0D-CBFB5043AA13}" destId="{DBC9E395-D639-4C66-B2D8-75236A5A3B35}" srcOrd="2" destOrd="0" presId="urn:microsoft.com/office/officeart/2005/8/layout/vList2"/>
    <dgm:cxn modelId="{1FFBEB0A-1C58-48AB-92EF-C76B04BC78F9}" type="presParOf" srcId="{668562D0-D564-4802-9F0D-CBFB5043AA13}" destId="{2AC9F31C-E9BB-4410-8647-ED3C592B3242}" srcOrd="3" destOrd="0" presId="urn:microsoft.com/office/officeart/2005/8/layout/vList2"/>
    <dgm:cxn modelId="{6D840652-0118-4D07-8FF7-AF51A4BB75A5}" type="presParOf" srcId="{668562D0-D564-4802-9F0D-CBFB5043AA13}" destId="{AC756BF4-B5FE-4957-8A5A-4975E9F4E88D}" srcOrd="4" destOrd="0" presId="urn:microsoft.com/office/officeart/2005/8/layout/vList2"/>
    <dgm:cxn modelId="{9DC3D718-50C9-4229-9D72-5F456AC41E8B}" type="presParOf" srcId="{668562D0-D564-4802-9F0D-CBFB5043AA13}" destId="{5FD811A4-98D3-4B3B-8820-CF15A80DC038}" srcOrd="5" destOrd="0" presId="urn:microsoft.com/office/officeart/2005/8/layout/vList2"/>
    <dgm:cxn modelId="{BF70F2CA-B2E2-47E9-A5C1-E671FA76C14D}" type="presParOf" srcId="{668562D0-D564-4802-9F0D-CBFB5043AA13}" destId="{6926AE11-5C84-465F-9B0A-5C851208AF8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17982-D60B-474E-B731-380204ABB25C}">
      <dsp:nvSpPr>
        <dsp:cNvPr id="0" name=""/>
        <dsp:cNvSpPr/>
      </dsp:nvSpPr>
      <dsp:spPr>
        <a:xfrm>
          <a:off x="3080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To look at similarities between 2 or more ‘things’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…or literature</a:t>
          </a:r>
          <a:endParaRPr lang="en-US" sz="2000" b="1" kern="1200" dirty="0"/>
        </a:p>
      </dsp:txBody>
      <dsp:txXfrm>
        <a:off x="3080" y="1765067"/>
        <a:ext cx="2444055" cy="2053006"/>
      </dsp:txXfrm>
    </dsp:sp>
    <dsp:sp modelId="{61178A0A-22FC-49AE-A42A-C488AAC87EAF}">
      <dsp:nvSpPr>
        <dsp:cNvPr id="0" name=""/>
        <dsp:cNvSpPr/>
      </dsp:nvSpPr>
      <dsp:spPr>
        <a:xfrm>
          <a:off x="627016" y="825854"/>
          <a:ext cx="1026503" cy="10265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  <a:endParaRPr lang="en-US" sz="4800" kern="1200" dirty="0"/>
        </a:p>
      </dsp:txBody>
      <dsp:txXfrm>
        <a:off x="777344" y="976182"/>
        <a:ext cx="725847" cy="725847"/>
      </dsp:txXfrm>
    </dsp:sp>
    <dsp:sp modelId="{F87DB5E9-5678-46A7-B310-95145DD3AC2E}">
      <dsp:nvSpPr>
        <dsp:cNvPr id="0" name=""/>
        <dsp:cNvSpPr/>
      </dsp:nvSpPr>
      <dsp:spPr>
        <a:xfrm>
          <a:off x="3080" y="3886435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712B56-38D8-4867-8BDA-E112E875B4DA}">
      <dsp:nvSpPr>
        <dsp:cNvPr id="0" name=""/>
        <dsp:cNvSpPr/>
      </dsp:nvSpPr>
      <dsp:spPr>
        <a:xfrm>
          <a:off x="2691541" y="464830"/>
          <a:ext cx="2444055" cy="34216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To look at differences between 2 or more ‘things’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…or literature</a:t>
          </a:r>
          <a:endParaRPr lang="en-US" sz="2000" b="1" kern="1200" dirty="0"/>
        </a:p>
      </dsp:txBody>
      <dsp:txXfrm>
        <a:off x="2691541" y="1765067"/>
        <a:ext cx="2444055" cy="2053006"/>
      </dsp:txXfrm>
    </dsp:sp>
    <dsp:sp modelId="{784CA406-AB69-4BB0-86E4-D4742C0CE4CD}">
      <dsp:nvSpPr>
        <dsp:cNvPr id="0" name=""/>
        <dsp:cNvSpPr/>
      </dsp:nvSpPr>
      <dsp:spPr>
        <a:xfrm>
          <a:off x="3400317" y="806997"/>
          <a:ext cx="1026503" cy="10265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  <a:endParaRPr lang="en-US" sz="4800" kern="1200" dirty="0"/>
        </a:p>
      </dsp:txBody>
      <dsp:txXfrm>
        <a:off x="3550645" y="957325"/>
        <a:ext cx="725847" cy="725847"/>
      </dsp:txXfrm>
    </dsp:sp>
    <dsp:sp modelId="{56486952-5AF6-43CD-AFEC-C70021349B64}">
      <dsp:nvSpPr>
        <dsp:cNvPr id="0" name=""/>
        <dsp:cNvSpPr/>
      </dsp:nvSpPr>
      <dsp:spPr>
        <a:xfrm>
          <a:off x="2691541" y="3886435"/>
          <a:ext cx="244405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17786FA-0943-4C4B-AFAD-9CB8C9002D8B}">
      <dsp:nvSpPr>
        <dsp:cNvPr id="0" name=""/>
        <dsp:cNvSpPr/>
      </dsp:nvSpPr>
      <dsp:spPr>
        <a:xfrm>
          <a:off x="5380002" y="464830"/>
          <a:ext cx="2444055" cy="34216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To break something down into parts to gain and better understanding of it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… ‘But Why?’</a:t>
          </a:r>
          <a:endParaRPr lang="en-US" sz="2000" b="1" kern="1200" dirty="0"/>
        </a:p>
      </dsp:txBody>
      <dsp:txXfrm>
        <a:off x="5380002" y="1765067"/>
        <a:ext cx="2444055" cy="2053006"/>
      </dsp:txXfrm>
    </dsp:sp>
    <dsp:sp modelId="{8977B06F-01A3-4D3E-A7FB-2706E39A165A}">
      <dsp:nvSpPr>
        <dsp:cNvPr id="0" name=""/>
        <dsp:cNvSpPr/>
      </dsp:nvSpPr>
      <dsp:spPr>
        <a:xfrm>
          <a:off x="6088778" y="806997"/>
          <a:ext cx="1026503" cy="102650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957325"/>
        <a:ext cx="725847" cy="725847"/>
      </dsp:txXfrm>
    </dsp:sp>
    <dsp:sp modelId="{7FE32CC6-4CA0-4EA6-AAF3-1F9D97C0B69F}">
      <dsp:nvSpPr>
        <dsp:cNvPr id="0" name=""/>
        <dsp:cNvSpPr/>
      </dsp:nvSpPr>
      <dsp:spPr>
        <a:xfrm>
          <a:off x="5380002" y="3886435"/>
          <a:ext cx="244405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6776DF7-340D-4346-8D82-804F9099107C}">
      <dsp:nvSpPr>
        <dsp:cNvPr id="0" name=""/>
        <dsp:cNvSpPr/>
      </dsp:nvSpPr>
      <dsp:spPr>
        <a:xfrm>
          <a:off x="8068463" y="464830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To assess the worth or importance of something and back it up with literature</a:t>
          </a:r>
          <a:endParaRPr lang="en-US" sz="2000" b="1" kern="1200" dirty="0"/>
        </a:p>
      </dsp:txBody>
      <dsp:txXfrm>
        <a:off x="8068463" y="1765067"/>
        <a:ext cx="2444055" cy="2053006"/>
      </dsp:txXfrm>
    </dsp:sp>
    <dsp:sp modelId="{A6DC4D1A-F213-438B-ABF1-2F6EC7C3368C}">
      <dsp:nvSpPr>
        <dsp:cNvPr id="0" name=""/>
        <dsp:cNvSpPr/>
      </dsp:nvSpPr>
      <dsp:spPr>
        <a:xfrm>
          <a:off x="8777239" y="806997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957325"/>
        <a:ext cx="725847" cy="725847"/>
      </dsp:txXfrm>
    </dsp:sp>
    <dsp:sp modelId="{64F13BED-7893-4021-8B79-50D48AAC596A}">
      <dsp:nvSpPr>
        <dsp:cNvPr id="0" name=""/>
        <dsp:cNvSpPr/>
      </dsp:nvSpPr>
      <dsp:spPr>
        <a:xfrm>
          <a:off x="8068463" y="3886435"/>
          <a:ext cx="2444055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6C1BE-AC49-4EEB-8083-4B1CEA505184}">
      <dsp:nvSpPr>
        <dsp:cNvPr id="0" name=""/>
        <dsp:cNvSpPr/>
      </dsp:nvSpPr>
      <dsp:spPr>
        <a:xfrm>
          <a:off x="0" y="592020"/>
          <a:ext cx="5878512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‘enabling people to increase control over, and to improve their health.’</a:t>
          </a:r>
          <a:endParaRPr lang="en-US" sz="1700" kern="1200" dirty="0"/>
        </a:p>
      </dsp:txBody>
      <dsp:txXfrm>
        <a:off x="33012" y="625032"/>
        <a:ext cx="5812488" cy="610236"/>
      </dsp:txXfrm>
    </dsp:sp>
    <dsp:sp modelId="{DBC9E395-D639-4C66-B2D8-75236A5A3B35}">
      <dsp:nvSpPr>
        <dsp:cNvPr id="0" name=""/>
        <dsp:cNvSpPr/>
      </dsp:nvSpPr>
      <dsp:spPr>
        <a:xfrm>
          <a:off x="0" y="1317240"/>
          <a:ext cx="5878512" cy="6762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 scientifically backed way of helping people  make positive lifestyle changes that help create optimal health. It focuses on,</a:t>
          </a:r>
          <a:endParaRPr lang="en-US" sz="1700" kern="1200" dirty="0"/>
        </a:p>
      </dsp:txBody>
      <dsp:txXfrm>
        <a:off x="33012" y="1350252"/>
        <a:ext cx="5812488" cy="610236"/>
      </dsp:txXfrm>
    </dsp:sp>
    <dsp:sp modelId="{67116822-D520-4134-8D64-BF0A61720225}">
      <dsp:nvSpPr>
        <dsp:cNvPr id="0" name=""/>
        <dsp:cNvSpPr/>
      </dsp:nvSpPr>
      <dsp:spPr>
        <a:xfrm>
          <a:off x="0" y="2042460"/>
          <a:ext cx="5878512" cy="6762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Increasing awareness</a:t>
          </a:r>
          <a:endParaRPr lang="en-US" sz="1700" kern="1200"/>
        </a:p>
      </dsp:txBody>
      <dsp:txXfrm>
        <a:off x="33012" y="2075472"/>
        <a:ext cx="5812488" cy="610236"/>
      </dsp:txXfrm>
    </dsp:sp>
    <dsp:sp modelId="{05DEE727-AEDE-4862-9A15-9CC8B6C4C71F}">
      <dsp:nvSpPr>
        <dsp:cNvPr id="0" name=""/>
        <dsp:cNvSpPr/>
      </dsp:nvSpPr>
      <dsp:spPr>
        <a:xfrm>
          <a:off x="0" y="2767680"/>
          <a:ext cx="5878512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Changing unhealthy behaviours</a:t>
          </a:r>
          <a:endParaRPr lang="en-US" sz="1700" kern="1200"/>
        </a:p>
      </dsp:txBody>
      <dsp:txXfrm>
        <a:off x="33012" y="2800692"/>
        <a:ext cx="5812488" cy="610236"/>
      </dsp:txXfrm>
    </dsp:sp>
    <dsp:sp modelId="{7F0C7730-BC25-4413-B7DE-77F46EABBFF3}">
      <dsp:nvSpPr>
        <dsp:cNvPr id="0" name=""/>
        <dsp:cNvSpPr/>
      </dsp:nvSpPr>
      <dsp:spPr>
        <a:xfrm>
          <a:off x="0" y="3492900"/>
          <a:ext cx="5878512" cy="6762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Creating environments that support good health practices (The BMJ, 2005).</a:t>
          </a:r>
          <a:endParaRPr lang="en-US" sz="1700" kern="1200"/>
        </a:p>
      </dsp:txBody>
      <dsp:txXfrm>
        <a:off x="33012" y="3525912"/>
        <a:ext cx="5812488" cy="610236"/>
      </dsp:txXfrm>
    </dsp:sp>
    <dsp:sp modelId="{53913EF7-1C46-4C69-AFB4-C5A7057CE726}">
      <dsp:nvSpPr>
        <dsp:cNvPr id="0" name=""/>
        <dsp:cNvSpPr/>
      </dsp:nvSpPr>
      <dsp:spPr>
        <a:xfrm>
          <a:off x="0" y="4218120"/>
          <a:ext cx="5878512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Health promotion can prevent citizens developing disorders, diseases and poor health</a:t>
          </a:r>
          <a:endParaRPr lang="en-US" sz="1700" kern="1200" dirty="0"/>
        </a:p>
      </dsp:txBody>
      <dsp:txXfrm>
        <a:off x="33012" y="4251132"/>
        <a:ext cx="5812488" cy="610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E320B4-FA20-4664-A59C-7AF89DC15D64}">
      <dsp:nvSpPr>
        <dsp:cNvPr id="0" name=""/>
        <dsp:cNvSpPr/>
      </dsp:nvSpPr>
      <dsp:spPr>
        <a:xfrm>
          <a:off x="0" y="651577"/>
          <a:ext cx="5878512" cy="10069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 health strategy that focuses specifically  on reducing the development and severity of chronic diseases and disorders.</a:t>
          </a:r>
        </a:p>
      </dsp:txBody>
      <dsp:txXfrm>
        <a:off x="49154" y="700731"/>
        <a:ext cx="5780204" cy="908623"/>
      </dsp:txXfrm>
    </dsp:sp>
    <dsp:sp modelId="{DBC9E395-D639-4C66-B2D8-75236A5A3B35}">
      <dsp:nvSpPr>
        <dsp:cNvPr id="0" name=""/>
        <dsp:cNvSpPr/>
      </dsp:nvSpPr>
      <dsp:spPr>
        <a:xfrm>
          <a:off x="0" y="1710348"/>
          <a:ext cx="5878512" cy="100693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Primary disease prevention aims to avoid the manifestation of a disease</a:t>
          </a:r>
          <a:endParaRPr lang="en-US" sz="1800" kern="1200" dirty="0"/>
        </a:p>
      </dsp:txBody>
      <dsp:txXfrm>
        <a:off x="49154" y="1759502"/>
        <a:ext cx="5780204" cy="908623"/>
      </dsp:txXfrm>
    </dsp:sp>
    <dsp:sp modelId="{AC756BF4-B5FE-4957-8A5A-4975E9F4E88D}">
      <dsp:nvSpPr>
        <dsp:cNvPr id="0" name=""/>
        <dsp:cNvSpPr/>
      </dsp:nvSpPr>
      <dsp:spPr>
        <a:xfrm>
          <a:off x="0" y="2769120"/>
          <a:ext cx="5878512" cy="100693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Secondary disease prevention aims to detect diseases at an early stage so that preventative measures can be taken to minimise the progression and severity of the disease</a:t>
          </a:r>
          <a:endParaRPr lang="en-GB" sz="1800" kern="1200" dirty="0"/>
        </a:p>
      </dsp:txBody>
      <dsp:txXfrm>
        <a:off x="49154" y="2818274"/>
        <a:ext cx="5780204" cy="908623"/>
      </dsp:txXfrm>
    </dsp:sp>
    <dsp:sp modelId="{6926AE11-5C84-465F-9B0A-5C851208AF8F}">
      <dsp:nvSpPr>
        <dsp:cNvPr id="0" name=""/>
        <dsp:cNvSpPr/>
      </dsp:nvSpPr>
      <dsp:spPr>
        <a:xfrm>
          <a:off x="0" y="3827891"/>
          <a:ext cx="5878512" cy="100693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(Rural Health Information Hub, 2009: World Health Organisation, 2023)</a:t>
          </a:r>
          <a:endParaRPr lang="en-GB" sz="1800" kern="1200" dirty="0"/>
        </a:p>
      </dsp:txBody>
      <dsp:txXfrm>
        <a:off x="49154" y="3877045"/>
        <a:ext cx="5780204" cy="9086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0C708-8C8A-16F1-BD1C-84CA8C4CB5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F421E3-1092-C37C-F8E2-C464335197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F04D7-17CF-0528-2466-908493A99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3EA25-16AC-8A08-D9B1-2100AB129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20BA2B-C5CE-77FC-6493-22C68ED5A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57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45D44-5E19-9C2E-F602-36F63D0FB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C5FCC-D3C7-25D3-B34C-E89899D61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0767B-6A56-F87B-0573-73E679020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49C1B-B268-4CBF-30F5-9118AC10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13C5A-AFBF-16F3-3CAF-2C700B231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17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1D7C-D502-DFEC-5626-3109C977F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7CC97-C6A1-B1CF-1CBF-17C3F618E3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9E72C-CE74-B569-75B9-802849AAD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1E206-448E-D133-30CD-D54A70521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EAB6C-649A-2E36-2685-CB6424F31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241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52E8-EA86-83A6-58BC-8B95925E6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99108-4B50-78C2-6A38-AB808A1F45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6FA3D-B14A-EFA3-CD2A-16A73CBB3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7776E4-B046-574E-F79A-A8BBB644D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AAE78D-CB03-1E5C-D08D-6DC4C875D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3B776-2187-AB8E-C853-011906155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649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BC39-DB4D-FC59-DAD2-40C4901B4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2173BC-E265-7343-A28B-492BC8DA6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C8951-585E-78D1-9B1B-A37A9EC04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8877AD-4761-3932-D67C-2043DE3DBB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A33259-3F4B-ADBF-DA56-EDFBFCC5C2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0FEB8C-4FF6-6408-46CB-952D821AF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31BB21-FEA2-D663-2D00-652461C69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96104-5B53-2AD8-5B29-5F30AE43D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46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341B4-F5A0-DAB3-FB7D-1ED63B8CB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370312-2AB1-9043-767C-AF57F1D8D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DBBB7E-D7FB-BB0A-A8AF-67B0F977D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2F960-EA46-6362-B9F1-7EEBFF660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11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ED50C7-309A-2CB3-483F-B3005EEE8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1C3A5C-5131-3EAE-3760-A06DBC85C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1493AD-F29C-993B-1D03-E667D4CE6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664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42FE9-6840-CD95-5A5A-0420F40EB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40A69-013F-213C-7A37-22C07D700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EC29AF-E502-78E5-2AB2-FB9189E652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68341A-6C0D-143A-8ED5-0AF6FD5C9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8E868B-B2CF-CA34-E465-EB063D7CE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B18A0-36A4-EE88-BBDD-234FB814D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111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98B5C-8C49-9271-A319-F5F6C9147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FBA15F-98CA-3084-3B92-691617CE95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E99340-E7EF-510F-89AB-CA7CDBA2A9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BC11F-DDD6-06AD-CA89-C475485FE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07491E-8FE3-38E5-3B54-71B4F6BD7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F269EC-3B81-6E7C-4146-94D276E62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156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A1E1C-31F4-D918-7C9D-A2E66CDD3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F2E6A7-53D5-00FD-824D-24E60A3C90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4AB4E-0EB2-A44A-3F73-313DE6ECF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DB33C-DCF7-F882-1E26-5977005E1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78494-59D4-C783-95A7-8B1367CA7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75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245C1B-7C69-FCE3-3117-2DCFB007E6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111008-E06A-FC9D-B071-F8437DA067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23AA8-3E3C-8059-2CA4-43C6D18FE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42503-8B3D-C49B-046C-93F194773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FE7A6-DA36-DBDA-4F84-684DE5621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054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2E582-5877-E4DE-9CAE-7661B82DBB8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54D3A7-1137-4A2E-0654-B9F12E6D296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4D235-6618-066B-C101-AF4E50E246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3929F5-E7B6-4F94-A50A-A2959C88E1F5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6D29C-E13B-B43F-8089-71CC89B23B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42D6B-1EAD-480F-3654-E091D99756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7E4B3E-56D1-4340-9802-27A05D8FC24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00232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D9411-FDC4-5F75-BED6-FAF91B59984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43DC9-BCD0-9E93-5F49-48C9410E541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6C059-ADA2-2B14-AF09-6503EE9503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331D76-7A05-438B-BE49-EDE0EB4B21F2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F3724-85D5-4DF0-2DD0-0FFC3CB9CA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22F6A-15E6-D7FD-A8B2-7D9969E12F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832480-A460-4CD3-B1AC-4FADF1597C5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23892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5CAFF-CC94-01F6-58BE-05FC013BE3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11815-5A15-E1D1-A3FF-58DE1E9223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40B95-9D5F-E63A-6F7C-B854771ECB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A2FCA1-F93A-43A5-A85E-70775658D026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BE82B-F96F-A4E4-FDF4-13E9028AEC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D3DDC-9EC2-2895-86B3-F27215766E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F44E2E-4638-4C21-8AD6-4E316D3AB6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032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1A86B-D6F5-1AF7-B5D6-0701083009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1D87A-0F2A-7B40-D70F-17BCF7CF06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2DDC5-1997-A1D4-778F-1ED73C977E5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CADACA-0CFF-4BE4-A382-351E0856CB0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069F24-D8EC-4868-850E-30579D3276AA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B47090-E0F9-ED31-5E29-0CE27129D4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F9899B-8843-CC99-7347-508D39DBB7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227738-5705-4E55-AC0C-D8C71703B8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709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2E43-0C2B-3CD4-9109-422EADEC8A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17408-2803-4A58-F9E1-C22D008A8AA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F2B4EC-BC37-CA73-4ADD-11393C59109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546122-B38D-077C-7E42-50C28AC3C76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5EA3FD-D7D6-9C4B-891A-04617AFF983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DE655D-C207-2EA9-141A-AA3CE44600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7BD54C-8E2C-42C3-8210-00E237461D49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4DE085-FA8C-A972-AE8E-BF4A12197F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66869F-080F-6B49-F549-A30EB0C94AF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F6449F-B49A-4B70-B021-50C7225F47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7895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CDC96-284D-4C26-0F2C-47EC52D0D7F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C07DBD-7BFE-8A57-0134-861A91DCB4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DC4F06-5CF3-4940-9E74-A71D795458C7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6996D0-06F0-6503-E506-3561502222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41F7AA-A865-5447-DE01-76176CFC5B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898C07-EBAD-440C-9496-B1A47BAB3F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3267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A06C01-AF1D-4C50-0A7B-9AE992C8CD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858728-744E-47C1-A143-1DA3426224F2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8C9A9B-3DA6-EBFC-8750-42788AFB96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11A001-0981-AE17-3620-DB13EF2C74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F5D622-66C7-49F0-9283-A557F02FCF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3294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91D86-C9D2-AD78-9E29-CE92BA3FF9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E1C67-1FCB-1A55-7CE7-B96969C7C0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83F1A1-EB30-63D0-7A89-B1BD092985D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2C923-A25E-1EBF-730C-EC1A4BB2BA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331453-C18D-473C-8F39-7193C56321BC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F4786-D881-2F3A-DA82-13F1F9EEF0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980D27-FC59-7FC1-9985-B130D59553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04AD58-2473-4F6D-8BBF-A7E0F8F7D6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950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B3681-B928-4CF8-0F94-C1FD3A70CA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ED2E11-2FF1-2C9C-BF19-C414B2E7272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C35D90-0B63-CB38-11BF-686E788B2BB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312348-7EF2-1D1C-177B-B1781A91C2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5DA34A-EAA2-4001-A766-4BD30374FD7E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C174E-A990-B605-7A49-A4FE1043DE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5BE9A-9F35-8828-A41A-B6635EA87E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D4D82B-9327-4CEE-9CCB-C6EF72A841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9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4C7DF-9B1D-1734-EDA4-033052815EE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EBD8DF-1A3B-E717-B9FE-50A228AC463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013F3-0941-A0DA-D759-2B5712E8CF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5D7706-98A4-4A6B-AF82-869B4CCB79DD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88DD3-19FD-101C-08FE-C5D44AB997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3377-FE81-9FB1-D707-2D29832A4E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7C7ACC-40FC-43FE-8C75-9F0819EAF70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6983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651CB7-CB63-A685-1302-7C766A89E35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E3AF13-EB00-8176-E432-BE28324707D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DEEB3E-E4E9-E2C5-4289-2A3D7249F3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FCC298-40F1-41BA-B595-F87D7BC2E767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9BD6E-9E50-C25C-0D39-F9CF2170D7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1EA3E-7AB4-EE00-C550-0B3581F9C5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93BA35-2E1C-4F47-9BAD-CF7FCC3547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371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FEA5B6-2584-DC12-F19D-FB066DF30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DD553-EA0A-42C9-60E2-4E28A853AA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C6A3B-C179-4AF5-A430-7235356893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2D301-0CF5-48C5-BA90-08DC97E264C1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2EDA3-6029-964A-00FA-126789F5BD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833E5-094A-3309-3227-089597F29B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A71DC-FADC-4ED0-9F33-A4B620BF0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79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F0F6F1-C3AD-7D12-7208-297E9F5E12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4D2BBB-FD6A-5484-0BD5-FCC2669D5B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35E91-48FD-CE29-228E-F548705B9B6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D1E19D2-EFE4-47B8-84F1-00DC1CE8624D}" type="datetime1">
              <a:rPr lang="en-GB"/>
              <a:pPr lvl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06280-CC45-F175-FE06-B3417B25951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6253BE-21A4-15C1-C648-74AD413525E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1BA362FC-75E6-4E8A-9B05-D68ED385F6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49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tQU2NRoJ15M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388D2-3CDE-763A-8FF8-253B9E2D2C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805" y="2158376"/>
            <a:ext cx="5221185" cy="3072015"/>
          </a:xfrm>
        </p:spPr>
        <p:txBody>
          <a:bodyPr anchor="b">
            <a:noAutofit/>
          </a:bodyPr>
          <a:lstStyle/>
          <a:p>
            <a:r>
              <a:rPr lang="en-GB" sz="6600" b="1" dirty="0">
                <a:solidFill>
                  <a:schemeClr val="accent1"/>
                </a:solidFill>
              </a:rPr>
              <a:t>Research and Evaluation Skills for Health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A392BB-E97F-E1E5-1B0F-153921CE1F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221185" cy="2102108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B9B497-585B-4627-2A81-21278E2BF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1243" y="1409910"/>
            <a:ext cx="4939504" cy="365523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777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36A1A-1014-CCAA-CDCD-805C87F91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Academic Skills for Research…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9A74F6-00C6-B9B3-414F-3528A157CE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734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6718FD-B454-709F-2346-7D77911EE521}"/>
              </a:ext>
            </a:extLst>
          </p:cNvPr>
          <p:cNvSpPr>
            <a:spLocks/>
          </p:cNvSpPr>
          <p:nvPr/>
        </p:nvSpPr>
        <p:spPr>
          <a:xfrm>
            <a:off x="1017767" y="2536466"/>
            <a:ext cx="2083242" cy="120859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Compare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E971F0F-D08D-FF59-FE6B-8D88AD79CC6C}"/>
              </a:ext>
            </a:extLst>
          </p:cNvPr>
          <p:cNvSpPr>
            <a:spLocks/>
          </p:cNvSpPr>
          <p:nvPr/>
        </p:nvSpPr>
        <p:spPr>
          <a:xfrm>
            <a:off x="3789575" y="2550213"/>
            <a:ext cx="2004656" cy="1194851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Contrast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EDF6D17-3924-2645-B3DC-99433D118145}"/>
              </a:ext>
            </a:extLst>
          </p:cNvPr>
          <p:cNvSpPr>
            <a:spLocks/>
          </p:cNvSpPr>
          <p:nvPr/>
        </p:nvSpPr>
        <p:spPr>
          <a:xfrm>
            <a:off x="6482797" y="2550213"/>
            <a:ext cx="2004656" cy="1140560"/>
          </a:xfrm>
          <a:prstGeom prst="roundRect">
            <a:avLst/>
          </a:prstGeom>
          <a:solidFill>
            <a:srgbClr val="A060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Analyse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0F15785-3676-8CDA-C53B-082C4876147D}"/>
              </a:ext>
            </a:extLst>
          </p:cNvPr>
          <p:cNvSpPr>
            <a:spLocks/>
          </p:cNvSpPr>
          <p:nvPr/>
        </p:nvSpPr>
        <p:spPr>
          <a:xfrm>
            <a:off x="9178119" y="2550212"/>
            <a:ext cx="1996114" cy="1194851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Evaluate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F5536E2-B265-CF52-3479-15F11B1CD6C3}"/>
              </a:ext>
            </a:extLst>
          </p:cNvPr>
          <p:cNvSpPr/>
          <p:nvPr/>
        </p:nvSpPr>
        <p:spPr>
          <a:xfrm>
            <a:off x="991480" y="3937379"/>
            <a:ext cx="2196281" cy="17385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A8FA0AE-CAEC-E6C8-A4D0-672841C6D5A0}"/>
              </a:ext>
            </a:extLst>
          </p:cNvPr>
          <p:cNvSpPr/>
          <p:nvPr/>
        </p:nvSpPr>
        <p:spPr>
          <a:xfrm>
            <a:off x="3693762" y="3937378"/>
            <a:ext cx="2196281" cy="1738549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D7FDC3F-C24E-8981-B8A5-D4852A6A6B7C}"/>
              </a:ext>
            </a:extLst>
          </p:cNvPr>
          <p:cNvSpPr/>
          <p:nvPr/>
        </p:nvSpPr>
        <p:spPr>
          <a:xfrm>
            <a:off x="6359857" y="3937379"/>
            <a:ext cx="2245056" cy="1740090"/>
          </a:xfrm>
          <a:prstGeom prst="roundRect">
            <a:avLst/>
          </a:prstGeom>
          <a:solidFill>
            <a:srgbClr val="A060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FEAD6BC-B646-8DA6-B916-DF76EDD74116}"/>
              </a:ext>
            </a:extLst>
          </p:cNvPr>
          <p:cNvSpPr/>
          <p:nvPr/>
        </p:nvSpPr>
        <p:spPr>
          <a:xfrm>
            <a:off x="9004241" y="3937378"/>
            <a:ext cx="2244177" cy="174287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665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95301A-8C9A-2FAC-19D5-D71D309B6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Vocabulary and terms for writing….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B35FDAF-FC1F-2381-7AFF-A06EC2B8A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In your groups, please think of as many terms for each of the following</a:t>
            </a:r>
          </a:p>
          <a:p>
            <a:r>
              <a:rPr lang="en-GB" dirty="0"/>
              <a:t>Compare</a:t>
            </a:r>
          </a:p>
          <a:p>
            <a:r>
              <a:rPr lang="en-GB" dirty="0"/>
              <a:t>Contrast</a:t>
            </a:r>
          </a:p>
          <a:p>
            <a:r>
              <a:rPr lang="en-GB" dirty="0"/>
              <a:t>Evaluate</a:t>
            </a:r>
          </a:p>
        </p:txBody>
      </p:sp>
    </p:spTree>
    <p:extLst>
      <p:ext uri="{BB962C8B-B14F-4D97-AF65-F5344CB8AC3E}">
        <p14:creationId xmlns:p14="http://schemas.microsoft.com/office/powerpoint/2010/main" val="3079934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rofile of a person's head with a colorful head with text&#10;&#10;Description automatically generated">
            <a:extLst>
              <a:ext uri="{FF2B5EF4-FFF2-40B4-BE49-F238E27FC236}">
                <a16:creationId xmlns:a16="http://schemas.microsoft.com/office/drawing/2014/main" id="{7494083C-0583-42D1-DDD4-692B427EE4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27" r="2" b="2"/>
          <a:stretch/>
        </p:blipFill>
        <p:spPr>
          <a:xfrm>
            <a:off x="835355" y="457200"/>
            <a:ext cx="10521290" cy="59436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F6E2761-E1D6-04B1-7CDD-6C5C5EEBCCD0}"/>
              </a:ext>
            </a:extLst>
          </p:cNvPr>
          <p:cNvSpPr/>
          <p:nvPr/>
        </p:nvSpPr>
        <p:spPr>
          <a:xfrm>
            <a:off x="1272619" y="1963436"/>
            <a:ext cx="7022969" cy="391889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72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102">
            <a:extLst>
              <a:ext uri="{FF2B5EF4-FFF2-40B4-BE49-F238E27FC236}">
                <a16:creationId xmlns:a16="http://schemas.microsoft.com/office/drawing/2014/main" id="{DE551FF7-5816-CCF4-0F10-5E0520B838B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A249DEC-9FF1-7BE8-B687-BAC95C16C5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100800"/>
            <a:ext cx="4391021" cy="1907886"/>
          </a:xfrm>
        </p:spPr>
        <p:txBody>
          <a:bodyPr anchor="t"/>
          <a:lstStyle/>
          <a:p>
            <a:pPr lvl="0"/>
            <a:r>
              <a:rPr lang="en-GB" sz="4000" dirty="0">
                <a:solidFill>
                  <a:srgbClr val="FFFFFF"/>
                </a:solidFill>
              </a:rPr>
              <a:t>Activity: Why is Research in Health important?</a:t>
            </a:r>
          </a:p>
        </p:txBody>
      </p:sp>
      <p:pic>
        <p:nvPicPr>
          <p:cNvPr id="4" name="Picture 2" descr="Free Team Teamwork photo and picture">
            <a:extLst>
              <a:ext uri="{FF2B5EF4-FFF2-40B4-BE49-F238E27FC236}">
                <a16:creationId xmlns:a16="http://schemas.microsoft.com/office/drawing/2014/main" id="{DF0D351F-C773-ADE4-455C-A698444888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420" b="27497"/>
          <a:stretch>
            <a:fillRect/>
          </a:stretch>
        </p:blipFill>
        <p:spPr>
          <a:xfrm>
            <a:off x="18" y="0"/>
            <a:ext cx="12191978" cy="341885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5" name="Group 4104">
            <a:extLst>
              <a:ext uri="{FF2B5EF4-FFF2-40B4-BE49-F238E27FC236}">
                <a16:creationId xmlns:a16="http://schemas.microsoft.com/office/drawing/2014/main" id="{CF7FE3FA-DEFB-73DC-07D3-21A84131B999}"/>
              </a:ext>
            </a:extLst>
          </p:cNvPr>
          <p:cNvGrpSpPr/>
          <p:nvPr/>
        </p:nvGrpSpPr>
        <p:grpSpPr>
          <a:xfrm>
            <a:off x="0" y="2959821"/>
            <a:ext cx="12191996" cy="757168"/>
            <a:chOff x="0" y="2959821"/>
            <a:chExt cx="12191996" cy="757168"/>
          </a:xfrm>
        </p:grpSpPr>
        <p:sp>
          <p:nvSpPr>
            <p:cNvPr id="6" name="Freeform: Shape 4105">
              <a:extLst>
                <a:ext uri="{FF2B5EF4-FFF2-40B4-BE49-F238E27FC236}">
                  <a16:creationId xmlns:a16="http://schemas.microsoft.com/office/drawing/2014/main" id="{821A543A-7D00-6712-5225-F8937C8511BE}"/>
                </a:ext>
              </a:extLst>
            </p:cNvPr>
            <p:cNvSpPr/>
            <p:nvPr/>
          </p:nvSpPr>
          <p:spPr>
            <a:xfrm>
              <a:off x="0" y="2959821"/>
              <a:ext cx="12191996" cy="7571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192000"/>
                <a:gd name="f7" fmla="val 757168"/>
                <a:gd name="f8" fmla="val 41653"/>
                <a:gd name="f9" fmla="val 6945"/>
                <a:gd name="f10" fmla="val 55151"/>
                <a:gd name="f11" fmla="val 9178"/>
                <a:gd name="f12" fmla="val 68996"/>
                <a:gd name="f13" fmla="val 11810"/>
                <a:gd name="f14" fmla="val 81317"/>
                <a:gd name="f15" fmla="val 15509"/>
                <a:gd name="f16" fmla="val 92911"/>
                <a:gd name="f17" fmla="val 18978"/>
                <a:gd name="f18" fmla="val 102562"/>
                <a:gd name="f19" fmla="val 24446"/>
                <a:gd name="f20" fmla="val 114150"/>
                <a:gd name="f21" fmla="val 28105"/>
                <a:gd name="f22" fmla="val 145644"/>
                <a:gd name="f23" fmla="val 37958"/>
                <a:gd name="f24" fmla="val 177914"/>
                <a:gd name="f25" fmla="val 47281"/>
                <a:gd name="f26" fmla="val 214865"/>
                <a:gd name="f27" fmla="val 58374"/>
                <a:gd name="f28" fmla="val 236680"/>
                <a:gd name="f29" fmla="val 42349"/>
                <a:gd name="f30" fmla="val 264438"/>
                <a:gd name="f31" fmla="val 53534"/>
                <a:gd name="f32" fmla="val 299237"/>
                <a:gd name="f33" fmla="val 63560"/>
                <a:gd name="f34" fmla="val 334763"/>
                <a:gd name="f35" fmla="val 73816"/>
                <a:gd name="f36" fmla="val 376093"/>
                <a:gd name="f37" fmla="val 78654"/>
                <a:gd name="f38" fmla="val 415570"/>
                <a:gd name="f39" fmla="val 83774"/>
                <a:gd name="f40" fmla="val 487949"/>
                <a:gd name="f41" fmla="val 93100"/>
                <a:gd name="f42" fmla="val 560804"/>
                <a:gd name="f43" fmla="val 100354"/>
                <a:gd name="f44" fmla="val 633210"/>
                <a:gd name="f45" fmla="val 109108"/>
                <a:gd name="f46" fmla="val 648566"/>
                <a:gd name="f47" fmla="val 111058"/>
                <a:gd name="f48" fmla="val 666073"/>
                <a:gd name="f49" fmla="val 114072"/>
                <a:gd name="f50" fmla="val 677567"/>
                <a:gd name="f51" fmla="val 119446"/>
                <a:gd name="f52" fmla="val 756262"/>
                <a:gd name="f53" fmla="val 155621"/>
                <a:gd name="f54" fmla="val 853422"/>
                <a:gd name="f55" fmla="val 169678"/>
                <a:gd name="f56" fmla="val 946429"/>
                <a:gd name="f57" fmla="val 171502"/>
                <a:gd name="f58" fmla="val 1019582"/>
                <a:gd name="f59" fmla="val 173044"/>
                <a:gd name="f60" fmla="val 1091239"/>
                <a:gd name="f61" fmla="val 175083"/>
                <a:gd name="f62" fmla="val 1163367"/>
                <a:gd name="f63" fmla="val 182106"/>
                <a:gd name="f64" fmla="val 1168863"/>
                <a:gd name="f65" fmla="val 182586"/>
                <a:gd name="f66" fmla="val 1176224"/>
                <a:gd name="f67" fmla="val 182589"/>
                <a:gd name="f68" fmla="val 1180337"/>
                <a:gd name="f69" fmla="val 181279"/>
                <a:gd name="f70" fmla="val 1205822"/>
                <a:gd name="f71" fmla="val 172503"/>
                <a:gd name="f72" fmla="val 1231920"/>
                <a:gd name="f73" fmla="val 173109"/>
                <a:gd name="f74" fmla="val 1263939"/>
                <a:gd name="f75" fmla="val 173070"/>
                <a:gd name="f76" fmla="val 1309211"/>
                <a:gd name="f77" fmla="val 172961"/>
                <a:gd name="f78" fmla="val 1350592"/>
                <a:gd name="f79" fmla="val 176848"/>
                <a:gd name="f80" fmla="val 1392213"/>
                <a:gd name="f81" fmla="val 183225"/>
                <a:gd name="f82" fmla="val 1422516"/>
                <a:gd name="f83" fmla="val 187866"/>
                <a:gd name="f84" fmla="val 1453010"/>
                <a:gd name="f85" fmla="val 195759"/>
                <a:gd name="f86" fmla="val 1479752"/>
                <a:gd name="f87" fmla="val 205174"/>
                <a:gd name="f88" fmla="val 1516962"/>
                <a:gd name="f89" fmla="val 218381"/>
                <a:gd name="f90" fmla="val 1553071"/>
                <a:gd name="f91" fmla="val 224660"/>
                <a:gd name="f92" fmla="val 1589813"/>
                <a:gd name="f93" fmla="val 211706"/>
                <a:gd name="f94" fmla="val 1629541"/>
                <a:gd name="f95" fmla="val 197953"/>
                <a:gd name="f96" fmla="val 1673292"/>
                <a:gd name="f97" fmla="val 205778"/>
                <a:gd name="f98" fmla="val 1716264"/>
                <a:gd name="f99" fmla="val 207459"/>
                <a:gd name="f100" fmla="val 1734988"/>
                <a:gd name="f101" fmla="val 208248"/>
                <a:gd name="f102" fmla="val 1754789"/>
                <a:gd name="f103" fmla="val 209668"/>
                <a:gd name="f104" fmla="val 1772900"/>
                <a:gd name="f105" fmla="val 208137"/>
                <a:gd name="f106" fmla="val 1825381"/>
                <a:gd name="f107" fmla="val 203828"/>
                <a:gd name="f108" fmla="val 1876222"/>
                <a:gd name="f109" fmla="val 195808"/>
                <a:gd name="f110" fmla="val 1929319"/>
                <a:gd name="f111" fmla="val 193822"/>
                <a:gd name="f112" fmla="val 1958819"/>
                <a:gd name="f113" fmla="val 192698"/>
                <a:gd name="f114" fmla="val 1991232"/>
                <a:gd name="f115" fmla="val 199166"/>
                <a:gd name="f116" fmla="val 2021514"/>
                <a:gd name="f117" fmla="val 204186"/>
                <a:gd name="f118" fmla="val 2052154"/>
                <a:gd name="f119" fmla="val 209417"/>
                <a:gd name="f120" fmla="val 2082323"/>
                <a:gd name="f121" fmla="val 216530"/>
                <a:gd name="f122" fmla="val 2111753"/>
                <a:gd name="f123" fmla="val 223797"/>
                <a:gd name="f124" fmla="val 2131736"/>
                <a:gd name="f125" fmla="val 228659"/>
                <a:gd name="f126" fmla="val 2153567"/>
                <a:gd name="f127" fmla="val 233429"/>
                <a:gd name="f128" fmla="val 2169356"/>
                <a:gd name="f129" fmla="val 241125"/>
                <a:gd name="f130" fmla="val 2205243"/>
                <a:gd name="f131" fmla="val 258649"/>
                <a:gd name="f132" fmla="val 2242901"/>
                <a:gd name="f133" fmla="val 263295"/>
                <a:gd name="f134" fmla="val 2286638"/>
                <a:gd name="f135" fmla="val 257382"/>
                <a:gd name="f136" fmla="val 2293313"/>
                <a:gd name="f137" fmla="val 256396"/>
                <a:gd name="f138" fmla="val 2301018"/>
                <a:gd name="f139" fmla="val 256799"/>
                <a:gd name="f140" fmla="val 2308368"/>
                <a:gd name="f141" fmla="val 256995"/>
                <a:gd name="f142" fmla="val 2426026"/>
                <a:gd name="f143" fmla="val 259155"/>
                <a:gd name="f144" fmla="val 2543593"/>
                <a:gd name="f145" fmla="val 262834"/>
                <a:gd name="f146" fmla="val 2660621"/>
                <a:gd name="f147" fmla="val 262863"/>
                <a:gd name="f148" fmla="val 2708088"/>
                <a:gd name="f149" fmla="val 262871"/>
                <a:gd name="f150" fmla="val 2754165"/>
                <a:gd name="f151" fmla="val 254412"/>
                <a:gd name="f152" fmla="val 2801134"/>
                <a:gd name="f153" fmla="val 250006"/>
                <a:gd name="f154" fmla="val 2810748"/>
                <a:gd name="f155" fmla="val 249174"/>
                <a:gd name="f156" fmla="val 2821504"/>
                <a:gd name="f157" fmla="val 247638"/>
                <a:gd name="f158" fmla="val 2830994"/>
                <a:gd name="f159" fmla="val 249091"/>
                <a:gd name="f160" fmla="val 2934354"/>
                <a:gd name="f161" fmla="val 264045"/>
                <a:gd name="f162" fmla="val 3032340"/>
                <a:gd name="f163" fmla="val 255254"/>
                <a:gd name="f164" fmla="val 3129084"/>
                <a:gd name="f165" fmla="val 242009"/>
                <a:gd name="f166" fmla="val 3139090"/>
                <a:gd name="f167" fmla="val 240625"/>
                <a:gd name="f168" fmla="val 3151170"/>
                <a:gd name="f169" fmla="val 241831"/>
                <a:gd name="f170" fmla="val 3162162"/>
                <a:gd name="f171" fmla="val 242789"/>
                <a:gd name="f172" fmla="val 3192925"/>
                <a:gd name="f173" fmla="val 245736"/>
                <a:gd name="f174" fmla="val 3225969"/>
                <a:gd name="f175" fmla="val 254145"/>
                <a:gd name="f176" fmla="val 3254072"/>
                <a:gd name="f177" fmla="val 251612"/>
                <a:gd name="f178" fmla="val 3328782"/>
                <a:gd name="f179" fmla="val 244461"/>
                <a:gd name="f180" fmla="val 3402881"/>
                <a:gd name="f181" fmla="val 234992"/>
                <a:gd name="f182" fmla="val 3473491"/>
                <a:gd name="f183" fmla="val 221903"/>
                <a:gd name="f184" fmla="val 3545212"/>
                <a:gd name="f185" fmla="val 208683"/>
                <a:gd name="f186" fmla="val 3611651"/>
                <a:gd name="f187" fmla="val 197856"/>
                <a:gd name="f188" fmla="val 3691860"/>
                <a:gd name="f189" fmla="val 219228"/>
                <a:gd name="f190" fmla="val 3725977"/>
                <a:gd name="f191" fmla="val 228268"/>
                <a:gd name="f192" fmla="val 3771754"/>
                <a:gd name="f193" fmla="val 225515"/>
                <a:gd name="f194" fmla="val 3811494"/>
                <a:gd name="f195" fmla="val 225691"/>
                <a:gd name="f196" fmla="val 3840564"/>
                <a:gd name="f197" fmla="val 225687"/>
                <a:gd name="f198" fmla="val 3868906"/>
                <a:gd name="f199" fmla="val 218586"/>
                <a:gd name="f200" fmla="val 3897533"/>
                <a:gd name="f201" fmla="val 220087"/>
                <a:gd name="f202" fmla="val 3973874"/>
                <a:gd name="f203" fmla="val 224087"/>
                <a:gd name="f204" fmla="val 4042293"/>
                <a:gd name="f205" fmla="val 217563"/>
                <a:gd name="f206" fmla="val 4109430"/>
                <a:gd name="f207" fmla="val 200477"/>
                <a:gd name="f208" fmla="val 4135544"/>
                <a:gd name="f209" fmla="val 193834"/>
                <a:gd name="f210" fmla="val 4175268"/>
                <a:gd name="f211" fmla="val 201258"/>
                <a:gd name="f212" fmla="val 4208772"/>
                <a:gd name="f213" fmla="val 200914"/>
                <a:gd name="f214" fmla="val 4244136"/>
                <a:gd name="f215" fmla="val 200288"/>
                <a:gd name="f216" fmla="val 4280583"/>
                <a:gd name="f217" fmla="val 199908"/>
                <a:gd name="f218" fmla="val 4314641"/>
                <a:gd name="f219" fmla="val 196159"/>
                <a:gd name="f220" fmla="val 4402743"/>
                <a:gd name="f221" fmla="val 186278"/>
                <a:gd name="f222" fmla="val 4489848"/>
                <a:gd name="f223" fmla="val 174436"/>
                <a:gd name="f224" fmla="val 4577622"/>
                <a:gd name="f225" fmla="val 163774"/>
                <a:gd name="f226" fmla="val 4649843"/>
                <a:gd name="f227" fmla="val 154967"/>
                <a:gd name="f228" fmla="val 4719794"/>
                <a:gd name="f229" fmla="val 168553"/>
                <a:gd name="f230" fmla="val 4790345"/>
                <a:gd name="f231" fmla="val 177592"/>
                <a:gd name="f232" fmla="val 4834576"/>
                <a:gd name="f233" fmla="val 183345"/>
                <a:gd name="f234" fmla="val 4875614"/>
                <a:gd name="f235" fmla="val 193701"/>
                <a:gd name="f236" fmla="val 4926164"/>
                <a:gd name="f237" fmla="val 184139"/>
                <a:gd name="f238" fmla="val 4974485"/>
                <a:gd name="f239" fmla="val 175032"/>
                <a:gd name="f240" fmla="val 5034899"/>
                <a:gd name="f241" fmla="val 180870"/>
                <a:gd name="f242" fmla="val 5088812"/>
                <a:gd name="f243" fmla="val 177401"/>
                <a:gd name="f244" fmla="val 5134238"/>
                <a:gd name="f245" fmla="val 174439"/>
                <a:gd name="f246" fmla="val 5178353"/>
                <a:gd name="f247" fmla="val 168165"/>
                <a:gd name="f248" fmla="val 5222466"/>
                <a:gd name="f249" fmla="val 162082"/>
                <a:gd name="f250" fmla="val 5282519"/>
                <a:gd name="f251" fmla="val 153783"/>
                <a:gd name="f252" fmla="val 5341864"/>
                <a:gd name="f253" fmla="val 144876"/>
                <a:gd name="f254" fmla="val 5406528"/>
                <a:gd name="f255" fmla="val 153987"/>
                <a:gd name="f256" fmla="val 5479960"/>
                <a:gd name="f257" fmla="val 164323"/>
                <a:gd name="f258" fmla="val 5531876"/>
                <a:gd name="f259" fmla="val 142624"/>
                <a:gd name="f260" fmla="val 5590716"/>
                <a:gd name="f261" fmla="val 129490"/>
                <a:gd name="f262" fmla="val 5631296"/>
                <a:gd name="f263" fmla="val 120553"/>
                <a:gd name="f264" fmla="val 5675395"/>
                <a:gd name="f265" fmla="val 114659"/>
                <a:gd name="f266" fmla="val 5719429"/>
                <a:gd name="f267" fmla="val 110099"/>
                <a:gd name="f268" fmla="val 5778247"/>
                <a:gd name="f269" fmla="val 104215"/>
                <a:gd name="f270" fmla="val 5838715"/>
                <a:gd name="f271" fmla="val 102042"/>
                <a:gd name="f272" fmla="val 5897895"/>
                <a:gd name="f273" fmla="val 96368"/>
                <a:gd name="f274" fmla="val 5987399"/>
                <a:gd name="f275" fmla="val 87895"/>
                <a:gd name="f276" fmla="val 6077855"/>
                <a:gd name="f277" fmla="val 82333"/>
                <a:gd name="f278" fmla="val 6169957"/>
                <a:gd name="f279" fmla="val 94411"/>
                <a:gd name="f280" fmla="val 6212360"/>
                <a:gd name="f281" fmla="val 99875"/>
                <a:gd name="f282" fmla="val 6252010"/>
                <a:gd name="f283" fmla="val 101763"/>
                <a:gd name="f284" fmla="val 6294827"/>
                <a:gd name="f285" fmla="val 99236"/>
                <a:gd name="f286" fmla="val 6364965"/>
                <a:gd name="f287" fmla="val 95091"/>
                <a:gd name="f288" fmla="val 6436581"/>
                <a:gd name="f289" fmla="val 97891"/>
                <a:gd name="f290" fmla="val 6494261"/>
                <a:gd name="f291" fmla="val 71724"/>
                <a:gd name="f292" fmla="val 6514615"/>
                <a:gd name="f293" fmla="val 62488"/>
                <a:gd name="f294" fmla="val 6550354"/>
                <a:gd name="f295" fmla="val 61691"/>
                <a:gd name="f296" fmla="val 6579627"/>
                <a:gd name="f297" fmla="val 57883"/>
                <a:gd name="f298" fmla="val 6613354"/>
                <a:gd name="f299" fmla="val 53353"/>
                <a:gd name="f300" fmla="val 6637770"/>
                <a:gd name="f301" fmla="val 57878"/>
                <a:gd name="f302" fmla="val 6654800"/>
                <a:gd name="f303" fmla="val 77086"/>
                <a:gd name="f304" fmla="val 6662444"/>
                <a:gd name="f305" fmla="val 85688"/>
                <a:gd name="f306" fmla="val 6685147"/>
                <a:gd name="f307" fmla="val 94892"/>
                <a:gd name="f308" fmla="val 6703059"/>
                <a:gd name="f309" fmla="val 97166"/>
                <a:gd name="f310" fmla="val 6756799"/>
                <a:gd name="f311" fmla="val 103989"/>
                <a:gd name="f312" fmla="val 6806654"/>
                <a:gd name="f313" fmla="val 100687"/>
                <a:gd name="f314" fmla="val 6859445"/>
                <a:gd name="f315" fmla="val 90481"/>
                <a:gd name="f316" fmla="val 6908894"/>
                <a:gd name="f317" fmla="val 80861"/>
                <a:gd name="f318" fmla="val 6969747"/>
                <a:gd name="f319" fmla="val 85387"/>
                <a:gd name="f320" fmla="val 7025414"/>
                <a:gd name="f321" fmla="val 83536"/>
                <a:gd name="f322" fmla="val 7064862"/>
                <a:gd name="f323" fmla="val 82168"/>
                <a:gd name="f324" fmla="val 7104501"/>
                <a:gd name="f325" fmla="val 77186"/>
                <a:gd name="f326" fmla="val 7144137"/>
                <a:gd name="f327" fmla="val 79264"/>
                <a:gd name="f328" fmla="val 7193316"/>
                <a:gd name="f329" fmla="val 81841"/>
                <a:gd name="f330" fmla="val 7241809"/>
                <a:gd name="f331" fmla="val 90488"/>
                <a:gd name="f332" fmla="val 7291235"/>
                <a:gd name="f333" fmla="val 95367"/>
                <a:gd name="f334" fmla="val 7329668"/>
                <a:gd name="f335" fmla="val 99288"/>
                <a:gd name="f336" fmla="val 7368978"/>
                <a:gd name="f337" fmla="val 100585"/>
                <a:gd name="f338" fmla="val 7407395"/>
                <a:gd name="f339" fmla="val 104888"/>
                <a:gd name="f340" fmla="val 7438868"/>
                <a:gd name="f341" fmla="val 108256"/>
                <a:gd name="f342" fmla="val 7469832"/>
                <a:gd name="f343" fmla="val 114265"/>
                <a:gd name="f344" fmla="val 7500837"/>
                <a:gd name="f345" fmla="val 119515"/>
                <a:gd name="f346" fmla="val 7512146"/>
                <a:gd name="f347" fmla="val 121444"/>
                <a:gd name="f348" fmla="val 7523255"/>
                <a:gd name="f349" fmla="val 127178"/>
                <a:gd name="f350" fmla="val 7533567"/>
                <a:gd name="f351" fmla="val 126955"/>
                <a:gd name="f352" fmla="val 7636025"/>
                <a:gd name="f353" fmla="val 124121"/>
                <a:gd name="f354" fmla="val 7707510"/>
                <a:gd name="f355" fmla="val 164497"/>
                <a:gd name="f356" fmla="val 7792910"/>
                <a:gd name="f357" fmla="val 185188"/>
                <a:gd name="f358" fmla="val 7882663"/>
                <a:gd name="f359" fmla="val 207063"/>
                <a:gd name="f360" fmla="val 7969001"/>
                <a:gd name="f361" fmla="val 237914"/>
                <a:gd name="f362" fmla="val 8070699"/>
                <a:gd name="f363" fmla="val 235423"/>
                <a:gd name="f364" fmla="val 8132239"/>
                <a:gd name="f365" fmla="val 233879"/>
                <a:gd name="f366" fmla="val 8191903"/>
                <a:gd name="f367" fmla="val 225939"/>
                <a:gd name="f368" fmla="val 8253177"/>
                <a:gd name="f369" fmla="val 222473"/>
                <a:gd name="f370" fmla="val 8274949"/>
                <a:gd name="f371" fmla="val 221324"/>
                <a:gd name="f372" fmla="val 8299150"/>
                <a:gd name="f373" fmla="val 222976"/>
                <a:gd name="f374" fmla="val 8320683"/>
                <a:gd name="f375" fmla="val 226393"/>
                <a:gd name="f376" fmla="val 8424731"/>
                <a:gd name="f377" fmla="val 242340"/>
                <a:gd name="f378" fmla="val 8527777"/>
                <a:gd name="f379" fmla="val 249266"/>
                <a:gd name="f380" fmla="val 8631438"/>
                <a:gd name="f381" fmla="val 237528"/>
                <a:gd name="f382" fmla="val 8649201"/>
                <a:gd name="f383" fmla="val 235596"/>
                <a:gd name="f384" fmla="val 8668058"/>
                <a:gd name="f385" fmla="val 233915"/>
                <a:gd name="f386" fmla="val 8686410"/>
                <a:gd name="f387" fmla="val 234877"/>
                <a:gd name="f388" fmla="val 8786966"/>
                <a:gd name="f389" fmla="val 240146"/>
                <a:gd name="f390" fmla="val 8885480"/>
                <a:gd name="f391" fmla="val 249315"/>
                <a:gd name="f392" fmla="val 8980658"/>
                <a:gd name="f393" fmla="val 273001"/>
                <a:gd name="f394" fmla="val 9012626"/>
                <a:gd name="f395" fmla="val 280972"/>
                <a:gd name="f396" fmla="val 9052108"/>
                <a:gd name="f397" fmla="val 279035"/>
                <a:gd name="f398" fmla="val 9087625"/>
                <a:gd name="f399" fmla="val 282423"/>
                <a:gd name="f400" fmla="val 9120583"/>
                <a:gd name="f401" fmla="val 285484"/>
                <a:gd name="f402" fmla="val 9154319"/>
                <a:gd name="f403" fmla="val 287825"/>
                <a:gd name="f404" fmla="val 9186017"/>
                <a:gd name="f405" fmla="val 293875"/>
                <a:gd name="f406" fmla="val 9232288"/>
                <a:gd name="f407" fmla="val 302785"/>
                <a:gd name="f408" fmla="val 9275554"/>
                <a:gd name="f409" fmla="val 305815"/>
                <a:gd name="f410" fmla="val 9323931"/>
                <a:gd name="f411" fmla="val 302628"/>
                <a:gd name="f412" fmla="val 9370084"/>
                <a:gd name="f413" fmla="val 299705"/>
                <a:gd name="f414" fmla="val 9419491"/>
                <a:gd name="f415" fmla="val 304964"/>
                <a:gd name="f416" fmla="val 9467213"/>
                <a:gd name="f417" fmla="val 307275"/>
                <a:gd name="f418" fmla="val 9520438"/>
                <a:gd name="f419" fmla="val 309874"/>
                <a:gd name="f420" fmla="val 9573661"/>
                <a:gd name="f421" fmla="val 312473"/>
                <a:gd name="f422" fmla="val 9626826"/>
                <a:gd name="f423" fmla="val 316213"/>
                <a:gd name="f424" fmla="val 9648094"/>
                <a:gd name="f425" fmla="val 317708"/>
                <a:gd name="f426" fmla="val 9671915"/>
                <a:gd name="f427" fmla="val 326588"/>
                <a:gd name="f428" fmla="val 9689696"/>
                <a:gd name="f429" fmla="val 324467"/>
                <a:gd name="f430" fmla="val 9747117"/>
                <a:gd name="f431" fmla="val 317175"/>
                <a:gd name="f432" fmla="val 9803355"/>
                <a:gd name="f433" fmla="val 332523"/>
                <a:gd name="f434" fmla="val 9860526"/>
                <a:gd name="f435" fmla="val 329986"/>
                <a:gd name="f436" fmla="val 9888572"/>
                <a:gd name="f437" fmla="val 328594"/>
                <a:gd name="f438" fmla="val 9919723"/>
                <a:gd name="f439" fmla="val 338048"/>
                <a:gd name="f440" fmla="val 9949775"/>
                <a:gd name="f441" fmla="val 340386"/>
                <a:gd name="f442" fmla="val 9998886"/>
                <a:gd name="f443" fmla="val 344296"/>
                <a:gd name="f444" fmla="val 10048092"/>
                <a:gd name="f445" fmla="val 346302"/>
                <a:gd name="f446" fmla="val 10097252"/>
                <a:gd name="f447" fmla="val 349262"/>
                <a:gd name="f448" fmla="val 10113390"/>
                <a:gd name="f449" fmla="val 350297"/>
                <a:gd name="f450" fmla="val 10129133"/>
                <a:gd name="f451" fmla="val 351886"/>
                <a:gd name="f452" fmla="val 10145261"/>
                <a:gd name="f453" fmla="val 353113"/>
                <a:gd name="f454" fmla="val 10159555"/>
                <a:gd name="f455" fmla="val 354243"/>
                <a:gd name="f456" fmla="val 10174512"/>
                <a:gd name="f457" fmla="val 356743"/>
                <a:gd name="f458" fmla="val 10188159"/>
                <a:gd name="f459" fmla="val 356124"/>
                <a:gd name="f460" fmla="val 10237589"/>
                <a:gd name="f461" fmla="val 353944"/>
                <a:gd name="f462" fmla="val 10286441"/>
                <a:gd name="f463" fmla="val 348682"/>
                <a:gd name="f464" fmla="val 10336144"/>
                <a:gd name="f465" fmla="val 348235"/>
                <a:gd name="f466" fmla="val 10379222"/>
                <a:gd name="f467" fmla="val 347822"/>
                <a:gd name="f468" fmla="val 10423443"/>
                <a:gd name="f469" fmla="val 353764"/>
                <a:gd name="f470" fmla="val 10466847"/>
                <a:gd name="f471" fmla="val 354131"/>
                <a:gd name="f472" fmla="val 10543353"/>
                <a:gd name="f473" fmla="val 354898"/>
                <a:gd name="f474" fmla="val 10619988"/>
                <a:gd name="f475" fmla="val 353190"/>
                <a:gd name="f476" fmla="val 10696514"/>
                <a:gd name="f477" fmla="val 353575"/>
                <a:gd name="f478" fmla="val 10713071"/>
                <a:gd name="f479" fmla="val 353680"/>
                <a:gd name="f480" fmla="val 10730069"/>
                <a:gd name="f481" fmla="val 359342"/>
                <a:gd name="f482" fmla="val 10746932"/>
                <a:gd name="f483" fmla="val 360606"/>
                <a:gd name="f484" fmla="val 10799731"/>
                <a:gd name="f485" fmla="val 364326"/>
                <a:gd name="f486" fmla="val 10852569"/>
                <a:gd name="f487" fmla="val 367289"/>
                <a:gd name="f488" fmla="val 10905388"/>
                <a:gd name="f489" fmla="val 370627"/>
                <a:gd name="f490" fmla="val 10935470"/>
                <a:gd name="f491" fmla="val 372396"/>
                <a:gd name="f492" fmla="val 10965963"/>
                <a:gd name="f493" fmla="val 373421"/>
                <a:gd name="f494" fmla="val 10995602"/>
                <a:gd name="f495" fmla="val 376691"/>
                <a:gd name="f496" fmla="val 11034750"/>
                <a:gd name="f497" fmla="val 381032"/>
                <a:gd name="f498" fmla="val 11070168"/>
                <a:gd name="f499" fmla="val 386324"/>
                <a:gd name="f500" fmla="val 11107647"/>
                <a:gd name="f501" fmla="val 373405"/>
                <a:gd name="f502" fmla="val 11165372"/>
                <a:gd name="f503" fmla="val 353347"/>
                <a:gd name="f504" fmla="val 11236837"/>
                <a:gd name="f505" fmla="val 366060"/>
                <a:gd name="f506" fmla="val 11302440"/>
                <a:gd name="f507" fmla="val 364156"/>
                <a:gd name="f508" fmla="val 11319394"/>
                <a:gd name="f509" fmla="val 363708"/>
                <a:gd name="f510" fmla="val 11336655"/>
                <a:gd name="f511" fmla="val 364422"/>
                <a:gd name="f512" fmla="val 11353613"/>
                <a:gd name="f513" fmla="val 363785"/>
                <a:gd name="f514" fmla="val 11384961"/>
                <a:gd name="f515" fmla="val 362566"/>
                <a:gd name="f516" fmla="val 11415955"/>
                <a:gd name="f517" fmla="val 360947"/>
                <a:gd name="f518" fmla="val 11447323"/>
                <a:gd name="f519" fmla="val 359346"/>
                <a:gd name="f520" fmla="val 11452855"/>
                <a:gd name="f521" fmla="val 359066"/>
                <a:gd name="f522" fmla="val 11459104"/>
                <a:gd name="f523" fmla="val 359200"/>
                <a:gd name="f524" fmla="val 11464292"/>
                <a:gd name="f525" fmla="val 358519"/>
                <a:gd name="f526" fmla="val 11512058"/>
                <a:gd name="f527" fmla="val 353010"/>
                <a:gd name="f528" fmla="val 11559143"/>
                <a:gd name="f529" fmla="val 346321"/>
                <a:gd name="f530" fmla="val 11607560"/>
                <a:gd name="f531" fmla="val 342370"/>
                <a:gd name="f532" fmla="val 11631218"/>
                <a:gd name="f533" fmla="val 340368"/>
                <a:gd name="f534" fmla="val 11657295"/>
                <a:gd name="f535" fmla="val 341352"/>
                <a:gd name="f536" fmla="val 11681426"/>
                <a:gd name="f537" fmla="val 344335"/>
                <a:gd name="f538" fmla="val 11751997"/>
                <a:gd name="f539" fmla="val 352993"/>
                <a:gd name="f540" fmla="val 11821986"/>
                <a:gd name="f541" fmla="val 358760"/>
                <a:gd name="f542" fmla="val 11893565"/>
                <a:gd name="f543" fmla="val 355261"/>
                <a:gd name="f544" fmla="val 11921973"/>
                <a:gd name="f545" fmla="val 353889"/>
                <a:gd name="f546" fmla="val 11953288"/>
                <a:gd name="f547" fmla="val 360300"/>
                <a:gd name="f548" fmla="val 11983290"/>
                <a:gd name="f549" fmla="val 363588"/>
                <a:gd name="f550" fmla="val 388018"/>
                <a:gd name="f551" fmla="val 577115"/>
                <a:gd name="f552" fmla="val 12157329"/>
                <a:gd name="f553" fmla="val 588862"/>
                <a:gd name="f554" fmla="val 12118393"/>
                <a:gd name="f555" fmla="val 608572"/>
                <a:gd name="f556" fmla="val 12109715"/>
                <a:gd name="f557" fmla="val 605637"/>
                <a:gd name="f558" fmla="val 12066948"/>
                <a:gd name="f559" fmla="val 586034"/>
                <a:gd name="f560" fmla="val 12016991"/>
                <a:gd name="f561" fmla="val 563193"/>
                <a:gd name="f562" fmla="val 11965119"/>
                <a:gd name="f563" fmla="val 541779"/>
                <a:gd name="f564" fmla="val 11911344"/>
                <a:gd name="f565" fmla="val 521599"/>
                <a:gd name="f566" fmla="val 11894383"/>
                <a:gd name="f567" fmla="val 515178"/>
                <a:gd name="f568" fmla="val 11869417"/>
                <a:gd name="f569" fmla="val 514060"/>
                <a:gd name="f570" fmla="val 11847823"/>
                <a:gd name="f571" fmla="val 511785"/>
                <a:gd name="f572" fmla="val 11811233"/>
                <a:gd name="f573" fmla="val 507768"/>
                <a:gd name="f574" fmla="val 11773630"/>
                <a:gd name="f575" fmla="val 501982"/>
                <a:gd name="f576" fmla="val 11737547"/>
                <a:gd name="f577" fmla="val 502380"/>
                <a:gd name="f578" fmla="val 11702930"/>
                <a:gd name="f579" fmla="val 502855"/>
                <a:gd name="f580" fmla="val 11668388"/>
                <a:gd name="f581" fmla="val 508866"/>
                <a:gd name="f582" fmla="val 11636052"/>
                <a:gd name="f583" fmla="val 514993"/>
                <a:gd name="f584" fmla="val 11545722"/>
                <a:gd name="f585" fmla="val 532199"/>
                <a:gd name="f586" fmla="val 11462455"/>
                <a:gd name="f587" fmla="val 555118"/>
                <a:gd name="f588" fmla="val 11394706"/>
                <a:gd name="f589" fmla="val 590867"/>
                <a:gd name="f590" fmla="val 11385999"/>
                <a:gd name="f591" fmla="val 595562"/>
                <a:gd name="f592" fmla="val 11369016"/>
                <a:gd name="f593" fmla="val 596581"/>
                <a:gd name="f594" fmla="val 11354978"/>
                <a:gd name="f595" fmla="val 597561"/>
                <a:gd name="f596" fmla="val 11332076"/>
                <a:gd name="f597" fmla="val 599224"/>
                <a:gd name="f598" fmla="val 11308448"/>
                <a:gd name="f599" fmla="val 600655"/>
                <a:gd name="f600" fmla="val 11285306"/>
                <a:gd name="f601" fmla="val 599825"/>
                <a:gd name="f602" fmla="val 11172906"/>
                <a:gd name="f603" fmla="val 595841"/>
                <a:gd name="f604" fmla="val 11083430"/>
                <a:gd name="f605" fmla="val 617861"/>
                <a:gd name="f606" fmla="val 11008528"/>
                <a:gd name="f607" fmla="val 656670"/>
                <a:gd name="f608" fmla="val 10986971"/>
                <a:gd name="f609" fmla="val 667750"/>
                <a:gd name="f610" fmla="val 10970753"/>
                <a:gd name="f611" fmla="val 668236"/>
                <a:gd name="f612" fmla="val 10948735"/>
                <a:gd name="f613" fmla="val 652964"/>
                <a:gd name="f614" fmla="val 10923173"/>
                <a:gd name="f615" fmla="val 635218"/>
                <a:gd name="f616" fmla="val 10885031"/>
                <a:gd name="f617" fmla="val 639705"/>
                <a:gd name="f618" fmla="val 10850698"/>
                <a:gd name="f619" fmla="val 641721"/>
                <a:gd name="f620" fmla="val 10815269"/>
                <a:gd name="f621" fmla="val 643680"/>
                <a:gd name="f622" fmla="val 10779458"/>
                <a:gd name="f623" fmla="val 645811"/>
                <a:gd name="f624" fmla="val 10744026"/>
                <a:gd name="f625" fmla="val 647769"/>
                <a:gd name="f626" fmla="val 10717832"/>
                <a:gd name="f627" fmla="val 649066"/>
                <a:gd name="f628" fmla="val 10692021"/>
                <a:gd name="f629" fmla="val 650003"/>
                <a:gd name="f630" fmla="val 10666160"/>
                <a:gd name="f631" fmla="val 651891"/>
                <a:gd name="f632" fmla="val 10585627"/>
                <a:gd name="f633" fmla="val 657783"/>
                <a:gd name="f634" fmla="val 10513854"/>
                <a:gd name="f635" fmla="val 650969"/>
                <a:gd name="f636" fmla="val 10450521"/>
                <a:gd name="f637" fmla="val 616552"/>
                <a:gd name="f638" fmla="val 10402221"/>
                <a:gd name="f639" fmla="val 590175"/>
                <a:gd name="f640" fmla="val 10339099"/>
                <a:gd name="f641" fmla="val 579806"/>
                <a:gd name="f642" fmla="val 10271192"/>
                <a:gd name="f643" fmla="val 583498"/>
                <a:gd name="f644" fmla="val 10262701"/>
                <a:gd name="f645" fmla="val 584006"/>
                <a:gd name="f646" fmla="val 10251859"/>
                <a:gd name="f647" fmla="val 587254"/>
                <a:gd name="f648" fmla="val 10246067"/>
                <a:gd name="f649" fmla="val 585423"/>
                <a:gd name="f650" fmla="val 10158786"/>
                <a:gd name="f651" fmla="val 558528"/>
                <a:gd name="f652" fmla="val 10086634"/>
                <a:gd name="f653" fmla="val 594049"/>
                <a:gd name="f654" fmla="val 10005027"/>
                <a:gd name="f655" fmla="val 592252"/>
                <a:gd name="f656" fmla="val 9969004"/>
                <a:gd name="f657" fmla="val 591507"/>
                <a:gd name="f658" fmla="val 9931565"/>
                <a:gd name="f659" fmla="val 603664"/>
                <a:gd name="f660" fmla="val 9898681"/>
                <a:gd name="f661" fmla="val 613195"/>
                <a:gd name="f662" fmla="val 9853463"/>
                <a:gd name="f663" fmla="val 626281"/>
                <a:gd name="f664" fmla="val 9813049"/>
                <a:gd name="f665" fmla="val 639042"/>
                <a:gd name="f666" fmla="val 9753225"/>
                <a:gd name="f667" fmla="val 629038"/>
                <a:gd name="f668" fmla="val 9693404"/>
                <a:gd name="f669" fmla="val 618845"/>
                <a:gd name="f670" fmla="val 9637675"/>
                <a:gd name="f671" fmla="val 628898"/>
                <a:gd name="f672" fmla="val 9591376"/>
                <a:gd name="f673" fmla="val 648601"/>
                <a:gd name="f674" fmla="val 9556001"/>
                <a:gd name="f675" fmla="val 663537"/>
                <a:gd name="f676" fmla="val 9518120"/>
                <a:gd name="f677" fmla="val 663077"/>
                <a:gd name="f678" fmla="val 9472860"/>
                <a:gd name="f679" fmla="val 655936"/>
                <a:gd name="f680" fmla="val 9416283"/>
                <a:gd name="f681" fmla="val 647056"/>
                <a:gd name="f682" fmla="val 9357217"/>
                <a:gd name="f683" fmla="val 643578"/>
                <a:gd name="f684" fmla="val 9299788"/>
                <a:gd name="f685" fmla="val 636945"/>
                <a:gd name="f686" fmla="val 9287347"/>
                <a:gd name="f687" fmla="val 635531"/>
                <a:gd name="f688" fmla="val 9271710"/>
                <a:gd name="f689" fmla="val 632039"/>
                <a:gd name="f690" fmla="val 9264605"/>
                <a:gd name="f691" fmla="val 627087"/>
                <a:gd name="f692" fmla="val 9177661"/>
                <a:gd name="f693" fmla="val 565680"/>
                <a:gd name="f694" fmla="val 9051076"/>
                <a:gd name="f695" fmla="val 558473"/>
                <a:gd name="f696" fmla="val 8926435"/>
                <a:gd name="f697" fmla="val 549269"/>
                <a:gd name="f698" fmla="val 8850925"/>
                <a:gd name="f699" fmla="val 543595"/>
                <a:gd name="f700" fmla="val 8774954"/>
                <a:gd name="f701" fmla="val 539613"/>
                <a:gd name="f702" fmla="val 8698934"/>
                <a:gd name="f703" fmla="val 536583"/>
                <a:gd name="f704" fmla="val 8673232"/>
                <a:gd name="f705" fmla="val 535428"/>
                <a:gd name="f706" fmla="val 8645916"/>
                <a:gd name="f707" fmla="val 537050"/>
                <a:gd name="f708" fmla="val 8622862"/>
                <a:gd name="f709" fmla="val 541563"/>
                <a:gd name="f710" fmla="val 8574890"/>
                <a:gd name="f711" fmla="val 551069"/>
                <a:gd name="f712" fmla="val 8530403"/>
                <a:gd name="f713" fmla="val 564380"/>
                <a:gd name="f714" fmla="val 8482784"/>
                <a:gd name="f715" fmla="val 574094"/>
                <a:gd name="f716" fmla="val 8464923"/>
                <a:gd name="f717" fmla="val 577929"/>
                <a:gd name="f718" fmla="val 8442157"/>
                <a:gd name="f719" fmla="val 576927"/>
                <a:gd name="f720" fmla="val 8421565"/>
                <a:gd name="f721" fmla="val 576610"/>
                <a:gd name="f722" fmla="val 8385152"/>
                <a:gd name="f723" fmla="val 576229"/>
                <a:gd name="f724" fmla="val 8345023"/>
                <a:gd name="f725" fmla="val 569546"/>
                <a:gd name="f726" fmla="val 8313469"/>
                <a:gd name="f727" fmla="val 574762"/>
                <a:gd name="f728" fmla="val 8231431"/>
                <a:gd name="f729" fmla="val 588203"/>
                <a:gd name="f730" fmla="val 8155671"/>
                <a:gd name="f731" fmla="val 580227"/>
                <a:gd name="f732" fmla="val 8079520"/>
                <a:gd name="f733" fmla="val 558685"/>
                <a:gd name="f734" fmla="val 7972906"/>
                <a:gd name="f735" fmla="val 528487"/>
                <a:gd name="f736" fmla="val 7870782"/>
                <a:gd name="f737" fmla="val 525043"/>
                <a:gd name="f738" fmla="val 7773327"/>
                <a:gd name="f739" fmla="val 558854"/>
                <a:gd name="f740" fmla="val 7729470"/>
                <a:gd name="f741" fmla="val 574107"/>
                <a:gd name="f742" fmla="val 7688069"/>
                <a:gd name="f743" fmla="val 563543"/>
                <a:gd name="f744" fmla="val 7652477"/>
                <a:gd name="f745" fmla="val 547561"/>
                <a:gd name="f746" fmla="val 7611494"/>
                <a:gd name="f747" fmla="val 529005"/>
                <a:gd name="f748" fmla="val 7570974"/>
                <a:gd name="f749" fmla="val 522685"/>
                <a:gd name="f750" fmla="val 7522274"/>
                <a:gd name="f751" fmla="val 532150"/>
                <a:gd name="f752" fmla="val 7511488"/>
                <a:gd name="f753" fmla="val 534257"/>
                <a:gd name="f754" fmla="val 7496511"/>
                <a:gd name="f755" fmla="val 532136"/>
                <a:gd name="f756" fmla="val 7484080"/>
                <a:gd name="f757" fmla="val 530532"/>
                <a:gd name="f758" fmla="val 7413133"/>
                <a:gd name="f759" fmla="val 522044"/>
                <a:gd name="f760" fmla="val 7341987"/>
                <a:gd name="f761" fmla="val 510303"/>
                <a:gd name="f762" fmla="val 7282277"/>
                <a:gd name="f763" fmla="val 540177"/>
                <a:gd name="f764" fmla="val 7270558"/>
                <a:gd name="f765" fmla="val 546051"/>
                <a:gd name="f766" fmla="val 7251336"/>
                <a:gd name="f767" fmla="val 547713"/>
                <a:gd name="f768" fmla="val 7235690"/>
                <a:gd name="f769" fmla="val 551282"/>
                <a:gd name="f770" fmla="val 7170161"/>
                <a:gd name="f771" fmla="val 565782"/>
                <a:gd name="f772" fmla="val 7172820"/>
                <a:gd name="f773" fmla="val 564203"/>
                <a:gd name="f774" fmla="val 7116339"/>
                <a:gd name="f775" fmla="val 539494"/>
                <a:gd name="f776" fmla="val 7086841"/>
                <a:gd name="f777" fmla="val 526502"/>
                <a:gd name="f778" fmla="val 7045980"/>
                <a:gd name="f779" fmla="val 512724"/>
                <a:gd name="f780" fmla="val 7011067"/>
                <a:gd name="f781" fmla="val 511848"/>
                <a:gd name="f782" fmla="val 6800473"/>
                <a:gd name="f783" fmla="val 506533"/>
                <a:gd name="f784" fmla="val 6601893"/>
                <a:gd name="f785" fmla="val 468653"/>
                <a:gd name="f786" fmla="val 6403234"/>
                <a:gd name="f787" fmla="val 432296"/>
                <a:gd name="f788" fmla="val 6280760"/>
                <a:gd name="f789" fmla="val 409851"/>
                <a:gd name="f790" fmla="val 6160432"/>
                <a:gd name="f791" fmla="val 402592"/>
                <a:gd name="f792" fmla="val 6036273"/>
                <a:gd name="f793" fmla="val 412301"/>
                <a:gd name="f794" fmla="val 5946471"/>
                <a:gd name="f795" fmla="val 419425"/>
                <a:gd name="f796" fmla="val 5863077"/>
                <a:gd name="f797" fmla="val 395593"/>
                <a:gd name="f798" fmla="val 5780467"/>
                <a:gd name="f799" fmla="val 377910"/>
                <a:gd name="f800" fmla="val 5763357"/>
                <a:gd name="f801" fmla="val 374343"/>
                <a:gd name="f802" fmla="val 5747757"/>
                <a:gd name="f803" fmla="val 363033"/>
                <a:gd name="f804" fmla="val 5739051"/>
                <a:gd name="f805" fmla="val 353609"/>
                <a:gd name="f806" fmla="val 5707675"/>
                <a:gd name="f807" fmla="val 320294"/>
                <a:gd name="f808" fmla="val 5653252"/>
                <a:gd name="f809" fmla="val 312483"/>
                <a:gd name="f810" fmla="val 5583566"/>
                <a:gd name="f811" fmla="val 321995"/>
                <a:gd name="f812" fmla="val 5528347"/>
                <a:gd name="f813" fmla="val 329404"/>
                <a:gd name="f814" fmla="val 5477716"/>
                <a:gd name="f815" fmla="val 340486"/>
                <a:gd name="f816" fmla="val 5432030"/>
                <a:gd name="f817" fmla="val 362512"/>
                <a:gd name="f818" fmla="val 5378421"/>
                <a:gd name="f819" fmla="val 388318"/>
                <a:gd name="f820" fmla="val 5322767"/>
                <a:gd name="f821" fmla="val 418026"/>
                <a:gd name="f822" fmla="val 5241398"/>
                <a:gd name="f823" fmla="val 425781"/>
                <a:gd name="f824" fmla="val 5206262"/>
                <a:gd name="f825" fmla="val 429089"/>
                <a:gd name="f826" fmla="val 5176131"/>
                <a:gd name="f827" fmla="val 428273"/>
                <a:gd name="f828" fmla="val 5139710"/>
                <a:gd name="f829" fmla="val 421022"/>
                <a:gd name="f830" fmla="val 5069048"/>
                <a:gd name="f831" fmla="val 407018"/>
                <a:gd name="f832" fmla="val 4997864"/>
                <a:gd name="f833" fmla="val 396037"/>
                <a:gd name="f834" fmla="val 4929402"/>
                <a:gd name="f835" fmla="val 424310"/>
                <a:gd name="f836" fmla="val 4891785"/>
                <a:gd name="f837" fmla="val 439890"/>
                <a:gd name="f838" fmla="val 4841650"/>
                <a:gd name="f839" fmla="val 448519"/>
                <a:gd name="f840" fmla="val 4782793"/>
                <a:gd name="f841" fmla="val 441046"/>
                <a:gd name="f842" fmla="val 4709316"/>
                <a:gd name="f843" fmla="val 431663"/>
                <a:gd name="f844" fmla="val 4641426"/>
                <a:gd name="f845" fmla="val 442031"/>
                <a:gd name="f846" fmla="val 4577594"/>
                <a:gd name="f847" fmla="val 459290"/>
                <a:gd name="f848" fmla="val 4554816"/>
                <a:gd name="f849" fmla="val 465538"/>
                <a:gd name="f850" fmla="val 4527069"/>
                <a:gd name="f851" fmla="val 468279"/>
                <a:gd name="f852" fmla="val 4500826"/>
                <a:gd name="f853" fmla="val 470529"/>
                <a:gd name="f854" fmla="val 4440199"/>
                <a:gd name="f855" fmla="val 475746"/>
                <a:gd name="f856" fmla="val 4379252"/>
                <a:gd name="f857" fmla="val 479993"/>
                <a:gd name="f858" fmla="val 4317973"/>
                <a:gd name="f859" fmla="val 483649"/>
                <a:gd name="f860" fmla="val 4267762"/>
                <a:gd name="f861" fmla="val 486741"/>
                <a:gd name="f862" fmla="val 4217264"/>
                <a:gd name="f863" fmla="val 488292"/>
                <a:gd name="f864" fmla="val 4166722"/>
                <a:gd name="f865" fmla="val 490602"/>
                <a:gd name="f866" fmla="val 4111394"/>
                <a:gd name="f867" fmla="val 493045"/>
                <a:gd name="f868" fmla="val 4067073"/>
                <a:gd name="f869" fmla="val 503124"/>
                <a:gd name="f870" fmla="val 4042814"/>
                <a:gd name="f871" fmla="val 530660"/>
                <a:gd name="f872" fmla="val 4034996"/>
                <a:gd name="f873" fmla="val 539407"/>
                <a:gd name="f874" fmla="val 4017001"/>
                <a:gd name="f875" fmla="val 545715"/>
                <a:gd name="f876" fmla="val 4002653"/>
                <a:gd name="f877" fmla="val 552594"/>
                <a:gd name="f878" fmla="val 3992459"/>
                <a:gd name="f879" fmla="val 557592"/>
                <a:gd name="f880" fmla="val 3979023"/>
                <a:gd name="f881" fmla="val 561086"/>
                <a:gd name="f882" fmla="val 3969549"/>
                <a:gd name="f883" fmla="val 566312"/>
                <a:gd name="f884" fmla="val 3919896"/>
                <a:gd name="f885" fmla="val 593854"/>
                <a:gd name="f886" fmla="val 3870968"/>
                <a:gd name="f887" fmla="val 621622"/>
                <a:gd name="f888" fmla="val 3821685"/>
                <a:gd name="f889" fmla="val 649183"/>
                <a:gd name="f890" fmla="val 3816761"/>
                <a:gd name="f891" fmla="val 651788"/>
                <a:gd name="f892" fmla="val 3811445"/>
                <a:gd name="f893" fmla="val 654943"/>
                <a:gd name="f894" fmla="val 3805138"/>
                <a:gd name="f895" fmla="val 655947"/>
                <a:gd name="f896" fmla="val 3739817"/>
                <a:gd name="f897" fmla="val 666451"/>
                <a:gd name="f898" fmla="val 3673801"/>
                <a:gd name="f899" fmla="val 676154"/>
                <a:gd name="f900" fmla="val 3609177"/>
                <a:gd name="f901" fmla="val 687459"/>
                <a:gd name="f902" fmla="val 3584288"/>
                <a:gd name="f903" fmla="val 691878"/>
                <a:gd name="f904" fmla="val 3558597"/>
                <a:gd name="f905" fmla="val 697589"/>
                <a:gd name="f906" fmla="val 3539727"/>
                <a:gd name="f907" fmla="val 706521"/>
                <a:gd name="f908" fmla="val 3496714"/>
                <a:gd name="f909" fmla="val 726780"/>
                <a:gd name="f910" fmla="val 3457268"/>
                <a:gd name="f911" fmla="val 749132"/>
                <a:gd name="f912" fmla="val 3396572"/>
                <a:gd name="f913" fmla="val 755681"/>
                <a:gd name="f914" fmla="val 3378807"/>
                <a:gd name="f915" fmla="val 757611"/>
                <a:gd name="f916" fmla="val 3357809"/>
                <a:gd name="f917" fmla="val 758036"/>
                <a:gd name="f918" fmla="val 3341054"/>
                <a:gd name="f919" fmla="val 754679"/>
                <a:gd name="f920" fmla="val 3272962"/>
                <a:gd name="f921" fmla="val 740809"/>
                <a:gd name="f922" fmla="val 3206471"/>
                <a:gd name="f923" fmla="val 724541"/>
                <a:gd name="f924" fmla="val 3138775"/>
                <a:gd name="f925" fmla="val 710120"/>
                <a:gd name="f926" fmla="val 3095820"/>
                <a:gd name="f927" fmla="val 701191"/>
                <a:gd name="f928" fmla="val 3056969"/>
                <a:gd name="f929" fmla="val 691141"/>
                <a:gd name="f930" fmla="val 3037283"/>
                <a:gd name="f931" fmla="val 666453"/>
                <a:gd name="f932" fmla="val 3031764"/>
                <a:gd name="f933" fmla="val 659487"/>
                <a:gd name="f934" fmla="val 3015626"/>
                <a:gd name="f935" fmla="val 651391"/>
                <a:gd name="f936" fmla="val 3002117"/>
                <a:gd name="f937" fmla="val 649347"/>
                <a:gd name="f938" fmla="val 2915220"/>
                <a:gd name="f939" fmla="val 636209"/>
                <a:gd name="f940" fmla="val 2829194"/>
                <a:gd name="f941" fmla="val 627503"/>
                <a:gd name="f942" fmla="val 2747294"/>
                <a:gd name="f943" fmla="val 652400"/>
                <a:gd name="f944" fmla="val 2730084"/>
                <a:gd name="f945" fmla="val 657794"/>
                <a:gd name="f946" fmla="val 2698519"/>
                <a:gd name="f947" fmla="val 656140"/>
                <a:gd name="f948" fmla="val 2676273"/>
                <a:gd name="f949" fmla="val 652304"/>
                <a:gd name="f950" fmla="val 2590546"/>
                <a:gd name="f951" fmla="val 637890"/>
                <a:gd name="f952" fmla="val 2508883"/>
                <a:gd name="f953" fmla="val 630176"/>
                <a:gd name="f954" fmla="val 2432360"/>
                <a:gd name="f955" fmla="val 657836"/>
                <a:gd name="f956" fmla="val 2423352"/>
                <a:gd name="f957" fmla="val 661179"/>
                <a:gd name="f958" fmla="val 2395274"/>
                <a:gd name="f959" fmla="val 656272"/>
                <a:gd name="f960" fmla="val 2382311"/>
                <a:gd name="f961" fmla="val 650824"/>
                <a:gd name="f962" fmla="val 2257393"/>
                <a:gd name="f963" fmla="val 597728"/>
                <a:gd name="f964" fmla="val 2187724"/>
                <a:gd name="f965" fmla="val 592930"/>
                <a:gd name="f966" fmla="val 2055134"/>
                <a:gd name="f967" fmla="val 630053"/>
                <a:gd name="f968" fmla="val 2046542"/>
                <a:gd name="f969" fmla="val 632464"/>
                <a:gd name="f970" fmla="val 2035364"/>
                <a:gd name="f971" fmla="val 635121"/>
                <a:gd name="f972" fmla="val 2031829"/>
                <a:gd name="f973" fmla="val 639324"/>
                <a:gd name="f974" fmla="val 2007977"/>
                <a:gd name="f975" fmla="val 666120"/>
                <a:gd name="f976" fmla="val 1960229"/>
                <a:gd name="f977" fmla="val 664380"/>
                <a:gd name="f978" fmla="val 1912764"/>
                <a:gd name="f979" fmla="val 664183"/>
                <a:gd name="f980" fmla="val 1860521"/>
                <a:gd name="f981" fmla="val 663924"/>
                <a:gd name="f982" fmla="val 1808236"/>
                <a:gd name="f983" fmla="val 664426"/>
                <a:gd name="f984" fmla="val 1755637"/>
                <a:gd name="f985" fmla="val 663960"/>
                <a:gd name="f986" fmla="val 1746439"/>
                <a:gd name="f987" fmla="val 663859"/>
                <a:gd name="f988" fmla="val 1736243"/>
                <a:gd name="f989" fmla="val 661799"/>
                <a:gd name="f990" fmla="val 1727159"/>
                <a:gd name="f991" fmla="val 659605"/>
                <a:gd name="f992" fmla="val 1692256"/>
                <a:gd name="f993" fmla="val 651480"/>
                <a:gd name="f994" fmla="val 1658604"/>
                <a:gd name="f995" fmla="val 640559"/>
                <a:gd name="f996" fmla="val 1622470"/>
                <a:gd name="f997" fmla="val 634850"/>
                <a:gd name="f998" fmla="val 1544362"/>
                <a:gd name="f999" fmla="val 622552"/>
                <a:gd name="f1000" fmla="val 1469248"/>
                <a:gd name="f1001" fmla="val 602210"/>
                <a:gd name="f1002" fmla="val 1385955"/>
                <a:gd name="f1003" fmla="val 604522"/>
                <a:gd name="f1004" fmla="val 1371585"/>
                <a:gd name="f1005" fmla="val 604913"/>
                <a:gd name="f1006" fmla="val 1355357"/>
                <a:gd name="f1007" fmla="val 598530"/>
                <a:gd name="f1008" fmla="val 1340055"/>
                <a:gd name="f1009" fmla="val 595629"/>
                <a:gd name="f1010" fmla="val 1312351"/>
                <a:gd name="f1011" fmla="val 590552"/>
                <a:gd name="f1012" fmla="val 1285460"/>
                <a:gd name="f1013" fmla="val 583993"/>
                <a:gd name="f1014" fmla="val 1257271"/>
                <a:gd name="f1015" fmla="val 581180"/>
                <a:gd name="f1016" fmla="val 1182583"/>
                <a:gd name="f1017" fmla="val 573830"/>
                <a:gd name="f1018" fmla="val 1107142"/>
                <a:gd name="f1019" fmla="val 566824"/>
                <a:gd name="f1020" fmla="val 1031914"/>
                <a:gd name="f1021" fmla="val 562692"/>
                <a:gd name="f1022" fmla="val 995593"/>
                <a:gd name="f1023" fmla="val 560597"/>
                <a:gd name="f1024" fmla="val 958880"/>
                <a:gd name="f1025" fmla="val 565923"/>
                <a:gd name="f1026" fmla="val 922031"/>
                <a:gd name="f1027" fmla="val 566853"/>
                <a:gd name="f1028" fmla="val 905446"/>
                <a:gd name="f1029" fmla="val 567320"/>
                <a:gd name="f1030" fmla="val 878533"/>
                <a:gd name="f1031" fmla="val 568199"/>
                <a:gd name="f1032" fmla="val 873250"/>
                <a:gd name="f1033" fmla="val 563724"/>
                <a:gd name="f1034" fmla="val 832343"/>
                <a:gd name="f1035" fmla="val 529722"/>
                <a:gd name="f1036" fmla="val 772202"/>
                <a:gd name="f1037" fmla="val 532674"/>
                <a:gd name="f1038" fmla="val 711627"/>
                <a:gd name="f1039" fmla="val 529880"/>
                <a:gd name="f1040" fmla="val 577999"/>
                <a:gd name="f1041" fmla="val 523641"/>
                <a:gd name="f1042" fmla="val 447408"/>
                <a:gd name="f1043" fmla="val 543696"/>
                <a:gd name="f1044" fmla="val 311112"/>
                <a:gd name="f1045" fmla="val 525106"/>
                <a:gd name="f1046" fmla="val 271645"/>
                <a:gd name="f1047" fmla="val 519795"/>
                <a:gd name="f1048" fmla="val 226936"/>
                <a:gd name="f1049" fmla="val 530235"/>
                <a:gd name="f1050" fmla="val 184145"/>
                <a:gd name="f1051" fmla="val 532188"/>
                <a:gd name="f1052" fmla="val 162015"/>
                <a:gd name="f1053" fmla="val 533128"/>
                <a:gd name="f1054" fmla="val 137665"/>
                <a:gd name="f1055" fmla="val 534333"/>
                <a:gd name="f1056" fmla="val 116886"/>
                <a:gd name="f1057" fmla="val 530572"/>
                <a:gd name="f1058" fmla="val 84810"/>
                <a:gd name="f1059" fmla="val 524693"/>
                <a:gd name="f1060" fmla="val 54011"/>
                <a:gd name="f1061" fmla="val 515448"/>
                <a:gd name="f1062" fmla="val 23941"/>
                <a:gd name="f1063" fmla="val 506433"/>
                <a:gd name="f1064" fmla="val 502149"/>
                <a:gd name="f1065" fmla="+- 0 0 -90"/>
                <a:gd name="f1066" fmla="*/ f3 1 12192000"/>
                <a:gd name="f1067" fmla="*/ f4 1 757168"/>
                <a:gd name="f1068" fmla="+- f7 0 f5"/>
                <a:gd name="f1069" fmla="+- f6 0 f5"/>
                <a:gd name="f1070" fmla="*/ f1065 f0 1"/>
                <a:gd name="f1071" fmla="*/ f1069 1 12192000"/>
                <a:gd name="f1072" fmla="*/ f1068 1 757168"/>
                <a:gd name="f1073" fmla="*/ 0 f1069 1"/>
                <a:gd name="f1074" fmla="*/ 0 f1068 1"/>
                <a:gd name="f1075" fmla="*/ 41653 f1069 1"/>
                <a:gd name="f1076" fmla="*/ 6945 f1068 1"/>
                <a:gd name="f1077" fmla="*/ 81317 f1069 1"/>
                <a:gd name="f1078" fmla="*/ 15509 f1068 1"/>
                <a:gd name="f1079" fmla="*/ 114150 f1069 1"/>
                <a:gd name="f1080" fmla="*/ 28105 f1068 1"/>
                <a:gd name="f1081" fmla="*/ 214865 f1069 1"/>
                <a:gd name="f1082" fmla="*/ 58374 f1068 1"/>
                <a:gd name="f1083" fmla="*/ 299237 f1069 1"/>
                <a:gd name="f1084" fmla="*/ 63560 f1068 1"/>
                <a:gd name="f1085" fmla="*/ 415570 f1069 1"/>
                <a:gd name="f1086" fmla="*/ 83774 f1068 1"/>
                <a:gd name="f1087" fmla="*/ 633210 f1069 1"/>
                <a:gd name="f1088" fmla="*/ 109108 f1068 1"/>
                <a:gd name="f1089" fmla="*/ 677567 f1069 1"/>
                <a:gd name="f1090" fmla="*/ 119446 f1068 1"/>
                <a:gd name="f1091" fmla="*/ 946429 f1069 1"/>
                <a:gd name="f1092" fmla="*/ 171502 f1068 1"/>
                <a:gd name="f1093" fmla="*/ 1163367 f1069 1"/>
                <a:gd name="f1094" fmla="*/ 182106 f1068 1"/>
                <a:gd name="f1095" fmla="*/ 1180337 f1069 1"/>
                <a:gd name="f1096" fmla="*/ 181279 f1068 1"/>
                <a:gd name="f1097" fmla="*/ 1263939 f1069 1"/>
                <a:gd name="f1098" fmla="*/ 173070 f1068 1"/>
                <a:gd name="f1099" fmla="*/ 1392213 f1069 1"/>
                <a:gd name="f1100" fmla="*/ 183225 f1068 1"/>
                <a:gd name="f1101" fmla="*/ 1479752 f1069 1"/>
                <a:gd name="f1102" fmla="*/ 205174 f1068 1"/>
                <a:gd name="f1103" fmla="*/ 1589813 f1069 1"/>
                <a:gd name="f1104" fmla="*/ 211706 f1068 1"/>
                <a:gd name="f1105" fmla="*/ 1716264 f1069 1"/>
                <a:gd name="f1106" fmla="*/ 207459 f1068 1"/>
                <a:gd name="f1107" fmla="*/ 1772900 f1069 1"/>
                <a:gd name="f1108" fmla="*/ 208137 f1068 1"/>
                <a:gd name="f1109" fmla="*/ 1929319 f1069 1"/>
                <a:gd name="f1110" fmla="*/ 193822 f1068 1"/>
                <a:gd name="f1111" fmla="*/ 2021514 f1069 1"/>
                <a:gd name="f1112" fmla="*/ 204186 f1068 1"/>
                <a:gd name="f1113" fmla="*/ 2111753 f1069 1"/>
                <a:gd name="f1114" fmla="*/ 223797 f1068 1"/>
                <a:gd name="f1115" fmla="*/ 2169356 f1069 1"/>
                <a:gd name="f1116" fmla="*/ 241125 f1068 1"/>
                <a:gd name="f1117" fmla="*/ 2286638 f1069 1"/>
                <a:gd name="f1118" fmla="*/ 257382 f1068 1"/>
                <a:gd name="f1119" fmla="*/ 2308368 f1069 1"/>
                <a:gd name="f1120" fmla="*/ 256995 f1068 1"/>
                <a:gd name="f1121" fmla="*/ 2660621 f1069 1"/>
                <a:gd name="f1122" fmla="*/ 262863 f1068 1"/>
                <a:gd name="f1123" fmla="*/ 2801134 f1069 1"/>
                <a:gd name="f1124" fmla="*/ 250006 f1068 1"/>
                <a:gd name="f1125" fmla="*/ 2830994 f1069 1"/>
                <a:gd name="f1126" fmla="*/ 249091 f1068 1"/>
                <a:gd name="f1127" fmla="*/ 3129084 f1069 1"/>
                <a:gd name="f1128" fmla="*/ 242009 f1068 1"/>
                <a:gd name="f1129" fmla="*/ 3162162 f1069 1"/>
                <a:gd name="f1130" fmla="*/ 242789 f1068 1"/>
                <a:gd name="f1131" fmla="*/ 3254072 f1069 1"/>
                <a:gd name="f1132" fmla="*/ 251612 f1068 1"/>
                <a:gd name="f1133" fmla="*/ 3473491 f1069 1"/>
                <a:gd name="f1134" fmla="*/ 221903 f1068 1"/>
                <a:gd name="f1135" fmla="*/ 3691860 f1069 1"/>
                <a:gd name="f1136" fmla="*/ 219228 f1068 1"/>
                <a:gd name="f1137" fmla="*/ 3811494 f1069 1"/>
                <a:gd name="f1138" fmla="*/ 225691 f1068 1"/>
                <a:gd name="f1139" fmla="*/ 3897533 f1069 1"/>
                <a:gd name="f1140" fmla="*/ 220087 f1068 1"/>
                <a:gd name="f1141" fmla="*/ 4109430 f1069 1"/>
                <a:gd name="f1142" fmla="*/ 200477 f1068 1"/>
                <a:gd name="f1143" fmla="*/ 4208772 f1069 1"/>
                <a:gd name="f1144" fmla="*/ 200914 f1068 1"/>
                <a:gd name="f1145" fmla="*/ 4314641 f1069 1"/>
                <a:gd name="f1146" fmla="*/ 196159 f1068 1"/>
                <a:gd name="f1147" fmla="*/ 4577622 f1069 1"/>
                <a:gd name="f1148" fmla="*/ 163774 f1068 1"/>
                <a:gd name="f1149" fmla="*/ 4790345 f1069 1"/>
                <a:gd name="f1150" fmla="*/ 177592 f1068 1"/>
                <a:gd name="f1151" fmla="*/ 4926164 f1069 1"/>
                <a:gd name="f1152" fmla="*/ 184139 f1068 1"/>
                <a:gd name="f1153" fmla="*/ 5088812 f1069 1"/>
                <a:gd name="f1154" fmla="*/ 177401 f1068 1"/>
                <a:gd name="f1155" fmla="*/ 5222466 f1069 1"/>
                <a:gd name="f1156" fmla="*/ 162082 f1068 1"/>
                <a:gd name="f1157" fmla="*/ 5406528 f1069 1"/>
                <a:gd name="f1158" fmla="*/ 153987 f1068 1"/>
                <a:gd name="f1159" fmla="*/ 5590716 f1069 1"/>
                <a:gd name="f1160" fmla="*/ 129490 f1068 1"/>
                <a:gd name="f1161" fmla="*/ 5719429 f1069 1"/>
                <a:gd name="f1162" fmla="*/ 110099 f1068 1"/>
                <a:gd name="f1163" fmla="*/ 5897895 f1069 1"/>
                <a:gd name="f1164" fmla="*/ 96368 f1068 1"/>
                <a:gd name="f1165" fmla="*/ 6169957 f1069 1"/>
                <a:gd name="f1166" fmla="*/ 94411 f1068 1"/>
                <a:gd name="f1167" fmla="*/ 6294827 f1069 1"/>
                <a:gd name="f1168" fmla="*/ 99236 f1068 1"/>
                <a:gd name="f1169" fmla="*/ 6494261 f1069 1"/>
                <a:gd name="f1170" fmla="*/ 71724 f1068 1"/>
                <a:gd name="f1171" fmla="*/ 6579627 f1069 1"/>
                <a:gd name="f1172" fmla="*/ 57883 f1068 1"/>
                <a:gd name="f1173" fmla="*/ 6654800 f1069 1"/>
                <a:gd name="f1174" fmla="*/ 77086 f1068 1"/>
                <a:gd name="f1175" fmla="*/ 6703059 f1069 1"/>
                <a:gd name="f1176" fmla="*/ 97166 f1068 1"/>
                <a:gd name="f1177" fmla="*/ 6859445 f1069 1"/>
                <a:gd name="f1178" fmla="*/ 90481 f1068 1"/>
                <a:gd name="f1179" fmla="*/ 7025414 f1069 1"/>
                <a:gd name="f1180" fmla="*/ 83536 f1068 1"/>
                <a:gd name="f1181" fmla="*/ 7144137 f1069 1"/>
                <a:gd name="f1182" fmla="*/ 79264 f1068 1"/>
                <a:gd name="f1183" fmla="*/ 7291235 f1069 1"/>
                <a:gd name="f1184" fmla="*/ 95367 f1068 1"/>
                <a:gd name="f1185" fmla="*/ 7407395 f1069 1"/>
                <a:gd name="f1186" fmla="*/ 104888 f1068 1"/>
                <a:gd name="f1187" fmla="*/ 7500837 f1069 1"/>
                <a:gd name="f1188" fmla="*/ 119515 f1068 1"/>
                <a:gd name="f1189" fmla="*/ 7533567 f1069 1"/>
                <a:gd name="f1190" fmla="*/ 126955 f1068 1"/>
                <a:gd name="f1191" fmla="*/ 7792910 f1069 1"/>
                <a:gd name="f1192" fmla="*/ 185188 f1068 1"/>
                <a:gd name="f1193" fmla="*/ 8070699 f1069 1"/>
                <a:gd name="f1194" fmla="*/ 235423 f1068 1"/>
                <a:gd name="f1195" fmla="*/ 8253177 f1069 1"/>
                <a:gd name="f1196" fmla="*/ 222473 f1068 1"/>
                <a:gd name="f1197" fmla="*/ 8320683 f1069 1"/>
                <a:gd name="f1198" fmla="*/ 226393 f1068 1"/>
                <a:gd name="f1199" fmla="*/ 8631438 f1069 1"/>
                <a:gd name="f1200" fmla="*/ 237528 f1068 1"/>
                <a:gd name="f1201" fmla="*/ 8686410 f1069 1"/>
                <a:gd name="f1202" fmla="*/ 234877 f1068 1"/>
                <a:gd name="f1203" fmla="*/ 8980658 f1069 1"/>
                <a:gd name="f1204" fmla="*/ 273001 f1068 1"/>
                <a:gd name="f1205" fmla="*/ 9087625 f1069 1"/>
                <a:gd name="f1206" fmla="*/ 282423 f1068 1"/>
                <a:gd name="f1207" fmla="*/ 9186017 f1069 1"/>
                <a:gd name="f1208" fmla="*/ 293875 f1068 1"/>
                <a:gd name="f1209" fmla="*/ 9323931 f1069 1"/>
                <a:gd name="f1210" fmla="*/ 302628 f1068 1"/>
                <a:gd name="f1211" fmla="*/ 9467213 f1069 1"/>
                <a:gd name="f1212" fmla="*/ 307275 f1068 1"/>
                <a:gd name="f1213" fmla="*/ 9626826 f1069 1"/>
                <a:gd name="f1214" fmla="*/ 316213 f1068 1"/>
                <a:gd name="f1215" fmla="*/ 9689696 f1069 1"/>
                <a:gd name="f1216" fmla="*/ 324467 f1068 1"/>
                <a:gd name="f1217" fmla="*/ 9860526 f1069 1"/>
                <a:gd name="f1218" fmla="*/ 329986 f1068 1"/>
                <a:gd name="f1219" fmla="*/ 9949775 f1069 1"/>
                <a:gd name="f1220" fmla="*/ 340386 f1068 1"/>
                <a:gd name="f1221" fmla="*/ 10097252 f1069 1"/>
                <a:gd name="f1222" fmla="*/ 349262 f1068 1"/>
                <a:gd name="f1223" fmla="*/ 10145261 f1069 1"/>
                <a:gd name="f1224" fmla="*/ 353113 f1068 1"/>
                <a:gd name="f1225" fmla="*/ 10188159 f1069 1"/>
                <a:gd name="f1226" fmla="*/ 356124 f1068 1"/>
                <a:gd name="f1227" fmla="*/ 10336144 f1069 1"/>
                <a:gd name="f1228" fmla="*/ 348235 f1068 1"/>
                <a:gd name="f1229" fmla="*/ 10466847 f1069 1"/>
                <a:gd name="f1230" fmla="*/ 354131 f1068 1"/>
                <a:gd name="f1231" fmla="*/ 10696514 f1069 1"/>
                <a:gd name="f1232" fmla="*/ 353575 f1068 1"/>
                <a:gd name="f1233" fmla="*/ 10746932 f1069 1"/>
                <a:gd name="f1234" fmla="*/ 360606 f1068 1"/>
                <a:gd name="f1235" fmla="*/ 10905388 f1069 1"/>
                <a:gd name="f1236" fmla="*/ 370627 f1068 1"/>
                <a:gd name="f1237" fmla="*/ 10995602 f1069 1"/>
                <a:gd name="f1238" fmla="*/ 376691 f1068 1"/>
                <a:gd name="f1239" fmla="*/ 11107647 f1069 1"/>
                <a:gd name="f1240" fmla="*/ 373405 f1068 1"/>
                <a:gd name="f1241" fmla="*/ 11302440 f1069 1"/>
                <a:gd name="f1242" fmla="*/ 364156 f1068 1"/>
                <a:gd name="f1243" fmla="*/ 11353613 f1069 1"/>
                <a:gd name="f1244" fmla="*/ 363785 f1068 1"/>
                <a:gd name="f1245" fmla="*/ 11447323 f1069 1"/>
                <a:gd name="f1246" fmla="*/ 359346 f1068 1"/>
                <a:gd name="f1247" fmla="*/ 11464292 f1069 1"/>
                <a:gd name="f1248" fmla="*/ 358519 f1068 1"/>
                <a:gd name="f1249" fmla="*/ 11607560 f1069 1"/>
                <a:gd name="f1250" fmla="*/ 342370 f1068 1"/>
                <a:gd name="f1251" fmla="*/ 11681426 f1069 1"/>
                <a:gd name="f1252" fmla="*/ 344335 f1068 1"/>
                <a:gd name="f1253" fmla="*/ 11893565 f1069 1"/>
                <a:gd name="f1254" fmla="*/ 355261 f1068 1"/>
                <a:gd name="f1255" fmla="*/ 11983290 f1069 1"/>
                <a:gd name="f1256" fmla="*/ 363588 f1068 1"/>
                <a:gd name="f1257" fmla="*/ 12192000 f1069 1"/>
                <a:gd name="f1258" fmla="*/ 388018 f1068 1"/>
                <a:gd name="f1259" fmla="*/ 577115 f1068 1"/>
                <a:gd name="f1260" fmla="*/ 12157329 f1069 1"/>
                <a:gd name="f1261" fmla="*/ 588862 f1068 1"/>
                <a:gd name="f1262" fmla="*/ 12066948 f1069 1"/>
                <a:gd name="f1263" fmla="*/ 586034 f1068 1"/>
                <a:gd name="f1264" fmla="*/ 11911344 f1069 1"/>
                <a:gd name="f1265" fmla="*/ 521599 f1068 1"/>
                <a:gd name="f1266" fmla="*/ 11847823 f1069 1"/>
                <a:gd name="f1267" fmla="*/ 511785 f1068 1"/>
                <a:gd name="f1268" fmla="*/ 11737547 f1069 1"/>
                <a:gd name="f1269" fmla="*/ 502380 f1068 1"/>
                <a:gd name="f1270" fmla="*/ 11636052 f1069 1"/>
                <a:gd name="f1271" fmla="*/ 514993 f1068 1"/>
                <a:gd name="f1272" fmla="*/ 11394706 f1069 1"/>
                <a:gd name="f1273" fmla="*/ 590867 f1068 1"/>
                <a:gd name="f1274" fmla="*/ 11354978 f1069 1"/>
                <a:gd name="f1275" fmla="*/ 597561 f1068 1"/>
                <a:gd name="f1276" fmla="*/ 11285306 f1069 1"/>
                <a:gd name="f1277" fmla="*/ 599825 f1068 1"/>
                <a:gd name="f1278" fmla="*/ 11008528 f1069 1"/>
                <a:gd name="f1279" fmla="*/ 656670 f1068 1"/>
                <a:gd name="f1280" fmla="*/ 10948735 f1069 1"/>
                <a:gd name="f1281" fmla="*/ 652964 f1068 1"/>
                <a:gd name="f1282" fmla="*/ 10850698 f1069 1"/>
                <a:gd name="f1283" fmla="*/ 641721 f1068 1"/>
                <a:gd name="f1284" fmla="*/ 10744026 f1069 1"/>
                <a:gd name="f1285" fmla="*/ 647769 f1068 1"/>
                <a:gd name="f1286" fmla="*/ 10666160 f1069 1"/>
                <a:gd name="f1287" fmla="*/ 651891 f1068 1"/>
                <a:gd name="f1288" fmla="*/ 10450521 f1069 1"/>
                <a:gd name="f1289" fmla="*/ 616552 f1068 1"/>
                <a:gd name="f1290" fmla="*/ 10271192 f1069 1"/>
                <a:gd name="f1291" fmla="*/ 583498 f1068 1"/>
                <a:gd name="f1292" fmla="*/ 10246067 f1069 1"/>
                <a:gd name="f1293" fmla="*/ 585423 f1068 1"/>
                <a:gd name="f1294" fmla="*/ 10005027 f1069 1"/>
                <a:gd name="f1295" fmla="*/ 592252 f1068 1"/>
                <a:gd name="f1296" fmla="*/ 9898681 f1069 1"/>
                <a:gd name="f1297" fmla="*/ 613195 f1068 1"/>
                <a:gd name="f1298" fmla="*/ 9753225 f1069 1"/>
                <a:gd name="f1299" fmla="*/ 629038 f1068 1"/>
                <a:gd name="f1300" fmla="*/ 9591376 f1069 1"/>
                <a:gd name="f1301" fmla="*/ 648601 f1068 1"/>
                <a:gd name="f1302" fmla="*/ 9472860 f1069 1"/>
                <a:gd name="f1303" fmla="*/ 655936 f1068 1"/>
                <a:gd name="f1304" fmla="*/ 9299788 f1069 1"/>
                <a:gd name="f1305" fmla="*/ 636945 f1068 1"/>
                <a:gd name="f1306" fmla="*/ 9264605 f1069 1"/>
                <a:gd name="f1307" fmla="*/ 627087 f1068 1"/>
                <a:gd name="f1308" fmla="*/ 8926435 f1069 1"/>
                <a:gd name="f1309" fmla="*/ 549269 f1068 1"/>
                <a:gd name="f1310" fmla="*/ 8698934 f1069 1"/>
                <a:gd name="f1311" fmla="*/ 536583 f1068 1"/>
                <a:gd name="f1312" fmla="*/ 8622862 f1069 1"/>
                <a:gd name="f1313" fmla="*/ 541563 f1068 1"/>
                <a:gd name="f1314" fmla="*/ 8482784 f1069 1"/>
                <a:gd name="f1315" fmla="*/ 574094 f1068 1"/>
                <a:gd name="f1316" fmla="*/ 8421565 f1069 1"/>
                <a:gd name="f1317" fmla="*/ 576610 f1068 1"/>
                <a:gd name="f1318" fmla="*/ 8313469 f1069 1"/>
                <a:gd name="f1319" fmla="*/ 574762 f1068 1"/>
                <a:gd name="f1320" fmla="*/ 8079520 f1069 1"/>
                <a:gd name="f1321" fmla="*/ 558685 f1068 1"/>
                <a:gd name="f1322" fmla="*/ 7773327 f1069 1"/>
                <a:gd name="f1323" fmla="*/ 558854 f1068 1"/>
                <a:gd name="f1324" fmla="*/ 7652477 f1069 1"/>
                <a:gd name="f1325" fmla="*/ 547561 f1068 1"/>
                <a:gd name="f1326" fmla="*/ 7522274 f1069 1"/>
                <a:gd name="f1327" fmla="*/ 532150 f1068 1"/>
                <a:gd name="f1328" fmla="*/ 7484080 f1069 1"/>
                <a:gd name="f1329" fmla="*/ 530532 f1068 1"/>
                <a:gd name="f1330" fmla="*/ 7282277 f1069 1"/>
                <a:gd name="f1331" fmla="*/ 540177 f1068 1"/>
                <a:gd name="f1332" fmla="*/ 7235690 f1069 1"/>
                <a:gd name="f1333" fmla="*/ 551282 f1068 1"/>
                <a:gd name="f1334" fmla="*/ 7116339 f1069 1"/>
                <a:gd name="f1335" fmla="*/ 539494 f1068 1"/>
                <a:gd name="f1336" fmla="*/ 7011067 f1069 1"/>
                <a:gd name="f1337" fmla="*/ 511848 f1068 1"/>
                <a:gd name="f1338" fmla="*/ 6403234 f1069 1"/>
                <a:gd name="f1339" fmla="*/ 432296 f1068 1"/>
                <a:gd name="f1340" fmla="*/ 6036273 f1069 1"/>
                <a:gd name="f1341" fmla="*/ 412301 f1068 1"/>
                <a:gd name="f1342" fmla="*/ 5780467 f1069 1"/>
                <a:gd name="f1343" fmla="*/ 377910 f1068 1"/>
                <a:gd name="f1344" fmla="*/ 5739051 f1069 1"/>
                <a:gd name="f1345" fmla="*/ 353609 f1068 1"/>
                <a:gd name="f1346" fmla="*/ 5583566 f1069 1"/>
                <a:gd name="f1347" fmla="*/ 321995 f1068 1"/>
                <a:gd name="f1348" fmla="*/ 5432030 f1069 1"/>
                <a:gd name="f1349" fmla="*/ 362512 f1068 1"/>
                <a:gd name="f1350" fmla="*/ 5241398 f1069 1"/>
                <a:gd name="f1351" fmla="*/ 425781 f1068 1"/>
                <a:gd name="f1352" fmla="*/ 5139710 f1069 1"/>
                <a:gd name="f1353" fmla="*/ 421022 f1068 1"/>
                <a:gd name="f1354" fmla="*/ 4929402 f1069 1"/>
                <a:gd name="f1355" fmla="*/ 424310 f1068 1"/>
                <a:gd name="f1356" fmla="*/ 4782793 f1069 1"/>
                <a:gd name="f1357" fmla="*/ 441046 f1068 1"/>
                <a:gd name="f1358" fmla="*/ 4577594 f1069 1"/>
                <a:gd name="f1359" fmla="*/ 459290 f1068 1"/>
                <a:gd name="f1360" fmla="*/ 4500826 f1069 1"/>
                <a:gd name="f1361" fmla="*/ 470529 f1068 1"/>
                <a:gd name="f1362" fmla="*/ 4317973 f1069 1"/>
                <a:gd name="f1363" fmla="*/ 483649 f1068 1"/>
                <a:gd name="f1364" fmla="*/ 4166722 f1069 1"/>
                <a:gd name="f1365" fmla="*/ 490602 f1068 1"/>
                <a:gd name="f1366" fmla="*/ 4042814 f1069 1"/>
                <a:gd name="f1367" fmla="*/ 530660 f1068 1"/>
                <a:gd name="f1368" fmla="*/ 4002653 f1069 1"/>
                <a:gd name="f1369" fmla="*/ 552594 f1068 1"/>
                <a:gd name="f1370" fmla="*/ 3969549 f1069 1"/>
                <a:gd name="f1371" fmla="*/ 566312 f1068 1"/>
                <a:gd name="f1372" fmla="*/ 3821685 f1069 1"/>
                <a:gd name="f1373" fmla="*/ 649183 f1068 1"/>
                <a:gd name="f1374" fmla="*/ 3805138 f1069 1"/>
                <a:gd name="f1375" fmla="*/ 655947 f1068 1"/>
                <a:gd name="f1376" fmla="*/ 3609177 f1069 1"/>
                <a:gd name="f1377" fmla="*/ 687459 f1068 1"/>
                <a:gd name="f1378" fmla="*/ 3539727 f1069 1"/>
                <a:gd name="f1379" fmla="*/ 706521 f1068 1"/>
                <a:gd name="f1380" fmla="*/ 3396572 f1069 1"/>
                <a:gd name="f1381" fmla="*/ 755681 f1068 1"/>
                <a:gd name="f1382" fmla="*/ 3341054 f1069 1"/>
                <a:gd name="f1383" fmla="*/ 754679 f1068 1"/>
                <a:gd name="f1384" fmla="*/ 3138775 f1069 1"/>
                <a:gd name="f1385" fmla="*/ 710120 f1068 1"/>
                <a:gd name="f1386" fmla="*/ 3037283 f1069 1"/>
                <a:gd name="f1387" fmla="*/ 666453 f1068 1"/>
                <a:gd name="f1388" fmla="*/ 3002117 f1069 1"/>
                <a:gd name="f1389" fmla="*/ 649347 f1068 1"/>
                <a:gd name="f1390" fmla="*/ 2747294 f1069 1"/>
                <a:gd name="f1391" fmla="*/ 652400 f1068 1"/>
                <a:gd name="f1392" fmla="*/ 2676273 f1069 1"/>
                <a:gd name="f1393" fmla="*/ 652304 f1068 1"/>
                <a:gd name="f1394" fmla="*/ 2432360 f1069 1"/>
                <a:gd name="f1395" fmla="*/ 657836 f1068 1"/>
                <a:gd name="f1396" fmla="*/ 2382311 f1069 1"/>
                <a:gd name="f1397" fmla="*/ 650824 f1068 1"/>
                <a:gd name="f1398" fmla="*/ 2055134 f1069 1"/>
                <a:gd name="f1399" fmla="*/ 630053 f1068 1"/>
                <a:gd name="f1400" fmla="*/ 2031829 f1069 1"/>
                <a:gd name="f1401" fmla="*/ 639324 f1068 1"/>
                <a:gd name="f1402" fmla="*/ 1912764 f1069 1"/>
                <a:gd name="f1403" fmla="*/ 664183 f1068 1"/>
                <a:gd name="f1404" fmla="*/ 1755637 f1069 1"/>
                <a:gd name="f1405" fmla="*/ 663960 f1068 1"/>
                <a:gd name="f1406" fmla="*/ 1727159 f1069 1"/>
                <a:gd name="f1407" fmla="*/ 659605 f1068 1"/>
                <a:gd name="f1408" fmla="*/ 1622470 f1069 1"/>
                <a:gd name="f1409" fmla="*/ 634850 f1068 1"/>
                <a:gd name="f1410" fmla="*/ 1385955 f1069 1"/>
                <a:gd name="f1411" fmla="*/ 604522 f1068 1"/>
                <a:gd name="f1412" fmla="*/ 1340055 f1069 1"/>
                <a:gd name="f1413" fmla="*/ 595629 f1068 1"/>
                <a:gd name="f1414" fmla="*/ 1257271 f1069 1"/>
                <a:gd name="f1415" fmla="*/ 581180 f1068 1"/>
                <a:gd name="f1416" fmla="*/ 1031914 f1069 1"/>
                <a:gd name="f1417" fmla="*/ 562692 f1068 1"/>
                <a:gd name="f1418" fmla="*/ 922031 f1069 1"/>
                <a:gd name="f1419" fmla="*/ 566853 f1068 1"/>
                <a:gd name="f1420" fmla="*/ 873250 f1069 1"/>
                <a:gd name="f1421" fmla="*/ 563724 f1068 1"/>
                <a:gd name="f1422" fmla="*/ 711627 f1069 1"/>
                <a:gd name="f1423" fmla="*/ 529880 f1068 1"/>
                <a:gd name="f1424" fmla="*/ 311112 f1069 1"/>
                <a:gd name="f1425" fmla="*/ 525106 f1068 1"/>
                <a:gd name="f1426" fmla="*/ 184145 f1069 1"/>
                <a:gd name="f1427" fmla="*/ 532188 f1068 1"/>
                <a:gd name="f1428" fmla="*/ 116886 f1069 1"/>
                <a:gd name="f1429" fmla="*/ 530572 f1068 1"/>
                <a:gd name="f1430" fmla="*/ 23941 f1069 1"/>
                <a:gd name="f1431" fmla="*/ 506433 f1068 1"/>
                <a:gd name="f1432" fmla="*/ 502149 f1068 1"/>
                <a:gd name="f1433" fmla="*/ f1070 1 f2"/>
                <a:gd name="f1434" fmla="*/ f1073 1 12192000"/>
                <a:gd name="f1435" fmla="*/ f1074 1 757168"/>
                <a:gd name="f1436" fmla="*/ f1075 1 12192000"/>
                <a:gd name="f1437" fmla="*/ f1076 1 757168"/>
                <a:gd name="f1438" fmla="*/ f1077 1 12192000"/>
                <a:gd name="f1439" fmla="*/ f1078 1 757168"/>
                <a:gd name="f1440" fmla="*/ f1079 1 12192000"/>
                <a:gd name="f1441" fmla="*/ f1080 1 757168"/>
                <a:gd name="f1442" fmla="*/ f1081 1 12192000"/>
                <a:gd name="f1443" fmla="*/ f1082 1 757168"/>
                <a:gd name="f1444" fmla="*/ f1083 1 12192000"/>
                <a:gd name="f1445" fmla="*/ f1084 1 757168"/>
                <a:gd name="f1446" fmla="*/ f1085 1 12192000"/>
                <a:gd name="f1447" fmla="*/ f1086 1 757168"/>
                <a:gd name="f1448" fmla="*/ f1087 1 12192000"/>
                <a:gd name="f1449" fmla="*/ f1088 1 757168"/>
                <a:gd name="f1450" fmla="*/ f1089 1 12192000"/>
                <a:gd name="f1451" fmla="*/ f1090 1 757168"/>
                <a:gd name="f1452" fmla="*/ f1091 1 12192000"/>
                <a:gd name="f1453" fmla="*/ f1092 1 757168"/>
                <a:gd name="f1454" fmla="*/ f1093 1 12192000"/>
                <a:gd name="f1455" fmla="*/ f1094 1 757168"/>
                <a:gd name="f1456" fmla="*/ f1095 1 12192000"/>
                <a:gd name="f1457" fmla="*/ f1096 1 757168"/>
                <a:gd name="f1458" fmla="*/ f1097 1 12192000"/>
                <a:gd name="f1459" fmla="*/ f1098 1 757168"/>
                <a:gd name="f1460" fmla="*/ f1099 1 12192000"/>
                <a:gd name="f1461" fmla="*/ f1100 1 757168"/>
                <a:gd name="f1462" fmla="*/ f1101 1 12192000"/>
                <a:gd name="f1463" fmla="*/ f1102 1 757168"/>
                <a:gd name="f1464" fmla="*/ f1103 1 12192000"/>
                <a:gd name="f1465" fmla="*/ f1104 1 757168"/>
                <a:gd name="f1466" fmla="*/ f1105 1 12192000"/>
                <a:gd name="f1467" fmla="*/ f1106 1 757168"/>
                <a:gd name="f1468" fmla="*/ f1107 1 12192000"/>
                <a:gd name="f1469" fmla="*/ f1108 1 757168"/>
                <a:gd name="f1470" fmla="*/ f1109 1 12192000"/>
                <a:gd name="f1471" fmla="*/ f1110 1 757168"/>
                <a:gd name="f1472" fmla="*/ f1111 1 12192000"/>
                <a:gd name="f1473" fmla="*/ f1112 1 757168"/>
                <a:gd name="f1474" fmla="*/ f1113 1 12192000"/>
                <a:gd name="f1475" fmla="*/ f1114 1 757168"/>
                <a:gd name="f1476" fmla="*/ f1115 1 12192000"/>
                <a:gd name="f1477" fmla="*/ f1116 1 757168"/>
                <a:gd name="f1478" fmla="*/ f1117 1 12192000"/>
                <a:gd name="f1479" fmla="*/ f1118 1 757168"/>
                <a:gd name="f1480" fmla="*/ f1119 1 12192000"/>
                <a:gd name="f1481" fmla="*/ f1120 1 757168"/>
                <a:gd name="f1482" fmla="*/ f1121 1 12192000"/>
                <a:gd name="f1483" fmla="*/ f1122 1 757168"/>
                <a:gd name="f1484" fmla="*/ f1123 1 12192000"/>
                <a:gd name="f1485" fmla="*/ f1124 1 757168"/>
                <a:gd name="f1486" fmla="*/ f1125 1 12192000"/>
                <a:gd name="f1487" fmla="*/ f1126 1 757168"/>
                <a:gd name="f1488" fmla="*/ f1127 1 12192000"/>
                <a:gd name="f1489" fmla="*/ f1128 1 757168"/>
                <a:gd name="f1490" fmla="*/ f1129 1 12192000"/>
                <a:gd name="f1491" fmla="*/ f1130 1 757168"/>
                <a:gd name="f1492" fmla="*/ f1131 1 12192000"/>
                <a:gd name="f1493" fmla="*/ f1132 1 757168"/>
                <a:gd name="f1494" fmla="*/ f1133 1 12192000"/>
                <a:gd name="f1495" fmla="*/ f1134 1 757168"/>
                <a:gd name="f1496" fmla="*/ f1135 1 12192000"/>
                <a:gd name="f1497" fmla="*/ f1136 1 757168"/>
                <a:gd name="f1498" fmla="*/ f1137 1 12192000"/>
                <a:gd name="f1499" fmla="*/ f1138 1 757168"/>
                <a:gd name="f1500" fmla="*/ f1139 1 12192000"/>
                <a:gd name="f1501" fmla="*/ f1140 1 757168"/>
                <a:gd name="f1502" fmla="*/ f1141 1 12192000"/>
                <a:gd name="f1503" fmla="*/ f1142 1 757168"/>
                <a:gd name="f1504" fmla="*/ f1143 1 12192000"/>
                <a:gd name="f1505" fmla="*/ f1144 1 757168"/>
                <a:gd name="f1506" fmla="*/ f1145 1 12192000"/>
                <a:gd name="f1507" fmla="*/ f1146 1 757168"/>
                <a:gd name="f1508" fmla="*/ f1147 1 12192000"/>
                <a:gd name="f1509" fmla="*/ f1148 1 757168"/>
                <a:gd name="f1510" fmla="*/ f1149 1 12192000"/>
                <a:gd name="f1511" fmla="*/ f1150 1 757168"/>
                <a:gd name="f1512" fmla="*/ f1151 1 12192000"/>
                <a:gd name="f1513" fmla="*/ f1152 1 757168"/>
                <a:gd name="f1514" fmla="*/ f1153 1 12192000"/>
                <a:gd name="f1515" fmla="*/ f1154 1 757168"/>
                <a:gd name="f1516" fmla="*/ f1155 1 12192000"/>
                <a:gd name="f1517" fmla="*/ f1156 1 757168"/>
                <a:gd name="f1518" fmla="*/ f1157 1 12192000"/>
                <a:gd name="f1519" fmla="*/ f1158 1 757168"/>
                <a:gd name="f1520" fmla="*/ f1159 1 12192000"/>
                <a:gd name="f1521" fmla="*/ f1160 1 757168"/>
                <a:gd name="f1522" fmla="*/ f1161 1 12192000"/>
                <a:gd name="f1523" fmla="*/ f1162 1 757168"/>
                <a:gd name="f1524" fmla="*/ f1163 1 12192000"/>
                <a:gd name="f1525" fmla="*/ f1164 1 757168"/>
                <a:gd name="f1526" fmla="*/ f1165 1 12192000"/>
                <a:gd name="f1527" fmla="*/ f1166 1 757168"/>
                <a:gd name="f1528" fmla="*/ f1167 1 12192000"/>
                <a:gd name="f1529" fmla="*/ f1168 1 757168"/>
                <a:gd name="f1530" fmla="*/ f1169 1 12192000"/>
                <a:gd name="f1531" fmla="*/ f1170 1 757168"/>
                <a:gd name="f1532" fmla="*/ f1171 1 12192000"/>
                <a:gd name="f1533" fmla="*/ f1172 1 757168"/>
                <a:gd name="f1534" fmla="*/ f1173 1 12192000"/>
                <a:gd name="f1535" fmla="*/ f1174 1 757168"/>
                <a:gd name="f1536" fmla="*/ f1175 1 12192000"/>
                <a:gd name="f1537" fmla="*/ f1176 1 757168"/>
                <a:gd name="f1538" fmla="*/ f1177 1 12192000"/>
                <a:gd name="f1539" fmla="*/ f1178 1 757168"/>
                <a:gd name="f1540" fmla="*/ f1179 1 12192000"/>
                <a:gd name="f1541" fmla="*/ f1180 1 757168"/>
                <a:gd name="f1542" fmla="*/ f1181 1 12192000"/>
                <a:gd name="f1543" fmla="*/ f1182 1 757168"/>
                <a:gd name="f1544" fmla="*/ f1183 1 12192000"/>
                <a:gd name="f1545" fmla="*/ f1184 1 757168"/>
                <a:gd name="f1546" fmla="*/ f1185 1 12192000"/>
                <a:gd name="f1547" fmla="*/ f1186 1 757168"/>
                <a:gd name="f1548" fmla="*/ f1187 1 12192000"/>
                <a:gd name="f1549" fmla="*/ f1188 1 757168"/>
                <a:gd name="f1550" fmla="*/ f1189 1 12192000"/>
                <a:gd name="f1551" fmla="*/ f1190 1 757168"/>
                <a:gd name="f1552" fmla="*/ f1191 1 12192000"/>
                <a:gd name="f1553" fmla="*/ f1192 1 757168"/>
                <a:gd name="f1554" fmla="*/ f1193 1 12192000"/>
                <a:gd name="f1555" fmla="*/ f1194 1 757168"/>
                <a:gd name="f1556" fmla="*/ f1195 1 12192000"/>
                <a:gd name="f1557" fmla="*/ f1196 1 757168"/>
                <a:gd name="f1558" fmla="*/ f1197 1 12192000"/>
                <a:gd name="f1559" fmla="*/ f1198 1 757168"/>
                <a:gd name="f1560" fmla="*/ f1199 1 12192000"/>
                <a:gd name="f1561" fmla="*/ f1200 1 757168"/>
                <a:gd name="f1562" fmla="*/ f1201 1 12192000"/>
                <a:gd name="f1563" fmla="*/ f1202 1 757168"/>
                <a:gd name="f1564" fmla="*/ f1203 1 12192000"/>
                <a:gd name="f1565" fmla="*/ f1204 1 757168"/>
                <a:gd name="f1566" fmla="*/ f1205 1 12192000"/>
                <a:gd name="f1567" fmla="*/ f1206 1 757168"/>
                <a:gd name="f1568" fmla="*/ f1207 1 12192000"/>
                <a:gd name="f1569" fmla="*/ f1208 1 757168"/>
                <a:gd name="f1570" fmla="*/ f1209 1 12192000"/>
                <a:gd name="f1571" fmla="*/ f1210 1 757168"/>
                <a:gd name="f1572" fmla="*/ f1211 1 12192000"/>
                <a:gd name="f1573" fmla="*/ f1212 1 757168"/>
                <a:gd name="f1574" fmla="*/ f1213 1 12192000"/>
                <a:gd name="f1575" fmla="*/ f1214 1 757168"/>
                <a:gd name="f1576" fmla="*/ f1215 1 12192000"/>
                <a:gd name="f1577" fmla="*/ f1216 1 757168"/>
                <a:gd name="f1578" fmla="*/ f1217 1 12192000"/>
                <a:gd name="f1579" fmla="*/ f1218 1 757168"/>
                <a:gd name="f1580" fmla="*/ f1219 1 12192000"/>
                <a:gd name="f1581" fmla="*/ f1220 1 757168"/>
                <a:gd name="f1582" fmla="*/ f1221 1 12192000"/>
                <a:gd name="f1583" fmla="*/ f1222 1 757168"/>
                <a:gd name="f1584" fmla="*/ f1223 1 12192000"/>
                <a:gd name="f1585" fmla="*/ f1224 1 757168"/>
                <a:gd name="f1586" fmla="*/ f1225 1 12192000"/>
                <a:gd name="f1587" fmla="*/ f1226 1 757168"/>
                <a:gd name="f1588" fmla="*/ f1227 1 12192000"/>
                <a:gd name="f1589" fmla="*/ f1228 1 757168"/>
                <a:gd name="f1590" fmla="*/ f1229 1 12192000"/>
                <a:gd name="f1591" fmla="*/ f1230 1 757168"/>
                <a:gd name="f1592" fmla="*/ f1231 1 12192000"/>
                <a:gd name="f1593" fmla="*/ f1232 1 757168"/>
                <a:gd name="f1594" fmla="*/ f1233 1 12192000"/>
                <a:gd name="f1595" fmla="*/ f1234 1 757168"/>
                <a:gd name="f1596" fmla="*/ f1235 1 12192000"/>
                <a:gd name="f1597" fmla="*/ f1236 1 757168"/>
                <a:gd name="f1598" fmla="*/ f1237 1 12192000"/>
                <a:gd name="f1599" fmla="*/ f1238 1 757168"/>
                <a:gd name="f1600" fmla="*/ f1239 1 12192000"/>
                <a:gd name="f1601" fmla="*/ f1240 1 757168"/>
                <a:gd name="f1602" fmla="*/ f1241 1 12192000"/>
                <a:gd name="f1603" fmla="*/ f1242 1 757168"/>
                <a:gd name="f1604" fmla="*/ f1243 1 12192000"/>
                <a:gd name="f1605" fmla="*/ f1244 1 757168"/>
                <a:gd name="f1606" fmla="*/ f1245 1 12192000"/>
                <a:gd name="f1607" fmla="*/ f1246 1 757168"/>
                <a:gd name="f1608" fmla="*/ f1247 1 12192000"/>
                <a:gd name="f1609" fmla="*/ f1248 1 757168"/>
                <a:gd name="f1610" fmla="*/ f1249 1 12192000"/>
                <a:gd name="f1611" fmla="*/ f1250 1 757168"/>
                <a:gd name="f1612" fmla="*/ f1251 1 12192000"/>
                <a:gd name="f1613" fmla="*/ f1252 1 757168"/>
                <a:gd name="f1614" fmla="*/ f1253 1 12192000"/>
                <a:gd name="f1615" fmla="*/ f1254 1 757168"/>
                <a:gd name="f1616" fmla="*/ f1255 1 12192000"/>
                <a:gd name="f1617" fmla="*/ f1256 1 757168"/>
                <a:gd name="f1618" fmla="*/ f1257 1 12192000"/>
                <a:gd name="f1619" fmla="*/ f1258 1 757168"/>
                <a:gd name="f1620" fmla="*/ f1259 1 757168"/>
                <a:gd name="f1621" fmla="*/ f1260 1 12192000"/>
                <a:gd name="f1622" fmla="*/ f1261 1 757168"/>
                <a:gd name="f1623" fmla="*/ f1262 1 12192000"/>
                <a:gd name="f1624" fmla="*/ f1263 1 757168"/>
                <a:gd name="f1625" fmla="*/ f1264 1 12192000"/>
                <a:gd name="f1626" fmla="*/ f1265 1 757168"/>
                <a:gd name="f1627" fmla="*/ f1266 1 12192000"/>
                <a:gd name="f1628" fmla="*/ f1267 1 757168"/>
                <a:gd name="f1629" fmla="*/ f1268 1 12192000"/>
                <a:gd name="f1630" fmla="*/ f1269 1 757168"/>
                <a:gd name="f1631" fmla="*/ f1270 1 12192000"/>
                <a:gd name="f1632" fmla="*/ f1271 1 757168"/>
                <a:gd name="f1633" fmla="*/ f1272 1 12192000"/>
                <a:gd name="f1634" fmla="*/ f1273 1 757168"/>
                <a:gd name="f1635" fmla="*/ f1274 1 12192000"/>
                <a:gd name="f1636" fmla="*/ f1275 1 757168"/>
                <a:gd name="f1637" fmla="*/ f1276 1 12192000"/>
                <a:gd name="f1638" fmla="*/ f1277 1 757168"/>
                <a:gd name="f1639" fmla="*/ f1278 1 12192000"/>
                <a:gd name="f1640" fmla="*/ f1279 1 757168"/>
                <a:gd name="f1641" fmla="*/ f1280 1 12192000"/>
                <a:gd name="f1642" fmla="*/ f1281 1 757168"/>
                <a:gd name="f1643" fmla="*/ f1282 1 12192000"/>
                <a:gd name="f1644" fmla="*/ f1283 1 757168"/>
                <a:gd name="f1645" fmla="*/ f1284 1 12192000"/>
                <a:gd name="f1646" fmla="*/ f1285 1 757168"/>
                <a:gd name="f1647" fmla="*/ f1286 1 12192000"/>
                <a:gd name="f1648" fmla="*/ f1287 1 757168"/>
                <a:gd name="f1649" fmla="*/ f1288 1 12192000"/>
                <a:gd name="f1650" fmla="*/ f1289 1 757168"/>
                <a:gd name="f1651" fmla="*/ f1290 1 12192000"/>
                <a:gd name="f1652" fmla="*/ f1291 1 757168"/>
                <a:gd name="f1653" fmla="*/ f1292 1 12192000"/>
                <a:gd name="f1654" fmla="*/ f1293 1 757168"/>
                <a:gd name="f1655" fmla="*/ f1294 1 12192000"/>
                <a:gd name="f1656" fmla="*/ f1295 1 757168"/>
                <a:gd name="f1657" fmla="*/ f1296 1 12192000"/>
                <a:gd name="f1658" fmla="*/ f1297 1 757168"/>
                <a:gd name="f1659" fmla="*/ f1298 1 12192000"/>
                <a:gd name="f1660" fmla="*/ f1299 1 757168"/>
                <a:gd name="f1661" fmla="*/ f1300 1 12192000"/>
                <a:gd name="f1662" fmla="*/ f1301 1 757168"/>
                <a:gd name="f1663" fmla="*/ f1302 1 12192000"/>
                <a:gd name="f1664" fmla="*/ f1303 1 757168"/>
                <a:gd name="f1665" fmla="*/ f1304 1 12192000"/>
                <a:gd name="f1666" fmla="*/ f1305 1 757168"/>
                <a:gd name="f1667" fmla="*/ f1306 1 12192000"/>
                <a:gd name="f1668" fmla="*/ f1307 1 757168"/>
                <a:gd name="f1669" fmla="*/ f1308 1 12192000"/>
                <a:gd name="f1670" fmla="*/ f1309 1 757168"/>
                <a:gd name="f1671" fmla="*/ f1310 1 12192000"/>
                <a:gd name="f1672" fmla="*/ f1311 1 757168"/>
                <a:gd name="f1673" fmla="*/ f1312 1 12192000"/>
                <a:gd name="f1674" fmla="*/ f1313 1 757168"/>
                <a:gd name="f1675" fmla="*/ f1314 1 12192000"/>
                <a:gd name="f1676" fmla="*/ f1315 1 757168"/>
                <a:gd name="f1677" fmla="*/ f1316 1 12192000"/>
                <a:gd name="f1678" fmla="*/ f1317 1 757168"/>
                <a:gd name="f1679" fmla="*/ f1318 1 12192000"/>
                <a:gd name="f1680" fmla="*/ f1319 1 757168"/>
                <a:gd name="f1681" fmla="*/ f1320 1 12192000"/>
                <a:gd name="f1682" fmla="*/ f1321 1 757168"/>
                <a:gd name="f1683" fmla="*/ f1322 1 12192000"/>
                <a:gd name="f1684" fmla="*/ f1323 1 757168"/>
                <a:gd name="f1685" fmla="*/ f1324 1 12192000"/>
                <a:gd name="f1686" fmla="*/ f1325 1 757168"/>
                <a:gd name="f1687" fmla="*/ f1326 1 12192000"/>
                <a:gd name="f1688" fmla="*/ f1327 1 757168"/>
                <a:gd name="f1689" fmla="*/ f1328 1 12192000"/>
                <a:gd name="f1690" fmla="*/ f1329 1 757168"/>
                <a:gd name="f1691" fmla="*/ f1330 1 12192000"/>
                <a:gd name="f1692" fmla="*/ f1331 1 757168"/>
                <a:gd name="f1693" fmla="*/ f1332 1 12192000"/>
                <a:gd name="f1694" fmla="*/ f1333 1 757168"/>
                <a:gd name="f1695" fmla="*/ f1334 1 12192000"/>
                <a:gd name="f1696" fmla="*/ f1335 1 757168"/>
                <a:gd name="f1697" fmla="*/ f1336 1 12192000"/>
                <a:gd name="f1698" fmla="*/ f1337 1 757168"/>
                <a:gd name="f1699" fmla="*/ f1338 1 12192000"/>
                <a:gd name="f1700" fmla="*/ f1339 1 757168"/>
                <a:gd name="f1701" fmla="*/ f1340 1 12192000"/>
                <a:gd name="f1702" fmla="*/ f1341 1 757168"/>
                <a:gd name="f1703" fmla="*/ f1342 1 12192000"/>
                <a:gd name="f1704" fmla="*/ f1343 1 757168"/>
                <a:gd name="f1705" fmla="*/ f1344 1 12192000"/>
                <a:gd name="f1706" fmla="*/ f1345 1 757168"/>
                <a:gd name="f1707" fmla="*/ f1346 1 12192000"/>
                <a:gd name="f1708" fmla="*/ f1347 1 757168"/>
                <a:gd name="f1709" fmla="*/ f1348 1 12192000"/>
                <a:gd name="f1710" fmla="*/ f1349 1 757168"/>
                <a:gd name="f1711" fmla="*/ f1350 1 12192000"/>
                <a:gd name="f1712" fmla="*/ f1351 1 757168"/>
                <a:gd name="f1713" fmla="*/ f1352 1 12192000"/>
                <a:gd name="f1714" fmla="*/ f1353 1 757168"/>
                <a:gd name="f1715" fmla="*/ f1354 1 12192000"/>
                <a:gd name="f1716" fmla="*/ f1355 1 757168"/>
                <a:gd name="f1717" fmla="*/ f1356 1 12192000"/>
                <a:gd name="f1718" fmla="*/ f1357 1 757168"/>
                <a:gd name="f1719" fmla="*/ f1358 1 12192000"/>
                <a:gd name="f1720" fmla="*/ f1359 1 757168"/>
                <a:gd name="f1721" fmla="*/ f1360 1 12192000"/>
                <a:gd name="f1722" fmla="*/ f1361 1 757168"/>
                <a:gd name="f1723" fmla="*/ f1362 1 12192000"/>
                <a:gd name="f1724" fmla="*/ f1363 1 757168"/>
                <a:gd name="f1725" fmla="*/ f1364 1 12192000"/>
                <a:gd name="f1726" fmla="*/ f1365 1 757168"/>
                <a:gd name="f1727" fmla="*/ f1366 1 12192000"/>
                <a:gd name="f1728" fmla="*/ f1367 1 757168"/>
                <a:gd name="f1729" fmla="*/ f1368 1 12192000"/>
                <a:gd name="f1730" fmla="*/ f1369 1 757168"/>
                <a:gd name="f1731" fmla="*/ f1370 1 12192000"/>
                <a:gd name="f1732" fmla="*/ f1371 1 757168"/>
                <a:gd name="f1733" fmla="*/ f1372 1 12192000"/>
                <a:gd name="f1734" fmla="*/ f1373 1 757168"/>
                <a:gd name="f1735" fmla="*/ f1374 1 12192000"/>
                <a:gd name="f1736" fmla="*/ f1375 1 757168"/>
                <a:gd name="f1737" fmla="*/ f1376 1 12192000"/>
                <a:gd name="f1738" fmla="*/ f1377 1 757168"/>
                <a:gd name="f1739" fmla="*/ f1378 1 12192000"/>
                <a:gd name="f1740" fmla="*/ f1379 1 757168"/>
                <a:gd name="f1741" fmla="*/ f1380 1 12192000"/>
                <a:gd name="f1742" fmla="*/ f1381 1 757168"/>
                <a:gd name="f1743" fmla="*/ f1382 1 12192000"/>
                <a:gd name="f1744" fmla="*/ f1383 1 757168"/>
                <a:gd name="f1745" fmla="*/ f1384 1 12192000"/>
                <a:gd name="f1746" fmla="*/ f1385 1 757168"/>
                <a:gd name="f1747" fmla="*/ f1386 1 12192000"/>
                <a:gd name="f1748" fmla="*/ f1387 1 757168"/>
                <a:gd name="f1749" fmla="*/ f1388 1 12192000"/>
                <a:gd name="f1750" fmla="*/ f1389 1 757168"/>
                <a:gd name="f1751" fmla="*/ f1390 1 12192000"/>
                <a:gd name="f1752" fmla="*/ f1391 1 757168"/>
                <a:gd name="f1753" fmla="*/ f1392 1 12192000"/>
                <a:gd name="f1754" fmla="*/ f1393 1 757168"/>
                <a:gd name="f1755" fmla="*/ f1394 1 12192000"/>
                <a:gd name="f1756" fmla="*/ f1395 1 757168"/>
                <a:gd name="f1757" fmla="*/ f1396 1 12192000"/>
                <a:gd name="f1758" fmla="*/ f1397 1 757168"/>
                <a:gd name="f1759" fmla="*/ f1398 1 12192000"/>
                <a:gd name="f1760" fmla="*/ f1399 1 757168"/>
                <a:gd name="f1761" fmla="*/ f1400 1 12192000"/>
                <a:gd name="f1762" fmla="*/ f1401 1 757168"/>
                <a:gd name="f1763" fmla="*/ f1402 1 12192000"/>
                <a:gd name="f1764" fmla="*/ f1403 1 757168"/>
                <a:gd name="f1765" fmla="*/ f1404 1 12192000"/>
                <a:gd name="f1766" fmla="*/ f1405 1 757168"/>
                <a:gd name="f1767" fmla="*/ f1406 1 12192000"/>
                <a:gd name="f1768" fmla="*/ f1407 1 757168"/>
                <a:gd name="f1769" fmla="*/ f1408 1 12192000"/>
                <a:gd name="f1770" fmla="*/ f1409 1 757168"/>
                <a:gd name="f1771" fmla="*/ f1410 1 12192000"/>
                <a:gd name="f1772" fmla="*/ f1411 1 757168"/>
                <a:gd name="f1773" fmla="*/ f1412 1 12192000"/>
                <a:gd name="f1774" fmla="*/ f1413 1 757168"/>
                <a:gd name="f1775" fmla="*/ f1414 1 12192000"/>
                <a:gd name="f1776" fmla="*/ f1415 1 757168"/>
                <a:gd name="f1777" fmla="*/ f1416 1 12192000"/>
                <a:gd name="f1778" fmla="*/ f1417 1 757168"/>
                <a:gd name="f1779" fmla="*/ f1418 1 12192000"/>
                <a:gd name="f1780" fmla="*/ f1419 1 757168"/>
                <a:gd name="f1781" fmla="*/ f1420 1 12192000"/>
                <a:gd name="f1782" fmla="*/ f1421 1 757168"/>
                <a:gd name="f1783" fmla="*/ f1422 1 12192000"/>
                <a:gd name="f1784" fmla="*/ f1423 1 757168"/>
                <a:gd name="f1785" fmla="*/ f1424 1 12192000"/>
                <a:gd name="f1786" fmla="*/ f1425 1 757168"/>
                <a:gd name="f1787" fmla="*/ f1426 1 12192000"/>
                <a:gd name="f1788" fmla="*/ f1427 1 757168"/>
                <a:gd name="f1789" fmla="*/ f1428 1 12192000"/>
                <a:gd name="f1790" fmla="*/ f1429 1 757168"/>
                <a:gd name="f1791" fmla="*/ f1430 1 12192000"/>
                <a:gd name="f1792" fmla="*/ f1431 1 757168"/>
                <a:gd name="f1793" fmla="*/ f1432 1 757168"/>
                <a:gd name="f1794" fmla="*/ f5 1 f1071"/>
                <a:gd name="f1795" fmla="*/ f6 1 f1071"/>
                <a:gd name="f1796" fmla="*/ f5 1 f1072"/>
                <a:gd name="f1797" fmla="*/ f7 1 f1072"/>
                <a:gd name="f1798" fmla="+- f1433 0 f1"/>
                <a:gd name="f1799" fmla="*/ f1434 1 f1071"/>
                <a:gd name="f1800" fmla="*/ f1435 1 f1072"/>
                <a:gd name="f1801" fmla="*/ f1436 1 f1071"/>
                <a:gd name="f1802" fmla="*/ f1437 1 f1072"/>
                <a:gd name="f1803" fmla="*/ f1438 1 f1071"/>
                <a:gd name="f1804" fmla="*/ f1439 1 f1072"/>
                <a:gd name="f1805" fmla="*/ f1440 1 f1071"/>
                <a:gd name="f1806" fmla="*/ f1441 1 f1072"/>
                <a:gd name="f1807" fmla="*/ f1442 1 f1071"/>
                <a:gd name="f1808" fmla="*/ f1443 1 f1072"/>
                <a:gd name="f1809" fmla="*/ f1444 1 f1071"/>
                <a:gd name="f1810" fmla="*/ f1445 1 f1072"/>
                <a:gd name="f1811" fmla="*/ f1446 1 f1071"/>
                <a:gd name="f1812" fmla="*/ f1447 1 f1072"/>
                <a:gd name="f1813" fmla="*/ f1448 1 f1071"/>
                <a:gd name="f1814" fmla="*/ f1449 1 f1072"/>
                <a:gd name="f1815" fmla="*/ f1450 1 f1071"/>
                <a:gd name="f1816" fmla="*/ f1451 1 f1072"/>
                <a:gd name="f1817" fmla="*/ f1452 1 f1071"/>
                <a:gd name="f1818" fmla="*/ f1453 1 f1072"/>
                <a:gd name="f1819" fmla="*/ f1454 1 f1071"/>
                <a:gd name="f1820" fmla="*/ f1455 1 f1072"/>
                <a:gd name="f1821" fmla="*/ f1456 1 f1071"/>
                <a:gd name="f1822" fmla="*/ f1457 1 f1072"/>
                <a:gd name="f1823" fmla="*/ f1458 1 f1071"/>
                <a:gd name="f1824" fmla="*/ f1459 1 f1072"/>
                <a:gd name="f1825" fmla="*/ f1460 1 f1071"/>
                <a:gd name="f1826" fmla="*/ f1461 1 f1072"/>
                <a:gd name="f1827" fmla="*/ f1462 1 f1071"/>
                <a:gd name="f1828" fmla="*/ f1463 1 f1072"/>
                <a:gd name="f1829" fmla="*/ f1464 1 f1071"/>
                <a:gd name="f1830" fmla="*/ f1465 1 f1072"/>
                <a:gd name="f1831" fmla="*/ f1466 1 f1071"/>
                <a:gd name="f1832" fmla="*/ f1467 1 f1072"/>
                <a:gd name="f1833" fmla="*/ f1468 1 f1071"/>
                <a:gd name="f1834" fmla="*/ f1469 1 f1072"/>
                <a:gd name="f1835" fmla="*/ f1470 1 f1071"/>
                <a:gd name="f1836" fmla="*/ f1471 1 f1072"/>
                <a:gd name="f1837" fmla="*/ f1472 1 f1071"/>
                <a:gd name="f1838" fmla="*/ f1473 1 f1072"/>
                <a:gd name="f1839" fmla="*/ f1474 1 f1071"/>
                <a:gd name="f1840" fmla="*/ f1475 1 f1072"/>
                <a:gd name="f1841" fmla="*/ f1476 1 f1071"/>
                <a:gd name="f1842" fmla="*/ f1477 1 f1072"/>
                <a:gd name="f1843" fmla="*/ f1478 1 f1071"/>
                <a:gd name="f1844" fmla="*/ f1479 1 f1072"/>
                <a:gd name="f1845" fmla="*/ f1480 1 f1071"/>
                <a:gd name="f1846" fmla="*/ f1481 1 f1072"/>
                <a:gd name="f1847" fmla="*/ f1482 1 f1071"/>
                <a:gd name="f1848" fmla="*/ f1483 1 f1072"/>
                <a:gd name="f1849" fmla="*/ f1484 1 f1071"/>
                <a:gd name="f1850" fmla="*/ f1485 1 f1072"/>
                <a:gd name="f1851" fmla="*/ f1486 1 f1071"/>
                <a:gd name="f1852" fmla="*/ f1487 1 f1072"/>
                <a:gd name="f1853" fmla="*/ f1488 1 f1071"/>
                <a:gd name="f1854" fmla="*/ f1489 1 f1072"/>
                <a:gd name="f1855" fmla="*/ f1490 1 f1071"/>
                <a:gd name="f1856" fmla="*/ f1491 1 f1072"/>
                <a:gd name="f1857" fmla="*/ f1492 1 f1071"/>
                <a:gd name="f1858" fmla="*/ f1493 1 f1072"/>
                <a:gd name="f1859" fmla="*/ f1494 1 f1071"/>
                <a:gd name="f1860" fmla="*/ f1495 1 f1072"/>
                <a:gd name="f1861" fmla="*/ f1496 1 f1071"/>
                <a:gd name="f1862" fmla="*/ f1497 1 f1072"/>
                <a:gd name="f1863" fmla="*/ f1498 1 f1071"/>
                <a:gd name="f1864" fmla="*/ f1499 1 f1072"/>
                <a:gd name="f1865" fmla="*/ f1500 1 f1071"/>
                <a:gd name="f1866" fmla="*/ f1501 1 f1072"/>
                <a:gd name="f1867" fmla="*/ f1502 1 f1071"/>
                <a:gd name="f1868" fmla="*/ f1503 1 f1072"/>
                <a:gd name="f1869" fmla="*/ f1504 1 f1071"/>
                <a:gd name="f1870" fmla="*/ f1505 1 f1072"/>
                <a:gd name="f1871" fmla="*/ f1506 1 f1071"/>
                <a:gd name="f1872" fmla="*/ f1507 1 f1072"/>
                <a:gd name="f1873" fmla="*/ f1508 1 f1071"/>
                <a:gd name="f1874" fmla="*/ f1509 1 f1072"/>
                <a:gd name="f1875" fmla="*/ f1510 1 f1071"/>
                <a:gd name="f1876" fmla="*/ f1511 1 f1072"/>
                <a:gd name="f1877" fmla="*/ f1512 1 f1071"/>
                <a:gd name="f1878" fmla="*/ f1513 1 f1072"/>
                <a:gd name="f1879" fmla="*/ f1514 1 f1071"/>
                <a:gd name="f1880" fmla="*/ f1515 1 f1072"/>
                <a:gd name="f1881" fmla="*/ f1516 1 f1071"/>
                <a:gd name="f1882" fmla="*/ f1517 1 f1072"/>
                <a:gd name="f1883" fmla="*/ f1518 1 f1071"/>
                <a:gd name="f1884" fmla="*/ f1519 1 f1072"/>
                <a:gd name="f1885" fmla="*/ f1520 1 f1071"/>
                <a:gd name="f1886" fmla="*/ f1521 1 f1072"/>
                <a:gd name="f1887" fmla="*/ f1522 1 f1071"/>
                <a:gd name="f1888" fmla="*/ f1523 1 f1072"/>
                <a:gd name="f1889" fmla="*/ f1524 1 f1071"/>
                <a:gd name="f1890" fmla="*/ f1525 1 f1072"/>
                <a:gd name="f1891" fmla="*/ f1526 1 f1071"/>
                <a:gd name="f1892" fmla="*/ f1527 1 f1072"/>
                <a:gd name="f1893" fmla="*/ f1528 1 f1071"/>
                <a:gd name="f1894" fmla="*/ f1529 1 f1072"/>
                <a:gd name="f1895" fmla="*/ f1530 1 f1071"/>
                <a:gd name="f1896" fmla="*/ f1531 1 f1072"/>
                <a:gd name="f1897" fmla="*/ f1532 1 f1071"/>
                <a:gd name="f1898" fmla="*/ f1533 1 f1072"/>
                <a:gd name="f1899" fmla="*/ f1534 1 f1071"/>
                <a:gd name="f1900" fmla="*/ f1535 1 f1072"/>
                <a:gd name="f1901" fmla="*/ f1536 1 f1071"/>
                <a:gd name="f1902" fmla="*/ f1537 1 f1072"/>
                <a:gd name="f1903" fmla="*/ f1538 1 f1071"/>
                <a:gd name="f1904" fmla="*/ f1539 1 f1072"/>
                <a:gd name="f1905" fmla="*/ f1540 1 f1071"/>
                <a:gd name="f1906" fmla="*/ f1541 1 f1072"/>
                <a:gd name="f1907" fmla="*/ f1542 1 f1071"/>
                <a:gd name="f1908" fmla="*/ f1543 1 f1072"/>
                <a:gd name="f1909" fmla="*/ f1544 1 f1071"/>
                <a:gd name="f1910" fmla="*/ f1545 1 f1072"/>
                <a:gd name="f1911" fmla="*/ f1546 1 f1071"/>
                <a:gd name="f1912" fmla="*/ f1547 1 f1072"/>
                <a:gd name="f1913" fmla="*/ f1548 1 f1071"/>
                <a:gd name="f1914" fmla="*/ f1549 1 f1072"/>
                <a:gd name="f1915" fmla="*/ f1550 1 f1071"/>
                <a:gd name="f1916" fmla="*/ f1551 1 f1072"/>
                <a:gd name="f1917" fmla="*/ f1552 1 f1071"/>
                <a:gd name="f1918" fmla="*/ f1553 1 f1072"/>
                <a:gd name="f1919" fmla="*/ f1554 1 f1071"/>
                <a:gd name="f1920" fmla="*/ f1555 1 f1072"/>
                <a:gd name="f1921" fmla="*/ f1556 1 f1071"/>
                <a:gd name="f1922" fmla="*/ f1557 1 f1072"/>
                <a:gd name="f1923" fmla="*/ f1558 1 f1071"/>
                <a:gd name="f1924" fmla="*/ f1559 1 f1072"/>
                <a:gd name="f1925" fmla="*/ f1560 1 f1071"/>
                <a:gd name="f1926" fmla="*/ f1561 1 f1072"/>
                <a:gd name="f1927" fmla="*/ f1562 1 f1071"/>
                <a:gd name="f1928" fmla="*/ f1563 1 f1072"/>
                <a:gd name="f1929" fmla="*/ f1564 1 f1071"/>
                <a:gd name="f1930" fmla="*/ f1565 1 f1072"/>
                <a:gd name="f1931" fmla="*/ f1566 1 f1071"/>
                <a:gd name="f1932" fmla="*/ f1567 1 f1072"/>
                <a:gd name="f1933" fmla="*/ f1568 1 f1071"/>
                <a:gd name="f1934" fmla="*/ f1569 1 f1072"/>
                <a:gd name="f1935" fmla="*/ f1570 1 f1071"/>
                <a:gd name="f1936" fmla="*/ f1571 1 f1072"/>
                <a:gd name="f1937" fmla="*/ f1572 1 f1071"/>
                <a:gd name="f1938" fmla="*/ f1573 1 f1072"/>
                <a:gd name="f1939" fmla="*/ f1574 1 f1071"/>
                <a:gd name="f1940" fmla="*/ f1575 1 f1072"/>
                <a:gd name="f1941" fmla="*/ f1576 1 f1071"/>
                <a:gd name="f1942" fmla="*/ f1577 1 f1072"/>
                <a:gd name="f1943" fmla="*/ f1578 1 f1071"/>
                <a:gd name="f1944" fmla="*/ f1579 1 f1072"/>
                <a:gd name="f1945" fmla="*/ f1580 1 f1071"/>
                <a:gd name="f1946" fmla="*/ f1581 1 f1072"/>
                <a:gd name="f1947" fmla="*/ f1582 1 f1071"/>
                <a:gd name="f1948" fmla="*/ f1583 1 f1072"/>
                <a:gd name="f1949" fmla="*/ f1584 1 f1071"/>
                <a:gd name="f1950" fmla="*/ f1585 1 f1072"/>
                <a:gd name="f1951" fmla="*/ f1586 1 f1071"/>
                <a:gd name="f1952" fmla="*/ f1587 1 f1072"/>
                <a:gd name="f1953" fmla="*/ f1588 1 f1071"/>
                <a:gd name="f1954" fmla="*/ f1589 1 f1072"/>
                <a:gd name="f1955" fmla="*/ f1590 1 f1071"/>
                <a:gd name="f1956" fmla="*/ f1591 1 f1072"/>
                <a:gd name="f1957" fmla="*/ f1592 1 f1071"/>
                <a:gd name="f1958" fmla="*/ f1593 1 f1072"/>
                <a:gd name="f1959" fmla="*/ f1594 1 f1071"/>
                <a:gd name="f1960" fmla="*/ f1595 1 f1072"/>
                <a:gd name="f1961" fmla="*/ f1596 1 f1071"/>
                <a:gd name="f1962" fmla="*/ f1597 1 f1072"/>
                <a:gd name="f1963" fmla="*/ f1598 1 f1071"/>
                <a:gd name="f1964" fmla="*/ f1599 1 f1072"/>
                <a:gd name="f1965" fmla="*/ f1600 1 f1071"/>
                <a:gd name="f1966" fmla="*/ f1601 1 f1072"/>
                <a:gd name="f1967" fmla="*/ f1602 1 f1071"/>
                <a:gd name="f1968" fmla="*/ f1603 1 f1072"/>
                <a:gd name="f1969" fmla="*/ f1604 1 f1071"/>
                <a:gd name="f1970" fmla="*/ f1605 1 f1072"/>
                <a:gd name="f1971" fmla="*/ f1606 1 f1071"/>
                <a:gd name="f1972" fmla="*/ f1607 1 f1072"/>
                <a:gd name="f1973" fmla="*/ f1608 1 f1071"/>
                <a:gd name="f1974" fmla="*/ f1609 1 f1072"/>
                <a:gd name="f1975" fmla="*/ f1610 1 f1071"/>
                <a:gd name="f1976" fmla="*/ f1611 1 f1072"/>
                <a:gd name="f1977" fmla="*/ f1612 1 f1071"/>
                <a:gd name="f1978" fmla="*/ f1613 1 f1072"/>
                <a:gd name="f1979" fmla="*/ f1614 1 f1071"/>
                <a:gd name="f1980" fmla="*/ f1615 1 f1072"/>
                <a:gd name="f1981" fmla="*/ f1616 1 f1071"/>
                <a:gd name="f1982" fmla="*/ f1617 1 f1072"/>
                <a:gd name="f1983" fmla="*/ f1618 1 f1071"/>
                <a:gd name="f1984" fmla="*/ f1619 1 f1072"/>
                <a:gd name="f1985" fmla="*/ f1620 1 f1072"/>
                <a:gd name="f1986" fmla="*/ f1621 1 f1071"/>
                <a:gd name="f1987" fmla="*/ f1622 1 f1072"/>
                <a:gd name="f1988" fmla="*/ f1623 1 f1071"/>
                <a:gd name="f1989" fmla="*/ f1624 1 f1072"/>
                <a:gd name="f1990" fmla="*/ f1625 1 f1071"/>
                <a:gd name="f1991" fmla="*/ f1626 1 f1072"/>
                <a:gd name="f1992" fmla="*/ f1627 1 f1071"/>
                <a:gd name="f1993" fmla="*/ f1628 1 f1072"/>
                <a:gd name="f1994" fmla="*/ f1629 1 f1071"/>
                <a:gd name="f1995" fmla="*/ f1630 1 f1072"/>
                <a:gd name="f1996" fmla="*/ f1631 1 f1071"/>
                <a:gd name="f1997" fmla="*/ f1632 1 f1072"/>
                <a:gd name="f1998" fmla="*/ f1633 1 f1071"/>
                <a:gd name="f1999" fmla="*/ f1634 1 f1072"/>
                <a:gd name="f2000" fmla="*/ f1635 1 f1071"/>
                <a:gd name="f2001" fmla="*/ f1636 1 f1072"/>
                <a:gd name="f2002" fmla="*/ f1637 1 f1071"/>
                <a:gd name="f2003" fmla="*/ f1638 1 f1072"/>
                <a:gd name="f2004" fmla="*/ f1639 1 f1071"/>
                <a:gd name="f2005" fmla="*/ f1640 1 f1072"/>
                <a:gd name="f2006" fmla="*/ f1641 1 f1071"/>
                <a:gd name="f2007" fmla="*/ f1642 1 f1072"/>
                <a:gd name="f2008" fmla="*/ f1643 1 f1071"/>
                <a:gd name="f2009" fmla="*/ f1644 1 f1072"/>
                <a:gd name="f2010" fmla="*/ f1645 1 f1071"/>
                <a:gd name="f2011" fmla="*/ f1646 1 f1072"/>
                <a:gd name="f2012" fmla="*/ f1647 1 f1071"/>
                <a:gd name="f2013" fmla="*/ f1648 1 f1072"/>
                <a:gd name="f2014" fmla="*/ f1649 1 f1071"/>
                <a:gd name="f2015" fmla="*/ f1650 1 f1072"/>
                <a:gd name="f2016" fmla="*/ f1651 1 f1071"/>
                <a:gd name="f2017" fmla="*/ f1652 1 f1072"/>
                <a:gd name="f2018" fmla="*/ f1653 1 f1071"/>
                <a:gd name="f2019" fmla="*/ f1654 1 f1072"/>
                <a:gd name="f2020" fmla="*/ f1655 1 f1071"/>
                <a:gd name="f2021" fmla="*/ f1656 1 f1072"/>
                <a:gd name="f2022" fmla="*/ f1657 1 f1071"/>
                <a:gd name="f2023" fmla="*/ f1658 1 f1072"/>
                <a:gd name="f2024" fmla="*/ f1659 1 f1071"/>
                <a:gd name="f2025" fmla="*/ f1660 1 f1072"/>
                <a:gd name="f2026" fmla="*/ f1661 1 f1071"/>
                <a:gd name="f2027" fmla="*/ f1662 1 f1072"/>
                <a:gd name="f2028" fmla="*/ f1663 1 f1071"/>
                <a:gd name="f2029" fmla="*/ f1664 1 f1072"/>
                <a:gd name="f2030" fmla="*/ f1665 1 f1071"/>
                <a:gd name="f2031" fmla="*/ f1666 1 f1072"/>
                <a:gd name="f2032" fmla="*/ f1667 1 f1071"/>
                <a:gd name="f2033" fmla="*/ f1668 1 f1072"/>
                <a:gd name="f2034" fmla="*/ f1669 1 f1071"/>
                <a:gd name="f2035" fmla="*/ f1670 1 f1072"/>
                <a:gd name="f2036" fmla="*/ f1671 1 f1071"/>
                <a:gd name="f2037" fmla="*/ f1672 1 f1072"/>
                <a:gd name="f2038" fmla="*/ f1673 1 f1071"/>
                <a:gd name="f2039" fmla="*/ f1674 1 f1072"/>
                <a:gd name="f2040" fmla="*/ f1675 1 f1071"/>
                <a:gd name="f2041" fmla="*/ f1676 1 f1072"/>
                <a:gd name="f2042" fmla="*/ f1677 1 f1071"/>
                <a:gd name="f2043" fmla="*/ f1678 1 f1072"/>
                <a:gd name="f2044" fmla="*/ f1679 1 f1071"/>
                <a:gd name="f2045" fmla="*/ f1680 1 f1072"/>
                <a:gd name="f2046" fmla="*/ f1681 1 f1071"/>
                <a:gd name="f2047" fmla="*/ f1682 1 f1072"/>
                <a:gd name="f2048" fmla="*/ f1683 1 f1071"/>
                <a:gd name="f2049" fmla="*/ f1684 1 f1072"/>
                <a:gd name="f2050" fmla="*/ f1685 1 f1071"/>
                <a:gd name="f2051" fmla="*/ f1686 1 f1072"/>
                <a:gd name="f2052" fmla="*/ f1687 1 f1071"/>
                <a:gd name="f2053" fmla="*/ f1688 1 f1072"/>
                <a:gd name="f2054" fmla="*/ f1689 1 f1071"/>
                <a:gd name="f2055" fmla="*/ f1690 1 f1072"/>
                <a:gd name="f2056" fmla="*/ f1691 1 f1071"/>
                <a:gd name="f2057" fmla="*/ f1692 1 f1072"/>
                <a:gd name="f2058" fmla="*/ f1693 1 f1071"/>
                <a:gd name="f2059" fmla="*/ f1694 1 f1072"/>
                <a:gd name="f2060" fmla="*/ f1695 1 f1071"/>
                <a:gd name="f2061" fmla="*/ f1696 1 f1072"/>
                <a:gd name="f2062" fmla="*/ f1697 1 f1071"/>
                <a:gd name="f2063" fmla="*/ f1698 1 f1072"/>
                <a:gd name="f2064" fmla="*/ f1699 1 f1071"/>
                <a:gd name="f2065" fmla="*/ f1700 1 f1072"/>
                <a:gd name="f2066" fmla="*/ f1701 1 f1071"/>
                <a:gd name="f2067" fmla="*/ f1702 1 f1072"/>
                <a:gd name="f2068" fmla="*/ f1703 1 f1071"/>
                <a:gd name="f2069" fmla="*/ f1704 1 f1072"/>
                <a:gd name="f2070" fmla="*/ f1705 1 f1071"/>
                <a:gd name="f2071" fmla="*/ f1706 1 f1072"/>
                <a:gd name="f2072" fmla="*/ f1707 1 f1071"/>
                <a:gd name="f2073" fmla="*/ f1708 1 f1072"/>
                <a:gd name="f2074" fmla="*/ f1709 1 f1071"/>
                <a:gd name="f2075" fmla="*/ f1710 1 f1072"/>
                <a:gd name="f2076" fmla="*/ f1711 1 f1071"/>
                <a:gd name="f2077" fmla="*/ f1712 1 f1072"/>
                <a:gd name="f2078" fmla="*/ f1713 1 f1071"/>
                <a:gd name="f2079" fmla="*/ f1714 1 f1072"/>
                <a:gd name="f2080" fmla="*/ f1715 1 f1071"/>
                <a:gd name="f2081" fmla="*/ f1716 1 f1072"/>
                <a:gd name="f2082" fmla="*/ f1717 1 f1071"/>
                <a:gd name="f2083" fmla="*/ f1718 1 f1072"/>
                <a:gd name="f2084" fmla="*/ f1719 1 f1071"/>
                <a:gd name="f2085" fmla="*/ f1720 1 f1072"/>
                <a:gd name="f2086" fmla="*/ f1721 1 f1071"/>
                <a:gd name="f2087" fmla="*/ f1722 1 f1072"/>
                <a:gd name="f2088" fmla="*/ f1723 1 f1071"/>
                <a:gd name="f2089" fmla="*/ f1724 1 f1072"/>
                <a:gd name="f2090" fmla="*/ f1725 1 f1071"/>
                <a:gd name="f2091" fmla="*/ f1726 1 f1072"/>
                <a:gd name="f2092" fmla="*/ f1727 1 f1071"/>
                <a:gd name="f2093" fmla="*/ f1728 1 f1072"/>
                <a:gd name="f2094" fmla="*/ f1729 1 f1071"/>
                <a:gd name="f2095" fmla="*/ f1730 1 f1072"/>
                <a:gd name="f2096" fmla="*/ f1731 1 f1071"/>
                <a:gd name="f2097" fmla="*/ f1732 1 f1072"/>
                <a:gd name="f2098" fmla="*/ f1733 1 f1071"/>
                <a:gd name="f2099" fmla="*/ f1734 1 f1072"/>
                <a:gd name="f2100" fmla="*/ f1735 1 f1071"/>
                <a:gd name="f2101" fmla="*/ f1736 1 f1072"/>
                <a:gd name="f2102" fmla="*/ f1737 1 f1071"/>
                <a:gd name="f2103" fmla="*/ f1738 1 f1072"/>
                <a:gd name="f2104" fmla="*/ f1739 1 f1071"/>
                <a:gd name="f2105" fmla="*/ f1740 1 f1072"/>
                <a:gd name="f2106" fmla="*/ f1741 1 f1071"/>
                <a:gd name="f2107" fmla="*/ f1742 1 f1072"/>
                <a:gd name="f2108" fmla="*/ f1743 1 f1071"/>
                <a:gd name="f2109" fmla="*/ f1744 1 f1072"/>
                <a:gd name="f2110" fmla="*/ f1745 1 f1071"/>
                <a:gd name="f2111" fmla="*/ f1746 1 f1072"/>
                <a:gd name="f2112" fmla="*/ f1747 1 f1071"/>
                <a:gd name="f2113" fmla="*/ f1748 1 f1072"/>
                <a:gd name="f2114" fmla="*/ f1749 1 f1071"/>
                <a:gd name="f2115" fmla="*/ f1750 1 f1072"/>
                <a:gd name="f2116" fmla="*/ f1751 1 f1071"/>
                <a:gd name="f2117" fmla="*/ f1752 1 f1072"/>
                <a:gd name="f2118" fmla="*/ f1753 1 f1071"/>
                <a:gd name="f2119" fmla="*/ f1754 1 f1072"/>
                <a:gd name="f2120" fmla="*/ f1755 1 f1071"/>
                <a:gd name="f2121" fmla="*/ f1756 1 f1072"/>
                <a:gd name="f2122" fmla="*/ f1757 1 f1071"/>
                <a:gd name="f2123" fmla="*/ f1758 1 f1072"/>
                <a:gd name="f2124" fmla="*/ f1759 1 f1071"/>
                <a:gd name="f2125" fmla="*/ f1760 1 f1072"/>
                <a:gd name="f2126" fmla="*/ f1761 1 f1071"/>
                <a:gd name="f2127" fmla="*/ f1762 1 f1072"/>
                <a:gd name="f2128" fmla="*/ f1763 1 f1071"/>
                <a:gd name="f2129" fmla="*/ f1764 1 f1072"/>
                <a:gd name="f2130" fmla="*/ f1765 1 f1071"/>
                <a:gd name="f2131" fmla="*/ f1766 1 f1072"/>
                <a:gd name="f2132" fmla="*/ f1767 1 f1071"/>
                <a:gd name="f2133" fmla="*/ f1768 1 f1072"/>
                <a:gd name="f2134" fmla="*/ f1769 1 f1071"/>
                <a:gd name="f2135" fmla="*/ f1770 1 f1072"/>
                <a:gd name="f2136" fmla="*/ f1771 1 f1071"/>
                <a:gd name="f2137" fmla="*/ f1772 1 f1072"/>
                <a:gd name="f2138" fmla="*/ f1773 1 f1071"/>
                <a:gd name="f2139" fmla="*/ f1774 1 f1072"/>
                <a:gd name="f2140" fmla="*/ f1775 1 f1071"/>
                <a:gd name="f2141" fmla="*/ f1776 1 f1072"/>
                <a:gd name="f2142" fmla="*/ f1777 1 f1071"/>
                <a:gd name="f2143" fmla="*/ f1778 1 f1072"/>
                <a:gd name="f2144" fmla="*/ f1779 1 f1071"/>
                <a:gd name="f2145" fmla="*/ f1780 1 f1072"/>
                <a:gd name="f2146" fmla="*/ f1781 1 f1071"/>
                <a:gd name="f2147" fmla="*/ f1782 1 f1072"/>
                <a:gd name="f2148" fmla="*/ f1783 1 f1071"/>
                <a:gd name="f2149" fmla="*/ f1784 1 f1072"/>
                <a:gd name="f2150" fmla="*/ f1785 1 f1071"/>
                <a:gd name="f2151" fmla="*/ f1786 1 f1072"/>
                <a:gd name="f2152" fmla="*/ f1787 1 f1071"/>
                <a:gd name="f2153" fmla="*/ f1788 1 f1072"/>
                <a:gd name="f2154" fmla="*/ f1789 1 f1071"/>
                <a:gd name="f2155" fmla="*/ f1790 1 f1072"/>
                <a:gd name="f2156" fmla="*/ f1791 1 f1071"/>
                <a:gd name="f2157" fmla="*/ f1792 1 f1072"/>
                <a:gd name="f2158" fmla="*/ f1793 1 f1072"/>
                <a:gd name="f2159" fmla="*/ f1794 f1066 1"/>
                <a:gd name="f2160" fmla="*/ f1795 f1066 1"/>
                <a:gd name="f2161" fmla="*/ f1797 f1067 1"/>
                <a:gd name="f2162" fmla="*/ f1796 f1067 1"/>
                <a:gd name="f2163" fmla="*/ f1799 f1066 1"/>
                <a:gd name="f2164" fmla="*/ f1800 f1067 1"/>
                <a:gd name="f2165" fmla="*/ f1801 f1066 1"/>
                <a:gd name="f2166" fmla="*/ f1802 f1067 1"/>
                <a:gd name="f2167" fmla="*/ f1803 f1066 1"/>
                <a:gd name="f2168" fmla="*/ f1804 f1067 1"/>
                <a:gd name="f2169" fmla="*/ f1805 f1066 1"/>
                <a:gd name="f2170" fmla="*/ f1806 f1067 1"/>
                <a:gd name="f2171" fmla="*/ f1807 f1066 1"/>
                <a:gd name="f2172" fmla="*/ f1808 f1067 1"/>
                <a:gd name="f2173" fmla="*/ f1809 f1066 1"/>
                <a:gd name="f2174" fmla="*/ f1810 f1067 1"/>
                <a:gd name="f2175" fmla="*/ f1811 f1066 1"/>
                <a:gd name="f2176" fmla="*/ f1812 f1067 1"/>
                <a:gd name="f2177" fmla="*/ f1813 f1066 1"/>
                <a:gd name="f2178" fmla="*/ f1814 f1067 1"/>
                <a:gd name="f2179" fmla="*/ f1815 f1066 1"/>
                <a:gd name="f2180" fmla="*/ f1816 f1067 1"/>
                <a:gd name="f2181" fmla="*/ f1817 f1066 1"/>
                <a:gd name="f2182" fmla="*/ f1818 f1067 1"/>
                <a:gd name="f2183" fmla="*/ f1819 f1066 1"/>
                <a:gd name="f2184" fmla="*/ f1820 f1067 1"/>
                <a:gd name="f2185" fmla="*/ f1821 f1066 1"/>
                <a:gd name="f2186" fmla="*/ f1822 f1067 1"/>
                <a:gd name="f2187" fmla="*/ f1823 f1066 1"/>
                <a:gd name="f2188" fmla="*/ f1824 f1067 1"/>
                <a:gd name="f2189" fmla="*/ f1825 f1066 1"/>
                <a:gd name="f2190" fmla="*/ f1826 f1067 1"/>
                <a:gd name="f2191" fmla="*/ f1827 f1066 1"/>
                <a:gd name="f2192" fmla="*/ f1828 f1067 1"/>
                <a:gd name="f2193" fmla="*/ f1829 f1066 1"/>
                <a:gd name="f2194" fmla="*/ f1830 f1067 1"/>
                <a:gd name="f2195" fmla="*/ f1831 f1066 1"/>
                <a:gd name="f2196" fmla="*/ f1832 f1067 1"/>
                <a:gd name="f2197" fmla="*/ f1833 f1066 1"/>
                <a:gd name="f2198" fmla="*/ f1834 f1067 1"/>
                <a:gd name="f2199" fmla="*/ f1835 f1066 1"/>
                <a:gd name="f2200" fmla="*/ f1836 f1067 1"/>
                <a:gd name="f2201" fmla="*/ f1837 f1066 1"/>
                <a:gd name="f2202" fmla="*/ f1838 f1067 1"/>
                <a:gd name="f2203" fmla="*/ f1839 f1066 1"/>
                <a:gd name="f2204" fmla="*/ f1840 f1067 1"/>
                <a:gd name="f2205" fmla="*/ f1841 f1066 1"/>
                <a:gd name="f2206" fmla="*/ f1842 f1067 1"/>
                <a:gd name="f2207" fmla="*/ f1843 f1066 1"/>
                <a:gd name="f2208" fmla="*/ f1844 f1067 1"/>
                <a:gd name="f2209" fmla="*/ f1845 f1066 1"/>
                <a:gd name="f2210" fmla="*/ f1846 f1067 1"/>
                <a:gd name="f2211" fmla="*/ f1847 f1066 1"/>
                <a:gd name="f2212" fmla="*/ f1848 f1067 1"/>
                <a:gd name="f2213" fmla="*/ f1849 f1066 1"/>
                <a:gd name="f2214" fmla="*/ f1850 f1067 1"/>
                <a:gd name="f2215" fmla="*/ f1851 f1066 1"/>
                <a:gd name="f2216" fmla="*/ f1852 f1067 1"/>
                <a:gd name="f2217" fmla="*/ f1853 f1066 1"/>
                <a:gd name="f2218" fmla="*/ f1854 f1067 1"/>
                <a:gd name="f2219" fmla="*/ f1855 f1066 1"/>
                <a:gd name="f2220" fmla="*/ f1856 f1067 1"/>
                <a:gd name="f2221" fmla="*/ f1857 f1066 1"/>
                <a:gd name="f2222" fmla="*/ f1858 f1067 1"/>
                <a:gd name="f2223" fmla="*/ f1859 f1066 1"/>
                <a:gd name="f2224" fmla="*/ f1860 f1067 1"/>
                <a:gd name="f2225" fmla="*/ f1861 f1066 1"/>
                <a:gd name="f2226" fmla="*/ f1862 f1067 1"/>
                <a:gd name="f2227" fmla="*/ f1863 f1066 1"/>
                <a:gd name="f2228" fmla="*/ f1864 f1067 1"/>
                <a:gd name="f2229" fmla="*/ f1865 f1066 1"/>
                <a:gd name="f2230" fmla="*/ f1866 f1067 1"/>
                <a:gd name="f2231" fmla="*/ f1867 f1066 1"/>
                <a:gd name="f2232" fmla="*/ f1868 f1067 1"/>
                <a:gd name="f2233" fmla="*/ f1869 f1066 1"/>
                <a:gd name="f2234" fmla="*/ f1870 f1067 1"/>
                <a:gd name="f2235" fmla="*/ f1871 f1066 1"/>
                <a:gd name="f2236" fmla="*/ f1872 f1067 1"/>
                <a:gd name="f2237" fmla="*/ f1873 f1066 1"/>
                <a:gd name="f2238" fmla="*/ f1874 f1067 1"/>
                <a:gd name="f2239" fmla="*/ f1875 f1066 1"/>
                <a:gd name="f2240" fmla="*/ f1876 f1067 1"/>
                <a:gd name="f2241" fmla="*/ f1877 f1066 1"/>
                <a:gd name="f2242" fmla="*/ f1878 f1067 1"/>
                <a:gd name="f2243" fmla="*/ f1879 f1066 1"/>
                <a:gd name="f2244" fmla="*/ f1880 f1067 1"/>
                <a:gd name="f2245" fmla="*/ f1881 f1066 1"/>
                <a:gd name="f2246" fmla="*/ f1882 f1067 1"/>
                <a:gd name="f2247" fmla="*/ f1883 f1066 1"/>
                <a:gd name="f2248" fmla="*/ f1884 f1067 1"/>
                <a:gd name="f2249" fmla="*/ f1885 f1066 1"/>
                <a:gd name="f2250" fmla="*/ f1886 f1067 1"/>
                <a:gd name="f2251" fmla="*/ f1887 f1066 1"/>
                <a:gd name="f2252" fmla="*/ f1888 f1067 1"/>
                <a:gd name="f2253" fmla="*/ f1889 f1066 1"/>
                <a:gd name="f2254" fmla="*/ f1890 f1067 1"/>
                <a:gd name="f2255" fmla="*/ f1891 f1066 1"/>
                <a:gd name="f2256" fmla="*/ f1892 f1067 1"/>
                <a:gd name="f2257" fmla="*/ f1893 f1066 1"/>
                <a:gd name="f2258" fmla="*/ f1894 f1067 1"/>
                <a:gd name="f2259" fmla="*/ f1895 f1066 1"/>
                <a:gd name="f2260" fmla="*/ f1896 f1067 1"/>
                <a:gd name="f2261" fmla="*/ f1897 f1066 1"/>
                <a:gd name="f2262" fmla="*/ f1898 f1067 1"/>
                <a:gd name="f2263" fmla="*/ f1899 f1066 1"/>
                <a:gd name="f2264" fmla="*/ f1900 f1067 1"/>
                <a:gd name="f2265" fmla="*/ f1901 f1066 1"/>
                <a:gd name="f2266" fmla="*/ f1902 f1067 1"/>
                <a:gd name="f2267" fmla="*/ f1903 f1066 1"/>
                <a:gd name="f2268" fmla="*/ f1904 f1067 1"/>
                <a:gd name="f2269" fmla="*/ f1905 f1066 1"/>
                <a:gd name="f2270" fmla="*/ f1906 f1067 1"/>
                <a:gd name="f2271" fmla="*/ f1907 f1066 1"/>
                <a:gd name="f2272" fmla="*/ f1908 f1067 1"/>
                <a:gd name="f2273" fmla="*/ f1909 f1066 1"/>
                <a:gd name="f2274" fmla="*/ f1910 f1067 1"/>
                <a:gd name="f2275" fmla="*/ f1911 f1066 1"/>
                <a:gd name="f2276" fmla="*/ f1912 f1067 1"/>
                <a:gd name="f2277" fmla="*/ f1913 f1066 1"/>
                <a:gd name="f2278" fmla="*/ f1914 f1067 1"/>
                <a:gd name="f2279" fmla="*/ f1915 f1066 1"/>
                <a:gd name="f2280" fmla="*/ f1916 f1067 1"/>
                <a:gd name="f2281" fmla="*/ f1917 f1066 1"/>
                <a:gd name="f2282" fmla="*/ f1918 f1067 1"/>
                <a:gd name="f2283" fmla="*/ f1919 f1066 1"/>
                <a:gd name="f2284" fmla="*/ f1920 f1067 1"/>
                <a:gd name="f2285" fmla="*/ f1921 f1066 1"/>
                <a:gd name="f2286" fmla="*/ f1922 f1067 1"/>
                <a:gd name="f2287" fmla="*/ f1923 f1066 1"/>
                <a:gd name="f2288" fmla="*/ f1924 f1067 1"/>
                <a:gd name="f2289" fmla="*/ f1925 f1066 1"/>
                <a:gd name="f2290" fmla="*/ f1926 f1067 1"/>
                <a:gd name="f2291" fmla="*/ f1927 f1066 1"/>
                <a:gd name="f2292" fmla="*/ f1928 f1067 1"/>
                <a:gd name="f2293" fmla="*/ f1929 f1066 1"/>
                <a:gd name="f2294" fmla="*/ f1930 f1067 1"/>
                <a:gd name="f2295" fmla="*/ f1931 f1066 1"/>
                <a:gd name="f2296" fmla="*/ f1932 f1067 1"/>
                <a:gd name="f2297" fmla="*/ f1933 f1066 1"/>
                <a:gd name="f2298" fmla="*/ f1934 f1067 1"/>
                <a:gd name="f2299" fmla="*/ f1935 f1066 1"/>
                <a:gd name="f2300" fmla="*/ f1936 f1067 1"/>
                <a:gd name="f2301" fmla="*/ f1937 f1066 1"/>
                <a:gd name="f2302" fmla="*/ f1938 f1067 1"/>
                <a:gd name="f2303" fmla="*/ f1939 f1066 1"/>
                <a:gd name="f2304" fmla="*/ f1940 f1067 1"/>
                <a:gd name="f2305" fmla="*/ f1941 f1066 1"/>
                <a:gd name="f2306" fmla="*/ f1942 f1067 1"/>
                <a:gd name="f2307" fmla="*/ f1943 f1066 1"/>
                <a:gd name="f2308" fmla="*/ f1944 f1067 1"/>
                <a:gd name="f2309" fmla="*/ f1945 f1066 1"/>
                <a:gd name="f2310" fmla="*/ f1946 f1067 1"/>
                <a:gd name="f2311" fmla="*/ f1947 f1066 1"/>
                <a:gd name="f2312" fmla="*/ f1948 f1067 1"/>
                <a:gd name="f2313" fmla="*/ f1949 f1066 1"/>
                <a:gd name="f2314" fmla="*/ f1950 f1067 1"/>
                <a:gd name="f2315" fmla="*/ f1951 f1066 1"/>
                <a:gd name="f2316" fmla="*/ f1952 f1067 1"/>
                <a:gd name="f2317" fmla="*/ f1953 f1066 1"/>
                <a:gd name="f2318" fmla="*/ f1954 f1067 1"/>
                <a:gd name="f2319" fmla="*/ f1955 f1066 1"/>
                <a:gd name="f2320" fmla="*/ f1956 f1067 1"/>
                <a:gd name="f2321" fmla="*/ f1957 f1066 1"/>
                <a:gd name="f2322" fmla="*/ f1958 f1067 1"/>
                <a:gd name="f2323" fmla="*/ f1959 f1066 1"/>
                <a:gd name="f2324" fmla="*/ f1960 f1067 1"/>
                <a:gd name="f2325" fmla="*/ f1961 f1066 1"/>
                <a:gd name="f2326" fmla="*/ f1962 f1067 1"/>
                <a:gd name="f2327" fmla="*/ f1963 f1066 1"/>
                <a:gd name="f2328" fmla="*/ f1964 f1067 1"/>
                <a:gd name="f2329" fmla="*/ f1965 f1066 1"/>
                <a:gd name="f2330" fmla="*/ f1966 f1067 1"/>
                <a:gd name="f2331" fmla="*/ f1967 f1066 1"/>
                <a:gd name="f2332" fmla="*/ f1968 f1067 1"/>
                <a:gd name="f2333" fmla="*/ f1969 f1066 1"/>
                <a:gd name="f2334" fmla="*/ f1970 f1067 1"/>
                <a:gd name="f2335" fmla="*/ f1971 f1066 1"/>
                <a:gd name="f2336" fmla="*/ f1972 f1067 1"/>
                <a:gd name="f2337" fmla="*/ f1973 f1066 1"/>
                <a:gd name="f2338" fmla="*/ f1974 f1067 1"/>
                <a:gd name="f2339" fmla="*/ f1975 f1066 1"/>
                <a:gd name="f2340" fmla="*/ f1976 f1067 1"/>
                <a:gd name="f2341" fmla="*/ f1977 f1066 1"/>
                <a:gd name="f2342" fmla="*/ f1978 f1067 1"/>
                <a:gd name="f2343" fmla="*/ f1979 f1066 1"/>
                <a:gd name="f2344" fmla="*/ f1980 f1067 1"/>
                <a:gd name="f2345" fmla="*/ f1981 f1066 1"/>
                <a:gd name="f2346" fmla="*/ f1982 f1067 1"/>
                <a:gd name="f2347" fmla="*/ f1983 f1066 1"/>
                <a:gd name="f2348" fmla="*/ f1984 f1067 1"/>
                <a:gd name="f2349" fmla="*/ f1985 f1067 1"/>
                <a:gd name="f2350" fmla="*/ f1986 f1066 1"/>
                <a:gd name="f2351" fmla="*/ f1987 f1067 1"/>
                <a:gd name="f2352" fmla="*/ f1988 f1066 1"/>
                <a:gd name="f2353" fmla="*/ f1989 f1067 1"/>
                <a:gd name="f2354" fmla="*/ f1990 f1066 1"/>
                <a:gd name="f2355" fmla="*/ f1991 f1067 1"/>
                <a:gd name="f2356" fmla="*/ f1992 f1066 1"/>
                <a:gd name="f2357" fmla="*/ f1993 f1067 1"/>
                <a:gd name="f2358" fmla="*/ f1994 f1066 1"/>
                <a:gd name="f2359" fmla="*/ f1995 f1067 1"/>
                <a:gd name="f2360" fmla="*/ f1996 f1066 1"/>
                <a:gd name="f2361" fmla="*/ f1997 f1067 1"/>
                <a:gd name="f2362" fmla="*/ f1998 f1066 1"/>
                <a:gd name="f2363" fmla="*/ f1999 f1067 1"/>
                <a:gd name="f2364" fmla="*/ f2000 f1066 1"/>
                <a:gd name="f2365" fmla="*/ f2001 f1067 1"/>
                <a:gd name="f2366" fmla="*/ f2002 f1066 1"/>
                <a:gd name="f2367" fmla="*/ f2003 f1067 1"/>
                <a:gd name="f2368" fmla="*/ f2004 f1066 1"/>
                <a:gd name="f2369" fmla="*/ f2005 f1067 1"/>
                <a:gd name="f2370" fmla="*/ f2006 f1066 1"/>
                <a:gd name="f2371" fmla="*/ f2007 f1067 1"/>
                <a:gd name="f2372" fmla="*/ f2008 f1066 1"/>
                <a:gd name="f2373" fmla="*/ f2009 f1067 1"/>
                <a:gd name="f2374" fmla="*/ f2010 f1066 1"/>
                <a:gd name="f2375" fmla="*/ f2011 f1067 1"/>
                <a:gd name="f2376" fmla="*/ f2012 f1066 1"/>
                <a:gd name="f2377" fmla="*/ f2013 f1067 1"/>
                <a:gd name="f2378" fmla="*/ f2014 f1066 1"/>
                <a:gd name="f2379" fmla="*/ f2015 f1067 1"/>
                <a:gd name="f2380" fmla="*/ f2016 f1066 1"/>
                <a:gd name="f2381" fmla="*/ f2017 f1067 1"/>
                <a:gd name="f2382" fmla="*/ f2018 f1066 1"/>
                <a:gd name="f2383" fmla="*/ f2019 f1067 1"/>
                <a:gd name="f2384" fmla="*/ f2020 f1066 1"/>
                <a:gd name="f2385" fmla="*/ f2021 f1067 1"/>
                <a:gd name="f2386" fmla="*/ f2022 f1066 1"/>
                <a:gd name="f2387" fmla="*/ f2023 f1067 1"/>
                <a:gd name="f2388" fmla="*/ f2024 f1066 1"/>
                <a:gd name="f2389" fmla="*/ f2025 f1067 1"/>
                <a:gd name="f2390" fmla="*/ f2026 f1066 1"/>
                <a:gd name="f2391" fmla="*/ f2027 f1067 1"/>
                <a:gd name="f2392" fmla="*/ f2028 f1066 1"/>
                <a:gd name="f2393" fmla="*/ f2029 f1067 1"/>
                <a:gd name="f2394" fmla="*/ f2030 f1066 1"/>
                <a:gd name="f2395" fmla="*/ f2031 f1067 1"/>
                <a:gd name="f2396" fmla="*/ f2032 f1066 1"/>
                <a:gd name="f2397" fmla="*/ f2033 f1067 1"/>
                <a:gd name="f2398" fmla="*/ f2034 f1066 1"/>
                <a:gd name="f2399" fmla="*/ f2035 f1067 1"/>
                <a:gd name="f2400" fmla="*/ f2036 f1066 1"/>
                <a:gd name="f2401" fmla="*/ f2037 f1067 1"/>
                <a:gd name="f2402" fmla="*/ f2038 f1066 1"/>
                <a:gd name="f2403" fmla="*/ f2039 f1067 1"/>
                <a:gd name="f2404" fmla="*/ f2040 f1066 1"/>
                <a:gd name="f2405" fmla="*/ f2041 f1067 1"/>
                <a:gd name="f2406" fmla="*/ f2042 f1066 1"/>
                <a:gd name="f2407" fmla="*/ f2043 f1067 1"/>
                <a:gd name="f2408" fmla="*/ f2044 f1066 1"/>
                <a:gd name="f2409" fmla="*/ f2045 f1067 1"/>
                <a:gd name="f2410" fmla="*/ f2046 f1066 1"/>
                <a:gd name="f2411" fmla="*/ f2047 f1067 1"/>
                <a:gd name="f2412" fmla="*/ f2048 f1066 1"/>
                <a:gd name="f2413" fmla="*/ f2049 f1067 1"/>
                <a:gd name="f2414" fmla="*/ f2050 f1066 1"/>
                <a:gd name="f2415" fmla="*/ f2051 f1067 1"/>
                <a:gd name="f2416" fmla="*/ f2052 f1066 1"/>
                <a:gd name="f2417" fmla="*/ f2053 f1067 1"/>
                <a:gd name="f2418" fmla="*/ f2054 f1066 1"/>
                <a:gd name="f2419" fmla="*/ f2055 f1067 1"/>
                <a:gd name="f2420" fmla="*/ f2056 f1066 1"/>
                <a:gd name="f2421" fmla="*/ f2057 f1067 1"/>
                <a:gd name="f2422" fmla="*/ f2058 f1066 1"/>
                <a:gd name="f2423" fmla="*/ f2059 f1067 1"/>
                <a:gd name="f2424" fmla="*/ f2060 f1066 1"/>
                <a:gd name="f2425" fmla="*/ f2061 f1067 1"/>
                <a:gd name="f2426" fmla="*/ f2062 f1066 1"/>
                <a:gd name="f2427" fmla="*/ f2063 f1067 1"/>
                <a:gd name="f2428" fmla="*/ f2064 f1066 1"/>
                <a:gd name="f2429" fmla="*/ f2065 f1067 1"/>
                <a:gd name="f2430" fmla="*/ f2066 f1066 1"/>
                <a:gd name="f2431" fmla="*/ f2067 f1067 1"/>
                <a:gd name="f2432" fmla="*/ f2068 f1066 1"/>
                <a:gd name="f2433" fmla="*/ f2069 f1067 1"/>
                <a:gd name="f2434" fmla="*/ f2070 f1066 1"/>
                <a:gd name="f2435" fmla="*/ f2071 f1067 1"/>
                <a:gd name="f2436" fmla="*/ f2072 f1066 1"/>
                <a:gd name="f2437" fmla="*/ f2073 f1067 1"/>
                <a:gd name="f2438" fmla="*/ f2074 f1066 1"/>
                <a:gd name="f2439" fmla="*/ f2075 f1067 1"/>
                <a:gd name="f2440" fmla="*/ f2076 f1066 1"/>
                <a:gd name="f2441" fmla="*/ f2077 f1067 1"/>
                <a:gd name="f2442" fmla="*/ f2078 f1066 1"/>
                <a:gd name="f2443" fmla="*/ f2079 f1067 1"/>
                <a:gd name="f2444" fmla="*/ f2080 f1066 1"/>
                <a:gd name="f2445" fmla="*/ f2081 f1067 1"/>
                <a:gd name="f2446" fmla="*/ f2082 f1066 1"/>
                <a:gd name="f2447" fmla="*/ f2083 f1067 1"/>
                <a:gd name="f2448" fmla="*/ f2084 f1066 1"/>
                <a:gd name="f2449" fmla="*/ f2085 f1067 1"/>
                <a:gd name="f2450" fmla="*/ f2086 f1066 1"/>
                <a:gd name="f2451" fmla="*/ f2087 f1067 1"/>
                <a:gd name="f2452" fmla="*/ f2088 f1066 1"/>
                <a:gd name="f2453" fmla="*/ f2089 f1067 1"/>
                <a:gd name="f2454" fmla="*/ f2090 f1066 1"/>
                <a:gd name="f2455" fmla="*/ f2091 f1067 1"/>
                <a:gd name="f2456" fmla="*/ f2092 f1066 1"/>
                <a:gd name="f2457" fmla="*/ f2093 f1067 1"/>
                <a:gd name="f2458" fmla="*/ f2094 f1066 1"/>
                <a:gd name="f2459" fmla="*/ f2095 f1067 1"/>
                <a:gd name="f2460" fmla="*/ f2096 f1066 1"/>
                <a:gd name="f2461" fmla="*/ f2097 f1067 1"/>
                <a:gd name="f2462" fmla="*/ f2098 f1066 1"/>
                <a:gd name="f2463" fmla="*/ f2099 f1067 1"/>
                <a:gd name="f2464" fmla="*/ f2100 f1066 1"/>
                <a:gd name="f2465" fmla="*/ f2101 f1067 1"/>
                <a:gd name="f2466" fmla="*/ f2102 f1066 1"/>
                <a:gd name="f2467" fmla="*/ f2103 f1067 1"/>
                <a:gd name="f2468" fmla="*/ f2104 f1066 1"/>
                <a:gd name="f2469" fmla="*/ f2105 f1067 1"/>
                <a:gd name="f2470" fmla="*/ f2106 f1066 1"/>
                <a:gd name="f2471" fmla="*/ f2107 f1067 1"/>
                <a:gd name="f2472" fmla="*/ f2108 f1066 1"/>
                <a:gd name="f2473" fmla="*/ f2109 f1067 1"/>
                <a:gd name="f2474" fmla="*/ f2110 f1066 1"/>
                <a:gd name="f2475" fmla="*/ f2111 f1067 1"/>
                <a:gd name="f2476" fmla="*/ f2112 f1066 1"/>
                <a:gd name="f2477" fmla="*/ f2113 f1067 1"/>
                <a:gd name="f2478" fmla="*/ f2114 f1066 1"/>
                <a:gd name="f2479" fmla="*/ f2115 f1067 1"/>
                <a:gd name="f2480" fmla="*/ f2116 f1066 1"/>
                <a:gd name="f2481" fmla="*/ f2117 f1067 1"/>
                <a:gd name="f2482" fmla="*/ f2118 f1066 1"/>
                <a:gd name="f2483" fmla="*/ f2119 f1067 1"/>
                <a:gd name="f2484" fmla="*/ f2120 f1066 1"/>
                <a:gd name="f2485" fmla="*/ f2121 f1067 1"/>
                <a:gd name="f2486" fmla="*/ f2122 f1066 1"/>
                <a:gd name="f2487" fmla="*/ f2123 f1067 1"/>
                <a:gd name="f2488" fmla="*/ f2124 f1066 1"/>
                <a:gd name="f2489" fmla="*/ f2125 f1067 1"/>
                <a:gd name="f2490" fmla="*/ f2126 f1066 1"/>
                <a:gd name="f2491" fmla="*/ f2127 f1067 1"/>
                <a:gd name="f2492" fmla="*/ f2128 f1066 1"/>
                <a:gd name="f2493" fmla="*/ f2129 f1067 1"/>
                <a:gd name="f2494" fmla="*/ f2130 f1066 1"/>
                <a:gd name="f2495" fmla="*/ f2131 f1067 1"/>
                <a:gd name="f2496" fmla="*/ f2132 f1066 1"/>
                <a:gd name="f2497" fmla="*/ f2133 f1067 1"/>
                <a:gd name="f2498" fmla="*/ f2134 f1066 1"/>
                <a:gd name="f2499" fmla="*/ f2135 f1067 1"/>
                <a:gd name="f2500" fmla="*/ f2136 f1066 1"/>
                <a:gd name="f2501" fmla="*/ f2137 f1067 1"/>
                <a:gd name="f2502" fmla="*/ f2138 f1066 1"/>
                <a:gd name="f2503" fmla="*/ f2139 f1067 1"/>
                <a:gd name="f2504" fmla="*/ f2140 f1066 1"/>
                <a:gd name="f2505" fmla="*/ f2141 f1067 1"/>
                <a:gd name="f2506" fmla="*/ f2142 f1066 1"/>
                <a:gd name="f2507" fmla="*/ f2143 f1067 1"/>
                <a:gd name="f2508" fmla="*/ f2144 f1066 1"/>
                <a:gd name="f2509" fmla="*/ f2145 f1067 1"/>
                <a:gd name="f2510" fmla="*/ f2146 f1066 1"/>
                <a:gd name="f2511" fmla="*/ f2147 f1067 1"/>
                <a:gd name="f2512" fmla="*/ f2148 f1066 1"/>
                <a:gd name="f2513" fmla="*/ f2149 f1067 1"/>
                <a:gd name="f2514" fmla="*/ f2150 f1066 1"/>
                <a:gd name="f2515" fmla="*/ f2151 f1067 1"/>
                <a:gd name="f2516" fmla="*/ f2152 f1066 1"/>
                <a:gd name="f2517" fmla="*/ f2153 f1067 1"/>
                <a:gd name="f2518" fmla="*/ f2154 f1066 1"/>
                <a:gd name="f2519" fmla="*/ f2155 f1067 1"/>
                <a:gd name="f2520" fmla="*/ f2156 f1066 1"/>
                <a:gd name="f2521" fmla="*/ f2157 f1067 1"/>
                <a:gd name="f2522" fmla="*/ f2158 f10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98">
                  <a:pos x="f2163" y="f2164"/>
                </a:cxn>
                <a:cxn ang="f1798">
                  <a:pos x="f2165" y="f2166"/>
                </a:cxn>
                <a:cxn ang="f1798">
                  <a:pos x="f2167" y="f2168"/>
                </a:cxn>
                <a:cxn ang="f1798">
                  <a:pos x="f2169" y="f2170"/>
                </a:cxn>
                <a:cxn ang="f1798">
                  <a:pos x="f2171" y="f2172"/>
                </a:cxn>
                <a:cxn ang="f1798">
                  <a:pos x="f2173" y="f2174"/>
                </a:cxn>
                <a:cxn ang="f1798">
                  <a:pos x="f2175" y="f2176"/>
                </a:cxn>
                <a:cxn ang="f1798">
                  <a:pos x="f2177" y="f2178"/>
                </a:cxn>
                <a:cxn ang="f1798">
                  <a:pos x="f2179" y="f2180"/>
                </a:cxn>
                <a:cxn ang="f1798">
                  <a:pos x="f2181" y="f2182"/>
                </a:cxn>
                <a:cxn ang="f1798">
                  <a:pos x="f2183" y="f2184"/>
                </a:cxn>
                <a:cxn ang="f1798">
                  <a:pos x="f2185" y="f2186"/>
                </a:cxn>
                <a:cxn ang="f1798">
                  <a:pos x="f2187" y="f2188"/>
                </a:cxn>
                <a:cxn ang="f1798">
                  <a:pos x="f2189" y="f2190"/>
                </a:cxn>
                <a:cxn ang="f1798">
                  <a:pos x="f2191" y="f2192"/>
                </a:cxn>
                <a:cxn ang="f1798">
                  <a:pos x="f2193" y="f2194"/>
                </a:cxn>
                <a:cxn ang="f1798">
                  <a:pos x="f2195" y="f2196"/>
                </a:cxn>
                <a:cxn ang="f1798">
                  <a:pos x="f2197" y="f2198"/>
                </a:cxn>
                <a:cxn ang="f1798">
                  <a:pos x="f2199" y="f2200"/>
                </a:cxn>
                <a:cxn ang="f1798">
                  <a:pos x="f2201" y="f2202"/>
                </a:cxn>
                <a:cxn ang="f1798">
                  <a:pos x="f2203" y="f2204"/>
                </a:cxn>
                <a:cxn ang="f1798">
                  <a:pos x="f2205" y="f2206"/>
                </a:cxn>
                <a:cxn ang="f1798">
                  <a:pos x="f2207" y="f2208"/>
                </a:cxn>
                <a:cxn ang="f1798">
                  <a:pos x="f2209" y="f2210"/>
                </a:cxn>
                <a:cxn ang="f1798">
                  <a:pos x="f2211" y="f2212"/>
                </a:cxn>
                <a:cxn ang="f1798">
                  <a:pos x="f2213" y="f2214"/>
                </a:cxn>
                <a:cxn ang="f1798">
                  <a:pos x="f2215" y="f2216"/>
                </a:cxn>
                <a:cxn ang="f1798">
                  <a:pos x="f2217" y="f2218"/>
                </a:cxn>
                <a:cxn ang="f1798">
                  <a:pos x="f2219" y="f2220"/>
                </a:cxn>
                <a:cxn ang="f1798">
                  <a:pos x="f2221" y="f2222"/>
                </a:cxn>
                <a:cxn ang="f1798">
                  <a:pos x="f2223" y="f2224"/>
                </a:cxn>
                <a:cxn ang="f1798">
                  <a:pos x="f2225" y="f2226"/>
                </a:cxn>
                <a:cxn ang="f1798">
                  <a:pos x="f2227" y="f2228"/>
                </a:cxn>
                <a:cxn ang="f1798">
                  <a:pos x="f2229" y="f2230"/>
                </a:cxn>
                <a:cxn ang="f1798">
                  <a:pos x="f2231" y="f2232"/>
                </a:cxn>
                <a:cxn ang="f1798">
                  <a:pos x="f2233" y="f2234"/>
                </a:cxn>
                <a:cxn ang="f1798">
                  <a:pos x="f2235" y="f2236"/>
                </a:cxn>
                <a:cxn ang="f1798">
                  <a:pos x="f2237" y="f2238"/>
                </a:cxn>
                <a:cxn ang="f1798">
                  <a:pos x="f2239" y="f2240"/>
                </a:cxn>
                <a:cxn ang="f1798">
                  <a:pos x="f2241" y="f2242"/>
                </a:cxn>
                <a:cxn ang="f1798">
                  <a:pos x="f2243" y="f2244"/>
                </a:cxn>
                <a:cxn ang="f1798">
                  <a:pos x="f2245" y="f2246"/>
                </a:cxn>
                <a:cxn ang="f1798">
                  <a:pos x="f2247" y="f2248"/>
                </a:cxn>
                <a:cxn ang="f1798">
                  <a:pos x="f2249" y="f2250"/>
                </a:cxn>
                <a:cxn ang="f1798">
                  <a:pos x="f2251" y="f2252"/>
                </a:cxn>
                <a:cxn ang="f1798">
                  <a:pos x="f2253" y="f2254"/>
                </a:cxn>
                <a:cxn ang="f1798">
                  <a:pos x="f2255" y="f2256"/>
                </a:cxn>
                <a:cxn ang="f1798">
                  <a:pos x="f2257" y="f2258"/>
                </a:cxn>
                <a:cxn ang="f1798">
                  <a:pos x="f2259" y="f2260"/>
                </a:cxn>
                <a:cxn ang="f1798">
                  <a:pos x="f2261" y="f2262"/>
                </a:cxn>
                <a:cxn ang="f1798">
                  <a:pos x="f2263" y="f2264"/>
                </a:cxn>
                <a:cxn ang="f1798">
                  <a:pos x="f2265" y="f2266"/>
                </a:cxn>
                <a:cxn ang="f1798">
                  <a:pos x="f2267" y="f2268"/>
                </a:cxn>
                <a:cxn ang="f1798">
                  <a:pos x="f2269" y="f2270"/>
                </a:cxn>
                <a:cxn ang="f1798">
                  <a:pos x="f2271" y="f2272"/>
                </a:cxn>
                <a:cxn ang="f1798">
                  <a:pos x="f2273" y="f2274"/>
                </a:cxn>
                <a:cxn ang="f1798">
                  <a:pos x="f2275" y="f2276"/>
                </a:cxn>
                <a:cxn ang="f1798">
                  <a:pos x="f2277" y="f2278"/>
                </a:cxn>
                <a:cxn ang="f1798">
                  <a:pos x="f2279" y="f2280"/>
                </a:cxn>
                <a:cxn ang="f1798">
                  <a:pos x="f2281" y="f2282"/>
                </a:cxn>
                <a:cxn ang="f1798">
                  <a:pos x="f2283" y="f2284"/>
                </a:cxn>
                <a:cxn ang="f1798">
                  <a:pos x="f2285" y="f2286"/>
                </a:cxn>
                <a:cxn ang="f1798">
                  <a:pos x="f2287" y="f2288"/>
                </a:cxn>
                <a:cxn ang="f1798">
                  <a:pos x="f2289" y="f2290"/>
                </a:cxn>
                <a:cxn ang="f1798">
                  <a:pos x="f2291" y="f2292"/>
                </a:cxn>
                <a:cxn ang="f1798">
                  <a:pos x="f2293" y="f2294"/>
                </a:cxn>
                <a:cxn ang="f1798">
                  <a:pos x="f2295" y="f2296"/>
                </a:cxn>
                <a:cxn ang="f1798">
                  <a:pos x="f2297" y="f2298"/>
                </a:cxn>
                <a:cxn ang="f1798">
                  <a:pos x="f2299" y="f2300"/>
                </a:cxn>
                <a:cxn ang="f1798">
                  <a:pos x="f2301" y="f2302"/>
                </a:cxn>
                <a:cxn ang="f1798">
                  <a:pos x="f2303" y="f2304"/>
                </a:cxn>
                <a:cxn ang="f1798">
                  <a:pos x="f2305" y="f2306"/>
                </a:cxn>
                <a:cxn ang="f1798">
                  <a:pos x="f2307" y="f2308"/>
                </a:cxn>
                <a:cxn ang="f1798">
                  <a:pos x="f2309" y="f2310"/>
                </a:cxn>
                <a:cxn ang="f1798">
                  <a:pos x="f2311" y="f2312"/>
                </a:cxn>
                <a:cxn ang="f1798">
                  <a:pos x="f2313" y="f2314"/>
                </a:cxn>
                <a:cxn ang="f1798">
                  <a:pos x="f2315" y="f2316"/>
                </a:cxn>
                <a:cxn ang="f1798">
                  <a:pos x="f2317" y="f2318"/>
                </a:cxn>
                <a:cxn ang="f1798">
                  <a:pos x="f2319" y="f2320"/>
                </a:cxn>
                <a:cxn ang="f1798">
                  <a:pos x="f2321" y="f2322"/>
                </a:cxn>
                <a:cxn ang="f1798">
                  <a:pos x="f2323" y="f2324"/>
                </a:cxn>
                <a:cxn ang="f1798">
                  <a:pos x="f2325" y="f2326"/>
                </a:cxn>
                <a:cxn ang="f1798">
                  <a:pos x="f2327" y="f2328"/>
                </a:cxn>
                <a:cxn ang="f1798">
                  <a:pos x="f2329" y="f2330"/>
                </a:cxn>
                <a:cxn ang="f1798">
                  <a:pos x="f2331" y="f2332"/>
                </a:cxn>
                <a:cxn ang="f1798">
                  <a:pos x="f2333" y="f2334"/>
                </a:cxn>
                <a:cxn ang="f1798">
                  <a:pos x="f2335" y="f2336"/>
                </a:cxn>
                <a:cxn ang="f1798">
                  <a:pos x="f2337" y="f2338"/>
                </a:cxn>
                <a:cxn ang="f1798">
                  <a:pos x="f2339" y="f2340"/>
                </a:cxn>
                <a:cxn ang="f1798">
                  <a:pos x="f2341" y="f2342"/>
                </a:cxn>
                <a:cxn ang="f1798">
                  <a:pos x="f2343" y="f2344"/>
                </a:cxn>
                <a:cxn ang="f1798">
                  <a:pos x="f2345" y="f2346"/>
                </a:cxn>
                <a:cxn ang="f1798">
                  <a:pos x="f2347" y="f2348"/>
                </a:cxn>
                <a:cxn ang="f1798">
                  <a:pos x="f2347" y="f2349"/>
                </a:cxn>
                <a:cxn ang="f1798">
                  <a:pos x="f2350" y="f2351"/>
                </a:cxn>
                <a:cxn ang="f1798">
                  <a:pos x="f2352" y="f2353"/>
                </a:cxn>
                <a:cxn ang="f1798">
                  <a:pos x="f2354" y="f2355"/>
                </a:cxn>
                <a:cxn ang="f1798">
                  <a:pos x="f2356" y="f2357"/>
                </a:cxn>
                <a:cxn ang="f1798">
                  <a:pos x="f2358" y="f2359"/>
                </a:cxn>
                <a:cxn ang="f1798">
                  <a:pos x="f2360" y="f2361"/>
                </a:cxn>
                <a:cxn ang="f1798">
                  <a:pos x="f2362" y="f2363"/>
                </a:cxn>
                <a:cxn ang="f1798">
                  <a:pos x="f2364" y="f2365"/>
                </a:cxn>
                <a:cxn ang="f1798">
                  <a:pos x="f2366" y="f2367"/>
                </a:cxn>
                <a:cxn ang="f1798">
                  <a:pos x="f2368" y="f2369"/>
                </a:cxn>
                <a:cxn ang="f1798">
                  <a:pos x="f2370" y="f2371"/>
                </a:cxn>
                <a:cxn ang="f1798">
                  <a:pos x="f2372" y="f2373"/>
                </a:cxn>
                <a:cxn ang="f1798">
                  <a:pos x="f2374" y="f2375"/>
                </a:cxn>
                <a:cxn ang="f1798">
                  <a:pos x="f2376" y="f2377"/>
                </a:cxn>
                <a:cxn ang="f1798">
                  <a:pos x="f2378" y="f2379"/>
                </a:cxn>
                <a:cxn ang="f1798">
                  <a:pos x="f2380" y="f2381"/>
                </a:cxn>
                <a:cxn ang="f1798">
                  <a:pos x="f2382" y="f2383"/>
                </a:cxn>
                <a:cxn ang="f1798">
                  <a:pos x="f2384" y="f2385"/>
                </a:cxn>
                <a:cxn ang="f1798">
                  <a:pos x="f2386" y="f2387"/>
                </a:cxn>
                <a:cxn ang="f1798">
                  <a:pos x="f2388" y="f2389"/>
                </a:cxn>
                <a:cxn ang="f1798">
                  <a:pos x="f2390" y="f2391"/>
                </a:cxn>
                <a:cxn ang="f1798">
                  <a:pos x="f2392" y="f2393"/>
                </a:cxn>
                <a:cxn ang="f1798">
                  <a:pos x="f2394" y="f2395"/>
                </a:cxn>
                <a:cxn ang="f1798">
                  <a:pos x="f2396" y="f2397"/>
                </a:cxn>
                <a:cxn ang="f1798">
                  <a:pos x="f2398" y="f2399"/>
                </a:cxn>
                <a:cxn ang="f1798">
                  <a:pos x="f2400" y="f2401"/>
                </a:cxn>
                <a:cxn ang="f1798">
                  <a:pos x="f2402" y="f2403"/>
                </a:cxn>
                <a:cxn ang="f1798">
                  <a:pos x="f2404" y="f2405"/>
                </a:cxn>
                <a:cxn ang="f1798">
                  <a:pos x="f2406" y="f2407"/>
                </a:cxn>
                <a:cxn ang="f1798">
                  <a:pos x="f2408" y="f2409"/>
                </a:cxn>
                <a:cxn ang="f1798">
                  <a:pos x="f2410" y="f2411"/>
                </a:cxn>
                <a:cxn ang="f1798">
                  <a:pos x="f2412" y="f2413"/>
                </a:cxn>
                <a:cxn ang="f1798">
                  <a:pos x="f2414" y="f2415"/>
                </a:cxn>
                <a:cxn ang="f1798">
                  <a:pos x="f2416" y="f2417"/>
                </a:cxn>
                <a:cxn ang="f1798">
                  <a:pos x="f2418" y="f2419"/>
                </a:cxn>
                <a:cxn ang="f1798">
                  <a:pos x="f2420" y="f2421"/>
                </a:cxn>
                <a:cxn ang="f1798">
                  <a:pos x="f2422" y="f2423"/>
                </a:cxn>
                <a:cxn ang="f1798">
                  <a:pos x="f2424" y="f2425"/>
                </a:cxn>
                <a:cxn ang="f1798">
                  <a:pos x="f2426" y="f2427"/>
                </a:cxn>
                <a:cxn ang="f1798">
                  <a:pos x="f2428" y="f2429"/>
                </a:cxn>
                <a:cxn ang="f1798">
                  <a:pos x="f2430" y="f2431"/>
                </a:cxn>
                <a:cxn ang="f1798">
                  <a:pos x="f2432" y="f2433"/>
                </a:cxn>
                <a:cxn ang="f1798">
                  <a:pos x="f2434" y="f2435"/>
                </a:cxn>
                <a:cxn ang="f1798">
                  <a:pos x="f2436" y="f2437"/>
                </a:cxn>
                <a:cxn ang="f1798">
                  <a:pos x="f2438" y="f2439"/>
                </a:cxn>
                <a:cxn ang="f1798">
                  <a:pos x="f2440" y="f2441"/>
                </a:cxn>
                <a:cxn ang="f1798">
                  <a:pos x="f2442" y="f2443"/>
                </a:cxn>
                <a:cxn ang="f1798">
                  <a:pos x="f2444" y="f2445"/>
                </a:cxn>
                <a:cxn ang="f1798">
                  <a:pos x="f2446" y="f2447"/>
                </a:cxn>
                <a:cxn ang="f1798">
                  <a:pos x="f2448" y="f2449"/>
                </a:cxn>
                <a:cxn ang="f1798">
                  <a:pos x="f2450" y="f2451"/>
                </a:cxn>
                <a:cxn ang="f1798">
                  <a:pos x="f2452" y="f2453"/>
                </a:cxn>
                <a:cxn ang="f1798">
                  <a:pos x="f2454" y="f2455"/>
                </a:cxn>
                <a:cxn ang="f1798">
                  <a:pos x="f2456" y="f2457"/>
                </a:cxn>
                <a:cxn ang="f1798">
                  <a:pos x="f2458" y="f2459"/>
                </a:cxn>
                <a:cxn ang="f1798">
                  <a:pos x="f2460" y="f2461"/>
                </a:cxn>
                <a:cxn ang="f1798">
                  <a:pos x="f2462" y="f2463"/>
                </a:cxn>
                <a:cxn ang="f1798">
                  <a:pos x="f2464" y="f2465"/>
                </a:cxn>
                <a:cxn ang="f1798">
                  <a:pos x="f2466" y="f2467"/>
                </a:cxn>
                <a:cxn ang="f1798">
                  <a:pos x="f2468" y="f2469"/>
                </a:cxn>
                <a:cxn ang="f1798">
                  <a:pos x="f2470" y="f2471"/>
                </a:cxn>
                <a:cxn ang="f1798">
                  <a:pos x="f2472" y="f2473"/>
                </a:cxn>
                <a:cxn ang="f1798">
                  <a:pos x="f2474" y="f2475"/>
                </a:cxn>
                <a:cxn ang="f1798">
                  <a:pos x="f2476" y="f2477"/>
                </a:cxn>
                <a:cxn ang="f1798">
                  <a:pos x="f2478" y="f2479"/>
                </a:cxn>
                <a:cxn ang="f1798">
                  <a:pos x="f2480" y="f2481"/>
                </a:cxn>
                <a:cxn ang="f1798">
                  <a:pos x="f2482" y="f2483"/>
                </a:cxn>
                <a:cxn ang="f1798">
                  <a:pos x="f2484" y="f2485"/>
                </a:cxn>
                <a:cxn ang="f1798">
                  <a:pos x="f2486" y="f2487"/>
                </a:cxn>
                <a:cxn ang="f1798">
                  <a:pos x="f2488" y="f2489"/>
                </a:cxn>
                <a:cxn ang="f1798">
                  <a:pos x="f2490" y="f2491"/>
                </a:cxn>
                <a:cxn ang="f1798">
                  <a:pos x="f2492" y="f2493"/>
                </a:cxn>
                <a:cxn ang="f1798">
                  <a:pos x="f2494" y="f2495"/>
                </a:cxn>
                <a:cxn ang="f1798">
                  <a:pos x="f2496" y="f2497"/>
                </a:cxn>
                <a:cxn ang="f1798">
                  <a:pos x="f2498" y="f2499"/>
                </a:cxn>
                <a:cxn ang="f1798">
                  <a:pos x="f2500" y="f2501"/>
                </a:cxn>
                <a:cxn ang="f1798">
                  <a:pos x="f2502" y="f2503"/>
                </a:cxn>
                <a:cxn ang="f1798">
                  <a:pos x="f2504" y="f2505"/>
                </a:cxn>
                <a:cxn ang="f1798">
                  <a:pos x="f2506" y="f2507"/>
                </a:cxn>
                <a:cxn ang="f1798">
                  <a:pos x="f2508" y="f2509"/>
                </a:cxn>
                <a:cxn ang="f1798">
                  <a:pos x="f2510" y="f2511"/>
                </a:cxn>
                <a:cxn ang="f1798">
                  <a:pos x="f2512" y="f2513"/>
                </a:cxn>
                <a:cxn ang="f1798">
                  <a:pos x="f2514" y="f2515"/>
                </a:cxn>
                <a:cxn ang="f1798">
                  <a:pos x="f2516" y="f2517"/>
                </a:cxn>
                <a:cxn ang="f1798">
                  <a:pos x="f2518" y="f2519"/>
                </a:cxn>
                <a:cxn ang="f1798">
                  <a:pos x="f2520" y="f2521"/>
                </a:cxn>
                <a:cxn ang="f1798">
                  <a:pos x="f2163" y="f2522"/>
                </a:cxn>
              </a:cxnLst>
              <a:rect l="f2159" t="f2162" r="f2160" b="f2161"/>
              <a:pathLst>
                <a:path w="12192000" h="757168">
                  <a:moveTo>
                    <a:pt x="f5" y="f5"/>
                  </a:moveTo>
                  <a:lnTo>
                    <a:pt x="f8" y="f9"/>
                  </a:ln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62" y="f63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cubicBezTo>
                    <a:pt x="f136" y="f137"/>
                    <a:pt x="f138" y="f139"/>
                    <a:pt x="f140" y="f141"/>
                  </a:cubicBezTo>
                  <a:cubicBezTo>
                    <a:pt x="f142" y="f143"/>
                    <a:pt x="f144" y="f145"/>
                    <a:pt x="f146" y="f147"/>
                  </a:cubicBezTo>
                  <a:cubicBezTo>
                    <a:pt x="f148" y="f149"/>
                    <a:pt x="f150" y="f151"/>
                    <a:pt x="f152" y="f153"/>
                  </a:cubicBezTo>
                  <a:cubicBezTo>
                    <a:pt x="f154" y="f155"/>
                    <a:pt x="f156" y="f157"/>
                    <a:pt x="f158" y="f159"/>
                  </a:cubicBezTo>
                  <a:cubicBezTo>
                    <a:pt x="f160" y="f161"/>
                    <a:pt x="f162" y="f163"/>
                    <a:pt x="f164" y="f165"/>
                  </a:cubicBezTo>
                  <a:cubicBezTo>
                    <a:pt x="f166" y="f167"/>
                    <a:pt x="f168" y="f169"/>
                    <a:pt x="f170" y="f171"/>
                  </a:cubicBezTo>
                  <a:cubicBezTo>
                    <a:pt x="f172" y="f173"/>
                    <a:pt x="f174" y="f175"/>
                    <a:pt x="f176" y="f177"/>
                  </a:cubicBezTo>
                  <a:cubicBezTo>
                    <a:pt x="f178" y="f179"/>
                    <a:pt x="f180" y="f181"/>
                    <a:pt x="f182" y="f183"/>
                  </a:cubicBezTo>
                  <a:cubicBezTo>
                    <a:pt x="f184" y="f185"/>
                    <a:pt x="f186" y="f187"/>
                    <a:pt x="f188" y="f189"/>
                  </a:cubicBezTo>
                  <a:cubicBezTo>
                    <a:pt x="f190" y="f191"/>
                    <a:pt x="f192" y="f193"/>
                    <a:pt x="f194" y="f195"/>
                  </a:cubicBezTo>
                  <a:cubicBezTo>
                    <a:pt x="f196" y="f197"/>
                    <a:pt x="f198" y="f199"/>
                    <a:pt x="f200" y="f201"/>
                  </a:cubicBezTo>
                  <a:cubicBezTo>
                    <a:pt x="f202" y="f203"/>
                    <a:pt x="f204" y="f205"/>
                    <a:pt x="f206" y="f207"/>
                  </a:cubicBezTo>
                  <a:cubicBezTo>
                    <a:pt x="f208" y="f209"/>
                    <a:pt x="f210" y="f211"/>
                    <a:pt x="f212" y="f213"/>
                  </a:cubicBezTo>
                  <a:cubicBezTo>
                    <a:pt x="f214" y="f215"/>
                    <a:pt x="f216" y="f217"/>
                    <a:pt x="f218" y="f219"/>
                  </a:cubicBezTo>
                  <a:cubicBezTo>
                    <a:pt x="f220" y="f221"/>
                    <a:pt x="f222" y="f223"/>
                    <a:pt x="f224" y="f225"/>
                  </a:cubicBezTo>
                  <a:cubicBezTo>
                    <a:pt x="f226" y="f227"/>
                    <a:pt x="f228" y="f229"/>
                    <a:pt x="f230" y="f231"/>
                  </a:cubicBezTo>
                  <a:cubicBezTo>
                    <a:pt x="f232" y="f233"/>
                    <a:pt x="f234" y="f235"/>
                    <a:pt x="f236" y="f237"/>
                  </a:cubicBezTo>
                  <a:cubicBezTo>
                    <a:pt x="f238" y="f239"/>
                    <a:pt x="f240" y="f241"/>
                    <a:pt x="f242" y="f243"/>
                  </a:cubicBezTo>
                  <a:cubicBezTo>
                    <a:pt x="f244" y="f245"/>
                    <a:pt x="f246" y="f247"/>
                    <a:pt x="f248" y="f249"/>
                  </a:cubicBezTo>
                  <a:cubicBezTo>
                    <a:pt x="f250" y="f251"/>
                    <a:pt x="f252" y="f253"/>
                    <a:pt x="f254" y="f255"/>
                  </a:cubicBezTo>
                  <a:cubicBezTo>
                    <a:pt x="f256" y="f257"/>
                    <a:pt x="f258" y="f259"/>
                    <a:pt x="f260" y="f261"/>
                  </a:cubicBezTo>
                  <a:cubicBezTo>
                    <a:pt x="f262" y="f263"/>
                    <a:pt x="f264" y="f265"/>
                    <a:pt x="f266" y="f267"/>
                  </a:cubicBezTo>
                  <a:cubicBezTo>
                    <a:pt x="f268" y="f269"/>
                    <a:pt x="f270" y="f271"/>
                    <a:pt x="f272" y="f273"/>
                  </a:cubicBezTo>
                  <a:cubicBezTo>
                    <a:pt x="f274" y="f275"/>
                    <a:pt x="f276" y="f277"/>
                    <a:pt x="f278" y="f279"/>
                  </a:cubicBezTo>
                  <a:cubicBezTo>
                    <a:pt x="f280" y="f281"/>
                    <a:pt x="f282" y="f283"/>
                    <a:pt x="f284" y="f285"/>
                  </a:cubicBezTo>
                  <a:cubicBezTo>
                    <a:pt x="f286" y="f287"/>
                    <a:pt x="f288" y="f289"/>
                    <a:pt x="f290" y="f291"/>
                  </a:cubicBezTo>
                  <a:cubicBezTo>
                    <a:pt x="f292" y="f293"/>
                    <a:pt x="f294" y="f295"/>
                    <a:pt x="f296" y="f297"/>
                  </a:cubicBezTo>
                  <a:cubicBezTo>
                    <a:pt x="f298" y="f299"/>
                    <a:pt x="f300" y="f301"/>
                    <a:pt x="f302" y="f303"/>
                  </a:cubicBezTo>
                  <a:cubicBezTo>
                    <a:pt x="f304" y="f305"/>
                    <a:pt x="f306" y="f307"/>
                    <a:pt x="f308" y="f309"/>
                  </a:cubicBezTo>
                  <a:cubicBezTo>
                    <a:pt x="f310" y="f311"/>
                    <a:pt x="f312" y="f313"/>
                    <a:pt x="f314" y="f315"/>
                  </a:cubicBezTo>
                  <a:cubicBezTo>
                    <a:pt x="f316" y="f317"/>
                    <a:pt x="f318" y="f319"/>
                    <a:pt x="f320" y="f321"/>
                  </a:cubicBezTo>
                  <a:cubicBezTo>
                    <a:pt x="f322" y="f323"/>
                    <a:pt x="f324" y="f325"/>
                    <a:pt x="f326" y="f327"/>
                  </a:cubicBezTo>
                  <a:cubicBezTo>
                    <a:pt x="f328" y="f329"/>
                    <a:pt x="f330" y="f331"/>
                    <a:pt x="f332" y="f333"/>
                  </a:cubicBezTo>
                  <a:cubicBezTo>
                    <a:pt x="f334" y="f335"/>
                    <a:pt x="f336" y="f337"/>
                    <a:pt x="f338" y="f339"/>
                  </a:cubicBezTo>
                  <a:cubicBezTo>
                    <a:pt x="f340" y="f341"/>
                    <a:pt x="f342" y="f343"/>
                    <a:pt x="f344" y="f345"/>
                  </a:cubicBezTo>
                  <a:cubicBezTo>
                    <a:pt x="f346" y="f347"/>
                    <a:pt x="f348" y="f349"/>
                    <a:pt x="f350" y="f351"/>
                  </a:cubicBezTo>
                  <a:cubicBezTo>
                    <a:pt x="f352" y="f353"/>
                    <a:pt x="f354" y="f355"/>
                    <a:pt x="f356" y="f357"/>
                  </a:cubicBezTo>
                  <a:cubicBezTo>
                    <a:pt x="f358" y="f359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423"/>
                  </a:cubicBezTo>
                  <a:cubicBezTo>
                    <a:pt x="f424" y="f425"/>
                    <a:pt x="f426" y="f427"/>
                    <a:pt x="f428" y="f429"/>
                  </a:cubicBezTo>
                  <a:cubicBezTo>
                    <a:pt x="f430" y="f431"/>
                    <a:pt x="f432" y="f433"/>
                    <a:pt x="f434" y="f435"/>
                  </a:cubicBezTo>
                  <a:cubicBezTo>
                    <a:pt x="f436" y="f437"/>
                    <a:pt x="f438" y="f439"/>
                    <a:pt x="f440" y="f441"/>
                  </a:cubicBezTo>
                  <a:cubicBezTo>
                    <a:pt x="f442" y="f443"/>
                    <a:pt x="f444" y="f445"/>
                    <a:pt x="f446" y="f447"/>
                  </a:cubicBezTo>
                  <a:cubicBezTo>
                    <a:pt x="f448" y="f449"/>
                    <a:pt x="f450" y="f451"/>
                    <a:pt x="f452" y="f453"/>
                  </a:cubicBezTo>
                  <a:cubicBezTo>
                    <a:pt x="f454" y="f455"/>
                    <a:pt x="f456" y="f457"/>
                    <a:pt x="f458" y="f459"/>
                  </a:cubicBezTo>
                  <a:cubicBezTo>
                    <a:pt x="f460" y="f461"/>
                    <a:pt x="f462" y="f463"/>
                    <a:pt x="f464" y="f465"/>
                  </a:cubicBezTo>
                  <a:cubicBezTo>
                    <a:pt x="f466" y="f467"/>
                    <a:pt x="f468" y="f469"/>
                    <a:pt x="f470" y="f471"/>
                  </a:cubicBezTo>
                  <a:cubicBezTo>
                    <a:pt x="f472" y="f473"/>
                    <a:pt x="f474" y="f475"/>
                    <a:pt x="f476" y="f477"/>
                  </a:cubicBezTo>
                  <a:cubicBezTo>
                    <a:pt x="f478" y="f479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491"/>
                    <a:pt x="f492" y="f493"/>
                    <a:pt x="f494" y="f495"/>
                  </a:cubicBezTo>
                  <a:cubicBezTo>
                    <a:pt x="f496" y="f497"/>
                    <a:pt x="f498" y="f499"/>
                    <a:pt x="f500" y="f501"/>
                  </a:cubicBezTo>
                  <a:cubicBezTo>
                    <a:pt x="f502" y="f503"/>
                    <a:pt x="f504" y="f505"/>
                    <a:pt x="f506" y="f507"/>
                  </a:cubicBezTo>
                  <a:cubicBezTo>
                    <a:pt x="f508" y="f509"/>
                    <a:pt x="f510" y="f511"/>
                    <a:pt x="f512" y="f513"/>
                  </a:cubicBezTo>
                  <a:cubicBezTo>
                    <a:pt x="f514" y="f515"/>
                    <a:pt x="f516" y="f517"/>
                    <a:pt x="f518" y="f519"/>
                  </a:cubicBezTo>
                  <a:cubicBezTo>
                    <a:pt x="f520" y="f521"/>
                    <a:pt x="f522" y="f523"/>
                    <a:pt x="f524" y="f525"/>
                  </a:cubicBezTo>
                  <a:cubicBezTo>
                    <a:pt x="f526" y="f527"/>
                    <a:pt x="f528" y="f529"/>
                    <a:pt x="f530" y="f531"/>
                  </a:cubicBezTo>
                  <a:cubicBezTo>
                    <a:pt x="f532" y="f533"/>
                    <a:pt x="f534" y="f535"/>
                    <a:pt x="f536" y="f537"/>
                  </a:cubicBezTo>
                  <a:cubicBezTo>
                    <a:pt x="f538" y="f539"/>
                    <a:pt x="f540" y="f541"/>
                    <a:pt x="f542" y="f543"/>
                  </a:cubicBezTo>
                  <a:cubicBezTo>
                    <a:pt x="f544" y="f545"/>
                    <a:pt x="f546" y="f547"/>
                    <a:pt x="f548" y="f549"/>
                  </a:cubicBezTo>
                  <a:lnTo>
                    <a:pt x="f6" y="f550"/>
                  </a:lnTo>
                  <a:lnTo>
                    <a:pt x="f6" y="f551"/>
                  </a:lnTo>
                  <a:lnTo>
                    <a:pt x="f552" y="f553"/>
                  </a:lnTo>
                  <a:cubicBezTo>
                    <a:pt x="f554" y="f555"/>
                    <a:pt x="f556" y="f557"/>
                    <a:pt x="f558" y="f559"/>
                  </a:cubicBezTo>
                  <a:cubicBezTo>
                    <a:pt x="f560" y="f561"/>
                    <a:pt x="f562" y="f563"/>
                    <a:pt x="f564" y="f565"/>
                  </a:cubicBezTo>
                  <a:cubicBezTo>
                    <a:pt x="f566" y="f567"/>
                    <a:pt x="f568" y="f569"/>
                    <a:pt x="f570" y="f571"/>
                  </a:cubicBezTo>
                  <a:cubicBezTo>
                    <a:pt x="f572" y="f573"/>
                    <a:pt x="f574" y="f575"/>
                    <a:pt x="f576" y="f577"/>
                  </a:cubicBezTo>
                  <a:cubicBezTo>
                    <a:pt x="f578" y="f579"/>
                    <a:pt x="f580" y="f581"/>
                    <a:pt x="f582" y="f583"/>
                  </a:cubicBezTo>
                  <a:cubicBezTo>
                    <a:pt x="f584" y="f585"/>
                    <a:pt x="f586" y="f587"/>
                    <a:pt x="f588" y="f589"/>
                  </a:cubicBezTo>
                  <a:cubicBezTo>
                    <a:pt x="f590" y="f591"/>
                    <a:pt x="f592" y="f593"/>
                    <a:pt x="f594" y="f595"/>
                  </a:cubicBezTo>
                  <a:cubicBezTo>
                    <a:pt x="f596" y="f597"/>
                    <a:pt x="f598" y="f599"/>
                    <a:pt x="f600" y="f601"/>
                  </a:cubicBezTo>
                  <a:cubicBezTo>
                    <a:pt x="f602" y="f603"/>
                    <a:pt x="f604" y="f605"/>
                    <a:pt x="f606" y="f607"/>
                  </a:cubicBezTo>
                  <a:cubicBezTo>
                    <a:pt x="f608" y="f609"/>
                    <a:pt x="f610" y="f611"/>
                    <a:pt x="f612" y="f613"/>
                  </a:cubicBezTo>
                  <a:cubicBezTo>
                    <a:pt x="f614" y="f615"/>
                    <a:pt x="f616" y="f617"/>
                    <a:pt x="f618" y="f619"/>
                  </a:cubicBezTo>
                  <a:cubicBezTo>
                    <a:pt x="f620" y="f621"/>
                    <a:pt x="f622" y="f623"/>
                    <a:pt x="f624" y="f625"/>
                  </a:cubicBezTo>
                  <a:cubicBezTo>
                    <a:pt x="f626" y="f627"/>
                    <a:pt x="f628" y="f629"/>
                    <a:pt x="f630" y="f631"/>
                  </a:cubicBezTo>
                  <a:cubicBezTo>
                    <a:pt x="f632" y="f633"/>
                    <a:pt x="f634" y="f635"/>
                    <a:pt x="f636" y="f637"/>
                  </a:cubicBezTo>
                  <a:cubicBezTo>
                    <a:pt x="f638" y="f639"/>
                    <a:pt x="f640" y="f641"/>
                    <a:pt x="f642" y="f643"/>
                  </a:cubicBezTo>
                  <a:cubicBezTo>
                    <a:pt x="f644" y="f645"/>
                    <a:pt x="f646" y="f647"/>
                    <a:pt x="f648" y="f649"/>
                  </a:cubicBezTo>
                  <a:cubicBezTo>
                    <a:pt x="f650" y="f651"/>
                    <a:pt x="f652" y="f653"/>
                    <a:pt x="f654" y="f655"/>
                  </a:cubicBezTo>
                  <a:cubicBezTo>
                    <a:pt x="f656" y="f657"/>
                    <a:pt x="f658" y="f659"/>
                    <a:pt x="f660" y="f661"/>
                  </a:cubicBezTo>
                  <a:cubicBezTo>
                    <a:pt x="f662" y="f663"/>
                    <a:pt x="f664" y="f665"/>
                    <a:pt x="f666" y="f667"/>
                  </a:cubicBezTo>
                  <a:cubicBezTo>
                    <a:pt x="f668" y="f669"/>
                    <a:pt x="f670" y="f671"/>
                    <a:pt x="f672" y="f673"/>
                  </a:cubicBezTo>
                  <a:cubicBezTo>
                    <a:pt x="f674" y="f675"/>
                    <a:pt x="f676" y="f677"/>
                    <a:pt x="f678" y="f679"/>
                  </a:cubicBezTo>
                  <a:cubicBezTo>
                    <a:pt x="f680" y="f681"/>
                    <a:pt x="f682" y="f683"/>
                    <a:pt x="f684" y="f685"/>
                  </a:cubicBezTo>
                  <a:cubicBezTo>
                    <a:pt x="f686" y="f687"/>
                    <a:pt x="f688" y="f689"/>
                    <a:pt x="f690" y="f691"/>
                  </a:cubicBezTo>
                  <a:cubicBezTo>
                    <a:pt x="f692" y="f693"/>
                    <a:pt x="f694" y="f695"/>
                    <a:pt x="f696" y="f697"/>
                  </a:cubicBezTo>
                  <a:cubicBezTo>
                    <a:pt x="f698" y="f699"/>
                    <a:pt x="f700" y="f701"/>
                    <a:pt x="f702" y="f703"/>
                  </a:cubicBezTo>
                  <a:cubicBezTo>
                    <a:pt x="f704" y="f705"/>
                    <a:pt x="f706" y="f707"/>
                    <a:pt x="f708" y="f709"/>
                  </a:cubicBezTo>
                  <a:cubicBezTo>
                    <a:pt x="f710" y="f711"/>
                    <a:pt x="f712" y="f713"/>
                    <a:pt x="f714" y="f715"/>
                  </a:cubicBezTo>
                  <a:cubicBezTo>
                    <a:pt x="f716" y="f717"/>
                    <a:pt x="f718" y="f719"/>
                    <a:pt x="f720" y="f721"/>
                  </a:cubicBezTo>
                  <a:cubicBezTo>
                    <a:pt x="f722" y="f723"/>
                    <a:pt x="f724" y="f725"/>
                    <a:pt x="f726" y="f727"/>
                  </a:cubicBezTo>
                  <a:cubicBezTo>
                    <a:pt x="f728" y="f729"/>
                    <a:pt x="f730" y="f731"/>
                    <a:pt x="f732" y="f733"/>
                  </a:cubicBezTo>
                  <a:cubicBezTo>
                    <a:pt x="f734" y="f735"/>
                    <a:pt x="f736" y="f737"/>
                    <a:pt x="f738" y="f739"/>
                  </a:cubicBezTo>
                  <a:cubicBezTo>
                    <a:pt x="f740" y="f741"/>
                    <a:pt x="f742" y="f743"/>
                    <a:pt x="f744" y="f745"/>
                  </a:cubicBezTo>
                  <a:cubicBezTo>
                    <a:pt x="f746" y="f747"/>
                    <a:pt x="f748" y="f749"/>
                    <a:pt x="f750" y="f751"/>
                  </a:cubicBezTo>
                  <a:cubicBezTo>
                    <a:pt x="f752" y="f753"/>
                    <a:pt x="f754" y="f755"/>
                    <a:pt x="f756" y="f757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771"/>
                    <a:pt x="f772" y="f773"/>
                    <a:pt x="f774" y="f775"/>
                  </a:cubicBezTo>
                  <a:cubicBezTo>
                    <a:pt x="f776" y="f777"/>
                    <a:pt x="f778" y="f779"/>
                    <a:pt x="f780" y="f781"/>
                  </a:cubicBezTo>
                  <a:cubicBezTo>
                    <a:pt x="f782" y="f783"/>
                    <a:pt x="f784" y="f785"/>
                    <a:pt x="f786" y="f787"/>
                  </a:cubicBezTo>
                  <a:cubicBezTo>
                    <a:pt x="f788" y="f789"/>
                    <a:pt x="f790" y="f791"/>
                    <a:pt x="f792" y="f793"/>
                  </a:cubicBezTo>
                  <a:cubicBezTo>
                    <a:pt x="f794" y="f795"/>
                    <a:pt x="f796" y="f797"/>
                    <a:pt x="f798" y="f799"/>
                  </a:cubicBezTo>
                  <a:cubicBezTo>
                    <a:pt x="f800" y="f801"/>
                    <a:pt x="f802" y="f803"/>
                    <a:pt x="f804" y="f805"/>
                  </a:cubicBezTo>
                  <a:cubicBezTo>
                    <a:pt x="f806" y="f807"/>
                    <a:pt x="f808" y="f809"/>
                    <a:pt x="f810" y="f811"/>
                  </a:cubicBezTo>
                  <a:cubicBezTo>
                    <a:pt x="f812" y="f813"/>
                    <a:pt x="f814" y="f815"/>
                    <a:pt x="f816" y="f817"/>
                  </a:cubicBezTo>
                  <a:cubicBezTo>
                    <a:pt x="f818" y="f819"/>
                    <a:pt x="f820" y="f821"/>
                    <a:pt x="f822" y="f823"/>
                  </a:cubicBezTo>
                  <a:cubicBezTo>
                    <a:pt x="f824" y="f825"/>
                    <a:pt x="f826" y="f827"/>
                    <a:pt x="f828" y="f829"/>
                  </a:cubicBezTo>
                  <a:cubicBezTo>
                    <a:pt x="f830" y="f831"/>
                    <a:pt x="f832" y="f833"/>
                    <a:pt x="f834" y="f835"/>
                  </a:cubicBezTo>
                  <a:cubicBezTo>
                    <a:pt x="f836" y="f837"/>
                    <a:pt x="f838" y="f839"/>
                    <a:pt x="f840" y="f841"/>
                  </a:cubicBezTo>
                  <a:cubicBezTo>
                    <a:pt x="f842" y="f843"/>
                    <a:pt x="f844" y="f845"/>
                    <a:pt x="f846" y="f847"/>
                  </a:cubicBezTo>
                  <a:cubicBezTo>
                    <a:pt x="f848" y="f849"/>
                    <a:pt x="f850" y="f851"/>
                    <a:pt x="f852" y="f853"/>
                  </a:cubicBezTo>
                  <a:cubicBezTo>
                    <a:pt x="f854" y="f855"/>
                    <a:pt x="f856" y="f857"/>
                    <a:pt x="f858" y="f859"/>
                  </a:cubicBezTo>
                  <a:cubicBezTo>
                    <a:pt x="f860" y="f861"/>
                    <a:pt x="f862" y="f863"/>
                    <a:pt x="f864" y="f865"/>
                  </a:cubicBezTo>
                  <a:cubicBezTo>
                    <a:pt x="f866" y="f867"/>
                    <a:pt x="f868" y="f869"/>
                    <a:pt x="f870" y="f871"/>
                  </a:cubicBezTo>
                  <a:cubicBezTo>
                    <a:pt x="f872" y="f873"/>
                    <a:pt x="f874" y="f875"/>
                    <a:pt x="f876" y="f877"/>
                  </a:cubicBezTo>
                  <a:cubicBezTo>
                    <a:pt x="f878" y="f879"/>
                    <a:pt x="f880" y="f881"/>
                    <a:pt x="f882" y="f883"/>
                  </a:cubicBezTo>
                  <a:cubicBezTo>
                    <a:pt x="f884" y="f885"/>
                    <a:pt x="f886" y="f887"/>
                    <a:pt x="f888" y="f889"/>
                  </a:cubicBezTo>
                  <a:cubicBezTo>
                    <a:pt x="f890" y="f891"/>
                    <a:pt x="f892" y="f893"/>
                    <a:pt x="f894" y="f895"/>
                  </a:cubicBezTo>
                  <a:cubicBezTo>
                    <a:pt x="f896" y="f897"/>
                    <a:pt x="f898" y="f899"/>
                    <a:pt x="f900" y="f901"/>
                  </a:cubicBezTo>
                  <a:cubicBezTo>
                    <a:pt x="f902" y="f903"/>
                    <a:pt x="f904" y="f905"/>
                    <a:pt x="f906" y="f907"/>
                  </a:cubicBezTo>
                  <a:cubicBezTo>
                    <a:pt x="f908" y="f909"/>
                    <a:pt x="f910" y="f911"/>
                    <a:pt x="f912" y="f913"/>
                  </a:cubicBezTo>
                  <a:cubicBezTo>
                    <a:pt x="f914" y="f915"/>
                    <a:pt x="f916" y="f917"/>
                    <a:pt x="f918" y="f919"/>
                  </a:cubicBezTo>
                  <a:cubicBezTo>
                    <a:pt x="f920" y="f921"/>
                    <a:pt x="f922" y="f923"/>
                    <a:pt x="f924" y="f925"/>
                  </a:cubicBezTo>
                  <a:cubicBezTo>
                    <a:pt x="f926" y="f927"/>
                    <a:pt x="f928" y="f929"/>
                    <a:pt x="f930" y="f931"/>
                  </a:cubicBezTo>
                  <a:cubicBezTo>
                    <a:pt x="f932" y="f933"/>
                    <a:pt x="f934" y="f935"/>
                    <a:pt x="f936" y="f937"/>
                  </a:cubicBezTo>
                  <a:cubicBezTo>
                    <a:pt x="f938" y="f939"/>
                    <a:pt x="f940" y="f941"/>
                    <a:pt x="f942" y="f943"/>
                  </a:cubicBezTo>
                  <a:cubicBezTo>
                    <a:pt x="f944" y="f945"/>
                    <a:pt x="f946" y="f947"/>
                    <a:pt x="f948" y="f949"/>
                  </a:cubicBezTo>
                  <a:cubicBezTo>
                    <a:pt x="f950" y="f951"/>
                    <a:pt x="f952" y="f953"/>
                    <a:pt x="f954" y="f955"/>
                  </a:cubicBezTo>
                  <a:cubicBezTo>
                    <a:pt x="f956" y="f957"/>
                    <a:pt x="f958" y="f959"/>
                    <a:pt x="f960" y="f961"/>
                  </a:cubicBezTo>
                  <a:cubicBezTo>
                    <a:pt x="f962" y="f963"/>
                    <a:pt x="f964" y="f965"/>
                    <a:pt x="f966" y="f967"/>
                  </a:cubicBezTo>
                  <a:cubicBezTo>
                    <a:pt x="f968" y="f969"/>
                    <a:pt x="f970" y="f971"/>
                    <a:pt x="f972" y="f973"/>
                  </a:cubicBezTo>
                  <a:cubicBezTo>
                    <a:pt x="f974" y="f975"/>
                    <a:pt x="f976" y="f977"/>
                    <a:pt x="f978" y="f979"/>
                  </a:cubicBezTo>
                  <a:cubicBezTo>
                    <a:pt x="f980" y="f981"/>
                    <a:pt x="f982" y="f983"/>
                    <a:pt x="f984" y="f985"/>
                  </a:cubicBezTo>
                  <a:cubicBezTo>
                    <a:pt x="f986" y="f987"/>
                    <a:pt x="f988" y="f989"/>
                    <a:pt x="f990" y="f991"/>
                  </a:cubicBezTo>
                  <a:cubicBezTo>
                    <a:pt x="f992" y="f993"/>
                    <a:pt x="f994" y="f995"/>
                    <a:pt x="f996" y="f997"/>
                  </a:cubicBezTo>
                  <a:cubicBezTo>
                    <a:pt x="f998" y="f999"/>
                    <a:pt x="f1000" y="f1001"/>
                    <a:pt x="f1002" y="f1003"/>
                  </a:cubicBezTo>
                  <a:cubicBezTo>
                    <a:pt x="f1004" y="f1005"/>
                    <a:pt x="f1006" y="f1007"/>
                    <a:pt x="f1008" y="f1009"/>
                  </a:cubicBezTo>
                  <a:cubicBezTo>
                    <a:pt x="f1010" y="f1011"/>
                    <a:pt x="f1012" y="f1013"/>
                    <a:pt x="f1014" y="f1015"/>
                  </a:cubicBezTo>
                  <a:cubicBezTo>
                    <a:pt x="f1016" y="f1017"/>
                    <a:pt x="f1018" y="f1019"/>
                    <a:pt x="f1020" y="f1021"/>
                  </a:cubicBezTo>
                  <a:cubicBezTo>
                    <a:pt x="f1022" y="f1023"/>
                    <a:pt x="f1024" y="f1025"/>
                    <a:pt x="f1026" y="f1027"/>
                  </a:cubicBezTo>
                  <a:cubicBezTo>
                    <a:pt x="f1028" y="f1029"/>
                    <a:pt x="f1030" y="f1031"/>
                    <a:pt x="f1032" y="f1033"/>
                  </a:cubicBezTo>
                  <a:cubicBezTo>
                    <a:pt x="f1034" y="f1035"/>
                    <a:pt x="f1036" y="f1037"/>
                    <a:pt x="f1038" y="f1039"/>
                  </a:cubicBezTo>
                  <a:cubicBezTo>
                    <a:pt x="f1040" y="f1041"/>
                    <a:pt x="f1042" y="f1043"/>
                    <a:pt x="f1044" y="f1045"/>
                  </a:cubicBezTo>
                  <a:cubicBezTo>
                    <a:pt x="f1046" y="f1047"/>
                    <a:pt x="f1048" y="f1049"/>
                    <a:pt x="f1050" y="f1051"/>
                  </a:cubicBezTo>
                  <a:cubicBezTo>
                    <a:pt x="f1052" y="f1053"/>
                    <a:pt x="f1054" y="f1055"/>
                    <a:pt x="f1056" y="f1057"/>
                  </a:cubicBezTo>
                  <a:cubicBezTo>
                    <a:pt x="f1058" y="f1059"/>
                    <a:pt x="f1060" y="f1061"/>
                    <a:pt x="f1062" y="f1063"/>
                  </a:cubicBezTo>
                  <a:lnTo>
                    <a:pt x="f5" y="f1064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152403" dir="5400000" algn="tl">
                <a:srgbClr val="000000">
                  <a:alpha val="10000"/>
                </a:srgbClr>
              </a:outerShdw>
            </a:effectLst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Freeform: Shape 4106">
              <a:extLst>
                <a:ext uri="{FF2B5EF4-FFF2-40B4-BE49-F238E27FC236}">
                  <a16:creationId xmlns:a16="http://schemas.microsoft.com/office/drawing/2014/main" id="{4CF7B657-3649-8176-AF6D-FAD5F7CA3646}"/>
                </a:ext>
              </a:extLst>
            </p:cNvPr>
            <p:cNvSpPr/>
            <p:nvPr/>
          </p:nvSpPr>
          <p:spPr>
            <a:xfrm>
              <a:off x="0" y="2959821"/>
              <a:ext cx="12191996" cy="7571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192000"/>
                <a:gd name="f7" fmla="val 757168"/>
                <a:gd name="f8" fmla="val 41653"/>
                <a:gd name="f9" fmla="val 6945"/>
                <a:gd name="f10" fmla="val 55151"/>
                <a:gd name="f11" fmla="val 9178"/>
                <a:gd name="f12" fmla="val 68996"/>
                <a:gd name="f13" fmla="val 11810"/>
                <a:gd name="f14" fmla="val 81317"/>
                <a:gd name="f15" fmla="val 15509"/>
                <a:gd name="f16" fmla="val 92911"/>
                <a:gd name="f17" fmla="val 18978"/>
                <a:gd name="f18" fmla="val 102562"/>
                <a:gd name="f19" fmla="val 24446"/>
                <a:gd name="f20" fmla="val 114150"/>
                <a:gd name="f21" fmla="val 28105"/>
                <a:gd name="f22" fmla="val 145644"/>
                <a:gd name="f23" fmla="val 37958"/>
                <a:gd name="f24" fmla="val 177914"/>
                <a:gd name="f25" fmla="val 47281"/>
                <a:gd name="f26" fmla="val 214865"/>
                <a:gd name="f27" fmla="val 58374"/>
                <a:gd name="f28" fmla="val 236680"/>
                <a:gd name="f29" fmla="val 42349"/>
                <a:gd name="f30" fmla="val 264438"/>
                <a:gd name="f31" fmla="val 53534"/>
                <a:gd name="f32" fmla="val 299237"/>
                <a:gd name="f33" fmla="val 63560"/>
                <a:gd name="f34" fmla="val 334763"/>
                <a:gd name="f35" fmla="val 73816"/>
                <a:gd name="f36" fmla="val 376093"/>
                <a:gd name="f37" fmla="val 78654"/>
                <a:gd name="f38" fmla="val 415570"/>
                <a:gd name="f39" fmla="val 83774"/>
                <a:gd name="f40" fmla="val 487949"/>
                <a:gd name="f41" fmla="val 93100"/>
                <a:gd name="f42" fmla="val 560804"/>
                <a:gd name="f43" fmla="val 100354"/>
                <a:gd name="f44" fmla="val 633210"/>
                <a:gd name="f45" fmla="val 109108"/>
                <a:gd name="f46" fmla="val 648566"/>
                <a:gd name="f47" fmla="val 111058"/>
                <a:gd name="f48" fmla="val 666073"/>
                <a:gd name="f49" fmla="val 114072"/>
                <a:gd name="f50" fmla="val 677567"/>
                <a:gd name="f51" fmla="val 119446"/>
                <a:gd name="f52" fmla="val 756262"/>
                <a:gd name="f53" fmla="val 155621"/>
                <a:gd name="f54" fmla="val 853422"/>
                <a:gd name="f55" fmla="val 169678"/>
                <a:gd name="f56" fmla="val 946429"/>
                <a:gd name="f57" fmla="val 171502"/>
                <a:gd name="f58" fmla="val 1019582"/>
                <a:gd name="f59" fmla="val 173044"/>
                <a:gd name="f60" fmla="val 1091239"/>
                <a:gd name="f61" fmla="val 175083"/>
                <a:gd name="f62" fmla="val 1163367"/>
                <a:gd name="f63" fmla="val 182106"/>
                <a:gd name="f64" fmla="val 1168863"/>
                <a:gd name="f65" fmla="val 182586"/>
                <a:gd name="f66" fmla="val 1176224"/>
                <a:gd name="f67" fmla="val 182589"/>
                <a:gd name="f68" fmla="val 1180337"/>
                <a:gd name="f69" fmla="val 181279"/>
                <a:gd name="f70" fmla="val 1205822"/>
                <a:gd name="f71" fmla="val 172503"/>
                <a:gd name="f72" fmla="val 1231920"/>
                <a:gd name="f73" fmla="val 173109"/>
                <a:gd name="f74" fmla="val 1263939"/>
                <a:gd name="f75" fmla="val 173070"/>
                <a:gd name="f76" fmla="val 1309211"/>
                <a:gd name="f77" fmla="val 172961"/>
                <a:gd name="f78" fmla="val 1350592"/>
                <a:gd name="f79" fmla="val 176848"/>
                <a:gd name="f80" fmla="val 1392213"/>
                <a:gd name="f81" fmla="val 183225"/>
                <a:gd name="f82" fmla="val 1422516"/>
                <a:gd name="f83" fmla="val 187866"/>
                <a:gd name="f84" fmla="val 1453010"/>
                <a:gd name="f85" fmla="val 195759"/>
                <a:gd name="f86" fmla="val 1479752"/>
                <a:gd name="f87" fmla="val 205174"/>
                <a:gd name="f88" fmla="val 1516962"/>
                <a:gd name="f89" fmla="val 218381"/>
                <a:gd name="f90" fmla="val 1553071"/>
                <a:gd name="f91" fmla="val 224660"/>
                <a:gd name="f92" fmla="val 1589813"/>
                <a:gd name="f93" fmla="val 211706"/>
                <a:gd name="f94" fmla="val 1629541"/>
                <a:gd name="f95" fmla="val 197953"/>
                <a:gd name="f96" fmla="val 1673292"/>
                <a:gd name="f97" fmla="val 205778"/>
                <a:gd name="f98" fmla="val 1716264"/>
                <a:gd name="f99" fmla="val 207459"/>
                <a:gd name="f100" fmla="val 1734988"/>
                <a:gd name="f101" fmla="val 208248"/>
                <a:gd name="f102" fmla="val 1754789"/>
                <a:gd name="f103" fmla="val 209668"/>
                <a:gd name="f104" fmla="val 1772900"/>
                <a:gd name="f105" fmla="val 208137"/>
                <a:gd name="f106" fmla="val 1825381"/>
                <a:gd name="f107" fmla="val 203828"/>
                <a:gd name="f108" fmla="val 1876222"/>
                <a:gd name="f109" fmla="val 195808"/>
                <a:gd name="f110" fmla="val 1929319"/>
                <a:gd name="f111" fmla="val 193822"/>
                <a:gd name="f112" fmla="val 1958819"/>
                <a:gd name="f113" fmla="val 192698"/>
                <a:gd name="f114" fmla="val 1991232"/>
                <a:gd name="f115" fmla="val 199166"/>
                <a:gd name="f116" fmla="val 2021514"/>
                <a:gd name="f117" fmla="val 204186"/>
                <a:gd name="f118" fmla="val 2052154"/>
                <a:gd name="f119" fmla="val 209417"/>
                <a:gd name="f120" fmla="val 2082323"/>
                <a:gd name="f121" fmla="val 216530"/>
                <a:gd name="f122" fmla="val 2111753"/>
                <a:gd name="f123" fmla="val 223797"/>
                <a:gd name="f124" fmla="val 2131736"/>
                <a:gd name="f125" fmla="val 228659"/>
                <a:gd name="f126" fmla="val 2153567"/>
                <a:gd name="f127" fmla="val 233429"/>
                <a:gd name="f128" fmla="val 2169356"/>
                <a:gd name="f129" fmla="val 241125"/>
                <a:gd name="f130" fmla="val 2205243"/>
                <a:gd name="f131" fmla="val 258649"/>
                <a:gd name="f132" fmla="val 2242901"/>
                <a:gd name="f133" fmla="val 263295"/>
                <a:gd name="f134" fmla="val 2286638"/>
                <a:gd name="f135" fmla="val 257382"/>
                <a:gd name="f136" fmla="val 2293313"/>
                <a:gd name="f137" fmla="val 256396"/>
                <a:gd name="f138" fmla="val 2301018"/>
                <a:gd name="f139" fmla="val 256799"/>
                <a:gd name="f140" fmla="val 2308368"/>
                <a:gd name="f141" fmla="val 256995"/>
                <a:gd name="f142" fmla="val 2426026"/>
                <a:gd name="f143" fmla="val 259155"/>
                <a:gd name="f144" fmla="val 2543593"/>
                <a:gd name="f145" fmla="val 262834"/>
                <a:gd name="f146" fmla="val 2660621"/>
                <a:gd name="f147" fmla="val 262863"/>
                <a:gd name="f148" fmla="val 2708088"/>
                <a:gd name="f149" fmla="val 262871"/>
                <a:gd name="f150" fmla="val 2754165"/>
                <a:gd name="f151" fmla="val 254412"/>
                <a:gd name="f152" fmla="val 2801134"/>
                <a:gd name="f153" fmla="val 250006"/>
                <a:gd name="f154" fmla="val 2810748"/>
                <a:gd name="f155" fmla="val 249174"/>
                <a:gd name="f156" fmla="val 2821504"/>
                <a:gd name="f157" fmla="val 247638"/>
                <a:gd name="f158" fmla="val 2830994"/>
                <a:gd name="f159" fmla="val 249091"/>
                <a:gd name="f160" fmla="val 2934354"/>
                <a:gd name="f161" fmla="val 264045"/>
                <a:gd name="f162" fmla="val 3032340"/>
                <a:gd name="f163" fmla="val 255254"/>
                <a:gd name="f164" fmla="val 3129084"/>
                <a:gd name="f165" fmla="val 242009"/>
                <a:gd name="f166" fmla="val 3139090"/>
                <a:gd name="f167" fmla="val 240625"/>
                <a:gd name="f168" fmla="val 3151170"/>
                <a:gd name="f169" fmla="val 241831"/>
                <a:gd name="f170" fmla="val 3162162"/>
                <a:gd name="f171" fmla="val 242789"/>
                <a:gd name="f172" fmla="val 3192925"/>
                <a:gd name="f173" fmla="val 245736"/>
                <a:gd name="f174" fmla="val 3225969"/>
                <a:gd name="f175" fmla="val 254145"/>
                <a:gd name="f176" fmla="val 3254072"/>
                <a:gd name="f177" fmla="val 251612"/>
                <a:gd name="f178" fmla="val 3328782"/>
                <a:gd name="f179" fmla="val 244461"/>
                <a:gd name="f180" fmla="val 3402881"/>
                <a:gd name="f181" fmla="val 234992"/>
                <a:gd name="f182" fmla="val 3473491"/>
                <a:gd name="f183" fmla="val 221903"/>
                <a:gd name="f184" fmla="val 3545212"/>
                <a:gd name="f185" fmla="val 208683"/>
                <a:gd name="f186" fmla="val 3611651"/>
                <a:gd name="f187" fmla="val 197856"/>
                <a:gd name="f188" fmla="val 3691860"/>
                <a:gd name="f189" fmla="val 219228"/>
                <a:gd name="f190" fmla="val 3725977"/>
                <a:gd name="f191" fmla="val 228268"/>
                <a:gd name="f192" fmla="val 3771754"/>
                <a:gd name="f193" fmla="val 225515"/>
                <a:gd name="f194" fmla="val 3811494"/>
                <a:gd name="f195" fmla="val 225691"/>
                <a:gd name="f196" fmla="val 3840564"/>
                <a:gd name="f197" fmla="val 225687"/>
                <a:gd name="f198" fmla="val 3868906"/>
                <a:gd name="f199" fmla="val 218586"/>
                <a:gd name="f200" fmla="val 3897533"/>
                <a:gd name="f201" fmla="val 220087"/>
                <a:gd name="f202" fmla="val 3973874"/>
                <a:gd name="f203" fmla="val 224087"/>
                <a:gd name="f204" fmla="val 4042293"/>
                <a:gd name="f205" fmla="val 217563"/>
                <a:gd name="f206" fmla="val 4109430"/>
                <a:gd name="f207" fmla="val 200477"/>
                <a:gd name="f208" fmla="val 4135544"/>
                <a:gd name="f209" fmla="val 193834"/>
                <a:gd name="f210" fmla="val 4175268"/>
                <a:gd name="f211" fmla="val 201258"/>
                <a:gd name="f212" fmla="val 4208772"/>
                <a:gd name="f213" fmla="val 200914"/>
                <a:gd name="f214" fmla="val 4244136"/>
                <a:gd name="f215" fmla="val 200288"/>
                <a:gd name="f216" fmla="val 4280583"/>
                <a:gd name="f217" fmla="val 199908"/>
                <a:gd name="f218" fmla="val 4314641"/>
                <a:gd name="f219" fmla="val 196159"/>
                <a:gd name="f220" fmla="val 4402743"/>
                <a:gd name="f221" fmla="val 186278"/>
                <a:gd name="f222" fmla="val 4489848"/>
                <a:gd name="f223" fmla="val 174436"/>
                <a:gd name="f224" fmla="val 4577622"/>
                <a:gd name="f225" fmla="val 163774"/>
                <a:gd name="f226" fmla="val 4649843"/>
                <a:gd name="f227" fmla="val 154967"/>
                <a:gd name="f228" fmla="val 4719794"/>
                <a:gd name="f229" fmla="val 168553"/>
                <a:gd name="f230" fmla="val 4790345"/>
                <a:gd name="f231" fmla="val 177592"/>
                <a:gd name="f232" fmla="val 4834576"/>
                <a:gd name="f233" fmla="val 183345"/>
                <a:gd name="f234" fmla="val 4875614"/>
                <a:gd name="f235" fmla="val 193701"/>
                <a:gd name="f236" fmla="val 4926164"/>
                <a:gd name="f237" fmla="val 184139"/>
                <a:gd name="f238" fmla="val 4974485"/>
                <a:gd name="f239" fmla="val 175032"/>
                <a:gd name="f240" fmla="val 5034899"/>
                <a:gd name="f241" fmla="val 180870"/>
                <a:gd name="f242" fmla="val 5088812"/>
                <a:gd name="f243" fmla="val 177401"/>
                <a:gd name="f244" fmla="val 5134238"/>
                <a:gd name="f245" fmla="val 174439"/>
                <a:gd name="f246" fmla="val 5178353"/>
                <a:gd name="f247" fmla="val 168165"/>
                <a:gd name="f248" fmla="val 5222466"/>
                <a:gd name="f249" fmla="val 162082"/>
                <a:gd name="f250" fmla="val 5282519"/>
                <a:gd name="f251" fmla="val 153783"/>
                <a:gd name="f252" fmla="val 5341864"/>
                <a:gd name="f253" fmla="val 144876"/>
                <a:gd name="f254" fmla="val 5406528"/>
                <a:gd name="f255" fmla="val 153987"/>
                <a:gd name="f256" fmla="val 5479960"/>
                <a:gd name="f257" fmla="val 164323"/>
                <a:gd name="f258" fmla="val 5531876"/>
                <a:gd name="f259" fmla="val 142624"/>
                <a:gd name="f260" fmla="val 5590716"/>
                <a:gd name="f261" fmla="val 129490"/>
                <a:gd name="f262" fmla="val 5631296"/>
                <a:gd name="f263" fmla="val 120553"/>
                <a:gd name="f264" fmla="val 5675395"/>
                <a:gd name="f265" fmla="val 114659"/>
                <a:gd name="f266" fmla="val 5719429"/>
                <a:gd name="f267" fmla="val 110099"/>
                <a:gd name="f268" fmla="val 5778247"/>
                <a:gd name="f269" fmla="val 104215"/>
                <a:gd name="f270" fmla="val 5838715"/>
                <a:gd name="f271" fmla="val 102042"/>
                <a:gd name="f272" fmla="val 5897895"/>
                <a:gd name="f273" fmla="val 96368"/>
                <a:gd name="f274" fmla="val 5987399"/>
                <a:gd name="f275" fmla="val 87895"/>
                <a:gd name="f276" fmla="val 6077855"/>
                <a:gd name="f277" fmla="val 82333"/>
                <a:gd name="f278" fmla="val 6169957"/>
                <a:gd name="f279" fmla="val 94411"/>
                <a:gd name="f280" fmla="val 6212360"/>
                <a:gd name="f281" fmla="val 99875"/>
                <a:gd name="f282" fmla="val 6252010"/>
                <a:gd name="f283" fmla="val 101763"/>
                <a:gd name="f284" fmla="val 6294827"/>
                <a:gd name="f285" fmla="val 99236"/>
                <a:gd name="f286" fmla="val 6364965"/>
                <a:gd name="f287" fmla="val 95091"/>
                <a:gd name="f288" fmla="val 6436581"/>
                <a:gd name="f289" fmla="val 97891"/>
                <a:gd name="f290" fmla="val 6494261"/>
                <a:gd name="f291" fmla="val 71724"/>
                <a:gd name="f292" fmla="val 6514615"/>
                <a:gd name="f293" fmla="val 62488"/>
                <a:gd name="f294" fmla="val 6550354"/>
                <a:gd name="f295" fmla="val 61691"/>
                <a:gd name="f296" fmla="val 6579627"/>
                <a:gd name="f297" fmla="val 57883"/>
                <a:gd name="f298" fmla="val 6613354"/>
                <a:gd name="f299" fmla="val 53353"/>
                <a:gd name="f300" fmla="val 6637770"/>
                <a:gd name="f301" fmla="val 57878"/>
                <a:gd name="f302" fmla="val 6654800"/>
                <a:gd name="f303" fmla="val 77086"/>
                <a:gd name="f304" fmla="val 6662444"/>
                <a:gd name="f305" fmla="val 85688"/>
                <a:gd name="f306" fmla="val 6685147"/>
                <a:gd name="f307" fmla="val 94892"/>
                <a:gd name="f308" fmla="val 6703059"/>
                <a:gd name="f309" fmla="val 97166"/>
                <a:gd name="f310" fmla="val 6756799"/>
                <a:gd name="f311" fmla="val 103989"/>
                <a:gd name="f312" fmla="val 6806654"/>
                <a:gd name="f313" fmla="val 100687"/>
                <a:gd name="f314" fmla="val 6859445"/>
                <a:gd name="f315" fmla="val 90481"/>
                <a:gd name="f316" fmla="val 6908894"/>
                <a:gd name="f317" fmla="val 80861"/>
                <a:gd name="f318" fmla="val 6969747"/>
                <a:gd name="f319" fmla="val 85387"/>
                <a:gd name="f320" fmla="val 7025414"/>
                <a:gd name="f321" fmla="val 83536"/>
                <a:gd name="f322" fmla="val 7064862"/>
                <a:gd name="f323" fmla="val 82168"/>
                <a:gd name="f324" fmla="val 7104501"/>
                <a:gd name="f325" fmla="val 77186"/>
                <a:gd name="f326" fmla="val 7144137"/>
                <a:gd name="f327" fmla="val 79264"/>
                <a:gd name="f328" fmla="val 7193316"/>
                <a:gd name="f329" fmla="val 81841"/>
                <a:gd name="f330" fmla="val 7241809"/>
                <a:gd name="f331" fmla="val 90488"/>
                <a:gd name="f332" fmla="val 7291235"/>
                <a:gd name="f333" fmla="val 95367"/>
                <a:gd name="f334" fmla="val 7329668"/>
                <a:gd name="f335" fmla="val 99288"/>
                <a:gd name="f336" fmla="val 7368978"/>
                <a:gd name="f337" fmla="val 100585"/>
                <a:gd name="f338" fmla="val 7407395"/>
                <a:gd name="f339" fmla="val 104888"/>
                <a:gd name="f340" fmla="val 7438868"/>
                <a:gd name="f341" fmla="val 108256"/>
                <a:gd name="f342" fmla="val 7469832"/>
                <a:gd name="f343" fmla="val 114265"/>
                <a:gd name="f344" fmla="val 7500837"/>
                <a:gd name="f345" fmla="val 119515"/>
                <a:gd name="f346" fmla="val 7512146"/>
                <a:gd name="f347" fmla="val 121444"/>
                <a:gd name="f348" fmla="val 7523255"/>
                <a:gd name="f349" fmla="val 127178"/>
                <a:gd name="f350" fmla="val 7533567"/>
                <a:gd name="f351" fmla="val 126955"/>
                <a:gd name="f352" fmla="val 7636025"/>
                <a:gd name="f353" fmla="val 124121"/>
                <a:gd name="f354" fmla="val 7707510"/>
                <a:gd name="f355" fmla="val 164497"/>
                <a:gd name="f356" fmla="val 7792910"/>
                <a:gd name="f357" fmla="val 185188"/>
                <a:gd name="f358" fmla="val 7882663"/>
                <a:gd name="f359" fmla="val 207063"/>
                <a:gd name="f360" fmla="val 7969001"/>
                <a:gd name="f361" fmla="val 237914"/>
                <a:gd name="f362" fmla="val 8070699"/>
                <a:gd name="f363" fmla="val 235423"/>
                <a:gd name="f364" fmla="val 8132239"/>
                <a:gd name="f365" fmla="val 233879"/>
                <a:gd name="f366" fmla="val 8191903"/>
                <a:gd name="f367" fmla="val 225939"/>
                <a:gd name="f368" fmla="val 8253177"/>
                <a:gd name="f369" fmla="val 222473"/>
                <a:gd name="f370" fmla="val 8274949"/>
                <a:gd name="f371" fmla="val 221324"/>
                <a:gd name="f372" fmla="val 8299150"/>
                <a:gd name="f373" fmla="val 222976"/>
                <a:gd name="f374" fmla="val 8320683"/>
                <a:gd name="f375" fmla="val 226393"/>
                <a:gd name="f376" fmla="val 8424731"/>
                <a:gd name="f377" fmla="val 242340"/>
                <a:gd name="f378" fmla="val 8527777"/>
                <a:gd name="f379" fmla="val 249266"/>
                <a:gd name="f380" fmla="val 8631438"/>
                <a:gd name="f381" fmla="val 237528"/>
                <a:gd name="f382" fmla="val 8649201"/>
                <a:gd name="f383" fmla="val 235596"/>
                <a:gd name="f384" fmla="val 8668058"/>
                <a:gd name="f385" fmla="val 233915"/>
                <a:gd name="f386" fmla="val 8686410"/>
                <a:gd name="f387" fmla="val 234877"/>
                <a:gd name="f388" fmla="val 8786966"/>
                <a:gd name="f389" fmla="val 240146"/>
                <a:gd name="f390" fmla="val 8885480"/>
                <a:gd name="f391" fmla="val 249315"/>
                <a:gd name="f392" fmla="val 8980658"/>
                <a:gd name="f393" fmla="val 273001"/>
                <a:gd name="f394" fmla="val 9012626"/>
                <a:gd name="f395" fmla="val 280972"/>
                <a:gd name="f396" fmla="val 9052108"/>
                <a:gd name="f397" fmla="val 279035"/>
                <a:gd name="f398" fmla="val 9087625"/>
                <a:gd name="f399" fmla="val 282423"/>
                <a:gd name="f400" fmla="val 9120583"/>
                <a:gd name="f401" fmla="val 285484"/>
                <a:gd name="f402" fmla="val 9154319"/>
                <a:gd name="f403" fmla="val 287825"/>
                <a:gd name="f404" fmla="val 9186017"/>
                <a:gd name="f405" fmla="val 293875"/>
                <a:gd name="f406" fmla="val 9232288"/>
                <a:gd name="f407" fmla="val 302785"/>
                <a:gd name="f408" fmla="val 9275554"/>
                <a:gd name="f409" fmla="val 305815"/>
                <a:gd name="f410" fmla="val 9323931"/>
                <a:gd name="f411" fmla="val 302628"/>
                <a:gd name="f412" fmla="val 9370084"/>
                <a:gd name="f413" fmla="val 299705"/>
                <a:gd name="f414" fmla="val 9419491"/>
                <a:gd name="f415" fmla="val 304964"/>
                <a:gd name="f416" fmla="val 9467213"/>
                <a:gd name="f417" fmla="val 307275"/>
                <a:gd name="f418" fmla="val 9520438"/>
                <a:gd name="f419" fmla="val 309874"/>
                <a:gd name="f420" fmla="val 9573661"/>
                <a:gd name="f421" fmla="val 312473"/>
                <a:gd name="f422" fmla="val 9626826"/>
                <a:gd name="f423" fmla="val 316213"/>
                <a:gd name="f424" fmla="val 9648094"/>
                <a:gd name="f425" fmla="val 317708"/>
                <a:gd name="f426" fmla="val 9671915"/>
                <a:gd name="f427" fmla="val 326588"/>
                <a:gd name="f428" fmla="val 9689696"/>
                <a:gd name="f429" fmla="val 324467"/>
                <a:gd name="f430" fmla="val 9747117"/>
                <a:gd name="f431" fmla="val 317175"/>
                <a:gd name="f432" fmla="val 9803355"/>
                <a:gd name="f433" fmla="val 332523"/>
                <a:gd name="f434" fmla="val 9860526"/>
                <a:gd name="f435" fmla="val 329986"/>
                <a:gd name="f436" fmla="val 9888572"/>
                <a:gd name="f437" fmla="val 328594"/>
                <a:gd name="f438" fmla="val 9919723"/>
                <a:gd name="f439" fmla="val 338048"/>
                <a:gd name="f440" fmla="val 9949775"/>
                <a:gd name="f441" fmla="val 340386"/>
                <a:gd name="f442" fmla="val 9998886"/>
                <a:gd name="f443" fmla="val 344296"/>
                <a:gd name="f444" fmla="val 10048092"/>
                <a:gd name="f445" fmla="val 346302"/>
                <a:gd name="f446" fmla="val 10097252"/>
                <a:gd name="f447" fmla="val 349262"/>
                <a:gd name="f448" fmla="val 10113390"/>
                <a:gd name="f449" fmla="val 350297"/>
                <a:gd name="f450" fmla="val 10129133"/>
                <a:gd name="f451" fmla="val 351886"/>
                <a:gd name="f452" fmla="val 10145261"/>
                <a:gd name="f453" fmla="val 353113"/>
                <a:gd name="f454" fmla="val 10159555"/>
                <a:gd name="f455" fmla="val 354243"/>
                <a:gd name="f456" fmla="val 10174512"/>
                <a:gd name="f457" fmla="val 356743"/>
                <a:gd name="f458" fmla="val 10188159"/>
                <a:gd name="f459" fmla="val 356124"/>
                <a:gd name="f460" fmla="val 10237589"/>
                <a:gd name="f461" fmla="val 353944"/>
                <a:gd name="f462" fmla="val 10286441"/>
                <a:gd name="f463" fmla="val 348682"/>
                <a:gd name="f464" fmla="val 10336144"/>
                <a:gd name="f465" fmla="val 348235"/>
                <a:gd name="f466" fmla="val 10379222"/>
                <a:gd name="f467" fmla="val 347822"/>
                <a:gd name="f468" fmla="val 10423443"/>
                <a:gd name="f469" fmla="val 353764"/>
                <a:gd name="f470" fmla="val 10466847"/>
                <a:gd name="f471" fmla="val 354131"/>
                <a:gd name="f472" fmla="val 10543353"/>
                <a:gd name="f473" fmla="val 354898"/>
                <a:gd name="f474" fmla="val 10619988"/>
                <a:gd name="f475" fmla="val 353190"/>
                <a:gd name="f476" fmla="val 10696514"/>
                <a:gd name="f477" fmla="val 353575"/>
                <a:gd name="f478" fmla="val 10713071"/>
                <a:gd name="f479" fmla="val 353680"/>
                <a:gd name="f480" fmla="val 10730069"/>
                <a:gd name="f481" fmla="val 359342"/>
                <a:gd name="f482" fmla="val 10746932"/>
                <a:gd name="f483" fmla="val 360606"/>
                <a:gd name="f484" fmla="val 10799731"/>
                <a:gd name="f485" fmla="val 364326"/>
                <a:gd name="f486" fmla="val 10852569"/>
                <a:gd name="f487" fmla="val 367289"/>
                <a:gd name="f488" fmla="val 10905388"/>
                <a:gd name="f489" fmla="val 370627"/>
                <a:gd name="f490" fmla="val 10935470"/>
                <a:gd name="f491" fmla="val 372396"/>
                <a:gd name="f492" fmla="val 10965963"/>
                <a:gd name="f493" fmla="val 373421"/>
                <a:gd name="f494" fmla="val 10995602"/>
                <a:gd name="f495" fmla="val 376691"/>
                <a:gd name="f496" fmla="val 11034750"/>
                <a:gd name="f497" fmla="val 381032"/>
                <a:gd name="f498" fmla="val 11070168"/>
                <a:gd name="f499" fmla="val 386324"/>
                <a:gd name="f500" fmla="val 11107647"/>
                <a:gd name="f501" fmla="val 373405"/>
                <a:gd name="f502" fmla="val 11165372"/>
                <a:gd name="f503" fmla="val 353347"/>
                <a:gd name="f504" fmla="val 11236837"/>
                <a:gd name="f505" fmla="val 366060"/>
                <a:gd name="f506" fmla="val 11302440"/>
                <a:gd name="f507" fmla="val 364156"/>
                <a:gd name="f508" fmla="val 11319394"/>
                <a:gd name="f509" fmla="val 363708"/>
                <a:gd name="f510" fmla="val 11336655"/>
                <a:gd name="f511" fmla="val 364422"/>
                <a:gd name="f512" fmla="val 11353613"/>
                <a:gd name="f513" fmla="val 363785"/>
                <a:gd name="f514" fmla="val 11384961"/>
                <a:gd name="f515" fmla="val 362566"/>
                <a:gd name="f516" fmla="val 11415955"/>
                <a:gd name="f517" fmla="val 360947"/>
                <a:gd name="f518" fmla="val 11447323"/>
                <a:gd name="f519" fmla="val 359346"/>
                <a:gd name="f520" fmla="val 11452855"/>
                <a:gd name="f521" fmla="val 359066"/>
                <a:gd name="f522" fmla="val 11459104"/>
                <a:gd name="f523" fmla="val 359200"/>
                <a:gd name="f524" fmla="val 11464292"/>
                <a:gd name="f525" fmla="val 358519"/>
                <a:gd name="f526" fmla="val 11512058"/>
                <a:gd name="f527" fmla="val 353010"/>
                <a:gd name="f528" fmla="val 11559143"/>
                <a:gd name="f529" fmla="val 346321"/>
                <a:gd name="f530" fmla="val 11607560"/>
                <a:gd name="f531" fmla="val 342370"/>
                <a:gd name="f532" fmla="val 11631218"/>
                <a:gd name="f533" fmla="val 340368"/>
                <a:gd name="f534" fmla="val 11657295"/>
                <a:gd name="f535" fmla="val 341352"/>
                <a:gd name="f536" fmla="val 11681426"/>
                <a:gd name="f537" fmla="val 344335"/>
                <a:gd name="f538" fmla="val 11751997"/>
                <a:gd name="f539" fmla="val 352993"/>
                <a:gd name="f540" fmla="val 11821986"/>
                <a:gd name="f541" fmla="val 358760"/>
                <a:gd name="f542" fmla="val 11893565"/>
                <a:gd name="f543" fmla="val 355261"/>
                <a:gd name="f544" fmla="val 11921973"/>
                <a:gd name="f545" fmla="val 353889"/>
                <a:gd name="f546" fmla="val 11953288"/>
                <a:gd name="f547" fmla="val 360300"/>
                <a:gd name="f548" fmla="val 11983290"/>
                <a:gd name="f549" fmla="val 363588"/>
                <a:gd name="f550" fmla="val 388018"/>
                <a:gd name="f551" fmla="val 577115"/>
                <a:gd name="f552" fmla="val 12157329"/>
                <a:gd name="f553" fmla="val 588862"/>
                <a:gd name="f554" fmla="val 12118393"/>
                <a:gd name="f555" fmla="val 608572"/>
                <a:gd name="f556" fmla="val 12109715"/>
                <a:gd name="f557" fmla="val 605637"/>
                <a:gd name="f558" fmla="val 12066948"/>
                <a:gd name="f559" fmla="val 586034"/>
                <a:gd name="f560" fmla="val 12016991"/>
                <a:gd name="f561" fmla="val 563193"/>
                <a:gd name="f562" fmla="val 11965119"/>
                <a:gd name="f563" fmla="val 541779"/>
                <a:gd name="f564" fmla="val 11911344"/>
                <a:gd name="f565" fmla="val 521599"/>
                <a:gd name="f566" fmla="val 11894383"/>
                <a:gd name="f567" fmla="val 515178"/>
                <a:gd name="f568" fmla="val 11869417"/>
                <a:gd name="f569" fmla="val 514060"/>
                <a:gd name="f570" fmla="val 11847823"/>
                <a:gd name="f571" fmla="val 511785"/>
                <a:gd name="f572" fmla="val 11811233"/>
                <a:gd name="f573" fmla="val 507768"/>
                <a:gd name="f574" fmla="val 11773630"/>
                <a:gd name="f575" fmla="val 501982"/>
                <a:gd name="f576" fmla="val 11737547"/>
                <a:gd name="f577" fmla="val 502380"/>
                <a:gd name="f578" fmla="val 11702930"/>
                <a:gd name="f579" fmla="val 502855"/>
                <a:gd name="f580" fmla="val 11668388"/>
                <a:gd name="f581" fmla="val 508866"/>
                <a:gd name="f582" fmla="val 11636052"/>
                <a:gd name="f583" fmla="val 514993"/>
                <a:gd name="f584" fmla="val 11545722"/>
                <a:gd name="f585" fmla="val 532199"/>
                <a:gd name="f586" fmla="val 11462455"/>
                <a:gd name="f587" fmla="val 555118"/>
                <a:gd name="f588" fmla="val 11394706"/>
                <a:gd name="f589" fmla="val 590867"/>
                <a:gd name="f590" fmla="val 11385999"/>
                <a:gd name="f591" fmla="val 595562"/>
                <a:gd name="f592" fmla="val 11369016"/>
                <a:gd name="f593" fmla="val 596581"/>
                <a:gd name="f594" fmla="val 11354978"/>
                <a:gd name="f595" fmla="val 597561"/>
                <a:gd name="f596" fmla="val 11332076"/>
                <a:gd name="f597" fmla="val 599224"/>
                <a:gd name="f598" fmla="val 11308448"/>
                <a:gd name="f599" fmla="val 600655"/>
                <a:gd name="f600" fmla="val 11285306"/>
                <a:gd name="f601" fmla="val 599825"/>
                <a:gd name="f602" fmla="val 11172906"/>
                <a:gd name="f603" fmla="val 595841"/>
                <a:gd name="f604" fmla="val 11083430"/>
                <a:gd name="f605" fmla="val 617861"/>
                <a:gd name="f606" fmla="val 11008528"/>
                <a:gd name="f607" fmla="val 656670"/>
                <a:gd name="f608" fmla="val 10986971"/>
                <a:gd name="f609" fmla="val 667750"/>
                <a:gd name="f610" fmla="val 10970753"/>
                <a:gd name="f611" fmla="val 668236"/>
                <a:gd name="f612" fmla="val 10948735"/>
                <a:gd name="f613" fmla="val 652964"/>
                <a:gd name="f614" fmla="val 10923173"/>
                <a:gd name="f615" fmla="val 635218"/>
                <a:gd name="f616" fmla="val 10885031"/>
                <a:gd name="f617" fmla="val 639705"/>
                <a:gd name="f618" fmla="val 10850698"/>
                <a:gd name="f619" fmla="val 641721"/>
                <a:gd name="f620" fmla="val 10815269"/>
                <a:gd name="f621" fmla="val 643680"/>
                <a:gd name="f622" fmla="val 10779458"/>
                <a:gd name="f623" fmla="val 645811"/>
                <a:gd name="f624" fmla="val 10744026"/>
                <a:gd name="f625" fmla="val 647769"/>
                <a:gd name="f626" fmla="val 10717832"/>
                <a:gd name="f627" fmla="val 649066"/>
                <a:gd name="f628" fmla="val 10692021"/>
                <a:gd name="f629" fmla="val 650003"/>
                <a:gd name="f630" fmla="val 10666160"/>
                <a:gd name="f631" fmla="val 651891"/>
                <a:gd name="f632" fmla="val 10585627"/>
                <a:gd name="f633" fmla="val 657783"/>
                <a:gd name="f634" fmla="val 10513854"/>
                <a:gd name="f635" fmla="val 650969"/>
                <a:gd name="f636" fmla="val 10450521"/>
                <a:gd name="f637" fmla="val 616552"/>
                <a:gd name="f638" fmla="val 10402221"/>
                <a:gd name="f639" fmla="val 590175"/>
                <a:gd name="f640" fmla="val 10339099"/>
                <a:gd name="f641" fmla="val 579806"/>
                <a:gd name="f642" fmla="val 10271192"/>
                <a:gd name="f643" fmla="val 583498"/>
                <a:gd name="f644" fmla="val 10262701"/>
                <a:gd name="f645" fmla="val 584006"/>
                <a:gd name="f646" fmla="val 10251859"/>
                <a:gd name="f647" fmla="val 587254"/>
                <a:gd name="f648" fmla="val 10246067"/>
                <a:gd name="f649" fmla="val 585423"/>
                <a:gd name="f650" fmla="val 10158786"/>
                <a:gd name="f651" fmla="val 558528"/>
                <a:gd name="f652" fmla="val 10086634"/>
                <a:gd name="f653" fmla="val 594049"/>
                <a:gd name="f654" fmla="val 10005027"/>
                <a:gd name="f655" fmla="val 592252"/>
                <a:gd name="f656" fmla="val 9969004"/>
                <a:gd name="f657" fmla="val 591507"/>
                <a:gd name="f658" fmla="val 9931565"/>
                <a:gd name="f659" fmla="val 603664"/>
                <a:gd name="f660" fmla="val 9898681"/>
                <a:gd name="f661" fmla="val 613195"/>
                <a:gd name="f662" fmla="val 9853463"/>
                <a:gd name="f663" fmla="val 626281"/>
                <a:gd name="f664" fmla="val 9813049"/>
                <a:gd name="f665" fmla="val 639042"/>
                <a:gd name="f666" fmla="val 9753225"/>
                <a:gd name="f667" fmla="val 629038"/>
                <a:gd name="f668" fmla="val 9693404"/>
                <a:gd name="f669" fmla="val 618845"/>
                <a:gd name="f670" fmla="val 9637675"/>
                <a:gd name="f671" fmla="val 628898"/>
                <a:gd name="f672" fmla="val 9591376"/>
                <a:gd name="f673" fmla="val 648601"/>
                <a:gd name="f674" fmla="val 9556001"/>
                <a:gd name="f675" fmla="val 663537"/>
                <a:gd name="f676" fmla="val 9518120"/>
                <a:gd name="f677" fmla="val 663077"/>
                <a:gd name="f678" fmla="val 9472860"/>
                <a:gd name="f679" fmla="val 655936"/>
                <a:gd name="f680" fmla="val 9416283"/>
                <a:gd name="f681" fmla="val 647056"/>
                <a:gd name="f682" fmla="val 9357217"/>
                <a:gd name="f683" fmla="val 643578"/>
                <a:gd name="f684" fmla="val 9299788"/>
                <a:gd name="f685" fmla="val 636945"/>
                <a:gd name="f686" fmla="val 9287347"/>
                <a:gd name="f687" fmla="val 635531"/>
                <a:gd name="f688" fmla="val 9271710"/>
                <a:gd name="f689" fmla="val 632039"/>
                <a:gd name="f690" fmla="val 9264605"/>
                <a:gd name="f691" fmla="val 627087"/>
                <a:gd name="f692" fmla="val 9177661"/>
                <a:gd name="f693" fmla="val 565680"/>
                <a:gd name="f694" fmla="val 9051076"/>
                <a:gd name="f695" fmla="val 558473"/>
                <a:gd name="f696" fmla="val 8926435"/>
                <a:gd name="f697" fmla="val 549269"/>
                <a:gd name="f698" fmla="val 8850925"/>
                <a:gd name="f699" fmla="val 543595"/>
                <a:gd name="f700" fmla="val 8774954"/>
                <a:gd name="f701" fmla="val 539613"/>
                <a:gd name="f702" fmla="val 8698934"/>
                <a:gd name="f703" fmla="val 536583"/>
                <a:gd name="f704" fmla="val 8673232"/>
                <a:gd name="f705" fmla="val 535428"/>
                <a:gd name="f706" fmla="val 8645916"/>
                <a:gd name="f707" fmla="val 537050"/>
                <a:gd name="f708" fmla="val 8622862"/>
                <a:gd name="f709" fmla="val 541563"/>
                <a:gd name="f710" fmla="val 8574890"/>
                <a:gd name="f711" fmla="val 551069"/>
                <a:gd name="f712" fmla="val 8530403"/>
                <a:gd name="f713" fmla="val 564380"/>
                <a:gd name="f714" fmla="val 8482784"/>
                <a:gd name="f715" fmla="val 574094"/>
                <a:gd name="f716" fmla="val 8464923"/>
                <a:gd name="f717" fmla="val 577929"/>
                <a:gd name="f718" fmla="val 8442157"/>
                <a:gd name="f719" fmla="val 576927"/>
                <a:gd name="f720" fmla="val 8421565"/>
                <a:gd name="f721" fmla="val 576610"/>
                <a:gd name="f722" fmla="val 8385152"/>
                <a:gd name="f723" fmla="val 576229"/>
                <a:gd name="f724" fmla="val 8345023"/>
                <a:gd name="f725" fmla="val 569546"/>
                <a:gd name="f726" fmla="val 8313469"/>
                <a:gd name="f727" fmla="val 574762"/>
                <a:gd name="f728" fmla="val 8231431"/>
                <a:gd name="f729" fmla="val 588203"/>
                <a:gd name="f730" fmla="val 8155671"/>
                <a:gd name="f731" fmla="val 580227"/>
                <a:gd name="f732" fmla="val 8079520"/>
                <a:gd name="f733" fmla="val 558685"/>
                <a:gd name="f734" fmla="val 7972906"/>
                <a:gd name="f735" fmla="val 528487"/>
                <a:gd name="f736" fmla="val 7870782"/>
                <a:gd name="f737" fmla="val 525043"/>
                <a:gd name="f738" fmla="val 7773327"/>
                <a:gd name="f739" fmla="val 558854"/>
                <a:gd name="f740" fmla="val 7729470"/>
                <a:gd name="f741" fmla="val 574107"/>
                <a:gd name="f742" fmla="val 7688069"/>
                <a:gd name="f743" fmla="val 563543"/>
                <a:gd name="f744" fmla="val 7652477"/>
                <a:gd name="f745" fmla="val 547561"/>
                <a:gd name="f746" fmla="val 7611494"/>
                <a:gd name="f747" fmla="val 529005"/>
                <a:gd name="f748" fmla="val 7570974"/>
                <a:gd name="f749" fmla="val 522685"/>
                <a:gd name="f750" fmla="val 7522274"/>
                <a:gd name="f751" fmla="val 532150"/>
                <a:gd name="f752" fmla="val 7511488"/>
                <a:gd name="f753" fmla="val 534257"/>
                <a:gd name="f754" fmla="val 7496511"/>
                <a:gd name="f755" fmla="val 532136"/>
                <a:gd name="f756" fmla="val 7484080"/>
                <a:gd name="f757" fmla="val 530532"/>
                <a:gd name="f758" fmla="val 7413133"/>
                <a:gd name="f759" fmla="val 522044"/>
                <a:gd name="f760" fmla="val 7341987"/>
                <a:gd name="f761" fmla="val 510303"/>
                <a:gd name="f762" fmla="val 7282277"/>
                <a:gd name="f763" fmla="val 540177"/>
                <a:gd name="f764" fmla="val 7270558"/>
                <a:gd name="f765" fmla="val 546051"/>
                <a:gd name="f766" fmla="val 7251336"/>
                <a:gd name="f767" fmla="val 547713"/>
                <a:gd name="f768" fmla="val 7235690"/>
                <a:gd name="f769" fmla="val 551282"/>
                <a:gd name="f770" fmla="val 7170161"/>
                <a:gd name="f771" fmla="val 565782"/>
                <a:gd name="f772" fmla="val 7172820"/>
                <a:gd name="f773" fmla="val 564203"/>
                <a:gd name="f774" fmla="val 7116339"/>
                <a:gd name="f775" fmla="val 539494"/>
                <a:gd name="f776" fmla="val 7086841"/>
                <a:gd name="f777" fmla="val 526502"/>
                <a:gd name="f778" fmla="val 7045980"/>
                <a:gd name="f779" fmla="val 512724"/>
                <a:gd name="f780" fmla="val 7011067"/>
                <a:gd name="f781" fmla="val 511848"/>
                <a:gd name="f782" fmla="val 6800473"/>
                <a:gd name="f783" fmla="val 506533"/>
                <a:gd name="f784" fmla="val 6601893"/>
                <a:gd name="f785" fmla="val 468653"/>
                <a:gd name="f786" fmla="val 6403234"/>
                <a:gd name="f787" fmla="val 432296"/>
                <a:gd name="f788" fmla="val 6280760"/>
                <a:gd name="f789" fmla="val 409851"/>
                <a:gd name="f790" fmla="val 6160432"/>
                <a:gd name="f791" fmla="val 402592"/>
                <a:gd name="f792" fmla="val 6036273"/>
                <a:gd name="f793" fmla="val 412301"/>
                <a:gd name="f794" fmla="val 5946471"/>
                <a:gd name="f795" fmla="val 419425"/>
                <a:gd name="f796" fmla="val 5863077"/>
                <a:gd name="f797" fmla="val 395593"/>
                <a:gd name="f798" fmla="val 5780467"/>
                <a:gd name="f799" fmla="val 377910"/>
                <a:gd name="f800" fmla="val 5763357"/>
                <a:gd name="f801" fmla="val 374343"/>
                <a:gd name="f802" fmla="val 5747757"/>
                <a:gd name="f803" fmla="val 363033"/>
                <a:gd name="f804" fmla="val 5739051"/>
                <a:gd name="f805" fmla="val 353609"/>
                <a:gd name="f806" fmla="val 5707675"/>
                <a:gd name="f807" fmla="val 320294"/>
                <a:gd name="f808" fmla="val 5653252"/>
                <a:gd name="f809" fmla="val 312483"/>
                <a:gd name="f810" fmla="val 5583566"/>
                <a:gd name="f811" fmla="val 321995"/>
                <a:gd name="f812" fmla="val 5528347"/>
                <a:gd name="f813" fmla="val 329404"/>
                <a:gd name="f814" fmla="val 5477716"/>
                <a:gd name="f815" fmla="val 340486"/>
                <a:gd name="f816" fmla="val 5432030"/>
                <a:gd name="f817" fmla="val 362512"/>
                <a:gd name="f818" fmla="val 5378421"/>
                <a:gd name="f819" fmla="val 388318"/>
                <a:gd name="f820" fmla="val 5322767"/>
                <a:gd name="f821" fmla="val 418026"/>
                <a:gd name="f822" fmla="val 5241398"/>
                <a:gd name="f823" fmla="val 425781"/>
                <a:gd name="f824" fmla="val 5206262"/>
                <a:gd name="f825" fmla="val 429089"/>
                <a:gd name="f826" fmla="val 5176131"/>
                <a:gd name="f827" fmla="val 428273"/>
                <a:gd name="f828" fmla="val 5139710"/>
                <a:gd name="f829" fmla="val 421022"/>
                <a:gd name="f830" fmla="val 5069048"/>
                <a:gd name="f831" fmla="val 407018"/>
                <a:gd name="f832" fmla="val 4997864"/>
                <a:gd name="f833" fmla="val 396037"/>
                <a:gd name="f834" fmla="val 4929402"/>
                <a:gd name="f835" fmla="val 424310"/>
                <a:gd name="f836" fmla="val 4891785"/>
                <a:gd name="f837" fmla="val 439890"/>
                <a:gd name="f838" fmla="val 4841650"/>
                <a:gd name="f839" fmla="val 448519"/>
                <a:gd name="f840" fmla="val 4782793"/>
                <a:gd name="f841" fmla="val 441046"/>
                <a:gd name="f842" fmla="val 4709316"/>
                <a:gd name="f843" fmla="val 431663"/>
                <a:gd name="f844" fmla="val 4641426"/>
                <a:gd name="f845" fmla="val 442031"/>
                <a:gd name="f846" fmla="val 4577594"/>
                <a:gd name="f847" fmla="val 459290"/>
                <a:gd name="f848" fmla="val 4554816"/>
                <a:gd name="f849" fmla="val 465538"/>
                <a:gd name="f850" fmla="val 4527069"/>
                <a:gd name="f851" fmla="val 468279"/>
                <a:gd name="f852" fmla="val 4500826"/>
                <a:gd name="f853" fmla="val 470529"/>
                <a:gd name="f854" fmla="val 4440199"/>
                <a:gd name="f855" fmla="val 475746"/>
                <a:gd name="f856" fmla="val 4379252"/>
                <a:gd name="f857" fmla="val 479993"/>
                <a:gd name="f858" fmla="val 4317973"/>
                <a:gd name="f859" fmla="val 483649"/>
                <a:gd name="f860" fmla="val 4267762"/>
                <a:gd name="f861" fmla="val 486741"/>
                <a:gd name="f862" fmla="val 4217264"/>
                <a:gd name="f863" fmla="val 488292"/>
                <a:gd name="f864" fmla="val 4166722"/>
                <a:gd name="f865" fmla="val 490602"/>
                <a:gd name="f866" fmla="val 4111394"/>
                <a:gd name="f867" fmla="val 493045"/>
                <a:gd name="f868" fmla="val 4067073"/>
                <a:gd name="f869" fmla="val 503124"/>
                <a:gd name="f870" fmla="val 4042814"/>
                <a:gd name="f871" fmla="val 530660"/>
                <a:gd name="f872" fmla="val 4034996"/>
                <a:gd name="f873" fmla="val 539407"/>
                <a:gd name="f874" fmla="val 4017001"/>
                <a:gd name="f875" fmla="val 545715"/>
                <a:gd name="f876" fmla="val 4002653"/>
                <a:gd name="f877" fmla="val 552594"/>
                <a:gd name="f878" fmla="val 3992459"/>
                <a:gd name="f879" fmla="val 557592"/>
                <a:gd name="f880" fmla="val 3979023"/>
                <a:gd name="f881" fmla="val 561086"/>
                <a:gd name="f882" fmla="val 3969549"/>
                <a:gd name="f883" fmla="val 566312"/>
                <a:gd name="f884" fmla="val 3919896"/>
                <a:gd name="f885" fmla="val 593854"/>
                <a:gd name="f886" fmla="val 3870968"/>
                <a:gd name="f887" fmla="val 621622"/>
                <a:gd name="f888" fmla="val 3821685"/>
                <a:gd name="f889" fmla="val 649183"/>
                <a:gd name="f890" fmla="val 3816761"/>
                <a:gd name="f891" fmla="val 651788"/>
                <a:gd name="f892" fmla="val 3811445"/>
                <a:gd name="f893" fmla="val 654943"/>
                <a:gd name="f894" fmla="val 3805138"/>
                <a:gd name="f895" fmla="val 655947"/>
                <a:gd name="f896" fmla="val 3739817"/>
                <a:gd name="f897" fmla="val 666451"/>
                <a:gd name="f898" fmla="val 3673801"/>
                <a:gd name="f899" fmla="val 676154"/>
                <a:gd name="f900" fmla="val 3609177"/>
                <a:gd name="f901" fmla="val 687459"/>
                <a:gd name="f902" fmla="val 3584288"/>
                <a:gd name="f903" fmla="val 691878"/>
                <a:gd name="f904" fmla="val 3558597"/>
                <a:gd name="f905" fmla="val 697589"/>
                <a:gd name="f906" fmla="val 3539727"/>
                <a:gd name="f907" fmla="val 706521"/>
                <a:gd name="f908" fmla="val 3496714"/>
                <a:gd name="f909" fmla="val 726780"/>
                <a:gd name="f910" fmla="val 3457268"/>
                <a:gd name="f911" fmla="val 749132"/>
                <a:gd name="f912" fmla="val 3396572"/>
                <a:gd name="f913" fmla="val 755681"/>
                <a:gd name="f914" fmla="val 3378807"/>
                <a:gd name="f915" fmla="val 757611"/>
                <a:gd name="f916" fmla="val 3357809"/>
                <a:gd name="f917" fmla="val 758036"/>
                <a:gd name="f918" fmla="val 3341054"/>
                <a:gd name="f919" fmla="val 754679"/>
                <a:gd name="f920" fmla="val 3272962"/>
                <a:gd name="f921" fmla="val 740809"/>
                <a:gd name="f922" fmla="val 3206471"/>
                <a:gd name="f923" fmla="val 724541"/>
                <a:gd name="f924" fmla="val 3138775"/>
                <a:gd name="f925" fmla="val 710120"/>
                <a:gd name="f926" fmla="val 3095820"/>
                <a:gd name="f927" fmla="val 701191"/>
                <a:gd name="f928" fmla="val 3056969"/>
                <a:gd name="f929" fmla="val 691141"/>
                <a:gd name="f930" fmla="val 3037283"/>
                <a:gd name="f931" fmla="val 666453"/>
                <a:gd name="f932" fmla="val 3031764"/>
                <a:gd name="f933" fmla="val 659487"/>
                <a:gd name="f934" fmla="val 3015626"/>
                <a:gd name="f935" fmla="val 651391"/>
                <a:gd name="f936" fmla="val 3002117"/>
                <a:gd name="f937" fmla="val 649347"/>
                <a:gd name="f938" fmla="val 2915220"/>
                <a:gd name="f939" fmla="val 636209"/>
                <a:gd name="f940" fmla="val 2829194"/>
                <a:gd name="f941" fmla="val 627503"/>
                <a:gd name="f942" fmla="val 2747294"/>
                <a:gd name="f943" fmla="val 652400"/>
                <a:gd name="f944" fmla="val 2730084"/>
                <a:gd name="f945" fmla="val 657794"/>
                <a:gd name="f946" fmla="val 2698519"/>
                <a:gd name="f947" fmla="val 656140"/>
                <a:gd name="f948" fmla="val 2676273"/>
                <a:gd name="f949" fmla="val 652304"/>
                <a:gd name="f950" fmla="val 2590546"/>
                <a:gd name="f951" fmla="val 637890"/>
                <a:gd name="f952" fmla="val 2508883"/>
                <a:gd name="f953" fmla="val 630176"/>
                <a:gd name="f954" fmla="val 2432360"/>
                <a:gd name="f955" fmla="val 657836"/>
                <a:gd name="f956" fmla="val 2423352"/>
                <a:gd name="f957" fmla="val 661179"/>
                <a:gd name="f958" fmla="val 2395274"/>
                <a:gd name="f959" fmla="val 656272"/>
                <a:gd name="f960" fmla="val 2382311"/>
                <a:gd name="f961" fmla="val 650824"/>
                <a:gd name="f962" fmla="val 2257393"/>
                <a:gd name="f963" fmla="val 597728"/>
                <a:gd name="f964" fmla="val 2187724"/>
                <a:gd name="f965" fmla="val 592930"/>
                <a:gd name="f966" fmla="val 2055134"/>
                <a:gd name="f967" fmla="val 630053"/>
                <a:gd name="f968" fmla="val 2046542"/>
                <a:gd name="f969" fmla="val 632464"/>
                <a:gd name="f970" fmla="val 2035364"/>
                <a:gd name="f971" fmla="val 635121"/>
                <a:gd name="f972" fmla="val 2031829"/>
                <a:gd name="f973" fmla="val 639324"/>
                <a:gd name="f974" fmla="val 2007977"/>
                <a:gd name="f975" fmla="val 666120"/>
                <a:gd name="f976" fmla="val 1960229"/>
                <a:gd name="f977" fmla="val 664380"/>
                <a:gd name="f978" fmla="val 1912764"/>
                <a:gd name="f979" fmla="val 664183"/>
                <a:gd name="f980" fmla="val 1860521"/>
                <a:gd name="f981" fmla="val 663924"/>
                <a:gd name="f982" fmla="val 1808236"/>
                <a:gd name="f983" fmla="val 664426"/>
                <a:gd name="f984" fmla="val 1755637"/>
                <a:gd name="f985" fmla="val 663960"/>
                <a:gd name="f986" fmla="val 1746439"/>
                <a:gd name="f987" fmla="val 663859"/>
                <a:gd name="f988" fmla="val 1736243"/>
                <a:gd name="f989" fmla="val 661799"/>
                <a:gd name="f990" fmla="val 1727159"/>
                <a:gd name="f991" fmla="val 659605"/>
                <a:gd name="f992" fmla="val 1692256"/>
                <a:gd name="f993" fmla="val 651480"/>
                <a:gd name="f994" fmla="val 1658604"/>
                <a:gd name="f995" fmla="val 640559"/>
                <a:gd name="f996" fmla="val 1622470"/>
                <a:gd name="f997" fmla="val 634850"/>
                <a:gd name="f998" fmla="val 1544362"/>
                <a:gd name="f999" fmla="val 622552"/>
                <a:gd name="f1000" fmla="val 1469248"/>
                <a:gd name="f1001" fmla="val 602210"/>
                <a:gd name="f1002" fmla="val 1385955"/>
                <a:gd name="f1003" fmla="val 604522"/>
                <a:gd name="f1004" fmla="val 1371585"/>
                <a:gd name="f1005" fmla="val 604913"/>
                <a:gd name="f1006" fmla="val 1355357"/>
                <a:gd name="f1007" fmla="val 598530"/>
                <a:gd name="f1008" fmla="val 1340055"/>
                <a:gd name="f1009" fmla="val 595629"/>
                <a:gd name="f1010" fmla="val 1312351"/>
                <a:gd name="f1011" fmla="val 590552"/>
                <a:gd name="f1012" fmla="val 1285460"/>
                <a:gd name="f1013" fmla="val 583993"/>
                <a:gd name="f1014" fmla="val 1257271"/>
                <a:gd name="f1015" fmla="val 581180"/>
                <a:gd name="f1016" fmla="val 1182583"/>
                <a:gd name="f1017" fmla="val 573830"/>
                <a:gd name="f1018" fmla="val 1107142"/>
                <a:gd name="f1019" fmla="val 566824"/>
                <a:gd name="f1020" fmla="val 1031914"/>
                <a:gd name="f1021" fmla="val 562692"/>
                <a:gd name="f1022" fmla="val 995593"/>
                <a:gd name="f1023" fmla="val 560597"/>
                <a:gd name="f1024" fmla="val 958880"/>
                <a:gd name="f1025" fmla="val 565923"/>
                <a:gd name="f1026" fmla="val 922031"/>
                <a:gd name="f1027" fmla="val 566853"/>
                <a:gd name="f1028" fmla="val 905446"/>
                <a:gd name="f1029" fmla="val 567320"/>
                <a:gd name="f1030" fmla="val 878533"/>
                <a:gd name="f1031" fmla="val 568199"/>
                <a:gd name="f1032" fmla="val 873250"/>
                <a:gd name="f1033" fmla="val 563724"/>
                <a:gd name="f1034" fmla="val 832343"/>
                <a:gd name="f1035" fmla="val 529722"/>
                <a:gd name="f1036" fmla="val 772202"/>
                <a:gd name="f1037" fmla="val 532674"/>
                <a:gd name="f1038" fmla="val 711627"/>
                <a:gd name="f1039" fmla="val 529880"/>
                <a:gd name="f1040" fmla="val 577999"/>
                <a:gd name="f1041" fmla="val 523641"/>
                <a:gd name="f1042" fmla="val 447408"/>
                <a:gd name="f1043" fmla="val 543696"/>
                <a:gd name="f1044" fmla="val 311112"/>
                <a:gd name="f1045" fmla="val 525106"/>
                <a:gd name="f1046" fmla="val 271645"/>
                <a:gd name="f1047" fmla="val 519795"/>
                <a:gd name="f1048" fmla="val 226936"/>
                <a:gd name="f1049" fmla="val 530235"/>
                <a:gd name="f1050" fmla="val 184145"/>
                <a:gd name="f1051" fmla="val 532188"/>
                <a:gd name="f1052" fmla="val 162015"/>
                <a:gd name="f1053" fmla="val 533128"/>
                <a:gd name="f1054" fmla="val 137665"/>
                <a:gd name="f1055" fmla="val 534333"/>
                <a:gd name="f1056" fmla="val 116886"/>
                <a:gd name="f1057" fmla="val 530572"/>
                <a:gd name="f1058" fmla="val 84810"/>
                <a:gd name="f1059" fmla="val 524693"/>
                <a:gd name="f1060" fmla="val 54011"/>
                <a:gd name="f1061" fmla="val 515448"/>
                <a:gd name="f1062" fmla="val 23941"/>
                <a:gd name="f1063" fmla="val 506433"/>
                <a:gd name="f1064" fmla="val 502149"/>
                <a:gd name="f1065" fmla="+- 0 0 -90"/>
                <a:gd name="f1066" fmla="*/ f3 1 12192000"/>
                <a:gd name="f1067" fmla="*/ f4 1 757168"/>
                <a:gd name="f1068" fmla="+- f7 0 f5"/>
                <a:gd name="f1069" fmla="+- f6 0 f5"/>
                <a:gd name="f1070" fmla="*/ f1065 f0 1"/>
                <a:gd name="f1071" fmla="*/ f1069 1 12192000"/>
                <a:gd name="f1072" fmla="*/ f1068 1 757168"/>
                <a:gd name="f1073" fmla="*/ 0 f1069 1"/>
                <a:gd name="f1074" fmla="*/ 0 f1068 1"/>
                <a:gd name="f1075" fmla="*/ 41653 f1069 1"/>
                <a:gd name="f1076" fmla="*/ 6945 f1068 1"/>
                <a:gd name="f1077" fmla="*/ 81317 f1069 1"/>
                <a:gd name="f1078" fmla="*/ 15509 f1068 1"/>
                <a:gd name="f1079" fmla="*/ 114150 f1069 1"/>
                <a:gd name="f1080" fmla="*/ 28105 f1068 1"/>
                <a:gd name="f1081" fmla="*/ 214865 f1069 1"/>
                <a:gd name="f1082" fmla="*/ 58374 f1068 1"/>
                <a:gd name="f1083" fmla="*/ 299237 f1069 1"/>
                <a:gd name="f1084" fmla="*/ 63560 f1068 1"/>
                <a:gd name="f1085" fmla="*/ 415570 f1069 1"/>
                <a:gd name="f1086" fmla="*/ 83774 f1068 1"/>
                <a:gd name="f1087" fmla="*/ 633210 f1069 1"/>
                <a:gd name="f1088" fmla="*/ 109108 f1068 1"/>
                <a:gd name="f1089" fmla="*/ 677567 f1069 1"/>
                <a:gd name="f1090" fmla="*/ 119446 f1068 1"/>
                <a:gd name="f1091" fmla="*/ 946429 f1069 1"/>
                <a:gd name="f1092" fmla="*/ 171502 f1068 1"/>
                <a:gd name="f1093" fmla="*/ 1163367 f1069 1"/>
                <a:gd name="f1094" fmla="*/ 182106 f1068 1"/>
                <a:gd name="f1095" fmla="*/ 1180337 f1069 1"/>
                <a:gd name="f1096" fmla="*/ 181279 f1068 1"/>
                <a:gd name="f1097" fmla="*/ 1263939 f1069 1"/>
                <a:gd name="f1098" fmla="*/ 173070 f1068 1"/>
                <a:gd name="f1099" fmla="*/ 1392213 f1069 1"/>
                <a:gd name="f1100" fmla="*/ 183225 f1068 1"/>
                <a:gd name="f1101" fmla="*/ 1479752 f1069 1"/>
                <a:gd name="f1102" fmla="*/ 205174 f1068 1"/>
                <a:gd name="f1103" fmla="*/ 1589813 f1069 1"/>
                <a:gd name="f1104" fmla="*/ 211706 f1068 1"/>
                <a:gd name="f1105" fmla="*/ 1716264 f1069 1"/>
                <a:gd name="f1106" fmla="*/ 207459 f1068 1"/>
                <a:gd name="f1107" fmla="*/ 1772900 f1069 1"/>
                <a:gd name="f1108" fmla="*/ 208137 f1068 1"/>
                <a:gd name="f1109" fmla="*/ 1929319 f1069 1"/>
                <a:gd name="f1110" fmla="*/ 193822 f1068 1"/>
                <a:gd name="f1111" fmla="*/ 2021514 f1069 1"/>
                <a:gd name="f1112" fmla="*/ 204186 f1068 1"/>
                <a:gd name="f1113" fmla="*/ 2111753 f1069 1"/>
                <a:gd name="f1114" fmla="*/ 223797 f1068 1"/>
                <a:gd name="f1115" fmla="*/ 2169356 f1069 1"/>
                <a:gd name="f1116" fmla="*/ 241125 f1068 1"/>
                <a:gd name="f1117" fmla="*/ 2286638 f1069 1"/>
                <a:gd name="f1118" fmla="*/ 257382 f1068 1"/>
                <a:gd name="f1119" fmla="*/ 2308368 f1069 1"/>
                <a:gd name="f1120" fmla="*/ 256995 f1068 1"/>
                <a:gd name="f1121" fmla="*/ 2660621 f1069 1"/>
                <a:gd name="f1122" fmla="*/ 262863 f1068 1"/>
                <a:gd name="f1123" fmla="*/ 2801134 f1069 1"/>
                <a:gd name="f1124" fmla="*/ 250006 f1068 1"/>
                <a:gd name="f1125" fmla="*/ 2830994 f1069 1"/>
                <a:gd name="f1126" fmla="*/ 249091 f1068 1"/>
                <a:gd name="f1127" fmla="*/ 3129084 f1069 1"/>
                <a:gd name="f1128" fmla="*/ 242009 f1068 1"/>
                <a:gd name="f1129" fmla="*/ 3162162 f1069 1"/>
                <a:gd name="f1130" fmla="*/ 242789 f1068 1"/>
                <a:gd name="f1131" fmla="*/ 3254072 f1069 1"/>
                <a:gd name="f1132" fmla="*/ 251612 f1068 1"/>
                <a:gd name="f1133" fmla="*/ 3473491 f1069 1"/>
                <a:gd name="f1134" fmla="*/ 221903 f1068 1"/>
                <a:gd name="f1135" fmla="*/ 3691860 f1069 1"/>
                <a:gd name="f1136" fmla="*/ 219228 f1068 1"/>
                <a:gd name="f1137" fmla="*/ 3811494 f1069 1"/>
                <a:gd name="f1138" fmla="*/ 225691 f1068 1"/>
                <a:gd name="f1139" fmla="*/ 3897533 f1069 1"/>
                <a:gd name="f1140" fmla="*/ 220087 f1068 1"/>
                <a:gd name="f1141" fmla="*/ 4109430 f1069 1"/>
                <a:gd name="f1142" fmla="*/ 200477 f1068 1"/>
                <a:gd name="f1143" fmla="*/ 4208772 f1069 1"/>
                <a:gd name="f1144" fmla="*/ 200914 f1068 1"/>
                <a:gd name="f1145" fmla="*/ 4314641 f1069 1"/>
                <a:gd name="f1146" fmla="*/ 196159 f1068 1"/>
                <a:gd name="f1147" fmla="*/ 4577622 f1069 1"/>
                <a:gd name="f1148" fmla="*/ 163774 f1068 1"/>
                <a:gd name="f1149" fmla="*/ 4790345 f1069 1"/>
                <a:gd name="f1150" fmla="*/ 177592 f1068 1"/>
                <a:gd name="f1151" fmla="*/ 4926164 f1069 1"/>
                <a:gd name="f1152" fmla="*/ 184139 f1068 1"/>
                <a:gd name="f1153" fmla="*/ 5088812 f1069 1"/>
                <a:gd name="f1154" fmla="*/ 177401 f1068 1"/>
                <a:gd name="f1155" fmla="*/ 5222466 f1069 1"/>
                <a:gd name="f1156" fmla="*/ 162082 f1068 1"/>
                <a:gd name="f1157" fmla="*/ 5406528 f1069 1"/>
                <a:gd name="f1158" fmla="*/ 153987 f1068 1"/>
                <a:gd name="f1159" fmla="*/ 5590716 f1069 1"/>
                <a:gd name="f1160" fmla="*/ 129490 f1068 1"/>
                <a:gd name="f1161" fmla="*/ 5719429 f1069 1"/>
                <a:gd name="f1162" fmla="*/ 110099 f1068 1"/>
                <a:gd name="f1163" fmla="*/ 5897895 f1069 1"/>
                <a:gd name="f1164" fmla="*/ 96368 f1068 1"/>
                <a:gd name="f1165" fmla="*/ 6169957 f1069 1"/>
                <a:gd name="f1166" fmla="*/ 94411 f1068 1"/>
                <a:gd name="f1167" fmla="*/ 6294827 f1069 1"/>
                <a:gd name="f1168" fmla="*/ 99236 f1068 1"/>
                <a:gd name="f1169" fmla="*/ 6494261 f1069 1"/>
                <a:gd name="f1170" fmla="*/ 71724 f1068 1"/>
                <a:gd name="f1171" fmla="*/ 6579627 f1069 1"/>
                <a:gd name="f1172" fmla="*/ 57883 f1068 1"/>
                <a:gd name="f1173" fmla="*/ 6654800 f1069 1"/>
                <a:gd name="f1174" fmla="*/ 77086 f1068 1"/>
                <a:gd name="f1175" fmla="*/ 6703059 f1069 1"/>
                <a:gd name="f1176" fmla="*/ 97166 f1068 1"/>
                <a:gd name="f1177" fmla="*/ 6859445 f1069 1"/>
                <a:gd name="f1178" fmla="*/ 90481 f1068 1"/>
                <a:gd name="f1179" fmla="*/ 7025414 f1069 1"/>
                <a:gd name="f1180" fmla="*/ 83536 f1068 1"/>
                <a:gd name="f1181" fmla="*/ 7144137 f1069 1"/>
                <a:gd name="f1182" fmla="*/ 79264 f1068 1"/>
                <a:gd name="f1183" fmla="*/ 7291235 f1069 1"/>
                <a:gd name="f1184" fmla="*/ 95367 f1068 1"/>
                <a:gd name="f1185" fmla="*/ 7407395 f1069 1"/>
                <a:gd name="f1186" fmla="*/ 104888 f1068 1"/>
                <a:gd name="f1187" fmla="*/ 7500837 f1069 1"/>
                <a:gd name="f1188" fmla="*/ 119515 f1068 1"/>
                <a:gd name="f1189" fmla="*/ 7533567 f1069 1"/>
                <a:gd name="f1190" fmla="*/ 126955 f1068 1"/>
                <a:gd name="f1191" fmla="*/ 7792910 f1069 1"/>
                <a:gd name="f1192" fmla="*/ 185188 f1068 1"/>
                <a:gd name="f1193" fmla="*/ 8070699 f1069 1"/>
                <a:gd name="f1194" fmla="*/ 235423 f1068 1"/>
                <a:gd name="f1195" fmla="*/ 8253177 f1069 1"/>
                <a:gd name="f1196" fmla="*/ 222473 f1068 1"/>
                <a:gd name="f1197" fmla="*/ 8320683 f1069 1"/>
                <a:gd name="f1198" fmla="*/ 226393 f1068 1"/>
                <a:gd name="f1199" fmla="*/ 8631438 f1069 1"/>
                <a:gd name="f1200" fmla="*/ 237528 f1068 1"/>
                <a:gd name="f1201" fmla="*/ 8686410 f1069 1"/>
                <a:gd name="f1202" fmla="*/ 234877 f1068 1"/>
                <a:gd name="f1203" fmla="*/ 8980658 f1069 1"/>
                <a:gd name="f1204" fmla="*/ 273001 f1068 1"/>
                <a:gd name="f1205" fmla="*/ 9087625 f1069 1"/>
                <a:gd name="f1206" fmla="*/ 282423 f1068 1"/>
                <a:gd name="f1207" fmla="*/ 9186017 f1069 1"/>
                <a:gd name="f1208" fmla="*/ 293875 f1068 1"/>
                <a:gd name="f1209" fmla="*/ 9323931 f1069 1"/>
                <a:gd name="f1210" fmla="*/ 302628 f1068 1"/>
                <a:gd name="f1211" fmla="*/ 9467213 f1069 1"/>
                <a:gd name="f1212" fmla="*/ 307275 f1068 1"/>
                <a:gd name="f1213" fmla="*/ 9626826 f1069 1"/>
                <a:gd name="f1214" fmla="*/ 316213 f1068 1"/>
                <a:gd name="f1215" fmla="*/ 9689696 f1069 1"/>
                <a:gd name="f1216" fmla="*/ 324467 f1068 1"/>
                <a:gd name="f1217" fmla="*/ 9860526 f1069 1"/>
                <a:gd name="f1218" fmla="*/ 329986 f1068 1"/>
                <a:gd name="f1219" fmla="*/ 9949775 f1069 1"/>
                <a:gd name="f1220" fmla="*/ 340386 f1068 1"/>
                <a:gd name="f1221" fmla="*/ 10097252 f1069 1"/>
                <a:gd name="f1222" fmla="*/ 349262 f1068 1"/>
                <a:gd name="f1223" fmla="*/ 10145261 f1069 1"/>
                <a:gd name="f1224" fmla="*/ 353113 f1068 1"/>
                <a:gd name="f1225" fmla="*/ 10188159 f1069 1"/>
                <a:gd name="f1226" fmla="*/ 356124 f1068 1"/>
                <a:gd name="f1227" fmla="*/ 10336144 f1069 1"/>
                <a:gd name="f1228" fmla="*/ 348235 f1068 1"/>
                <a:gd name="f1229" fmla="*/ 10466847 f1069 1"/>
                <a:gd name="f1230" fmla="*/ 354131 f1068 1"/>
                <a:gd name="f1231" fmla="*/ 10696514 f1069 1"/>
                <a:gd name="f1232" fmla="*/ 353575 f1068 1"/>
                <a:gd name="f1233" fmla="*/ 10746932 f1069 1"/>
                <a:gd name="f1234" fmla="*/ 360606 f1068 1"/>
                <a:gd name="f1235" fmla="*/ 10905388 f1069 1"/>
                <a:gd name="f1236" fmla="*/ 370627 f1068 1"/>
                <a:gd name="f1237" fmla="*/ 10995602 f1069 1"/>
                <a:gd name="f1238" fmla="*/ 376691 f1068 1"/>
                <a:gd name="f1239" fmla="*/ 11107647 f1069 1"/>
                <a:gd name="f1240" fmla="*/ 373405 f1068 1"/>
                <a:gd name="f1241" fmla="*/ 11302440 f1069 1"/>
                <a:gd name="f1242" fmla="*/ 364156 f1068 1"/>
                <a:gd name="f1243" fmla="*/ 11353613 f1069 1"/>
                <a:gd name="f1244" fmla="*/ 363785 f1068 1"/>
                <a:gd name="f1245" fmla="*/ 11447323 f1069 1"/>
                <a:gd name="f1246" fmla="*/ 359346 f1068 1"/>
                <a:gd name="f1247" fmla="*/ 11464292 f1069 1"/>
                <a:gd name="f1248" fmla="*/ 358519 f1068 1"/>
                <a:gd name="f1249" fmla="*/ 11607560 f1069 1"/>
                <a:gd name="f1250" fmla="*/ 342370 f1068 1"/>
                <a:gd name="f1251" fmla="*/ 11681426 f1069 1"/>
                <a:gd name="f1252" fmla="*/ 344335 f1068 1"/>
                <a:gd name="f1253" fmla="*/ 11893565 f1069 1"/>
                <a:gd name="f1254" fmla="*/ 355261 f1068 1"/>
                <a:gd name="f1255" fmla="*/ 11983290 f1069 1"/>
                <a:gd name="f1256" fmla="*/ 363588 f1068 1"/>
                <a:gd name="f1257" fmla="*/ 12192000 f1069 1"/>
                <a:gd name="f1258" fmla="*/ 388018 f1068 1"/>
                <a:gd name="f1259" fmla="*/ 577115 f1068 1"/>
                <a:gd name="f1260" fmla="*/ 12157329 f1069 1"/>
                <a:gd name="f1261" fmla="*/ 588862 f1068 1"/>
                <a:gd name="f1262" fmla="*/ 12066948 f1069 1"/>
                <a:gd name="f1263" fmla="*/ 586034 f1068 1"/>
                <a:gd name="f1264" fmla="*/ 11911344 f1069 1"/>
                <a:gd name="f1265" fmla="*/ 521599 f1068 1"/>
                <a:gd name="f1266" fmla="*/ 11847823 f1069 1"/>
                <a:gd name="f1267" fmla="*/ 511785 f1068 1"/>
                <a:gd name="f1268" fmla="*/ 11737547 f1069 1"/>
                <a:gd name="f1269" fmla="*/ 502380 f1068 1"/>
                <a:gd name="f1270" fmla="*/ 11636052 f1069 1"/>
                <a:gd name="f1271" fmla="*/ 514993 f1068 1"/>
                <a:gd name="f1272" fmla="*/ 11394706 f1069 1"/>
                <a:gd name="f1273" fmla="*/ 590867 f1068 1"/>
                <a:gd name="f1274" fmla="*/ 11354978 f1069 1"/>
                <a:gd name="f1275" fmla="*/ 597561 f1068 1"/>
                <a:gd name="f1276" fmla="*/ 11285306 f1069 1"/>
                <a:gd name="f1277" fmla="*/ 599825 f1068 1"/>
                <a:gd name="f1278" fmla="*/ 11008528 f1069 1"/>
                <a:gd name="f1279" fmla="*/ 656670 f1068 1"/>
                <a:gd name="f1280" fmla="*/ 10948735 f1069 1"/>
                <a:gd name="f1281" fmla="*/ 652964 f1068 1"/>
                <a:gd name="f1282" fmla="*/ 10850698 f1069 1"/>
                <a:gd name="f1283" fmla="*/ 641721 f1068 1"/>
                <a:gd name="f1284" fmla="*/ 10744026 f1069 1"/>
                <a:gd name="f1285" fmla="*/ 647769 f1068 1"/>
                <a:gd name="f1286" fmla="*/ 10666160 f1069 1"/>
                <a:gd name="f1287" fmla="*/ 651891 f1068 1"/>
                <a:gd name="f1288" fmla="*/ 10450521 f1069 1"/>
                <a:gd name="f1289" fmla="*/ 616552 f1068 1"/>
                <a:gd name="f1290" fmla="*/ 10271192 f1069 1"/>
                <a:gd name="f1291" fmla="*/ 583498 f1068 1"/>
                <a:gd name="f1292" fmla="*/ 10246067 f1069 1"/>
                <a:gd name="f1293" fmla="*/ 585423 f1068 1"/>
                <a:gd name="f1294" fmla="*/ 10005027 f1069 1"/>
                <a:gd name="f1295" fmla="*/ 592252 f1068 1"/>
                <a:gd name="f1296" fmla="*/ 9898681 f1069 1"/>
                <a:gd name="f1297" fmla="*/ 613195 f1068 1"/>
                <a:gd name="f1298" fmla="*/ 9753225 f1069 1"/>
                <a:gd name="f1299" fmla="*/ 629038 f1068 1"/>
                <a:gd name="f1300" fmla="*/ 9591376 f1069 1"/>
                <a:gd name="f1301" fmla="*/ 648601 f1068 1"/>
                <a:gd name="f1302" fmla="*/ 9472860 f1069 1"/>
                <a:gd name="f1303" fmla="*/ 655936 f1068 1"/>
                <a:gd name="f1304" fmla="*/ 9299788 f1069 1"/>
                <a:gd name="f1305" fmla="*/ 636945 f1068 1"/>
                <a:gd name="f1306" fmla="*/ 9264605 f1069 1"/>
                <a:gd name="f1307" fmla="*/ 627087 f1068 1"/>
                <a:gd name="f1308" fmla="*/ 8926435 f1069 1"/>
                <a:gd name="f1309" fmla="*/ 549269 f1068 1"/>
                <a:gd name="f1310" fmla="*/ 8698934 f1069 1"/>
                <a:gd name="f1311" fmla="*/ 536583 f1068 1"/>
                <a:gd name="f1312" fmla="*/ 8622862 f1069 1"/>
                <a:gd name="f1313" fmla="*/ 541563 f1068 1"/>
                <a:gd name="f1314" fmla="*/ 8482784 f1069 1"/>
                <a:gd name="f1315" fmla="*/ 574094 f1068 1"/>
                <a:gd name="f1316" fmla="*/ 8421565 f1069 1"/>
                <a:gd name="f1317" fmla="*/ 576610 f1068 1"/>
                <a:gd name="f1318" fmla="*/ 8313469 f1069 1"/>
                <a:gd name="f1319" fmla="*/ 574762 f1068 1"/>
                <a:gd name="f1320" fmla="*/ 8079520 f1069 1"/>
                <a:gd name="f1321" fmla="*/ 558685 f1068 1"/>
                <a:gd name="f1322" fmla="*/ 7773327 f1069 1"/>
                <a:gd name="f1323" fmla="*/ 558854 f1068 1"/>
                <a:gd name="f1324" fmla="*/ 7652477 f1069 1"/>
                <a:gd name="f1325" fmla="*/ 547561 f1068 1"/>
                <a:gd name="f1326" fmla="*/ 7522274 f1069 1"/>
                <a:gd name="f1327" fmla="*/ 532150 f1068 1"/>
                <a:gd name="f1328" fmla="*/ 7484080 f1069 1"/>
                <a:gd name="f1329" fmla="*/ 530532 f1068 1"/>
                <a:gd name="f1330" fmla="*/ 7282277 f1069 1"/>
                <a:gd name="f1331" fmla="*/ 540177 f1068 1"/>
                <a:gd name="f1332" fmla="*/ 7235690 f1069 1"/>
                <a:gd name="f1333" fmla="*/ 551282 f1068 1"/>
                <a:gd name="f1334" fmla="*/ 7116339 f1069 1"/>
                <a:gd name="f1335" fmla="*/ 539494 f1068 1"/>
                <a:gd name="f1336" fmla="*/ 7011067 f1069 1"/>
                <a:gd name="f1337" fmla="*/ 511848 f1068 1"/>
                <a:gd name="f1338" fmla="*/ 6403234 f1069 1"/>
                <a:gd name="f1339" fmla="*/ 432296 f1068 1"/>
                <a:gd name="f1340" fmla="*/ 6036273 f1069 1"/>
                <a:gd name="f1341" fmla="*/ 412301 f1068 1"/>
                <a:gd name="f1342" fmla="*/ 5780467 f1069 1"/>
                <a:gd name="f1343" fmla="*/ 377910 f1068 1"/>
                <a:gd name="f1344" fmla="*/ 5739051 f1069 1"/>
                <a:gd name="f1345" fmla="*/ 353609 f1068 1"/>
                <a:gd name="f1346" fmla="*/ 5583566 f1069 1"/>
                <a:gd name="f1347" fmla="*/ 321995 f1068 1"/>
                <a:gd name="f1348" fmla="*/ 5432030 f1069 1"/>
                <a:gd name="f1349" fmla="*/ 362512 f1068 1"/>
                <a:gd name="f1350" fmla="*/ 5241398 f1069 1"/>
                <a:gd name="f1351" fmla="*/ 425781 f1068 1"/>
                <a:gd name="f1352" fmla="*/ 5139710 f1069 1"/>
                <a:gd name="f1353" fmla="*/ 421022 f1068 1"/>
                <a:gd name="f1354" fmla="*/ 4929402 f1069 1"/>
                <a:gd name="f1355" fmla="*/ 424310 f1068 1"/>
                <a:gd name="f1356" fmla="*/ 4782793 f1069 1"/>
                <a:gd name="f1357" fmla="*/ 441046 f1068 1"/>
                <a:gd name="f1358" fmla="*/ 4577594 f1069 1"/>
                <a:gd name="f1359" fmla="*/ 459290 f1068 1"/>
                <a:gd name="f1360" fmla="*/ 4500826 f1069 1"/>
                <a:gd name="f1361" fmla="*/ 470529 f1068 1"/>
                <a:gd name="f1362" fmla="*/ 4317973 f1069 1"/>
                <a:gd name="f1363" fmla="*/ 483649 f1068 1"/>
                <a:gd name="f1364" fmla="*/ 4166722 f1069 1"/>
                <a:gd name="f1365" fmla="*/ 490602 f1068 1"/>
                <a:gd name="f1366" fmla="*/ 4042814 f1069 1"/>
                <a:gd name="f1367" fmla="*/ 530660 f1068 1"/>
                <a:gd name="f1368" fmla="*/ 4002653 f1069 1"/>
                <a:gd name="f1369" fmla="*/ 552594 f1068 1"/>
                <a:gd name="f1370" fmla="*/ 3969549 f1069 1"/>
                <a:gd name="f1371" fmla="*/ 566312 f1068 1"/>
                <a:gd name="f1372" fmla="*/ 3821685 f1069 1"/>
                <a:gd name="f1373" fmla="*/ 649183 f1068 1"/>
                <a:gd name="f1374" fmla="*/ 3805138 f1069 1"/>
                <a:gd name="f1375" fmla="*/ 655947 f1068 1"/>
                <a:gd name="f1376" fmla="*/ 3609177 f1069 1"/>
                <a:gd name="f1377" fmla="*/ 687459 f1068 1"/>
                <a:gd name="f1378" fmla="*/ 3539727 f1069 1"/>
                <a:gd name="f1379" fmla="*/ 706521 f1068 1"/>
                <a:gd name="f1380" fmla="*/ 3396572 f1069 1"/>
                <a:gd name="f1381" fmla="*/ 755681 f1068 1"/>
                <a:gd name="f1382" fmla="*/ 3341054 f1069 1"/>
                <a:gd name="f1383" fmla="*/ 754679 f1068 1"/>
                <a:gd name="f1384" fmla="*/ 3138775 f1069 1"/>
                <a:gd name="f1385" fmla="*/ 710120 f1068 1"/>
                <a:gd name="f1386" fmla="*/ 3037283 f1069 1"/>
                <a:gd name="f1387" fmla="*/ 666453 f1068 1"/>
                <a:gd name="f1388" fmla="*/ 3002117 f1069 1"/>
                <a:gd name="f1389" fmla="*/ 649347 f1068 1"/>
                <a:gd name="f1390" fmla="*/ 2747294 f1069 1"/>
                <a:gd name="f1391" fmla="*/ 652400 f1068 1"/>
                <a:gd name="f1392" fmla="*/ 2676273 f1069 1"/>
                <a:gd name="f1393" fmla="*/ 652304 f1068 1"/>
                <a:gd name="f1394" fmla="*/ 2432360 f1069 1"/>
                <a:gd name="f1395" fmla="*/ 657836 f1068 1"/>
                <a:gd name="f1396" fmla="*/ 2382311 f1069 1"/>
                <a:gd name="f1397" fmla="*/ 650824 f1068 1"/>
                <a:gd name="f1398" fmla="*/ 2055134 f1069 1"/>
                <a:gd name="f1399" fmla="*/ 630053 f1068 1"/>
                <a:gd name="f1400" fmla="*/ 2031829 f1069 1"/>
                <a:gd name="f1401" fmla="*/ 639324 f1068 1"/>
                <a:gd name="f1402" fmla="*/ 1912764 f1069 1"/>
                <a:gd name="f1403" fmla="*/ 664183 f1068 1"/>
                <a:gd name="f1404" fmla="*/ 1755637 f1069 1"/>
                <a:gd name="f1405" fmla="*/ 663960 f1068 1"/>
                <a:gd name="f1406" fmla="*/ 1727159 f1069 1"/>
                <a:gd name="f1407" fmla="*/ 659605 f1068 1"/>
                <a:gd name="f1408" fmla="*/ 1622470 f1069 1"/>
                <a:gd name="f1409" fmla="*/ 634850 f1068 1"/>
                <a:gd name="f1410" fmla="*/ 1385955 f1069 1"/>
                <a:gd name="f1411" fmla="*/ 604522 f1068 1"/>
                <a:gd name="f1412" fmla="*/ 1340055 f1069 1"/>
                <a:gd name="f1413" fmla="*/ 595629 f1068 1"/>
                <a:gd name="f1414" fmla="*/ 1257271 f1069 1"/>
                <a:gd name="f1415" fmla="*/ 581180 f1068 1"/>
                <a:gd name="f1416" fmla="*/ 1031914 f1069 1"/>
                <a:gd name="f1417" fmla="*/ 562692 f1068 1"/>
                <a:gd name="f1418" fmla="*/ 922031 f1069 1"/>
                <a:gd name="f1419" fmla="*/ 566853 f1068 1"/>
                <a:gd name="f1420" fmla="*/ 873250 f1069 1"/>
                <a:gd name="f1421" fmla="*/ 563724 f1068 1"/>
                <a:gd name="f1422" fmla="*/ 711627 f1069 1"/>
                <a:gd name="f1423" fmla="*/ 529880 f1068 1"/>
                <a:gd name="f1424" fmla="*/ 311112 f1069 1"/>
                <a:gd name="f1425" fmla="*/ 525106 f1068 1"/>
                <a:gd name="f1426" fmla="*/ 184145 f1069 1"/>
                <a:gd name="f1427" fmla="*/ 532188 f1068 1"/>
                <a:gd name="f1428" fmla="*/ 116886 f1069 1"/>
                <a:gd name="f1429" fmla="*/ 530572 f1068 1"/>
                <a:gd name="f1430" fmla="*/ 23941 f1069 1"/>
                <a:gd name="f1431" fmla="*/ 506433 f1068 1"/>
                <a:gd name="f1432" fmla="*/ 502149 f1068 1"/>
                <a:gd name="f1433" fmla="*/ f1070 1 f2"/>
                <a:gd name="f1434" fmla="*/ f1073 1 12192000"/>
                <a:gd name="f1435" fmla="*/ f1074 1 757168"/>
                <a:gd name="f1436" fmla="*/ f1075 1 12192000"/>
                <a:gd name="f1437" fmla="*/ f1076 1 757168"/>
                <a:gd name="f1438" fmla="*/ f1077 1 12192000"/>
                <a:gd name="f1439" fmla="*/ f1078 1 757168"/>
                <a:gd name="f1440" fmla="*/ f1079 1 12192000"/>
                <a:gd name="f1441" fmla="*/ f1080 1 757168"/>
                <a:gd name="f1442" fmla="*/ f1081 1 12192000"/>
                <a:gd name="f1443" fmla="*/ f1082 1 757168"/>
                <a:gd name="f1444" fmla="*/ f1083 1 12192000"/>
                <a:gd name="f1445" fmla="*/ f1084 1 757168"/>
                <a:gd name="f1446" fmla="*/ f1085 1 12192000"/>
                <a:gd name="f1447" fmla="*/ f1086 1 757168"/>
                <a:gd name="f1448" fmla="*/ f1087 1 12192000"/>
                <a:gd name="f1449" fmla="*/ f1088 1 757168"/>
                <a:gd name="f1450" fmla="*/ f1089 1 12192000"/>
                <a:gd name="f1451" fmla="*/ f1090 1 757168"/>
                <a:gd name="f1452" fmla="*/ f1091 1 12192000"/>
                <a:gd name="f1453" fmla="*/ f1092 1 757168"/>
                <a:gd name="f1454" fmla="*/ f1093 1 12192000"/>
                <a:gd name="f1455" fmla="*/ f1094 1 757168"/>
                <a:gd name="f1456" fmla="*/ f1095 1 12192000"/>
                <a:gd name="f1457" fmla="*/ f1096 1 757168"/>
                <a:gd name="f1458" fmla="*/ f1097 1 12192000"/>
                <a:gd name="f1459" fmla="*/ f1098 1 757168"/>
                <a:gd name="f1460" fmla="*/ f1099 1 12192000"/>
                <a:gd name="f1461" fmla="*/ f1100 1 757168"/>
                <a:gd name="f1462" fmla="*/ f1101 1 12192000"/>
                <a:gd name="f1463" fmla="*/ f1102 1 757168"/>
                <a:gd name="f1464" fmla="*/ f1103 1 12192000"/>
                <a:gd name="f1465" fmla="*/ f1104 1 757168"/>
                <a:gd name="f1466" fmla="*/ f1105 1 12192000"/>
                <a:gd name="f1467" fmla="*/ f1106 1 757168"/>
                <a:gd name="f1468" fmla="*/ f1107 1 12192000"/>
                <a:gd name="f1469" fmla="*/ f1108 1 757168"/>
                <a:gd name="f1470" fmla="*/ f1109 1 12192000"/>
                <a:gd name="f1471" fmla="*/ f1110 1 757168"/>
                <a:gd name="f1472" fmla="*/ f1111 1 12192000"/>
                <a:gd name="f1473" fmla="*/ f1112 1 757168"/>
                <a:gd name="f1474" fmla="*/ f1113 1 12192000"/>
                <a:gd name="f1475" fmla="*/ f1114 1 757168"/>
                <a:gd name="f1476" fmla="*/ f1115 1 12192000"/>
                <a:gd name="f1477" fmla="*/ f1116 1 757168"/>
                <a:gd name="f1478" fmla="*/ f1117 1 12192000"/>
                <a:gd name="f1479" fmla="*/ f1118 1 757168"/>
                <a:gd name="f1480" fmla="*/ f1119 1 12192000"/>
                <a:gd name="f1481" fmla="*/ f1120 1 757168"/>
                <a:gd name="f1482" fmla="*/ f1121 1 12192000"/>
                <a:gd name="f1483" fmla="*/ f1122 1 757168"/>
                <a:gd name="f1484" fmla="*/ f1123 1 12192000"/>
                <a:gd name="f1485" fmla="*/ f1124 1 757168"/>
                <a:gd name="f1486" fmla="*/ f1125 1 12192000"/>
                <a:gd name="f1487" fmla="*/ f1126 1 757168"/>
                <a:gd name="f1488" fmla="*/ f1127 1 12192000"/>
                <a:gd name="f1489" fmla="*/ f1128 1 757168"/>
                <a:gd name="f1490" fmla="*/ f1129 1 12192000"/>
                <a:gd name="f1491" fmla="*/ f1130 1 757168"/>
                <a:gd name="f1492" fmla="*/ f1131 1 12192000"/>
                <a:gd name="f1493" fmla="*/ f1132 1 757168"/>
                <a:gd name="f1494" fmla="*/ f1133 1 12192000"/>
                <a:gd name="f1495" fmla="*/ f1134 1 757168"/>
                <a:gd name="f1496" fmla="*/ f1135 1 12192000"/>
                <a:gd name="f1497" fmla="*/ f1136 1 757168"/>
                <a:gd name="f1498" fmla="*/ f1137 1 12192000"/>
                <a:gd name="f1499" fmla="*/ f1138 1 757168"/>
                <a:gd name="f1500" fmla="*/ f1139 1 12192000"/>
                <a:gd name="f1501" fmla="*/ f1140 1 757168"/>
                <a:gd name="f1502" fmla="*/ f1141 1 12192000"/>
                <a:gd name="f1503" fmla="*/ f1142 1 757168"/>
                <a:gd name="f1504" fmla="*/ f1143 1 12192000"/>
                <a:gd name="f1505" fmla="*/ f1144 1 757168"/>
                <a:gd name="f1506" fmla="*/ f1145 1 12192000"/>
                <a:gd name="f1507" fmla="*/ f1146 1 757168"/>
                <a:gd name="f1508" fmla="*/ f1147 1 12192000"/>
                <a:gd name="f1509" fmla="*/ f1148 1 757168"/>
                <a:gd name="f1510" fmla="*/ f1149 1 12192000"/>
                <a:gd name="f1511" fmla="*/ f1150 1 757168"/>
                <a:gd name="f1512" fmla="*/ f1151 1 12192000"/>
                <a:gd name="f1513" fmla="*/ f1152 1 757168"/>
                <a:gd name="f1514" fmla="*/ f1153 1 12192000"/>
                <a:gd name="f1515" fmla="*/ f1154 1 757168"/>
                <a:gd name="f1516" fmla="*/ f1155 1 12192000"/>
                <a:gd name="f1517" fmla="*/ f1156 1 757168"/>
                <a:gd name="f1518" fmla="*/ f1157 1 12192000"/>
                <a:gd name="f1519" fmla="*/ f1158 1 757168"/>
                <a:gd name="f1520" fmla="*/ f1159 1 12192000"/>
                <a:gd name="f1521" fmla="*/ f1160 1 757168"/>
                <a:gd name="f1522" fmla="*/ f1161 1 12192000"/>
                <a:gd name="f1523" fmla="*/ f1162 1 757168"/>
                <a:gd name="f1524" fmla="*/ f1163 1 12192000"/>
                <a:gd name="f1525" fmla="*/ f1164 1 757168"/>
                <a:gd name="f1526" fmla="*/ f1165 1 12192000"/>
                <a:gd name="f1527" fmla="*/ f1166 1 757168"/>
                <a:gd name="f1528" fmla="*/ f1167 1 12192000"/>
                <a:gd name="f1529" fmla="*/ f1168 1 757168"/>
                <a:gd name="f1530" fmla="*/ f1169 1 12192000"/>
                <a:gd name="f1531" fmla="*/ f1170 1 757168"/>
                <a:gd name="f1532" fmla="*/ f1171 1 12192000"/>
                <a:gd name="f1533" fmla="*/ f1172 1 757168"/>
                <a:gd name="f1534" fmla="*/ f1173 1 12192000"/>
                <a:gd name="f1535" fmla="*/ f1174 1 757168"/>
                <a:gd name="f1536" fmla="*/ f1175 1 12192000"/>
                <a:gd name="f1537" fmla="*/ f1176 1 757168"/>
                <a:gd name="f1538" fmla="*/ f1177 1 12192000"/>
                <a:gd name="f1539" fmla="*/ f1178 1 757168"/>
                <a:gd name="f1540" fmla="*/ f1179 1 12192000"/>
                <a:gd name="f1541" fmla="*/ f1180 1 757168"/>
                <a:gd name="f1542" fmla="*/ f1181 1 12192000"/>
                <a:gd name="f1543" fmla="*/ f1182 1 757168"/>
                <a:gd name="f1544" fmla="*/ f1183 1 12192000"/>
                <a:gd name="f1545" fmla="*/ f1184 1 757168"/>
                <a:gd name="f1546" fmla="*/ f1185 1 12192000"/>
                <a:gd name="f1547" fmla="*/ f1186 1 757168"/>
                <a:gd name="f1548" fmla="*/ f1187 1 12192000"/>
                <a:gd name="f1549" fmla="*/ f1188 1 757168"/>
                <a:gd name="f1550" fmla="*/ f1189 1 12192000"/>
                <a:gd name="f1551" fmla="*/ f1190 1 757168"/>
                <a:gd name="f1552" fmla="*/ f1191 1 12192000"/>
                <a:gd name="f1553" fmla="*/ f1192 1 757168"/>
                <a:gd name="f1554" fmla="*/ f1193 1 12192000"/>
                <a:gd name="f1555" fmla="*/ f1194 1 757168"/>
                <a:gd name="f1556" fmla="*/ f1195 1 12192000"/>
                <a:gd name="f1557" fmla="*/ f1196 1 757168"/>
                <a:gd name="f1558" fmla="*/ f1197 1 12192000"/>
                <a:gd name="f1559" fmla="*/ f1198 1 757168"/>
                <a:gd name="f1560" fmla="*/ f1199 1 12192000"/>
                <a:gd name="f1561" fmla="*/ f1200 1 757168"/>
                <a:gd name="f1562" fmla="*/ f1201 1 12192000"/>
                <a:gd name="f1563" fmla="*/ f1202 1 757168"/>
                <a:gd name="f1564" fmla="*/ f1203 1 12192000"/>
                <a:gd name="f1565" fmla="*/ f1204 1 757168"/>
                <a:gd name="f1566" fmla="*/ f1205 1 12192000"/>
                <a:gd name="f1567" fmla="*/ f1206 1 757168"/>
                <a:gd name="f1568" fmla="*/ f1207 1 12192000"/>
                <a:gd name="f1569" fmla="*/ f1208 1 757168"/>
                <a:gd name="f1570" fmla="*/ f1209 1 12192000"/>
                <a:gd name="f1571" fmla="*/ f1210 1 757168"/>
                <a:gd name="f1572" fmla="*/ f1211 1 12192000"/>
                <a:gd name="f1573" fmla="*/ f1212 1 757168"/>
                <a:gd name="f1574" fmla="*/ f1213 1 12192000"/>
                <a:gd name="f1575" fmla="*/ f1214 1 757168"/>
                <a:gd name="f1576" fmla="*/ f1215 1 12192000"/>
                <a:gd name="f1577" fmla="*/ f1216 1 757168"/>
                <a:gd name="f1578" fmla="*/ f1217 1 12192000"/>
                <a:gd name="f1579" fmla="*/ f1218 1 757168"/>
                <a:gd name="f1580" fmla="*/ f1219 1 12192000"/>
                <a:gd name="f1581" fmla="*/ f1220 1 757168"/>
                <a:gd name="f1582" fmla="*/ f1221 1 12192000"/>
                <a:gd name="f1583" fmla="*/ f1222 1 757168"/>
                <a:gd name="f1584" fmla="*/ f1223 1 12192000"/>
                <a:gd name="f1585" fmla="*/ f1224 1 757168"/>
                <a:gd name="f1586" fmla="*/ f1225 1 12192000"/>
                <a:gd name="f1587" fmla="*/ f1226 1 757168"/>
                <a:gd name="f1588" fmla="*/ f1227 1 12192000"/>
                <a:gd name="f1589" fmla="*/ f1228 1 757168"/>
                <a:gd name="f1590" fmla="*/ f1229 1 12192000"/>
                <a:gd name="f1591" fmla="*/ f1230 1 757168"/>
                <a:gd name="f1592" fmla="*/ f1231 1 12192000"/>
                <a:gd name="f1593" fmla="*/ f1232 1 757168"/>
                <a:gd name="f1594" fmla="*/ f1233 1 12192000"/>
                <a:gd name="f1595" fmla="*/ f1234 1 757168"/>
                <a:gd name="f1596" fmla="*/ f1235 1 12192000"/>
                <a:gd name="f1597" fmla="*/ f1236 1 757168"/>
                <a:gd name="f1598" fmla="*/ f1237 1 12192000"/>
                <a:gd name="f1599" fmla="*/ f1238 1 757168"/>
                <a:gd name="f1600" fmla="*/ f1239 1 12192000"/>
                <a:gd name="f1601" fmla="*/ f1240 1 757168"/>
                <a:gd name="f1602" fmla="*/ f1241 1 12192000"/>
                <a:gd name="f1603" fmla="*/ f1242 1 757168"/>
                <a:gd name="f1604" fmla="*/ f1243 1 12192000"/>
                <a:gd name="f1605" fmla="*/ f1244 1 757168"/>
                <a:gd name="f1606" fmla="*/ f1245 1 12192000"/>
                <a:gd name="f1607" fmla="*/ f1246 1 757168"/>
                <a:gd name="f1608" fmla="*/ f1247 1 12192000"/>
                <a:gd name="f1609" fmla="*/ f1248 1 757168"/>
                <a:gd name="f1610" fmla="*/ f1249 1 12192000"/>
                <a:gd name="f1611" fmla="*/ f1250 1 757168"/>
                <a:gd name="f1612" fmla="*/ f1251 1 12192000"/>
                <a:gd name="f1613" fmla="*/ f1252 1 757168"/>
                <a:gd name="f1614" fmla="*/ f1253 1 12192000"/>
                <a:gd name="f1615" fmla="*/ f1254 1 757168"/>
                <a:gd name="f1616" fmla="*/ f1255 1 12192000"/>
                <a:gd name="f1617" fmla="*/ f1256 1 757168"/>
                <a:gd name="f1618" fmla="*/ f1257 1 12192000"/>
                <a:gd name="f1619" fmla="*/ f1258 1 757168"/>
                <a:gd name="f1620" fmla="*/ f1259 1 757168"/>
                <a:gd name="f1621" fmla="*/ f1260 1 12192000"/>
                <a:gd name="f1622" fmla="*/ f1261 1 757168"/>
                <a:gd name="f1623" fmla="*/ f1262 1 12192000"/>
                <a:gd name="f1624" fmla="*/ f1263 1 757168"/>
                <a:gd name="f1625" fmla="*/ f1264 1 12192000"/>
                <a:gd name="f1626" fmla="*/ f1265 1 757168"/>
                <a:gd name="f1627" fmla="*/ f1266 1 12192000"/>
                <a:gd name="f1628" fmla="*/ f1267 1 757168"/>
                <a:gd name="f1629" fmla="*/ f1268 1 12192000"/>
                <a:gd name="f1630" fmla="*/ f1269 1 757168"/>
                <a:gd name="f1631" fmla="*/ f1270 1 12192000"/>
                <a:gd name="f1632" fmla="*/ f1271 1 757168"/>
                <a:gd name="f1633" fmla="*/ f1272 1 12192000"/>
                <a:gd name="f1634" fmla="*/ f1273 1 757168"/>
                <a:gd name="f1635" fmla="*/ f1274 1 12192000"/>
                <a:gd name="f1636" fmla="*/ f1275 1 757168"/>
                <a:gd name="f1637" fmla="*/ f1276 1 12192000"/>
                <a:gd name="f1638" fmla="*/ f1277 1 757168"/>
                <a:gd name="f1639" fmla="*/ f1278 1 12192000"/>
                <a:gd name="f1640" fmla="*/ f1279 1 757168"/>
                <a:gd name="f1641" fmla="*/ f1280 1 12192000"/>
                <a:gd name="f1642" fmla="*/ f1281 1 757168"/>
                <a:gd name="f1643" fmla="*/ f1282 1 12192000"/>
                <a:gd name="f1644" fmla="*/ f1283 1 757168"/>
                <a:gd name="f1645" fmla="*/ f1284 1 12192000"/>
                <a:gd name="f1646" fmla="*/ f1285 1 757168"/>
                <a:gd name="f1647" fmla="*/ f1286 1 12192000"/>
                <a:gd name="f1648" fmla="*/ f1287 1 757168"/>
                <a:gd name="f1649" fmla="*/ f1288 1 12192000"/>
                <a:gd name="f1650" fmla="*/ f1289 1 757168"/>
                <a:gd name="f1651" fmla="*/ f1290 1 12192000"/>
                <a:gd name="f1652" fmla="*/ f1291 1 757168"/>
                <a:gd name="f1653" fmla="*/ f1292 1 12192000"/>
                <a:gd name="f1654" fmla="*/ f1293 1 757168"/>
                <a:gd name="f1655" fmla="*/ f1294 1 12192000"/>
                <a:gd name="f1656" fmla="*/ f1295 1 757168"/>
                <a:gd name="f1657" fmla="*/ f1296 1 12192000"/>
                <a:gd name="f1658" fmla="*/ f1297 1 757168"/>
                <a:gd name="f1659" fmla="*/ f1298 1 12192000"/>
                <a:gd name="f1660" fmla="*/ f1299 1 757168"/>
                <a:gd name="f1661" fmla="*/ f1300 1 12192000"/>
                <a:gd name="f1662" fmla="*/ f1301 1 757168"/>
                <a:gd name="f1663" fmla="*/ f1302 1 12192000"/>
                <a:gd name="f1664" fmla="*/ f1303 1 757168"/>
                <a:gd name="f1665" fmla="*/ f1304 1 12192000"/>
                <a:gd name="f1666" fmla="*/ f1305 1 757168"/>
                <a:gd name="f1667" fmla="*/ f1306 1 12192000"/>
                <a:gd name="f1668" fmla="*/ f1307 1 757168"/>
                <a:gd name="f1669" fmla="*/ f1308 1 12192000"/>
                <a:gd name="f1670" fmla="*/ f1309 1 757168"/>
                <a:gd name="f1671" fmla="*/ f1310 1 12192000"/>
                <a:gd name="f1672" fmla="*/ f1311 1 757168"/>
                <a:gd name="f1673" fmla="*/ f1312 1 12192000"/>
                <a:gd name="f1674" fmla="*/ f1313 1 757168"/>
                <a:gd name="f1675" fmla="*/ f1314 1 12192000"/>
                <a:gd name="f1676" fmla="*/ f1315 1 757168"/>
                <a:gd name="f1677" fmla="*/ f1316 1 12192000"/>
                <a:gd name="f1678" fmla="*/ f1317 1 757168"/>
                <a:gd name="f1679" fmla="*/ f1318 1 12192000"/>
                <a:gd name="f1680" fmla="*/ f1319 1 757168"/>
                <a:gd name="f1681" fmla="*/ f1320 1 12192000"/>
                <a:gd name="f1682" fmla="*/ f1321 1 757168"/>
                <a:gd name="f1683" fmla="*/ f1322 1 12192000"/>
                <a:gd name="f1684" fmla="*/ f1323 1 757168"/>
                <a:gd name="f1685" fmla="*/ f1324 1 12192000"/>
                <a:gd name="f1686" fmla="*/ f1325 1 757168"/>
                <a:gd name="f1687" fmla="*/ f1326 1 12192000"/>
                <a:gd name="f1688" fmla="*/ f1327 1 757168"/>
                <a:gd name="f1689" fmla="*/ f1328 1 12192000"/>
                <a:gd name="f1690" fmla="*/ f1329 1 757168"/>
                <a:gd name="f1691" fmla="*/ f1330 1 12192000"/>
                <a:gd name="f1692" fmla="*/ f1331 1 757168"/>
                <a:gd name="f1693" fmla="*/ f1332 1 12192000"/>
                <a:gd name="f1694" fmla="*/ f1333 1 757168"/>
                <a:gd name="f1695" fmla="*/ f1334 1 12192000"/>
                <a:gd name="f1696" fmla="*/ f1335 1 757168"/>
                <a:gd name="f1697" fmla="*/ f1336 1 12192000"/>
                <a:gd name="f1698" fmla="*/ f1337 1 757168"/>
                <a:gd name="f1699" fmla="*/ f1338 1 12192000"/>
                <a:gd name="f1700" fmla="*/ f1339 1 757168"/>
                <a:gd name="f1701" fmla="*/ f1340 1 12192000"/>
                <a:gd name="f1702" fmla="*/ f1341 1 757168"/>
                <a:gd name="f1703" fmla="*/ f1342 1 12192000"/>
                <a:gd name="f1704" fmla="*/ f1343 1 757168"/>
                <a:gd name="f1705" fmla="*/ f1344 1 12192000"/>
                <a:gd name="f1706" fmla="*/ f1345 1 757168"/>
                <a:gd name="f1707" fmla="*/ f1346 1 12192000"/>
                <a:gd name="f1708" fmla="*/ f1347 1 757168"/>
                <a:gd name="f1709" fmla="*/ f1348 1 12192000"/>
                <a:gd name="f1710" fmla="*/ f1349 1 757168"/>
                <a:gd name="f1711" fmla="*/ f1350 1 12192000"/>
                <a:gd name="f1712" fmla="*/ f1351 1 757168"/>
                <a:gd name="f1713" fmla="*/ f1352 1 12192000"/>
                <a:gd name="f1714" fmla="*/ f1353 1 757168"/>
                <a:gd name="f1715" fmla="*/ f1354 1 12192000"/>
                <a:gd name="f1716" fmla="*/ f1355 1 757168"/>
                <a:gd name="f1717" fmla="*/ f1356 1 12192000"/>
                <a:gd name="f1718" fmla="*/ f1357 1 757168"/>
                <a:gd name="f1719" fmla="*/ f1358 1 12192000"/>
                <a:gd name="f1720" fmla="*/ f1359 1 757168"/>
                <a:gd name="f1721" fmla="*/ f1360 1 12192000"/>
                <a:gd name="f1722" fmla="*/ f1361 1 757168"/>
                <a:gd name="f1723" fmla="*/ f1362 1 12192000"/>
                <a:gd name="f1724" fmla="*/ f1363 1 757168"/>
                <a:gd name="f1725" fmla="*/ f1364 1 12192000"/>
                <a:gd name="f1726" fmla="*/ f1365 1 757168"/>
                <a:gd name="f1727" fmla="*/ f1366 1 12192000"/>
                <a:gd name="f1728" fmla="*/ f1367 1 757168"/>
                <a:gd name="f1729" fmla="*/ f1368 1 12192000"/>
                <a:gd name="f1730" fmla="*/ f1369 1 757168"/>
                <a:gd name="f1731" fmla="*/ f1370 1 12192000"/>
                <a:gd name="f1732" fmla="*/ f1371 1 757168"/>
                <a:gd name="f1733" fmla="*/ f1372 1 12192000"/>
                <a:gd name="f1734" fmla="*/ f1373 1 757168"/>
                <a:gd name="f1735" fmla="*/ f1374 1 12192000"/>
                <a:gd name="f1736" fmla="*/ f1375 1 757168"/>
                <a:gd name="f1737" fmla="*/ f1376 1 12192000"/>
                <a:gd name="f1738" fmla="*/ f1377 1 757168"/>
                <a:gd name="f1739" fmla="*/ f1378 1 12192000"/>
                <a:gd name="f1740" fmla="*/ f1379 1 757168"/>
                <a:gd name="f1741" fmla="*/ f1380 1 12192000"/>
                <a:gd name="f1742" fmla="*/ f1381 1 757168"/>
                <a:gd name="f1743" fmla="*/ f1382 1 12192000"/>
                <a:gd name="f1744" fmla="*/ f1383 1 757168"/>
                <a:gd name="f1745" fmla="*/ f1384 1 12192000"/>
                <a:gd name="f1746" fmla="*/ f1385 1 757168"/>
                <a:gd name="f1747" fmla="*/ f1386 1 12192000"/>
                <a:gd name="f1748" fmla="*/ f1387 1 757168"/>
                <a:gd name="f1749" fmla="*/ f1388 1 12192000"/>
                <a:gd name="f1750" fmla="*/ f1389 1 757168"/>
                <a:gd name="f1751" fmla="*/ f1390 1 12192000"/>
                <a:gd name="f1752" fmla="*/ f1391 1 757168"/>
                <a:gd name="f1753" fmla="*/ f1392 1 12192000"/>
                <a:gd name="f1754" fmla="*/ f1393 1 757168"/>
                <a:gd name="f1755" fmla="*/ f1394 1 12192000"/>
                <a:gd name="f1756" fmla="*/ f1395 1 757168"/>
                <a:gd name="f1757" fmla="*/ f1396 1 12192000"/>
                <a:gd name="f1758" fmla="*/ f1397 1 757168"/>
                <a:gd name="f1759" fmla="*/ f1398 1 12192000"/>
                <a:gd name="f1760" fmla="*/ f1399 1 757168"/>
                <a:gd name="f1761" fmla="*/ f1400 1 12192000"/>
                <a:gd name="f1762" fmla="*/ f1401 1 757168"/>
                <a:gd name="f1763" fmla="*/ f1402 1 12192000"/>
                <a:gd name="f1764" fmla="*/ f1403 1 757168"/>
                <a:gd name="f1765" fmla="*/ f1404 1 12192000"/>
                <a:gd name="f1766" fmla="*/ f1405 1 757168"/>
                <a:gd name="f1767" fmla="*/ f1406 1 12192000"/>
                <a:gd name="f1768" fmla="*/ f1407 1 757168"/>
                <a:gd name="f1769" fmla="*/ f1408 1 12192000"/>
                <a:gd name="f1770" fmla="*/ f1409 1 757168"/>
                <a:gd name="f1771" fmla="*/ f1410 1 12192000"/>
                <a:gd name="f1772" fmla="*/ f1411 1 757168"/>
                <a:gd name="f1773" fmla="*/ f1412 1 12192000"/>
                <a:gd name="f1774" fmla="*/ f1413 1 757168"/>
                <a:gd name="f1775" fmla="*/ f1414 1 12192000"/>
                <a:gd name="f1776" fmla="*/ f1415 1 757168"/>
                <a:gd name="f1777" fmla="*/ f1416 1 12192000"/>
                <a:gd name="f1778" fmla="*/ f1417 1 757168"/>
                <a:gd name="f1779" fmla="*/ f1418 1 12192000"/>
                <a:gd name="f1780" fmla="*/ f1419 1 757168"/>
                <a:gd name="f1781" fmla="*/ f1420 1 12192000"/>
                <a:gd name="f1782" fmla="*/ f1421 1 757168"/>
                <a:gd name="f1783" fmla="*/ f1422 1 12192000"/>
                <a:gd name="f1784" fmla="*/ f1423 1 757168"/>
                <a:gd name="f1785" fmla="*/ f1424 1 12192000"/>
                <a:gd name="f1786" fmla="*/ f1425 1 757168"/>
                <a:gd name="f1787" fmla="*/ f1426 1 12192000"/>
                <a:gd name="f1788" fmla="*/ f1427 1 757168"/>
                <a:gd name="f1789" fmla="*/ f1428 1 12192000"/>
                <a:gd name="f1790" fmla="*/ f1429 1 757168"/>
                <a:gd name="f1791" fmla="*/ f1430 1 12192000"/>
                <a:gd name="f1792" fmla="*/ f1431 1 757168"/>
                <a:gd name="f1793" fmla="*/ f1432 1 757168"/>
                <a:gd name="f1794" fmla="*/ f5 1 f1071"/>
                <a:gd name="f1795" fmla="*/ f6 1 f1071"/>
                <a:gd name="f1796" fmla="*/ f5 1 f1072"/>
                <a:gd name="f1797" fmla="*/ f7 1 f1072"/>
                <a:gd name="f1798" fmla="+- f1433 0 f1"/>
                <a:gd name="f1799" fmla="*/ f1434 1 f1071"/>
                <a:gd name="f1800" fmla="*/ f1435 1 f1072"/>
                <a:gd name="f1801" fmla="*/ f1436 1 f1071"/>
                <a:gd name="f1802" fmla="*/ f1437 1 f1072"/>
                <a:gd name="f1803" fmla="*/ f1438 1 f1071"/>
                <a:gd name="f1804" fmla="*/ f1439 1 f1072"/>
                <a:gd name="f1805" fmla="*/ f1440 1 f1071"/>
                <a:gd name="f1806" fmla="*/ f1441 1 f1072"/>
                <a:gd name="f1807" fmla="*/ f1442 1 f1071"/>
                <a:gd name="f1808" fmla="*/ f1443 1 f1072"/>
                <a:gd name="f1809" fmla="*/ f1444 1 f1071"/>
                <a:gd name="f1810" fmla="*/ f1445 1 f1072"/>
                <a:gd name="f1811" fmla="*/ f1446 1 f1071"/>
                <a:gd name="f1812" fmla="*/ f1447 1 f1072"/>
                <a:gd name="f1813" fmla="*/ f1448 1 f1071"/>
                <a:gd name="f1814" fmla="*/ f1449 1 f1072"/>
                <a:gd name="f1815" fmla="*/ f1450 1 f1071"/>
                <a:gd name="f1816" fmla="*/ f1451 1 f1072"/>
                <a:gd name="f1817" fmla="*/ f1452 1 f1071"/>
                <a:gd name="f1818" fmla="*/ f1453 1 f1072"/>
                <a:gd name="f1819" fmla="*/ f1454 1 f1071"/>
                <a:gd name="f1820" fmla="*/ f1455 1 f1072"/>
                <a:gd name="f1821" fmla="*/ f1456 1 f1071"/>
                <a:gd name="f1822" fmla="*/ f1457 1 f1072"/>
                <a:gd name="f1823" fmla="*/ f1458 1 f1071"/>
                <a:gd name="f1824" fmla="*/ f1459 1 f1072"/>
                <a:gd name="f1825" fmla="*/ f1460 1 f1071"/>
                <a:gd name="f1826" fmla="*/ f1461 1 f1072"/>
                <a:gd name="f1827" fmla="*/ f1462 1 f1071"/>
                <a:gd name="f1828" fmla="*/ f1463 1 f1072"/>
                <a:gd name="f1829" fmla="*/ f1464 1 f1071"/>
                <a:gd name="f1830" fmla="*/ f1465 1 f1072"/>
                <a:gd name="f1831" fmla="*/ f1466 1 f1071"/>
                <a:gd name="f1832" fmla="*/ f1467 1 f1072"/>
                <a:gd name="f1833" fmla="*/ f1468 1 f1071"/>
                <a:gd name="f1834" fmla="*/ f1469 1 f1072"/>
                <a:gd name="f1835" fmla="*/ f1470 1 f1071"/>
                <a:gd name="f1836" fmla="*/ f1471 1 f1072"/>
                <a:gd name="f1837" fmla="*/ f1472 1 f1071"/>
                <a:gd name="f1838" fmla="*/ f1473 1 f1072"/>
                <a:gd name="f1839" fmla="*/ f1474 1 f1071"/>
                <a:gd name="f1840" fmla="*/ f1475 1 f1072"/>
                <a:gd name="f1841" fmla="*/ f1476 1 f1071"/>
                <a:gd name="f1842" fmla="*/ f1477 1 f1072"/>
                <a:gd name="f1843" fmla="*/ f1478 1 f1071"/>
                <a:gd name="f1844" fmla="*/ f1479 1 f1072"/>
                <a:gd name="f1845" fmla="*/ f1480 1 f1071"/>
                <a:gd name="f1846" fmla="*/ f1481 1 f1072"/>
                <a:gd name="f1847" fmla="*/ f1482 1 f1071"/>
                <a:gd name="f1848" fmla="*/ f1483 1 f1072"/>
                <a:gd name="f1849" fmla="*/ f1484 1 f1071"/>
                <a:gd name="f1850" fmla="*/ f1485 1 f1072"/>
                <a:gd name="f1851" fmla="*/ f1486 1 f1071"/>
                <a:gd name="f1852" fmla="*/ f1487 1 f1072"/>
                <a:gd name="f1853" fmla="*/ f1488 1 f1071"/>
                <a:gd name="f1854" fmla="*/ f1489 1 f1072"/>
                <a:gd name="f1855" fmla="*/ f1490 1 f1071"/>
                <a:gd name="f1856" fmla="*/ f1491 1 f1072"/>
                <a:gd name="f1857" fmla="*/ f1492 1 f1071"/>
                <a:gd name="f1858" fmla="*/ f1493 1 f1072"/>
                <a:gd name="f1859" fmla="*/ f1494 1 f1071"/>
                <a:gd name="f1860" fmla="*/ f1495 1 f1072"/>
                <a:gd name="f1861" fmla="*/ f1496 1 f1071"/>
                <a:gd name="f1862" fmla="*/ f1497 1 f1072"/>
                <a:gd name="f1863" fmla="*/ f1498 1 f1071"/>
                <a:gd name="f1864" fmla="*/ f1499 1 f1072"/>
                <a:gd name="f1865" fmla="*/ f1500 1 f1071"/>
                <a:gd name="f1866" fmla="*/ f1501 1 f1072"/>
                <a:gd name="f1867" fmla="*/ f1502 1 f1071"/>
                <a:gd name="f1868" fmla="*/ f1503 1 f1072"/>
                <a:gd name="f1869" fmla="*/ f1504 1 f1071"/>
                <a:gd name="f1870" fmla="*/ f1505 1 f1072"/>
                <a:gd name="f1871" fmla="*/ f1506 1 f1071"/>
                <a:gd name="f1872" fmla="*/ f1507 1 f1072"/>
                <a:gd name="f1873" fmla="*/ f1508 1 f1071"/>
                <a:gd name="f1874" fmla="*/ f1509 1 f1072"/>
                <a:gd name="f1875" fmla="*/ f1510 1 f1071"/>
                <a:gd name="f1876" fmla="*/ f1511 1 f1072"/>
                <a:gd name="f1877" fmla="*/ f1512 1 f1071"/>
                <a:gd name="f1878" fmla="*/ f1513 1 f1072"/>
                <a:gd name="f1879" fmla="*/ f1514 1 f1071"/>
                <a:gd name="f1880" fmla="*/ f1515 1 f1072"/>
                <a:gd name="f1881" fmla="*/ f1516 1 f1071"/>
                <a:gd name="f1882" fmla="*/ f1517 1 f1072"/>
                <a:gd name="f1883" fmla="*/ f1518 1 f1071"/>
                <a:gd name="f1884" fmla="*/ f1519 1 f1072"/>
                <a:gd name="f1885" fmla="*/ f1520 1 f1071"/>
                <a:gd name="f1886" fmla="*/ f1521 1 f1072"/>
                <a:gd name="f1887" fmla="*/ f1522 1 f1071"/>
                <a:gd name="f1888" fmla="*/ f1523 1 f1072"/>
                <a:gd name="f1889" fmla="*/ f1524 1 f1071"/>
                <a:gd name="f1890" fmla="*/ f1525 1 f1072"/>
                <a:gd name="f1891" fmla="*/ f1526 1 f1071"/>
                <a:gd name="f1892" fmla="*/ f1527 1 f1072"/>
                <a:gd name="f1893" fmla="*/ f1528 1 f1071"/>
                <a:gd name="f1894" fmla="*/ f1529 1 f1072"/>
                <a:gd name="f1895" fmla="*/ f1530 1 f1071"/>
                <a:gd name="f1896" fmla="*/ f1531 1 f1072"/>
                <a:gd name="f1897" fmla="*/ f1532 1 f1071"/>
                <a:gd name="f1898" fmla="*/ f1533 1 f1072"/>
                <a:gd name="f1899" fmla="*/ f1534 1 f1071"/>
                <a:gd name="f1900" fmla="*/ f1535 1 f1072"/>
                <a:gd name="f1901" fmla="*/ f1536 1 f1071"/>
                <a:gd name="f1902" fmla="*/ f1537 1 f1072"/>
                <a:gd name="f1903" fmla="*/ f1538 1 f1071"/>
                <a:gd name="f1904" fmla="*/ f1539 1 f1072"/>
                <a:gd name="f1905" fmla="*/ f1540 1 f1071"/>
                <a:gd name="f1906" fmla="*/ f1541 1 f1072"/>
                <a:gd name="f1907" fmla="*/ f1542 1 f1071"/>
                <a:gd name="f1908" fmla="*/ f1543 1 f1072"/>
                <a:gd name="f1909" fmla="*/ f1544 1 f1071"/>
                <a:gd name="f1910" fmla="*/ f1545 1 f1072"/>
                <a:gd name="f1911" fmla="*/ f1546 1 f1071"/>
                <a:gd name="f1912" fmla="*/ f1547 1 f1072"/>
                <a:gd name="f1913" fmla="*/ f1548 1 f1071"/>
                <a:gd name="f1914" fmla="*/ f1549 1 f1072"/>
                <a:gd name="f1915" fmla="*/ f1550 1 f1071"/>
                <a:gd name="f1916" fmla="*/ f1551 1 f1072"/>
                <a:gd name="f1917" fmla="*/ f1552 1 f1071"/>
                <a:gd name="f1918" fmla="*/ f1553 1 f1072"/>
                <a:gd name="f1919" fmla="*/ f1554 1 f1071"/>
                <a:gd name="f1920" fmla="*/ f1555 1 f1072"/>
                <a:gd name="f1921" fmla="*/ f1556 1 f1071"/>
                <a:gd name="f1922" fmla="*/ f1557 1 f1072"/>
                <a:gd name="f1923" fmla="*/ f1558 1 f1071"/>
                <a:gd name="f1924" fmla="*/ f1559 1 f1072"/>
                <a:gd name="f1925" fmla="*/ f1560 1 f1071"/>
                <a:gd name="f1926" fmla="*/ f1561 1 f1072"/>
                <a:gd name="f1927" fmla="*/ f1562 1 f1071"/>
                <a:gd name="f1928" fmla="*/ f1563 1 f1072"/>
                <a:gd name="f1929" fmla="*/ f1564 1 f1071"/>
                <a:gd name="f1930" fmla="*/ f1565 1 f1072"/>
                <a:gd name="f1931" fmla="*/ f1566 1 f1071"/>
                <a:gd name="f1932" fmla="*/ f1567 1 f1072"/>
                <a:gd name="f1933" fmla="*/ f1568 1 f1071"/>
                <a:gd name="f1934" fmla="*/ f1569 1 f1072"/>
                <a:gd name="f1935" fmla="*/ f1570 1 f1071"/>
                <a:gd name="f1936" fmla="*/ f1571 1 f1072"/>
                <a:gd name="f1937" fmla="*/ f1572 1 f1071"/>
                <a:gd name="f1938" fmla="*/ f1573 1 f1072"/>
                <a:gd name="f1939" fmla="*/ f1574 1 f1071"/>
                <a:gd name="f1940" fmla="*/ f1575 1 f1072"/>
                <a:gd name="f1941" fmla="*/ f1576 1 f1071"/>
                <a:gd name="f1942" fmla="*/ f1577 1 f1072"/>
                <a:gd name="f1943" fmla="*/ f1578 1 f1071"/>
                <a:gd name="f1944" fmla="*/ f1579 1 f1072"/>
                <a:gd name="f1945" fmla="*/ f1580 1 f1071"/>
                <a:gd name="f1946" fmla="*/ f1581 1 f1072"/>
                <a:gd name="f1947" fmla="*/ f1582 1 f1071"/>
                <a:gd name="f1948" fmla="*/ f1583 1 f1072"/>
                <a:gd name="f1949" fmla="*/ f1584 1 f1071"/>
                <a:gd name="f1950" fmla="*/ f1585 1 f1072"/>
                <a:gd name="f1951" fmla="*/ f1586 1 f1071"/>
                <a:gd name="f1952" fmla="*/ f1587 1 f1072"/>
                <a:gd name="f1953" fmla="*/ f1588 1 f1071"/>
                <a:gd name="f1954" fmla="*/ f1589 1 f1072"/>
                <a:gd name="f1955" fmla="*/ f1590 1 f1071"/>
                <a:gd name="f1956" fmla="*/ f1591 1 f1072"/>
                <a:gd name="f1957" fmla="*/ f1592 1 f1071"/>
                <a:gd name="f1958" fmla="*/ f1593 1 f1072"/>
                <a:gd name="f1959" fmla="*/ f1594 1 f1071"/>
                <a:gd name="f1960" fmla="*/ f1595 1 f1072"/>
                <a:gd name="f1961" fmla="*/ f1596 1 f1071"/>
                <a:gd name="f1962" fmla="*/ f1597 1 f1072"/>
                <a:gd name="f1963" fmla="*/ f1598 1 f1071"/>
                <a:gd name="f1964" fmla="*/ f1599 1 f1072"/>
                <a:gd name="f1965" fmla="*/ f1600 1 f1071"/>
                <a:gd name="f1966" fmla="*/ f1601 1 f1072"/>
                <a:gd name="f1967" fmla="*/ f1602 1 f1071"/>
                <a:gd name="f1968" fmla="*/ f1603 1 f1072"/>
                <a:gd name="f1969" fmla="*/ f1604 1 f1071"/>
                <a:gd name="f1970" fmla="*/ f1605 1 f1072"/>
                <a:gd name="f1971" fmla="*/ f1606 1 f1071"/>
                <a:gd name="f1972" fmla="*/ f1607 1 f1072"/>
                <a:gd name="f1973" fmla="*/ f1608 1 f1071"/>
                <a:gd name="f1974" fmla="*/ f1609 1 f1072"/>
                <a:gd name="f1975" fmla="*/ f1610 1 f1071"/>
                <a:gd name="f1976" fmla="*/ f1611 1 f1072"/>
                <a:gd name="f1977" fmla="*/ f1612 1 f1071"/>
                <a:gd name="f1978" fmla="*/ f1613 1 f1072"/>
                <a:gd name="f1979" fmla="*/ f1614 1 f1071"/>
                <a:gd name="f1980" fmla="*/ f1615 1 f1072"/>
                <a:gd name="f1981" fmla="*/ f1616 1 f1071"/>
                <a:gd name="f1982" fmla="*/ f1617 1 f1072"/>
                <a:gd name="f1983" fmla="*/ f1618 1 f1071"/>
                <a:gd name="f1984" fmla="*/ f1619 1 f1072"/>
                <a:gd name="f1985" fmla="*/ f1620 1 f1072"/>
                <a:gd name="f1986" fmla="*/ f1621 1 f1071"/>
                <a:gd name="f1987" fmla="*/ f1622 1 f1072"/>
                <a:gd name="f1988" fmla="*/ f1623 1 f1071"/>
                <a:gd name="f1989" fmla="*/ f1624 1 f1072"/>
                <a:gd name="f1990" fmla="*/ f1625 1 f1071"/>
                <a:gd name="f1991" fmla="*/ f1626 1 f1072"/>
                <a:gd name="f1992" fmla="*/ f1627 1 f1071"/>
                <a:gd name="f1993" fmla="*/ f1628 1 f1072"/>
                <a:gd name="f1994" fmla="*/ f1629 1 f1071"/>
                <a:gd name="f1995" fmla="*/ f1630 1 f1072"/>
                <a:gd name="f1996" fmla="*/ f1631 1 f1071"/>
                <a:gd name="f1997" fmla="*/ f1632 1 f1072"/>
                <a:gd name="f1998" fmla="*/ f1633 1 f1071"/>
                <a:gd name="f1999" fmla="*/ f1634 1 f1072"/>
                <a:gd name="f2000" fmla="*/ f1635 1 f1071"/>
                <a:gd name="f2001" fmla="*/ f1636 1 f1072"/>
                <a:gd name="f2002" fmla="*/ f1637 1 f1071"/>
                <a:gd name="f2003" fmla="*/ f1638 1 f1072"/>
                <a:gd name="f2004" fmla="*/ f1639 1 f1071"/>
                <a:gd name="f2005" fmla="*/ f1640 1 f1072"/>
                <a:gd name="f2006" fmla="*/ f1641 1 f1071"/>
                <a:gd name="f2007" fmla="*/ f1642 1 f1072"/>
                <a:gd name="f2008" fmla="*/ f1643 1 f1071"/>
                <a:gd name="f2009" fmla="*/ f1644 1 f1072"/>
                <a:gd name="f2010" fmla="*/ f1645 1 f1071"/>
                <a:gd name="f2011" fmla="*/ f1646 1 f1072"/>
                <a:gd name="f2012" fmla="*/ f1647 1 f1071"/>
                <a:gd name="f2013" fmla="*/ f1648 1 f1072"/>
                <a:gd name="f2014" fmla="*/ f1649 1 f1071"/>
                <a:gd name="f2015" fmla="*/ f1650 1 f1072"/>
                <a:gd name="f2016" fmla="*/ f1651 1 f1071"/>
                <a:gd name="f2017" fmla="*/ f1652 1 f1072"/>
                <a:gd name="f2018" fmla="*/ f1653 1 f1071"/>
                <a:gd name="f2019" fmla="*/ f1654 1 f1072"/>
                <a:gd name="f2020" fmla="*/ f1655 1 f1071"/>
                <a:gd name="f2021" fmla="*/ f1656 1 f1072"/>
                <a:gd name="f2022" fmla="*/ f1657 1 f1071"/>
                <a:gd name="f2023" fmla="*/ f1658 1 f1072"/>
                <a:gd name="f2024" fmla="*/ f1659 1 f1071"/>
                <a:gd name="f2025" fmla="*/ f1660 1 f1072"/>
                <a:gd name="f2026" fmla="*/ f1661 1 f1071"/>
                <a:gd name="f2027" fmla="*/ f1662 1 f1072"/>
                <a:gd name="f2028" fmla="*/ f1663 1 f1071"/>
                <a:gd name="f2029" fmla="*/ f1664 1 f1072"/>
                <a:gd name="f2030" fmla="*/ f1665 1 f1071"/>
                <a:gd name="f2031" fmla="*/ f1666 1 f1072"/>
                <a:gd name="f2032" fmla="*/ f1667 1 f1071"/>
                <a:gd name="f2033" fmla="*/ f1668 1 f1072"/>
                <a:gd name="f2034" fmla="*/ f1669 1 f1071"/>
                <a:gd name="f2035" fmla="*/ f1670 1 f1072"/>
                <a:gd name="f2036" fmla="*/ f1671 1 f1071"/>
                <a:gd name="f2037" fmla="*/ f1672 1 f1072"/>
                <a:gd name="f2038" fmla="*/ f1673 1 f1071"/>
                <a:gd name="f2039" fmla="*/ f1674 1 f1072"/>
                <a:gd name="f2040" fmla="*/ f1675 1 f1071"/>
                <a:gd name="f2041" fmla="*/ f1676 1 f1072"/>
                <a:gd name="f2042" fmla="*/ f1677 1 f1071"/>
                <a:gd name="f2043" fmla="*/ f1678 1 f1072"/>
                <a:gd name="f2044" fmla="*/ f1679 1 f1071"/>
                <a:gd name="f2045" fmla="*/ f1680 1 f1072"/>
                <a:gd name="f2046" fmla="*/ f1681 1 f1071"/>
                <a:gd name="f2047" fmla="*/ f1682 1 f1072"/>
                <a:gd name="f2048" fmla="*/ f1683 1 f1071"/>
                <a:gd name="f2049" fmla="*/ f1684 1 f1072"/>
                <a:gd name="f2050" fmla="*/ f1685 1 f1071"/>
                <a:gd name="f2051" fmla="*/ f1686 1 f1072"/>
                <a:gd name="f2052" fmla="*/ f1687 1 f1071"/>
                <a:gd name="f2053" fmla="*/ f1688 1 f1072"/>
                <a:gd name="f2054" fmla="*/ f1689 1 f1071"/>
                <a:gd name="f2055" fmla="*/ f1690 1 f1072"/>
                <a:gd name="f2056" fmla="*/ f1691 1 f1071"/>
                <a:gd name="f2057" fmla="*/ f1692 1 f1072"/>
                <a:gd name="f2058" fmla="*/ f1693 1 f1071"/>
                <a:gd name="f2059" fmla="*/ f1694 1 f1072"/>
                <a:gd name="f2060" fmla="*/ f1695 1 f1071"/>
                <a:gd name="f2061" fmla="*/ f1696 1 f1072"/>
                <a:gd name="f2062" fmla="*/ f1697 1 f1071"/>
                <a:gd name="f2063" fmla="*/ f1698 1 f1072"/>
                <a:gd name="f2064" fmla="*/ f1699 1 f1071"/>
                <a:gd name="f2065" fmla="*/ f1700 1 f1072"/>
                <a:gd name="f2066" fmla="*/ f1701 1 f1071"/>
                <a:gd name="f2067" fmla="*/ f1702 1 f1072"/>
                <a:gd name="f2068" fmla="*/ f1703 1 f1071"/>
                <a:gd name="f2069" fmla="*/ f1704 1 f1072"/>
                <a:gd name="f2070" fmla="*/ f1705 1 f1071"/>
                <a:gd name="f2071" fmla="*/ f1706 1 f1072"/>
                <a:gd name="f2072" fmla="*/ f1707 1 f1071"/>
                <a:gd name="f2073" fmla="*/ f1708 1 f1072"/>
                <a:gd name="f2074" fmla="*/ f1709 1 f1071"/>
                <a:gd name="f2075" fmla="*/ f1710 1 f1072"/>
                <a:gd name="f2076" fmla="*/ f1711 1 f1071"/>
                <a:gd name="f2077" fmla="*/ f1712 1 f1072"/>
                <a:gd name="f2078" fmla="*/ f1713 1 f1071"/>
                <a:gd name="f2079" fmla="*/ f1714 1 f1072"/>
                <a:gd name="f2080" fmla="*/ f1715 1 f1071"/>
                <a:gd name="f2081" fmla="*/ f1716 1 f1072"/>
                <a:gd name="f2082" fmla="*/ f1717 1 f1071"/>
                <a:gd name="f2083" fmla="*/ f1718 1 f1072"/>
                <a:gd name="f2084" fmla="*/ f1719 1 f1071"/>
                <a:gd name="f2085" fmla="*/ f1720 1 f1072"/>
                <a:gd name="f2086" fmla="*/ f1721 1 f1071"/>
                <a:gd name="f2087" fmla="*/ f1722 1 f1072"/>
                <a:gd name="f2088" fmla="*/ f1723 1 f1071"/>
                <a:gd name="f2089" fmla="*/ f1724 1 f1072"/>
                <a:gd name="f2090" fmla="*/ f1725 1 f1071"/>
                <a:gd name="f2091" fmla="*/ f1726 1 f1072"/>
                <a:gd name="f2092" fmla="*/ f1727 1 f1071"/>
                <a:gd name="f2093" fmla="*/ f1728 1 f1072"/>
                <a:gd name="f2094" fmla="*/ f1729 1 f1071"/>
                <a:gd name="f2095" fmla="*/ f1730 1 f1072"/>
                <a:gd name="f2096" fmla="*/ f1731 1 f1071"/>
                <a:gd name="f2097" fmla="*/ f1732 1 f1072"/>
                <a:gd name="f2098" fmla="*/ f1733 1 f1071"/>
                <a:gd name="f2099" fmla="*/ f1734 1 f1072"/>
                <a:gd name="f2100" fmla="*/ f1735 1 f1071"/>
                <a:gd name="f2101" fmla="*/ f1736 1 f1072"/>
                <a:gd name="f2102" fmla="*/ f1737 1 f1071"/>
                <a:gd name="f2103" fmla="*/ f1738 1 f1072"/>
                <a:gd name="f2104" fmla="*/ f1739 1 f1071"/>
                <a:gd name="f2105" fmla="*/ f1740 1 f1072"/>
                <a:gd name="f2106" fmla="*/ f1741 1 f1071"/>
                <a:gd name="f2107" fmla="*/ f1742 1 f1072"/>
                <a:gd name="f2108" fmla="*/ f1743 1 f1071"/>
                <a:gd name="f2109" fmla="*/ f1744 1 f1072"/>
                <a:gd name="f2110" fmla="*/ f1745 1 f1071"/>
                <a:gd name="f2111" fmla="*/ f1746 1 f1072"/>
                <a:gd name="f2112" fmla="*/ f1747 1 f1071"/>
                <a:gd name="f2113" fmla="*/ f1748 1 f1072"/>
                <a:gd name="f2114" fmla="*/ f1749 1 f1071"/>
                <a:gd name="f2115" fmla="*/ f1750 1 f1072"/>
                <a:gd name="f2116" fmla="*/ f1751 1 f1071"/>
                <a:gd name="f2117" fmla="*/ f1752 1 f1072"/>
                <a:gd name="f2118" fmla="*/ f1753 1 f1071"/>
                <a:gd name="f2119" fmla="*/ f1754 1 f1072"/>
                <a:gd name="f2120" fmla="*/ f1755 1 f1071"/>
                <a:gd name="f2121" fmla="*/ f1756 1 f1072"/>
                <a:gd name="f2122" fmla="*/ f1757 1 f1071"/>
                <a:gd name="f2123" fmla="*/ f1758 1 f1072"/>
                <a:gd name="f2124" fmla="*/ f1759 1 f1071"/>
                <a:gd name="f2125" fmla="*/ f1760 1 f1072"/>
                <a:gd name="f2126" fmla="*/ f1761 1 f1071"/>
                <a:gd name="f2127" fmla="*/ f1762 1 f1072"/>
                <a:gd name="f2128" fmla="*/ f1763 1 f1071"/>
                <a:gd name="f2129" fmla="*/ f1764 1 f1072"/>
                <a:gd name="f2130" fmla="*/ f1765 1 f1071"/>
                <a:gd name="f2131" fmla="*/ f1766 1 f1072"/>
                <a:gd name="f2132" fmla="*/ f1767 1 f1071"/>
                <a:gd name="f2133" fmla="*/ f1768 1 f1072"/>
                <a:gd name="f2134" fmla="*/ f1769 1 f1071"/>
                <a:gd name="f2135" fmla="*/ f1770 1 f1072"/>
                <a:gd name="f2136" fmla="*/ f1771 1 f1071"/>
                <a:gd name="f2137" fmla="*/ f1772 1 f1072"/>
                <a:gd name="f2138" fmla="*/ f1773 1 f1071"/>
                <a:gd name="f2139" fmla="*/ f1774 1 f1072"/>
                <a:gd name="f2140" fmla="*/ f1775 1 f1071"/>
                <a:gd name="f2141" fmla="*/ f1776 1 f1072"/>
                <a:gd name="f2142" fmla="*/ f1777 1 f1071"/>
                <a:gd name="f2143" fmla="*/ f1778 1 f1072"/>
                <a:gd name="f2144" fmla="*/ f1779 1 f1071"/>
                <a:gd name="f2145" fmla="*/ f1780 1 f1072"/>
                <a:gd name="f2146" fmla="*/ f1781 1 f1071"/>
                <a:gd name="f2147" fmla="*/ f1782 1 f1072"/>
                <a:gd name="f2148" fmla="*/ f1783 1 f1071"/>
                <a:gd name="f2149" fmla="*/ f1784 1 f1072"/>
                <a:gd name="f2150" fmla="*/ f1785 1 f1071"/>
                <a:gd name="f2151" fmla="*/ f1786 1 f1072"/>
                <a:gd name="f2152" fmla="*/ f1787 1 f1071"/>
                <a:gd name="f2153" fmla="*/ f1788 1 f1072"/>
                <a:gd name="f2154" fmla="*/ f1789 1 f1071"/>
                <a:gd name="f2155" fmla="*/ f1790 1 f1072"/>
                <a:gd name="f2156" fmla="*/ f1791 1 f1071"/>
                <a:gd name="f2157" fmla="*/ f1792 1 f1072"/>
                <a:gd name="f2158" fmla="*/ f1793 1 f1072"/>
                <a:gd name="f2159" fmla="*/ f1794 f1066 1"/>
                <a:gd name="f2160" fmla="*/ f1795 f1066 1"/>
                <a:gd name="f2161" fmla="*/ f1797 f1067 1"/>
                <a:gd name="f2162" fmla="*/ f1796 f1067 1"/>
                <a:gd name="f2163" fmla="*/ f1799 f1066 1"/>
                <a:gd name="f2164" fmla="*/ f1800 f1067 1"/>
                <a:gd name="f2165" fmla="*/ f1801 f1066 1"/>
                <a:gd name="f2166" fmla="*/ f1802 f1067 1"/>
                <a:gd name="f2167" fmla="*/ f1803 f1066 1"/>
                <a:gd name="f2168" fmla="*/ f1804 f1067 1"/>
                <a:gd name="f2169" fmla="*/ f1805 f1066 1"/>
                <a:gd name="f2170" fmla="*/ f1806 f1067 1"/>
                <a:gd name="f2171" fmla="*/ f1807 f1066 1"/>
                <a:gd name="f2172" fmla="*/ f1808 f1067 1"/>
                <a:gd name="f2173" fmla="*/ f1809 f1066 1"/>
                <a:gd name="f2174" fmla="*/ f1810 f1067 1"/>
                <a:gd name="f2175" fmla="*/ f1811 f1066 1"/>
                <a:gd name="f2176" fmla="*/ f1812 f1067 1"/>
                <a:gd name="f2177" fmla="*/ f1813 f1066 1"/>
                <a:gd name="f2178" fmla="*/ f1814 f1067 1"/>
                <a:gd name="f2179" fmla="*/ f1815 f1066 1"/>
                <a:gd name="f2180" fmla="*/ f1816 f1067 1"/>
                <a:gd name="f2181" fmla="*/ f1817 f1066 1"/>
                <a:gd name="f2182" fmla="*/ f1818 f1067 1"/>
                <a:gd name="f2183" fmla="*/ f1819 f1066 1"/>
                <a:gd name="f2184" fmla="*/ f1820 f1067 1"/>
                <a:gd name="f2185" fmla="*/ f1821 f1066 1"/>
                <a:gd name="f2186" fmla="*/ f1822 f1067 1"/>
                <a:gd name="f2187" fmla="*/ f1823 f1066 1"/>
                <a:gd name="f2188" fmla="*/ f1824 f1067 1"/>
                <a:gd name="f2189" fmla="*/ f1825 f1066 1"/>
                <a:gd name="f2190" fmla="*/ f1826 f1067 1"/>
                <a:gd name="f2191" fmla="*/ f1827 f1066 1"/>
                <a:gd name="f2192" fmla="*/ f1828 f1067 1"/>
                <a:gd name="f2193" fmla="*/ f1829 f1066 1"/>
                <a:gd name="f2194" fmla="*/ f1830 f1067 1"/>
                <a:gd name="f2195" fmla="*/ f1831 f1066 1"/>
                <a:gd name="f2196" fmla="*/ f1832 f1067 1"/>
                <a:gd name="f2197" fmla="*/ f1833 f1066 1"/>
                <a:gd name="f2198" fmla="*/ f1834 f1067 1"/>
                <a:gd name="f2199" fmla="*/ f1835 f1066 1"/>
                <a:gd name="f2200" fmla="*/ f1836 f1067 1"/>
                <a:gd name="f2201" fmla="*/ f1837 f1066 1"/>
                <a:gd name="f2202" fmla="*/ f1838 f1067 1"/>
                <a:gd name="f2203" fmla="*/ f1839 f1066 1"/>
                <a:gd name="f2204" fmla="*/ f1840 f1067 1"/>
                <a:gd name="f2205" fmla="*/ f1841 f1066 1"/>
                <a:gd name="f2206" fmla="*/ f1842 f1067 1"/>
                <a:gd name="f2207" fmla="*/ f1843 f1066 1"/>
                <a:gd name="f2208" fmla="*/ f1844 f1067 1"/>
                <a:gd name="f2209" fmla="*/ f1845 f1066 1"/>
                <a:gd name="f2210" fmla="*/ f1846 f1067 1"/>
                <a:gd name="f2211" fmla="*/ f1847 f1066 1"/>
                <a:gd name="f2212" fmla="*/ f1848 f1067 1"/>
                <a:gd name="f2213" fmla="*/ f1849 f1066 1"/>
                <a:gd name="f2214" fmla="*/ f1850 f1067 1"/>
                <a:gd name="f2215" fmla="*/ f1851 f1066 1"/>
                <a:gd name="f2216" fmla="*/ f1852 f1067 1"/>
                <a:gd name="f2217" fmla="*/ f1853 f1066 1"/>
                <a:gd name="f2218" fmla="*/ f1854 f1067 1"/>
                <a:gd name="f2219" fmla="*/ f1855 f1066 1"/>
                <a:gd name="f2220" fmla="*/ f1856 f1067 1"/>
                <a:gd name="f2221" fmla="*/ f1857 f1066 1"/>
                <a:gd name="f2222" fmla="*/ f1858 f1067 1"/>
                <a:gd name="f2223" fmla="*/ f1859 f1066 1"/>
                <a:gd name="f2224" fmla="*/ f1860 f1067 1"/>
                <a:gd name="f2225" fmla="*/ f1861 f1066 1"/>
                <a:gd name="f2226" fmla="*/ f1862 f1067 1"/>
                <a:gd name="f2227" fmla="*/ f1863 f1066 1"/>
                <a:gd name="f2228" fmla="*/ f1864 f1067 1"/>
                <a:gd name="f2229" fmla="*/ f1865 f1066 1"/>
                <a:gd name="f2230" fmla="*/ f1866 f1067 1"/>
                <a:gd name="f2231" fmla="*/ f1867 f1066 1"/>
                <a:gd name="f2232" fmla="*/ f1868 f1067 1"/>
                <a:gd name="f2233" fmla="*/ f1869 f1066 1"/>
                <a:gd name="f2234" fmla="*/ f1870 f1067 1"/>
                <a:gd name="f2235" fmla="*/ f1871 f1066 1"/>
                <a:gd name="f2236" fmla="*/ f1872 f1067 1"/>
                <a:gd name="f2237" fmla="*/ f1873 f1066 1"/>
                <a:gd name="f2238" fmla="*/ f1874 f1067 1"/>
                <a:gd name="f2239" fmla="*/ f1875 f1066 1"/>
                <a:gd name="f2240" fmla="*/ f1876 f1067 1"/>
                <a:gd name="f2241" fmla="*/ f1877 f1066 1"/>
                <a:gd name="f2242" fmla="*/ f1878 f1067 1"/>
                <a:gd name="f2243" fmla="*/ f1879 f1066 1"/>
                <a:gd name="f2244" fmla="*/ f1880 f1067 1"/>
                <a:gd name="f2245" fmla="*/ f1881 f1066 1"/>
                <a:gd name="f2246" fmla="*/ f1882 f1067 1"/>
                <a:gd name="f2247" fmla="*/ f1883 f1066 1"/>
                <a:gd name="f2248" fmla="*/ f1884 f1067 1"/>
                <a:gd name="f2249" fmla="*/ f1885 f1066 1"/>
                <a:gd name="f2250" fmla="*/ f1886 f1067 1"/>
                <a:gd name="f2251" fmla="*/ f1887 f1066 1"/>
                <a:gd name="f2252" fmla="*/ f1888 f1067 1"/>
                <a:gd name="f2253" fmla="*/ f1889 f1066 1"/>
                <a:gd name="f2254" fmla="*/ f1890 f1067 1"/>
                <a:gd name="f2255" fmla="*/ f1891 f1066 1"/>
                <a:gd name="f2256" fmla="*/ f1892 f1067 1"/>
                <a:gd name="f2257" fmla="*/ f1893 f1066 1"/>
                <a:gd name="f2258" fmla="*/ f1894 f1067 1"/>
                <a:gd name="f2259" fmla="*/ f1895 f1066 1"/>
                <a:gd name="f2260" fmla="*/ f1896 f1067 1"/>
                <a:gd name="f2261" fmla="*/ f1897 f1066 1"/>
                <a:gd name="f2262" fmla="*/ f1898 f1067 1"/>
                <a:gd name="f2263" fmla="*/ f1899 f1066 1"/>
                <a:gd name="f2264" fmla="*/ f1900 f1067 1"/>
                <a:gd name="f2265" fmla="*/ f1901 f1066 1"/>
                <a:gd name="f2266" fmla="*/ f1902 f1067 1"/>
                <a:gd name="f2267" fmla="*/ f1903 f1066 1"/>
                <a:gd name="f2268" fmla="*/ f1904 f1067 1"/>
                <a:gd name="f2269" fmla="*/ f1905 f1066 1"/>
                <a:gd name="f2270" fmla="*/ f1906 f1067 1"/>
                <a:gd name="f2271" fmla="*/ f1907 f1066 1"/>
                <a:gd name="f2272" fmla="*/ f1908 f1067 1"/>
                <a:gd name="f2273" fmla="*/ f1909 f1066 1"/>
                <a:gd name="f2274" fmla="*/ f1910 f1067 1"/>
                <a:gd name="f2275" fmla="*/ f1911 f1066 1"/>
                <a:gd name="f2276" fmla="*/ f1912 f1067 1"/>
                <a:gd name="f2277" fmla="*/ f1913 f1066 1"/>
                <a:gd name="f2278" fmla="*/ f1914 f1067 1"/>
                <a:gd name="f2279" fmla="*/ f1915 f1066 1"/>
                <a:gd name="f2280" fmla="*/ f1916 f1067 1"/>
                <a:gd name="f2281" fmla="*/ f1917 f1066 1"/>
                <a:gd name="f2282" fmla="*/ f1918 f1067 1"/>
                <a:gd name="f2283" fmla="*/ f1919 f1066 1"/>
                <a:gd name="f2284" fmla="*/ f1920 f1067 1"/>
                <a:gd name="f2285" fmla="*/ f1921 f1066 1"/>
                <a:gd name="f2286" fmla="*/ f1922 f1067 1"/>
                <a:gd name="f2287" fmla="*/ f1923 f1066 1"/>
                <a:gd name="f2288" fmla="*/ f1924 f1067 1"/>
                <a:gd name="f2289" fmla="*/ f1925 f1066 1"/>
                <a:gd name="f2290" fmla="*/ f1926 f1067 1"/>
                <a:gd name="f2291" fmla="*/ f1927 f1066 1"/>
                <a:gd name="f2292" fmla="*/ f1928 f1067 1"/>
                <a:gd name="f2293" fmla="*/ f1929 f1066 1"/>
                <a:gd name="f2294" fmla="*/ f1930 f1067 1"/>
                <a:gd name="f2295" fmla="*/ f1931 f1066 1"/>
                <a:gd name="f2296" fmla="*/ f1932 f1067 1"/>
                <a:gd name="f2297" fmla="*/ f1933 f1066 1"/>
                <a:gd name="f2298" fmla="*/ f1934 f1067 1"/>
                <a:gd name="f2299" fmla="*/ f1935 f1066 1"/>
                <a:gd name="f2300" fmla="*/ f1936 f1067 1"/>
                <a:gd name="f2301" fmla="*/ f1937 f1066 1"/>
                <a:gd name="f2302" fmla="*/ f1938 f1067 1"/>
                <a:gd name="f2303" fmla="*/ f1939 f1066 1"/>
                <a:gd name="f2304" fmla="*/ f1940 f1067 1"/>
                <a:gd name="f2305" fmla="*/ f1941 f1066 1"/>
                <a:gd name="f2306" fmla="*/ f1942 f1067 1"/>
                <a:gd name="f2307" fmla="*/ f1943 f1066 1"/>
                <a:gd name="f2308" fmla="*/ f1944 f1067 1"/>
                <a:gd name="f2309" fmla="*/ f1945 f1066 1"/>
                <a:gd name="f2310" fmla="*/ f1946 f1067 1"/>
                <a:gd name="f2311" fmla="*/ f1947 f1066 1"/>
                <a:gd name="f2312" fmla="*/ f1948 f1067 1"/>
                <a:gd name="f2313" fmla="*/ f1949 f1066 1"/>
                <a:gd name="f2314" fmla="*/ f1950 f1067 1"/>
                <a:gd name="f2315" fmla="*/ f1951 f1066 1"/>
                <a:gd name="f2316" fmla="*/ f1952 f1067 1"/>
                <a:gd name="f2317" fmla="*/ f1953 f1066 1"/>
                <a:gd name="f2318" fmla="*/ f1954 f1067 1"/>
                <a:gd name="f2319" fmla="*/ f1955 f1066 1"/>
                <a:gd name="f2320" fmla="*/ f1956 f1067 1"/>
                <a:gd name="f2321" fmla="*/ f1957 f1066 1"/>
                <a:gd name="f2322" fmla="*/ f1958 f1067 1"/>
                <a:gd name="f2323" fmla="*/ f1959 f1066 1"/>
                <a:gd name="f2324" fmla="*/ f1960 f1067 1"/>
                <a:gd name="f2325" fmla="*/ f1961 f1066 1"/>
                <a:gd name="f2326" fmla="*/ f1962 f1067 1"/>
                <a:gd name="f2327" fmla="*/ f1963 f1066 1"/>
                <a:gd name="f2328" fmla="*/ f1964 f1067 1"/>
                <a:gd name="f2329" fmla="*/ f1965 f1066 1"/>
                <a:gd name="f2330" fmla="*/ f1966 f1067 1"/>
                <a:gd name="f2331" fmla="*/ f1967 f1066 1"/>
                <a:gd name="f2332" fmla="*/ f1968 f1067 1"/>
                <a:gd name="f2333" fmla="*/ f1969 f1066 1"/>
                <a:gd name="f2334" fmla="*/ f1970 f1067 1"/>
                <a:gd name="f2335" fmla="*/ f1971 f1066 1"/>
                <a:gd name="f2336" fmla="*/ f1972 f1067 1"/>
                <a:gd name="f2337" fmla="*/ f1973 f1066 1"/>
                <a:gd name="f2338" fmla="*/ f1974 f1067 1"/>
                <a:gd name="f2339" fmla="*/ f1975 f1066 1"/>
                <a:gd name="f2340" fmla="*/ f1976 f1067 1"/>
                <a:gd name="f2341" fmla="*/ f1977 f1066 1"/>
                <a:gd name="f2342" fmla="*/ f1978 f1067 1"/>
                <a:gd name="f2343" fmla="*/ f1979 f1066 1"/>
                <a:gd name="f2344" fmla="*/ f1980 f1067 1"/>
                <a:gd name="f2345" fmla="*/ f1981 f1066 1"/>
                <a:gd name="f2346" fmla="*/ f1982 f1067 1"/>
                <a:gd name="f2347" fmla="*/ f1983 f1066 1"/>
                <a:gd name="f2348" fmla="*/ f1984 f1067 1"/>
                <a:gd name="f2349" fmla="*/ f1985 f1067 1"/>
                <a:gd name="f2350" fmla="*/ f1986 f1066 1"/>
                <a:gd name="f2351" fmla="*/ f1987 f1067 1"/>
                <a:gd name="f2352" fmla="*/ f1988 f1066 1"/>
                <a:gd name="f2353" fmla="*/ f1989 f1067 1"/>
                <a:gd name="f2354" fmla="*/ f1990 f1066 1"/>
                <a:gd name="f2355" fmla="*/ f1991 f1067 1"/>
                <a:gd name="f2356" fmla="*/ f1992 f1066 1"/>
                <a:gd name="f2357" fmla="*/ f1993 f1067 1"/>
                <a:gd name="f2358" fmla="*/ f1994 f1066 1"/>
                <a:gd name="f2359" fmla="*/ f1995 f1067 1"/>
                <a:gd name="f2360" fmla="*/ f1996 f1066 1"/>
                <a:gd name="f2361" fmla="*/ f1997 f1067 1"/>
                <a:gd name="f2362" fmla="*/ f1998 f1066 1"/>
                <a:gd name="f2363" fmla="*/ f1999 f1067 1"/>
                <a:gd name="f2364" fmla="*/ f2000 f1066 1"/>
                <a:gd name="f2365" fmla="*/ f2001 f1067 1"/>
                <a:gd name="f2366" fmla="*/ f2002 f1066 1"/>
                <a:gd name="f2367" fmla="*/ f2003 f1067 1"/>
                <a:gd name="f2368" fmla="*/ f2004 f1066 1"/>
                <a:gd name="f2369" fmla="*/ f2005 f1067 1"/>
                <a:gd name="f2370" fmla="*/ f2006 f1066 1"/>
                <a:gd name="f2371" fmla="*/ f2007 f1067 1"/>
                <a:gd name="f2372" fmla="*/ f2008 f1066 1"/>
                <a:gd name="f2373" fmla="*/ f2009 f1067 1"/>
                <a:gd name="f2374" fmla="*/ f2010 f1066 1"/>
                <a:gd name="f2375" fmla="*/ f2011 f1067 1"/>
                <a:gd name="f2376" fmla="*/ f2012 f1066 1"/>
                <a:gd name="f2377" fmla="*/ f2013 f1067 1"/>
                <a:gd name="f2378" fmla="*/ f2014 f1066 1"/>
                <a:gd name="f2379" fmla="*/ f2015 f1067 1"/>
                <a:gd name="f2380" fmla="*/ f2016 f1066 1"/>
                <a:gd name="f2381" fmla="*/ f2017 f1067 1"/>
                <a:gd name="f2382" fmla="*/ f2018 f1066 1"/>
                <a:gd name="f2383" fmla="*/ f2019 f1067 1"/>
                <a:gd name="f2384" fmla="*/ f2020 f1066 1"/>
                <a:gd name="f2385" fmla="*/ f2021 f1067 1"/>
                <a:gd name="f2386" fmla="*/ f2022 f1066 1"/>
                <a:gd name="f2387" fmla="*/ f2023 f1067 1"/>
                <a:gd name="f2388" fmla="*/ f2024 f1066 1"/>
                <a:gd name="f2389" fmla="*/ f2025 f1067 1"/>
                <a:gd name="f2390" fmla="*/ f2026 f1066 1"/>
                <a:gd name="f2391" fmla="*/ f2027 f1067 1"/>
                <a:gd name="f2392" fmla="*/ f2028 f1066 1"/>
                <a:gd name="f2393" fmla="*/ f2029 f1067 1"/>
                <a:gd name="f2394" fmla="*/ f2030 f1066 1"/>
                <a:gd name="f2395" fmla="*/ f2031 f1067 1"/>
                <a:gd name="f2396" fmla="*/ f2032 f1066 1"/>
                <a:gd name="f2397" fmla="*/ f2033 f1067 1"/>
                <a:gd name="f2398" fmla="*/ f2034 f1066 1"/>
                <a:gd name="f2399" fmla="*/ f2035 f1067 1"/>
                <a:gd name="f2400" fmla="*/ f2036 f1066 1"/>
                <a:gd name="f2401" fmla="*/ f2037 f1067 1"/>
                <a:gd name="f2402" fmla="*/ f2038 f1066 1"/>
                <a:gd name="f2403" fmla="*/ f2039 f1067 1"/>
                <a:gd name="f2404" fmla="*/ f2040 f1066 1"/>
                <a:gd name="f2405" fmla="*/ f2041 f1067 1"/>
                <a:gd name="f2406" fmla="*/ f2042 f1066 1"/>
                <a:gd name="f2407" fmla="*/ f2043 f1067 1"/>
                <a:gd name="f2408" fmla="*/ f2044 f1066 1"/>
                <a:gd name="f2409" fmla="*/ f2045 f1067 1"/>
                <a:gd name="f2410" fmla="*/ f2046 f1066 1"/>
                <a:gd name="f2411" fmla="*/ f2047 f1067 1"/>
                <a:gd name="f2412" fmla="*/ f2048 f1066 1"/>
                <a:gd name="f2413" fmla="*/ f2049 f1067 1"/>
                <a:gd name="f2414" fmla="*/ f2050 f1066 1"/>
                <a:gd name="f2415" fmla="*/ f2051 f1067 1"/>
                <a:gd name="f2416" fmla="*/ f2052 f1066 1"/>
                <a:gd name="f2417" fmla="*/ f2053 f1067 1"/>
                <a:gd name="f2418" fmla="*/ f2054 f1066 1"/>
                <a:gd name="f2419" fmla="*/ f2055 f1067 1"/>
                <a:gd name="f2420" fmla="*/ f2056 f1066 1"/>
                <a:gd name="f2421" fmla="*/ f2057 f1067 1"/>
                <a:gd name="f2422" fmla="*/ f2058 f1066 1"/>
                <a:gd name="f2423" fmla="*/ f2059 f1067 1"/>
                <a:gd name="f2424" fmla="*/ f2060 f1066 1"/>
                <a:gd name="f2425" fmla="*/ f2061 f1067 1"/>
                <a:gd name="f2426" fmla="*/ f2062 f1066 1"/>
                <a:gd name="f2427" fmla="*/ f2063 f1067 1"/>
                <a:gd name="f2428" fmla="*/ f2064 f1066 1"/>
                <a:gd name="f2429" fmla="*/ f2065 f1067 1"/>
                <a:gd name="f2430" fmla="*/ f2066 f1066 1"/>
                <a:gd name="f2431" fmla="*/ f2067 f1067 1"/>
                <a:gd name="f2432" fmla="*/ f2068 f1066 1"/>
                <a:gd name="f2433" fmla="*/ f2069 f1067 1"/>
                <a:gd name="f2434" fmla="*/ f2070 f1066 1"/>
                <a:gd name="f2435" fmla="*/ f2071 f1067 1"/>
                <a:gd name="f2436" fmla="*/ f2072 f1066 1"/>
                <a:gd name="f2437" fmla="*/ f2073 f1067 1"/>
                <a:gd name="f2438" fmla="*/ f2074 f1066 1"/>
                <a:gd name="f2439" fmla="*/ f2075 f1067 1"/>
                <a:gd name="f2440" fmla="*/ f2076 f1066 1"/>
                <a:gd name="f2441" fmla="*/ f2077 f1067 1"/>
                <a:gd name="f2442" fmla="*/ f2078 f1066 1"/>
                <a:gd name="f2443" fmla="*/ f2079 f1067 1"/>
                <a:gd name="f2444" fmla="*/ f2080 f1066 1"/>
                <a:gd name="f2445" fmla="*/ f2081 f1067 1"/>
                <a:gd name="f2446" fmla="*/ f2082 f1066 1"/>
                <a:gd name="f2447" fmla="*/ f2083 f1067 1"/>
                <a:gd name="f2448" fmla="*/ f2084 f1066 1"/>
                <a:gd name="f2449" fmla="*/ f2085 f1067 1"/>
                <a:gd name="f2450" fmla="*/ f2086 f1066 1"/>
                <a:gd name="f2451" fmla="*/ f2087 f1067 1"/>
                <a:gd name="f2452" fmla="*/ f2088 f1066 1"/>
                <a:gd name="f2453" fmla="*/ f2089 f1067 1"/>
                <a:gd name="f2454" fmla="*/ f2090 f1066 1"/>
                <a:gd name="f2455" fmla="*/ f2091 f1067 1"/>
                <a:gd name="f2456" fmla="*/ f2092 f1066 1"/>
                <a:gd name="f2457" fmla="*/ f2093 f1067 1"/>
                <a:gd name="f2458" fmla="*/ f2094 f1066 1"/>
                <a:gd name="f2459" fmla="*/ f2095 f1067 1"/>
                <a:gd name="f2460" fmla="*/ f2096 f1066 1"/>
                <a:gd name="f2461" fmla="*/ f2097 f1067 1"/>
                <a:gd name="f2462" fmla="*/ f2098 f1066 1"/>
                <a:gd name="f2463" fmla="*/ f2099 f1067 1"/>
                <a:gd name="f2464" fmla="*/ f2100 f1066 1"/>
                <a:gd name="f2465" fmla="*/ f2101 f1067 1"/>
                <a:gd name="f2466" fmla="*/ f2102 f1066 1"/>
                <a:gd name="f2467" fmla="*/ f2103 f1067 1"/>
                <a:gd name="f2468" fmla="*/ f2104 f1066 1"/>
                <a:gd name="f2469" fmla="*/ f2105 f1067 1"/>
                <a:gd name="f2470" fmla="*/ f2106 f1066 1"/>
                <a:gd name="f2471" fmla="*/ f2107 f1067 1"/>
                <a:gd name="f2472" fmla="*/ f2108 f1066 1"/>
                <a:gd name="f2473" fmla="*/ f2109 f1067 1"/>
                <a:gd name="f2474" fmla="*/ f2110 f1066 1"/>
                <a:gd name="f2475" fmla="*/ f2111 f1067 1"/>
                <a:gd name="f2476" fmla="*/ f2112 f1066 1"/>
                <a:gd name="f2477" fmla="*/ f2113 f1067 1"/>
                <a:gd name="f2478" fmla="*/ f2114 f1066 1"/>
                <a:gd name="f2479" fmla="*/ f2115 f1067 1"/>
                <a:gd name="f2480" fmla="*/ f2116 f1066 1"/>
                <a:gd name="f2481" fmla="*/ f2117 f1067 1"/>
                <a:gd name="f2482" fmla="*/ f2118 f1066 1"/>
                <a:gd name="f2483" fmla="*/ f2119 f1067 1"/>
                <a:gd name="f2484" fmla="*/ f2120 f1066 1"/>
                <a:gd name="f2485" fmla="*/ f2121 f1067 1"/>
                <a:gd name="f2486" fmla="*/ f2122 f1066 1"/>
                <a:gd name="f2487" fmla="*/ f2123 f1067 1"/>
                <a:gd name="f2488" fmla="*/ f2124 f1066 1"/>
                <a:gd name="f2489" fmla="*/ f2125 f1067 1"/>
                <a:gd name="f2490" fmla="*/ f2126 f1066 1"/>
                <a:gd name="f2491" fmla="*/ f2127 f1067 1"/>
                <a:gd name="f2492" fmla="*/ f2128 f1066 1"/>
                <a:gd name="f2493" fmla="*/ f2129 f1067 1"/>
                <a:gd name="f2494" fmla="*/ f2130 f1066 1"/>
                <a:gd name="f2495" fmla="*/ f2131 f1067 1"/>
                <a:gd name="f2496" fmla="*/ f2132 f1066 1"/>
                <a:gd name="f2497" fmla="*/ f2133 f1067 1"/>
                <a:gd name="f2498" fmla="*/ f2134 f1066 1"/>
                <a:gd name="f2499" fmla="*/ f2135 f1067 1"/>
                <a:gd name="f2500" fmla="*/ f2136 f1066 1"/>
                <a:gd name="f2501" fmla="*/ f2137 f1067 1"/>
                <a:gd name="f2502" fmla="*/ f2138 f1066 1"/>
                <a:gd name="f2503" fmla="*/ f2139 f1067 1"/>
                <a:gd name="f2504" fmla="*/ f2140 f1066 1"/>
                <a:gd name="f2505" fmla="*/ f2141 f1067 1"/>
                <a:gd name="f2506" fmla="*/ f2142 f1066 1"/>
                <a:gd name="f2507" fmla="*/ f2143 f1067 1"/>
                <a:gd name="f2508" fmla="*/ f2144 f1066 1"/>
                <a:gd name="f2509" fmla="*/ f2145 f1067 1"/>
                <a:gd name="f2510" fmla="*/ f2146 f1066 1"/>
                <a:gd name="f2511" fmla="*/ f2147 f1067 1"/>
                <a:gd name="f2512" fmla="*/ f2148 f1066 1"/>
                <a:gd name="f2513" fmla="*/ f2149 f1067 1"/>
                <a:gd name="f2514" fmla="*/ f2150 f1066 1"/>
                <a:gd name="f2515" fmla="*/ f2151 f1067 1"/>
                <a:gd name="f2516" fmla="*/ f2152 f1066 1"/>
                <a:gd name="f2517" fmla="*/ f2153 f1067 1"/>
                <a:gd name="f2518" fmla="*/ f2154 f1066 1"/>
                <a:gd name="f2519" fmla="*/ f2155 f1067 1"/>
                <a:gd name="f2520" fmla="*/ f2156 f1066 1"/>
                <a:gd name="f2521" fmla="*/ f2157 f1067 1"/>
                <a:gd name="f2522" fmla="*/ f2158 f10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98">
                  <a:pos x="f2163" y="f2164"/>
                </a:cxn>
                <a:cxn ang="f1798">
                  <a:pos x="f2165" y="f2166"/>
                </a:cxn>
                <a:cxn ang="f1798">
                  <a:pos x="f2167" y="f2168"/>
                </a:cxn>
                <a:cxn ang="f1798">
                  <a:pos x="f2169" y="f2170"/>
                </a:cxn>
                <a:cxn ang="f1798">
                  <a:pos x="f2171" y="f2172"/>
                </a:cxn>
                <a:cxn ang="f1798">
                  <a:pos x="f2173" y="f2174"/>
                </a:cxn>
                <a:cxn ang="f1798">
                  <a:pos x="f2175" y="f2176"/>
                </a:cxn>
                <a:cxn ang="f1798">
                  <a:pos x="f2177" y="f2178"/>
                </a:cxn>
                <a:cxn ang="f1798">
                  <a:pos x="f2179" y="f2180"/>
                </a:cxn>
                <a:cxn ang="f1798">
                  <a:pos x="f2181" y="f2182"/>
                </a:cxn>
                <a:cxn ang="f1798">
                  <a:pos x="f2183" y="f2184"/>
                </a:cxn>
                <a:cxn ang="f1798">
                  <a:pos x="f2185" y="f2186"/>
                </a:cxn>
                <a:cxn ang="f1798">
                  <a:pos x="f2187" y="f2188"/>
                </a:cxn>
                <a:cxn ang="f1798">
                  <a:pos x="f2189" y="f2190"/>
                </a:cxn>
                <a:cxn ang="f1798">
                  <a:pos x="f2191" y="f2192"/>
                </a:cxn>
                <a:cxn ang="f1798">
                  <a:pos x="f2193" y="f2194"/>
                </a:cxn>
                <a:cxn ang="f1798">
                  <a:pos x="f2195" y="f2196"/>
                </a:cxn>
                <a:cxn ang="f1798">
                  <a:pos x="f2197" y="f2198"/>
                </a:cxn>
                <a:cxn ang="f1798">
                  <a:pos x="f2199" y="f2200"/>
                </a:cxn>
                <a:cxn ang="f1798">
                  <a:pos x="f2201" y="f2202"/>
                </a:cxn>
                <a:cxn ang="f1798">
                  <a:pos x="f2203" y="f2204"/>
                </a:cxn>
                <a:cxn ang="f1798">
                  <a:pos x="f2205" y="f2206"/>
                </a:cxn>
                <a:cxn ang="f1798">
                  <a:pos x="f2207" y="f2208"/>
                </a:cxn>
                <a:cxn ang="f1798">
                  <a:pos x="f2209" y="f2210"/>
                </a:cxn>
                <a:cxn ang="f1798">
                  <a:pos x="f2211" y="f2212"/>
                </a:cxn>
                <a:cxn ang="f1798">
                  <a:pos x="f2213" y="f2214"/>
                </a:cxn>
                <a:cxn ang="f1798">
                  <a:pos x="f2215" y="f2216"/>
                </a:cxn>
                <a:cxn ang="f1798">
                  <a:pos x="f2217" y="f2218"/>
                </a:cxn>
                <a:cxn ang="f1798">
                  <a:pos x="f2219" y="f2220"/>
                </a:cxn>
                <a:cxn ang="f1798">
                  <a:pos x="f2221" y="f2222"/>
                </a:cxn>
                <a:cxn ang="f1798">
                  <a:pos x="f2223" y="f2224"/>
                </a:cxn>
                <a:cxn ang="f1798">
                  <a:pos x="f2225" y="f2226"/>
                </a:cxn>
                <a:cxn ang="f1798">
                  <a:pos x="f2227" y="f2228"/>
                </a:cxn>
                <a:cxn ang="f1798">
                  <a:pos x="f2229" y="f2230"/>
                </a:cxn>
                <a:cxn ang="f1798">
                  <a:pos x="f2231" y="f2232"/>
                </a:cxn>
                <a:cxn ang="f1798">
                  <a:pos x="f2233" y="f2234"/>
                </a:cxn>
                <a:cxn ang="f1798">
                  <a:pos x="f2235" y="f2236"/>
                </a:cxn>
                <a:cxn ang="f1798">
                  <a:pos x="f2237" y="f2238"/>
                </a:cxn>
                <a:cxn ang="f1798">
                  <a:pos x="f2239" y="f2240"/>
                </a:cxn>
                <a:cxn ang="f1798">
                  <a:pos x="f2241" y="f2242"/>
                </a:cxn>
                <a:cxn ang="f1798">
                  <a:pos x="f2243" y="f2244"/>
                </a:cxn>
                <a:cxn ang="f1798">
                  <a:pos x="f2245" y="f2246"/>
                </a:cxn>
                <a:cxn ang="f1798">
                  <a:pos x="f2247" y="f2248"/>
                </a:cxn>
                <a:cxn ang="f1798">
                  <a:pos x="f2249" y="f2250"/>
                </a:cxn>
                <a:cxn ang="f1798">
                  <a:pos x="f2251" y="f2252"/>
                </a:cxn>
                <a:cxn ang="f1798">
                  <a:pos x="f2253" y="f2254"/>
                </a:cxn>
                <a:cxn ang="f1798">
                  <a:pos x="f2255" y="f2256"/>
                </a:cxn>
                <a:cxn ang="f1798">
                  <a:pos x="f2257" y="f2258"/>
                </a:cxn>
                <a:cxn ang="f1798">
                  <a:pos x="f2259" y="f2260"/>
                </a:cxn>
                <a:cxn ang="f1798">
                  <a:pos x="f2261" y="f2262"/>
                </a:cxn>
                <a:cxn ang="f1798">
                  <a:pos x="f2263" y="f2264"/>
                </a:cxn>
                <a:cxn ang="f1798">
                  <a:pos x="f2265" y="f2266"/>
                </a:cxn>
                <a:cxn ang="f1798">
                  <a:pos x="f2267" y="f2268"/>
                </a:cxn>
                <a:cxn ang="f1798">
                  <a:pos x="f2269" y="f2270"/>
                </a:cxn>
                <a:cxn ang="f1798">
                  <a:pos x="f2271" y="f2272"/>
                </a:cxn>
                <a:cxn ang="f1798">
                  <a:pos x="f2273" y="f2274"/>
                </a:cxn>
                <a:cxn ang="f1798">
                  <a:pos x="f2275" y="f2276"/>
                </a:cxn>
                <a:cxn ang="f1798">
                  <a:pos x="f2277" y="f2278"/>
                </a:cxn>
                <a:cxn ang="f1798">
                  <a:pos x="f2279" y="f2280"/>
                </a:cxn>
                <a:cxn ang="f1798">
                  <a:pos x="f2281" y="f2282"/>
                </a:cxn>
                <a:cxn ang="f1798">
                  <a:pos x="f2283" y="f2284"/>
                </a:cxn>
                <a:cxn ang="f1798">
                  <a:pos x="f2285" y="f2286"/>
                </a:cxn>
                <a:cxn ang="f1798">
                  <a:pos x="f2287" y="f2288"/>
                </a:cxn>
                <a:cxn ang="f1798">
                  <a:pos x="f2289" y="f2290"/>
                </a:cxn>
                <a:cxn ang="f1798">
                  <a:pos x="f2291" y="f2292"/>
                </a:cxn>
                <a:cxn ang="f1798">
                  <a:pos x="f2293" y="f2294"/>
                </a:cxn>
                <a:cxn ang="f1798">
                  <a:pos x="f2295" y="f2296"/>
                </a:cxn>
                <a:cxn ang="f1798">
                  <a:pos x="f2297" y="f2298"/>
                </a:cxn>
                <a:cxn ang="f1798">
                  <a:pos x="f2299" y="f2300"/>
                </a:cxn>
                <a:cxn ang="f1798">
                  <a:pos x="f2301" y="f2302"/>
                </a:cxn>
                <a:cxn ang="f1798">
                  <a:pos x="f2303" y="f2304"/>
                </a:cxn>
                <a:cxn ang="f1798">
                  <a:pos x="f2305" y="f2306"/>
                </a:cxn>
                <a:cxn ang="f1798">
                  <a:pos x="f2307" y="f2308"/>
                </a:cxn>
                <a:cxn ang="f1798">
                  <a:pos x="f2309" y="f2310"/>
                </a:cxn>
                <a:cxn ang="f1798">
                  <a:pos x="f2311" y="f2312"/>
                </a:cxn>
                <a:cxn ang="f1798">
                  <a:pos x="f2313" y="f2314"/>
                </a:cxn>
                <a:cxn ang="f1798">
                  <a:pos x="f2315" y="f2316"/>
                </a:cxn>
                <a:cxn ang="f1798">
                  <a:pos x="f2317" y="f2318"/>
                </a:cxn>
                <a:cxn ang="f1798">
                  <a:pos x="f2319" y="f2320"/>
                </a:cxn>
                <a:cxn ang="f1798">
                  <a:pos x="f2321" y="f2322"/>
                </a:cxn>
                <a:cxn ang="f1798">
                  <a:pos x="f2323" y="f2324"/>
                </a:cxn>
                <a:cxn ang="f1798">
                  <a:pos x="f2325" y="f2326"/>
                </a:cxn>
                <a:cxn ang="f1798">
                  <a:pos x="f2327" y="f2328"/>
                </a:cxn>
                <a:cxn ang="f1798">
                  <a:pos x="f2329" y="f2330"/>
                </a:cxn>
                <a:cxn ang="f1798">
                  <a:pos x="f2331" y="f2332"/>
                </a:cxn>
                <a:cxn ang="f1798">
                  <a:pos x="f2333" y="f2334"/>
                </a:cxn>
                <a:cxn ang="f1798">
                  <a:pos x="f2335" y="f2336"/>
                </a:cxn>
                <a:cxn ang="f1798">
                  <a:pos x="f2337" y="f2338"/>
                </a:cxn>
                <a:cxn ang="f1798">
                  <a:pos x="f2339" y="f2340"/>
                </a:cxn>
                <a:cxn ang="f1798">
                  <a:pos x="f2341" y="f2342"/>
                </a:cxn>
                <a:cxn ang="f1798">
                  <a:pos x="f2343" y="f2344"/>
                </a:cxn>
                <a:cxn ang="f1798">
                  <a:pos x="f2345" y="f2346"/>
                </a:cxn>
                <a:cxn ang="f1798">
                  <a:pos x="f2347" y="f2348"/>
                </a:cxn>
                <a:cxn ang="f1798">
                  <a:pos x="f2347" y="f2349"/>
                </a:cxn>
                <a:cxn ang="f1798">
                  <a:pos x="f2350" y="f2351"/>
                </a:cxn>
                <a:cxn ang="f1798">
                  <a:pos x="f2352" y="f2353"/>
                </a:cxn>
                <a:cxn ang="f1798">
                  <a:pos x="f2354" y="f2355"/>
                </a:cxn>
                <a:cxn ang="f1798">
                  <a:pos x="f2356" y="f2357"/>
                </a:cxn>
                <a:cxn ang="f1798">
                  <a:pos x="f2358" y="f2359"/>
                </a:cxn>
                <a:cxn ang="f1798">
                  <a:pos x="f2360" y="f2361"/>
                </a:cxn>
                <a:cxn ang="f1798">
                  <a:pos x="f2362" y="f2363"/>
                </a:cxn>
                <a:cxn ang="f1798">
                  <a:pos x="f2364" y="f2365"/>
                </a:cxn>
                <a:cxn ang="f1798">
                  <a:pos x="f2366" y="f2367"/>
                </a:cxn>
                <a:cxn ang="f1798">
                  <a:pos x="f2368" y="f2369"/>
                </a:cxn>
                <a:cxn ang="f1798">
                  <a:pos x="f2370" y="f2371"/>
                </a:cxn>
                <a:cxn ang="f1798">
                  <a:pos x="f2372" y="f2373"/>
                </a:cxn>
                <a:cxn ang="f1798">
                  <a:pos x="f2374" y="f2375"/>
                </a:cxn>
                <a:cxn ang="f1798">
                  <a:pos x="f2376" y="f2377"/>
                </a:cxn>
                <a:cxn ang="f1798">
                  <a:pos x="f2378" y="f2379"/>
                </a:cxn>
                <a:cxn ang="f1798">
                  <a:pos x="f2380" y="f2381"/>
                </a:cxn>
                <a:cxn ang="f1798">
                  <a:pos x="f2382" y="f2383"/>
                </a:cxn>
                <a:cxn ang="f1798">
                  <a:pos x="f2384" y="f2385"/>
                </a:cxn>
                <a:cxn ang="f1798">
                  <a:pos x="f2386" y="f2387"/>
                </a:cxn>
                <a:cxn ang="f1798">
                  <a:pos x="f2388" y="f2389"/>
                </a:cxn>
                <a:cxn ang="f1798">
                  <a:pos x="f2390" y="f2391"/>
                </a:cxn>
                <a:cxn ang="f1798">
                  <a:pos x="f2392" y="f2393"/>
                </a:cxn>
                <a:cxn ang="f1798">
                  <a:pos x="f2394" y="f2395"/>
                </a:cxn>
                <a:cxn ang="f1798">
                  <a:pos x="f2396" y="f2397"/>
                </a:cxn>
                <a:cxn ang="f1798">
                  <a:pos x="f2398" y="f2399"/>
                </a:cxn>
                <a:cxn ang="f1798">
                  <a:pos x="f2400" y="f2401"/>
                </a:cxn>
                <a:cxn ang="f1798">
                  <a:pos x="f2402" y="f2403"/>
                </a:cxn>
                <a:cxn ang="f1798">
                  <a:pos x="f2404" y="f2405"/>
                </a:cxn>
                <a:cxn ang="f1798">
                  <a:pos x="f2406" y="f2407"/>
                </a:cxn>
                <a:cxn ang="f1798">
                  <a:pos x="f2408" y="f2409"/>
                </a:cxn>
                <a:cxn ang="f1798">
                  <a:pos x="f2410" y="f2411"/>
                </a:cxn>
                <a:cxn ang="f1798">
                  <a:pos x="f2412" y="f2413"/>
                </a:cxn>
                <a:cxn ang="f1798">
                  <a:pos x="f2414" y="f2415"/>
                </a:cxn>
                <a:cxn ang="f1798">
                  <a:pos x="f2416" y="f2417"/>
                </a:cxn>
                <a:cxn ang="f1798">
                  <a:pos x="f2418" y="f2419"/>
                </a:cxn>
                <a:cxn ang="f1798">
                  <a:pos x="f2420" y="f2421"/>
                </a:cxn>
                <a:cxn ang="f1798">
                  <a:pos x="f2422" y="f2423"/>
                </a:cxn>
                <a:cxn ang="f1798">
                  <a:pos x="f2424" y="f2425"/>
                </a:cxn>
                <a:cxn ang="f1798">
                  <a:pos x="f2426" y="f2427"/>
                </a:cxn>
                <a:cxn ang="f1798">
                  <a:pos x="f2428" y="f2429"/>
                </a:cxn>
                <a:cxn ang="f1798">
                  <a:pos x="f2430" y="f2431"/>
                </a:cxn>
                <a:cxn ang="f1798">
                  <a:pos x="f2432" y="f2433"/>
                </a:cxn>
                <a:cxn ang="f1798">
                  <a:pos x="f2434" y="f2435"/>
                </a:cxn>
                <a:cxn ang="f1798">
                  <a:pos x="f2436" y="f2437"/>
                </a:cxn>
                <a:cxn ang="f1798">
                  <a:pos x="f2438" y="f2439"/>
                </a:cxn>
                <a:cxn ang="f1798">
                  <a:pos x="f2440" y="f2441"/>
                </a:cxn>
                <a:cxn ang="f1798">
                  <a:pos x="f2442" y="f2443"/>
                </a:cxn>
                <a:cxn ang="f1798">
                  <a:pos x="f2444" y="f2445"/>
                </a:cxn>
                <a:cxn ang="f1798">
                  <a:pos x="f2446" y="f2447"/>
                </a:cxn>
                <a:cxn ang="f1798">
                  <a:pos x="f2448" y="f2449"/>
                </a:cxn>
                <a:cxn ang="f1798">
                  <a:pos x="f2450" y="f2451"/>
                </a:cxn>
                <a:cxn ang="f1798">
                  <a:pos x="f2452" y="f2453"/>
                </a:cxn>
                <a:cxn ang="f1798">
                  <a:pos x="f2454" y="f2455"/>
                </a:cxn>
                <a:cxn ang="f1798">
                  <a:pos x="f2456" y="f2457"/>
                </a:cxn>
                <a:cxn ang="f1798">
                  <a:pos x="f2458" y="f2459"/>
                </a:cxn>
                <a:cxn ang="f1798">
                  <a:pos x="f2460" y="f2461"/>
                </a:cxn>
                <a:cxn ang="f1798">
                  <a:pos x="f2462" y="f2463"/>
                </a:cxn>
                <a:cxn ang="f1798">
                  <a:pos x="f2464" y="f2465"/>
                </a:cxn>
                <a:cxn ang="f1798">
                  <a:pos x="f2466" y="f2467"/>
                </a:cxn>
                <a:cxn ang="f1798">
                  <a:pos x="f2468" y="f2469"/>
                </a:cxn>
                <a:cxn ang="f1798">
                  <a:pos x="f2470" y="f2471"/>
                </a:cxn>
                <a:cxn ang="f1798">
                  <a:pos x="f2472" y="f2473"/>
                </a:cxn>
                <a:cxn ang="f1798">
                  <a:pos x="f2474" y="f2475"/>
                </a:cxn>
                <a:cxn ang="f1798">
                  <a:pos x="f2476" y="f2477"/>
                </a:cxn>
                <a:cxn ang="f1798">
                  <a:pos x="f2478" y="f2479"/>
                </a:cxn>
                <a:cxn ang="f1798">
                  <a:pos x="f2480" y="f2481"/>
                </a:cxn>
                <a:cxn ang="f1798">
                  <a:pos x="f2482" y="f2483"/>
                </a:cxn>
                <a:cxn ang="f1798">
                  <a:pos x="f2484" y="f2485"/>
                </a:cxn>
                <a:cxn ang="f1798">
                  <a:pos x="f2486" y="f2487"/>
                </a:cxn>
                <a:cxn ang="f1798">
                  <a:pos x="f2488" y="f2489"/>
                </a:cxn>
                <a:cxn ang="f1798">
                  <a:pos x="f2490" y="f2491"/>
                </a:cxn>
                <a:cxn ang="f1798">
                  <a:pos x="f2492" y="f2493"/>
                </a:cxn>
                <a:cxn ang="f1798">
                  <a:pos x="f2494" y="f2495"/>
                </a:cxn>
                <a:cxn ang="f1798">
                  <a:pos x="f2496" y="f2497"/>
                </a:cxn>
                <a:cxn ang="f1798">
                  <a:pos x="f2498" y="f2499"/>
                </a:cxn>
                <a:cxn ang="f1798">
                  <a:pos x="f2500" y="f2501"/>
                </a:cxn>
                <a:cxn ang="f1798">
                  <a:pos x="f2502" y="f2503"/>
                </a:cxn>
                <a:cxn ang="f1798">
                  <a:pos x="f2504" y="f2505"/>
                </a:cxn>
                <a:cxn ang="f1798">
                  <a:pos x="f2506" y="f2507"/>
                </a:cxn>
                <a:cxn ang="f1798">
                  <a:pos x="f2508" y="f2509"/>
                </a:cxn>
                <a:cxn ang="f1798">
                  <a:pos x="f2510" y="f2511"/>
                </a:cxn>
                <a:cxn ang="f1798">
                  <a:pos x="f2512" y="f2513"/>
                </a:cxn>
                <a:cxn ang="f1798">
                  <a:pos x="f2514" y="f2515"/>
                </a:cxn>
                <a:cxn ang="f1798">
                  <a:pos x="f2516" y="f2517"/>
                </a:cxn>
                <a:cxn ang="f1798">
                  <a:pos x="f2518" y="f2519"/>
                </a:cxn>
                <a:cxn ang="f1798">
                  <a:pos x="f2520" y="f2521"/>
                </a:cxn>
                <a:cxn ang="f1798">
                  <a:pos x="f2163" y="f2522"/>
                </a:cxn>
              </a:cxnLst>
              <a:rect l="f2159" t="f2162" r="f2160" b="f2161"/>
              <a:pathLst>
                <a:path w="12192000" h="757168">
                  <a:moveTo>
                    <a:pt x="f5" y="f5"/>
                  </a:moveTo>
                  <a:lnTo>
                    <a:pt x="f8" y="f9"/>
                  </a:ln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62" y="f63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cubicBezTo>
                    <a:pt x="f136" y="f137"/>
                    <a:pt x="f138" y="f139"/>
                    <a:pt x="f140" y="f141"/>
                  </a:cubicBezTo>
                  <a:cubicBezTo>
                    <a:pt x="f142" y="f143"/>
                    <a:pt x="f144" y="f145"/>
                    <a:pt x="f146" y="f147"/>
                  </a:cubicBezTo>
                  <a:cubicBezTo>
                    <a:pt x="f148" y="f149"/>
                    <a:pt x="f150" y="f151"/>
                    <a:pt x="f152" y="f153"/>
                  </a:cubicBezTo>
                  <a:cubicBezTo>
                    <a:pt x="f154" y="f155"/>
                    <a:pt x="f156" y="f157"/>
                    <a:pt x="f158" y="f159"/>
                  </a:cubicBezTo>
                  <a:cubicBezTo>
                    <a:pt x="f160" y="f161"/>
                    <a:pt x="f162" y="f163"/>
                    <a:pt x="f164" y="f165"/>
                  </a:cubicBezTo>
                  <a:cubicBezTo>
                    <a:pt x="f166" y="f167"/>
                    <a:pt x="f168" y="f169"/>
                    <a:pt x="f170" y="f171"/>
                  </a:cubicBezTo>
                  <a:cubicBezTo>
                    <a:pt x="f172" y="f173"/>
                    <a:pt x="f174" y="f175"/>
                    <a:pt x="f176" y="f177"/>
                  </a:cubicBezTo>
                  <a:cubicBezTo>
                    <a:pt x="f178" y="f179"/>
                    <a:pt x="f180" y="f181"/>
                    <a:pt x="f182" y="f183"/>
                  </a:cubicBezTo>
                  <a:cubicBezTo>
                    <a:pt x="f184" y="f185"/>
                    <a:pt x="f186" y="f187"/>
                    <a:pt x="f188" y="f189"/>
                  </a:cubicBezTo>
                  <a:cubicBezTo>
                    <a:pt x="f190" y="f191"/>
                    <a:pt x="f192" y="f193"/>
                    <a:pt x="f194" y="f195"/>
                  </a:cubicBezTo>
                  <a:cubicBezTo>
                    <a:pt x="f196" y="f197"/>
                    <a:pt x="f198" y="f199"/>
                    <a:pt x="f200" y="f201"/>
                  </a:cubicBezTo>
                  <a:cubicBezTo>
                    <a:pt x="f202" y="f203"/>
                    <a:pt x="f204" y="f205"/>
                    <a:pt x="f206" y="f207"/>
                  </a:cubicBezTo>
                  <a:cubicBezTo>
                    <a:pt x="f208" y="f209"/>
                    <a:pt x="f210" y="f211"/>
                    <a:pt x="f212" y="f213"/>
                  </a:cubicBezTo>
                  <a:cubicBezTo>
                    <a:pt x="f214" y="f215"/>
                    <a:pt x="f216" y="f217"/>
                    <a:pt x="f218" y="f219"/>
                  </a:cubicBezTo>
                  <a:cubicBezTo>
                    <a:pt x="f220" y="f221"/>
                    <a:pt x="f222" y="f223"/>
                    <a:pt x="f224" y="f225"/>
                  </a:cubicBezTo>
                  <a:cubicBezTo>
                    <a:pt x="f226" y="f227"/>
                    <a:pt x="f228" y="f229"/>
                    <a:pt x="f230" y="f231"/>
                  </a:cubicBezTo>
                  <a:cubicBezTo>
                    <a:pt x="f232" y="f233"/>
                    <a:pt x="f234" y="f235"/>
                    <a:pt x="f236" y="f237"/>
                  </a:cubicBezTo>
                  <a:cubicBezTo>
                    <a:pt x="f238" y="f239"/>
                    <a:pt x="f240" y="f241"/>
                    <a:pt x="f242" y="f243"/>
                  </a:cubicBezTo>
                  <a:cubicBezTo>
                    <a:pt x="f244" y="f245"/>
                    <a:pt x="f246" y="f247"/>
                    <a:pt x="f248" y="f249"/>
                  </a:cubicBezTo>
                  <a:cubicBezTo>
                    <a:pt x="f250" y="f251"/>
                    <a:pt x="f252" y="f253"/>
                    <a:pt x="f254" y="f255"/>
                  </a:cubicBezTo>
                  <a:cubicBezTo>
                    <a:pt x="f256" y="f257"/>
                    <a:pt x="f258" y="f259"/>
                    <a:pt x="f260" y="f261"/>
                  </a:cubicBezTo>
                  <a:cubicBezTo>
                    <a:pt x="f262" y="f263"/>
                    <a:pt x="f264" y="f265"/>
                    <a:pt x="f266" y="f267"/>
                  </a:cubicBezTo>
                  <a:cubicBezTo>
                    <a:pt x="f268" y="f269"/>
                    <a:pt x="f270" y="f271"/>
                    <a:pt x="f272" y="f273"/>
                  </a:cubicBezTo>
                  <a:cubicBezTo>
                    <a:pt x="f274" y="f275"/>
                    <a:pt x="f276" y="f277"/>
                    <a:pt x="f278" y="f279"/>
                  </a:cubicBezTo>
                  <a:cubicBezTo>
                    <a:pt x="f280" y="f281"/>
                    <a:pt x="f282" y="f283"/>
                    <a:pt x="f284" y="f285"/>
                  </a:cubicBezTo>
                  <a:cubicBezTo>
                    <a:pt x="f286" y="f287"/>
                    <a:pt x="f288" y="f289"/>
                    <a:pt x="f290" y="f291"/>
                  </a:cubicBezTo>
                  <a:cubicBezTo>
                    <a:pt x="f292" y="f293"/>
                    <a:pt x="f294" y="f295"/>
                    <a:pt x="f296" y="f297"/>
                  </a:cubicBezTo>
                  <a:cubicBezTo>
                    <a:pt x="f298" y="f299"/>
                    <a:pt x="f300" y="f301"/>
                    <a:pt x="f302" y="f303"/>
                  </a:cubicBezTo>
                  <a:cubicBezTo>
                    <a:pt x="f304" y="f305"/>
                    <a:pt x="f306" y="f307"/>
                    <a:pt x="f308" y="f309"/>
                  </a:cubicBezTo>
                  <a:cubicBezTo>
                    <a:pt x="f310" y="f311"/>
                    <a:pt x="f312" y="f313"/>
                    <a:pt x="f314" y="f315"/>
                  </a:cubicBezTo>
                  <a:cubicBezTo>
                    <a:pt x="f316" y="f317"/>
                    <a:pt x="f318" y="f319"/>
                    <a:pt x="f320" y="f321"/>
                  </a:cubicBezTo>
                  <a:cubicBezTo>
                    <a:pt x="f322" y="f323"/>
                    <a:pt x="f324" y="f325"/>
                    <a:pt x="f326" y="f327"/>
                  </a:cubicBezTo>
                  <a:cubicBezTo>
                    <a:pt x="f328" y="f329"/>
                    <a:pt x="f330" y="f331"/>
                    <a:pt x="f332" y="f333"/>
                  </a:cubicBezTo>
                  <a:cubicBezTo>
                    <a:pt x="f334" y="f335"/>
                    <a:pt x="f336" y="f337"/>
                    <a:pt x="f338" y="f339"/>
                  </a:cubicBezTo>
                  <a:cubicBezTo>
                    <a:pt x="f340" y="f341"/>
                    <a:pt x="f342" y="f343"/>
                    <a:pt x="f344" y="f345"/>
                  </a:cubicBezTo>
                  <a:cubicBezTo>
                    <a:pt x="f346" y="f347"/>
                    <a:pt x="f348" y="f349"/>
                    <a:pt x="f350" y="f351"/>
                  </a:cubicBezTo>
                  <a:cubicBezTo>
                    <a:pt x="f352" y="f353"/>
                    <a:pt x="f354" y="f355"/>
                    <a:pt x="f356" y="f357"/>
                  </a:cubicBezTo>
                  <a:cubicBezTo>
                    <a:pt x="f358" y="f359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423"/>
                  </a:cubicBezTo>
                  <a:cubicBezTo>
                    <a:pt x="f424" y="f425"/>
                    <a:pt x="f426" y="f427"/>
                    <a:pt x="f428" y="f429"/>
                  </a:cubicBezTo>
                  <a:cubicBezTo>
                    <a:pt x="f430" y="f431"/>
                    <a:pt x="f432" y="f433"/>
                    <a:pt x="f434" y="f435"/>
                  </a:cubicBezTo>
                  <a:cubicBezTo>
                    <a:pt x="f436" y="f437"/>
                    <a:pt x="f438" y="f439"/>
                    <a:pt x="f440" y="f441"/>
                  </a:cubicBezTo>
                  <a:cubicBezTo>
                    <a:pt x="f442" y="f443"/>
                    <a:pt x="f444" y="f445"/>
                    <a:pt x="f446" y="f447"/>
                  </a:cubicBezTo>
                  <a:cubicBezTo>
                    <a:pt x="f448" y="f449"/>
                    <a:pt x="f450" y="f451"/>
                    <a:pt x="f452" y="f453"/>
                  </a:cubicBezTo>
                  <a:cubicBezTo>
                    <a:pt x="f454" y="f455"/>
                    <a:pt x="f456" y="f457"/>
                    <a:pt x="f458" y="f459"/>
                  </a:cubicBezTo>
                  <a:cubicBezTo>
                    <a:pt x="f460" y="f461"/>
                    <a:pt x="f462" y="f463"/>
                    <a:pt x="f464" y="f465"/>
                  </a:cubicBezTo>
                  <a:cubicBezTo>
                    <a:pt x="f466" y="f467"/>
                    <a:pt x="f468" y="f469"/>
                    <a:pt x="f470" y="f471"/>
                  </a:cubicBezTo>
                  <a:cubicBezTo>
                    <a:pt x="f472" y="f473"/>
                    <a:pt x="f474" y="f475"/>
                    <a:pt x="f476" y="f477"/>
                  </a:cubicBezTo>
                  <a:cubicBezTo>
                    <a:pt x="f478" y="f479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491"/>
                    <a:pt x="f492" y="f493"/>
                    <a:pt x="f494" y="f495"/>
                  </a:cubicBezTo>
                  <a:cubicBezTo>
                    <a:pt x="f496" y="f497"/>
                    <a:pt x="f498" y="f499"/>
                    <a:pt x="f500" y="f501"/>
                  </a:cubicBezTo>
                  <a:cubicBezTo>
                    <a:pt x="f502" y="f503"/>
                    <a:pt x="f504" y="f505"/>
                    <a:pt x="f506" y="f507"/>
                  </a:cubicBezTo>
                  <a:cubicBezTo>
                    <a:pt x="f508" y="f509"/>
                    <a:pt x="f510" y="f511"/>
                    <a:pt x="f512" y="f513"/>
                  </a:cubicBezTo>
                  <a:cubicBezTo>
                    <a:pt x="f514" y="f515"/>
                    <a:pt x="f516" y="f517"/>
                    <a:pt x="f518" y="f519"/>
                  </a:cubicBezTo>
                  <a:cubicBezTo>
                    <a:pt x="f520" y="f521"/>
                    <a:pt x="f522" y="f523"/>
                    <a:pt x="f524" y="f525"/>
                  </a:cubicBezTo>
                  <a:cubicBezTo>
                    <a:pt x="f526" y="f527"/>
                    <a:pt x="f528" y="f529"/>
                    <a:pt x="f530" y="f531"/>
                  </a:cubicBezTo>
                  <a:cubicBezTo>
                    <a:pt x="f532" y="f533"/>
                    <a:pt x="f534" y="f535"/>
                    <a:pt x="f536" y="f537"/>
                  </a:cubicBezTo>
                  <a:cubicBezTo>
                    <a:pt x="f538" y="f539"/>
                    <a:pt x="f540" y="f541"/>
                    <a:pt x="f542" y="f543"/>
                  </a:cubicBezTo>
                  <a:cubicBezTo>
                    <a:pt x="f544" y="f545"/>
                    <a:pt x="f546" y="f547"/>
                    <a:pt x="f548" y="f549"/>
                  </a:cubicBezTo>
                  <a:lnTo>
                    <a:pt x="f6" y="f550"/>
                  </a:lnTo>
                  <a:lnTo>
                    <a:pt x="f6" y="f551"/>
                  </a:lnTo>
                  <a:lnTo>
                    <a:pt x="f552" y="f553"/>
                  </a:lnTo>
                  <a:cubicBezTo>
                    <a:pt x="f554" y="f555"/>
                    <a:pt x="f556" y="f557"/>
                    <a:pt x="f558" y="f559"/>
                  </a:cubicBezTo>
                  <a:cubicBezTo>
                    <a:pt x="f560" y="f561"/>
                    <a:pt x="f562" y="f563"/>
                    <a:pt x="f564" y="f565"/>
                  </a:cubicBezTo>
                  <a:cubicBezTo>
                    <a:pt x="f566" y="f567"/>
                    <a:pt x="f568" y="f569"/>
                    <a:pt x="f570" y="f571"/>
                  </a:cubicBezTo>
                  <a:cubicBezTo>
                    <a:pt x="f572" y="f573"/>
                    <a:pt x="f574" y="f575"/>
                    <a:pt x="f576" y="f577"/>
                  </a:cubicBezTo>
                  <a:cubicBezTo>
                    <a:pt x="f578" y="f579"/>
                    <a:pt x="f580" y="f581"/>
                    <a:pt x="f582" y="f583"/>
                  </a:cubicBezTo>
                  <a:cubicBezTo>
                    <a:pt x="f584" y="f585"/>
                    <a:pt x="f586" y="f587"/>
                    <a:pt x="f588" y="f589"/>
                  </a:cubicBezTo>
                  <a:cubicBezTo>
                    <a:pt x="f590" y="f591"/>
                    <a:pt x="f592" y="f593"/>
                    <a:pt x="f594" y="f595"/>
                  </a:cubicBezTo>
                  <a:cubicBezTo>
                    <a:pt x="f596" y="f597"/>
                    <a:pt x="f598" y="f599"/>
                    <a:pt x="f600" y="f601"/>
                  </a:cubicBezTo>
                  <a:cubicBezTo>
                    <a:pt x="f602" y="f603"/>
                    <a:pt x="f604" y="f605"/>
                    <a:pt x="f606" y="f607"/>
                  </a:cubicBezTo>
                  <a:cubicBezTo>
                    <a:pt x="f608" y="f609"/>
                    <a:pt x="f610" y="f611"/>
                    <a:pt x="f612" y="f613"/>
                  </a:cubicBezTo>
                  <a:cubicBezTo>
                    <a:pt x="f614" y="f615"/>
                    <a:pt x="f616" y="f617"/>
                    <a:pt x="f618" y="f619"/>
                  </a:cubicBezTo>
                  <a:cubicBezTo>
                    <a:pt x="f620" y="f621"/>
                    <a:pt x="f622" y="f623"/>
                    <a:pt x="f624" y="f625"/>
                  </a:cubicBezTo>
                  <a:cubicBezTo>
                    <a:pt x="f626" y="f627"/>
                    <a:pt x="f628" y="f629"/>
                    <a:pt x="f630" y="f631"/>
                  </a:cubicBezTo>
                  <a:cubicBezTo>
                    <a:pt x="f632" y="f633"/>
                    <a:pt x="f634" y="f635"/>
                    <a:pt x="f636" y="f637"/>
                  </a:cubicBezTo>
                  <a:cubicBezTo>
                    <a:pt x="f638" y="f639"/>
                    <a:pt x="f640" y="f641"/>
                    <a:pt x="f642" y="f643"/>
                  </a:cubicBezTo>
                  <a:cubicBezTo>
                    <a:pt x="f644" y="f645"/>
                    <a:pt x="f646" y="f647"/>
                    <a:pt x="f648" y="f649"/>
                  </a:cubicBezTo>
                  <a:cubicBezTo>
                    <a:pt x="f650" y="f651"/>
                    <a:pt x="f652" y="f653"/>
                    <a:pt x="f654" y="f655"/>
                  </a:cubicBezTo>
                  <a:cubicBezTo>
                    <a:pt x="f656" y="f657"/>
                    <a:pt x="f658" y="f659"/>
                    <a:pt x="f660" y="f661"/>
                  </a:cubicBezTo>
                  <a:cubicBezTo>
                    <a:pt x="f662" y="f663"/>
                    <a:pt x="f664" y="f665"/>
                    <a:pt x="f666" y="f667"/>
                  </a:cubicBezTo>
                  <a:cubicBezTo>
                    <a:pt x="f668" y="f669"/>
                    <a:pt x="f670" y="f671"/>
                    <a:pt x="f672" y="f673"/>
                  </a:cubicBezTo>
                  <a:cubicBezTo>
                    <a:pt x="f674" y="f675"/>
                    <a:pt x="f676" y="f677"/>
                    <a:pt x="f678" y="f679"/>
                  </a:cubicBezTo>
                  <a:cubicBezTo>
                    <a:pt x="f680" y="f681"/>
                    <a:pt x="f682" y="f683"/>
                    <a:pt x="f684" y="f685"/>
                  </a:cubicBezTo>
                  <a:cubicBezTo>
                    <a:pt x="f686" y="f687"/>
                    <a:pt x="f688" y="f689"/>
                    <a:pt x="f690" y="f691"/>
                  </a:cubicBezTo>
                  <a:cubicBezTo>
                    <a:pt x="f692" y="f693"/>
                    <a:pt x="f694" y="f695"/>
                    <a:pt x="f696" y="f697"/>
                  </a:cubicBezTo>
                  <a:cubicBezTo>
                    <a:pt x="f698" y="f699"/>
                    <a:pt x="f700" y="f701"/>
                    <a:pt x="f702" y="f703"/>
                  </a:cubicBezTo>
                  <a:cubicBezTo>
                    <a:pt x="f704" y="f705"/>
                    <a:pt x="f706" y="f707"/>
                    <a:pt x="f708" y="f709"/>
                  </a:cubicBezTo>
                  <a:cubicBezTo>
                    <a:pt x="f710" y="f711"/>
                    <a:pt x="f712" y="f713"/>
                    <a:pt x="f714" y="f715"/>
                  </a:cubicBezTo>
                  <a:cubicBezTo>
                    <a:pt x="f716" y="f717"/>
                    <a:pt x="f718" y="f719"/>
                    <a:pt x="f720" y="f721"/>
                  </a:cubicBezTo>
                  <a:cubicBezTo>
                    <a:pt x="f722" y="f723"/>
                    <a:pt x="f724" y="f725"/>
                    <a:pt x="f726" y="f727"/>
                  </a:cubicBezTo>
                  <a:cubicBezTo>
                    <a:pt x="f728" y="f729"/>
                    <a:pt x="f730" y="f731"/>
                    <a:pt x="f732" y="f733"/>
                  </a:cubicBezTo>
                  <a:cubicBezTo>
                    <a:pt x="f734" y="f735"/>
                    <a:pt x="f736" y="f737"/>
                    <a:pt x="f738" y="f739"/>
                  </a:cubicBezTo>
                  <a:cubicBezTo>
                    <a:pt x="f740" y="f741"/>
                    <a:pt x="f742" y="f743"/>
                    <a:pt x="f744" y="f745"/>
                  </a:cubicBezTo>
                  <a:cubicBezTo>
                    <a:pt x="f746" y="f747"/>
                    <a:pt x="f748" y="f749"/>
                    <a:pt x="f750" y="f751"/>
                  </a:cubicBezTo>
                  <a:cubicBezTo>
                    <a:pt x="f752" y="f753"/>
                    <a:pt x="f754" y="f755"/>
                    <a:pt x="f756" y="f757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771"/>
                    <a:pt x="f772" y="f773"/>
                    <a:pt x="f774" y="f775"/>
                  </a:cubicBezTo>
                  <a:cubicBezTo>
                    <a:pt x="f776" y="f777"/>
                    <a:pt x="f778" y="f779"/>
                    <a:pt x="f780" y="f781"/>
                  </a:cubicBezTo>
                  <a:cubicBezTo>
                    <a:pt x="f782" y="f783"/>
                    <a:pt x="f784" y="f785"/>
                    <a:pt x="f786" y="f787"/>
                  </a:cubicBezTo>
                  <a:cubicBezTo>
                    <a:pt x="f788" y="f789"/>
                    <a:pt x="f790" y="f791"/>
                    <a:pt x="f792" y="f793"/>
                  </a:cubicBezTo>
                  <a:cubicBezTo>
                    <a:pt x="f794" y="f795"/>
                    <a:pt x="f796" y="f797"/>
                    <a:pt x="f798" y="f799"/>
                  </a:cubicBezTo>
                  <a:cubicBezTo>
                    <a:pt x="f800" y="f801"/>
                    <a:pt x="f802" y="f803"/>
                    <a:pt x="f804" y="f805"/>
                  </a:cubicBezTo>
                  <a:cubicBezTo>
                    <a:pt x="f806" y="f807"/>
                    <a:pt x="f808" y="f809"/>
                    <a:pt x="f810" y="f811"/>
                  </a:cubicBezTo>
                  <a:cubicBezTo>
                    <a:pt x="f812" y="f813"/>
                    <a:pt x="f814" y="f815"/>
                    <a:pt x="f816" y="f817"/>
                  </a:cubicBezTo>
                  <a:cubicBezTo>
                    <a:pt x="f818" y="f819"/>
                    <a:pt x="f820" y="f821"/>
                    <a:pt x="f822" y="f823"/>
                  </a:cubicBezTo>
                  <a:cubicBezTo>
                    <a:pt x="f824" y="f825"/>
                    <a:pt x="f826" y="f827"/>
                    <a:pt x="f828" y="f829"/>
                  </a:cubicBezTo>
                  <a:cubicBezTo>
                    <a:pt x="f830" y="f831"/>
                    <a:pt x="f832" y="f833"/>
                    <a:pt x="f834" y="f835"/>
                  </a:cubicBezTo>
                  <a:cubicBezTo>
                    <a:pt x="f836" y="f837"/>
                    <a:pt x="f838" y="f839"/>
                    <a:pt x="f840" y="f841"/>
                  </a:cubicBezTo>
                  <a:cubicBezTo>
                    <a:pt x="f842" y="f843"/>
                    <a:pt x="f844" y="f845"/>
                    <a:pt x="f846" y="f847"/>
                  </a:cubicBezTo>
                  <a:cubicBezTo>
                    <a:pt x="f848" y="f849"/>
                    <a:pt x="f850" y="f851"/>
                    <a:pt x="f852" y="f853"/>
                  </a:cubicBezTo>
                  <a:cubicBezTo>
                    <a:pt x="f854" y="f855"/>
                    <a:pt x="f856" y="f857"/>
                    <a:pt x="f858" y="f859"/>
                  </a:cubicBezTo>
                  <a:cubicBezTo>
                    <a:pt x="f860" y="f861"/>
                    <a:pt x="f862" y="f863"/>
                    <a:pt x="f864" y="f865"/>
                  </a:cubicBezTo>
                  <a:cubicBezTo>
                    <a:pt x="f866" y="f867"/>
                    <a:pt x="f868" y="f869"/>
                    <a:pt x="f870" y="f871"/>
                  </a:cubicBezTo>
                  <a:cubicBezTo>
                    <a:pt x="f872" y="f873"/>
                    <a:pt x="f874" y="f875"/>
                    <a:pt x="f876" y="f877"/>
                  </a:cubicBezTo>
                  <a:cubicBezTo>
                    <a:pt x="f878" y="f879"/>
                    <a:pt x="f880" y="f881"/>
                    <a:pt x="f882" y="f883"/>
                  </a:cubicBezTo>
                  <a:cubicBezTo>
                    <a:pt x="f884" y="f885"/>
                    <a:pt x="f886" y="f887"/>
                    <a:pt x="f888" y="f889"/>
                  </a:cubicBezTo>
                  <a:cubicBezTo>
                    <a:pt x="f890" y="f891"/>
                    <a:pt x="f892" y="f893"/>
                    <a:pt x="f894" y="f895"/>
                  </a:cubicBezTo>
                  <a:cubicBezTo>
                    <a:pt x="f896" y="f897"/>
                    <a:pt x="f898" y="f899"/>
                    <a:pt x="f900" y="f901"/>
                  </a:cubicBezTo>
                  <a:cubicBezTo>
                    <a:pt x="f902" y="f903"/>
                    <a:pt x="f904" y="f905"/>
                    <a:pt x="f906" y="f907"/>
                  </a:cubicBezTo>
                  <a:cubicBezTo>
                    <a:pt x="f908" y="f909"/>
                    <a:pt x="f910" y="f911"/>
                    <a:pt x="f912" y="f913"/>
                  </a:cubicBezTo>
                  <a:cubicBezTo>
                    <a:pt x="f914" y="f915"/>
                    <a:pt x="f916" y="f917"/>
                    <a:pt x="f918" y="f919"/>
                  </a:cubicBezTo>
                  <a:cubicBezTo>
                    <a:pt x="f920" y="f921"/>
                    <a:pt x="f922" y="f923"/>
                    <a:pt x="f924" y="f925"/>
                  </a:cubicBezTo>
                  <a:cubicBezTo>
                    <a:pt x="f926" y="f927"/>
                    <a:pt x="f928" y="f929"/>
                    <a:pt x="f930" y="f931"/>
                  </a:cubicBezTo>
                  <a:cubicBezTo>
                    <a:pt x="f932" y="f933"/>
                    <a:pt x="f934" y="f935"/>
                    <a:pt x="f936" y="f937"/>
                  </a:cubicBezTo>
                  <a:cubicBezTo>
                    <a:pt x="f938" y="f939"/>
                    <a:pt x="f940" y="f941"/>
                    <a:pt x="f942" y="f943"/>
                  </a:cubicBezTo>
                  <a:cubicBezTo>
                    <a:pt x="f944" y="f945"/>
                    <a:pt x="f946" y="f947"/>
                    <a:pt x="f948" y="f949"/>
                  </a:cubicBezTo>
                  <a:cubicBezTo>
                    <a:pt x="f950" y="f951"/>
                    <a:pt x="f952" y="f953"/>
                    <a:pt x="f954" y="f955"/>
                  </a:cubicBezTo>
                  <a:cubicBezTo>
                    <a:pt x="f956" y="f957"/>
                    <a:pt x="f958" y="f959"/>
                    <a:pt x="f960" y="f961"/>
                  </a:cubicBezTo>
                  <a:cubicBezTo>
                    <a:pt x="f962" y="f963"/>
                    <a:pt x="f964" y="f965"/>
                    <a:pt x="f966" y="f967"/>
                  </a:cubicBezTo>
                  <a:cubicBezTo>
                    <a:pt x="f968" y="f969"/>
                    <a:pt x="f970" y="f971"/>
                    <a:pt x="f972" y="f973"/>
                  </a:cubicBezTo>
                  <a:cubicBezTo>
                    <a:pt x="f974" y="f975"/>
                    <a:pt x="f976" y="f977"/>
                    <a:pt x="f978" y="f979"/>
                  </a:cubicBezTo>
                  <a:cubicBezTo>
                    <a:pt x="f980" y="f981"/>
                    <a:pt x="f982" y="f983"/>
                    <a:pt x="f984" y="f985"/>
                  </a:cubicBezTo>
                  <a:cubicBezTo>
                    <a:pt x="f986" y="f987"/>
                    <a:pt x="f988" y="f989"/>
                    <a:pt x="f990" y="f991"/>
                  </a:cubicBezTo>
                  <a:cubicBezTo>
                    <a:pt x="f992" y="f993"/>
                    <a:pt x="f994" y="f995"/>
                    <a:pt x="f996" y="f997"/>
                  </a:cubicBezTo>
                  <a:cubicBezTo>
                    <a:pt x="f998" y="f999"/>
                    <a:pt x="f1000" y="f1001"/>
                    <a:pt x="f1002" y="f1003"/>
                  </a:cubicBezTo>
                  <a:cubicBezTo>
                    <a:pt x="f1004" y="f1005"/>
                    <a:pt x="f1006" y="f1007"/>
                    <a:pt x="f1008" y="f1009"/>
                  </a:cubicBezTo>
                  <a:cubicBezTo>
                    <a:pt x="f1010" y="f1011"/>
                    <a:pt x="f1012" y="f1013"/>
                    <a:pt x="f1014" y="f1015"/>
                  </a:cubicBezTo>
                  <a:cubicBezTo>
                    <a:pt x="f1016" y="f1017"/>
                    <a:pt x="f1018" y="f1019"/>
                    <a:pt x="f1020" y="f1021"/>
                  </a:cubicBezTo>
                  <a:cubicBezTo>
                    <a:pt x="f1022" y="f1023"/>
                    <a:pt x="f1024" y="f1025"/>
                    <a:pt x="f1026" y="f1027"/>
                  </a:cubicBezTo>
                  <a:cubicBezTo>
                    <a:pt x="f1028" y="f1029"/>
                    <a:pt x="f1030" y="f1031"/>
                    <a:pt x="f1032" y="f1033"/>
                  </a:cubicBezTo>
                  <a:cubicBezTo>
                    <a:pt x="f1034" y="f1035"/>
                    <a:pt x="f1036" y="f1037"/>
                    <a:pt x="f1038" y="f1039"/>
                  </a:cubicBezTo>
                  <a:cubicBezTo>
                    <a:pt x="f1040" y="f1041"/>
                    <a:pt x="f1042" y="f1043"/>
                    <a:pt x="f1044" y="f1045"/>
                  </a:cubicBezTo>
                  <a:cubicBezTo>
                    <a:pt x="f1046" y="f1047"/>
                    <a:pt x="f1048" y="f1049"/>
                    <a:pt x="f1050" y="f1051"/>
                  </a:cubicBezTo>
                  <a:cubicBezTo>
                    <a:pt x="f1052" y="f1053"/>
                    <a:pt x="f1054" y="f1055"/>
                    <a:pt x="f1056" y="f1057"/>
                  </a:cubicBezTo>
                  <a:cubicBezTo>
                    <a:pt x="f1058" y="f1059"/>
                    <a:pt x="f1060" y="f1061"/>
                    <a:pt x="f1062" y="f1063"/>
                  </a:cubicBezTo>
                  <a:lnTo>
                    <a:pt x="f5" y="f1064"/>
                  </a:lnTo>
                  <a:close/>
                </a:path>
              </a:pathLst>
            </a:custGeom>
            <a:blipFill>
              <a:blip r:embed="rId3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C64443A-16C5-8C0D-D8B9-2241F86DF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0F4389-C768-99B6-F53F-704F22386752}"/>
              </a:ext>
            </a:extLst>
          </p:cNvPr>
          <p:cNvSpPr txBox="1"/>
          <p:nvPr/>
        </p:nvSpPr>
        <p:spPr>
          <a:xfrm>
            <a:off x="7154944" y="4553044"/>
            <a:ext cx="46945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Can you think of any examples?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4714483-7072-431F-9DBE-87F44E4D4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95892E1-F4A5-4991-AC52-4F417B14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CF597F8-76AA-44FA-8E6A-06223B66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6E12753-0A63-43EE-B28A-C989D033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26FA385-76DA-40E9-9257-AA3E07FF6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62D75CA-F374-4878-8106-3EA5E970D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938667A5-74E3-4EFD-8C45-F48F47427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31512EE2-F4CC-4E18-9CDA-B92C11122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B99E503B-9B4D-4EE3-A50F-15AC374F6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E2683E3F-F855-4549-84F8-42064EC0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FC90B1E-0223-4440-AF22-8F32F6F0C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D2E879-0004-4D84-8137-1C0933403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3BE75A2-0D83-4F8E-84CC-D3BCD565B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90F7F49-1039-49EF-A9BD-153DB590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E85F508-9EA4-4B4D-8171-64867065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832F3179-0CD5-40C8-9939-D8355006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1CE155D-684B-4F5E-B835-C52765E3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4F84AF8-E1A7-41D4-A102-8F87CAE37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4ED126F1-DB23-4314-B6C7-FE89E3C58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ACB2B6F-8883-4A00-88DD-98CDDD46B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B9A2180-808A-4423-BB2B-6464B290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Online Media 1" title="What is healthcare without research?">
            <a:hlinkClick r:id="" action="ppaction://media"/>
            <a:extLst>
              <a:ext uri="{FF2B5EF4-FFF2-40B4-BE49-F238E27FC236}">
                <a16:creationId xmlns:a16="http://schemas.microsoft.com/office/drawing/2014/main" id="{C9A9A1D4-ABCB-E93F-09FE-D5D4A21F89D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tretch>
            <a:fillRect/>
          </a:stretch>
        </p:blipFill>
        <p:spPr>
          <a:xfrm>
            <a:off x="806322" y="29548"/>
            <a:ext cx="10643973" cy="60138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688F34-8579-749E-1939-751B0317F421}"/>
              </a:ext>
            </a:extLst>
          </p:cNvPr>
          <p:cNvSpPr txBox="1"/>
          <p:nvPr/>
        </p:nvSpPr>
        <p:spPr>
          <a:xfrm>
            <a:off x="2618173" y="630936"/>
            <a:ext cx="7315200" cy="270201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Importance of research in health.</a:t>
            </a:r>
          </a:p>
        </p:txBody>
      </p:sp>
    </p:spTree>
    <p:extLst>
      <p:ext uri="{BB962C8B-B14F-4D97-AF65-F5344CB8AC3E}">
        <p14:creationId xmlns:p14="http://schemas.microsoft.com/office/powerpoint/2010/main" val="247682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23C66ED-DBBF-12CA-7F5E-813E0E7D0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3002B52-2669-1ED7-2E0F-0627FC31D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2E9EC0D-91EA-9D35-F655-335C580AB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770627C-B480-1145-72DC-5B59DBE04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9F81D39-93D1-019C-74DC-4710F5334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58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BC8F542-CC55-141A-3B66-DDAC6F4E30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9000"/>
          </a:blip>
          <a:srcRect r="428" b="2"/>
          <a:stretch/>
        </p:blipFill>
        <p:spPr>
          <a:xfrm>
            <a:off x="20" y="-7624"/>
            <a:ext cx="12191981" cy="688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286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94E257-ECD8-E77E-A796-61CA923739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8" y="457200"/>
            <a:ext cx="105664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803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29A8A-E23A-8542-0F8D-1BEAA40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2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200" dirty="0">
                <a:solidFill>
                  <a:schemeClr val="bg1"/>
                </a:solidFill>
              </a:rPr>
              <a:t>What is Health Promotion?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486D60-F906-DB6E-F8E8-F04ABE07C0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8298895"/>
              </p:ext>
            </p:extLst>
          </p:nvPr>
        </p:nvGraphicFramePr>
        <p:xfrm>
          <a:off x="5728502" y="685800"/>
          <a:ext cx="587851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1415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29A8A-E23A-8542-0F8D-1BEAA40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047" y="1450655"/>
            <a:ext cx="4006585" cy="3956690"/>
          </a:xfrm>
        </p:spPr>
        <p:txBody>
          <a:bodyPr anchor="ctr">
            <a:normAutofit/>
          </a:bodyPr>
          <a:lstStyle/>
          <a:p>
            <a:r>
              <a:rPr lang="en-GB" sz="6200" dirty="0">
                <a:solidFill>
                  <a:schemeClr val="bg1"/>
                </a:solidFill>
              </a:rPr>
              <a:t>What is Disease Prevention?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486D60-F906-DB6E-F8E8-F04ABE07C0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002508"/>
              </p:ext>
            </p:extLst>
          </p:nvPr>
        </p:nvGraphicFramePr>
        <p:xfrm>
          <a:off x="5728502" y="685800"/>
          <a:ext cx="587851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142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Glasses on top of a book">
            <a:extLst>
              <a:ext uri="{FF2B5EF4-FFF2-40B4-BE49-F238E27FC236}">
                <a16:creationId xmlns:a16="http://schemas.microsoft.com/office/drawing/2014/main" id="{DADEC375-6129-513B-1828-764BFE5653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89" r="33221" b="-1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A1F6A-33AC-8517-233E-A4C7C2CA0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2836" y="600501"/>
            <a:ext cx="4156512" cy="583441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When writing your research assignment, please try to consider the importance of research and evidenced based practice, as well as both Health Promotion and Disease Prevention throughout</a:t>
            </a:r>
          </a:p>
        </p:txBody>
      </p:sp>
    </p:spTree>
    <p:extLst>
      <p:ext uri="{BB962C8B-B14F-4D97-AF65-F5344CB8AC3E}">
        <p14:creationId xmlns:p14="http://schemas.microsoft.com/office/powerpoint/2010/main" val="533833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41D72C-DFE8-5B7E-8931-806A21CA55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349" r="-2" b="631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6592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8C6F8-06EF-D930-D8D2-0D662FEAB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1372" y="68590"/>
            <a:ext cx="3443514" cy="1616203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Assignment…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14E7FD-64FC-A7C0-B24D-059B484CF8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114" y="1136337"/>
            <a:ext cx="6449549" cy="45146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91947-E54F-96CF-18FD-33AA02F69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2004" y="2015002"/>
            <a:ext cx="3929781" cy="3447832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Task 1</a:t>
            </a:r>
          </a:p>
          <a:p>
            <a:pPr marL="457200" lvl="1" indent="0">
              <a:buNone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A 3,000-word ‘Research Report’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Task 2</a:t>
            </a:r>
          </a:p>
          <a:p>
            <a:pPr marL="457200" lvl="1" indent="0">
              <a:buNone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An 800-word equivalent Reflection</a:t>
            </a:r>
          </a:p>
          <a:p>
            <a:pPr lvl="1"/>
            <a:endParaRPr lang="en-GB" sz="200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16668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valuation Research Guide | UXtweak">
            <a:extLst>
              <a:ext uri="{FF2B5EF4-FFF2-40B4-BE49-F238E27FC236}">
                <a16:creationId xmlns:a16="http://schemas.microsoft.com/office/drawing/2014/main" id="{AE0AC681-361D-D5D6-FEBF-2253008513A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5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6FCEF5-E25F-065E-75AD-B4DAC5A13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Let’s look at the assignment brief!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99369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9C2CA-4B1E-5302-6523-00AA4BBDA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Report Writing…</a:t>
            </a:r>
          </a:p>
        </p:txBody>
      </p:sp>
      <p:pic>
        <p:nvPicPr>
          <p:cNvPr id="51203" name="Content Placeholder 3">
            <a:extLst>
              <a:ext uri="{FF2B5EF4-FFF2-40B4-BE49-F238E27FC236}">
                <a16:creationId xmlns:a16="http://schemas.microsoft.com/office/drawing/2014/main" id="{D81629EE-2854-C6C4-E8CC-F4C02A5447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8199" y="1341439"/>
            <a:ext cx="10332493" cy="4967287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238" name="Rectangle 5223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4395B-716E-0753-DE95-7765929C5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5400"/>
              <a:t>Report…</a:t>
            </a:r>
          </a:p>
        </p:txBody>
      </p:sp>
      <p:sp>
        <p:nvSpPr>
          <p:cNvPr id="5223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E300ABC7-D739-BDE9-EE7F-481C524A5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2071316"/>
            <a:ext cx="7561573" cy="4693332"/>
          </a:xfrm>
        </p:spPr>
        <p:txBody>
          <a:bodyPr anchor="t">
            <a:normAutofit/>
          </a:bodyPr>
          <a:lstStyle/>
          <a:p>
            <a:r>
              <a:rPr lang="en-GB" altLang="en-US" dirty="0"/>
              <a:t>Used to investigate an issue or problem</a:t>
            </a:r>
          </a:p>
          <a:p>
            <a:r>
              <a:rPr lang="en-GB" altLang="en-US" dirty="0"/>
              <a:t>Usually answers a question</a:t>
            </a:r>
          </a:p>
          <a:p>
            <a:r>
              <a:rPr lang="en-GB" altLang="en-US" dirty="0"/>
              <a:t>Not continuous prose – Reports can include…</a:t>
            </a:r>
          </a:p>
          <a:p>
            <a:pPr lvl="1"/>
            <a:r>
              <a:rPr lang="en-GB" altLang="en-US" sz="2800" dirty="0"/>
              <a:t>Subheadings</a:t>
            </a:r>
          </a:p>
          <a:p>
            <a:pPr lvl="1"/>
            <a:r>
              <a:rPr lang="en-GB" altLang="en-US" sz="2800" dirty="0"/>
              <a:t>Bullet points</a:t>
            </a:r>
          </a:p>
          <a:p>
            <a:pPr lvl="1"/>
            <a:r>
              <a:rPr lang="en-GB" altLang="en-US" sz="2800" dirty="0"/>
              <a:t>Graphs </a:t>
            </a:r>
          </a:p>
          <a:p>
            <a:pPr lvl="1"/>
            <a:r>
              <a:rPr lang="en-GB" altLang="en-US" sz="2800" dirty="0"/>
              <a:t>Charts</a:t>
            </a:r>
          </a:p>
          <a:p>
            <a:pPr lvl="1"/>
            <a:r>
              <a:rPr lang="en-GB" altLang="en-US" sz="2800" dirty="0"/>
              <a:t>Illustrations</a:t>
            </a:r>
          </a:p>
          <a:p>
            <a:pPr lvl="1"/>
            <a:r>
              <a:rPr lang="en-GB" altLang="en-US" sz="2800" dirty="0"/>
              <a:t>Tables etc</a:t>
            </a:r>
          </a:p>
          <a:p>
            <a:pPr lvl="1"/>
            <a:endParaRPr lang="en-GB" altLang="en-US" sz="2200" dirty="0"/>
          </a:p>
        </p:txBody>
      </p:sp>
      <p:pic>
        <p:nvPicPr>
          <p:cNvPr id="4098" name="Picture 2" descr="research in ARASAAC · Global Symbols">
            <a:extLst>
              <a:ext uri="{FF2B5EF4-FFF2-40B4-BE49-F238E27FC236}">
                <a16:creationId xmlns:a16="http://schemas.microsoft.com/office/drawing/2014/main" id="{34354B49-FBA2-E9D3-662F-CAAB88A619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6" r="1979"/>
          <a:stretch/>
        </p:blipFill>
        <p:spPr bwMode="auto">
          <a:xfrm>
            <a:off x="7019691" y="1580831"/>
            <a:ext cx="4847432" cy="503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63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265" name="Rectangle 53264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FB9F9-5647-4DB3-A5DC-E96DF9DDD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123610"/>
            <a:ext cx="4156512" cy="170824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4000" b="1" dirty="0"/>
              <a:t>Reports…</a:t>
            </a:r>
          </a:p>
        </p:txBody>
      </p:sp>
      <p:pic>
        <p:nvPicPr>
          <p:cNvPr id="3074" name="Picture 2" descr="How to Write a Report: A Guide to Report Formats with Examples | Grammarly">
            <a:extLst>
              <a:ext uri="{FF2B5EF4-FFF2-40B4-BE49-F238E27FC236}">
                <a16:creationId xmlns:a16="http://schemas.microsoft.com/office/drawing/2014/main" id="{93DCEBD1-0D7F-1A6A-F346-B819814F47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40" r="9427" b="-1"/>
          <a:stretch/>
        </p:blipFill>
        <p:spPr bwMode="auto">
          <a:xfrm>
            <a:off x="-1" y="-2"/>
            <a:ext cx="6096001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E4D9B6E7-B702-929E-29AE-5F97ABEB0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047164"/>
            <a:ext cx="4156512" cy="3769835"/>
          </a:xfrm>
        </p:spPr>
        <p:txBody>
          <a:bodyPr anchor="ctr">
            <a:noAutofit/>
          </a:bodyPr>
          <a:lstStyle/>
          <a:p>
            <a:pPr>
              <a:defRPr/>
            </a:pPr>
            <a:r>
              <a:rPr lang="en-GB" altLang="en-US" dirty="0"/>
              <a:t>Excellent way of getting high content of information in restricted word count</a:t>
            </a:r>
          </a:p>
          <a:p>
            <a:pPr marL="82550" indent="0"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Structure varies – usually dictated by your lecturer</a:t>
            </a:r>
          </a:p>
          <a:p>
            <a:pPr marL="82550" indent="0"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Still follows set structure of assignment writing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284" name="Rectangle 5428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E3453-2BEE-DA43-3ED3-95D4A8C55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5400"/>
              <a:t>Reports…</a:t>
            </a:r>
          </a:p>
        </p:txBody>
      </p:sp>
      <p:sp>
        <p:nvSpPr>
          <p:cNvPr id="5428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C0D64285-F02B-927E-77F4-856196AC1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726710"/>
            <a:ext cx="6713552" cy="4463778"/>
          </a:xfrm>
        </p:spPr>
        <p:txBody>
          <a:bodyPr anchor="t">
            <a:normAutofit/>
          </a:bodyPr>
          <a:lstStyle/>
          <a:p>
            <a:endParaRPr lang="en-GB" altLang="en-US" sz="2200" dirty="0"/>
          </a:p>
          <a:p>
            <a:r>
              <a:rPr lang="en-GB" altLang="en-US" dirty="0">
                <a:solidFill>
                  <a:srgbClr val="FF0000"/>
                </a:solidFill>
              </a:rPr>
              <a:t>Title Page</a:t>
            </a:r>
          </a:p>
          <a:p>
            <a:r>
              <a:rPr lang="en-GB" altLang="en-US" dirty="0"/>
              <a:t>Contents Page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Introduction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Main Body</a:t>
            </a:r>
          </a:p>
          <a:p>
            <a:pPr lvl="1"/>
            <a:r>
              <a:rPr lang="en-GB" altLang="en-US" sz="2800" dirty="0"/>
              <a:t>Split into sections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Conclusion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Reference List</a:t>
            </a:r>
          </a:p>
          <a:p>
            <a:r>
              <a:rPr lang="en-GB" altLang="en-US" dirty="0"/>
              <a:t>Appendix</a:t>
            </a:r>
          </a:p>
        </p:txBody>
      </p:sp>
      <p:pic>
        <p:nvPicPr>
          <p:cNvPr id="2050" name="Picture 2" descr="The Complete Handbook for Successful Report Writing: Essential Tips and  Techniques">
            <a:extLst>
              <a:ext uri="{FF2B5EF4-FFF2-40B4-BE49-F238E27FC236}">
                <a16:creationId xmlns:a16="http://schemas.microsoft.com/office/drawing/2014/main" id="{77F37832-C178-867C-8005-B38E1203AE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92" b="-3"/>
          <a:stretch/>
        </p:blipFill>
        <p:spPr bwMode="auto">
          <a:xfrm>
            <a:off x="5748128" y="296076"/>
            <a:ext cx="5871379" cy="610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397</Words>
  <Application>Microsoft Office PowerPoint</Application>
  <PresentationFormat>Widescreen</PresentationFormat>
  <Paragraphs>69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1_Office Theme</vt:lpstr>
      <vt:lpstr>Research and Evaluation Skills for Health Care</vt:lpstr>
      <vt:lpstr>Academic Skills for Research…</vt:lpstr>
      <vt:lpstr>Vocabulary and terms for writing….</vt:lpstr>
      <vt:lpstr>PowerPoint Presentation</vt:lpstr>
      <vt:lpstr>Activity: Why is Research in Health important?</vt:lpstr>
      <vt:lpstr>PowerPoint Presentation</vt:lpstr>
      <vt:lpstr>PowerPoint Presentation</vt:lpstr>
      <vt:lpstr>PowerPoint Presentation</vt:lpstr>
      <vt:lpstr>What is Health Promotion?</vt:lpstr>
      <vt:lpstr>What is Disease Prevention?</vt:lpstr>
      <vt:lpstr>PowerPoint Presentation</vt:lpstr>
      <vt:lpstr>PowerPoint Presentation</vt:lpstr>
      <vt:lpstr>Assignment…</vt:lpstr>
      <vt:lpstr>Let’s look at the assignment brief!</vt:lpstr>
      <vt:lpstr>Report Writing…</vt:lpstr>
      <vt:lpstr>Report…</vt:lpstr>
      <vt:lpstr>Reports…</vt:lpstr>
      <vt:lpstr>Reports…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and Evaluation Skills for Health Care</dc:title>
  <dc:creator>Donna Morgan</dc:creator>
  <cp:lastModifiedBy>Donna Morgan</cp:lastModifiedBy>
  <cp:revision>1</cp:revision>
  <dcterms:created xsi:type="dcterms:W3CDTF">2024-02-28T20:21:02Z</dcterms:created>
  <dcterms:modified xsi:type="dcterms:W3CDTF">2024-02-29T00:45:29Z</dcterms:modified>
</cp:coreProperties>
</file>