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2" r:id="rId6"/>
    <p:sldId id="263" r:id="rId7"/>
    <p:sldId id="264" r:id="rId8"/>
    <p:sldId id="265" r:id="rId9"/>
    <p:sldId id="260" r:id="rId10"/>
    <p:sldId id="266" r:id="rId11"/>
    <p:sldId id="267" r:id="rId12"/>
    <p:sldId id="261"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B37717-832E-43DA-BBFC-CB4AC507A49A}" v="16" dt="2026-03-14T10:53:24.349"/>
    <p1510:client id="{2E507A59-7CD1-3D59-29D4-CE089F0E86C6}" v="169" dt="2026-03-14T23:56:43.089"/>
    <p1510:client id="{B7B0FCA9-3587-4C44-45E5-D4E1FBF9338F}" v="32" dt="2026-03-15T12:28:22.0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lem Rehman Ghouse (2437709)" userId="S::2437709@student.uwtsd.ac.uk::ba30c46a-6b3c-4cdc-a617-9227274697fa" providerId="AD" clId="Web-{493FC08E-1A8D-4D24-62A3-E2CE6605E867}"/>
    <pc:docChg chg="modSld">
      <pc:chgData name="Kalem Rehman Ghouse (2437709)" userId="S::2437709@student.uwtsd.ac.uk::ba30c46a-6b3c-4cdc-a617-9227274697fa" providerId="AD" clId="Web-{493FC08E-1A8D-4D24-62A3-E2CE6605E867}" dt="2026-03-07T10:36:39.371" v="99" actId="20577"/>
      <pc:docMkLst>
        <pc:docMk/>
      </pc:docMkLst>
      <pc:sldChg chg="addSp delSp modSp mod setBg">
        <pc:chgData name="Kalem Rehman Ghouse (2437709)" userId="S::2437709@student.uwtsd.ac.uk::ba30c46a-6b3c-4cdc-a617-9227274697fa" providerId="AD" clId="Web-{493FC08E-1A8D-4D24-62A3-E2CE6605E867}" dt="2026-03-07T10:27:48.168" v="4"/>
        <pc:sldMkLst>
          <pc:docMk/>
          <pc:sldMk cId="0" sldId="256"/>
        </pc:sldMkLst>
        <pc:spChg chg="mod">
          <ac:chgData name="Kalem Rehman Ghouse (2437709)" userId="S::2437709@student.uwtsd.ac.uk::ba30c46a-6b3c-4cdc-a617-9227274697fa" providerId="AD" clId="Web-{493FC08E-1A8D-4D24-62A3-E2CE6605E867}" dt="2026-03-07T10:27:48.168" v="4"/>
          <ac:spMkLst>
            <pc:docMk/>
            <pc:sldMk cId="0" sldId="256"/>
            <ac:spMk id="2" creationId="{00000000-0000-0000-0000-000000000000}"/>
          </ac:spMkLst>
        </pc:spChg>
        <pc:spChg chg="mod">
          <ac:chgData name="Kalem Rehman Ghouse (2437709)" userId="S::2437709@student.uwtsd.ac.uk::ba30c46a-6b3c-4cdc-a617-9227274697fa" providerId="AD" clId="Web-{493FC08E-1A8D-4D24-62A3-E2CE6605E867}" dt="2026-03-07T10:27:48.168" v="4"/>
          <ac:spMkLst>
            <pc:docMk/>
            <pc:sldMk cId="0" sldId="256"/>
            <ac:spMk id="3" creationId="{00000000-0000-0000-0000-000000000000}"/>
          </ac:spMkLst>
        </pc:spChg>
      </pc:sldChg>
      <pc:sldChg chg="addSp delSp modSp mod setBg">
        <pc:chgData name="Kalem Rehman Ghouse (2437709)" userId="S::2437709@student.uwtsd.ac.uk::ba30c46a-6b3c-4cdc-a617-9227274697fa" providerId="AD" clId="Web-{493FC08E-1A8D-4D24-62A3-E2CE6605E867}" dt="2026-03-07T10:31:54.083" v="42" actId="20577"/>
        <pc:sldMkLst>
          <pc:docMk/>
          <pc:sldMk cId="0" sldId="257"/>
        </pc:sldMkLst>
        <pc:spChg chg="mod">
          <ac:chgData name="Kalem Rehman Ghouse (2437709)" userId="S::2437709@student.uwtsd.ac.uk::ba30c46a-6b3c-4cdc-a617-9227274697fa" providerId="AD" clId="Web-{493FC08E-1A8D-4D24-62A3-E2CE6605E867}" dt="2026-03-07T10:31:20.598" v="37"/>
          <ac:spMkLst>
            <pc:docMk/>
            <pc:sldMk cId="0" sldId="257"/>
            <ac:spMk id="2" creationId="{00000000-0000-0000-0000-000000000000}"/>
          </ac:spMkLst>
        </pc:spChg>
        <pc:spChg chg="mod">
          <ac:chgData name="Kalem Rehman Ghouse (2437709)" userId="S::2437709@student.uwtsd.ac.uk::ba30c46a-6b3c-4cdc-a617-9227274697fa" providerId="AD" clId="Web-{493FC08E-1A8D-4D24-62A3-E2CE6605E867}" dt="2026-03-07T10:31:54.083" v="42" actId="20577"/>
          <ac:spMkLst>
            <pc:docMk/>
            <pc:sldMk cId="0" sldId="257"/>
            <ac:spMk id="3" creationId="{00000000-0000-0000-0000-000000000000}"/>
          </ac:spMkLst>
        </pc:spChg>
        <pc:spChg chg="add">
          <ac:chgData name="Kalem Rehman Ghouse (2437709)" userId="S::2437709@student.uwtsd.ac.uk::ba30c46a-6b3c-4cdc-a617-9227274697fa" providerId="AD" clId="Web-{493FC08E-1A8D-4D24-62A3-E2CE6605E867}" dt="2026-03-07T10:31:20.598" v="37"/>
          <ac:spMkLst>
            <pc:docMk/>
            <pc:sldMk cId="0" sldId="257"/>
            <ac:spMk id="17" creationId="{A2679492-7988-4050-9056-542444452411}"/>
          </ac:spMkLst>
        </pc:spChg>
        <pc:spChg chg="add">
          <ac:chgData name="Kalem Rehman Ghouse (2437709)" userId="S::2437709@student.uwtsd.ac.uk::ba30c46a-6b3c-4cdc-a617-9227274697fa" providerId="AD" clId="Web-{493FC08E-1A8D-4D24-62A3-E2CE6605E867}" dt="2026-03-07T10:31:20.598" v="37"/>
          <ac:spMkLst>
            <pc:docMk/>
            <pc:sldMk cId="0" sldId="257"/>
            <ac:spMk id="19" creationId="{B091B163-7D61-4891-ABCF-5C13D9C418D0}"/>
          </ac:spMkLst>
        </pc:spChg>
        <pc:grpChg chg="add">
          <ac:chgData name="Kalem Rehman Ghouse (2437709)" userId="S::2437709@student.uwtsd.ac.uk::ba30c46a-6b3c-4cdc-a617-9227274697fa" providerId="AD" clId="Web-{493FC08E-1A8D-4D24-62A3-E2CE6605E867}" dt="2026-03-07T10:31:20.598" v="37"/>
          <ac:grpSpMkLst>
            <pc:docMk/>
            <pc:sldMk cId="0" sldId="257"/>
            <ac:grpSpMk id="21" creationId="{0474DF76-993E-44DE-AFB0-C416182ACECF}"/>
          </ac:grpSpMkLst>
        </pc:grpChg>
        <pc:cxnChg chg="add">
          <ac:chgData name="Kalem Rehman Ghouse (2437709)" userId="S::2437709@student.uwtsd.ac.uk::ba30c46a-6b3c-4cdc-a617-9227274697fa" providerId="AD" clId="Web-{493FC08E-1A8D-4D24-62A3-E2CE6605E867}" dt="2026-03-07T10:31:20.598" v="37"/>
          <ac:cxnSpMkLst>
            <pc:docMk/>
            <pc:sldMk cId="0" sldId="257"/>
            <ac:cxnSpMk id="26" creationId="{C49DA8F6-BCC1-4447-B54C-57856834B94B}"/>
          </ac:cxnSpMkLst>
        </pc:cxnChg>
      </pc:sldChg>
      <pc:sldChg chg="addSp delSp modSp mod setBg">
        <pc:chgData name="Kalem Rehman Ghouse (2437709)" userId="S::2437709@student.uwtsd.ac.uk::ba30c46a-6b3c-4cdc-a617-9227274697fa" providerId="AD" clId="Web-{493FC08E-1A8D-4D24-62A3-E2CE6605E867}" dt="2026-03-07T10:32:54.834" v="44"/>
        <pc:sldMkLst>
          <pc:docMk/>
          <pc:sldMk cId="0" sldId="258"/>
        </pc:sldMkLst>
        <pc:spChg chg="mod">
          <ac:chgData name="Kalem Rehman Ghouse (2437709)" userId="S::2437709@student.uwtsd.ac.uk::ba30c46a-6b3c-4cdc-a617-9227274697fa" providerId="AD" clId="Web-{493FC08E-1A8D-4D24-62A3-E2CE6605E867}" dt="2026-03-07T10:32:54.834" v="44"/>
          <ac:spMkLst>
            <pc:docMk/>
            <pc:sldMk cId="0" sldId="258"/>
            <ac:spMk id="2" creationId="{00000000-0000-0000-0000-000000000000}"/>
          </ac:spMkLst>
        </pc:spChg>
        <pc:graphicFrameChg chg="add mod modGraphic">
          <ac:chgData name="Kalem Rehman Ghouse (2437709)" userId="S::2437709@student.uwtsd.ac.uk::ba30c46a-6b3c-4cdc-a617-9227274697fa" providerId="AD" clId="Web-{493FC08E-1A8D-4D24-62A3-E2CE6605E867}" dt="2026-03-07T10:32:54.834" v="44"/>
          <ac:graphicFrameMkLst>
            <pc:docMk/>
            <pc:sldMk cId="0" sldId="258"/>
            <ac:graphicFrameMk id="5" creationId="{C3F729F5-951B-AE64-B392-5DE201B72D98}"/>
          </ac:graphicFrameMkLst>
        </pc:graphicFrameChg>
      </pc:sldChg>
      <pc:sldChg chg="addSp modSp mod setBg">
        <pc:chgData name="Kalem Rehman Ghouse (2437709)" userId="S::2437709@student.uwtsd.ac.uk::ba30c46a-6b3c-4cdc-a617-9227274697fa" providerId="AD" clId="Web-{493FC08E-1A8D-4D24-62A3-E2CE6605E867}" dt="2026-03-07T10:33:18.100" v="48" actId="20577"/>
        <pc:sldMkLst>
          <pc:docMk/>
          <pc:sldMk cId="0" sldId="259"/>
        </pc:sldMkLst>
        <pc:spChg chg="mod">
          <ac:chgData name="Kalem Rehman Ghouse (2437709)" userId="S::2437709@student.uwtsd.ac.uk::ba30c46a-6b3c-4cdc-a617-9227274697fa" providerId="AD" clId="Web-{493FC08E-1A8D-4D24-62A3-E2CE6605E867}" dt="2026-03-07T10:28:23.825" v="8" actId="20577"/>
          <ac:spMkLst>
            <pc:docMk/>
            <pc:sldMk cId="0" sldId="259"/>
            <ac:spMk id="2" creationId="{00000000-0000-0000-0000-000000000000}"/>
          </ac:spMkLst>
        </pc:spChg>
        <pc:spChg chg="mod">
          <ac:chgData name="Kalem Rehman Ghouse (2437709)" userId="S::2437709@student.uwtsd.ac.uk::ba30c46a-6b3c-4cdc-a617-9227274697fa" providerId="AD" clId="Web-{493FC08E-1A8D-4D24-62A3-E2CE6605E867}" dt="2026-03-07T10:33:18.100" v="48" actId="20577"/>
          <ac:spMkLst>
            <pc:docMk/>
            <pc:sldMk cId="0" sldId="259"/>
            <ac:spMk id="3" creationId="{00000000-0000-0000-0000-000000000000}"/>
          </ac:spMkLst>
        </pc:spChg>
        <pc:spChg chg="add">
          <ac:chgData name="Kalem Rehman Ghouse (2437709)" userId="S::2437709@student.uwtsd.ac.uk::ba30c46a-6b3c-4cdc-a617-9227274697fa" providerId="AD" clId="Web-{493FC08E-1A8D-4D24-62A3-E2CE6605E867}" dt="2026-03-07T10:28:14.903" v="7"/>
          <ac:spMkLst>
            <pc:docMk/>
            <pc:sldMk cId="0" sldId="259"/>
            <ac:spMk id="9" creationId="{C0763A76-9F1C-4FC5-82B7-DD475DA461B2}"/>
          </ac:spMkLst>
        </pc:spChg>
        <pc:spChg chg="add">
          <ac:chgData name="Kalem Rehman Ghouse (2437709)" userId="S::2437709@student.uwtsd.ac.uk::ba30c46a-6b3c-4cdc-a617-9227274697fa" providerId="AD" clId="Web-{493FC08E-1A8D-4D24-62A3-E2CE6605E867}" dt="2026-03-07T10:28:14.903" v="7"/>
          <ac:spMkLst>
            <pc:docMk/>
            <pc:sldMk cId="0" sldId="259"/>
            <ac:spMk id="11" creationId="{E81BF4F6-F2CF-4984-9D14-D6966D92F99F}"/>
          </ac:spMkLst>
        </pc:spChg>
        <pc:picChg chg="add">
          <ac:chgData name="Kalem Rehman Ghouse (2437709)" userId="S::2437709@student.uwtsd.ac.uk::ba30c46a-6b3c-4cdc-a617-9227274697fa" providerId="AD" clId="Web-{493FC08E-1A8D-4D24-62A3-E2CE6605E867}" dt="2026-03-07T10:28:14.903" v="7"/>
          <ac:picMkLst>
            <pc:docMk/>
            <pc:sldMk cId="0" sldId="259"/>
            <ac:picMk id="5" creationId="{821CDA17-9B04-E272-41C8-D73D1F9E4EDA}"/>
          </ac:picMkLst>
        </pc:picChg>
      </pc:sldChg>
      <pc:sldChg chg="addSp delSp modSp mod setBg setClrOvrMap">
        <pc:chgData name="Kalem Rehman Ghouse (2437709)" userId="S::2437709@student.uwtsd.ac.uk::ba30c46a-6b3c-4cdc-a617-9227274697fa" providerId="AD" clId="Web-{493FC08E-1A8D-4D24-62A3-E2CE6605E867}" dt="2026-03-07T10:36:39.371" v="99" actId="20577"/>
        <pc:sldMkLst>
          <pc:docMk/>
          <pc:sldMk cId="0" sldId="260"/>
        </pc:sldMkLst>
        <pc:spChg chg="mod">
          <ac:chgData name="Kalem Rehman Ghouse (2437709)" userId="S::2437709@student.uwtsd.ac.uk::ba30c46a-6b3c-4cdc-a617-9227274697fa" providerId="AD" clId="Web-{493FC08E-1A8D-4D24-62A3-E2CE6605E867}" dt="2026-03-07T10:36:23.354" v="93"/>
          <ac:spMkLst>
            <pc:docMk/>
            <pc:sldMk cId="0" sldId="260"/>
            <ac:spMk id="2" creationId="{00000000-0000-0000-0000-000000000000}"/>
          </ac:spMkLst>
        </pc:spChg>
        <pc:spChg chg="add">
          <ac:chgData name="Kalem Rehman Ghouse (2437709)" userId="S::2437709@student.uwtsd.ac.uk::ba30c46a-6b3c-4cdc-a617-9227274697fa" providerId="AD" clId="Web-{493FC08E-1A8D-4D24-62A3-E2CE6605E867}" dt="2026-03-07T10:36:23.354" v="93"/>
          <ac:spMkLst>
            <pc:docMk/>
            <pc:sldMk cId="0" sldId="260"/>
            <ac:spMk id="87" creationId="{0C541B88-1AE9-40C3-AFD5-967787C1979F}"/>
          </ac:spMkLst>
        </pc:spChg>
        <pc:spChg chg="add">
          <ac:chgData name="Kalem Rehman Ghouse (2437709)" userId="S::2437709@student.uwtsd.ac.uk::ba30c46a-6b3c-4cdc-a617-9227274697fa" providerId="AD" clId="Web-{493FC08E-1A8D-4D24-62A3-E2CE6605E867}" dt="2026-03-07T10:36:23.354" v="93"/>
          <ac:spMkLst>
            <pc:docMk/>
            <pc:sldMk cId="0" sldId="260"/>
            <ac:spMk id="88" creationId="{E5F17139-31EE-46AC-B04F-DBBD852DD6CB}"/>
          </ac:spMkLst>
        </pc:spChg>
        <pc:spChg chg="add">
          <ac:chgData name="Kalem Rehman Ghouse (2437709)" userId="S::2437709@student.uwtsd.ac.uk::ba30c46a-6b3c-4cdc-a617-9227274697fa" providerId="AD" clId="Web-{493FC08E-1A8D-4D24-62A3-E2CE6605E867}" dt="2026-03-07T10:36:23.354" v="93"/>
          <ac:spMkLst>
            <pc:docMk/>
            <pc:sldMk cId="0" sldId="260"/>
            <ac:spMk id="91" creationId="{89D16701-DA76-4F72-BB63-E2C3FFBDFE0F}"/>
          </ac:spMkLst>
        </pc:spChg>
        <pc:spChg chg="add">
          <ac:chgData name="Kalem Rehman Ghouse (2437709)" userId="S::2437709@student.uwtsd.ac.uk::ba30c46a-6b3c-4cdc-a617-9227274697fa" providerId="AD" clId="Web-{493FC08E-1A8D-4D24-62A3-E2CE6605E867}" dt="2026-03-07T10:36:23.354" v="93"/>
          <ac:spMkLst>
            <pc:docMk/>
            <pc:sldMk cId="0" sldId="260"/>
            <ac:spMk id="92" creationId="{1CC28BE1-9DC6-43FE-9582-39F091098D77}"/>
          </ac:spMkLst>
        </pc:spChg>
        <pc:grpChg chg="add">
          <ac:chgData name="Kalem Rehman Ghouse (2437709)" userId="S::2437709@student.uwtsd.ac.uk::ba30c46a-6b3c-4cdc-a617-9227274697fa" providerId="AD" clId="Web-{493FC08E-1A8D-4D24-62A3-E2CE6605E867}" dt="2026-03-07T10:36:23.354" v="93"/>
          <ac:grpSpMkLst>
            <pc:docMk/>
            <pc:sldMk cId="0" sldId="260"/>
            <ac:grpSpMk id="89" creationId="{7CF625D3-71A3-4F30-A096-8EF334E959D0}"/>
          </ac:grpSpMkLst>
        </pc:grpChg>
        <pc:grpChg chg="add">
          <ac:chgData name="Kalem Rehman Ghouse (2437709)" userId="S::2437709@student.uwtsd.ac.uk::ba30c46a-6b3c-4cdc-a617-9227274697fa" providerId="AD" clId="Web-{493FC08E-1A8D-4D24-62A3-E2CE6605E867}" dt="2026-03-07T10:36:23.354" v="93"/>
          <ac:grpSpMkLst>
            <pc:docMk/>
            <pc:sldMk cId="0" sldId="260"/>
            <ac:grpSpMk id="93" creationId="{AF9AF3F3-CE0C-4125-BDD7-346487FA0B40}"/>
          </ac:grpSpMkLst>
        </pc:grpChg>
        <pc:graphicFrameChg chg="add mod modGraphic">
          <ac:chgData name="Kalem Rehman Ghouse (2437709)" userId="S::2437709@student.uwtsd.ac.uk::ba30c46a-6b3c-4cdc-a617-9227274697fa" providerId="AD" clId="Web-{493FC08E-1A8D-4D24-62A3-E2CE6605E867}" dt="2026-03-07T10:36:39.371" v="99" actId="20577"/>
          <ac:graphicFrameMkLst>
            <pc:docMk/>
            <pc:sldMk cId="0" sldId="260"/>
            <ac:graphicFrameMk id="37" creationId="{3BAE28CB-2FB2-21B3-340A-16F0AFFA9858}"/>
          </ac:graphicFrameMkLst>
        </pc:graphicFrameChg>
      </pc:sldChg>
      <pc:sldChg chg="addSp delSp modSp mod setBg">
        <pc:chgData name="Kalem Rehman Ghouse (2437709)" userId="S::2437709@student.uwtsd.ac.uk::ba30c46a-6b3c-4cdc-a617-9227274697fa" providerId="AD" clId="Web-{493FC08E-1A8D-4D24-62A3-E2CE6605E867}" dt="2026-03-07T10:29:06.611" v="18"/>
        <pc:sldMkLst>
          <pc:docMk/>
          <pc:sldMk cId="0" sldId="261"/>
        </pc:sldMkLst>
        <pc:spChg chg="mod">
          <ac:chgData name="Kalem Rehman Ghouse (2437709)" userId="S::2437709@student.uwtsd.ac.uk::ba30c46a-6b3c-4cdc-a617-9227274697fa" providerId="AD" clId="Web-{493FC08E-1A8D-4D24-62A3-E2CE6605E867}" dt="2026-03-07T10:29:06.611" v="18"/>
          <ac:spMkLst>
            <pc:docMk/>
            <pc:sldMk cId="0" sldId="261"/>
            <ac:spMk id="2" creationId="{00000000-0000-0000-0000-000000000000}"/>
          </ac:spMkLst>
        </pc:spChg>
        <pc:spChg chg="add">
          <ac:chgData name="Kalem Rehman Ghouse (2437709)" userId="S::2437709@student.uwtsd.ac.uk::ba30c46a-6b3c-4cdc-a617-9227274697fa" providerId="AD" clId="Web-{493FC08E-1A8D-4D24-62A3-E2CE6605E867}" dt="2026-03-07T10:29:06.611" v="18"/>
          <ac:spMkLst>
            <pc:docMk/>
            <pc:sldMk cId="0" sldId="261"/>
            <ac:spMk id="9" creationId="{BACC6370-2D7E-4714-9D71-7542949D7D5D}"/>
          </ac:spMkLst>
        </pc:spChg>
        <pc:spChg chg="add">
          <ac:chgData name="Kalem Rehman Ghouse (2437709)" userId="S::2437709@student.uwtsd.ac.uk::ba30c46a-6b3c-4cdc-a617-9227274697fa" providerId="AD" clId="Web-{493FC08E-1A8D-4D24-62A3-E2CE6605E867}" dt="2026-03-07T10:29:06.611" v="18"/>
          <ac:spMkLst>
            <pc:docMk/>
            <pc:sldMk cId="0" sldId="261"/>
            <ac:spMk id="11" creationId="{F68B3F68-107C-434F-AA38-110D5EA91B85}"/>
          </ac:spMkLst>
        </pc:spChg>
        <pc:spChg chg="add">
          <ac:chgData name="Kalem Rehman Ghouse (2437709)" userId="S::2437709@student.uwtsd.ac.uk::ba30c46a-6b3c-4cdc-a617-9227274697fa" providerId="AD" clId="Web-{493FC08E-1A8D-4D24-62A3-E2CE6605E867}" dt="2026-03-07T10:29:06.611" v="18"/>
          <ac:spMkLst>
            <pc:docMk/>
            <pc:sldMk cId="0" sldId="261"/>
            <ac:spMk id="13" creationId="{AAD0DBB9-1A4B-4391-81D4-CB19F9AB918A}"/>
          </ac:spMkLst>
        </pc:spChg>
        <pc:spChg chg="add">
          <ac:chgData name="Kalem Rehman Ghouse (2437709)" userId="S::2437709@student.uwtsd.ac.uk::ba30c46a-6b3c-4cdc-a617-9227274697fa" providerId="AD" clId="Web-{493FC08E-1A8D-4D24-62A3-E2CE6605E867}" dt="2026-03-07T10:29:06.611" v="18"/>
          <ac:spMkLst>
            <pc:docMk/>
            <pc:sldMk cId="0" sldId="261"/>
            <ac:spMk id="15" creationId="{063BBA22-50EA-4C4D-BE05-F1CE4E63AA56}"/>
          </ac:spMkLst>
        </pc:spChg>
        <pc:graphicFrameChg chg="add">
          <ac:chgData name="Kalem Rehman Ghouse (2437709)" userId="S::2437709@student.uwtsd.ac.uk::ba30c46a-6b3c-4cdc-a617-9227274697fa" providerId="AD" clId="Web-{493FC08E-1A8D-4D24-62A3-E2CE6605E867}" dt="2026-03-07T10:29:06.611" v="18"/>
          <ac:graphicFrameMkLst>
            <pc:docMk/>
            <pc:sldMk cId="0" sldId="261"/>
            <ac:graphicFrameMk id="5" creationId="{BD295985-00DF-495D-41FD-59393D07B180}"/>
          </ac:graphicFrameMkLst>
        </pc:graphicFrameChg>
      </pc:sldChg>
    </pc:docChg>
  </pc:docChgLst>
  <pc:docChgLst>
    <pc:chgData name="Kalem Rehman Ghouse (2437709)" userId="S::2437709@student.uwtsd.ac.uk::ba30c46a-6b3c-4cdc-a617-9227274697fa" providerId="AD" clId="Web-{CBFBFFEF-8228-ABD9-E59C-E431BAFB5D0C}"/>
    <pc:docChg chg="modSld">
      <pc:chgData name="Kalem Rehman Ghouse (2437709)" userId="S::2437709@student.uwtsd.ac.uk::ba30c46a-6b3c-4cdc-a617-9227274697fa" providerId="AD" clId="Web-{CBFBFFEF-8228-ABD9-E59C-E431BAFB5D0C}" dt="2026-02-22T10:42:55.619" v="2" actId="20577"/>
      <pc:docMkLst>
        <pc:docMk/>
      </pc:docMkLst>
      <pc:sldChg chg="modSp">
        <pc:chgData name="Kalem Rehman Ghouse (2437709)" userId="S::2437709@student.uwtsd.ac.uk::ba30c46a-6b3c-4cdc-a617-9227274697fa" providerId="AD" clId="Web-{CBFBFFEF-8228-ABD9-E59C-E431BAFB5D0C}" dt="2026-02-22T10:42:55.619" v="2" actId="20577"/>
        <pc:sldMkLst>
          <pc:docMk/>
          <pc:sldMk cId="0" sldId="261"/>
        </pc:sldMkLst>
      </pc:sldChg>
    </pc:docChg>
  </pc:docChgLst>
  <pc:docChgLst>
    <pc:chgData name="Kalem Rehman Ghouse (2437709)" userId="S::2437709@student.uwtsd.ac.uk::ba30c46a-6b3c-4cdc-a617-9227274697fa" providerId="AD" clId="Web-{2E507A59-7CD1-3D59-29D4-CE089F0E86C6}"/>
    <pc:docChg chg="addSld modSld">
      <pc:chgData name="Kalem Rehman Ghouse (2437709)" userId="S::2437709@student.uwtsd.ac.uk::ba30c46a-6b3c-4cdc-a617-9227274697fa" providerId="AD" clId="Web-{2E507A59-7CD1-3D59-29D4-CE089F0E86C6}" dt="2026-03-14T23:54:41.758" v="382"/>
      <pc:docMkLst>
        <pc:docMk/>
      </pc:docMkLst>
      <pc:sldChg chg="addSp delSp modSp">
        <pc:chgData name="Kalem Rehman Ghouse (2437709)" userId="S::2437709@student.uwtsd.ac.uk::ba30c46a-6b3c-4cdc-a617-9227274697fa" providerId="AD" clId="Web-{2E507A59-7CD1-3D59-29D4-CE089F0E86C6}" dt="2026-03-14T23:03:21.855" v="12"/>
        <pc:sldMkLst>
          <pc:docMk/>
          <pc:sldMk cId="0" sldId="256"/>
        </pc:sldMkLst>
        <pc:spChg chg="mod">
          <ac:chgData name="Kalem Rehman Ghouse (2437709)" userId="S::2437709@student.uwtsd.ac.uk::ba30c46a-6b3c-4cdc-a617-9227274697fa" providerId="AD" clId="Web-{2E507A59-7CD1-3D59-29D4-CE089F0E86C6}" dt="2026-03-14T23:03:21.855" v="12"/>
          <ac:spMkLst>
            <pc:docMk/>
            <pc:sldMk cId="0" sldId="256"/>
            <ac:spMk id="2" creationId="{00000000-0000-0000-0000-000000000000}"/>
          </ac:spMkLst>
        </pc:spChg>
        <pc:spChg chg="mod">
          <ac:chgData name="Kalem Rehman Ghouse (2437709)" userId="S::2437709@student.uwtsd.ac.uk::ba30c46a-6b3c-4cdc-a617-9227274697fa" providerId="AD" clId="Web-{2E507A59-7CD1-3D59-29D4-CE089F0E86C6}" dt="2026-03-14T23:03:21.855" v="12"/>
          <ac:spMkLst>
            <pc:docMk/>
            <pc:sldMk cId="0" sldId="256"/>
            <ac:spMk id="3" creationId="{00000000-0000-0000-0000-000000000000}"/>
          </ac:spMkLst>
        </pc:spChg>
        <pc:spChg chg="add del">
          <ac:chgData name="Kalem Rehman Ghouse (2437709)" userId="S::2437709@student.uwtsd.ac.uk::ba30c46a-6b3c-4cdc-a617-9227274697fa" providerId="AD" clId="Web-{2E507A59-7CD1-3D59-29D4-CE089F0E86C6}" dt="2026-03-14T23:02:12.103" v="1"/>
          <ac:spMkLst>
            <pc:docMk/>
            <pc:sldMk cId="0" sldId="256"/>
            <ac:spMk id="4" creationId="{F923C970-B7B3-E467-0DB6-9DAECA94A971}"/>
          </ac:spMkLst>
        </pc:spChg>
        <pc:spChg chg="del">
          <ac:chgData name="Kalem Rehman Ghouse (2437709)" userId="S::2437709@student.uwtsd.ac.uk::ba30c46a-6b3c-4cdc-a617-9227274697fa" providerId="AD" clId="Web-{2E507A59-7CD1-3D59-29D4-CE089F0E86C6}" dt="2026-03-14T23:03:13.386" v="10"/>
          <ac:spMkLst>
            <pc:docMk/>
            <pc:sldMk cId="0" sldId="256"/>
            <ac:spMk id="8" creationId="{081EA652-8C6A-4E69-BEB9-170809474553}"/>
          </ac:spMkLst>
        </pc:spChg>
        <pc:spChg chg="del">
          <ac:chgData name="Kalem Rehman Ghouse (2437709)" userId="S::2437709@student.uwtsd.ac.uk::ba30c46a-6b3c-4cdc-a617-9227274697fa" providerId="AD" clId="Web-{2E507A59-7CD1-3D59-29D4-CE089F0E86C6}" dt="2026-03-14T23:03:13.386" v="10"/>
          <ac:spMkLst>
            <pc:docMk/>
            <pc:sldMk cId="0" sldId="256"/>
            <ac:spMk id="24" creationId="{5298780A-33B9-4EA2-8F67-DE68AD62841B}"/>
          </ac:spMkLst>
        </pc:spChg>
        <pc:spChg chg="del">
          <ac:chgData name="Kalem Rehman Ghouse (2437709)" userId="S::2437709@student.uwtsd.ac.uk::ba30c46a-6b3c-4cdc-a617-9227274697fa" providerId="AD" clId="Web-{2E507A59-7CD1-3D59-29D4-CE089F0E86C6}" dt="2026-03-14T23:03:13.386" v="10"/>
          <ac:spMkLst>
            <pc:docMk/>
            <pc:sldMk cId="0" sldId="256"/>
            <ac:spMk id="25" creationId="{7F488E8B-4E1E-4402-8935-D4E6C02615C7}"/>
          </ac:spMkLst>
        </pc:spChg>
        <pc:spChg chg="add del">
          <ac:chgData name="Kalem Rehman Ghouse (2437709)" userId="S::2437709@student.uwtsd.ac.uk::ba30c46a-6b3c-4cdc-a617-9227274697fa" providerId="AD" clId="Web-{2E507A59-7CD1-3D59-29D4-CE089F0E86C6}" dt="2026-03-14T23:03:21.855" v="12"/>
          <ac:spMkLst>
            <pc:docMk/>
            <pc:sldMk cId="0" sldId="256"/>
            <ac:spMk id="30" creationId="{3C54F4CE-85F0-46ED-80DA-9518C9251AD1}"/>
          </ac:spMkLst>
        </pc:spChg>
        <pc:spChg chg="add del">
          <ac:chgData name="Kalem Rehman Ghouse (2437709)" userId="S::2437709@student.uwtsd.ac.uk::ba30c46a-6b3c-4cdc-a617-9227274697fa" providerId="AD" clId="Web-{2E507A59-7CD1-3D59-29D4-CE089F0E86C6}" dt="2026-03-14T23:03:21.855" v="12"/>
          <ac:spMkLst>
            <pc:docMk/>
            <pc:sldMk cId="0" sldId="256"/>
            <ac:spMk id="32" creationId="{DADD1FCA-8ACB-4958-81DD-4CDD6D3E1921}"/>
          </ac:spMkLst>
        </pc:spChg>
        <pc:spChg chg="add">
          <ac:chgData name="Kalem Rehman Ghouse (2437709)" userId="S::2437709@student.uwtsd.ac.uk::ba30c46a-6b3c-4cdc-a617-9227274697fa" providerId="AD" clId="Web-{2E507A59-7CD1-3D59-29D4-CE089F0E86C6}" dt="2026-03-14T23:03:21.855" v="12"/>
          <ac:spMkLst>
            <pc:docMk/>
            <pc:sldMk cId="0" sldId="256"/>
            <ac:spMk id="37" creationId="{131BAD53-4E89-4F62-BBB7-26359763ED39}"/>
          </ac:spMkLst>
        </pc:spChg>
        <pc:spChg chg="add">
          <ac:chgData name="Kalem Rehman Ghouse (2437709)" userId="S::2437709@student.uwtsd.ac.uk::ba30c46a-6b3c-4cdc-a617-9227274697fa" providerId="AD" clId="Web-{2E507A59-7CD1-3D59-29D4-CE089F0E86C6}" dt="2026-03-14T23:03:21.855" v="12"/>
          <ac:spMkLst>
            <pc:docMk/>
            <pc:sldMk cId="0" sldId="256"/>
            <ac:spMk id="39" creationId="{62756DA2-40EB-4C6F-B962-5822FFB54FB6}"/>
          </ac:spMkLst>
        </pc:spChg>
        <pc:picChg chg="add mod modCrop">
          <ac:chgData name="Kalem Rehman Ghouse (2437709)" userId="S::2437709@student.uwtsd.ac.uk::ba30c46a-6b3c-4cdc-a617-9227274697fa" providerId="AD" clId="Web-{2E507A59-7CD1-3D59-29D4-CE089F0E86C6}" dt="2026-03-14T23:03:21.855" v="12"/>
          <ac:picMkLst>
            <pc:docMk/>
            <pc:sldMk cId="0" sldId="256"/>
            <ac:picMk id="5" creationId="{27BECEDC-26A2-8404-6C81-58A5B97F74A6}"/>
          </ac:picMkLst>
        </pc:picChg>
      </pc:sldChg>
      <pc:sldChg chg="modSp">
        <pc:chgData name="Kalem Rehman Ghouse (2437709)" userId="S::2437709@student.uwtsd.ac.uk::ba30c46a-6b3c-4cdc-a617-9227274697fa" providerId="AD" clId="Web-{2E507A59-7CD1-3D59-29D4-CE089F0E86C6}" dt="2026-03-14T23:15:04.780" v="40" actId="1076"/>
        <pc:sldMkLst>
          <pc:docMk/>
          <pc:sldMk cId="0" sldId="257"/>
        </pc:sldMkLst>
        <pc:spChg chg="mod">
          <ac:chgData name="Kalem Rehman Ghouse (2437709)" userId="S::2437709@student.uwtsd.ac.uk::ba30c46a-6b3c-4cdc-a617-9227274697fa" providerId="AD" clId="Web-{2E507A59-7CD1-3D59-29D4-CE089F0E86C6}" dt="2026-03-14T23:15:04.780" v="40" actId="1076"/>
          <ac:spMkLst>
            <pc:docMk/>
            <pc:sldMk cId="0" sldId="257"/>
            <ac:spMk id="3" creationId="{00000000-0000-0000-0000-000000000000}"/>
          </ac:spMkLst>
        </pc:spChg>
      </pc:sldChg>
      <pc:sldChg chg="modSp">
        <pc:chgData name="Kalem Rehman Ghouse (2437709)" userId="S::2437709@student.uwtsd.ac.uk::ba30c46a-6b3c-4cdc-a617-9227274697fa" providerId="AD" clId="Web-{2E507A59-7CD1-3D59-29D4-CE089F0E86C6}" dt="2026-03-14T23:26:24.927" v="209" actId="14100"/>
        <pc:sldMkLst>
          <pc:docMk/>
          <pc:sldMk cId="0" sldId="258"/>
        </pc:sldMkLst>
        <pc:graphicFrameChg chg="mod modGraphic">
          <ac:chgData name="Kalem Rehman Ghouse (2437709)" userId="S::2437709@student.uwtsd.ac.uk::ba30c46a-6b3c-4cdc-a617-9227274697fa" providerId="AD" clId="Web-{2E507A59-7CD1-3D59-29D4-CE089F0E86C6}" dt="2026-03-14T23:26:24.927" v="209" actId="14100"/>
          <ac:graphicFrameMkLst>
            <pc:docMk/>
            <pc:sldMk cId="0" sldId="258"/>
            <ac:graphicFrameMk id="5" creationId="{C3F729F5-951B-AE64-B392-5DE201B72D98}"/>
          </ac:graphicFrameMkLst>
        </pc:graphicFrameChg>
      </pc:sldChg>
      <pc:sldChg chg="addSp delSp modSp new mod setBg">
        <pc:chgData name="Kalem Rehman Ghouse (2437709)" userId="S::2437709@student.uwtsd.ac.uk::ba30c46a-6b3c-4cdc-a617-9227274697fa" providerId="AD" clId="Web-{2E507A59-7CD1-3D59-29D4-CE089F0E86C6}" dt="2026-03-14T23:51:58.661" v="363"/>
        <pc:sldMkLst>
          <pc:docMk/>
          <pc:sldMk cId="1710919231" sldId="262"/>
        </pc:sldMkLst>
        <pc:spChg chg="mod">
          <ac:chgData name="Kalem Rehman Ghouse (2437709)" userId="S::2437709@student.uwtsd.ac.uk::ba30c46a-6b3c-4cdc-a617-9227274697fa" providerId="AD" clId="Web-{2E507A59-7CD1-3D59-29D4-CE089F0E86C6}" dt="2026-03-14T23:51:58.661" v="363"/>
          <ac:spMkLst>
            <pc:docMk/>
            <pc:sldMk cId="1710919231" sldId="262"/>
            <ac:spMk id="2" creationId="{5617E66D-54BF-9DE7-7A78-DDA134478A06}"/>
          </ac:spMkLst>
        </pc:spChg>
        <pc:spChg chg="del mod">
          <ac:chgData name="Kalem Rehman Ghouse (2437709)" userId="S::2437709@student.uwtsd.ac.uk::ba30c46a-6b3c-4cdc-a617-9227274697fa" providerId="AD" clId="Web-{2E507A59-7CD1-3D59-29D4-CE089F0E86C6}" dt="2026-03-14T23:51:58.661" v="363"/>
          <ac:spMkLst>
            <pc:docMk/>
            <pc:sldMk cId="1710919231" sldId="262"/>
            <ac:spMk id="3" creationId="{553F81B8-308E-E73C-4459-153931669E76}"/>
          </ac:spMkLst>
        </pc:spChg>
        <pc:spChg chg="add">
          <ac:chgData name="Kalem Rehman Ghouse (2437709)" userId="S::2437709@student.uwtsd.ac.uk::ba30c46a-6b3c-4cdc-a617-9227274697fa" providerId="AD" clId="Web-{2E507A59-7CD1-3D59-29D4-CE089F0E86C6}" dt="2026-03-14T23:51:58.661" v="363"/>
          <ac:spMkLst>
            <pc:docMk/>
            <pc:sldMk cId="1710919231" sldId="262"/>
            <ac:spMk id="9" creationId="{BACC6370-2D7E-4714-9D71-7542949D7D5D}"/>
          </ac:spMkLst>
        </pc:spChg>
        <pc:spChg chg="add">
          <ac:chgData name="Kalem Rehman Ghouse (2437709)" userId="S::2437709@student.uwtsd.ac.uk::ba30c46a-6b3c-4cdc-a617-9227274697fa" providerId="AD" clId="Web-{2E507A59-7CD1-3D59-29D4-CE089F0E86C6}" dt="2026-03-14T23:51:58.661" v="363"/>
          <ac:spMkLst>
            <pc:docMk/>
            <pc:sldMk cId="1710919231" sldId="262"/>
            <ac:spMk id="11" creationId="{F68B3F68-107C-434F-AA38-110D5EA91B85}"/>
          </ac:spMkLst>
        </pc:spChg>
        <pc:spChg chg="add">
          <ac:chgData name="Kalem Rehman Ghouse (2437709)" userId="S::2437709@student.uwtsd.ac.uk::ba30c46a-6b3c-4cdc-a617-9227274697fa" providerId="AD" clId="Web-{2E507A59-7CD1-3D59-29D4-CE089F0E86C6}" dt="2026-03-14T23:51:58.661" v="363"/>
          <ac:spMkLst>
            <pc:docMk/>
            <pc:sldMk cId="1710919231" sldId="262"/>
            <ac:spMk id="13" creationId="{AAD0DBB9-1A4B-4391-81D4-CB19F9AB918A}"/>
          </ac:spMkLst>
        </pc:spChg>
        <pc:spChg chg="add">
          <ac:chgData name="Kalem Rehman Ghouse (2437709)" userId="S::2437709@student.uwtsd.ac.uk::ba30c46a-6b3c-4cdc-a617-9227274697fa" providerId="AD" clId="Web-{2E507A59-7CD1-3D59-29D4-CE089F0E86C6}" dt="2026-03-14T23:51:58.661" v="363"/>
          <ac:spMkLst>
            <pc:docMk/>
            <pc:sldMk cId="1710919231" sldId="262"/>
            <ac:spMk id="15" creationId="{063BBA22-50EA-4C4D-BE05-F1CE4E63AA56}"/>
          </ac:spMkLst>
        </pc:spChg>
        <pc:graphicFrameChg chg="add">
          <ac:chgData name="Kalem Rehman Ghouse (2437709)" userId="S::2437709@student.uwtsd.ac.uk::ba30c46a-6b3c-4cdc-a617-9227274697fa" providerId="AD" clId="Web-{2E507A59-7CD1-3D59-29D4-CE089F0E86C6}" dt="2026-03-14T23:51:58.661" v="363"/>
          <ac:graphicFrameMkLst>
            <pc:docMk/>
            <pc:sldMk cId="1710919231" sldId="262"/>
            <ac:graphicFrameMk id="5" creationId="{AF500EC8-FC66-3917-3025-27C714F91D5F}"/>
          </ac:graphicFrameMkLst>
        </pc:graphicFrameChg>
      </pc:sldChg>
      <pc:sldChg chg="addSp delSp modSp new mod setBg">
        <pc:chgData name="Kalem Rehman Ghouse (2437709)" userId="S::2437709@student.uwtsd.ac.uk::ba30c46a-6b3c-4cdc-a617-9227274697fa" providerId="AD" clId="Web-{2E507A59-7CD1-3D59-29D4-CE089F0E86C6}" dt="2026-03-14T23:52:10.427" v="366"/>
        <pc:sldMkLst>
          <pc:docMk/>
          <pc:sldMk cId="1030847283" sldId="263"/>
        </pc:sldMkLst>
        <pc:spChg chg="mod">
          <ac:chgData name="Kalem Rehman Ghouse (2437709)" userId="S::2437709@student.uwtsd.ac.uk::ba30c46a-6b3c-4cdc-a617-9227274697fa" providerId="AD" clId="Web-{2E507A59-7CD1-3D59-29D4-CE089F0E86C6}" dt="2026-03-14T23:52:10.427" v="366"/>
          <ac:spMkLst>
            <pc:docMk/>
            <pc:sldMk cId="1030847283" sldId="263"/>
            <ac:spMk id="2" creationId="{CE6D46A6-72ED-A9F5-76F5-3673F95CAD25}"/>
          </ac:spMkLst>
        </pc:spChg>
        <pc:spChg chg="add del mod">
          <ac:chgData name="Kalem Rehman Ghouse (2437709)" userId="S::2437709@student.uwtsd.ac.uk::ba30c46a-6b3c-4cdc-a617-9227274697fa" providerId="AD" clId="Web-{2E507A59-7CD1-3D59-29D4-CE089F0E86C6}" dt="2026-03-14T23:52:10.427" v="366"/>
          <ac:spMkLst>
            <pc:docMk/>
            <pc:sldMk cId="1030847283" sldId="263"/>
            <ac:spMk id="3" creationId="{E0B6973A-4181-9AA4-2FDA-A5D245F3B54C}"/>
          </ac:spMkLst>
        </pc:spChg>
        <pc:spChg chg="add del">
          <ac:chgData name="Kalem Rehman Ghouse (2437709)" userId="S::2437709@student.uwtsd.ac.uk::ba30c46a-6b3c-4cdc-a617-9227274697fa" providerId="AD" clId="Web-{2E507A59-7CD1-3D59-29D4-CE089F0E86C6}" dt="2026-03-14T23:52:10.396" v="365"/>
          <ac:spMkLst>
            <pc:docMk/>
            <pc:sldMk cId="1030847283" sldId="263"/>
            <ac:spMk id="9" creationId="{BACC6370-2D7E-4714-9D71-7542949D7D5D}"/>
          </ac:spMkLst>
        </pc:spChg>
        <pc:spChg chg="add del">
          <ac:chgData name="Kalem Rehman Ghouse (2437709)" userId="S::2437709@student.uwtsd.ac.uk::ba30c46a-6b3c-4cdc-a617-9227274697fa" providerId="AD" clId="Web-{2E507A59-7CD1-3D59-29D4-CE089F0E86C6}" dt="2026-03-14T23:52:10.396" v="365"/>
          <ac:spMkLst>
            <pc:docMk/>
            <pc:sldMk cId="1030847283" sldId="263"/>
            <ac:spMk id="11" creationId="{F68B3F68-107C-434F-AA38-110D5EA91B85}"/>
          </ac:spMkLst>
        </pc:spChg>
        <pc:spChg chg="add del">
          <ac:chgData name="Kalem Rehman Ghouse (2437709)" userId="S::2437709@student.uwtsd.ac.uk::ba30c46a-6b3c-4cdc-a617-9227274697fa" providerId="AD" clId="Web-{2E507A59-7CD1-3D59-29D4-CE089F0E86C6}" dt="2026-03-14T23:52:10.396" v="365"/>
          <ac:spMkLst>
            <pc:docMk/>
            <pc:sldMk cId="1030847283" sldId="263"/>
            <ac:spMk id="13" creationId="{AAD0DBB9-1A4B-4391-81D4-CB19F9AB918A}"/>
          </ac:spMkLst>
        </pc:spChg>
        <pc:spChg chg="add del">
          <ac:chgData name="Kalem Rehman Ghouse (2437709)" userId="S::2437709@student.uwtsd.ac.uk::ba30c46a-6b3c-4cdc-a617-9227274697fa" providerId="AD" clId="Web-{2E507A59-7CD1-3D59-29D4-CE089F0E86C6}" dt="2026-03-14T23:52:10.396" v="365"/>
          <ac:spMkLst>
            <pc:docMk/>
            <pc:sldMk cId="1030847283" sldId="263"/>
            <ac:spMk id="15" creationId="{063BBA22-50EA-4C4D-BE05-F1CE4E63AA56}"/>
          </ac:spMkLst>
        </pc:spChg>
        <pc:spChg chg="add">
          <ac:chgData name="Kalem Rehman Ghouse (2437709)" userId="S::2437709@student.uwtsd.ac.uk::ba30c46a-6b3c-4cdc-a617-9227274697fa" providerId="AD" clId="Web-{2E507A59-7CD1-3D59-29D4-CE089F0E86C6}" dt="2026-03-14T23:52:10.427" v="366"/>
          <ac:spMkLst>
            <pc:docMk/>
            <pc:sldMk cId="1030847283" sldId="263"/>
            <ac:spMk id="17" creationId="{BACC6370-2D7E-4714-9D71-7542949D7D5D}"/>
          </ac:spMkLst>
        </pc:spChg>
        <pc:spChg chg="add">
          <ac:chgData name="Kalem Rehman Ghouse (2437709)" userId="S::2437709@student.uwtsd.ac.uk::ba30c46a-6b3c-4cdc-a617-9227274697fa" providerId="AD" clId="Web-{2E507A59-7CD1-3D59-29D4-CE089F0E86C6}" dt="2026-03-14T23:52:10.427" v="366"/>
          <ac:spMkLst>
            <pc:docMk/>
            <pc:sldMk cId="1030847283" sldId="263"/>
            <ac:spMk id="18" creationId="{F68B3F68-107C-434F-AA38-110D5EA91B85}"/>
          </ac:spMkLst>
        </pc:spChg>
        <pc:spChg chg="add">
          <ac:chgData name="Kalem Rehman Ghouse (2437709)" userId="S::2437709@student.uwtsd.ac.uk::ba30c46a-6b3c-4cdc-a617-9227274697fa" providerId="AD" clId="Web-{2E507A59-7CD1-3D59-29D4-CE089F0E86C6}" dt="2026-03-14T23:52:10.427" v="366"/>
          <ac:spMkLst>
            <pc:docMk/>
            <pc:sldMk cId="1030847283" sldId="263"/>
            <ac:spMk id="19" creationId="{AAD0DBB9-1A4B-4391-81D4-CB19F9AB918A}"/>
          </ac:spMkLst>
        </pc:spChg>
        <pc:spChg chg="add">
          <ac:chgData name="Kalem Rehman Ghouse (2437709)" userId="S::2437709@student.uwtsd.ac.uk::ba30c46a-6b3c-4cdc-a617-9227274697fa" providerId="AD" clId="Web-{2E507A59-7CD1-3D59-29D4-CE089F0E86C6}" dt="2026-03-14T23:52:10.427" v="366"/>
          <ac:spMkLst>
            <pc:docMk/>
            <pc:sldMk cId="1030847283" sldId="263"/>
            <ac:spMk id="20" creationId="{063BBA22-50EA-4C4D-BE05-F1CE4E63AA56}"/>
          </ac:spMkLst>
        </pc:spChg>
        <pc:graphicFrameChg chg="add del">
          <ac:chgData name="Kalem Rehman Ghouse (2437709)" userId="S::2437709@student.uwtsd.ac.uk::ba30c46a-6b3c-4cdc-a617-9227274697fa" providerId="AD" clId="Web-{2E507A59-7CD1-3D59-29D4-CE089F0E86C6}" dt="2026-03-14T23:52:10.396" v="365"/>
          <ac:graphicFrameMkLst>
            <pc:docMk/>
            <pc:sldMk cId="1030847283" sldId="263"/>
            <ac:graphicFrameMk id="5" creationId="{C70D947F-7B3F-6D68-7F24-DD926A773728}"/>
          </ac:graphicFrameMkLst>
        </pc:graphicFrameChg>
        <pc:graphicFrameChg chg="add">
          <ac:chgData name="Kalem Rehman Ghouse (2437709)" userId="S::2437709@student.uwtsd.ac.uk::ba30c46a-6b3c-4cdc-a617-9227274697fa" providerId="AD" clId="Web-{2E507A59-7CD1-3D59-29D4-CE089F0E86C6}" dt="2026-03-14T23:52:10.427" v="366"/>
          <ac:graphicFrameMkLst>
            <pc:docMk/>
            <pc:sldMk cId="1030847283" sldId="263"/>
            <ac:graphicFrameMk id="21" creationId="{A1E49DE9-DD59-1B6A-E54D-AB0E961B5365}"/>
          </ac:graphicFrameMkLst>
        </pc:graphicFrameChg>
      </pc:sldChg>
      <pc:sldChg chg="addSp delSp modSp new">
        <pc:chgData name="Kalem Rehman Ghouse (2437709)" userId="S::2437709@student.uwtsd.ac.uk::ba30c46a-6b3c-4cdc-a617-9227274697fa" providerId="AD" clId="Web-{2E507A59-7CD1-3D59-29D4-CE089F0E86C6}" dt="2026-03-14T23:52:25.990" v="367"/>
        <pc:sldMkLst>
          <pc:docMk/>
          <pc:sldMk cId="464193622" sldId="264"/>
        </pc:sldMkLst>
        <pc:spChg chg="mod">
          <ac:chgData name="Kalem Rehman Ghouse (2437709)" userId="S::2437709@student.uwtsd.ac.uk::ba30c46a-6b3c-4cdc-a617-9227274697fa" providerId="AD" clId="Web-{2E507A59-7CD1-3D59-29D4-CE089F0E86C6}" dt="2026-03-14T23:40:50.657" v="307" actId="20577"/>
          <ac:spMkLst>
            <pc:docMk/>
            <pc:sldMk cId="464193622" sldId="264"/>
            <ac:spMk id="2" creationId="{84177567-5C49-DC75-BB82-7E176DF96275}"/>
          </ac:spMkLst>
        </pc:spChg>
        <pc:spChg chg="del mod">
          <ac:chgData name="Kalem Rehman Ghouse (2437709)" userId="S::2437709@student.uwtsd.ac.uk::ba30c46a-6b3c-4cdc-a617-9227274697fa" providerId="AD" clId="Web-{2E507A59-7CD1-3D59-29D4-CE089F0E86C6}" dt="2026-03-14T23:52:25.990" v="367"/>
          <ac:spMkLst>
            <pc:docMk/>
            <pc:sldMk cId="464193622" sldId="264"/>
            <ac:spMk id="3" creationId="{12168682-8483-5333-A906-53C317981D17}"/>
          </ac:spMkLst>
        </pc:spChg>
        <pc:graphicFrameChg chg="add">
          <ac:chgData name="Kalem Rehman Ghouse (2437709)" userId="S::2437709@student.uwtsd.ac.uk::ba30c46a-6b3c-4cdc-a617-9227274697fa" providerId="AD" clId="Web-{2E507A59-7CD1-3D59-29D4-CE089F0E86C6}" dt="2026-03-14T23:52:25.990" v="367"/>
          <ac:graphicFrameMkLst>
            <pc:docMk/>
            <pc:sldMk cId="464193622" sldId="264"/>
            <ac:graphicFrameMk id="5" creationId="{CA0DF0FC-1706-FBBF-D932-F1C0B0BA4869}"/>
          </ac:graphicFrameMkLst>
        </pc:graphicFrameChg>
      </pc:sldChg>
      <pc:sldChg chg="addSp delSp modSp new mod setBg">
        <pc:chgData name="Kalem Rehman Ghouse (2437709)" userId="S::2437709@student.uwtsd.ac.uk::ba30c46a-6b3c-4cdc-a617-9227274697fa" providerId="AD" clId="Web-{2E507A59-7CD1-3D59-29D4-CE089F0E86C6}" dt="2026-03-14T23:52:36.099" v="368"/>
        <pc:sldMkLst>
          <pc:docMk/>
          <pc:sldMk cId="584631642" sldId="265"/>
        </pc:sldMkLst>
        <pc:spChg chg="mod">
          <ac:chgData name="Kalem Rehman Ghouse (2437709)" userId="S::2437709@student.uwtsd.ac.uk::ba30c46a-6b3c-4cdc-a617-9227274697fa" providerId="AD" clId="Web-{2E507A59-7CD1-3D59-29D4-CE089F0E86C6}" dt="2026-03-14T23:52:36.099" v="368"/>
          <ac:spMkLst>
            <pc:docMk/>
            <pc:sldMk cId="584631642" sldId="265"/>
            <ac:spMk id="2" creationId="{59F5B711-58CA-E180-F6FD-CB832AE1AF71}"/>
          </ac:spMkLst>
        </pc:spChg>
        <pc:spChg chg="del mod">
          <ac:chgData name="Kalem Rehman Ghouse (2437709)" userId="S::2437709@student.uwtsd.ac.uk::ba30c46a-6b3c-4cdc-a617-9227274697fa" providerId="AD" clId="Web-{2E507A59-7CD1-3D59-29D4-CE089F0E86C6}" dt="2026-03-14T23:52:36.099" v="368"/>
          <ac:spMkLst>
            <pc:docMk/>
            <pc:sldMk cId="584631642" sldId="265"/>
            <ac:spMk id="3" creationId="{6019E0EA-6BB4-A3B7-9E0C-6A5A9F1A2399}"/>
          </ac:spMkLst>
        </pc:spChg>
        <pc:spChg chg="add">
          <ac:chgData name="Kalem Rehman Ghouse (2437709)" userId="S::2437709@student.uwtsd.ac.uk::ba30c46a-6b3c-4cdc-a617-9227274697fa" providerId="AD" clId="Web-{2E507A59-7CD1-3D59-29D4-CE089F0E86C6}" dt="2026-03-14T23:52:36.099" v="368"/>
          <ac:spMkLst>
            <pc:docMk/>
            <pc:sldMk cId="584631642" sldId="265"/>
            <ac:spMk id="9" creationId="{53B021B3-DE93-4AB7-8A18-CF5F1CED88B8}"/>
          </ac:spMkLst>
        </pc:spChg>
        <pc:spChg chg="add">
          <ac:chgData name="Kalem Rehman Ghouse (2437709)" userId="S::2437709@student.uwtsd.ac.uk::ba30c46a-6b3c-4cdc-a617-9227274697fa" providerId="AD" clId="Web-{2E507A59-7CD1-3D59-29D4-CE089F0E86C6}" dt="2026-03-14T23:52:36.099" v="368"/>
          <ac:spMkLst>
            <pc:docMk/>
            <pc:sldMk cId="584631642" sldId="265"/>
            <ac:spMk id="11" creationId="{52D502E5-F6B4-4D58-B4AE-FC466FF15EE8}"/>
          </ac:spMkLst>
        </pc:spChg>
        <pc:spChg chg="add">
          <ac:chgData name="Kalem Rehman Ghouse (2437709)" userId="S::2437709@student.uwtsd.ac.uk::ba30c46a-6b3c-4cdc-a617-9227274697fa" providerId="AD" clId="Web-{2E507A59-7CD1-3D59-29D4-CE089F0E86C6}" dt="2026-03-14T23:52:36.099" v="368"/>
          <ac:spMkLst>
            <pc:docMk/>
            <pc:sldMk cId="584631642" sldId="265"/>
            <ac:spMk id="13" creationId="{9DECDBF4-02B6-4BB4-B65B-B8107AD6A9E8}"/>
          </ac:spMkLst>
        </pc:spChg>
        <pc:graphicFrameChg chg="add">
          <ac:chgData name="Kalem Rehman Ghouse (2437709)" userId="S::2437709@student.uwtsd.ac.uk::ba30c46a-6b3c-4cdc-a617-9227274697fa" providerId="AD" clId="Web-{2E507A59-7CD1-3D59-29D4-CE089F0E86C6}" dt="2026-03-14T23:52:36.099" v="368"/>
          <ac:graphicFrameMkLst>
            <pc:docMk/>
            <pc:sldMk cId="584631642" sldId="265"/>
            <ac:graphicFrameMk id="5" creationId="{69493BA5-1983-1253-4174-7E8CFA77C64B}"/>
          </ac:graphicFrameMkLst>
        </pc:graphicFrameChg>
      </pc:sldChg>
      <pc:sldChg chg="addSp delSp modSp new mod setBg setClrOvrMap">
        <pc:chgData name="Kalem Rehman Ghouse (2437709)" userId="S::2437709@student.uwtsd.ac.uk::ba30c46a-6b3c-4cdc-a617-9227274697fa" providerId="AD" clId="Web-{2E507A59-7CD1-3D59-29D4-CE089F0E86C6}" dt="2026-03-14T23:54:41.758" v="382"/>
        <pc:sldMkLst>
          <pc:docMk/>
          <pc:sldMk cId="2135943799" sldId="266"/>
        </pc:sldMkLst>
        <pc:spChg chg="mod">
          <ac:chgData name="Kalem Rehman Ghouse (2437709)" userId="S::2437709@student.uwtsd.ac.uk::ba30c46a-6b3c-4cdc-a617-9227274697fa" providerId="AD" clId="Web-{2E507A59-7CD1-3D59-29D4-CE089F0E86C6}" dt="2026-03-14T23:54:41.758" v="382"/>
          <ac:spMkLst>
            <pc:docMk/>
            <pc:sldMk cId="2135943799" sldId="266"/>
            <ac:spMk id="2" creationId="{80D5596B-9641-DE1E-D5B7-A1F336E8AA7E}"/>
          </ac:spMkLst>
        </pc:spChg>
        <pc:spChg chg="add del mod">
          <ac:chgData name="Kalem Rehman Ghouse (2437709)" userId="S::2437709@student.uwtsd.ac.uk::ba30c46a-6b3c-4cdc-a617-9227274697fa" providerId="AD" clId="Web-{2E507A59-7CD1-3D59-29D4-CE089F0E86C6}" dt="2026-03-14T23:52:56.959" v="371"/>
          <ac:spMkLst>
            <pc:docMk/>
            <pc:sldMk cId="2135943799" sldId="266"/>
            <ac:spMk id="3" creationId="{6156A727-0B8D-0A1E-0016-F4056A99E594}"/>
          </ac:spMkLst>
        </pc:spChg>
        <pc:spChg chg="add del">
          <ac:chgData name="Kalem Rehman Ghouse (2437709)" userId="S::2437709@student.uwtsd.ac.uk::ba30c46a-6b3c-4cdc-a617-9227274697fa" providerId="AD" clId="Web-{2E507A59-7CD1-3D59-29D4-CE089F0E86C6}" dt="2026-03-14T23:52:56.897" v="370"/>
          <ac:spMkLst>
            <pc:docMk/>
            <pc:sldMk cId="2135943799" sldId="266"/>
            <ac:spMk id="9" creationId="{53B021B3-DE93-4AB7-8A18-CF5F1CED88B8}"/>
          </ac:spMkLst>
        </pc:spChg>
        <pc:spChg chg="add del">
          <ac:chgData name="Kalem Rehman Ghouse (2437709)" userId="S::2437709@student.uwtsd.ac.uk::ba30c46a-6b3c-4cdc-a617-9227274697fa" providerId="AD" clId="Web-{2E507A59-7CD1-3D59-29D4-CE089F0E86C6}" dt="2026-03-14T23:53:22.319" v="375"/>
          <ac:spMkLst>
            <pc:docMk/>
            <pc:sldMk cId="2135943799" sldId="266"/>
            <ac:spMk id="10" creationId="{B50AB553-2A96-4A92-96F2-93548E096954}"/>
          </ac:spMkLst>
        </pc:spChg>
        <pc:spChg chg="add del">
          <ac:chgData name="Kalem Rehman Ghouse (2437709)" userId="S::2437709@student.uwtsd.ac.uk::ba30c46a-6b3c-4cdc-a617-9227274697fa" providerId="AD" clId="Web-{2E507A59-7CD1-3D59-29D4-CE089F0E86C6}" dt="2026-03-14T23:52:56.897" v="370"/>
          <ac:spMkLst>
            <pc:docMk/>
            <pc:sldMk cId="2135943799" sldId="266"/>
            <ac:spMk id="11" creationId="{52D502E5-F6B4-4D58-B4AE-FC466FF15EE8}"/>
          </ac:spMkLst>
        </pc:spChg>
        <pc:spChg chg="add del">
          <ac:chgData name="Kalem Rehman Ghouse (2437709)" userId="S::2437709@student.uwtsd.ac.uk::ba30c46a-6b3c-4cdc-a617-9227274697fa" providerId="AD" clId="Web-{2E507A59-7CD1-3D59-29D4-CE089F0E86C6}" dt="2026-03-14T23:52:56.897" v="370"/>
          <ac:spMkLst>
            <pc:docMk/>
            <pc:sldMk cId="2135943799" sldId="266"/>
            <ac:spMk id="13" creationId="{9DECDBF4-02B6-4BB4-B65B-B8107AD6A9E8}"/>
          </ac:spMkLst>
        </pc:spChg>
        <pc:spChg chg="add del">
          <ac:chgData name="Kalem Rehman Ghouse (2437709)" userId="S::2437709@student.uwtsd.ac.uk::ba30c46a-6b3c-4cdc-a617-9227274697fa" providerId="AD" clId="Web-{2E507A59-7CD1-3D59-29D4-CE089F0E86C6}" dt="2026-03-14T23:54:41.758" v="382"/>
          <ac:spMkLst>
            <pc:docMk/>
            <pc:sldMk cId="2135943799" sldId="266"/>
            <ac:spMk id="17" creationId="{B50AB553-2A96-4A92-96F2-93548E096954}"/>
          </ac:spMkLst>
        </pc:spChg>
        <pc:spChg chg="add">
          <ac:chgData name="Kalem Rehman Ghouse (2437709)" userId="S::2437709@student.uwtsd.ac.uk::ba30c46a-6b3c-4cdc-a617-9227274697fa" providerId="AD" clId="Web-{2E507A59-7CD1-3D59-29D4-CE089F0E86C6}" dt="2026-03-14T23:54:41.758" v="382"/>
          <ac:spMkLst>
            <pc:docMk/>
            <pc:sldMk cId="2135943799" sldId="266"/>
            <ac:spMk id="22" creationId="{B50AB553-2A96-4A92-96F2-93548E096954}"/>
          </ac:spMkLst>
        </pc:spChg>
        <pc:graphicFrameChg chg="add del">
          <ac:chgData name="Kalem Rehman Ghouse (2437709)" userId="S::2437709@student.uwtsd.ac.uk::ba30c46a-6b3c-4cdc-a617-9227274697fa" providerId="AD" clId="Web-{2E507A59-7CD1-3D59-29D4-CE089F0E86C6}" dt="2026-03-14T23:52:56.897" v="370"/>
          <ac:graphicFrameMkLst>
            <pc:docMk/>
            <pc:sldMk cId="2135943799" sldId="266"/>
            <ac:graphicFrameMk id="5" creationId="{95D005D4-5EDC-1B3E-E1B9-275250E89C0E}"/>
          </ac:graphicFrameMkLst>
        </pc:graphicFrameChg>
        <pc:graphicFrameChg chg="add mod modGraphic">
          <ac:chgData name="Kalem Rehman Ghouse (2437709)" userId="S::2437709@student.uwtsd.ac.uk::ba30c46a-6b3c-4cdc-a617-9227274697fa" providerId="AD" clId="Web-{2E507A59-7CD1-3D59-29D4-CE089F0E86C6}" dt="2026-03-14T23:54:41.758" v="382"/>
          <ac:graphicFrameMkLst>
            <pc:docMk/>
            <pc:sldMk cId="2135943799" sldId="266"/>
            <ac:graphicFrameMk id="15" creationId="{779C8AD8-2B20-0138-6E3B-D4195E901A95}"/>
          </ac:graphicFrameMkLst>
        </pc:graphicFrameChg>
        <pc:picChg chg="add mod">
          <ac:chgData name="Kalem Rehman Ghouse (2437709)" userId="S::2437709@student.uwtsd.ac.uk::ba30c46a-6b3c-4cdc-a617-9227274697fa" providerId="AD" clId="Web-{2E507A59-7CD1-3D59-29D4-CE089F0E86C6}" dt="2026-03-14T23:54:41.758" v="382"/>
          <ac:picMkLst>
            <pc:docMk/>
            <pc:sldMk cId="2135943799" sldId="266"/>
            <ac:picMk id="6" creationId="{D9EF4172-50DF-3D59-33B4-C008211A0552}"/>
          </ac:picMkLst>
        </pc:picChg>
      </pc:sldChg>
    </pc:docChg>
  </pc:docChgLst>
  <pc:docChgLst>
    <pc:chgData name="Kalem Rehman Ghouse (2437709)" userId="S::2437709@student.uwtsd.ac.uk::ba30c46a-6b3c-4cdc-a617-9227274697fa" providerId="AD" clId="Web-{B7B0FCA9-3587-4C44-45E5-D4E1FBF9338F}"/>
    <pc:docChg chg="addSld modSld">
      <pc:chgData name="Kalem Rehman Ghouse (2437709)" userId="S::2437709@student.uwtsd.ac.uk::ba30c46a-6b3c-4cdc-a617-9227274697fa" providerId="AD" clId="Web-{B7B0FCA9-3587-4C44-45E5-D4E1FBF9338F}" dt="2026-03-15T12:27:02.547" v="35" actId="20577"/>
      <pc:docMkLst>
        <pc:docMk/>
      </pc:docMkLst>
      <pc:sldChg chg="modSp">
        <pc:chgData name="Kalem Rehman Ghouse (2437709)" userId="S::2437709@student.uwtsd.ac.uk::ba30c46a-6b3c-4cdc-a617-9227274697fa" providerId="AD" clId="Web-{B7B0FCA9-3587-4C44-45E5-D4E1FBF9338F}" dt="2026-03-15T12:26:27.358" v="30" actId="20577"/>
        <pc:sldMkLst>
          <pc:docMk/>
          <pc:sldMk cId="0" sldId="256"/>
        </pc:sldMkLst>
        <pc:spChg chg="mod">
          <ac:chgData name="Kalem Rehman Ghouse (2437709)" userId="S::2437709@student.uwtsd.ac.uk::ba30c46a-6b3c-4cdc-a617-9227274697fa" providerId="AD" clId="Web-{B7B0FCA9-3587-4C44-45E5-D4E1FBF9338F}" dt="2026-03-15T12:26:27.358" v="30" actId="20577"/>
          <ac:spMkLst>
            <pc:docMk/>
            <pc:sldMk cId="0" sldId="256"/>
            <ac:spMk id="3" creationId="{00000000-0000-0000-0000-000000000000}"/>
          </ac:spMkLst>
        </pc:spChg>
      </pc:sldChg>
      <pc:sldChg chg="modSp">
        <pc:chgData name="Kalem Rehman Ghouse (2437709)" userId="S::2437709@student.uwtsd.ac.uk::ba30c46a-6b3c-4cdc-a617-9227274697fa" providerId="AD" clId="Web-{B7B0FCA9-3587-4C44-45E5-D4E1FBF9338F}" dt="2026-03-15T12:27:02.547" v="35" actId="20577"/>
        <pc:sldMkLst>
          <pc:docMk/>
          <pc:sldMk cId="0" sldId="258"/>
        </pc:sldMkLst>
        <pc:spChg chg="mod">
          <ac:chgData name="Kalem Rehman Ghouse (2437709)" userId="S::2437709@student.uwtsd.ac.uk::ba30c46a-6b3c-4cdc-a617-9227274697fa" providerId="AD" clId="Web-{B7B0FCA9-3587-4C44-45E5-D4E1FBF9338F}" dt="2026-03-15T12:27:02.547" v="35" actId="20577"/>
          <ac:spMkLst>
            <pc:docMk/>
            <pc:sldMk cId="0" sldId="258"/>
            <ac:spMk id="2" creationId="{00000000-0000-0000-0000-000000000000}"/>
          </ac:spMkLst>
        </pc:spChg>
      </pc:sldChg>
      <pc:sldChg chg="addSp delSp modSp new mod setBg">
        <pc:chgData name="Kalem Rehman Ghouse (2437709)" userId="S::2437709@student.uwtsd.ac.uk::ba30c46a-6b3c-4cdc-a617-9227274697fa" providerId="AD" clId="Web-{B7B0FCA9-3587-4C44-45E5-D4E1FBF9338F}" dt="2026-03-15T12:25:20.339" v="24"/>
        <pc:sldMkLst>
          <pc:docMk/>
          <pc:sldMk cId="4180095239" sldId="267"/>
        </pc:sldMkLst>
        <pc:spChg chg="mod">
          <ac:chgData name="Kalem Rehman Ghouse (2437709)" userId="S::2437709@student.uwtsd.ac.uk::ba30c46a-6b3c-4cdc-a617-9227274697fa" providerId="AD" clId="Web-{B7B0FCA9-3587-4C44-45E5-D4E1FBF9338F}" dt="2026-03-15T12:24:52.822" v="23"/>
          <ac:spMkLst>
            <pc:docMk/>
            <pc:sldMk cId="4180095239" sldId="267"/>
            <ac:spMk id="2" creationId="{01F33EAD-B2F1-415D-ABEB-2CBBF9E4E642}"/>
          </ac:spMkLst>
        </pc:spChg>
        <pc:spChg chg="del">
          <ac:chgData name="Kalem Rehman Ghouse (2437709)" userId="S::2437709@student.uwtsd.ac.uk::ba30c46a-6b3c-4cdc-a617-9227274697fa" providerId="AD" clId="Web-{B7B0FCA9-3587-4C44-45E5-D4E1FBF9338F}" dt="2026-03-15T12:24:05.600" v="1"/>
          <ac:spMkLst>
            <pc:docMk/>
            <pc:sldMk cId="4180095239" sldId="267"/>
            <ac:spMk id="3" creationId="{525D93D9-048C-332F-2E51-ACA8A5795303}"/>
          </ac:spMkLst>
        </pc:spChg>
        <pc:spChg chg="add del">
          <ac:chgData name="Kalem Rehman Ghouse (2437709)" userId="S::2437709@student.uwtsd.ac.uk::ba30c46a-6b3c-4cdc-a617-9227274697fa" providerId="AD" clId="Web-{B7B0FCA9-3587-4C44-45E5-D4E1FBF9338F}" dt="2026-03-15T12:24:52.603" v="22"/>
          <ac:spMkLst>
            <pc:docMk/>
            <pc:sldMk cId="4180095239" sldId="267"/>
            <ac:spMk id="10" creationId="{A4AC5506-6312-4701-8D3C-40187889A947}"/>
          </ac:spMkLst>
        </pc:spChg>
        <pc:spChg chg="add">
          <ac:chgData name="Kalem Rehman Ghouse (2437709)" userId="S::2437709@student.uwtsd.ac.uk::ba30c46a-6b3c-4cdc-a617-9227274697fa" providerId="AD" clId="Web-{B7B0FCA9-3587-4C44-45E5-D4E1FBF9338F}" dt="2026-03-15T12:24:52.822" v="23"/>
          <ac:spMkLst>
            <pc:docMk/>
            <pc:sldMk cId="4180095239" sldId="267"/>
            <ac:spMk id="12" creationId="{F68B3F68-107C-434F-AA38-110D5EA91B85}"/>
          </ac:spMkLst>
        </pc:spChg>
        <pc:spChg chg="add">
          <ac:chgData name="Kalem Rehman Ghouse (2437709)" userId="S::2437709@student.uwtsd.ac.uk::ba30c46a-6b3c-4cdc-a617-9227274697fa" providerId="AD" clId="Web-{B7B0FCA9-3587-4C44-45E5-D4E1FBF9338F}" dt="2026-03-15T12:24:52.822" v="23"/>
          <ac:spMkLst>
            <pc:docMk/>
            <pc:sldMk cId="4180095239" sldId="267"/>
            <ac:spMk id="13" creationId="{BACC6370-2D7E-4714-9D71-7542949D7D5D}"/>
          </ac:spMkLst>
        </pc:spChg>
        <pc:spChg chg="add">
          <ac:chgData name="Kalem Rehman Ghouse (2437709)" userId="S::2437709@student.uwtsd.ac.uk::ba30c46a-6b3c-4cdc-a617-9227274697fa" providerId="AD" clId="Web-{B7B0FCA9-3587-4C44-45E5-D4E1FBF9338F}" dt="2026-03-15T12:24:52.822" v="23"/>
          <ac:spMkLst>
            <pc:docMk/>
            <pc:sldMk cId="4180095239" sldId="267"/>
            <ac:spMk id="14" creationId="{AAD0DBB9-1A4B-4391-81D4-CB19F9AB918A}"/>
          </ac:spMkLst>
        </pc:spChg>
        <pc:spChg chg="add">
          <ac:chgData name="Kalem Rehman Ghouse (2437709)" userId="S::2437709@student.uwtsd.ac.uk::ba30c46a-6b3c-4cdc-a617-9227274697fa" providerId="AD" clId="Web-{B7B0FCA9-3587-4C44-45E5-D4E1FBF9338F}" dt="2026-03-15T12:24:52.822" v="23"/>
          <ac:spMkLst>
            <pc:docMk/>
            <pc:sldMk cId="4180095239" sldId="267"/>
            <ac:spMk id="16" creationId="{063BBA22-50EA-4C4D-BE05-F1CE4E63AA56}"/>
          </ac:spMkLst>
        </pc:spChg>
        <pc:graphicFrameChg chg="add mod ord modGraphic">
          <ac:chgData name="Kalem Rehman Ghouse (2437709)" userId="S::2437709@student.uwtsd.ac.uk::ba30c46a-6b3c-4cdc-a617-9227274697fa" providerId="AD" clId="Web-{B7B0FCA9-3587-4C44-45E5-D4E1FBF9338F}" dt="2026-03-15T12:25:20.339" v="24"/>
          <ac:graphicFrameMkLst>
            <pc:docMk/>
            <pc:sldMk cId="4180095239" sldId="267"/>
            <ac:graphicFrameMk id="5" creationId="{AA2E0B2A-11BE-CE22-E7D0-187E08CD2B29}"/>
          </ac:graphicFrameMkLst>
        </pc:graphicFrameChg>
      </pc:sldChg>
    </pc:docChg>
  </pc:docChgLst>
  <pc:docChgLst>
    <pc:chgData name="Kalem Rehman Ghouse (2437709)" userId="S::2437709@student.uwtsd.ac.uk::ba30c46a-6b3c-4cdc-a617-9227274697fa" providerId="AD" clId="Web-{1DB37717-832E-43DA-BBFC-CB4AC507A49A}"/>
    <pc:docChg chg="modSld">
      <pc:chgData name="Kalem Rehman Ghouse (2437709)" userId="S::2437709@student.uwtsd.ac.uk::ba30c46a-6b3c-4cdc-a617-9227274697fa" providerId="AD" clId="Web-{1DB37717-832E-43DA-BBFC-CB4AC507A49A}" dt="2026-03-14T11:17:23.693" v="59" actId="1076"/>
      <pc:docMkLst>
        <pc:docMk/>
      </pc:docMkLst>
      <pc:sldChg chg="modSp">
        <pc:chgData name="Kalem Rehman Ghouse (2437709)" userId="S::2437709@student.uwtsd.ac.uk::ba30c46a-6b3c-4cdc-a617-9227274697fa" providerId="AD" clId="Web-{1DB37717-832E-43DA-BBFC-CB4AC507A49A}" dt="2026-03-14T10:49:27.483" v="53" actId="20577"/>
        <pc:sldMkLst>
          <pc:docMk/>
          <pc:sldMk cId="0" sldId="256"/>
        </pc:sldMkLst>
        <pc:spChg chg="mod">
          <ac:chgData name="Kalem Rehman Ghouse (2437709)" userId="S::2437709@student.uwtsd.ac.uk::ba30c46a-6b3c-4cdc-a617-9227274697fa" providerId="AD" clId="Web-{1DB37717-832E-43DA-BBFC-CB4AC507A49A}" dt="2026-03-14T10:49:27.483" v="53" actId="20577"/>
          <ac:spMkLst>
            <pc:docMk/>
            <pc:sldMk cId="0" sldId="256"/>
            <ac:spMk id="3" creationId="{00000000-0000-0000-0000-000000000000}"/>
          </ac:spMkLst>
        </pc:spChg>
      </pc:sldChg>
      <pc:sldChg chg="addSp delSp modSp">
        <pc:chgData name="Kalem Rehman Ghouse (2437709)" userId="S::2437709@student.uwtsd.ac.uk::ba30c46a-6b3c-4cdc-a617-9227274697fa" providerId="AD" clId="Web-{1DB37717-832E-43DA-BBFC-CB4AC507A49A}" dt="2026-03-14T10:51:26.487" v="57" actId="20577"/>
        <pc:sldMkLst>
          <pc:docMk/>
          <pc:sldMk cId="0" sldId="258"/>
        </pc:sldMkLst>
        <pc:spChg chg="mod">
          <ac:chgData name="Kalem Rehman Ghouse (2437709)" userId="S::2437709@student.uwtsd.ac.uk::ba30c46a-6b3c-4cdc-a617-9227274697fa" providerId="AD" clId="Web-{1DB37717-832E-43DA-BBFC-CB4AC507A49A}" dt="2026-03-14T10:33:53.313" v="13"/>
          <ac:spMkLst>
            <pc:docMk/>
            <pc:sldMk cId="0" sldId="258"/>
            <ac:spMk id="2" creationId="{00000000-0000-0000-0000-000000000000}"/>
          </ac:spMkLst>
        </pc:spChg>
        <pc:spChg chg="add del">
          <ac:chgData name="Kalem Rehman Ghouse (2437709)" userId="S::2437709@student.uwtsd.ac.uk::ba30c46a-6b3c-4cdc-a617-9227274697fa" providerId="AD" clId="Web-{1DB37717-832E-43DA-BBFC-CB4AC507A49A}" dt="2026-03-14T10:33:53.407" v="14"/>
          <ac:spMkLst>
            <pc:docMk/>
            <pc:sldMk cId="0" sldId="258"/>
            <ac:spMk id="16" creationId="{BACC6370-2D7E-4714-9D71-7542949D7D5D}"/>
          </ac:spMkLst>
        </pc:spChg>
        <pc:spChg chg="add del">
          <ac:chgData name="Kalem Rehman Ghouse (2437709)" userId="S::2437709@student.uwtsd.ac.uk::ba30c46a-6b3c-4cdc-a617-9227274697fa" providerId="AD" clId="Web-{1DB37717-832E-43DA-BBFC-CB4AC507A49A}" dt="2026-03-14T10:33:53.407" v="14"/>
          <ac:spMkLst>
            <pc:docMk/>
            <pc:sldMk cId="0" sldId="258"/>
            <ac:spMk id="18" creationId="{F68B3F68-107C-434F-AA38-110D5EA91B85}"/>
          </ac:spMkLst>
        </pc:spChg>
        <pc:spChg chg="add del">
          <ac:chgData name="Kalem Rehman Ghouse (2437709)" userId="S::2437709@student.uwtsd.ac.uk::ba30c46a-6b3c-4cdc-a617-9227274697fa" providerId="AD" clId="Web-{1DB37717-832E-43DA-BBFC-CB4AC507A49A}" dt="2026-03-14T10:33:53.407" v="14"/>
          <ac:spMkLst>
            <pc:docMk/>
            <pc:sldMk cId="0" sldId="258"/>
            <ac:spMk id="20" creationId="{AAD0DBB9-1A4B-4391-81D4-CB19F9AB918A}"/>
          </ac:spMkLst>
        </pc:spChg>
        <pc:spChg chg="add del">
          <ac:chgData name="Kalem Rehman Ghouse (2437709)" userId="S::2437709@student.uwtsd.ac.uk::ba30c46a-6b3c-4cdc-a617-9227274697fa" providerId="AD" clId="Web-{1DB37717-832E-43DA-BBFC-CB4AC507A49A}" dt="2026-03-14T10:33:53.407" v="14"/>
          <ac:spMkLst>
            <pc:docMk/>
            <pc:sldMk cId="0" sldId="258"/>
            <ac:spMk id="22" creationId="{063BBA22-50EA-4C4D-BE05-F1CE4E63AA56}"/>
          </ac:spMkLst>
        </pc:spChg>
        <pc:spChg chg="add del">
          <ac:chgData name="Kalem Rehman Ghouse (2437709)" userId="S::2437709@student.uwtsd.ac.uk::ba30c46a-6b3c-4cdc-a617-9227274697fa" providerId="AD" clId="Web-{1DB37717-832E-43DA-BBFC-CB4AC507A49A}" dt="2026-03-14T10:33:34.547" v="5"/>
          <ac:spMkLst>
            <pc:docMk/>
            <pc:sldMk cId="0" sldId="258"/>
            <ac:spMk id="27" creationId="{1D63C574-BFD2-41A1-A567-B0C3CC7FDD4F}"/>
          </ac:spMkLst>
        </pc:spChg>
        <pc:spChg chg="add del">
          <ac:chgData name="Kalem Rehman Ghouse (2437709)" userId="S::2437709@student.uwtsd.ac.uk::ba30c46a-6b3c-4cdc-a617-9227274697fa" providerId="AD" clId="Web-{1DB37717-832E-43DA-BBFC-CB4AC507A49A}" dt="2026-03-14T10:33:20.968" v="1"/>
          <ac:spMkLst>
            <pc:docMk/>
            <pc:sldMk cId="0" sldId="258"/>
            <ac:spMk id="28" creationId="{4037C1C0-FADA-40C7-B923-037899A24F09}"/>
          </ac:spMkLst>
        </pc:spChg>
        <pc:spChg chg="add del">
          <ac:chgData name="Kalem Rehman Ghouse (2437709)" userId="S::2437709@student.uwtsd.ac.uk::ba30c46a-6b3c-4cdc-a617-9227274697fa" providerId="AD" clId="Web-{1DB37717-832E-43DA-BBFC-CB4AC507A49A}" dt="2026-03-14T10:33:34.547" v="5"/>
          <ac:spMkLst>
            <pc:docMk/>
            <pc:sldMk cId="0" sldId="258"/>
            <ac:spMk id="29" creationId="{E2A46BAB-8C31-42B2-90E8-B26DD3E81D37}"/>
          </ac:spMkLst>
        </pc:spChg>
        <pc:spChg chg="add del">
          <ac:chgData name="Kalem Rehman Ghouse (2437709)" userId="S::2437709@student.uwtsd.ac.uk::ba30c46a-6b3c-4cdc-a617-9227274697fa" providerId="AD" clId="Web-{1DB37717-832E-43DA-BBFC-CB4AC507A49A}" dt="2026-03-14T10:33:20.968" v="1"/>
          <ac:spMkLst>
            <pc:docMk/>
            <pc:sldMk cId="0" sldId="258"/>
            <ac:spMk id="30" creationId="{4B56CC07-3AFD-4C79-AFB2-0428FBBD79D1}"/>
          </ac:spMkLst>
        </pc:spChg>
        <pc:spChg chg="add del">
          <ac:chgData name="Kalem Rehman Ghouse (2437709)" userId="S::2437709@student.uwtsd.ac.uk::ba30c46a-6b3c-4cdc-a617-9227274697fa" providerId="AD" clId="Web-{1DB37717-832E-43DA-BBFC-CB4AC507A49A}" dt="2026-03-14T10:33:30.797" v="3"/>
          <ac:spMkLst>
            <pc:docMk/>
            <pc:sldMk cId="0" sldId="258"/>
            <ac:spMk id="33" creationId="{B50AB553-2A96-4A92-96F2-93548E096954}"/>
          </ac:spMkLst>
        </pc:spChg>
        <pc:spChg chg="add del">
          <ac:chgData name="Kalem Rehman Ghouse (2437709)" userId="S::2437709@student.uwtsd.ac.uk::ba30c46a-6b3c-4cdc-a617-9227274697fa" providerId="AD" clId="Web-{1DB37717-832E-43DA-BBFC-CB4AC507A49A}" dt="2026-03-14T10:33:47.438" v="11"/>
          <ac:spMkLst>
            <pc:docMk/>
            <pc:sldMk cId="0" sldId="258"/>
            <ac:spMk id="37" creationId="{1CC28BE1-9DC6-43FE-9582-39F091098D77}"/>
          </ac:spMkLst>
        </pc:spChg>
        <pc:spChg chg="add del">
          <ac:chgData name="Kalem Rehman Ghouse (2437709)" userId="S::2437709@student.uwtsd.ac.uk::ba30c46a-6b3c-4cdc-a617-9227274697fa" providerId="AD" clId="Web-{1DB37717-832E-43DA-BBFC-CB4AC507A49A}" dt="2026-03-14T10:33:40.375" v="7"/>
          <ac:spMkLst>
            <pc:docMk/>
            <pc:sldMk cId="0" sldId="258"/>
            <ac:spMk id="46" creationId="{BACC6370-2D7E-4714-9D71-7542949D7D5D}"/>
          </ac:spMkLst>
        </pc:spChg>
        <pc:spChg chg="add del">
          <ac:chgData name="Kalem Rehman Ghouse (2437709)" userId="S::2437709@student.uwtsd.ac.uk::ba30c46a-6b3c-4cdc-a617-9227274697fa" providerId="AD" clId="Web-{1DB37717-832E-43DA-BBFC-CB4AC507A49A}" dt="2026-03-14T10:33:40.375" v="7"/>
          <ac:spMkLst>
            <pc:docMk/>
            <pc:sldMk cId="0" sldId="258"/>
            <ac:spMk id="47" creationId="{F68B3F68-107C-434F-AA38-110D5EA91B85}"/>
          </ac:spMkLst>
        </pc:spChg>
        <pc:spChg chg="add del">
          <ac:chgData name="Kalem Rehman Ghouse (2437709)" userId="S::2437709@student.uwtsd.ac.uk::ba30c46a-6b3c-4cdc-a617-9227274697fa" providerId="AD" clId="Web-{1DB37717-832E-43DA-BBFC-CB4AC507A49A}" dt="2026-03-14T10:33:40.375" v="7"/>
          <ac:spMkLst>
            <pc:docMk/>
            <pc:sldMk cId="0" sldId="258"/>
            <ac:spMk id="48" creationId="{AAD0DBB9-1A4B-4391-81D4-CB19F9AB918A}"/>
          </ac:spMkLst>
        </pc:spChg>
        <pc:spChg chg="add del">
          <ac:chgData name="Kalem Rehman Ghouse (2437709)" userId="S::2437709@student.uwtsd.ac.uk::ba30c46a-6b3c-4cdc-a617-9227274697fa" providerId="AD" clId="Web-{1DB37717-832E-43DA-BBFC-CB4AC507A49A}" dt="2026-03-14T10:33:40.375" v="7"/>
          <ac:spMkLst>
            <pc:docMk/>
            <pc:sldMk cId="0" sldId="258"/>
            <ac:spMk id="49" creationId="{063BBA22-50EA-4C4D-BE05-F1CE4E63AA56}"/>
          </ac:spMkLst>
        </pc:spChg>
        <pc:spChg chg="add del">
          <ac:chgData name="Kalem Rehman Ghouse (2437709)" userId="S::2437709@student.uwtsd.ac.uk::ba30c46a-6b3c-4cdc-a617-9227274697fa" providerId="AD" clId="Web-{1DB37717-832E-43DA-BBFC-CB4AC507A49A}" dt="2026-03-14T10:33:44.703" v="9"/>
          <ac:spMkLst>
            <pc:docMk/>
            <pc:sldMk cId="0" sldId="258"/>
            <ac:spMk id="51" creationId="{1D63C574-BFD2-41A1-A567-B0C3CC7FDD4F}"/>
          </ac:spMkLst>
        </pc:spChg>
        <pc:spChg chg="add del">
          <ac:chgData name="Kalem Rehman Ghouse (2437709)" userId="S::2437709@student.uwtsd.ac.uk::ba30c46a-6b3c-4cdc-a617-9227274697fa" providerId="AD" clId="Web-{1DB37717-832E-43DA-BBFC-CB4AC507A49A}" dt="2026-03-14T10:33:44.703" v="9"/>
          <ac:spMkLst>
            <pc:docMk/>
            <pc:sldMk cId="0" sldId="258"/>
            <ac:spMk id="52" creationId="{E2A46BAB-8C31-42B2-90E8-B26DD3E81D37}"/>
          </ac:spMkLst>
        </pc:spChg>
        <pc:spChg chg="add del">
          <ac:chgData name="Kalem Rehman Ghouse (2437709)" userId="S::2437709@student.uwtsd.ac.uk::ba30c46a-6b3c-4cdc-a617-9227274697fa" providerId="AD" clId="Web-{1DB37717-832E-43DA-BBFC-CB4AC507A49A}" dt="2026-03-14T10:33:47.438" v="11"/>
          <ac:spMkLst>
            <pc:docMk/>
            <pc:sldMk cId="0" sldId="258"/>
            <ac:spMk id="58" creationId="{0C541B88-1AE9-40C3-AFD5-967787C1979F}"/>
          </ac:spMkLst>
        </pc:spChg>
        <pc:spChg chg="add del">
          <ac:chgData name="Kalem Rehman Ghouse (2437709)" userId="S::2437709@student.uwtsd.ac.uk::ba30c46a-6b3c-4cdc-a617-9227274697fa" providerId="AD" clId="Web-{1DB37717-832E-43DA-BBFC-CB4AC507A49A}" dt="2026-03-14T10:33:47.438" v="11"/>
          <ac:spMkLst>
            <pc:docMk/>
            <pc:sldMk cId="0" sldId="258"/>
            <ac:spMk id="59" creationId="{E5F17139-31EE-46AC-B04F-DBBD852DD6CB}"/>
          </ac:spMkLst>
        </pc:spChg>
        <pc:spChg chg="add del">
          <ac:chgData name="Kalem Rehman Ghouse (2437709)" userId="S::2437709@student.uwtsd.ac.uk::ba30c46a-6b3c-4cdc-a617-9227274697fa" providerId="AD" clId="Web-{1DB37717-832E-43DA-BBFC-CB4AC507A49A}" dt="2026-03-14T10:33:47.438" v="11"/>
          <ac:spMkLst>
            <pc:docMk/>
            <pc:sldMk cId="0" sldId="258"/>
            <ac:spMk id="63" creationId="{89D16701-DA76-4F72-BB63-E2C3FFBDFE0F}"/>
          </ac:spMkLst>
        </pc:spChg>
        <pc:spChg chg="add del">
          <ac:chgData name="Kalem Rehman Ghouse (2437709)" userId="S::2437709@student.uwtsd.ac.uk::ba30c46a-6b3c-4cdc-a617-9227274697fa" providerId="AD" clId="Web-{1DB37717-832E-43DA-BBFC-CB4AC507A49A}" dt="2026-03-14T10:33:53.313" v="13"/>
          <ac:spMkLst>
            <pc:docMk/>
            <pc:sldMk cId="0" sldId="258"/>
            <ac:spMk id="71" creationId="{955A2079-FA98-4876-80F0-72364A7D2EA4}"/>
          </ac:spMkLst>
        </pc:spChg>
        <pc:spChg chg="add">
          <ac:chgData name="Kalem Rehman Ghouse (2437709)" userId="S::2437709@student.uwtsd.ac.uk::ba30c46a-6b3c-4cdc-a617-9227274697fa" providerId="AD" clId="Web-{1DB37717-832E-43DA-BBFC-CB4AC507A49A}" dt="2026-03-14T10:33:53.407" v="14"/>
          <ac:spMkLst>
            <pc:docMk/>
            <pc:sldMk cId="0" sldId="258"/>
            <ac:spMk id="73" creationId="{BACC6370-2D7E-4714-9D71-7542949D7D5D}"/>
          </ac:spMkLst>
        </pc:spChg>
        <pc:spChg chg="add">
          <ac:chgData name="Kalem Rehman Ghouse (2437709)" userId="S::2437709@student.uwtsd.ac.uk::ba30c46a-6b3c-4cdc-a617-9227274697fa" providerId="AD" clId="Web-{1DB37717-832E-43DA-BBFC-CB4AC507A49A}" dt="2026-03-14T10:33:53.407" v="14"/>
          <ac:spMkLst>
            <pc:docMk/>
            <pc:sldMk cId="0" sldId="258"/>
            <ac:spMk id="74" creationId="{F68B3F68-107C-434F-AA38-110D5EA91B85}"/>
          </ac:spMkLst>
        </pc:spChg>
        <pc:spChg chg="add">
          <ac:chgData name="Kalem Rehman Ghouse (2437709)" userId="S::2437709@student.uwtsd.ac.uk::ba30c46a-6b3c-4cdc-a617-9227274697fa" providerId="AD" clId="Web-{1DB37717-832E-43DA-BBFC-CB4AC507A49A}" dt="2026-03-14T10:33:53.407" v="14"/>
          <ac:spMkLst>
            <pc:docMk/>
            <pc:sldMk cId="0" sldId="258"/>
            <ac:spMk id="75" creationId="{AAD0DBB9-1A4B-4391-81D4-CB19F9AB918A}"/>
          </ac:spMkLst>
        </pc:spChg>
        <pc:spChg chg="add">
          <ac:chgData name="Kalem Rehman Ghouse (2437709)" userId="S::2437709@student.uwtsd.ac.uk::ba30c46a-6b3c-4cdc-a617-9227274697fa" providerId="AD" clId="Web-{1DB37717-832E-43DA-BBFC-CB4AC507A49A}" dt="2026-03-14T10:33:53.407" v="14"/>
          <ac:spMkLst>
            <pc:docMk/>
            <pc:sldMk cId="0" sldId="258"/>
            <ac:spMk id="76" creationId="{063BBA22-50EA-4C4D-BE05-F1CE4E63AA56}"/>
          </ac:spMkLst>
        </pc:spChg>
        <pc:grpChg chg="add del">
          <ac:chgData name="Kalem Rehman Ghouse (2437709)" userId="S::2437709@student.uwtsd.ac.uk::ba30c46a-6b3c-4cdc-a617-9227274697fa" providerId="AD" clId="Web-{1DB37717-832E-43DA-BBFC-CB4AC507A49A}" dt="2026-03-14T10:33:34.547" v="5"/>
          <ac:grpSpMkLst>
            <pc:docMk/>
            <pc:sldMk cId="0" sldId="258"/>
            <ac:grpSpMk id="31" creationId="{B3F7A3C7-0737-4E57-B30E-8EEFE638B401}"/>
          </ac:grpSpMkLst>
        </pc:grpChg>
        <pc:grpChg chg="add del">
          <ac:chgData name="Kalem Rehman Ghouse (2437709)" userId="S::2437709@student.uwtsd.ac.uk::ba30c46a-6b3c-4cdc-a617-9227274697fa" providerId="AD" clId="Web-{1DB37717-832E-43DA-BBFC-CB4AC507A49A}" dt="2026-03-14T10:33:34.547" v="5"/>
          <ac:grpSpMkLst>
            <pc:docMk/>
            <pc:sldMk cId="0" sldId="258"/>
            <ac:grpSpMk id="35" creationId="{43F5E015-E085-4624-B431-B42414448684}"/>
          </ac:grpSpMkLst>
        </pc:grpChg>
        <pc:grpChg chg="add del">
          <ac:chgData name="Kalem Rehman Ghouse (2437709)" userId="S::2437709@student.uwtsd.ac.uk::ba30c46a-6b3c-4cdc-a617-9227274697fa" providerId="AD" clId="Web-{1DB37717-832E-43DA-BBFC-CB4AC507A49A}" dt="2026-03-14T10:33:44.703" v="9"/>
          <ac:grpSpMkLst>
            <pc:docMk/>
            <pc:sldMk cId="0" sldId="258"/>
            <ac:grpSpMk id="53" creationId="{B3F7A3C7-0737-4E57-B30E-8EEFE638B401}"/>
          </ac:grpSpMkLst>
        </pc:grpChg>
        <pc:grpChg chg="add del">
          <ac:chgData name="Kalem Rehman Ghouse (2437709)" userId="S::2437709@student.uwtsd.ac.uk::ba30c46a-6b3c-4cdc-a617-9227274697fa" providerId="AD" clId="Web-{1DB37717-832E-43DA-BBFC-CB4AC507A49A}" dt="2026-03-14T10:33:44.703" v="9"/>
          <ac:grpSpMkLst>
            <pc:docMk/>
            <pc:sldMk cId="0" sldId="258"/>
            <ac:grpSpMk id="56" creationId="{43F5E015-E085-4624-B431-B42414448684}"/>
          </ac:grpSpMkLst>
        </pc:grpChg>
        <pc:graphicFrameChg chg="mod modGraphic">
          <ac:chgData name="Kalem Rehman Ghouse (2437709)" userId="S::2437709@student.uwtsd.ac.uk::ba30c46a-6b3c-4cdc-a617-9227274697fa" providerId="AD" clId="Web-{1DB37717-832E-43DA-BBFC-CB4AC507A49A}" dt="2026-03-14T10:51:26.487" v="57" actId="20577"/>
          <ac:graphicFrameMkLst>
            <pc:docMk/>
            <pc:sldMk cId="0" sldId="258"/>
            <ac:graphicFrameMk id="5" creationId="{C3F729F5-951B-AE64-B392-5DE201B72D98}"/>
          </ac:graphicFrameMkLst>
        </pc:graphicFrameChg>
        <pc:picChg chg="add del">
          <ac:chgData name="Kalem Rehman Ghouse (2437709)" userId="S::2437709@student.uwtsd.ac.uk::ba30c46a-6b3c-4cdc-a617-9227274697fa" providerId="AD" clId="Web-{1DB37717-832E-43DA-BBFC-CB4AC507A49A}" dt="2026-03-14T10:33:20.968" v="1"/>
          <ac:picMkLst>
            <pc:docMk/>
            <pc:sldMk cId="0" sldId="258"/>
            <ac:picMk id="24" creationId="{D2A79AEC-37D5-B793-34E1-19DC8294025C}"/>
          </ac:picMkLst>
        </pc:picChg>
        <pc:picChg chg="add del">
          <ac:chgData name="Kalem Rehman Ghouse (2437709)" userId="S::2437709@student.uwtsd.ac.uk::ba30c46a-6b3c-4cdc-a617-9227274697fa" providerId="AD" clId="Web-{1DB37717-832E-43DA-BBFC-CB4AC507A49A}" dt="2026-03-14T10:33:30.797" v="3"/>
          <ac:picMkLst>
            <pc:docMk/>
            <pc:sldMk cId="0" sldId="258"/>
            <ac:picMk id="32" creationId="{0C3C1D41-99DD-614B-4A5A-FDBF22EC6C9E}"/>
          </ac:picMkLst>
        </pc:picChg>
      </pc:sldChg>
      <pc:sldChg chg="modSp">
        <pc:chgData name="Kalem Rehman Ghouse (2437709)" userId="S::2437709@student.uwtsd.ac.uk::ba30c46a-6b3c-4cdc-a617-9227274697fa" providerId="AD" clId="Web-{1DB37717-832E-43DA-BBFC-CB4AC507A49A}" dt="2026-03-14T10:53:24.349" v="58" actId="20577"/>
        <pc:sldMkLst>
          <pc:docMk/>
          <pc:sldMk cId="0" sldId="259"/>
        </pc:sldMkLst>
        <pc:spChg chg="mod">
          <ac:chgData name="Kalem Rehman Ghouse (2437709)" userId="S::2437709@student.uwtsd.ac.uk::ba30c46a-6b3c-4cdc-a617-9227274697fa" providerId="AD" clId="Web-{1DB37717-832E-43DA-BBFC-CB4AC507A49A}" dt="2026-03-14T10:53:24.349" v="58" actId="20577"/>
          <ac:spMkLst>
            <pc:docMk/>
            <pc:sldMk cId="0" sldId="259"/>
            <ac:spMk id="3" creationId="{00000000-0000-0000-0000-000000000000}"/>
          </ac:spMkLst>
        </pc:spChg>
      </pc:sldChg>
      <pc:sldChg chg="modSp">
        <pc:chgData name="Kalem Rehman Ghouse (2437709)" userId="S::2437709@student.uwtsd.ac.uk::ba30c46a-6b3c-4cdc-a617-9227274697fa" providerId="AD" clId="Web-{1DB37717-832E-43DA-BBFC-CB4AC507A49A}" dt="2026-03-14T11:17:23.693" v="59" actId="1076"/>
        <pc:sldMkLst>
          <pc:docMk/>
          <pc:sldMk cId="0" sldId="260"/>
        </pc:sldMkLst>
        <pc:graphicFrameChg chg="mod">
          <ac:chgData name="Kalem Rehman Ghouse (2437709)" userId="S::2437709@student.uwtsd.ac.uk::ba30c46a-6b3c-4cdc-a617-9227274697fa" providerId="AD" clId="Web-{1DB37717-832E-43DA-BBFC-CB4AC507A49A}" dt="2026-03-14T11:17:23.693" v="59" actId="1076"/>
          <ac:graphicFrameMkLst>
            <pc:docMk/>
            <pc:sldMk cId="0" sldId="260"/>
            <ac:graphicFrameMk id="37" creationId="{3BAE28CB-2FB2-21B3-340A-16F0AFFA9858}"/>
          </ac:graphicFrameMkLst>
        </pc:graphicFrame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ata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ata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ata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ata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23.sv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image" Target="../media/image5.svg"/><Relationship Id="rId5" Type="http://schemas.openxmlformats.org/officeDocument/2006/relationships/image" Target="../media/image9.svg"/><Relationship Id="rId4" Type="http://schemas.openxmlformats.org/officeDocument/2006/relationships/image" Target="../media/image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svg"/><Relationship Id="rId1" Type="http://schemas.openxmlformats.org/officeDocument/2006/relationships/image" Target="../media/image19.svg"/><Relationship Id="rId5" Type="http://schemas.openxmlformats.org/officeDocument/2006/relationships/image" Target="../media/image23.sv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8A2FEA-C0CB-4F9C-AC1B-FF4C53FAEE6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09CC292-FC3A-4BDD-897A-1E88D8142136}">
      <dgm:prSet/>
      <dgm:spPr/>
      <dgm:t>
        <a:bodyPr/>
        <a:lstStyle/>
        <a:p>
          <a:pPr>
            <a:lnSpc>
              <a:spcPct val="100000"/>
            </a:lnSpc>
            <a:defRPr cap="all"/>
          </a:pPr>
          <a:r>
            <a:rPr lang="en-US" dirty="0"/>
            <a:t>Economic:</a:t>
          </a:r>
          <a:r>
            <a:rPr lang="en-US" dirty="0">
              <a:latin typeface="Calibri"/>
            </a:rPr>
            <a:t> Inflation</a:t>
          </a:r>
          <a:r>
            <a:rPr lang="en-US" dirty="0"/>
            <a:t> &amp; interest rates affect spending Beds remain essential items</a:t>
          </a:r>
        </a:p>
      </dgm:t>
    </dgm:pt>
    <dgm:pt modelId="{41B836F4-8FA2-4876-BA7F-C0C7CC732FAF}" type="parTrans" cxnId="{8ACCC286-7B97-4850-9F2B-03D27E3B8EE0}">
      <dgm:prSet/>
      <dgm:spPr/>
      <dgm:t>
        <a:bodyPr/>
        <a:lstStyle/>
        <a:p>
          <a:endParaRPr lang="en-US"/>
        </a:p>
      </dgm:t>
    </dgm:pt>
    <dgm:pt modelId="{4A4EA093-99B1-4721-9F5A-60C9E7E35541}" type="sibTrans" cxnId="{8ACCC286-7B97-4850-9F2B-03D27E3B8EE0}">
      <dgm:prSet/>
      <dgm:spPr/>
      <dgm:t>
        <a:bodyPr/>
        <a:lstStyle/>
        <a:p>
          <a:pPr>
            <a:lnSpc>
              <a:spcPct val="100000"/>
            </a:lnSpc>
          </a:pPr>
          <a:endParaRPr lang="en-US"/>
        </a:p>
      </dgm:t>
    </dgm:pt>
    <dgm:pt modelId="{10EE800B-85EE-40D1-9AAA-41E66656F8B2}">
      <dgm:prSet/>
      <dgm:spPr/>
      <dgm:t>
        <a:bodyPr/>
        <a:lstStyle/>
        <a:p>
          <a:pPr>
            <a:lnSpc>
              <a:spcPct val="100000"/>
            </a:lnSpc>
            <a:defRPr cap="all"/>
          </a:pPr>
          <a:r>
            <a:rPr lang="en-US" dirty="0"/>
            <a:t>Social:</a:t>
          </a:r>
          <a:r>
            <a:rPr lang="en-US" dirty="0">
              <a:latin typeface="Calibri"/>
            </a:rPr>
            <a:t> </a:t>
          </a:r>
          <a:r>
            <a:rPr lang="en-US" dirty="0"/>
            <a:t>Growing interest in home comfort &amp; interior </a:t>
          </a:r>
          <a:r>
            <a:rPr lang="en-US" dirty="0">
              <a:latin typeface="Calibri"/>
            </a:rPr>
            <a:t>design</a:t>
          </a:r>
        </a:p>
      </dgm:t>
    </dgm:pt>
    <dgm:pt modelId="{2AF449B2-765A-4031-AC8B-403434D0FFF5}" type="parTrans" cxnId="{1E9F9AB0-554B-46CD-B6CB-8104E4218CE9}">
      <dgm:prSet/>
      <dgm:spPr/>
      <dgm:t>
        <a:bodyPr/>
        <a:lstStyle/>
        <a:p>
          <a:endParaRPr lang="en-US"/>
        </a:p>
      </dgm:t>
    </dgm:pt>
    <dgm:pt modelId="{5E982A87-0075-44FE-98E4-84FEAEC05EB2}" type="sibTrans" cxnId="{1E9F9AB0-554B-46CD-B6CB-8104E4218CE9}">
      <dgm:prSet/>
      <dgm:spPr/>
      <dgm:t>
        <a:bodyPr/>
        <a:lstStyle/>
        <a:p>
          <a:pPr>
            <a:lnSpc>
              <a:spcPct val="100000"/>
            </a:lnSpc>
          </a:pPr>
          <a:endParaRPr lang="en-US"/>
        </a:p>
      </dgm:t>
    </dgm:pt>
    <dgm:pt modelId="{37B368D0-CC44-47BC-85BD-F03629007533}">
      <dgm:prSet phldr="0"/>
      <dgm:spPr/>
      <dgm:t>
        <a:bodyPr/>
        <a:lstStyle/>
        <a:p>
          <a:pPr>
            <a:lnSpc>
              <a:spcPct val="100000"/>
            </a:lnSpc>
            <a:defRPr cap="all"/>
          </a:pPr>
          <a:r>
            <a:rPr lang="en-US">
              <a:latin typeface="Calibri"/>
            </a:rPr>
            <a:t>Environmental</a:t>
          </a:r>
          <a:r>
            <a:rPr lang="en-US"/>
            <a:t>: Rising awareness of sustainability</a:t>
          </a:r>
          <a:br>
            <a:rPr lang="en-US" dirty="0">
              <a:latin typeface="Calibri"/>
            </a:rPr>
          </a:br>
          <a:r>
            <a:rPr lang="en-GB"/>
            <a:t>Opportunity for responsible sourcing &amp; waste reduction</a:t>
          </a:r>
        </a:p>
      </dgm:t>
    </dgm:pt>
    <dgm:pt modelId="{82A0D2A3-78B1-4DE1-8350-D0E0405A68FC}" type="parTrans" cxnId="{6394F8E7-4CC9-4119-8665-395CBFAB2F04}">
      <dgm:prSet/>
      <dgm:spPr/>
    </dgm:pt>
    <dgm:pt modelId="{D0ED7CB4-6E41-47E8-9FE0-1F9174C74A6F}" type="sibTrans" cxnId="{6394F8E7-4CC9-4119-8665-395CBFAB2F04}">
      <dgm:prSet/>
      <dgm:spPr/>
    </dgm:pt>
    <dgm:pt modelId="{6B0FFAD0-54CB-490F-A5D3-6A2876563D06}">
      <dgm:prSet phldr="0"/>
      <dgm:spPr/>
      <dgm:t>
        <a:bodyPr/>
        <a:lstStyle/>
        <a:p>
          <a:pPr>
            <a:lnSpc>
              <a:spcPct val="100000"/>
            </a:lnSpc>
            <a:defRPr cap="all"/>
          </a:pPr>
          <a:r>
            <a:rPr lang="en-US" dirty="0" err="1">
              <a:latin typeface="Calibri"/>
            </a:rPr>
            <a:t>Politcal</a:t>
          </a:r>
          <a:r>
            <a:rPr lang="en-US" dirty="0">
              <a:latin typeface="Calibri"/>
            </a:rPr>
            <a:t>: trade policy and import duties. </a:t>
          </a:r>
        </a:p>
      </dgm:t>
    </dgm:pt>
    <dgm:pt modelId="{402BB50F-65F8-4A92-A79B-39BC849F1391}" type="parTrans" cxnId="{BD5FEE3C-EA7C-4D3F-9FCF-E123E8CC6313}">
      <dgm:prSet/>
      <dgm:spPr/>
    </dgm:pt>
    <dgm:pt modelId="{BE890027-85D2-429B-B75D-FC09A0B79BAB}" type="sibTrans" cxnId="{BD5FEE3C-EA7C-4D3F-9FCF-E123E8CC6313}">
      <dgm:prSet/>
      <dgm:spPr/>
    </dgm:pt>
    <dgm:pt modelId="{FC958DE7-E435-407F-88E9-BE7E4EF45AED}">
      <dgm:prSet phldr="0"/>
      <dgm:spPr/>
      <dgm:t>
        <a:bodyPr/>
        <a:lstStyle/>
        <a:p>
          <a:pPr>
            <a:lnSpc>
              <a:spcPct val="100000"/>
            </a:lnSpc>
            <a:defRPr cap="all"/>
          </a:pPr>
          <a:r>
            <a:rPr lang="en-US" dirty="0">
              <a:latin typeface="Calibri"/>
            </a:rPr>
            <a:t>Technological </a:t>
          </a:r>
          <a:r>
            <a:rPr lang="en-US" dirty="0" err="1">
              <a:latin typeface="Calibri"/>
            </a:rPr>
            <a:t>factor:data</a:t>
          </a:r>
          <a:r>
            <a:rPr lang="en-US" dirty="0">
              <a:latin typeface="Calibri"/>
            </a:rPr>
            <a:t> driven retail- analytics will help shops understand customer preference and </a:t>
          </a:r>
          <a:r>
            <a:rPr lang="en-US" dirty="0" err="1">
              <a:latin typeface="Calibri"/>
            </a:rPr>
            <a:t>optimise</a:t>
          </a:r>
          <a:r>
            <a:rPr lang="en-US" dirty="0">
              <a:latin typeface="Calibri"/>
            </a:rPr>
            <a:t> stock. </a:t>
          </a:r>
          <a:endParaRPr lang="en-GB" dirty="0"/>
        </a:p>
      </dgm:t>
    </dgm:pt>
    <dgm:pt modelId="{BCACB40A-2619-46AA-801F-2C2941CB8B24}" type="parTrans" cxnId="{DD67D3C1-8B22-4B70-BA37-B191BB8013C8}">
      <dgm:prSet/>
      <dgm:spPr/>
    </dgm:pt>
    <dgm:pt modelId="{CBB86372-942E-4C16-8E98-36C81FE681B2}" type="sibTrans" cxnId="{DD67D3C1-8B22-4B70-BA37-B191BB8013C8}">
      <dgm:prSet/>
      <dgm:spPr/>
    </dgm:pt>
    <dgm:pt modelId="{B54570F4-869C-4F1D-A141-A22D0C1B150A}">
      <dgm:prSet phldr="0"/>
      <dgm:spPr/>
      <dgm:t>
        <a:bodyPr/>
        <a:lstStyle/>
        <a:p>
          <a:pPr rtl="0">
            <a:lnSpc>
              <a:spcPct val="100000"/>
            </a:lnSpc>
            <a:defRPr cap="all"/>
          </a:pPr>
          <a:r>
            <a:rPr lang="en-GB" dirty="0">
              <a:latin typeface="Calibri"/>
            </a:rPr>
            <a:t>Legal factors: product safety- fire safety and consumer protection regulations. </a:t>
          </a:r>
        </a:p>
      </dgm:t>
    </dgm:pt>
    <dgm:pt modelId="{EC3CAD47-2A5F-4639-9885-FD9D32752E2B}" type="parTrans" cxnId="{90CBF3F4-46BF-4CB0-B6F4-4C4902BE04A4}">
      <dgm:prSet/>
      <dgm:spPr/>
    </dgm:pt>
    <dgm:pt modelId="{D6DC8061-BFF2-4187-B3C5-7A6CE2FA1627}" type="sibTrans" cxnId="{90CBF3F4-46BF-4CB0-B6F4-4C4902BE04A4}">
      <dgm:prSet/>
      <dgm:spPr/>
    </dgm:pt>
    <dgm:pt modelId="{77CADC3D-4373-4DCE-9062-22B2BB25A07B}" type="pres">
      <dgm:prSet presAssocID="{C98A2FEA-C0CB-4F9C-AC1B-FF4C53FAEE6F}" presName="root" presStyleCnt="0">
        <dgm:presLayoutVars>
          <dgm:dir/>
          <dgm:resizeHandles val="exact"/>
        </dgm:presLayoutVars>
      </dgm:prSet>
      <dgm:spPr/>
    </dgm:pt>
    <dgm:pt modelId="{B44D8724-75E1-4040-A16B-1C56BDD88F8C}" type="pres">
      <dgm:prSet presAssocID="{6B0FFAD0-54CB-490F-A5D3-6A2876563D06}" presName="compNode" presStyleCnt="0"/>
      <dgm:spPr/>
    </dgm:pt>
    <dgm:pt modelId="{98E9934F-8684-45A7-A5A7-09B1BEE82ECD}" type="pres">
      <dgm:prSet presAssocID="{6B0FFAD0-54CB-490F-A5D3-6A2876563D06}" presName="iconBgRect" presStyleLbl="bgShp" presStyleIdx="0" presStyleCnt="6"/>
      <dgm:spPr>
        <a:prstGeom prst="round2DiagRect">
          <a:avLst>
            <a:gd name="adj1" fmla="val 29727"/>
            <a:gd name="adj2" fmla="val 0"/>
          </a:avLst>
        </a:prstGeom>
      </dgm:spPr>
    </dgm:pt>
    <dgm:pt modelId="{376B7532-28F7-4610-A635-EE406A6DA332}" type="pres">
      <dgm:prSet presAssocID="{6B0FFAD0-54CB-490F-A5D3-6A2876563D06}" presName="iconRect" presStyleLbl="node1" presStyleIdx="0" presStyleCnt="6"/>
      <dgm:spPr/>
    </dgm:pt>
    <dgm:pt modelId="{08B1C517-DDFF-4FBC-AE3A-1B7117CDC54F}" type="pres">
      <dgm:prSet presAssocID="{6B0FFAD0-54CB-490F-A5D3-6A2876563D06}" presName="spaceRect" presStyleCnt="0"/>
      <dgm:spPr/>
    </dgm:pt>
    <dgm:pt modelId="{EA8029D4-1B11-4FCE-A944-F0664FEFF1EC}" type="pres">
      <dgm:prSet presAssocID="{6B0FFAD0-54CB-490F-A5D3-6A2876563D06}" presName="textRect" presStyleLbl="revTx" presStyleIdx="0" presStyleCnt="6">
        <dgm:presLayoutVars>
          <dgm:chMax val="1"/>
          <dgm:chPref val="1"/>
        </dgm:presLayoutVars>
      </dgm:prSet>
      <dgm:spPr/>
    </dgm:pt>
    <dgm:pt modelId="{4E64F0A7-67BF-4FC5-B99C-28C43C5DC30B}" type="pres">
      <dgm:prSet presAssocID="{BE890027-85D2-429B-B75D-FC09A0B79BAB}" presName="sibTrans" presStyleCnt="0"/>
      <dgm:spPr/>
    </dgm:pt>
    <dgm:pt modelId="{6BC509BB-F307-4B95-8D04-1D631C851066}" type="pres">
      <dgm:prSet presAssocID="{F09CC292-FC3A-4BDD-897A-1E88D8142136}" presName="compNode" presStyleCnt="0"/>
      <dgm:spPr/>
    </dgm:pt>
    <dgm:pt modelId="{F16CF757-92FF-4834-BBBB-094EBAC8D086}" type="pres">
      <dgm:prSet presAssocID="{F09CC292-FC3A-4BDD-897A-1E88D8142136}" presName="iconBgRect" presStyleLbl="bgShp" presStyleIdx="1" presStyleCnt="6"/>
      <dgm:spPr>
        <a:prstGeom prst="round2DiagRect">
          <a:avLst>
            <a:gd name="adj1" fmla="val 29727"/>
            <a:gd name="adj2" fmla="val 0"/>
          </a:avLst>
        </a:prstGeom>
      </dgm:spPr>
    </dgm:pt>
    <dgm:pt modelId="{24631707-6530-455F-B048-10676919CB57}" type="pres">
      <dgm:prSet presAssocID="{F09CC292-FC3A-4BDD-897A-1E88D8142136}"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oins"/>
        </a:ext>
      </dgm:extLst>
    </dgm:pt>
    <dgm:pt modelId="{A872DBB7-5D96-4677-9660-D21C3CF8D42C}" type="pres">
      <dgm:prSet presAssocID="{F09CC292-FC3A-4BDD-897A-1E88D8142136}" presName="spaceRect" presStyleCnt="0"/>
      <dgm:spPr/>
    </dgm:pt>
    <dgm:pt modelId="{5D1E505D-2537-4B18-9082-B19EBA7BD56F}" type="pres">
      <dgm:prSet presAssocID="{F09CC292-FC3A-4BDD-897A-1E88D8142136}" presName="textRect" presStyleLbl="revTx" presStyleIdx="1" presStyleCnt="6">
        <dgm:presLayoutVars>
          <dgm:chMax val="1"/>
          <dgm:chPref val="1"/>
        </dgm:presLayoutVars>
      </dgm:prSet>
      <dgm:spPr/>
    </dgm:pt>
    <dgm:pt modelId="{183A7293-2E1A-4775-84AC-18D431EC0ED0}" type="pres">
      <dgm:prSet presAssocID="{4A4EA093-99B1-4721-9F5A-60C9E7E35541}" presName="sibTrans" presStyleCnt="0"/>
      <dgm:spPr/>
    </dgm:pt>
    <dgm:pt modelId="{F5373C69-C8E2-46E3-8EE7-2A3D57E4F66C}" type="pres">
      <dgm:prSet presAssocID="{10EE800B-85EE-40D1-9AAA-41E66656F8B2}" presName="compNode" presStyleCnt="0"/>
      <dgm:spPr/>
    </dgm:pt>
    <dgm:pt modelId="{C713D334-CB0E-485C-8767-583C22E4F995}" type="pres">
      <dgm:prSet presAssocID="{10EE800B-85EE-40D1-9AAA-41E66656F8B2}" presName="iconBgRect" presStyleLbl="bgShp" presStyleIdx="2" presStyleCnt="6"/>
      <dgm:spPr>
        <a:prstGeom prst="round2DiagRect">
          <a:avLst>
            <a:gd name="adj1" fmla="val 29727"/>
            <a:gd name="adj2" fmla="val 0"/>
          </a:avLst>
        </a:prstGeom>
      </dgm:spPr>
    </dgm:pt>
    <dgm:pt modelId="{CC604E45-BB22-4EB0-9A0A-8D155A785A27}" type="pres">
      <dgm:prSet presAssocID="{10EE800B-85EE-40D1-9AAA-41E66656F8B2}"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ocial Network"/>
        </a:ext>
      </dgm:extLst>
    </dgm:pt>
    <dgm:pt modelId="{2866CD39-AE23-41C9-94F2-AB21EEC178AD}" type="pres">
      <dgm:prSet presAssocID="{10EE800B-85EE-40D1-9AAA-41E66656F8B2}" presName="spaceRect" presStyleCnt="0"/>
      <dgm:spPr/>
    </dgm:pt>
    <dgm:pt modelId="{CC58992B-A616-485E-B3AF-D0B3D8BE965E}" type="pres">
      <dgm:prSet presAssocID="{10EE800B-85EE-40D1-9AAA-41E66656F8B2}" presName="textRect" presStyleLbl="revTx" presStyleIdx="2" presStyleCnt="6">
        <dgm:presLayoutVars>
          <dgm:chMax val="1"/>
          <dgm:chPref val="1"/>
        </dgm:presLayoutVars>
      </dgm:prSet>
      <dgm:spPr/>
    </dgm:pt>
    <dgm:pt modelId="{7A6B82B8-F90A-4AE5-ACA5-FB6B187EBB91}" type="pres">
      <dgm:prSet presAssocID="{5E982A87-0075-44FE-98E4-84FEAEC05EB2}" presName="sibTrans" presStyleCnt="0"/>
      <dgm:spPr/>
    </dgm:pt>
    <dgm:pt modelId="{083586F9-E75E-40F0-BCF8-2DACA9A3945D}" type="pres">
      <dgm:prSet presAssocID="{FC958DE7-E435-407F-88E9-BE7E4EF45AED}" presName="compNode" presStyleCnt="0"/>
      <dgm:spPr/>
    </dgm:pt>
    <dgm:pt modelId="{0D3A37FB-EB71-4309-8775-059E72F11366}" type="pres">
      <dgm:prSet presAssocID="{FC958DE7-E435-407F-88E9-BE7E4EF45AED}" presName="iconBgRect" presStyleLbl="bgShp" presStyleIdx="3" presStyleCnt="6"/>
      <dgm:spPr>
        <a:prstGeom prst="round2DiagRect">
          <a:avLst>
            <a:gd name="adj1" fmla="val 29727"/>
            <a:gd name="adj2" fmla="val 0"/>
          </a:avLst>
        </a:prstGeom>
      </dgm:spPr>
    </dgm:pt>
    <dgm:pt modelId="{DF5F474B-6544-4BF8-AF6F-98542EC2EABC}" type="pres">
      <dgm:prSet presAssocID="{FC958DE7-E435-407F-88E9-BE7E4EF45AED}" presName="iconRect" presStyleLbl="node1" presStyleIdx="3" presStyleCnt="6"/>
      <dgm:spPr/>
    </dgm:pt>
    <dgm:pt modelId="{8B9D4432-C3C5-400C-B471-72B987821FB5}" type="pres">
      <dgm:prSet presAssocID="{FC958DE7-E435-407F-88E9-BE7E4EF45AED}" presName="spaceRect" presStyleCnt="0"/>
      <dgm:spPr/>
    </dgm:pt>
    <dgm:pt modelId="{88EEBDDD-750E-4E93-8251-B2F423939A8C}" type="pres">
      <dgm:prSet presAssocID="{FC958DE7-E435-407F-88E9-BE7E4EF45AED}" presName="textRect" presStyleLbl="revTx" presStyleIdx="3" presStyleCnt="6">
        <dgm:presLayoutVars>
          <dgm:chMax val="1"/>
          <dgm:chPref val="1"/>
        </dgm:presLayoutVars>
      </dgm:prSet>
      <dgm:spPr/>
    </dgm:pt>
    <dgm:pt modelId="{A4B6A3C5-E91F-4712-BB56-14F460715D54}" type="pres">
      <dgm:prSet presAssocID="{CBB86372-942E-4C16-8E98-36C81FE681B2}" presName="sibTrans" presStyleCnt="0"/>
      <dgm:spPr/>
    </dgm:pt>
    <dgm:pt modelId="{CCBE50E7-0A22-4B4D-8C3E-E449E09C6637}" type="pres">
      <dgm:prSet presAssocID="{37B368D0-CC44-47BC-85BD-F03629007533}" presName="compNode" presStyleCnt="0"/>
      <dgm:spPr/>
    </dgm:pt>
    <dgm:pt modelId="{BCBB44C2-A8CC-4004-9D69-53AA278E80F1}" type="pres">
      <dgm:prSet presAssocID="{37B368D0-CC44-47BC-85BD-F03629007533}" presName="iconBgRect" presStyleLbl="bgShp" presStyleIdx="4" presStyleCnt="6"/>
      <dgm:spPr>
        <a:prstGeom prst="round2DiagRect">
          <a:avLst>
            <a:gd name="adj1" fmla="val 29727"/>
            <a:gd name="adj2" fmla="val 0"/>
          </a:avLst>
        </a:prstGeom>
      </dgm:spPr>
    </dgm:pt>
    <dgm:pt modelId="{254D6D25-214B-4943-9DE9-2006ED37E620}" type="pres">
      <dgm:prSet presAssocID="{37B368D0-CC44-47BC-85BD-F03629007533}" presName="iconRect" presStyleLbl="node1" presStyleIdx="4" presStyleCnt="6"/>
      <dgm:spPr/>
    </dgm:pt>
    <dgm:pt modelId="{F2DFB4F6-9796-434E-A964-EB8D4BB554C8}" type="pres">
      <dgm:prSet presAssocID="{37B368D0-CC44-47BC-85BD-F03629007533}" presName="spaceRect" presStyleCnt="0"/>
      <dgm:spPr/>
    </dgm:pt>
    <dgm:pt modelId="{3054DB3A-A594-472A-B8B3-0DD5CB0BA109}" type="pres">
      <dgm:prSet presAssocID="{37B368D0-CC44-47BC-85BD-F03629007533}" presName="textRect" presStyleLbl="revTx" presStyleIdx="4" presStyleCnt="6">
        <dgm:presLayoutVars>
          <dgm:chMax val="1"/>
          <dgm:chPref val="1"/>
        </dgm:presLayoutVars>
      </dgm:prSet>
      <dgm:spPr/>
    </dgm:pt>
    <dgm:pt modelId="{2AE92E38-FAF2-465B-BB96-A3F3B70CE6B8}" type="pres">
      <dgm:prSet presAssocID="{D0ED7CB4-6E41-47E8-9FE0-1F9174C74A6F}" presName="sibTrans" presStyleCnt="0"/>
      <dgm:spPr/>
    </dgm:pt>
    <dgm:pt modelId="{09E699A3-92B0-4DB0-9136-DE8171339AAA}" type="pres">
      <dgm:prSet presAssocID="{B54570F4-869C-4F1D-A141-A22D0C1B150A}" presName="compNode" presStyleCnt="0"/>
      <dgm:spPr/>
    </dgm:pt>
    <dgm:pt modelId="{57320DCD-982B-4BB0-966A-C7F33DD8A78B}" type="pres">
      <dgm:prSet presAssocID="{B54570F4-869C-4F1D-A141-A22D0C1B150A}" presName="iconBgRect" presStyleLbl="bgShp" presStyleIdx="5" presStyleCnt="6"/>
      <dgm:spPr>
        <a:prstGeom prst="round2DiagRect">
          <a:avLst>
            <a:gd name="adj1" fmla="val 29727"/>
            <a:gd name="adj2" fmla="val 0"/>
          </a:avLst>
        </a:prstGeom>
      </dgm:spPr>
    </dgm:pt>
    <dgm:pt modelId="{2504D6C9-6D7A-4ECA-BFF2-E2106E1D5967}" type="pres">
      <dgm:prSet presAssocID="{B54570F4-869C-4F1D-A141-A22D0C1B150A}" presName="iconRect" presStyleLbl="node1" presStyleIdx="5" presStyleCnt="6"/>
      <dgm:spPr/>
    </dgm:pt>
    <dgm:pt modelId="{99C4E8FE-1A08-48AA-A030-EA7A5960659B}" type="pres">
      <dgm:prSet presAssocID="{B54570F4-869C-4F1D-A141-A22D0C1B150A}" presName="spaceRect" presStyleCnt="0"/>
      <dgm:spPr/>
    </dgm:pt>
    <dgm:pt modelId="{D27BBAA9-1E34-4DDF-803A-C2DAEF42E578}" type="pres">
      <dgm:prSet presAssocID="{B54570F4-869C-4F1D-A141-A22D0C1B150A}" presName="textRect" presStyleLbl="revTx" presStyleIdx="5" presStyleCnt="6">
        <dgm:presLayoutVars>
          <dgm:chMax val="1"/>
          <dgm:chPref val="1"/>
        </dgm:presLayoutVars>
      </dgm:prSet>
      <dgm:spPr/>
    </dgm:pt>
  </dgm:ptLst>
  <dgm:cxnLst>
    <dgm:cxn modelId="{68A3AC19-5039-45E3-93E1-ABD3A1DA0119}" type="presOf" srcId="{B54570F4-869C-4F1D-A141-A22D0C1B150A}" destId="{D27BBAA9-1E34-4DDF-803A-C2DAEF42E578}" srcOrd="0" destOrd="0" presId="urn:microsoft.com/office/officeart/2018/5/layout/IconLeafLabelList"/>
    <dgm:cxn modelId="{173C0D1B-9871-4709-ABEE-637BE1DF6797}" type="presOf" srcId="{37B368D0-CC44-47BC-85BD-F03629007533}" destId="{3054DB3A-A594-472A-B8B3-0DD5CB0BA109}" srcOrd="0" destOrd="0" presId="urn:microsoft.com/office/officeart/2018/5/layout/IconLeafLabelList"/>
    <dgm:cxn modelId="{3F6FA539-96F0-42ED-80B9-E12356D770DF}" type="presOf" srcId="{6B0FFAD0-54CB-490F-A5D3-6A2876563D06}" destId="{EA8029D4-1B11-4FCE-A944-F0664FEFF1EC}" srcOrd="0" destOrd="0" presId="urn:microsoft.com/office/officeart/2018/5/layout/IconLeafLabelList"/>
    <dgm:cxn modelId="{BD5FEE3C-EA7C-4D3F-9FCF-E123E8CC6313}" srcId="{C98A2FEA-C0CB-4F9C-AC1B-FF4C53FAEE6F}" destId="{6B0FFAD0-54CB-490F-A5D3-6A2876563D06}" srcOrd="0" destOrd="0" parTransId="{402BB50F-65F8-4A92-A79B-39BC849F1391}" sibTransId="{BE890027-85D2-429B-B75D-FC09A0B79BAB}"/>
    <dgm:cxn modelId="{2C925863-6991-4797-864A-5C345F756D3A}" type="presOf" srcId="{FC958DE7-E435-407F-88E9-BE7E4EF45AED}" destId="{88EEBDDD-750E-4E93-8251-B2F423939A8C}" srcOrd="0" destOrd="0" presId="urn:microsoft.com/office/officeart/2018/5/layout/IconLeafLabelList"/>
    <dgm:cxn modelId="{F43B7359-F6FF-4B30-95C5-F4B37CC5D70A}" type="presOf" srcId="{C98A2FEA-C0CB-4F9C-AC1B-FF4C53FAEE6F}" destId="{77CADC3D-4373-4DCE-9062-22B2BB25A07B}" srcOrd="0" destOrd="0" presId="urn:microsoft.com/office/officeart/2018/5/layout/IconLeafLabelList"/>
    <dgm:cxn modelId="{7D07305A-230F-4100-A007-07E459C29853}" type="presOf" srcId="{F09CC292-FC3A-4BDD-897A-1E88D8142136}" destId="{5D1E505D-2537-4B18-9082-B19EBA7BD56F}" srcOrd="0" destOrd="0" presId="urn:microsoft.com/office/officeart/2018/5/layout/IconLeafLabelList"/>
    <dgm:cxn modelId="{8ACCC286-7B97-4850-9F2B-03D27E3B8EE0}" srcId="{C98A2FEA-C0CB-4F9C-AC1B-FF4C53FAEE6F}" destId="{F09CC292-FC3A-4BDD-897A-1E88D8142136}" srcOrd="1" destOrd="0" parTransId="{41B836F4-8FA2-4876-BA7F-C0C7CC732FAF}" sibTransId="{4A4EA093-99B1-4721-9F5A-60C9E7E35541}"/>
    <dgm:cxn modelId="{1E9F9AB0-554B-46CD-B6CB-8104E4218CE9}" srcId="{C98A2FEA-C0CB-4F9C-AC1B-FF4C53FAEE6F}" destId="{10EE800B-85EE-40D1-9AAA-41E66656F8B2}" srcOrd="2" destOrd="0" parTransId="{2AF449B2-765A-4031-AC8B-403434D0FFF5}" sibTransId="{5E982A87-0075-44FE-98E4-84FEAEC05EB2}"/>
    <dgm:cxn modelId="{DD67D3C1-8B22-4B70-BA37-B191BB8013C8}" srcId="{C98A2FEA-C0CB-4F9C-AC1B-FF4C53FAEE6F}" destId="{FC958DE7-E435-407F-88E9-BE7E4EF45AED}" srcOrd="3" destOrd="0" parTransId="{BCACB40A-2619-46AA-801F-2C2941CB8B24}" sibTransId="{CBB86372-942E-4C16-8E98-36C81FE681B2}"/>
    <dgm:cxn modelId="{DFC288E6-B977-44D6-BCE8-F2A712E133DC}" type="presOf" srcId="{10EE800B-85EE-40D1-9AAA-41E66656F8B2}" destId="{CC58992B-A616-485E-B3AF-D0B3D8BE965E}" srcOrd="0" destOrd="0" presId="urn:microsoft.com/office/officeart/2018/5/layout/IconLeafLabelList"/>
    <dgm:cxn modelId="{6394F8E7-4CC9-4119-8665-395CBFAB2F04}" srcId="{C98A2FEA-C0CB-4F9C-AC1B-FF4C53FAEE6F}" destId="{37B368D0-CC44-47BC-85BD-F03629007533}" srcOrd="4" destOrd="0" parTransId="{82A0D2A3-78B1-4DE1-8350-D0E0405A68FC}" sibTransId="{D0ED7CB4-6E41-47E8-9FE0-1F9174C74A6F}"/>
    <dgm:cxn modelId="{90CBF3F4-46BF-4CB0-B6F4-4C4902BE04A4}" srcId="{C98A2FEA-C0CB-4F9C-AC1B-FF4C53FAEE6F}" destId="{B54570F4-869C-4F1D-A141-A22D0C1B150A}" srcOrd="5" destOrd="0" parTransId="{EC3CAD47-2A5F-4639-9885-FD9D32752E2B}" sibTransId="{D6DC8061-BFF2-4187-B3C5-7A6CE2FA1627}"/>
    <dgm:cxn modelId="{31EF61CB-3325-4589-9A7C-FFEEBB6143D4}" type="presParOf" srcId="{77CADC3D-4373-4DCE-9062-22B2BB25A07B}" destId="{B44D8724-75E1-4040-A16B-1C56BDD88F8C}" srcOrd="0" destOrd="0" presId="urn:microsoft.com/office/officeart/2018/5/layout/IconLeafLabelList"/>
    <dgm:cxn modelId="{BD13D341-8572-4BAB-BB01-E860B4AAC321}" type="presParOf" srcId="{B44D8724-75E1-4040-A16B-1C56BDD88F8C}" destId="{98E9934F-8684-45A7-A5A7-09B1BEE82ECD}" srcOrd="0" destOrd="0" presId="urn:microsoft.com/office/officeart/2018/5/layout/IconLeafLabelList"/>
    <dgm:cxn modelId="{BFFCE0B5-4E76-497A-A1A4-9A40BBA11C4D}" type="presParOf" srcId="{B44D8724-75E1-4040-A16B-1C56BDD88F8C}" destId="{376B7532-28F7-4610-A635-EE406A6DA332}" srcOrd="1" destOrd="0" presId="urn:microsoft.com/office/officeart/2018/5/layout/IconLeafLabelList"/>
    <dgm:cxn modelId="{F777FF40-1511-4321-AD2B-D38836ABEE26}" type="presParOf" srcId="{B44D8724-75E1-4040-A16B-1C56BDD88F8C}" destId="{08B1C517-DDFF-4FBC-AE3A-1B7117CDC54F}" srcOrd="2" destOrd="0" presId="urn:microsoft.com/office/officeart/2018/5/layout/IconLeafLabelList"/>
    <dgm:cxn modelId="{97F20055-FFF0-4DBF-84A2-38B751835A26}" type="presParOf" srcId="{B44D8724-75E1-4040-A16B-1C56BDD88F8C}" destId="{EA8029D4-1B11-4FCE-A944-F0664FEFF1EC}" srcOrd="3" destOrd="0" presId="urn:microsoft.com/office/officeart/2018/5/layout/IconLeafLabelList"/>
    <dgm:cxn modelId="{D1747CE2-A6ED-43CA-81F2-160EB2C4F74D}" type="presParOf" srcId="{77CADC3D-4373-4DCE-9062-22B2BB25A07B}" destId="{4E64F0A7-67BF-4FC5-B99C-28C43C5DC30B}" srcOrd="1" destOrd="0" presId="urn:microsoft.com/office/officeart/2018/5/layout/IconLeafLabelList"/>
    <dgm:cxn modelId="{61D71AAC-0AA6-4379-A477-49C1D1C7C72E}" type="presParOf" srcId="{77CADC3D-4373-4DCE-9062-22B2BB25A07B}" destId="{6BC509BB-F307-4B95-8D04-1D631C851066}" srcOrd="2" destOrd="0" presId="urn:microsoft.com/office/officeart/2018/5/layout/IconLeafLabelList"/>
    <dgm:cxn modelId="{1FB270FB-2A8D-4845-A240-002D564C4F8A}" type="presParOf" srcId="{6BC509BB-F307-4B95-8D04-1D631C851066}" destId="{F16CF757-92FF-4834-BBBB-094EBAC8D086}" srcOrd="0" destOrd="0" presId="urn:microsoft.com/office/officeart/2018/5/layout/IconLeafLabelList"/>
    <dgm:cxn modelId="{244E6F0C-916C-4B7F-B09C-C843A1740151}" type="presParOf" srcId="{6BC509BB-F307-4B95-8D04-1D631C851066}" destId="{24631707-6530-455F-B048-10676919CB57}" srcOrd="1" destOrd="0" presId="urn:microsoft.com/office/officeart/2018/5/layout/IconLeafLabelList"/>
    <dgm:cxn modelId="{14C937FE-C0A9-4BC2-B516-BE0DECFF9EB9}" type="presParOf" srcId="{6BC509BB-F307-4B95-8D04-1D631C851066}" destId="{A872DBB7-5D96-4677-9660-D21C3CF8D42C}" srcOrd="2" destOrd="0" presId="urn:microsoft.com/office/officeart/2018/5/layout/IconLeafLabelList"/>
    <dgm:cxn modelId="{7DCF3AAE-0074-473B-B057-6F81C5F45E5B}" type="presParOf" srcId="{6BC509BB-F307-4B95-8D04-1D631C851066}" destId="{5D1E505D-2537-4B18-9082-B19EBA7BD56F}" srcOrd="3" destOrd="0" presId="urn:microsoft.com/office/officeart/2018/5/layout/IconLeafLabelList"/>
    <dgm:cxn modelId="{9F5C2A72-51BE-4B80-BF06-39C6ACE8B8D6}" type="presParOf" srcId="{77CADC3D-4373-4DCE-9062-22B2BB25A07B}" destId="{183A7293-2E1A-4775-84AC-18D431EC0ED0}" srcOrd="3" destOrd="0" presId="urn:microsoft.com/office/officeart/2018/5/layout/IconLeafLabelList"/>
    <dgm:cxn modelId="{2546C17D-AA03-4461-A930-F44FE2708F8D}" type="presParOf" srcId="{77CADC3D-4373-4DCE-9062-22B2BB25A07B}" destId="{F5373C69-C8E2-46E3-8EE7-2A3D57E4F66C}" srcOrd="4" destOrd="0" presId="urn:microsoft.com/office/officeart/2018/5/layout/IconLeafLabelList"/>
    <dgm:cxn modelId="{7DF0F5C4-AC5F-4E0B-B506-7D5F24C656F1}" type="presParOf" srcId="{F5373C69-C8E2-46E3-8EE7-2A3D57E4F66C}" destId="{C713D334-CB0E-485C-8767-583C22E4F995}" srcOrd="0" destOrd="0" presId="urn:microsoft.com/office/officeart/2018/5/layout/IconLeafLabelList"/>
    <dgm:cxn modelId="{99F34CFE-9735-4EE4-9E1A-43CA834481D1}" type="presParOf" srcId="{F5373C69-C8E2-46E3-8EE7-2A3D57E4F66C}" destId="{CC604E45-BB22-4EB0-9A0A-8D155A785A27}" srcOrd="1" destOrd="0" presId="urn:microsoft.com/office/officeart/2018/5/layout/IconLeafLabelList"/>
    <dgm:cxn modelId="{E705E64C-62AA-479B-B1BC-F4EB141A88B3}" type="presParOf" srcId="{F5373C69-C8E2-46E3-8EE7-2A3D57E4F66C}" destId="{2866CD39-AE23-41C9-94F2-AB21EEC178AD}" srcOrd="2" destOrd="0" presId="urn:microsoft.com/office/officeart/2018/5/layout/IconLeafLabelList"/>
    <dgm:cxn modelId="{0BF0685F-D23D-406D-8974-64999C7783C3}" type="presParOf" srcId="{F5373C69-C8E2-46E3-8EE7-2A3D57E4F66C}" destId="{CC58992B-A616-485E-B3AF-D0B3D8BE965E}" srcOrd="3" destOrd="0" presId="urn:microsoft.com/office/officeart/2018/5/layout/IconLeafLabelList"/>
    <dgm:cxn modelId="{8AA38850-EA4D-49F9-A04A-778C45DB0FA1}" type="presParOf" srcId="{77CADC3D-4373-4DCE-9062-22B2BB25A07B}" destId="{7A6B82B8-F90A-4AE5-ACA5-FB6B187EBB91}" srcOrd="5" destOrd="0" presId="urn:microsoft.com/office/officeart/2018/5/layout/IconLeafLabelList"/>
    <dgm:cxn modelId="{4122F338-C157-4773-B9FC-3BFC64F5B6B7}" type="presParOf" srcId="{77CADC3D-4373-4DCE-9062-22B2BB25A07B}" destId="{083586F9-E75E-40F0-BCF8-2DACA9A3945D}" srcOrd="6" destOrd="0" presId="urn:microsoft.com/office/officeart/2018/5/layout/IconLeafLabelList"/>
    <dgm:cxn modelId="{471B3346-D410-4BBB-BA09-90A4968BFE45}" type="presParOf" srcId="{083586F9-E75E-40F0-BCF8-2DACA9A3945D}" destId="{0D3A37FB-EB71-4309-8775-059E72F11366}" srcOrd="0" destOrd="0" presId="urn:microsoft.com/office/officeart/2018/5/layout/IconLeafLabelList"/>
    <dgm:cxn modelId="{B2751EA7-23CF-4EA1-8D80-7D529C28E8F0}" type="presParOf" srcId="{083586F9-E75E-40F0-BCF8-2DACA9A3945D}" destId="{DF5F474B-6544-4BF8-AF6F-98542EC2EABC}" srcOrd="1" destOrd="0" presId="urn:microsoft.com/office/officeart/2018/5/layout/IconLeafLabelList"/>
    <dgm:cxn modelId="{6B1160C5-75B8-45AD-9F42-917D2375C666}" type="presParOf" srcId="{083586F9-E75E-40F0-BCF8-2DACA9A3945D}" destId="{8B9D4432-C3C5-400C-B471-72B987821FB5}" srcOrd="2" destOrd="0" presId="urn:microsoft.com/office/officeart/2018/5/layout/IconLeafLabelList"/>
    <dgm:cxn modelId="{E473D9E0-0FD4-492B-ACB6-9F3A66C830BB}" type="presParOf" srcId="{083586F9-E75E-40F0-BCF8-2DACA9A3945D}" destId="{88EEBDDD-750E-4E93-8251-B2F423939A8C}" srcOrd="3" destOrd="0" presId="urn:microsoft.com/office/officeart/2018/5/layout/IconLeafLabelList"/>
    <dgm:cxn modelId="{DE6C2745-2C41-49BB-9BA0-A5B9A09DA9B0}" type="presParOf" srcId="{77CADC3D-4373-4DCE-9062-22B2BB25A07B}" destId="{A4B6A3C5-E91F-4712-BB56-14F460715D54}" srcOrd="7" destOrd="0" presId="urn:microsoft.com/office/officeart/2018/5/layout/IconLeafLabelList"/>
    <dgm:cxn modelId="{EEAA8667-BF5D-4885-80A4-B8959E8CA4C2}" type="presParOf" srcId="{77CADC3D-4373-4DCE-9062-22B2BB25A07B}" destId="{CCBE50E7-0A22-4B4D-8C3E-E449E09C6637}" srcOrd="8" destOrd="0" presId="urn:microsoft.com/office/officeart/2018/5/layout/IconLeafLabelList"/>
    <dgm:cxn modelId="{55D7B23A-733E-47ED-8058-9C0D460FD0AD}" type="presParOf" srcId="{CCBE50E7-0A22-4B4D-8C3E-E449E09C6637}" destId="{BCBB44C2-A8CC-4004-9D69-53AA278E80F1}" srcOrd="0" destOrd="0" presId="urn:microsoft.com/office/officeart/2018/5/layout/IconLeafLabelList"/>
    <dgm:cxn modelId="{243D809D-2DC3-4ACE-B8B8-DAC045FFE7DD}" type="presParOf" srcId="{CCBE50E7-0A22-4B4D-8C3E-E449E09C6637}" destId="{254D6D25-214B-4943-9DE9-2006ED37E620}" srcOrd="1" destOrd="0" presId="urn:microsoft.com/office/officeart/2018/5/layout/IconLeafLabelList"/>
    <dgm:cxn modelId="{D119A55F-8DA2-42C7-83A9-2AA2DAEA2B7F}" type="presParOf" srcId="{CCBE50E7-0A22-4B4D-8C3E-E449E09C6637}" destId="{F2DFB4F6-9796-434E-A964-EB8D4BB554C8}" srcOrd="2" destOrd="0" presId="urn:microsoft.com/office/officeart/2018/5/layout/IconLeafLabelList"/>
    <dgm:cxn modelId="{3ACE2676-CC51-49D7-A4CE-D0696F7B4F70}" type="presParOf" srcId="{CCBE50E7-0A22-4B4D-8C3E-E449E09C6637}" destId="{3054DB3A-A594-472A-B8B3-0DD5CB0BA109}" srcOrd="3" destOrd="0" presId="urn:microsoft.com/office/officeart/2018/5/layout/IconLeafLabelList"/>
    <dgm:cxn modelId="{5C376409-25E9-4E9B-97B9-18A529B98BB2}" type="presParOf" srcId="{77CADC3D-4373-4DCE-9062-22B2BB25A07B}" destId="{2AE92E38-FAF2-465B-BB96-A3F3B70CE6B8}" srcOrd="9" destOrd="0" presId="urn:microsoft.com/office/officeart/2018/5/layout/IconLeafLabelList"/>
    <dgm:cxn modelId="{9AC166D1-09DE-4761-8F14-B50E112A944B}" type="presParOf" srcId="{77CADC3D-4373-4DCE-9062-22B2BB25A07B}" destId="{09E699A3-92B0-4DB0-9136-DE8171339AAA}" srcOrd="10" destOrd="0" presId="urn:microsoft.com/office/officeart/2018/5/layout/IconLeafLabelList"/>
    <dgm:cxn modelId="{DB048854-30C1-4715-8760-06E1E7E6A604}" type="presParOf" srcId="{09E699A3-92B0-4DB0-9136-DE8171339AAA}" destId="{57320DCD-982B-4BB0-966A-C7F33DD8A78B}" srcOrd="0" destOrd="0" presId="urn:microsoft.com/office/officeart/2018/5/layout/IconLeafLabelList"/>
    <dgm:cxn modelId="{C88340E3-00CB-41CE-B8CD-7F8203D5D37A}" type="presParOf" srcId="{09E699A3-92B0-4DB0-9136-DE8171339AAA}" destId="{2504D6C9-6D7A-4ECA-BFF2-E2106E1D5967}" srcOrd="1" destOrd="0" presId="urn:microsoft.com/office/officeart/2018/5/layout/IconLeafLabelList"/>
    <dgm:cxn modelId="{95B5FB52-6E7F-4B00-87AB-8E8DD8043AAD}" type="presParOf" srcId="{09E699A3-92B0-4DB0-9136-DE8171339AAA}" destId="{99C4E8FE-1A08-48AA-A030-EA7A5960659B}" srcOrd="2" destOrd="0" presId="urn:microsoft.com/office/officeart/2018/5/layout/IconLeafLabelList"/>
    <dgm:cxn modelId="{BF8DADD9-5E19-4AD1-9938-1F8840B65404}" type="presParOf" srcId="{09E699A3-92B0-4DB0-9136-DE8171339AAA}" destId="{D27BBAA9-1E34-4DDF-803A-C2DAEF42E578}"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837B70-42DD-4B19-9E6E-2D5A438E45B7}" type="doc">
      <dgm:prSet loTypeId="urn:microsoft.com/office/officeart/2018/2/layout/Icon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8D2319F4-D269-43E6-964E-943BBCDD6823}">
      <dgm:prSet/>
      <dgm:spPr/>
      <dgm:t>
        <a:bodyPr/>
        <a:lstStyle/>
        <a:p>
          <a:r>
            <a:rPr lang="en-GB"/>
            <a:t>Owner‑Manager – I’m the person steering the whole business. I set the vision for the store, choose what products we sell, manage suppliers, and make the financial decisions. I also keep an eye on how the store is performing and step in wherever I’m needed.</a:t>
          </a:r>
          <a:endParaRPr lang="en-US"/>
        </a:p>
      </dgm:t>
    </dgm:pt>
    <dgm:pt modelId="{5B1B221B-9FFF-4180-AB42-C69190B25A41}" type="parTrans" cxnId="{01E3685F-F93C-4559-AD1F-F474D89E46C0}">
      <dgm:prSet/>
      <dgm:spPr/>
      <dgm:t>
        <a:bodyPr/>
        <a:lstStyle/>
        <a:p>
          <a:endParaRPr lang="en-US"/>
        </a:p>
      </dgm:t>
    </dgm:pt>
    <dgm:pt modelId="{A85B3C05-D038-4056-9588-BAE8F12BB148}" type="sibTrans" cxnId="{01E3685F-F93C-4559-AD1F-F474D89E46C0}">
      <dgm:prSet/>
      <dgm:spPr/>
      <dgm:t>
        <a:bodyPr/>
        <a:lstStyle/>
        <a:p>
          <a:endParaRPr lang="en-US"/>
        </a:p>
      </dgm:t>
    </dgm:pt>
    <dgm:pt modelId="{0D6A5C01-4C64-4064-964D-E2867F5DA156}">
      <dgm:prSet/>
      <dgm:spPr/>
      <dgm:t>
        <a:bodyPr/>
        <a:lstStyle/>
        <a:p>
          <a:r>
            <a:rPr lang="en-GB"/>
            <a:t>•     Store Supervisor – This person is my right hand on the shop floor. They help me run the day‑to‑day operations, make sure customers are looked after, handle any issues that come up, and keep the team organised. When I’m busy or off‑site, they make sure everything continues smoothly.</a:t>
          </a:r>
          <a:endParaRPr lang="en-US"/>
        </a:p>
      </dgm:t>
    </dgm:pt>
    <dgm:pt modelId="{9203241F-7682-4601-843C-F4BC6B368E00}" type="parTrans" cxnId="{B6A92E1A-4927-4670-A23B-9A1A247E7AA7}">
      <dgm:prSet/>
      <dgm:spPr/>
      <dgm:t>
        <a:bodyPr/>
        <a:lstStyle/>
        <a:p>
          <a:endParaRPr lang="en-US"/>
        </a:p>
      </dgm:t>
    </dgm:pt>
    <dgm:pt modelId="{2C31788E-7757-4A5D-8A3A-B48A90333DE2}" type="sibTrans" cxnId="{B6A92E1A-4927-4670-A23B-9A1A247E7AA7}">
      <dgm:prSet/>
      <dgm:spPr/>
      <dgm:t>
        <a:bodyPr/>
        <a:lstStyle/>
        <a:p>
          <a:endParaRPr lang="en-US"/>
        </a:p>
      </dgm:t>
    </dgm:pt>
    <dgm:pt modelId="{27D479BA-60B6-4982-A4A0-958B47E071CA}">
      <dgm:prSet/>
      <dgm:spPr/>
      <dgm:t>
        <a:bodyPr/>
        <a:lstStyle/>
        <a:p>
          <a:r>
            <a:rPr lang="en-GB"/>
            <a:t>•     Sales Assistants – These are the people customers interact with the most. They greet customers, explain product features, help them compare options, and guide them through purchases. They also keep the store tidy, restock displays, and make sure the showroom feels welcoming.</a:t>
          </a:r>
          <a:endParaRPr lang="en-US"/>
        </a:p>
      </dgm:t>
    </dgm:pt>
    <dgm:pt modelId="{F9D25932-2EAD-4B04-A8A2-6FBD331CE25E}" type="parTrans" cxnId="{A5E696E2-BE55-46A3-B304-C7A656503B13}">
      <dgm:prSet/>
      <dgm:spPr/>
      <dgm:t>
        <a:bodyPr/>
        <a:lstStyle/>
        <a:p>
          <a:endParaRPr lang="en-US"/>
        </a:p>
      </dgm:t>
    </dgm:pt>
    <dgm:pt modelId="{32F397DD-CA3B-45F6-A2BC-283EE572FB82}" type="sibTrans" cxnId="{A5E696E2-BE55-46A3-B304-C7A656503B13}">
      <dgm:prSet/>
      <dgm:spPr/>
      <dgm:t>
        <a:bodyPr/>
        <a:lstStyle/>
        <a:p>
          <a:endParaRPr lang="en-US"/>
        </a:p>
      </dgm:t>
    </dgm:pt>
    <dgm:pt modelId="{CA74B78A-108D-47ED-A1CF-FCA61BC7CF35}">
      <dgm:prSet/>
      <dgm:spPr/>
      <dgm:t>
        <a:bodyPr/>
        <a:lstStyle/>
        <a:p>
          <a:r>
            <a:rPr lang="en-GB"/>
            <a:t>Inventory &amp; Stock Handler – This role keeps the back end of the business running. They check deliveries, unpack furniture, update stock levels, and make sure items are displayed safely and attractively. They help prevent stock shortages and keep the store looking full and organised.</a:t>
          </a:r>
          <a:endParaRPr lang="en-US"/>
        </a:p>
      </dgm:t>
    </dgm:pt>
    <dgm:pt modelId="{FA5A6920-1D92-4F1E-8BFB-E5E540F7E812}" type="parTrans" cxnId="{D9F0C594-77FA-4F54-8F97-B1484CF6DF02}">
      <dgm:prSet/>
      <dgm:spPr/>
      <dgm:t>
        <a:bodyPr/>
        <a:lstStyle/>
        <a:p>
          <a:endParaRPr lang="en-US"/>
        </a:p>
      </dgm:t>
    </dgm:pt>
    <dgm:pt modelId="{79EB5540-CFEF-4714-9927-6CB3B883BD4B}" type="sibTrans" cxnId="{D9F0C594-77FA-4F54-8F97-B1484CF6DF02}">
      <dgm:prSet/>
      <dgm:spPr/>
      <dgm:t>
        <a:bodyPr/>
        <a:lstStyle/>
        <a:p>
          <a:endParaRPr lang="en-US"/>
        </a:p>
      </dgm:t>
    </dgm:pt>
    <dgm:pt modelId="{183C898B-A239-46F2-A66E-68F3EA1D25A2}">
      <dgm:prSet/>
      <dgm:spPr/>
      <dgm:t>
        <a:bodyPr/>
        <a:lstStyle/>
        <a:p>
          <a:r>
            <a:rPr lang="en-GB"/>
            <a:t>•     Bookkeeper/Accountant – I rely on this person to handle the financial admin I can’t realistically do myself. They manage my accounts, track expenses, prepare financial reports, and make sure I stay compliant with tax rules. This frees me up to focus on running and growing the store.</a:t>
          </a:r>
          <a:endParaRPr lang="en-US"/>
        </a:p>
      </dgm:t>
    </dgm:pt>
    <dgm:pt modelId="{39388FE9-EE96-4642-8799-C468C7FEC053}" type="parTrans" cxnId="{D2B85871-5BEA-4825-BA27-11EF7019B3CB}">
      <dgm:prSet/>
      <dgm:spPr/>
      <dgm:t>
        <a:bodyPr/>
        <a:lstStyle/>
        <a:p>
          <a:endParaRPr lang="en-US"/>
        </a:p>
      </dgm:t>
    </dgm:pt>
    <dgm:pt modelId="{5BFF2532-6CB1-410D-BD7A-5730F05EE574}" type="sibTrans" cxnId="{D2B85871-5BEA-4825-BA27-11EF7019B3CB}">
      <dgm:prSet/>
      <dgm:spPr/>
      <dgm:t>
        <a:bodyPr/>
        <a:lstStyle/>
        <a:p>
          <a:endParaRPr lang="en-US"/>
        </a:p>
      </dgm:t>
    </dgm:pt>
    <dgm:pt modelId="{D100637F-201C-4E9D-8520-230ECB95CB34}" type="pres">
      <dgm:prSet presAssocID="{95837B70-42DD-4B19-9E6E-2D5A438E45B7}" presName="root" presStyleCnt="0">
        <dgm:presLayoutVars>
          <dgm:dir/>
          <dgm:resizeHandles val="exact"/>
        </dgm:presLayoutVars>
      </dgm:prSet>
      <dgm:spPr/>
    </dgm:pt>
    <dgm:pt modelId="{50610BAD-6FAC-48EC-81C7-54F4354B1995}" type="pres">
      <dgm:prSet presAssocID="{8D2319F4-D269-43E6-964E-943BBCDD6823}" presName="compNode" presStyleCnt="0"/>
      <dgm:spPr/>
    </dgm:pt>
    <dgm:pt modelId="{E2F59895-B6B8-4ACD-A85E-5989B1057CF2}" type="pres">
      <dgm:prSet presAssocID="{8D2319F4-D269-43E6-964E-943BBCDD682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a:ext>
      </dgm:extLst>
    </dgm:pt>
    <dgm:pt modelId="{B2E95D5A-17B0-4A64-A5C3-C5BDB276FE21}" type="pres">
      <dgm:prSet presAssocID="{8D2319F4-D269-43E6-964E-943BBCDD6823}" presName="spaceRect" presStyleCnt="0"/>
      <dgm:spPr/>
    </dgm:pt>
    <dgm:pt modelId="{11DE97D8-A0BE-4F46-8958-6E4EDD4C53B2}" type="pres">
      <dgm:prSet presAssocID="{8D2319F4-D269-43E6-964E-943BBCDD6823}" presName="textRect" presStyleLbl="revTx" presStyleIdx="0" presStyleCnt="5">
        <dgm:presLayoutVars>
          <dgm:chMax val="1"/>
          <dgm:chPref val="1"/>
        </dgm:presLayoutVars>
      </dgm:prSet>
      <dgm:spPr/>
    </dgm:pt>
    <dgm:pt modelId="{38D12B95-3B2F-46ED-B956-E6EFB761CD09}" type="pres">
      <dgm:prSet presAssocID="{A85B3C05-D038-4056-9588-BAE8F12BB148}" presName="sibTrans" presStyleCnt="0"/>
      <dgm:spPr/>
    </dgm:pt>
    <dgm:pt modelId="{E2F02A78-A82F-4847-AD4D-C7A0450AC33E}" type="pres">
      <dgm:prSet presAssocID="{0D6A5C01-4C64-4064-964D-E2867F5DA156}" presName="compNode" presStyleCnt="0"/>
      <dgm:spPr/>
    </dgm:pt>
    <dgm:pt modelId="{23F827BD-98EB-405B-9966-C11E4473CEA4}" type="pres">
      <dgm:prSet presAssocID="{0D6A5C01-4C64-4064-964D-E2867F5DA156}"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9EE868F4-C672-4D77-8352-559EA9E7AF4C}" type="pres">
      <dgm:prSet presAssocID="{0D6A5C01-4C64-4064-964D-E2867F5DA156}" presName="spaceRect" presStyleCnt="0"/>
      <dgm:spPr/>
    </dgm:pt>
    <dgm:pt modelId="{0BA41B99-35B3-456C-84CC-0EE3FD45474F}" type="pres">
      <dgm:prSet presAssocID="{0D6A5C01-4C64-4064-964D-E2867F5DA156}" presName="textRect" presStyleLbl="revTx" presStyleIdx="1" presStyleCnt="5">
        <dgm:presLayoutVars>
          <dgm:chMax val="1"/>
          <dgm:chPref val="1"/>
        </dgm:presLayoutVars>
      </dgm:prSet>
      <dgm:spPr/>
    </dgm:pt>
    <dgm:pt modelId="{570E9646-4A84-4D1B-8489-537508445F1D}" type="pres">
      <dgm:prSet presAssocID="{2C31788E-7757-4A5D-8A3A-B48A90333DE2}" presName="sibTrans" presStyleCnt="0"/>
      <dgm:spPr/>
    </dgm:pt>
    <dgm:pt modelId="{F5182ACE-891F-43FC-A8C4-A1429D8995F9}" type="pres">
      <dgm:prSet presAssocID="{27D479BA-60B6-4982-A4A0-958B47E071CA}" presName="compNode" presStyleCnt="0"/>
      <dgm:spPr/>
    </dgm:pt>
    <dgm:pt modelId="{B437DA32-F6EB-4DC8-A82F-0804BA1AF966}" type="pres">
      <dgm:prSet presAssocID="{27D479BA-60B6-4982-A4A0-958B47E071CA}"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eaf"/>
        </a:ext>
      </dgm:extLst>
    </dgm:pt>
    <dgm:pt modelId="{EEFD2035-4872-4C57-B408-2DFC18BF49B1}" type="pres">
      <dgm:prSet presAssocID="{27D479BA-60B6-4982-A4A0-958B47E071CA}" presName="spaceRect" presStyleCnt="0"/>
      <dgm:spPr/>
    </dgm:pt>
    <dgm:pt modelId="{9C3E1C16-2155-4577-A362-FDE846902DBB}" type="pres">
      <dgm:prSet presAssocID="{27D479BA-60B6-4982-A4A0-958B47E071CA}" presName="textRect" presStyleLbl="revTx" presStyleIdx="2" presStyleCnt="5">
        <dgm:presLayoutVars>
          <dgm:chMax val="1"/>
          <dgm:chPref val="1"/>
        </dgm:presLayoutVars>
      </dgm:prSet>
      <dgm:spPr/>
    </dgm:pt>
    <dgm:pt modelId="{BEFAB1B1-B61D-47D9-B992-D89657DCD868}" type="pres">
      <dgm:prSet presAssocID="{32F397DD-CA3B-45F6-A2BC-283EE572FB82}" presName="sibTrans" presStyleCnt="0"/>
      <dgm:spPr/>
    </dgm:pt>
    <dgm:pt modelId="{EADC1C04-FA94-4345-9997-E1962AEE785B}" type="pres">
      <dgm:prSet presAssocID="{CA74B78A-108D-47ED-A1CF-FCA61BC7CF35}" presName="compNode" presStyleCnt="0"/>
      <dgm:spPr/>
    </dgm:pt>
    <dgm:pt modelId="{0086D23C-8A13-4296-9047-EF7F2B7B5C93}" type="pres">
      <dgm:prSet presAssocID="{CA74B78A-108D-47ED-A1CF-FCA61BC7CF3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x trolley"/>
        </a:ext>
      </dgm:extLst>
    </dgm:pt>
    <dgm:pt modelId="{C4616E82-CFB0-4930-8B69-87C9A7AC3642}" type="pres">
      <dgm:prSet presAssocID="{CA74B78A-108D-47ED-A1CF-FCA61BC7CF35}" presName="spaceRect" presStyleCnt="0"/>
      <dgm:spPr/>
    </dgm:pt>
    <dgm:pt modelId="{2411201E-9A32-488B-B987-1A77DB291916}" type="pres">
      <dgm:prSet presAssocID="{CA74B78A-108D-47ED-A1CF-FCA61BC7CF35}" presName="textRect" presStyleLbl="revTx" presStyleIdx="3" presStyleCnt="5">
        <dgm:presLayoutVars>
          <dgm:chMax val="1"/>
          <dgm:chPref val="1"/>
        </dgm:presLayoutVars>
      </dgm:prSet>
      <dgm:spPr/>
    </dgm:pt>
    <dgm:pt modelId="{D5018871-2787-442B-B42D-E502C0FDDFB1}" type="pres">
      <dgm:prSet presAssocID="{79EB5540-CFEF-4714-9927-6CB3B883BD4B}" presName="sibTrans" presStyleCnt="0"/>
      <dgm:spPr/>
    </dgm:pt>
    <dgm:pt modelId="{87899077-974A-4E6C-926A-599E15E95C5B}" type="pres">
      <dgm:prSet presAssocID="{183C898B-A239-46F2-A66E-68F3EA1D25A2}" presName="compNode" presStyleCnt="0"/>
      <dgm:spPr/>
    </dgm:pt>
    <dgm:pt modelId="{9454164D-1671-428C-A789-645BF809F25C}" type="pres">
      <dgm:prSet presAssocID="{183C898B-A239-46F2-A66E-68F3EA1D25A2}"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Office Worker"/>
        </a:ext>
      </dgm:extLst>
    </dgm:pt>
    <dgm:pt modelId="{9148BF30-4491-4E17-83D1-E0BF6B143755}" type="pres">
      <dgm:prSet presAssocID="{183C898B-A239-46F2-A66E-68F3EA1D25A2}" presName="spaceRect" presStyleCnt="0"/>
      <dgm:spPr/>
    </dgm:pt>
    <dgm:pt modelId="{D64D7981-478E-4ACF-91F1-CB3F175A9DFF}" type="pres">
      <dgm:prSet presAssocID="{183C898B-A239-46F2-A66E-68F3EA1D25A2}" presName="textRect" presStyleLbl="revTx" presStyleIdx="4" presStyleCnt="5">
        <dgm:presLayoutVars>
          <dgm:chMax val="1"/>
          <dgm:chPref val="1"/>
        </dgm:presLayoutVars>
      </dgm:prSet>
      <dgm:spPr/>
    </dgm:pt>
  </dgm:ptLst>
  <dgm:cxnLst>
    <dgm:cxn modelId="{DA4CCF02-B660-4845-8FCF-CD564EAF95B2}" type="presOf" srcId="{95837B70-42DD-4B19-9E6E-2D5A438E45B7}" destId="{D100637F-201C-4E9D-8520-230ECB95CB34}" srcOrd="0" destOrd="0" presId="urn:microsoft.com/office/officeart/2018/2/layout/IconLabelList"/>
    <dgm:cxn modelId="{39D64218-DC50-4C8A-B501-1418609E7F5E}" type="presOf" srcId="{0D6A5C01-4C64-4064-964D-E2867F5DA156}" destId="{0BA41B99-35B3-456C-84CC-0EE3FD45474F}" srcOrd="0" destOrd="0" presId="urn:microsoft.com/office/officeart/2018/2/layout/IconLabelList"/>
    <dgm:cxn modelId="{B6A92E1A-4927-4670-A23B-9A1A247E7AA7}" srcId="{95837B70-42DD-4B19-9E6E-2D5A438E45B7}" destId="{0D6A5C01-4C64-4064-964D-E2867F5DA156}" srcOrd="1" destOrd="0" parTransId="{9203241F-7682-4601-843C-F4BC6B368E00}" sibTransId="{2C31788E-7757-4A5D-8A3A-B48A90333DE2}"/>
    <dgm:cxn modelId="{69B3951E-C0A0-4E7C-B479-3F0BB5EC7177}" type="presOf" srcId="{CA74B78A-108D-47ED-A1CF-FCA61BC7CF35}" destId="{2411201E-9A32-488B-B987-1A77DB291916}" srcOrd="0" destOrd="0" presId="urn:microsoft.com/office/officeart/2018/2/layout/IconLabelList"/>
    <dgm:cxn modelId="{2E9E2E37-0CCA-48C2-9399-0D6C10B6108D}" type="presOf" srcId="{27D479BA-60B6-4982-A4A0-958B47E071CA}" destId="{9C3E1C16-2155-4577-A362-FDE846902DBB}" srcOrd="0" destOrd="0" presId="urn:microsoft.com/office/officeart/2018/2/layout/IconLabelList"/>
    <dgm:cxn modelId="{01E3685F-F93C-4559-AD1F-F474D89E46C0}" srcId="{95837B70-42DD-4B19-9E6E-2D5A438E45B7}" destId="{8D2319F4-D269-43E6-964E-943BBCDD6823}" srcOrd="0" destOrd="0" parTransId="{5B1B221B-9FFF-4180-AB42-C69190B25A41}" sibTransId="{A85B3C05-D038-4056-9588-BAE8F12BB148}"/>
    <dgm:cxn modelId="{D2B85871-5BEA-4825-BA27-11EF7019B3CB}" srcId="{95837B70-42DD-4B19-9E6E-2D5A438E45B7}" destId="{183C898B-A239-46F2-A66E-68F3EA1D25A2}" srcOrd="4" destOrd="0" parTransId="{39388FE9-EE96-4642-8799-C468C7FEC053}" sibTransId="{5BFF2532-6CB1-410D-BD7A-5730F05EE574}"/>
    <dgm:cxn modelId="{ECA9ED79-7F4B-43F0-8943-92EF3EA4431B}" type="presOf" srcId="{183C898B-A239-46F2-A66E-68F3EA1D25A2}" destId="{D64D7981-478E-4ACF-91F1-CB3F175A9DFF}" srcOrd="0" destOrd="0" presId="urn:microsoft.com/office/officeart/2018/2/layout/IconLabelList"/>
    <dgm:cxn modelId="{D9F0C594-77FA-4F54-8F97-B1484CF6DF02}" srcId="{95837B70-42DD-4B19-9E6E-2D5A438E45B7}" destId="{CA74B78A-108D-47ED-A1CF-FCA61BC7CF35}" srcOrd="3" destOrd="0" parTransId="{FA5A6920-1D92-4F1E-8BFB-E5E540F7E812}" sibTransId="{79EB5540-CFEF-4714-9927-6CB3B883BD4B}"/>
    <dgm:cxn modelId="{359A0CE1-2730-42D6-86A9-A204DA7AE44B}" type="presOf" srcId="{8D2319F4-D269-43E6-964E-943BBCDD6823}" destId="{11DE97D8-A0BE-4F46-8958-6E4EDD4C53B2}" srcOrd="0" destOrd="0" presId="urn:microsoft.com/office/officeart/2018/2/layout/IconLabelList"/>
    <dgm:cxn modelId="{A5E696E2-BE55-46A3-B304-C7A656503B13}" srcId="{95837B70-42DD-4B19-9E6E-2D5A438E45B7}" destId="{27D479BA-60B6-4982-A4A0-958B47E071CA}" srcOrd="2" destOrd="0" parTransId="{F9D25932-2EAD-4B04-A8A2-6FBD331CE25E}" sibTransId="{32F397DD-CA3B-45F6-A2BC-283EE572FB82}"/>
    <dgm:cxn modelId="{109A5D94-2D91-4B4F-92E2-F2ECB828AD62}" type="presParOf" srcId="{D100637F-201C-4E9D-8520-230ECB95CB34}" destId="{50610BAD-6FAC-48EC-81C7-54F4354B1995}" srcOrd="0" destOrd="0" presId="urn:microsoft.com/office/officeart/2018/2/layout/IconLabelList"/>
    <dgm:cxn modelId="{C6EA6FE6-1F39-462E-991F-B5FDC80FFE22}" type="presParOf" srcId="{50610BAD-6FAC-48EC-81C7-54F4354B1995}" destId="{E2F59895-B6B8-4ACD-A85E-5989B1057CF2}" srcOrd="0" destOrd="0" presId="urn:microsoft.com/office/officeart/2018/2/layout/IconLabelList"/>
    <dgm:cxn modelId="{B32AAAEF-3C1A-4623-A871-66EA4F197C88}" type="presParOf" srcId="{50610BAD-6FAC-48EC-81C7-54F4354B1995}" destId="{B2E95D5A-17B0-4A64-A5C3-C5BDB276FE21}" srcOrd="1" destOrd="0" presId="urn:microsoft.com/office/officeart/2018/2/layout/IconLabelList"/>
    <dgm:cxn modelId="{37A3E7BC-4932-4F46-8BE4-C406763A420B}" type="presParOf" srcId="{50610BAD-6FAC-48EC-81C7-54F4354B1995}" destId="{11DE97D8-A0BE-4F46-8958-6E4EDD4C53B2}" srcOrd="2" destOrd="0" presId="urn:microsoft.com/office/officeart/2018/2/layout/IconLabelList"/>
    <dgm:cxn modelId="{4D8C21CE-0D58-414A-948A-8A33964EFBA0}" type="presParOf" srcId="{D100637F-201C-4E9D-8520-230ECB95CB34}" destId="{38D12B95-3B2F-46ED-B956-E6EFB761CD09}" srcOrd="1" destOrd="0" presId="urn:microsoft.com/office/officeart/2018/2/layout/IconLabelList"/>
    <dgm:cxn modelId="{5C854C94-DB9D-4D06-80B3-9C7C968238CD}" type="presParOf" srcId="{D100637F-201C-4E9D-8520-230ECB95CB34}" destId="{E2F02A78-A82F-4847-AD4D-C7A0450AC33E}" srcOrd="2" destOrd="0" presId="urn:microsoft.com/office/officeart/2018/2/layout/IconLabelList"/>
    <dgm:cxn modelId="{28FA317A-12F2-495B-9D04-4279CBC22EE3}" type="presParOf" srcId="{E2F02A78-A82F-4847-AD4D-C7A0450AC33E}" destId="{23F827BD-98EB-405B-9966-C11E4473CEA4}" srcOrd="0" destOrd="0" presId="urn:microsoft.com/office/officeart/2018/2/layout/IconLabelList"/>
    <dgm:cxn modelId="{609053E1-5132-4D73-91AB-0722B949FCDC}" type="presParOf" srcId="{E2F02A78-A82F-4847-AD4D-C7A0450AC33E}" destId="{9EE868F4-C672-4D77-8352-559EA9E7AF4C}" srcOrd="1" destOrd="0" presId="urn:microsoft.com/office/officeart/2018/2/layout/IconLabelList"/>
    <dgm:cxn modelId="{0DAB3941-0FF2-4A79-BF4A-6555166933B4}" type="presParOf" srcId="{E2F02A78-A82F-4847-AD4D-C7A0450AC33E}" destId="{0BA41B99-35B3-456C-84CC-0EE3FD45474F}" srcOrd="2" destOrd="0" presId="urn:microsoft.com/office/officeart/2018/2/layout/IconLabelList"/>
    <dgm:cxn modelId="{2D1FC648-15F4-4FC9-82A9-E4F2584C66B7}" type="presParOf" srcId="{D100637F-201C-4E9D-8520-230ECB95CB34}" destId="{570E9646-4A84-4D1B-8489-537508445F1D}" srcOrd="3" destOrd="0" presId="urn:microsoft.com/office/officeart/2018/2/layout/IconLabelList"/>
    <dgm:cxn modelId="{8A7CA7F9-7AF1-42E8-9471-D32FFB803B11}" type="presParOf" srcId="{D100637F-201C-4E9D-8520-230ECB95CB34}" destId="{F5182ACE-891F-43FC-A8C4-A1429D8995F9}" srcOrd="4" destOrd="0" presId="urn:microsoft.com/office/officeart/2018/2/layout/IconLabelList"/>
    <dgm:cxn modelId="{EC7E80D3-6467-4664-915D-D201836C134E}" type="presParOf" srcId="{F5182ACE-891F-43FC-A8C4-A1429D8995F9}" destId="{B437DA32-F6EB-4DC8-A82F-0804BA1AF966}" srcOrd="0" destOrd="0" presId="urn:microsoft.com/office/officeart/2018/2/layout/IconLabelList"/>
    <dgm:cxn modelId="{7F42E963-0DD1-4395-BEAD-F308DC47EE4B}" type="presParOf" srcId="{F5182ACE-891F-43FC-A8C4-A1429D8995F9}" destId="{EEFD2035-4872-4C57-B408-2DFC18BF49B1}" srcOrd="1" destOrd="0" presId="urn:microsoft.com/office/officeart/2018/2/layout/IconLabelList"/>
    <dgm:cxn modelId="{6C857846-6D34-4A82-A415-F341476BF0CD}" type="presParOf" srcId="{F5182ACE-891F-43FC-A8C4-A1429D8995F9}" destId="{9C3E1C16-2155-4577-A362-FDE846902DBB}" srcOrd="2" destOrd="0" presId="urn:microsoft.com/office/officeart/2018/2/layout/IconLabelList"/>
    <dgm:cxn modelId="{9498E52A-3BA6-4E45-B77C-1D92C10476AB}" type="presParOf" srcId="{D100637F-201C-4E9D-8520-230ECB95CB34}" destId="{BEFAB1B1-B61D-47D9-B992-D89657DCD868}" srcOrd="5" destOrd="0" presId="urn:microsoft.com/office/officeart/2018/2/layout/IconLabelList"/>
    <dgm:cxn modelId="{9F0BCF29-799F-4C80-B2D5-C3B034D6F379}" type="presParOf" srcId="{D100637F-201C-4E9D-8520-230ECB95CB34}" destId="{EADC1C04-FA94-4345-9997-E1962AEE785B}" srcOrd="6" destOrd="0" presId="urn:microsoft.com/office/officeart/2018/2/layout/IconLabelList"/>
    <dgm:cxn modelId="{8AF22457-FA2B-4EA3-8A0F-7FB7E8406456}" type="presParOf" srcId="{EADC1C04-FA94-4345-9997-E1962AEE785B}" destId="{0086D23C-8A13-4296-9047-EF7F2B7B5C93}" srcOrd="0" destOrd="0" presId="urn:microsoft.com/office/officeart/2018/2/layout/IconLabelList"/>
    <dgm:cxn modelId="{67C2E5DA-FFF5-4E1A-A357-8E91F221ADA6}" type="presParOf" srcId="{EADC1C04-FA94-4345-9997-E1962AEE785B}" destId="{C4616E82-CFB0-4930-8B69-87C9A7AC3642}" srcOrd="1" destOrd="0" presId="urn:microsoft.com/office/officeart/2018/2/layout/IconLabelList"/>
    <dgm:cxn modelId="{044DAD09-70E7-4B42-A32B-597AFBF64A0B}" type="presParOf" srcId="{EADC1C04-FA94-4345-9997-E1962AEE785B}" destId="{2411201E-9A32-488B-B987-1A77DB291916}" srcOrd="2" destOrd="0" presId="urn:microsoft.com/office/officeart/2018/2/layout/IconLabelList"/>
    <dgm:cxn modelId="{5F5FE67B-A174-4297-AD97-75BDACADB94F}" type="presParOf" srcId="{D100637F-201C-4E9D-8520-230ECB95CB34}" destId="{D5018871-2787-442B-B42D-E502C0FDDFB1}" srcOrd="7" destOrd="0" presId="urn:microsoft.com/office/officeart/2018/2/layout/IconLabelList"/>
    <dgm:cxn modelId="{79900CC7-B177-439B-91E4-C88CA1FDB581}" type="presParOf" srcId="{D100637F-201C-4E9D-8520-230ECB95CB34}" destId="{87899077-974A-4E6C-926A-599E15E95C5B}" srcOrd="8" destOrd="0" presId="urn:microsoft.com/office/officeart/2018/2/layout/IconLabelList"/>
    <dgm:cxn modelId="{42150438-988A-4A38-A453-0A5394E00D2E}" type="presParOf" srcId="{87899077-974A-4E6C-926A-599E15E95C5B}" destId="{9454164D-1671-428C-A789-645BF809F25C}" srcOrd="0" destOrd="0" presId="urn:microsoft.com/office/officeart/2018/2/layout/IconLabelList"/>
    <dgm:cxn modelId="{2F6F4D0D-25C6-4345-9327-769D6117FCFB}" type="presParOf" srcId="{87899077-974A-4E6C-926A-599E15E95C5B}" destId="{9148BF30-4491-4E17-83D1-E0BF6B143755}" srcOrd="1" destOrd="0" presId="urn:microsoft.com/office/officeart/2018/2/layout/IconLabelList"/>
    <dgm:cxn modelId="{9C45B0DE-4965-4F0F-B250-7E2C81976F44}" type="presParOf" srcId="{87899077-974A-4E6C-926A-599E15E95C5B}" destId="{D64D7981-478E-4ACF-91F1-CB3F175A9DF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69847E-6B95-438D-906F-1E43C94BE01B}"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AB8A3FE-B6DD-4469-AB89-D7A6E858569C}">
      <dgm:prSet/>
      <dgm:spPr/>
      <dgm:t>
        <a:bodyPr/>
        <a:lstStyle/>
        <a:p>
          <a:r>
            <a:rPr lang="en-GB"/>
            <a:t>My short‑term goal is to get my furniture store up and running smoothly. I want to build a steady flow of customers, create a welcoming showroom, and make sure my products are displayed in a way that really shows off their quality.</a:t>
          </a:r>
          <a:endParaRPr lang="en-US"/>
        </a:p>
      </dgm:t>
    </dgm:pt>
    <dgm:pt modelId="{1CFF404D-156E-4F8A-8B70-5DB3126B35DD}" type="parTrans" cxnId="{F296E81D-12E3-45B8-9DDC-30B31DBBBE36}">
      <dgm:prSet/>
      <dgm:spPr/>
      <dgm:t>
        <a:bodyPr/>
        <a:lstStyle/>
        <a:p>
          <a:endParaRPr lang="en-US"/>
        </a:p>
      </dgm:t>
    </dgm:pt>
    <dgm:pt modelId="{ABF0CA94-5CD2-4E85-B748-75C51821922C}" type="sibTrans" cxnId="{F296E81D-12E3-45B8-9DDC-30B31DBBBE36}">
      <dgm:prSet/>
      <dgm:spPr/>
      <dgm:t>
        <a:bodyPr/>
        <a:lstStyle/>
        <a:p>
          <a:endParaRPr lang="en-US"/>
        </a:p>
      </dgm:t>
    </dgm:pt>
    <dgm:pt modelId="{5CACD32F-834D-43F1-AF73-2B014DB5BCD6}">
      <dgm:prSet/>
      <dgm:spPr/>
      <dgm:t>
        <a:bodyPr/>
        <a:lstStyle/>
        <a:p>
          <a:r>
            <a:rPr lang="en-GB"/>
            <a:t>My long‑term goal is to turn my furniture store into a well‑known, trusted brand in my area. I want to expand my product range, increase my customer base, and eventually open a second location. </a:t>
          </a:r>
          <a:endParaRPr lang="en-US"/>
        </a:p>
      </dgm:t>
    </dgm:pt>
    <dgm:pt modelId="{61EB6EE3-8971-4688-8FA3-295EF6DD199C}" type="parTrans" cxnId="{AE597302-C152-49A7-9AC4-2A0214545DA9}">
      <dgm:prSet/>
      <dgm:spPr/>
      <dgm:t>
        <a:bodyPr/>
        <a:lstStyle/>
        <a:p>
          <a:endParaRPr lang="en-US"/>
        </a:p>
      </dgm:t>
    </dgm:pt>
    <dgm:pt modelId="{03A8AA76-BDC7-41F8-AB42-5744316DF7A3}" type="sibTrans" cxnId="{AE597302-C152-49A7-9AC4-2A0214545DA9}">
      <dgm:prSet/>
      <dgm:spPr/>
      <dgm:t>
        <a:bodyPr/>
        <a:lstStyle/>
        <a:p>
          <a:endParaRPr lang="en-US"/>
        </a:p>
      </dgm:t>
    </dgm:pt>
    <dgm:pt modelId="{13D8765E-69E1-43AE-BBBE-5E13EAC3E6BC}" type="pres">
      <dgm:prSet presAssocID="{C469847E-6B95-438D-906F-1E43C94BE01B}" presName="hierChild1" presStyleCnt="0">
        <dgm:presLayoutVars>
          <dgm:chPref val="1"/>
          <dgm:dir/>
          <dgm:animOne val="branch"/>
          <dgm:animLvl val="lvl"/>
          <dgm:resizeHandles/>
        </dgm:presLayoutVars>
      </dgm:prSet>
      <dgm:spPr/>
    </dgm:pt>
    <dgm:pt modelId="{3492ADC3-DDEE-479B-97F6-17B4A17F5C47}" type="pres">
      <dgm:prSet presAssocID="{CAB8A3FE-B6DD-4469-AB89-D7A6E858569C}" presName="hierRoot1" presStyleCnt="0"/>
      <dgm:spPr/>
    </dgm:pt>
    <dgm:pt modelId="{E0D605A7-F565-40F9-9118-EB0E3E7FF635}" type="pres">
      <dgm:prSet presAssocID="{CAB8A3FE-B6DD-4469-AB89-D7A6E858569C}" presName="composite" presStyleCnt="0"/>
      <dgm:spPr/>
    </dgm:pt>
    <dgm:pt modelId="{38918EBE-5558-4CCB-ABB0-48ED673410C7}" type="pres">
      <dgm:prSet presAssocID="{CAB8A3FE-B6DD-4469-AB89-D7A6E858569C}" presName="background" presStyleLbl="node0" presStyleIdx="0" presStyleCnt="2"/>
      <dgm:spPr/>
    </dgm:pt>
    <dgm:pt modelId="{98E998D8-B79B-4303-854C-51FD3298CF3E}" type="pres">
      <dgm:prSet presAssocID="{CAB8A3FE-B6DD-4469-AB89-D7A6E858569C}" presName="text" presStyleLbl="fgAcc0" presStyleIdx="0" presStyleCnt="2">
        <dgm:presLayoutVars>
          <dgm:chPref val="3"/>
        </dgm:presLayoutVars>
      </dgm:prSet>
      <dgm:spPr/>
    </dgm:pt>
    <dgm:pt modelId="{FC308274-091C-4E07-A45C-07F2C62C818A}" type="pres">
      <dgm:prSet presAssocID="{CAB8A3FE-B6DD-4469-AB89-D7A6E858569C}" presName="hierChild2" presStyleCnt="0"/>
      <dgm:spPr/>
    </dgm:pt>
    <dgm:pt modelId="{BA89DED3-98BC-46A0-819D-8A082786289E}" type="pres">
      <dgm:prSet presAssocID="{5CACD32F-834D-43F1-AF73-2B014DB5BCD6}" presName="hierRoot1" presStyleCnt="0"/>
      <dgm:spPr/>
    </dgm:pt>
    <dgm:pt modelId="{20E17C94-F636-4F06-B397-4A708302C3BC}" type="pres">
      <dgm:prSet presAssocID="{5CACD32F-834D-43F1-AF73-2B014DB5BCD6}" presName="composite" presStyleCnt="0"/>
      <dgm:spPr/>
    </dgm:pt>
    <dgm:pt modelId="{CB7CED9C-B29C-414A-8FB6-BD56DCC3CB56}" type="pres">
      <dgm:prSet presAssocID="{5CACD32F-834D-43F1-AF73-2B014DB5BCD6}" presName="background" presStyleLbl="node0" presStyleIdx="1" presStyleCnt="2"/>
      <dgm:spPr/>
    </dgm:pt>
    <dgm:pt modelId="{53B2DB3E-A318-4A98-9ABA-D682259AB2C3}" type="pres">
      <dgm:prSet presAssocID="{5CACD32F-834D-43F1-AF73-2B014DB5BCD6}" presName="text" presStyleLbl="fgAcc0" presStyleIdx="1" presStyleCnt="2">
        <dgm:presLayoutVars>
          <dgm:chPref val="3"/>
        </dgm:presLayoutVars>
      </dgm:prSet>
      <dgm:spPr/>
    </dgm:pt>
    <dgm:pt modelId="{BBDA1ADF-8E13-4722-8478-DCBEAD5C5048}" type="pres">
      <dgm:prSet presAssocID="{5CACD32F-834D-43F1-AF73-2B014DB5BCD6}" presName="hierChild2" presStyleCnt="0"/>
      <dgm:spPr/>
    </dgm:pt>
  </dgm:ptLst>
  <dgm:cxnLst>
    <dgm:cxn modelId="{AE597302-C152-49A7-9AC4-2A0214545DA9}" srcId="{C469847E-6B95-438D-906F-1E43C94BE01B}" destId="{5CACD32F-834D-43F1-AF73-2B014DB5BCD6}" srcOrd="1" destOrd="0" parTransId="{61EB6EE3-8971-4688-8FA3-295EF6DD199C}" sibTransId="{03A8AA76-BDC7-41F8-AB42-5744316DF7A3}"/>
    <dgm:cxn modelId="{F296E81D-12E3-45B8-9DDC-30B31DBBBE36}" srcId="{C469847E-6B95-438D-906F-1E43C94BE01B}" destId="{CAB8A3FE-B6DD-4469-AB89-D7A6E858569C}" srcOrd="0" destOrd="0" parTransId="{1CFF404D-156E-4F8A-8B70-5DB3126B35DD}" sibTransId="{ABF0CA94-5CD2-4E85-B748-75C51821922C}"/>
    <dgm:cxn modelId="{9CB5EB6F-648C-428B-B1E7-5A977C9771C7}" type="presOf" srcId="{C469847E-6B95-438D-906F-1E43C94BE01B}" destId="{13D8765E-69E1-43AE-BBBE-5E13EAC3E6BC}" srcOrd="0" destOrd="0" presId="urn:microsoft.com/office/officeart/2005/8/layout/hierarchy1"/>
    <dgm:cxn modelId="{2146DF99-6714-4876-92BA-4E1DCF44C70F}" type="presOf" srcId="{5CACD32F-834D-43F1-AF73-2B014DB5BCD6}" destId="{53B2DB3E-A318-4A98-9ABA-D682259AB2C3}" srcOrd="0" destOrd="0" presId="urn:microsoft.com/office/officeart/2005/8/layout/hierarchy1"/>
    <dgm:cxn modelId="{1E28ADF0-00AB-495C-BD87-1B4BFE8058EA}" type="presOf" srcId="{CAB8A3FE-B6DD-4469-AB89-D7A6E858569C}" destId="{98E998D8-B79B-4303-854C-51FD3298CF3E}" srcOrd="0" destOrd="0" presId="urn:microsoft.com/office/officeart/2005/8/layout/hierarchy1"/>
    <dgm:cxn modelId="{7A651DC7-4302-4FD0-BB32-6D48A5C3876B}" type="presParOf" srcId="{13D8765E-69E1-43AE-BBBE-5E13EAC3E6BC}" destId="{3492ADC3-DDEE-479B-97F6-17B4A17F5C47}" srcOrd="0" destOrd="0" presId="urn:microsoft.com/office/officeart/2005/8/layout/hierarchy1"/>
    <dgm:cxn modelId="{918834A8-A9E5-4B91-B14A-0AED07CAAB56}" type="presParOf" srcId="{3492ADC3-DDEE-479B-97F6-17B4A17F5C47}" destId="{E0D605A7-F565-40F9-9118-EB0E3E7FF635}" srcOrd="0" destOrd="0" presId="urn:microsoft.com/office/officeart/2005/8/layout/hierarchy1"/>
    <dgm:cxn modelId="{2E360019-06CB-4EFA-92EF-08C19247D694}" type="presParOf" srcId="{E0D605A7-F565-40F9-9118-EB0E3E7FF635}" destId="{38918EBE-5558-4CCB-ABB0-48ED673410C7}" srcOrd="0" destOrd="0" presId="urn:microsoft.com/office/officeart/2005/8/layout/hierarchy1"/>
    <dgm:cxn modelId="{CF163633-B282-4ADF-850D-1CB159DBACC3}" type="presParOf" srcId="{E0D605A7-F565-40F9-9118-EB0E3E7FF635}" destId="{98E998D8-B79B-4303-854C-51FD3298CF3E}" srcOrd="1" destOrd="0" presId="urn:microsoft.com/office/officeart/2005/8/layout/hierarchy1"/>
    <dgm:cxn modelId="{90C1E5C4-E08A-4987-927F-B86BC1A6FAA0}" type="presParOf" srcId="{3492ADC3-DDEE-479B-97F6-17B4A17F5C47}" destId="{FC308274-091C-4E07-A45C-07F2C62C818A}" srcOrd="1" destOrd="0" presId="urn:microsoft.com/office/officeart/2005/8/layout/hierarchy1"/>
    <dgm:cxn modelId="{B72F4836-7434-4B2E-952C-B2F6BBFBEA8D}" type="presParOf" srcId="{13D8765E-69E1-43AE-BBBE-5E13EAC3E6BC}" destId="{BA89DED3-98BC-46A0-819D-8A082786289E}" srcOrd="1" destOrd="0" presId="urn:microsoft.com/office/officeart/2005/8/layout/hierarchy1"/>
    <dgm:cxn modelId="{16B2FE41-6050-4D07-B578-56D082145778}" type="presParOf" srcId="{BA89DED3-98BC-46A0-819D-8A082786289E}" destId="{20E17C94-F636-4F06-B397-4A708302C3BC}" srcOrd="0" destOrd="0" presId="urn:microsoft.com/office/officeart/2005/8/layout/hierarchy1"/>
    <dgm:cxn modelId="{FA634AAC-0740-455A-AFC3-026B70DFBDA4}" type="presParOf" srcId="{20E17C94-F636-4F06-B397-4A708302C3BC}" destId="{CB7CED9C-B29C-414A-8FB6-BD56DCC3CB56}" srcOrd="0" destOrd="0" presId="urn:microsoft.com/office/officeart/2005/8/layout/hierarchy1"/>
    <dgm:cxn modelId="{0AB1AFF0-48CF-43C2-BA4A-A860F4C8F136}" type="presParOf" srcId="{20E17C94-F636-4F06-B397-4A708302C3BC}" destId="{53B2DB3E-A318-4A98-9ABA-D682259AB2C3}" srcOrd="1" destOrd="0" presId="urn:microsoft.com/office/officeart/2005/8/layout/hierarchy1"/>
    <dgm:cxn modelId="{CA8BD02A-68F9-42B1-8BF6-15284E1357FD}" type="presParOf" srcId="{BA89DED3-98BC-46A0-819D-8A082786289E}" destId="{BBDA1ADF-8E13-4722-8478-DCBEAD5C50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42E9D6A-31B8-45BE-92FB-15EAEF1D18A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BB77A2D-19F1-4C75-AD10-50E428C046BB}">
      <dgm:prSet/>
      <dgm:spPr/>
      <dgm:t>
        <a:bodyPr/>
        <a:lstStyle/>
        <a:p>
          <a:r>
            <a:rPr lang="en-GB"/>
            <a:t>Strengths</a:t>
          </a:r>
          <a:endParaRPr lang="en-US"/>
        </a:p>
      </dgm:t>
    </dgm:pt>
    <dgm:pt modelId="{192DDF6F-B5BA-4E9C-8BF4-1AA24995B0A6}" type="parTrans" cxnId="{7DE71445-2D1B-415D-A25C-C6B20D3D891B}">
      <dgm:prSet/>
      <dgm:spPr/>
      <dgm:t>
        <a:bodyPr/>
        <a:lstStyle/>
        <a:p>
          <a:endParaRPr lang="en-US"/>
        </a:p>
      </dgm:t>
    </dgm:pt>
    <dgm:pt modelId="{A7936932-84C7-4923-89B4-1B286348F8DD}" type="sibTrans" cxnId="{7DE71445-2D1B-415D-A25C-C6B20D3D891B}">
      <dgm:prSet/>
      <dgm:spPr/>
      <dgm:t>
        <a:bodyPr/>
        <a:lstStyle/>
        <a:p>
          <a:endParaRPr lang="en-US"/>
        </a:p>
      </dgm:t>
    </dgm:pt>
    <dgm:pt modelId="{5510EC57-0133-4252-B922-0EE8EF7FD09E}">
      <dgm:prSet/>
      <dgm:spPr/>
      <dgm:t>
        <a:bodyPr/>
        <a:lstStyle/>
        <a:p>
          <a:r>
            <a:rPr lang="en-GB"/>
            <a:t>•     Fresh vision and passion – I’m starting this business with energy, creativity, and a clear idea of the kind of furniture experience I want to offer.</a:t>
          </a:r>
          <a:endParaRPr lang="en-US"/>
        </a:p>
      </dgm:t>
    </dgm:pt>
    <dgm:pt modelId="{B5B2BC82-D286-4A51-B383-324A9E5357B6}" type="parTrans" cxnId="{49640BA2-6C6E-4FD2-9CE2-EAADACE9542F}">
      <dgm:prSet/>
      <dgm:spPr/>
      <dgm:t>
        <a:bodyPr/>
        <a:lstStyle/>
        <a:p>
          <a:endParaRPr lang="en-US"/>
        </a:p>
      </dgm:t>
    </dgm:pt>
    <dgm:pt modelId="{F2B3C16B-505F-466D-B617-92492087E9B5}" type="sibTrans" cxnId="{49640BA2-6C6E-4FD2-9CE2-EAADACE9542F}">
      <dgm:prSet/>
      <dgm:spPr/>
      <dgm:t>
        <a:bodyPr/>
        <a:lstStyle/>
        <a:p>
          <a:endParaRPr lang="en-US"/>
        </a:p>
      </dgm:t>
    </dgm:pt>
    <dgm:pt modelId="{0915B887-A918-4746-857B-F7B7A5B8ACCD}">
      <dgm:prSet/>
      <dgm:spPr/>
      <dgm:t>
        <a:bodyPr/>
        <a:lstStyle/>
        <a:p>
          <a:r>
            <a:rPr lang="en-GB"/>
            <a:t>•     Hand‑picked product range – Because I’m starting from scratch, I can choose modern, stylish, or unique pieces that stand out from bigger chain stores.</a:t>
          </a:r>
          <a:endParaRPr lang="en-US"/>
        </a:p>
      </dgm:t>
    </dgm:pt>
    <dgm:pt modelId="{AD8C0CAB-6BBC-4F8C-B86E-95EB7B4C272B}" type="parTrans" cxnId="{00FD3373-FA68-426B-BD97-8D30CFF9D8D6}">
      <dgm:prSet/>
      <dgm:spPr/>
      <dgm:t>
        <a:bodyPr/>
        <a:lstStyle/>
        <a:p>
          <a:endParaRPr lang="en-US"/>
        </a:p>
      </dgm:t>
    </dgm:pt>
    <dgm:pt modelId="{54A59116-7F38-4F25-9818-6E598CB99B4A}" type="sibTrans" cxnId="{00FD3373-FA68-426B-BD97-8D30CFF9D8D6}">
      <dgm:prSet/>
      <dgm:spPr/>
      <dgm:t>
        <a:bodyPr/>
        <a:lstStyle/>
        <a:p>
          <a:endParaRPr lang="en-US"/>
        </a:p>
      </dgm:t>
    </dgm:pt>
    <dgm:pt modelId="{5D8486D1-69DE-4FE7-8A3D-55F1A5F64928}">
      <dgm:prSet/>
      <dgm:spPr/>
      <dgm:t>
        <a:bodyPr/>
        <a:lstStyle/>
        <a:p>
          <a:r>
            <a:rPr lang="en-GB"/>
            <a:t>•     Personal customer service – As a new owner, I can give customers a more personal, friendly experience that big retailers often can’t match.</a:t>
          </a:r>
          <a:endParaRPr lang="en-US"/>
        </a:p>
      </dgm:t>
    </dgm:pt>
    <dgm:pt modelId="{967402BA-BF6E-4178-83BB-9D79232D83B1}" type="parTrans" cxnId="{1D533643-1563-455B-B2FE-34E2E5777AE1}">
      <dgm:prSet/>
      <dgm:spPr/>
      <dgm:t>
        <a:bodyPr/>
        <a:lstStyle/>
        <a:p>
          <a:endParaRPr lang="en-US"/>
        </a:p>
      </dgm:t>
    </dgm:pt>
    <dgm:pt modelId="{01209B0E-B9C7-42C5-8F7C-1C9C1D253334}" type="sibTrans" cxnId="{1D533643-1563-455B-B2FE-34E2E5777AE1}">
      <dgm:prSet/>
      <dgm:spPr/>
      <dgm:t>
        <a:bodyPr/>
        <a:lstStyle/>
        <a:p>
          <a:endParaRPr lang="en-US"/>
        </a:p>
      </dgm:t>
    </dgm:pt>
    <dgm:pt modelId="{6215ED83-E5C5-4021-9D1E-5BD370E27FAD}">
      <dgm:prSet/>
      <dgm:spPr/>
      <dgm:t>
        <a:bodyPr/>
        <a:lstStyle/>
        <a:p>
          <a:r>
            <a:rPr lang="en-GB"/>
            <a:t>•     Flexibility – I can adapt quickly, change my layout, test new products, and respond to customer feedback without layers of approval.</a:t>
          </a:r>
          <a:endParaRPr lang="en-US"/>
        </a:p>
      </dgm:t>
    </dgm:pt>
    <dgm:pt modelId="{A307C0CF-F280-43FA-A596-0042AAEE7637}" type="parTrans" cxnId="{10C07748-EC91-4C43-A98D-D357FBB35ACE}">
      <dgm:prSet/>
      <dgm:spPr/>
      <dgm:t>
        <a:bodyPr/>
        <a:lstStyle/>
        <a:p>
          <a:endParaRPr lang="en-US"/>
        </a:p>
      </dgm:t>
    </dgm:pt>
    <dgm:pt modelId="{814F2414-4F52-498F-8D3D-68DBC86769B5}" type="sibTrans" cxnId="{10C07748-EC91-4C43-A98D-D357FBB35ACE}">
      <dgm:prSet/>
      <dgm:spPr/>
      <dgm:t>
        <a:bodyPr/>
        <a:lstStyle/>
        <a:p>
          <a:endParaRPr lang="en-US"/>
        </a:p>
      </dgm:t>
    </dgm:pt>
    <dgm:pt modelId="{EBE5E084-D861-450B-913B-EFD6B6F98509}">
      <dgm:prSet/>
      <dgm:spPr/>
      <dgm:t>
        <a:bodyPr/>
        <a:lstStyle/>
        <a:p>
          <a:r>
            <a:rPr lang="en-GB"/>
            <a:t>Weaknesses</a:t>
          </a:r>
          <a:endParaRPr lang="en-US"/>
        </a:p>
      </dgm:t>
    </dgm:pt>
    <dgm:pt modelId="{61B7AEF3-B6C1-406F-9199-829987E1474F}" type="parTrans" cxnId="{455FD269-9558-4132-9242-CA034A79DD97}">
      <dgm:prSet/>
      <dgm:spPr/>
      <dgm:t>
        <a:bodyPr/>
        <a:lstStyle/>
        <a:p>
          <a:endParaRPr lang="en-US"/>
        </a:p>
      </dgm:t>
    </dgm:pt>
    <dgm:pt modelId="{9040F16B-B305-41F2-8DA2-8097E51791AB}" type="sibTrans" cxnId="{455FD269-9558-4132-9242-CA034A79DD97}">
      <dgm:prSet/>
      <dgm:spPr/>
      <dgm:t>
        <a:bodyPr/>
        <a:lstStyle/>
        <a:p>
          <a:endParaRPr lang="en-US"/>
        </a:p>
      </dgm:t>
    </dgm:pt>
    <dgm:pt modelId="{7A68DA06-9182-499E-8A78-ACD0CF7BCA05}">
      <dgm:prSet/>
      <dgm:spPr/>
      <dgm:t>
        <a:bodyPr/>
        <a:lstStyle/>
        <a:p>
          <a:r>
            <a:rPr lang="en-GB"/>
            <a:t>•     Limited brand recognition – Nobody knows my store yet, so it will take time to build trust and attract regular customers.</a:t>
          </a:r>
          <a:endParaRPr lang="en-US"/>
        </a:p>
      </dgm:t>
    </dgm:pt>
    <dgm:pt modelId="{EA8FB87A-EF66-41D4-BC05-B5BFA13787CB}" type="parTrans" cxnId="{350CF2C8-DEF1-412E-AEDC-47393B667BF3}">
      <dgm:prSet/>
      <dgm:spPr/>
      <dgm:t>
        <a:bodyPr/>
        <a:lstStyle/>
        <a:p>
          <a:endParaRPr lang="en-US"/>
        </a:p>
      </dgm:t>
    </dgm:pt>
    <dgm:pt modelId="{C5CBA5E1-9967-4598-BEC8-85016FB7DE5A}" type="sibTrans" cxnId="{350CF2C8-DEF1-412E-AEDC-47393B667BF3}">
      <dgm:prSet/>
      <dgm:spPr/>
      <dgm:t>
        <a:bodyPr/>
        <a:lstStyle/>
        <a:p>
          <a:endParaRPr lang="en-US"/>
        </a:p>
      </dgm:t>
    </dgm:pt>
    <dgm:pt modelId="{8DD260F1-B1B4-4FD8-A130-144BA2EF7908}">
      <dgm:prSet/>
      <dgm:spPr/>
      <dgm:t>
        <a:bodyPr/>
        <a:lstStyle/>
        <a:p>
          <a:r>
            <a:rPr lang="en-GB"/>
            <a:t>•     Smaller budget – As a new business, I may not have the same buying power or marketing budget as established competitors.</a:t>
          </a:r>
          <a:endParaRPr lang="en-US"/>
        </a:p>
      </dgm:t>
    </dgm:pt>
    <dgm:pt modelId="{7E424F06-BD61-4BCD-8B0D-7BB058994FE2}" type="parTrans" cxnId="{DD9B73C4-7513-4C01-9636-464375D2D1F3}">
      <dgm:prSet/>
      <dgm:spPr/>
      <dgm:t>
        <a:bodyPr/>
        <a:lstStyle/>
        <a:p>
          <a:endParaRPr lang="en-US"/>
        </a:p>
      </dgm:t>
    </dgm:pt>
    <dgm:pt modelId="{CCC31715-2835-4E63-9810-5C77CF210CDF}" type="sibTrans" cxnId="{DD9B73C4-7513-4C01-9636-464375D2D1F3}">
      <dgm:prSet/>
      <dgm:spPr/>
      <dgm:t>
        <a:bodyPr/>
        <a:lstStyle/>
        <a:p>
          <a:endParaRPr lang="en-US"/>
        </a:p>
      </dgm:t>
    </dgm:pt>
    <dgm:pt modelId="{DD56318D-FA59-4AB9-8D0B-B0D1F2B8AD61}">
      <dgm:prSet/>
      <dgm:spPr/>
      <dgm:t>
        <a:bodyPr/>
        <a:lstStyle/>
        <a:p>
          <a:r>
            <a:rPr lang="en-GB"/>
            <a:t>•     Learning curve – I’m still figuring out the best suppliers, pricing strategies, and stock levels, which may lead to early mistakes.</a:t>
          </a:r>
          <a:endParaRPr lang="en-US"/>
        </a:p>
      </dgm:t>
    </dgm:pt>
    <dgm:pt modelId="{098366BA-8709-4219-9ADE-122BA53E7310}" type="parTrans" cxnId="{104D1369-D10D-418E-8087-C6BBBD2C27B6}">
      <dgm:prSet/>
      <dgm:spPr/>
      <dgm:t>
        <a:bodyPr/>
        <a:lstStyle/>
        <a:p>
          <a:endParaRPr lang="en-US"/>
        </a:p>
      </dgm:t>
    </dgm:pt>
    <dgm:pt modelId="{6B9BC421-53F9-458F-A4D6-2FC802DAD8AA}" type="sibTrans" cxnId="{104D1369-D10D-418E-8087-C6BBBD2C27B6}">
      <dgm:prSet/>
      <dgm:spPr/>
      <dgm:t>
        <a:bodyPr/>
        <a:lstStyle/>
        <a:p>
          <a:endParaRPr lang="en-US"/>
        </a:p>
      </dgm:t>
    </dgm:pt>
    <dgm:pt modelId="{6A2AFEF9-96EA-490C-AD10-07E80261ED9C}">
      <dgm:prSet/>
      <dgm:spPr/>
      <dgm:t>
        <a:bodyPr/>
        <a:lstStyle/>
        <a:p>
          <a:r>
            <a:rPr lang="en-GB"/>
            <a:t>•     Small team – With fewer staff, I may have to juggle many roles at once, which can be tiring and slow down growth.</a:t>
          </a:r>
          <a:endParaRPr lang="en-US"/>
        </a:p>
      </dgm:t>
    </dgm:pt>
    <dgm:pt modelId="{306FEEAD-59F1-4AA8-8D5C-9B7AB0122144}" type="parTrans" cxnId="{911C1CBA-0062-4F38-9915-2D8D3CD380FA}">
      <dgm:prSet/>
      <dgm:spPr/>
      <dgm:t>
        <a:bodyPr/>
        <a:lstStyle/>
        <a:p>
          <a:endParaRPr lang="en-US"/>
        </a:p>
      </dgm:t>
    </dgm:pt>
    <dgm:pt modelId="{DD14F697-F7F8-4417-9BA3-496D55D99175}" type="sibTrans" cxnId="{911C1CBA-0062-4F38-9915-2D8D3CD380FA}">
      <dgm:prSet/>
      <dgm:spPr/>
      <dgm:t>
        <a:bodyPr/>
        <a:lstStyle/>
        <a:p>
          <a:endParaRPr lang="en-US"/>
        </a:p>
      </dgm:t>
    </dgm:pt>
    <dgm:pt modelId="{1BEFB846-8594-44FD-9EA6-ECBFAC699594}">
      <dgm:prSet/>
      <dgm:spPr/>
      <dgm:t>
        <a:bodyPr/>
        <a:lstStyle/>
        <a:p>
          <a:r>
            <a:rPr lang="en-GB"/>
            <a:t>Opportunities</a:t>
          </a:r>
          <a:endParaRPr lang="en-US"/>
        </a:p>
      </dgm:t>
    </dgm:pt>
    <dgm:pt modelId="{9D59BD92-4FE5-428E-A53D-F787AE5E2D61}" type="parTrans" cxnId="{06A2C8C1-13F1-41C4-94BB-886E4FA83736}">
      <dgm:prSet/>
      <dgm:spPr/>
      <dgm:t>
        <a:bodyPr/>
        <a:lstStyle/>
        <a:p>
          <a:endParaRPr lang="en-US"/>
        </a:p>
      </dgm:t>
    </dgm:pt>
    <dgm:pt modelId="{DA853985-5DF7-4AFF-B057-3B8EB52D80EB}" type="sibTrans" cxnId="{06A2C8C1-13F1-41C4-94BB-886E4FA83736}">
      <dgm:prSet/>
      <dgm:spPr/>
      <dgm:t>
        <a:bodyPr/>
        <a:lstStyle/>
        <a:p>
          <a:endParaRPr lang="en-US"/>
        </a:p>
      </dgm:t>
    </dgm:pt>
    <dgm:pt modelId="{B132DE90-7B50-4AAF-A611-882DAC04B4A1}">
      <dgm:prSet/>
      <dgm:spPr/>
      <dgm:t>
        <a:bodyPr/>
        <a:lstStyle/>
        <a:p>
          <a:r>
            <a:rPr lang="en-GB"/>
            <a:t>•     Growing demand for unique furniture – Many customers want something different from mass‑produced items, giving me space to stand out.</a:t>
          </a:r>
          <a:endParaRPr lang="en-US"/>
        </a:p>
      </dgm:t>
    </dgm:pt>
    <dgm:pt modelId="{596C9979-D6CB-4CE8-A73B-207A1026AF01}" type="parTrans" cxnId="{D827EA2E-013D-490A-BCBB-BACEFBE7689A}">
      <dgm:prSet/>
      <dgm:spPr/>
      <dgm:t>
        <a:bodyPr/>
        <a:lstStyle/>
        <a:p>
          <a:endParaRPr lang="en-US"/>
        </a:p>
      </dgm:t>
    </dgm:pt>
    <dgm:pt modelId="{195958D6-7290-45CA-9FF1-C3F95C12304F}" type="sibTrans" cxnId="{D827EA2E-013D-490A-BCBB-BACEFBE7689A}">
      <dgm:prSet/>
      <dgm:spPr/>
      <dgm:t>
        <a:bodyPr/>
        <a:lstStyle/>
        <a:p>
          <a:endParaRPr lang="en-US"/>
        </a:p>
      </dgm:t>
    </dgm:pt>
    <dgm:pt modelId="{A48EC0EB-567B-41DC-A251-BF34EB17459F}">
      <dgm:prSet/>
      <dgm:spPr/>
      <dgm:t>
        <a:bodyPr/>
        <a:lstStyle/>
        <a:p>
          <a:r>
            <a:rPr lang="en-GB"/>
            <a:t>•     Online sales potential – I can expand beyond my local area by building an online store or selling through social platforms.</a:t>
          </a:r>
          <a:endParaRPr lang="en-US"/>
        </a:p>
      </dgm:t>
    </dgm:pt>
    <dgm:pt modelId="{F43734A8-1FE7-4306-BD6C-365A657EE601}" type="parTrans" cxnId="{97572E96-7383-49B3-A1AB-42FAB56A09F0}">
      <dgm:prSet/>
      <dgm:spPr/>
      <dgm:t>
        <a:bodyPr/>
        <a:lstStyle/>
        <a:p>
          <a:endParaRPr lang="en-US"/>
        </a:p>
      </dgm:t>
    </dgm:pt>
    <dgm:pt modelId="{5FE07A03-C812-42C4-A115-C852A1542ED5}" type="sibTrans" cxnId="{97572E96-7383-49B3-A1AB-42FAB56A09F0}">
      <dgm:prSet/>
      <dgm:spPr/>
      <dgm:t>
        <a:bodyPr/>
        <a:lstStyle/>
        <a:p>
          <a:endParaRPr lang="en-US"/>
        </a:p>
      </dgm:t>
    </dgm:pt>
    <dgm:pt modelId="{792F4D03-9A64-408B-B52A-37D4BD46D121}">
      <dgm:prSet/>
      <dgm:spPr/>
      <dgm:t>
        <a:bodyPr/>
        <a:lstStyle/>
        <a:p>
          <a:r>
            <a:rPr lang="en-GB"/>
            <a:t>•     Community engagement – Hosting events, offering interior styling advice, or partnering with local businesses can help me build a loyal customer base.</a:t>
          </a:r>
          <a:endParaRPr lang="en-US"/>
        </a:p>
      </dgm:t>
    </dgm:pt>
    <dgm:pt modelId="{9B7F472B-55CA-492E-B24C-3BCC3D00FE36}" type="parTrans" cxnId="{C7A09007-288B-4814-B0B5-4D09D9A9BE1C}">
      <dgm:prSet/>
      <dgm:spPr/>
      <dgm:t>
        <a:bodyPr/>
        <a:lstStyle/>
        <a:p>
          <a:endParaRPr lang="en-US"/>
        </a:p>
      </dgm:t>
    </dgm:pt>
    <dgm:pt modelId="{F7251AA1-3C4B-45F1-BE3C-F7A7DA74945D}" type="sibTrans" cxnId="{C7A09007-288B-4814-B0B5-4D09D9A9BE1C}">
      <dgm:prSet/>
      <dgm:spPr/>
      <dgm:t>
        <a:bodyPr/>
        <a:lstStyle/>
        <a:p>
          <a:endParaRPr lang="en-US"/>
        </a:p>
      </dgm:t>
    </dgm:pt>
    <dgm:pt modelId="{361F044A-1B31-4C0A-8BC8-0AFC4D012177}">
      <dgm:prSet/>
      <dgm:spPr/>
      <dgm:t>
        <a:bodyPr/>
        <a:lstStyle/>
        <a:p>
          <a:r>
            <a:rPr lang="en-GB"/>
            <a:t>•     Trends and niches – I can specialise in sustainable furniture, custom pieces, or modern designs that appeal to specific markets.</a:t>
          </a:r>
          <a:endParaRPr lang="en-US"/>
        </a:p>
      </dgm:t>
    </dgm:pt>
    <dgm:pt modelId="{CF725F31-1815-44B2-84CD-8A15BFE218E2}" type="parTrans" cxnId="{78B55040-47EB-441C-8B11-7C148CE0A4B8}">
      <dgm:prSet/>
      <dgm:spPr/>
      <dgm:t>
        <a:bodyPr/>
        <a:lstStyle/>
        <a:p>
          <a:endParaRPr lang="en-US"/>
        </a:p>
      </dgm:t>
    </dgm:pt>
    <dgm:pt modelId="{75D3038D-149B-4A7B-85C6-CF5EF7237709}" type="sibTrans" cxnId="{78B55040-47EB-441C-8B11-7C148CE0A4B8}">
      <dgm:prSet/>
      <dgm:spPr/>
      <dgm:t>
        <a:bodyPr/>
        <a:lstStyle/>
        <a:p>
          <a:endParaRPr lang="en-US"/>
        </a:p>
      </dgm:t>
    </dgm:pt>
    <dgm:pt modelId="{66740629-BE3A-4890-8F05-4756C71C40A0}">
      <dgm:prSet/>
      <dgm:spPr/>
      <dgm:t>
        <a:bodyPr/>
        <a:lstStyle/>
        <a:p>
          <a:r>
            <a:rPr lang="en-GB"/>
            <a:t>Threats</a:t>
          </a:r>
          <a:endParaRPr lang="en-US"/>
        </a:p>
      </dgm:t>
    </dgm:pt>
    <dgm:pt modelId="{7CFFF4B2-0545-4F43-B5B7-8184175231ED}" type="parTrans" cxnId="{296980D3-9841-49B0-B6CF-C9FA820FD106}">
      <dgm:prSet/>
      <dgm:spPr/>
      <dgm:t>
        <a:bodyPr/>
        <a:lstStyle/>
        <a:p>
          <a:endParaRPr lang="en-US"/>
        </a:p>
      </dgm:t>
    </dgm:pt>
    <dgm:pt modelId="{767D9A28-7506-48F6-BD01-78BA529D218F}" type="sibTrans" cxnId="{296980D3-9841-49B0-B6CF-C9FA820FD106}">
      <dgm:prSet/>
      <dgm:spPr/>
      <dgm:t>
        <a:bodyPr/>
        <a:lstStyle/>
        <a:p>
          <a:endParaRPr lang="en-US"/>
        </a:p>
      </dgm:t>
    </dgm:pt>
    <dgm:pt modelId="{65BBAD4E-F091-4FC2-970D-3574E02AB1BB}">
      <dgm:prSet/>
      <dgm:spPr/>
      <dgm:t>
        <a:bodyPr/>
        <a:lstStyle/>
        <a:p>
          <a:r>
            <a:rPr lang="en-GB"/>
            <a:t>•     Strong competition – Big furniture chains and online retailers can offer lower prices and faster delivery.</a:t>
          </a:r>
          <a:endParaRPr lang="en-US"/>
        </a:p>
      </dgm:t>
    </dgm:pt>
    <dgm:pt modelId="{0BD48864-512C-454E-914C-1CB83A56BFBE}" type="parTrans" cxnId="{F04C3276-47CB-4022-A4A5-778580A800DB}">
      <dgm:prSet/>
      <dgm:spPr/>
      <dgm:t>
        <a:bodyPr/>
        <a:lstStyle/>
        <a:p>
          <a:endParaRPr lang="en-US"/>
        </a:p>
      </dgm:t>
    </dgm:pt>
    <dgm:pt modelId="{0E3357A0-62E7-4AE4-BBC4-FCB15F3C799B}" type="sibTrans" cxnId="{F04C3276-47CB-4022-A4A5-778580A800DB}">
      <dgm:prSet/>
      <dgm:spPr/>
      <dgm:t>
        <a:bodyPr/>
        <a:lstStyle/>
        <a:p>
          <a:endParaRPr lang="en-US"/>
        </a:p>
      </dgm:t>
    </dgm:pt>
    <dgm:pt modelId="{CD326078-384E-44B5-833B-31BFC7305DCE}">
      <dgm:prSet/>
      <dgm:spPr/>
      <dgm:t>
        <a:bodyPr/>
        <a:lstStyle/>
        <a:p>
          <a:r>
            <a:rPr lang="en-GB"/>
            <a:t>•     Economic changes – Furniture is a big purchase, so slow economic periods can reduce customer spending.</a:t>
          </a:r>
          <a:endParaRPr lang="en-US"/>
        </a:p>
      </dgm:t>
    </dgm:pt>
    <dgm:pt modelId="{E4FC7837-70A2-4D5A-85BF-E06B3144F27D}" type="parTrans" cxnId="{A42E2904-0FDF-4BE5-8122-CB737B80CF12}">
      <dgm:prSet/>
      <dgm:spPr/>
      <dgm:t>
        <a:bodyPr/>
        <a:lstStyle/>
        <a:p>
          <a:endParaRPr lang="en-US"/>
        </a:p>
      </dgm:t>
    </dgm:pt>
    <dgm:pt modelId="{2064F5C5-8ACA-41A8-9725-B2B31284E962}" type="sibTrans" cxnId="{A42E2904-0FDF-4BE5-8122-CB737B80CF12}">
      <dgm:prSet/>
      <dgm:spPr/>
      <dgm:t>
        <a:bodyPr/>
        <a:lstStyle/>
        <a:p>
          <a:endParaRPr lang="en-US"/>
        </a:p>
      </dgm:t>
    </dgm:pt>
    <dgm:pt modelId="{40A571F4-C0BB-4483-BB0B-0C7A98E3762F}">
      <dgm:prSet/>
      <dgm:spPr/>
      <dgm:t>
        <a:bodyPr/>
        <a:lstStyle/>
        <a:p>
          <a:r>
            <a:rPr lang="en-GB"/>
            <a:t>•     Supply chain issues – Delays, rising costs, or unreliable suppliers can affect stock levels and customer satisfaction.</a:t>
          </a:r>
          <a:endParaRPr lang="en-US"/>
        </a:p>
      </dgm:t>
    </dgm:pt>
    <dgm:pt modelId="{0C681FD3-0D96-4D1F-B7B6-C3F9CB2E8431}" type="parTrans" cxnId="{94D7F673-61B2-4F77-A2C2-53121B38CE3D}">
      <dgm:prSet/>
      <dgm:spPr/>
      <dgm:t>
        <a:bodyPr/>
        <a:lstStyle/>
        <a:p>
          <a:endParaRPr lang="en-US"/>
        </a:p>
      </dgm:t>
    </dgm:pt>
    <dgm:pt modelId="{97F614D1-F94F-4136-BD07-27EEAC70D2B2}" type="sibTrans" cxnId="{94D7F673-61B2-4F77-A2C2-53121B38CE3D}">
      <dgm:prSet/>
      <dgm:spPr/>
      <dgm:t>
        <a:bodyPr/>
        <a:lstStyle/>
        <a:p>
          <a:endParaRPr lang="en-US"/>
        </a:p>
      </dgm:t>
    </dgm:pt>
    <dgm:pt modelId="{861A94CC-F89E-490A-9E8A-9726358A60CE}">
      <dgm:prSet/>
      <dgm:spPr/>
      <dgm:t>
        <a:bodyPr/>
        <a:lstStyle/>
        <a:p>
          <a:r>
            <a:rPr lang="en-GB"/>
            <a:t>•     Changing customer tastes – Trends move quickly, so I need to stay updated to avoid holding stock that doesn’t sell.</a:t>
          </a:r>
          <a:endParaRPr lang="en-US"/>
        </a:p>
      </dgm:t>
    </dgm:pt>
    <dgm:pt modelId="{094DF271-239F-4E04-A905-76B5B8016A4F}" type="parTrans" cxnId="{20229726-2563-465A-A124-E2A8B73F7036}">
      <dgm:prSet/>
      <dgm:spPr/>
      <dgm:t>
        <a:bodyPr/>
        <a:lstStyle/>
        <a:p>
          <a:endParaRPr lang="en-US"/>
        </a:p>
      </dgm:t>
    </dgm:pt>
    <dgm:pt modelId="{8ADBB3D3-DE10-4438-B419-15C2C276614E}" type="sibTrans" cxnId="{20229726-2563-465A-A124-E2A8B73F7036}">
      <dgm:prSet/>
      <dgm:spPr/>
      <dgm:t>
        <a:bodyPr/>
        <a:lstStyle/>
        <a:p>
          <a:endParaRPr lang="en-US"/>
        </a:p>
      </dgm:t>
    </dgm:pt>
    <dgm:pt modelId="{3351F2E0-D9D4-4BCD-A70C-4008ADB6FE2D}" type="pres">
      <dgm:prSet presAssocID="{B42E9D6A-31B8-45BE-92FB-15EAEF1D18A3}" presName="diagram" presStyleCnt="0">
        <dgm:presLayoutVars>
          <dgm:dir/>
          <dgm:resizeHandles val="exact"/>
        </dgm:presLayoutVars>
      </dgm:prSet>
      <dgm:spPr/>
    </dgm:pt>
    <dgm:pt modelId="{CF56A04D-1642-4AA5-9B12-963E19DC5EEE}" type="pres">
      <dgm:prSet presAssocID="{8BB77A2D-19F1-4C75-AD10-50E428C046BB}" presName="node" presStyleLbl="node1" presStyleIdx="0" presStyleCnt="20">
        <dgm:presLayoutVars>
          <dgm:bulletEnabled val="1"/>
        </dgm:presLayoutVars>
      </dgm:prSet>
      <dgm:spPr/>
    </dgm:pt>
    <dgm:pt modelId="{6A85A3FA-DBAF-4534-A2F7-5817E17C1A93}" type="pres">
      <dgm:prSet presAssocID="{A7936932-84C7-4923-89B4-1B286348F8DD}" presName="sibTrans" presStyleCnt="0"/>
      <dgm:spPr/>
    </dgm:pt>
    <dgm:pt modelId="{00687416-99D1-47CD-90B8-C22A2EADB34C}" type="pres">
      <dgm:prSet presAssocID="{5510EC57-0133-4252-B922-0EE8EF7FD09E}" presName="node" presStyleLbl="node1" presStyleIdx="1" presStyleCnt="20">
        <dgm:presLayoutVars>
          <dgm:bulletEnabled val="1"/>
        </dgm:presLayoutVars>
      </dgm:prSet>
      <dgm:spPr/>
    </dgm:pt>
    <dgm:pt modelId="{E6C42CAA-B14A-435B-860B-9148D8D5516F}" type="pres">
      <dgm:prSet presAssocID="{F2B3C16B-505F-466D-B617-92492087E9B5}" presName="sibTrans" presStyleCnt="0"/>
      <dgm:spPr/>
    </dgm:pt>
    <dgm:pt modelId="{85647DA0-3BD5-44AE-87F8-92646D7DC621}" type="pres">
      <dgm:prSet presAssocID="{0915B887-A918-4746-857B-F7B7A5B8ACCD}" presName="node" presStyleLbl="node1" presStyleIdx="2" presStyleCnt="20">
        <dgm:presLayoutVars>
          <dgm:bulletEnabled val="1"/>
        </dgm:presLayoutVars>
      </dgm:prSet>
      <dgm:spPr/>
    </dgm:pt>
    <dgm:pt modelId="{B1B82E99-1966-49F8-80A4-EF8DF84E2870}" type="pres">
      <dgm:prSet presAssocID="{54A59116-7F38-4F25-9818-6E598CB99B4A}" presName="sibTrans" presStyleCnt="0"/>
      <dgm:spPr/>
    </dgm:pt>
    <dgm:pt modelId="{3771734F-44D7-4387-9A4F-E1981DDC714B}" type="pres">
      <dgm:prSet presAssocID="{5D8486D1-69DE-4FE7-8A3D-55F1A5F64928}" presName="node" presStyleLbl="node1" presStyleIdx="3" presStyleCnt="20">
        <dgm:presLayoutVars>
          <dgm:bulletEnabled val="1"/>
        </dgm:presLayoutVars>
      </dgm:prSet>
      <dgm:spPr/>
    </dgm:pt>
    <dgm:pt modelId="{A228F510-6F8A-423D-AA11-1436E5592E0A}" type="pres">
      <dgm:prSet presAssocID="{01209B0E-B9C7-42C5-8F7C-1C9C1D253334}" presName="sibTrans" presStyleCnt="0"/>
      <dgm:spPr/>
    </dgm:pt>
    <dgm:pt modelId="{4E9E722F-0C23-4207-884F-3CF7B6E88576}" type="pres">
      <dgm:prSet presAssocID="{6215ED83-E5C5-4021-9D1E-5BD370E27FAD}" presName="node" presStyleLbl="node1" presStyleIdx="4" presStyleCnt="20">
        <dgm:presLayoutVars>
          <dgm:bulletEnabled val="1"/>
        </dgm:presLayoutVars>
      </dgm:prSet>
      <dgm:spPr/>
    </dgm:pt>
    <dgm:pt modelId="{55DF476F-A9A5-47F1-9AB0-9FE4C9DAAF89}" type="pres">
      <dgm:prSet presAssocID="{814F2414-4F52-498F-8D3D-68DBC86769B5}" presName="sibTrans" presStyleCnt="0"/>
      <dgm:spPr/>
    </dgm:pt>
    <dgm:pt modelId="{DF8F31BC-9CD9-493D-BDE6-C03F5BB18FD1}" type="pres">
      <dgm:prSet presAssocID="{EBE5E084-D861-450B-913B-EFD6B6F98509}" presName="node" presStyleLbl="node1" presStyleIdx="5" presStyleCnt="20">
        <dgm:presLayoutVars>
          <dgm:bulletEnabled val="1"/>
        </dgm:presLayoutVars>
      </dgm:prSet>
      <dgm:spPr/>
    </dgm:pt>
    <dgm:pt modelId="{DA9154D3-F131-495D-86A8-4834AADFDC21}" type="pres">
      <dgm:prSet presAssocID="{9040F16B-B305-41F2-8DA2-8097E51791AB}" presName="sibTrans" presStyleCnt="0"/>
      <dgm:spPr/>
    </dgm:pt>
    <dgm:pt modelId="{FEA43F2B-477E-4389-8644-6A7AD75A74DB}" type="pres">
      <dgm:prSet presAssocID="{7A68DA06-9182-499E-8A78-ACD0CF7BCA05}" presName="node" presStyleLbl="node1" presStyleIdx="6" presStyleCnt="20">
        <dgm:presLayoutVars>
          <dgm:bulletEnabled val="1"/>
        </dgm:presLayoutVars>
      </dgm:prSet>
      <dgm:spPr/>
    </dgm:pt>
    <dgm:pt modelId="{0AF15D8E-63E6-4EFD-BAE7-CBEA6517E1EF}" type="pres">
      <dgm:prSet presAssocID="{C5CBA5E1-9967-4598-BEC8-85016FB7DE5A}" presName="sibTrans" presStyleCnt="0"/>
      <dgm:spPr/>
    </dgm:pt>
    <dgm:pt modelId="{D37DC5D3-A228-46C7-B172-4DACA8A06D78}" type="pres">
      <dgm:prSet presAssocID="{8DD260F1-B1B4-4FD8-A130-144BA2EF7908}" presName="node" presStyleLbl="node1" presStyleIdx="7" presStyleCnt="20">
        <dgm:presLayoutVars>
          <dgm:bulletEnabled val="1"/>
        </dgm:presLayoutVars>
      </dgm:prSet>
      <dgm:spPr/>
    </dgm:pt>
    <dgm:pt modelId="{B1168C86-B6A9-43AF-9732-CB2929BFBD7D}" type="pres">
      <dgm:prSet presAssocID="{CCC31715-2835-4E63-9810-5C77CF210CDF}" presName="sibTrans" presStyleCnt="0"/>
      <dgm:spPr/>
    </dgm:pt>
    <dgm:pt modelId="{0A66BC38-9617-47DA-975A-3957232FB263}" type="pres">
      <dgm:prSet presAssocID="{DD56318D-FA59-4AB9-8D0B-B0D1F2B8AD61}" presName="node" presStyleLbl="node1" presStyleIdx="8" presStyleCnt="20">
        <dgm:presLayoutVars>
          <dgm:bulletEnabled val="1"/>
        </dgm:presLayoutVars>
      </dgm:prSet>
      <dgm:spPr/>
    </dgm:pt>
    <dgm:pt modelId="{BA64534C-7BA7-4A96-921F-1EB18AAA9EFA}" type="pres">
      <dgm:prSet presAssocID="{6B9BC421-53F9-458F-A4D6-2FC802DAD8AA}" presName="sibTrans" presStyleCnt="0"/>
      <dgm:spPr/>
    </dgm:pt>
    <dgm:pt modelId="{E075734E-3813-4B02-816A-C3957DC7FBF8}" type="pres">
      <dgm:prSet presAssocID="{6A2AFEF9-96EA-490C-AD10-07E80261ED9C}" presName="node" presStyleLbl="node1" presStyleIdx="9" presStyleCnt="20">
        <dgm:presLayoutVars>
          <dgm:bulletEnabled val="1"/>
        </dgm:presLayoutVars>
      </dgm:prSet>
      <dgm:spPr/>
    </dgm:pt>
    <dgm:pt modelId="{A5471B3F-C070-446A-9907-AC7253423543}" type="pres">
      <dgm:prSet presAssocID="{DD14F697-F7F8-4417-9BA3-496D55D99175}" presName="sibTrans" presStyleCnt="0"/>
      <dgm:spPr/>
    </dgm:pt>
    <dgm:pt modelId="{9F0FEFDD-D8FA-4A3A-B628-3CA73D09D6E5}" type="pres">
      <dgm:prSet presAssocID="{1BEFB846-8594-44FD-9EA6-ECBFAC699594}" presName="node" presStyleLbl="node1" presStyleIdx="10" presStyleCnt="20">
        <dgm:presLayoutVars>
          <dgm:bulletEnabled val="1"/>
        </dgm:presLayoutVars>
      </dgm:prSet>
      <dgm:spPr/>
    </dgm:pt>
    <dgm:pt modelId="{AE46C407-2CDF-4896-BBC9-5DF1B5AC8907}" type="pres">
      <dgm:prSet presAssocID="{DA853985-5DF7-4AFF-B057-3B8EB52D80EB}" presName="sibTrans" presStyleCnt="0"/>
      <dgm:spPr/>
    </dgm:pt>
    <dgm:pt modelId="{A385C306-496A-43F6-AB9B-D045A9B1DBCA}" type="pres">
      <dgm:prSet presAssocID="{B132DE90-7B50-4AAF-A611-882DAC04B4A1}" presName="node" presStyleLbl="node1" presStyleIdx="11" presStyleCnt="20">
        <dgm:presLayoutVars>
          <dgm:bulletEnabled val="1"/>
        </dgm:presLayoutVars>
      </dgm:prSet>
      <dgm:spPr/>
    </dgm:pt>
    <dgm:pt modelId="{2739DF96-C385-4E7F-A786-9B29E6367A12}" type="pres">
      <dgm:prSet presAssocID="{195958D6-7290-45CA-9FF1-C3F95C12304F}" presName="sibTrans" presStyleCnt="0"/>
      <dgm:spPr/>
    </dgm:pt>
    <dgm:pt modelId="{31FE2F6B-E4DF-465A-80F7-06FE6FDAACA3}" type="pres">
      <dgm:prSet presAssocID="{A48EC0EB-567B-41DC-A251-BF34EB17459F}" presName="node" presStyleLbl="node1" presStyleIdx="12" presStyleCnt="20">
        <dgm:presLayoutVars>
          <dgm:bulletEnabled val="1"/>
        </dgm:presLayoutVars>
      </dgm:prSet>
      <dgm:spPr/>
    </dgm:pt>
    <dgm:pt modelId="{57C5A84C-E902-46A3-ABB6-C7201C906FFC}" type="pres">
      <dgm:prSet presAssocID="{5FE07A03-C812-42C4-A115-C852A1542ED5}" presName="sibTrans" presStyleCnt="0"/>
      <dgm:spPr/>
    </dgm:pt>
    <dgm:pt modelId="{D2D1DFC3-4E0F-4BC0-A4F9-B92E35CFB19E}" type="pres">
      <dgm:prSet presAssocID="{792F4D03-9A64-408B-B52A-37D4BD46D121}" presName="node" presStyleLbl="node1" presStyleIdx="13" presStyleCnt="20">
        <dgm:presLayoutVars>
          <dgm:bulletEnabled val="1"/>
        </dgm:presLayoutVars>
      </dgm:prSet>
      <dgm:spPr/>
    </dgm:pt>
    <dgm:pt modelId="{240964EE-9C61-494E-AB0F-8D01C784DEDF}" type="pres">
      <dgm:prSet presAssocID="{F7251AA1-3C4B-45F1-BE3C-F7A7DA74945D}" presName="sibTrans" presStyleCnt="0"/>
      <dgm:spPr/>
    </dgm:pt>
    <dgm:pt modelId="{AA654069-2878-451B-82BB-41E233510F9A}" type="pres">
      <dgm:prSet presAssocID="{361F044A-1B31-4C0A-8BC8-0AFC4D012177}" presName="node" presStyleLbl="node1" presStyleIdx="14" presStyleCnt="20">
        <dgm:presLayoutVars>
          <dgm:bulletEnabled val="1"/>
        </dgm:presLayoutVars>
      </dgm:prSet>
      <dgm:spPr/>
    </dgm:pt>
    <dgm:pt modelId="{3D234DA7-8246-431F-B13A-A2E6151AD6F0}" type="pres">
      <dgm:prSet presAssocID="{75D3038D-149B-4A7B-85C6-CF5EF7237709}" presName="sibTrans" presStyleCnt="0"/>
      <dgm:spPr/>
    </dgm:pt>
    <dgm:pt modelId="{5FDDF66F-4141-4C35-8879-EC08990C7CC0}" type="pres">
      <dgm:prSet presAssocID="{66740629-BE3A-4890-8F05-4756C71C40A0}" presName="node" presStyleLbl="node1" presStyleIdx="15" presStyleCnt="20">
        <dgm:presLayoutVars>
          <dgm:bulletEnabled val="1"/>
        </dgm:presLayoutVars>
      </dgm:prSet>
      <dgm:spPr/>
    </dgm:pt>
    <dgm:pt modelId="{784B3296-5045-4A9A-BB05-D0A6EFA12F7E}" type="pres">
      <dgm:prSet presAssocID="{767D9A28-7506-48F6-BD01-78BA529D218F}" presName="sibTrans" presStyleCnt="0"/>
      <dgm:spPr/>
    </dgm:pt>
    <dgm:pt modelId="{5DC4A679-CE2E-4F3C-B18E-A993C55490F4}" type="pres">
      <dgm:prSet presAssocID="{65BBAD4E-F091-4FC2-970D-3574E02AB1BB}" presName="node" presStyleLbl="node1" presStyleIdx="16" presStyleCnt="20">
        <dgm:presLayoutVars>
          <dgm:bulletEnabled val="1"/>
        </dgm:presLayoutVars>
      </dgm:prSet>
      <dgm:spPr/>
    </dgm:pt>
    <dgm:pt modelId="{2158BB3A-7420-4389-B289-3F41563CBF2C}" type="pres">
      <dgm:prSet presAssocID="{0E3357A0-62E7-4AE4-BBC4-FCB15F3C799B}" presName="sibTrans" presStyleCnt="0"/>
      <dgm:spPr/>
    </dgm:pt>
    <dgm:pt modelId="{74439BA4-6E0F-491D-B73A-B1DD78089D6D}" type="pres">
      <dgm:prSet presAssocID="{CD326078-384E-44B5-833B-31BFC7305DCE}" presName="node" presStyleLbl="node1" presStyleIdx="17" presStyleCnt="20">
        <dgm:presLayoutVars>
          <dgm:bulletEnabled val="1"/>
        </dgm:presLayoutVars>
      </dgm:prSet>
      <dgm:spPr/>
    </dgm:pt>
    <dgm:pt modelId="{87FA045A-8630-45F0-9280-11F8F41A4CA5}" type="pres">
      <dgm:prSet presAssocID="{2064F5C5-8ACA-41A8-9725-B2B31284E962}" presName="sibTrans" presStyleCnt="0"/>
      <dgm:spPr/>
    </dgm:pt>
    <dgm:pt modelId="{B70CE090-D1F4-4062-9B60-B60D62153F86}" type="pres">
      <dgm:prSet presAssocID="{40A571F4-C0BB-4483-BB0B-0C7A98E3762F}" presName="node" presStyleLbl="node1" presStyleIdx="18" presStyleCnt="20">
        <dgm:presLayoutVars>
          <dgm:bulletEnabled val="1"/>
        </dgm:presLayoutVars>
      </dgm:prSet>
      <dgm:spPr/>
    </dgm:pt>
    <dgm:pt modelId="{E0B20088-1354-453A-851A-2C8F9B97231F}" type="pres">
      <dgm:prSet presAssocID="{97F614D1-F94F-4136-BD07-27EEAC70D2B2}" presName="sibTrans" presStyleCnt="0"/>
      <dgm:spPr/>
    </dgm:pt>
    <dgm:pt modelId="{CD345EF2-1725-4E32-A44B-EA841CB65147}" type="pres">
      <dgm:prSet presAssocID="{861A94CC-F89E-490A-9E8A-9726358A60CE}" presName="node" presStyleLbl="node1" presStyleIdx="19" presStyleCnt="20">
        <dgm:presLayoutVars>
          <dgm:bulletEnabled val="1"/>
        </dgm:presLayoutVars>
      </dgm:prSet>
      <dgm:spPr/>
    </dgm:pt>
  </dgm:ptLst>
  <dgm:cxnLst>
    <dgm:cxn modelId="{A42E2904-0FDF-4BE5-8122-CB737B80CF12}" srcId="{B42E9D6A-31B8-45BE-92FB-15EAEF1D18A3}" destId="{CD326078-384E-44B5-833B-31BFC7305DCE}" srcOrd="17" destOrd="0" parTransId="{E4FC7837-70A2-4D5A-85BF-E06B3144F27D}" sibTransId="{2064F5C5-8ACA-41A8-9725-B2B31284E962}"/>
    <dgm:cxn modelId="{C7A09007-288B-4814-B0B5-4D09D9A9BE1C}" srcId="{B42E9D6A-31B8-45BE-92FB-15EAEF1D18A3}" destId="{792F4D03-9A64-408B-B52A-37D4BD46D121}" srcOrd="13" destOrd="0" parTransId="{9B7F472B-55CA-492E-B24C-3BCC3D00FE36}" sibTransId="{F7251AA1-3C4B-45F1-BE3C-F7A7DA74945D}"/>
    <dgm:cxn modelId="{BFE4D90A-1AF7-4EE6-AFF1-49D92945564E}" type="presOf" srcId="{65BBAD4E-F091-4FC2-970D-3574E02AB1BB}" destId="{5DC4A679-CE2E-4F3C-B18E-A993C55490F4}" srcOrd="0" destOrd="0" presId="urn:microsoft.com/office/officeart/2005/8/layout/default"/>
    <dgm:cxn modelId="{C75D0A0F-AF72-47FE-9FD9-0ACA1902DB31}" type="presOf" srcId="{5510EC57-0133-4252-B922-0EE8EF7FD09E}" destId="{00687416-99D1-47CD-90B8-C22A2EADB34C}" srcOrd="0" destOrd="0" presId="urn:microsoft.com/office/officeart/2005/8/layout/default"/>
    <dgm:cxn modelId="{20229726-2563-465A-A124-E2A8B73F7036}" srcId="{B42E9D6A-31B8-45BE-92FB-15EAEF1D18A3}" destId="{861A94CC-F89E-490A-9E8A-9726358A60CE}" srcOrd="19" destOrd="0" parTransId="{094DF271-239F-4E04-A905-76B5B8016A4F}" sibTransId="{8ADBB3D3-DE10-4438-B419-15C2C276614E}"/>
    <dgm:cxn modelId="{D827EA2E-013D-490A-BCBB-BACEFBE7689A}" srcId="{B42E9D6A-31B8-45BE-92FB-15EAEF1D18A3}" destId="{B132DE90-7B50-4AAF-A611-882DAC04B4A1}" srcOrd="11" destOrd="0" parTransId="{596C9979-D6CB-4CE8-A73B-207A1026AF01}" sibTransId="{195958D6-7290-45CA-9FF1-C3F95C12304F}"/>
    <dgm:cxn modelId="{0E73BF36-963B-4178-BD5F-16EC5B5029BE}" type="presOf" srcId="{DD56318D-FA59-4AB9-8D0B-B0D1F2B8AD61}" destId="{0A66BC38-9617-47DA-975A-3957232FB263}" srcOrd="0" destOrd="0" presId="urn:microsoft.com/office/officeart/2005/8/layout/default"/>
    <dgm:cxn modelId="{78B55040-47EB-441C-8B11-7C148CE0A4B8}" srcId="{B42E9D6A-31B8-45BE-92FB-15EAEF1D18A3}" destId="{361F044A-1B31-4C0A-8BC8-0AFC4D012177}" srcOrd="14" destOrd="0" parTransId="{CF725F31-1815-44B2-84CD-8A15BFE218E2}" sibTransId="{75D3038D-149B-4A7B-85C6-CF5EF7237709}"/>
    <dgm:cxn modelId="{B7B7595D-5FE7-464B-998C-266199099866}" type="presOf" srcId="{861A94CC-F89E-490A-9E8A-9726358A60CE}" destId="{CD345EF2-1725-4E32-A44B-EA841CB65147}" srcOrd="0" destOrd="0" presId="urn:microsoft.com/office/officeart/2005/8/layout/default"/>
    <dgm:cxn modelId="{33145441-1BD4-4C14-8443-35BD3BD3E070}" type="presOf" srcId="{A48EC0EB-567B-41DC-A251-BF34EB17459F}" destId="{31FE2F6B-E4DF-465A-80F7-06FE6FDAACA3}" srcOrd="0" destOrd="0" presId="urn:microsoft.com/office/officeart/2005/8/layout/default"/>
    <dgm:cxn modelId="{6E469E62-537C-4639-B184-D3DD7874FDBB}" type="presOf" srcId="{7A68DA06-9182-499E-8A78-ACD0CF7BCA05}" destId="{FEA43F2B-477E-4389-8644-6A7AD75A74DB}" srcOrd="0" destOrd="0" presId="urn:microsoft.com/office/officeart/2005/8/layout/default"/>
    <dgm:cxn modelId="{1D533643-1563-455B-B2FE-34E2E5777AE1}" srcId="{B42E9D6A-31B8-45BE-92FB-15EAEF1D18A3}" destId="{5D8486D1-69DE-4FE7-8A3D-55F1A5F64928}" srcOrd="3" destOrd="0" parTransId="{967402BA-BF6E-4178-83BB-9D79232D83B1}" sibTransId="{01209B0E-B9C7-42C5-8F7C-1C9C1D253334}"/>
    <dgm:cxn modelId="{27FB9843-9F65-4FE6-954F-276696FEDAF5}" type="presOf" srcId="{792F4D03-9A64-408B-B52A-37D4BD46D121}" destId="{D2D1DFC3-4E0F-4BC0-A4F9-B92E35CFB19E}" srcOrd="0" destOrd="0" presId="urn:microsoft.com/office/officeart/2005/8/layout/default"/>
    <dgm:cxn modelId="{7DE71445-2D1B-415D-A25C-C6B20D3D891B}" srcId="{B42E9D6A-31B8-45BE-92FB-15EAEF1D18A3}" destId="{8BB77A2D-19F1-4C75-AD10-50E428C046BB}" srcOrd="0" destOrd="0" parTransId="{192DDF6F-B5BA-4E9C-8BF4-1AA24995B0A6}" sibTransId="{A7936932-84C7-4923-89B4-1B286348F8DD}"/>
    <dgm:cxn modelId="{692D6448-5C4A-497B-A1D8-6C5AC1C0D2D9}" type="presOf" srcId="{5D8486D1-69DE-4FE7-8A3D-55F1A5F64928}" destId="{3771734F-44D7-4387-9A4F-E1981DDC714B}" srcOrd="0" destOrd="0" presId="urn:microsoft.com/office/officeart/2005/8/layout/default"/>
    <dgm:cxn modelId="{10C07748-EC91-4C43-A98D-D357FBB35ACE}" srcId="{B42E9D6A-31B8-45BE-92FB-15EAEF1D18A3}" destId="{6215ED83-E5C5-4021-9D1E-5BD370E27FAD}" srcOrd="4" destOrd="0" parTransId="{A307C0CF-F280-43FA-A596-0042AAEE7637}" sibTransId="{814F2414-4F52-498F-8D3D-68DBC86769B5}"/>
    <dgm:cxn modelId="{104D1369-D10D-418E-8087-C6BBBD2C27B6}" srcId="{B42E9D6A-31B8-45BE-92FB-15EAEF1D18A3}" destId="{DD56318D-FA59-4AB9-8D0B-B0D1F2B8AD61}" srcOrd="8" destOrd="0" parTransId="{098366BA-8709-4219-9ADE-122BA53E7310}" sibTransId="{6B9BC421-53F9-458F-A4D6-2FC802DAD8AA}"/>
    <dgm:cxn modelId="{455FD269-9558-4132-9242-CA034A79DD97}" srcId="{B42E9D6A-31B8-45BE-92FB-15EAEF1D18A3}" destId="{EBE5E084-D861-450B-913B-EFD6B6F98509}" srcOrd="5" destOrd="0" parTransId="{61B7AEF3-B6C1-406F-9199-829987E1474F}" sibTransId="{9040F16B-B305-41F2-8DA2-8097E51791AB}"/>
    <dgm:cxn modelId="{DD7F566A-2CAD-4D1B-84C1-918F60A28E48}" type="presOf" srcId="{B132DE90-7B50-4AAF-A611-882DAC04B4A1}" destId="{A385C306-496A-43F6-AB9B-D045A9B1DBCA}" srcOrd="0" destOrd="0" presId="urn:microsoft.com/office/officeart/2005/8/layout/default"/>
    <dgm:cxn modelId="{701F866E-A9AD-4359-A16C-D570A052176F}" type="presOf" srcId="{361F044A-1B31-4C0A-8BC8-0AFC4D012177}" destId="{AA654069-2878-451B-82BB-41E233510F9A}" srcOrd="0" destOrd="0" presId="urn:microsoft.com/office/officeart/2005/8/layout/default"/>
    <dgm:cxn modelId="{5B585470-2255-44D4-9F06-AC89FD9DFD02}" type="presOf" srcId="{6A2AFEF9-96EA-490C-AD10-07E80261ED9C}" destId="{E075734E-3813-4B02-816A-C3957DC7FBF8}" srcOrd="0" destOrd="0" presId="urn:microsoft.com/office/officeart/2005/8/layout/default"/>
    <dgm:cxn modelId="{00FD3373-FA68-426B-BD97-8D30CFF9D8D6}" srcId="{B42E9D6A-31B8-45BE-92FB-15EAEF1D18A3}" destId="{0915B887-A918-4746-857B-F7B7A5B8ACCD}" srcOrd="2" destOrd="0" parTransId="{AD8C0CAB-6BBC-4F8C-B86E-95EB7B4C272B}" sibTransId="{54A59116-7F38-4F25-9818-6E598CB99B4A}"/>
    <dgm:cxn modelId="{94D7F673-61B2-4F77-A2C2-53121B38CE3D}" srcId="{B42E9D6A-31B8-45BE-92FB-15EAEF1D18A3}" destId="{40A571F4-C0BB-4483-BB0B-0C7A98E3762F}" srcOrd="18" destOrd="0" parTransId="{0C681FD3-0D96-4D1F-B7B6-C3F9CB2E8431}" sibTransId="{97F614D1-F94F-4136-BD07-27EEAC70D2B2}"/>
    <dgm:cxn modelId="{F04C3276-47CB-4022-A4A5-778580A800DB}" srcId="{B42E9D6A-31B8-45BE-92FB-15EAEF1D18A3}" destId="{65BBAD4E-F091-4FC2-970D-3574E02AB1BB}" srcOrd="16" destOrd="0" parTransId="{0BD48864-512C-454E-914C-1CB83A56BFBE}" sibTransId="{0E3357A0-62E7-4AE4-BBC4-FCB15F3C799B}"/>
    <dgm:cxn modelId="{DDE2227F-AD11-4D16-A070-7DE25E295085}" type="presOf" srcId="{1BEFB846-8594-44FD-9EA6-ECBFAC699594}" destId="{9F0FEFDD-D8FA-4A3A-B628-3CA73D09D6E5}" srcOrd="0" destOrd="0" presId="urn:microsoft.com/office/officeart/2005/8/layout/default"/>
    <dgm:cxn modelId="{60A02D8C-72FC-446A-987A-BD6A7F2DC125}" type="presOf" srcId="{CD326078-384E-44B5-833B-31BFC7305DCE}" destId="{74439BA4-6E0F-491D-B73A-B1DD78089D6D}" srcOrd="0" destOrd="0" presId="urn:microsoft.com/office/officeart/2005/8/layout/default"/>
    <dgm:cxn modelId="{41968C90-2931-48A4-AB0B-9C263E658E32}" type="presOf" srcId="{6215ED83-E5C5-4021-9D1E-5BD370E27FAD}" destId="{4E9E722F-0C23-4207-884F-3CF7B6E88576}" srcOrd="0" destOrd="0" presId="urn:microsoft.com/office/officeart/2005/8/layout/default"/>
    <dgm:cxn modelId="{22E57495-89B0-4FA5-AD79-5A4B55077F34}" type="presOf" srcId="{B42E9D6A-31B8-45BE-92FB-15EAEF1D18A3}" destId="{3351F2E0-D9D4-4BCD-A70C-4008ADB6FE2D}" srcOrd="0" destOrd="0" presId="urn:microsoft.com/office/officeart/2005/8/layout/default"/>
    <dgm:cxn modelId="{97572E96-7383-49B3-A1AB-42FAB56A09F0}" srcId="{B42E9D6A-31B8-45BE-92FB-15EAEF1D18A3}" destId="{A48EC0EB-567B-41DC-A251-BF34EB17459F}" srcOrd="12" destOrd="0" parTransId="{F43734A8-1FE7-4306-BD6C-365A657EE601}" sibTransId="{5FE07A03-C812-42C4-A115-C852A1542ED5}"/>
    <dgm:cxn modelId="{49640BA2-6C6E-4FD2-9CE2-EAADACE9542F}" srcId="{B42E9D6A-31B8-45BE-92FB-15EAEF1D18A3}" destId="{5510EC57-0133-4252-B922-0EE8EF7FD09E}" srcOrd="1" destOrd="0" parTransId="{B5B2BC82-D286-4A51-B383-324A9E5357B6}" sibTransId="{F2B3C16B-505F-466D-B617-92492087E9B5}"/>
    <dgm:cxn modelId="{0EBE92B4-9290-465E-8D53-A8C11BEEADFA}" type="presOf" srcId="{EBE5E084-D861-450B-913B-EFD6B6F98509}" destId="{DF8F31BC-9CD9-493D-BDE6-C03F5BB18FD1}" srcOrd="0" destOrd="0" presId="urn:microsoft.com/office/officeart/2005/8/layout/default"/>
    <dgm:cxn modelId="{9AAFA4B8-B950-43CB-B61A-826A58373550}" type="presOf" srcId="{0915B887-A918-4746-857B-F7B7A5B8ACCD}" destId="{85647DA0-3BD5-44AE-87F8-92646D7DC621}" srcOrd="0" destOrd="0" presId="urn:microsoft.com/office/officeart/2005/8/layout/default"/>
    <dgm:cxn modelId="{911C1CBA-0062-4F38-9915-2D8D3CD380FA}" srcId="{B42E9D6A-31B8-45BE-92FB-15EAEF1D18A3}" destId="{6A2AFEF9-96EA-490C-AD10-07E80261ED9C}" srcOrd="9" destOrd="0" parTransId="{306FEEAD-59F1-4AA8-8D5C-9B7AB0122144}" sibTransId="{DD14F697-F7F8-4417-9BA3-496D55D99175}"/>
    <dgm:cxn modelId="{06A2C8C1-13F1-41C4-94BB-886E4FA83736}" srcId="{B42E9D6A-31B8-45BE-92FB-15EAEF1D18A3}" destId="{1BEFB846-8594-44FD-9EA6-ECBFAC699594}" srcOrd="10" destOrd="0" parTransId="{9D59BD92-4FE5-428E-A53D-F787AE5E2D61}" sibTransId="{DA853985-5DF7-4AFF-B057-3B8EB52D80EB}"/>
    <dgm:cxn modelId="{DD9B73C4-7513-4C01-9636-464375D2D1F3}" srcId="{B42E9D6A-31B8-45BE-92FB-15EAEF1D18A3}" destId="{8DD260F1-B1B4-4FD8-A130-144BA2EF7908}" srcOrd="7" destOrd="0" parTransId="{7E424F06-BD61-4BCD-8B0D-7BB058994FE2}" sibTransId="{CCC31715-2835-4E63-9810-5C77CF210CDF}"/>
    <dgm:cxn modelId="{350CF2C8-DEF1-412E-AEDC-47393B667BF3}" srcId="{B42E9D6A-31B8-45BE-92FB-15EAEF1D18A3}" destId="{7A68DA06-9182-499E-8A78-ACD0CF7BCA05}" srcOrd="6" destOrd="0" parTransId="{EA8FB87A-EF66-41D4-BC05-B5BFA13787CB}" sibTransId="{C5CBA5E1-9967-4598-BEC8-85016FB7DE5A}"/>
    <dgm:cxn modelId="{D9DD03CC-8868-4F56-9C8B-63096F8E7F29}" type="presOf" srcId="{40A571F4-C0BB-4483-BB0B-0C7A98E3762F}" destId="{B70CE090-D1F4-4062-9B60-B60D62153F86}" srcOrd="0" destOrd="0" presId="urn:microsoft.com/office/officeart/2005/8/layout/default"/>
    <dgm:cxn modelId="{5B4F4FD0-6F2C-46C7-8996-1B2CF713C9BE}" type="presOf" srcId="{8DD260F1-B1B4-4FD8-A130-144BA2EF7908}" destId="{D37DC5D3-A228-46C7-B172-4DACA8A06D78}" srcOrd="0" destOrd="0" presId="urn:microsoft.com/office/officeart/2005/8/layout/default"/>
    <dgm:cxn modelId="{296980D3-9841-49B0-B6CF-C9FA820FD106}" srcId="{B42E9D6A-31B8-45BE-92FB-15EAEF1D18A3}" destId="{66740629-BE3A-4890-8F05-4756C71C40A0}" srcOrd="15" destOrd="0" parTransId="{7CFFF4B2-0545-4F43-B5B7-8184175231ED}" sibTransId="{767D9A28-7506-48F6-BD01-78BA529D218F}"/>
    <dgm:cxn modelId="{E00DD8E7-7D93-47EB-8DAE-6FF2ABA361A9}" type="presOf" srcId="{8BB77A2D-19F1-4C75-AD10-50E428C046BB}" destId="{CF56A04D-1642-4AA5-9B12-963E19DC5EEE}" srcOrd="0" destOrd="0" presId="urn:microsoft.com/office/officeart/2005/8/layout/default"/>
    <dgm:cxn modelId="{0661A1FC-38B2-481D-A634-09F72ABC35C6}" type="presOf" srcId="{66740629-BE3A-4890-8F05-4756C71C40A0}" destId="{5FDDF66F-4141-4C35-8879-EC08990C7CC0}" srcOrd="0" destOrd="0" presId="urn:microsoft.com/office/officeart/2005/8/layout/default"/>
    <dgm:cxn modelId="{A4096CC8-6235-47DE-BFD0-7CE775C91C51}" type="presParOf" srcId="{3351F2E0-D9D4-4BCD-A70C-4008ADB6FE2D}" destId="{CF56A04D-1642-4AA5-9B12-963E19DC5EEE}" srcOrd="0" destOrd="0" presId="urn:microsoft.com/office/officeart/2005/8/layout/default"/>
    <dgm:cxn modelId="{E5BC71D4-347B-4E30-8993-74C51B8A2629}" type="presParOf" srcId="{3351F2E0-D9D4-4BCD-A70C-4008ADB6FE2D}" destId="{6A85A3FA-DBAF-4534-A2F7-5817E17C1A93}" srcOrd="1" destOrd="0" presId="urn:microsoft.com/office/officeart/2005/8/layout/default"/>
    <dgm:cxn modelId="{00BF6F52-F7A8-465B-B062-3C10F0628811}" type="presParOf" srcId="{3351F2E0-D9D4-4BCD-A70C-4008ADB6FE2D}" destId="{00687416-99D1-47CD-90B8-C22A2EADB34C}" srcOrd="2" destOrd="0" presId="urn:microsoft.com/office/officeart/2005/8/layout/default"/>
    <dgm:cxn modelId="{2CFF2CE3-8884-445B-BCB3-F160D8FA83F5}" type="presParOf" srcId="{3351F2E0-D9D4-4BCD-A70C-4008ADB6FE2D}" destId="{E6C42CAA-B14A-435B-860B-9148D8D5516F}" srcOrd="3" destOrd="0" presId="urn:microsoft.com/office/officeart/2005/8/layout/default"/>
    <dgm:cxn modelId="{12CBABC3-0575-4DD1-BD35-B26CED37FCEA}" type="presParOf" srcId="{3351F2E0-D9D4-4BCD-A70C-4008ADB6FE2D}" destId="{85647DA0-3BD5-44AE-87F8-92646D7DC621}" srcOrd="4" destOrd="0" presId="urn:microsoft.com/office/officeart/2005/8/layout/default"/>
    <dgm:cxn modelId="{FD289688-2438-4A71-9E44-764A8D28D391}" type="presParOf" srcId="{3351F2E0-D9D4-4BCD-A70C-4008ADB6FE2D}" destId="{B1B82E99-1966-49F8-80A4-EF8DF84E2870}" srcOrd="5" destOrd="0" presId="urn:microsoft.com/office/officeart/2005/8/layout/default"/>
    <dgm:cxn modelId="{CDE8843B-F42B-43D0-B551-0FD398B4C474}" type="presParOf" srcId="{3351F2E0-D9D4-4BCD-A70C-4008ADB6FE2D}" destId="{3771734F-44D7-4387-9A4F-E1981DDC714B}" srcOrd="6" destOrd="0" presId="urn:microsoft.com/office/officeart/2005/8/layout/default"/>
    <dgm:cxn modelId="{25BED351-0E11-4555-AE9D-6315CEA4B02B}" type="presParOf" srcId="{3351F2E0-D9D4-4BCD-A70C-4008ADB6FE2D}" destId="{A228F510-6F8A-423D-AA11-1436E5592E0A}" srcOrd="7" destOrd="0" presId="urn:microsoft.com/office/officeart/2005/8/layout/default"/>
    <dgm:cxn modelId="{7E7E684D-254A-486A-82C0-E8705BE10E06}" type="presParOf" srcId="{3351F2E0-D9D4-4BCD-A70C-4008ADB6FE2D}" destId="{4E9E722F-0C23-4207-884F-3CF7B6E88576}" srcOrd="8" destOrd="0" presId="urn:microsoft.com/office/officeart/2005/8/layout/default"/>
    <dgm:cxn modelId="{385679E7-F8D0-49A2-89B2-AE7012672F6A}" type="presParOf" srcId="{3351F2E0-D9D4-4BCD-A70C-4008ADB6FE2D}" destId="{55DF476F-A9A5-47F1-9AB0-9FE4C9DAAF89}" srcOrd="9" destOrd="0" presId="urn:microsoft.com/office/officeart/2005/8/layout/default"/>
    <dgm:cxn modelId="{9BA7D9A2-ECD1-435D-A49B-E0EABA5D6BF7}" type="presParOf" srcId="{3351F2E0-D9D4-4BCD-A70C-4008ADB6FE2D}" destId="{DF8F31BC-9CD9-493D-BDE6-C03F5BB18FD1}" srcOrd="10" destOrd="0" presId="urn:microsoft.com/office/officeart/2005/8/layout/default"/>
    <dgm:cxn modelId="{36CC4DC8-DC03-4E78-93DC-2E215272EE72}" type="presParOf" srcId="{3351F2E0-D9D4-4BCD-A70C-4008ADB6FE2D}" destId="{DA9154D3-F131-495D-86A8-4834AADFDC21}" srcOrd="11" destOrd="0" presId="urn:microsoft.com/office/officeart/2005/8/layout/default"/>
    <dgm:cxn modelId="{A4FA15AA-21EC-4964-8D5B-A72D2E2CB545}" type="presParOf" srcId="{3351F2E0-D9D4-4BCD-A70C-4008ADB6FE2D}" destId="{FEA43F2B-477E-4389-8644-6A7AD75A74DB}" srcOrd="12" destOrd="0" presId="urn:microsoft.com/office/officeart/2005/8/layout/default"/>
    <dgm:cxn modelId="{2898FC5F-8CEB-417F-9561-4BF01940B684}" type="presParOf" srcId="{3351F2E0-D9D4-4BCD-A70C-4008ADB6FE2D}" destId="{0AF15D8E-63E6-4EFD-BAE7-CBEA6517E1EF}" srcOrd="13" destOrd="0" presId="urn:microsoft.com/office/officeart/2005/8/layout/default"/>
    <dgm:cxn modelId="{74518FD9-0BCA-4880-AC65-4C203FC56851}" type="presParOf" srcId="{3351F2E0-D9D4-4BCD-A70C-4008ADB6FE2D}" destId="{D37DC5D3-A228-46C7-B172-4DACA8A06D78}" srcOrd="14" destOrd="0" presId="urn:microsoft.com/office/officeart/2005/8/layout/default"/>
    <dgm:cxn modelId="{6B265419-8805-41FF-8189-9C5C272FE786}" type="presParOf" srcId="{3351F2E0-D9D4-4BCD-A70C-4008ADB6FE2D}" destId="{B1168C86-B6A9-43AF-9732-CB2929BFBD7D}" srcOrd="15" destOrd="0" presId="urn:microsoft.com/office/officeart/2005/8/layout/default"/>
    <dgm:cxn modelId="{D641DC04-BB9B-4E81-85D1-847CE8C2D852}" type="presParOf" srcId="{3351F2E0-D9D4-4BCD-A70C-4008ADB6FE2D}" destId="{0A66BC38-9617-47DA-975A-3957232FB263}" srcOrd="16" destOrd="0" presId="urn:microsoft.com/office/officeart/2005/8/layout/default"/>
    <dgm:cxn modelId="{7CA2B6B3-2A13-4CD3-BDF6-87CFC5D24364}" type="presParOf" srcId="{3351F2E0-D9D4-4BCD-A70C-4008ADB6FE2D}" destId="{BA64534C-7BA7-4A96-921F-1EB18AAA9EFA}" srcOrd="17" destOrd="0" presId="urn:microsoft.com/office/officeart/2005/8/layout/default"/>
    <dgm:cxn modelId="{4C21D629-7E72-4085-BC64-8BE5BBCCA139}" type="presParOf" srcId="{3351F2E0-D9D4-4BCD-A70C-4008ADB6FE2D}" destId="{E075734E-3813-4B02-816A-C3957DC7FBF8}" srcOrd="18" destOrd="0" presId="urn:microsoft.com/office/officeart/2005/8/layout/default"/>
    <dgm:cxn modelId="{937DF37C-7A2A-4DA4-8DFF-B3B0D8E97956}" type="presParOf" srcId="{3351F2E0-D9D4-4BCD-A70C-4008ADB6FE2D}" destId="{A5471B3F-C070-446A-9907-AC7253423543}" srcOrd="19" destOrd="0" presId="urn:microsoft.com/office/officeart/2005/8/layout/default"/>
    <dgm:cxn modelId="{BC0CE410-96CE-402A-AACD-966B5A268D96}" type="presParOf" srcId="{3351F2E0-D9D4-4BCD-A70C-4008ADB6FE2D}" destId="{9F0FEFDD-D8FA-4A3A-B628-3CA73D09D6E5}" srcOrd="20" destOrd="0" presId="urn:microsoft.com/office/officeart/2005/8/layout/default"/>
    <dgm:cxn modelId="{7E016775-4EF2-41A6-A9FB-E01FC8C6E5CB}" type="presParOf" srcId="{3351F2E0-D9D4-4BCD-A70C-4008ADB6FE2D}" destId="{AE46C407-2CDF-4896-BBC9-5DF1B5AC8907}" srcOrd="21" destOrd="0" presId="urn:microsoft.com/office/officeart/2005/8/layout/default"/>
    <dgm:cxn modelId="{DE85F116-A026-4D6E-86FB-20E00CB16737}" type="presParOf" srcId="{3351F2E0-D9D4-4BCD-A70C-4008ADB6FE2D}" destId="{A385C306-496A-43F6-AB9B-D045A9B1DBCA}" srcOrd="22" destOrd="0" presId="urn:microsoft.com/office/officeart/2005/8/layout/default"/>
    <dgm:cxn modelId="{4C5BB730-49E0-4DF2-8A79-C230FDDE2DBB}" type="presParOf" srcId="{3351F2E0-D9D4-4BCD-A70C-4008ADB6FE2D}" destId="{2739DF96-C385-4E7F-A786-9B29E6367A12}" srcOrd="23" destOrd="0" presId="urn:microsoft.com/office/officeart/2005/8/layout/default"/>
    <dgm:cxn modelId="{DF8AFD03-AEB3-475F-9918-9F96826426A0}" type="presParOf" srcId="{3351F2E0-D9D4-4BCD-A70C-4008ADB6FE2D}" destId="{31FE2F6B-E4DF-465A-80F7-06FE6FDAACA3}" srcOrd="24" destOrd="0" presId="urn:microsoft.com/office/officeart/2005/8/layout/default"/>
    <dgm:cxn modelId="{342F9EC4-A988-443A-98DE-C97998FEB543}" type="presParOf" srcId="{3351F2E0-D9D4-4BCD-A70C-4008ADB6FE2D}" destId="{57C5A84C-E902-46A3-ABB6-C7201C906FFC}" srcOrd="25" destOrd="0" presId="urn:microsoft.com/office/officeart/2005/8/layout/default"/>
    <dgm:cxn modelId="{59CA583E-FE38-46C9-A28D-42E159C2CFCB}" type="presParOf" srcId="{3351F2E0-D9D4-4BCD-A70C-4008ADB6FE2D}" destId="{D2D1DFC3-4E0F-4BC0-A4F9-B92E35CFB19E}" srcOrd="26" destOrd="0" presId="urn:microsoft.com/office/officeart/2005/8/layout/default"/>
    <dgm:cxn modelId="{0E0E6471-44C7-4E00-820D-32D35A8CC665}" type="presParOf" srcId="{3351F2E0-D9D4-4BCD-A70C-4008ADB6FE2D}" destId="{240964EE-9C61-494E-AB0F-8D01C784DEDF}" srcOrd="27" destOrd="0" presId="urn:microsoft.com/office/officeart/2005/8/layout/default"/>
    <dgm:cxn modelId="{02A276BA-A0A5-41D1-8D0C-18931D474CF1}" type="presParOf" srcId="{3351F2E0-D9D4-4BCD-A70C-4008ADB6FE2D}" destId="{AA654069-2878-451B-82BB-41E233510F9A}" srcOrd="28" destOrd="0" presId="urn:microsoft.com/office/officeart/2005/8/layout/default"/>
    <dgm:cxn modelId="{625E1842-0F10-43C0-92CC-38B4BA94CCDC}" type="presParOf" srcId="{3351F2E0-D9D4-4BCD-A70C-4008ADB6FE2D}" destId="{3D234DA7-8246-431F-B13A-A2E6151AD6F0}" srcOrd="29" destOrd="0" presId="urn:microsoft.com/office/officeart/2005/8/layout/default"/>
    <dgm:cxn modelId="{648CAD1C-2E77-4658-957A-9BA14FABDB3A}" type="presParOf" srcId="{3351F2E0-D9D4-4BCD-A70C-4008ADB6FE2D}" destId="{5FDDF66F-4141-4C35-8879-EC08990C7CC0}" srcOrd="30" destOrd="0" presId="urn:microsoft.com/office/officeart/2005/8/layout/default"/>
    <dgm:cxn modelId="{76881BCD-5C98-4DA6-9BE0-119037EBD0B4}" type="presParOf" srcId="{3351F2E0-D9D4-4BCD-A70C-4008ADB6FE2D}" destId="{784B3296-5045-4A9A-BB05-D0A6EFA12F7E}" srcOrd="31" destOrd="0" presId="urn:microsoft.com/office/officeart/2005/8/layout/default"/>
    <dgm:cxn modelId="{59F2D639-5CA6-4FFB-B3C1-47C3011FA2A0}" type="presParOf" srcId="{3351F2E0-D9D4-4BCD-A70C-4008ADB6FE2D}" destId="{5DC4A679-CE2E-4F3C-B18E-A993C55490F4}" srcOrd="32" destOrd="0" presId="urn:microsoft.com/office/officeart/2005/8/layout/default"/>
    <dgm:cxn modelId="{49C81FBF-1029-458C-8F40-3D4D54CF0EA7}" type="presParOf" srcId="{3351F2E0-D9D4-4BCD-A70C-4008ADB6FE2D}" destId="{2158BB3A-7420-4389-B289-3F41563CBF2C}" srcOrd="33" destOrd="0" presId="urn:microsoft.com/office/officeart/2005/8/layout/default"/>
    <dgm:cxn modelId="{99B6FD20-AC59-427D-925F-F11C27C629DA}" type="presParOf" srcId="{3351F2E0-D9D4-4BCD-A70C-4008ADB6FE2D}" destId="{74439BA4-6E0F-491D-B73A-B1DD78089D6D}" srcOrd="34" destOrd="0" presId="urn:microsoft.com/office/officeart/2005/8/layout/default"/>
    <dgm:cxn modelId="{86B0BD40-C620-45C3-BE4D-7D18AC623EA3}" type="presParOf" srcId="{3351F2E0-D9D4-4BCD-A70C-4008ADB6FE2D}" destId="{87FA045A-8630-45F0-9280-11F8F41A4CA5}" srcOrd="35" destOrd="0" presId="urn:microsoft.com/office/officeart/2005/8/layout/default"/>
    <dgm:cxn modelId="{9FC55449-8A3A-418C-8E7F-5770B7114544}" type="presParOf" srcId="{3351F2E0-D9D4-4BCD-A70C-4008ADB6FE2D}" destId="{B70CE090-D1F4-4062-9B60-B60D62153F86}" srcOrd="36" destOrd="0" presId="urn:microsoft.com/office/officeart/2005/8/layout/default"/>
    <dgm:cxn modelId="{CBB8E4D6-30E9-45EC-A844-00FBFBA1170A}" type="presParOf" srcId="{3351F2E0-D9D4-4BCD-A70C-4008ADB6FE2D}" destId="{E0B20088-1354-453A-851A-2C8F9B97231F}" srcOrd="37" destOrd="0" presId="urn:microsoft.com/office/officeart/2005/8/layout/default"/>
    <dgm:cxn modelId="{240A874B-D7CE-4169-8857-8867179C6D13}" type="presParOf" srcId="{3351F2E0-D9D4-4BCD-A70C-4008ADB6FE2D}" destId="{CD345EF2-1725-4E32-A44B-EA841CB65147}" srcOrd="3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AFA0BFC-1EAB-401F-A6D7-640BDCC2503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D57C778-8923-441F-B5FE-CA8A04E7C516}">
      <dgm:prSet/>
      <dgm:spPr/>
      <dgm:t>
        <a:bodyPr/>
        <a:lstStyle/>
        <a:p>
          <a:r>
            <a:rPr lang="en-GB"/>
            <a:t>Partner with local businesses – I can team up with nearby cafés, interior designers, estate agents, or home‑improvement services to cross‑promote each other and reach people already interested in home décor.</a:t>
          </a:r>
          <a:endParaRPr lang="en-US"/>
        </a:p>
      </dgm:t>
    </dgm:pt>
    <dgm:pt modelId="{395F44D4-C741-462C-B88A-A62402682ED7}" type="parTrans" cxnId="{D354B22B-0972-402A-934E-38DE2BAC25DC}">
      <dgm:prSet/>
      <dgm:spPr/>
      <dgm:t>
        <a:bodyPr/>
        <a:lstStyle/>
        <a:p>
          <a:endParaRPr lang="en-US"/>
        </a:p>
      </dgm:t>
    </dgm:pt>
    <dgm:pt modelId="{119A8F13-0017-425C-A9F7-156F5B9EB9A2}" type="sibTrans" cxnId="{D354B22B-0972-402A-934E-38DE2BAC25DC}">
      <dgm:prSet/>
      <dgm:spPr/>
      <dgm:t>
        <a:bodyPr/>
        <a:lstStyle/>
        <a:p>
          <a:endParaRPr lang="en-US"/>
        </a:p>
      </dgm:t>
    </dgm:pt>
    <dgm:pt modelId="{08DCF491-0E96-4DCE-910D-AABE18F998E7}">
      <dgm:prSet/>
      <dgm:spPr/>
      <dgm:t>
        <a:bodyPr/>
        <a:lstStyle/>
        <a:p>
          <a:r>
            <a:rPr lang="en-GB"/>
            <a:t>Attend or sponsor community events – Getting involved in local markets, fairs, or charity events helps me meet people face‑to‑face and build trust while showing my store is part of the community.</a:t>
          </a:r>
          <a:endParaRPr lang="en-US"/>
        </a:p>
      </dgm:t>
    </dgm:pt>
    <dgm:pt modelId="{5A04F6F1-C938-4477-BD75-358AFBB3B32B}" type="parTrans" cxnId="{9292B481-D639-4995-B344-E83AD574674F}">
      <dgm:prSet/>
      <dgm:spPr/>
      <dgm:t>
        <a:bodyPr/>
        <a:lstStyle/>
        <a:p>
          <a:endParaRPr lang="en-US"/>
        </a:p>
      </dgm:t>
    </dgm:pt>
    <dgm:pt modelId="{331E8DE0-431E-431B-B8EA-81684D796CE6}" type="sibTrans" cxnId="{9292B481-D639-4995-B344-E83AD574674F}">
      <dgm:prSet/>
      <dgm:spPr/>
      <dgm:t>
        <a:bodyPr/>
        <a:lstStyle/>
        <a:p>
          <a:endParaRPr lang="en-US"/>
        </a:p>
      </dgm:t>
    </dgm:pt>
    <dgm:pt modelId="{5C806242-2409-4C75-A36C-C363D100AD6E}">
      <dgm:prSet/>
      <dgm:spPr/>
      <dgm:t>
        <a:bodyPr/>
        <a:lstStyle/>
        <a:p>
          <a:r>
            <a:rPr lang="en-GB"/>
            <a:t>•     Showroom open days or mini‑events – I can host small in‑store events like “new collection previews,” styling workshops, or seasonal sales days to attract locals and create a welcoming atmosphere.</a:t>
          </a:r>
          <a:endParaRPr lang="en-US"/>
        </a:p>
      </dgm:t>
    </dgm:pt>
    <dgm:pt modelId="{06575B93-BA16-4D4E-B520-9047E9F53F23}" type="parTrans" cxnId="{13668663-1DFB-466E-A499-85DE39788CA3}">
      <dgm:prSet/>
      <dgm:spPr/>
      <dgm:t>
        <a:bodyPr/>
        <a:lstStyle/>
        <a:p>
          <a:endParaRPr lang="en-US"/>
        </a:p>
      </dgm:t>
    </dgm:pt>
    <dgm:pt modelId="{D5ABCCCB-3D05-480D-974B-40CB615096D5}" type="sibTrans" cxnId="{13668663-1DFB-466E-A499-85DE39788CA3}">
      <dgm:prSet/>
      <dgm:spPr/>
      <dgm:t>
        <a:bodyPr/>
        <a:lstStyle/>
        <a:p>
          <a:endParaRPr lang="en-US"/>
        </a:p>
      </dgm:t>
    </dgm:pt>
    <dgm:pt modelId="{5784667D-784F-4A36-AA3E-699BE9C6D448}">
      <dgm:prSet/>
      <dgm:spPr/>
      <dgm:t>
        <a:bodyPr/>
        <a:lstStyle/>
        <a:p>
          <a:r>
            <a:rPr lang="en-GB"/>
            <a:t>•     Local social media presence – Posting regularly in community Facebook groups, local hashtags, or neighbourhood pages helps me connect with people nearby and show what makes my store unique.</a:t>
          </a:r>
          <a:endParaRPr lang="en-US"/>
        </a:p>
      </dgm:t>
    </dgm:pt>
    <dgm:pt modelId="{124D9349-FDA8-4E1C-BBE0-1B3D94DDF431}" type="parTrans" cxnId="{8BBD9EDF-2063-416F-8454-70981B987D0C}">
      <dgm:prSet/>
      <dgm:spPr/>
      <dgm:t>
        <a:bodyPr/>
        <a:lstStyle/>
        <a:p>
          <a:endParaRPr lang="en-US"/>
        </a:p>
      </dgm:t>
    </dgm:pt>
    <dgm:pt modelId="{6BB98F38-DB16-4502-BB52-8B81B44F37E6}" type="sibTrans" cxnId="{8BBD9EDF-2063-416F-8454-70981B987D0C}">
      <dgm:prSet/>
      <dgm:spPr/>
      <dgm:t>
        <a:bodyPr/>
        <a:lstStyle/>
        <a:p>
          <a:endParaRPr lang="en-US"/>
        </a:p>
      </dgm:t>
    </dgm:pt>
    <dgm:pt modelId="{D7E922A3-3067-4B38-9C2D-F74E3DEC1D4F}">
      <dgm:prSet/>
      <dgm:spPr/>
      <dgm:t>
        <a:bodyPr/>
        <a:lstStyle/>
        <a:p>
          <a:r>
            <a:rPr lang="en-GB"/>
            <a:t>•     Collaborate with local creators – Working with local artists, carpenters, or décor makers lets me offer unique pieces and gives both of us more visibility in the community.</a:t>
          </a:r>
          <a:endParaRPr lang="en-US"/>
        </a:p>
      </dgm:t>
    </dgm:pt>
    <dgm:pt modelId="{5FE778A1-7D8D-4978-BB3F-010B5A608748}" type="parTrans" cxnId="{FCE4881F-9B67-41EE-B38A-82A2A914D63C}">
      <dgm:prSet/>
      <dgm:spPr/>
      <dgm:t>
        <a:bodyPr/>
        <a:lstStyle/>
        <a:p>
          <a:endParaRPr lang="en-US"/>
        </a:p>
      </dgm:t>
    </dgm:pt>
    <dgm:pt modelId="{ED0906FB-E0F6-4E18-A4DA-06C57BF2A238}" type="sibTrans" cxnId="{FCE4881F-9B67-41EE-B38A-82A2A914D63C}">
      <dgm:prSet/>
      <dgm:spPr/>
      <dgm:t>
        <a:bodyPr/>
        <a:lstStyle/>
        <a:p>
          <a:endParaRPr lang="en-US"/>
        </a:p>
      </dgm:t>
    </dgm:pt>
    <dgm:pt modelId="{24499BEA-D424-4EA5-BC97-5D15F16C9D3B}" type="pres">
      <dgm:prSet presAssocID="{4AFA0BFC-1EAB-401F-A6D7-640BDCC2503B}" presName="root" presStyleCnt="0">
        <dgm:presLayoutVars>
          <dgm:dir/>
          <dgm:resizeHandles val="exact"/>
        </dgm:presLayoutVars>
      </dgm:prSet>
      <dgm:spPr/>
    </dgm:pt>
    <dgm:pt modelId="{D217B98C-59BC-4252-8813-E9368FBF3201}" type="pres">
      <dgm:prSet presAssocID="{8D57C778-8923-441F-B5FE-CA8A04E7C516}" presName="compNode" presStyleCnt="0"/>
      <dgm:spPr/>
    </dgm:pt>
    <dgm:pt modelId="{CBB7F0A1-36FF-4207-AB93-2026BDAFB638}" type="pres">
      <dgm:prSet presAssocID="{8D57C778-8923-441F-B5FE-CA8A04E7C516}" presName="bgRect" presStyleLbl="bgShp" presStyleIdx="0" presStyleCnt="5"/>
      <dgm:spPr/>
    </dgm:pt>
    <dgm:pt modelId="{BD6E3A68-623A-4441-903F-685E07DDFAB1}" type="pres">
      <dgm:prSet presAssocID="{8D57C778-8923-441F-B5FE-CA8A04E7C51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Kiosk"/>
        </a:ext>
      </dgm:extLst>
    </dgm:pt>
    <dgm:pt modelId="{5FDFA577-649D-4EC9-AEA7-4EC77AC5233D}" type="pres">
      <dgm:prSet presAssocID="{8D57C778-8923-441F-B5FE-CA8A04E7C516}" presName="spaceRect" presStyleCnt="0"/>
      <dgm:spPr/>
    </dgm:pt>
    <dgm:pt modelId="{FD1EE338-E549-4DA3-8936-414435632CE8}" type="pres">
      <dgm:prSet presAssocID="{8D57C778-8923-441F-B5FE-CA8A04E7C516}" presName="parTx" presStyleLbl="revTx" presStyleIdx="0" presStyleCnt="5">
        <dgm:presLayoutVars>
          <dgm:chMax val="0"/>
          <dgm:chPref val="0"/>
        </dgm:presLayoutVars>
      </dgm:prSet>
      <dgm:spPr/>
    </dgm:pt>
    <dgm:pt modelId="{488F7BF8-3CB7-4737-B873-4D16C6AEB352}" type="pres">
      <dgm:prSet presAssocID="{119A8F13-0017-425C-A9F7-156F5B9EB9A2}" presName="sibTrans" presStyleCnt="0"/>
      <dgm:spPr/>
    </dgm:pt>
    <dgm:pt modelId="{2914495E-6752-46BE-99BB-3E6C1FB0C211}" type="pres">
      <dgm:prSet presAssocID="{08DCF491-0E96-4DCE-910D-AABE18F998E7}" presName="compNode" presStyleCnt="0"/>
      <dgm:spPr/>
    </dgm:pt>
    <dgm:pt modelId="{FF6F1D18-E020-46A7-BAF6-0995B5A8EDBD}" type="pres">
      <dgm:prSet presAssocID="{08DCF491-0E96-4DCE-910D-AABE18F998E7}" presName="bgRect" presStyleLbl="bgShp" presStyleIdx="1" presStyleCnt="5"/>
      <dgm:spPr/>
    </dgm:pt>
    <dgm:pt modelId="{5769AFC0-277B-4A9B-AE61-02AAFCC7D45E}" type="pres">
      <dgm:prSet presAssocID="{08DCF491-0E96-4DCE-910D-AABE18F998E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F81EB50A-3C47-4A98-BD07-25E3D7DDC652}" type="pres">
      <dgm:prSet presAssocID="{08DCF491-0E96-4DCE-910D-AABE18F998E7}" presName="spaceRect" presStyleCnt="0"/>
      <dgm:spPr/>
    </dgm:pt>
    <dgm:pt modelId="{57C8966B-2FCB-4B9C-BD9A-E8B22454CB9C}" type="pres">
      <dgm:prSet presAssocID="{08DCF491-0E96-4DCE-910D-AABE18F998E7}" presName="parTx" presStyleLbl="revTx" presStyleIdx="1" presStyleCnt="5">
        <dgm:presLayoutVars>
          <dgm:chMax val="0"/>
          <dgm:chPref val="0"/>
        </dgm:presLayoutVars>
      </dgm:prSet>
      <dgm:spPr/>
    </dgm:pt>
    <dgm:pt modelId="{2240FF9B-5B0F-47C2-9BDD-E24E52DE4BC8}" type="pres">
      <dgm:prSet presAssocID="{331E8DE0-431E-431B-B8EA-81684D796CE6}" presName="sibTrans" presStyleCnt="0"/>
      <dgm:spPr/>
    </dgm:pt>
    <dgm:pt modelId="{7229EEA6-1078-46C7-BDC9-D2FDE157F032}" type="pres">
      <dgm:prSet presAssocID="{5C806242-2409-4C75-A36C-C363D100AD6E}" presName="compNode" presStyleCnt="0"/>
      <dgm:spPr/>
    </dgm:pt>
    <dgm:pt modelId="{946E0250-017B-4D6A-A39A-53F1EB90A3EA}" type="pres">
      <dgm:prSet presAssocID="{5C806242-2409-4C75-A36C-C363D100AD6E}" presName="bgRect" presStyleLbl="bgShp" presStyleIdx="2" presStyleCnt="5"/>
      <dgm:spPr/>
    </dgm:pt>
    <dgm:pt modelId="{AA4B5B3A-668E-47E1-A8B8-B680AB828F7A}" type="pres">
      <dgm:prSet presAssocID="{5C806242-2409-4C75-A36C-C363D100AD6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lowchart"/>
        </a:ext>
      </dgm:extLst>
    </dgm:pt>
    <dgm:pt modelId="{B92E8CC5-45FA-4BA5-A5DB-1BF9002AD6A1}" type="pres">
      <dgm:prSet presAssocID="{5C806242-2409-4C75-A36C-C363D100AD6E}" presName="spaceRect" presStyleCnt="0"/>
      <dgm:spPr/>
    </dgm:pt>
    <dgm:pt modelId="{8AE95DA6-EB96-4368-8256-A806D8D0CA1C}" type="pres">
      <dgm:prSet presAssocID="{5C806242-2409-4C75-A36C-C363D100AD6E}" presName="parTx" presStyleLbl="revTx" presStyleIdx="2" presStyleCnt="5">
        <dgm:presLayoutVars>
          <dgm:chMax val="0"/>
          <dgm:chPref val="0"/>
        </dgm:presLayoutVars>
      </dgm:prSet>
      <dgm:spPr/>
    </dgm:pt>
    <dgm:pt modelId="{AC8BA817-AC4A-4FF6-9FD9-5DB73CED7921}" type="pres">
      <dgm:prSet presAssocID="{D5ABCCCB-3D05-480D-974B-40CB615096D5}" presName="sibTrans" presStyleCnt="0"/>
      <dgm:spPr/>
    </dgm:pt>
    <dgm:pt modelId="{820D8E57-329D-4D7B-A80F-759B45B165FE}" type="pres">
      <dgm:prSet presAssocID="{5784667D-784F-4A36-AA3E-699BE9C6D448}" presName="compNode" presStyleCnt="0"/>
      <dgm:spPr/>
    </dgm:pt>
    <dgm:pt modelId="{657D09AC-31CF-476C-A52A-224E7D23CA24}" type="pres">
      <dgm:prSet presAssocID="{5784667D-784F-4A36-AA3E-699BE9C6D448}" presName="bgRect" presStyleLbl="bgShp" presStyleIdx="3" presStyleCnt="5"/>
      <dgm:spPr/>
    </dgm:pt>
    <dgm:pt modelId="{20C8134F-5279-4D78-B6A7-D76C51312EA8}" type="pres">
      <dgm:prSet presAssocID="{5784667D-784F-4A36-AA3E-699BE9C6D44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F2530A17-5A3E-4700-8609-42FBD2A503BE}" type="pres">
      <dgm:prSet presAssocID="{5784667D-784F-4A36-AA3E-699BE9C6D448}" presName="spaceRect" presStyleCnt="0"/>
      <dgm:spPr/>
    </dgm:pt>
    <dgm:pt modelId="{864DBAE5-3C9E-4992-AFD1-94977C47BF2F}" type="pres">
      <dgm:prSet presAssocID="{5784667D-784F-4A36-AA3E-699BE9C6D448}" presName="parTx" presStyleLbl="revTx" presStyleIdx="3" presStyleCnt="5">
        <dgm:presLayoutVars>
          <dgm:chMax val="0"/>
          <dgm:chPref val="0"/>
        </dgm:presLayoutVars>
      </dgm:prSet>
      <dgm:spPr/>
    </dgm:pt>
    <dgm:pt modelId="{BB873384-852C-49A3-9122-C896FCBAB81F}" type="pres">
      <dgm:prSet presAssocID="{6BB98F38-DB16-4502-BB52-8B81B44F37E6}" presName="sibTrans" presStyleCnt="0"/>
      <dgm:spPr/>
    </dgm:pt>
    <dgm:pt modelId="{1BF19C6D-6BCB-46C5-A65E-CBA74A08F684}" type="pres">
      <dgm:prSet presAssocID="{D7E922A3-3067-4B38-9C2D-F74E3DEC1D4F}" presName="compNode" presStyleCnt="0"/>
      <dgm:spPr/>
    </dgm:pt>
    <dgm:pt modelId="{3B9C2B5D-16CF-4A8B-8D1E-C179AEE7BC14}" type="pres">
      <dgm:prSet presAssocID="{D7E922A3-3067-4B38-9C2D-F74E3DEC1D4F}" presName="bgRect" presStyleLbl="bgShp" presStyleIdx="4" presStyleCnt="5"/>
      <dgm:spPr/>
    </dgm:pt>
    <dgm:pt modelId="{78FF88CF-4741-47EF-B35A-E7E118E1E1C4}" type="pres">
      <dgm:prSet presAssocID="{D7E922A3-3067-4B38-9C2D-F74E3DEC1D4F}"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aw blade"/>
        </a:ext>
      </dgm:extLst>
    </dgm:pt>
    <dgm:pt modelId="{B67AE6EF-D9B3-439F-ACFD-97AD25527C55}" type="pres">
      <dgm:prSet presAssocID="{D7E922A3-3067-4B38-9C2D-F74E3DEC1D4F}" presName="spaceRect" presStyleCnt="0"/>
      <dgm:spPr/>
    </dgm:pt>
    <dgm:pt modelId="{24559515-8AEB-4106-B2A6-169A2B36DA8E}" type="pres">
      <dgm:prSet presAssocID="{D7E922A3-3067-4B38-9C2D-F74E3DEC1D4F}" presName="parTx" presStyleLbl="revTx" presStyleIdx="4" presStyleCnt="5">
        <dgm:presLayoutVars>
          <dgm:chMax val="0"/>
          <dgm:chPref val="0"/>
        </dgm:presLayoutVars>
      </dgm:prSet>
      <dgm:spPr/>
    </dgm:pt>
  </dgm:ptLst>
  <dgm:cxnLst>
    <dgm:cxn modelId="{FCE4881F-9B67-41EE-B38A-82A2A914D63C}" srcId="{4AFA0BFC-1EAB-401F-A6D7-640BDCC2503B}" destId="{D7E922A3-3067-4B38-9C2D-F74E3DEC1D4F}" srcOrd="4" destOrd="0" parTransId="{5FE778A1-7D8D-4978-BB3F-010B5A608748}" sibTransId="{ED0906FB-E0F6-4E18-A4DA-06C57BF2A238}"/>
    <dgm:cxn modelId="{D354B22B-0972-402A-934E-38DE2BAC25DC}" srcId="{4AFA0BFC-1EAB-401F-A6D7-640BDCC2503B}" destId="{8D57C778-8923-441F-B5FE-CA8A04E7C516}" srcOrd="0" destOrd="0" parTransId="{395F44D4-C741-462C-B88A-A62402682ED7}" sibTransId="{119A8F13-0017-425C-A9F7-156F5B9EB9A2}"/>
    <dgm:cxn modelId="{13668663-1DFB-466E-A499-85DE39788CA3}" srcId="{4AFA0BFC-1EAB-401F-A6D7-640BDCC2503B}" destId="{5C806242-2409-4C75-A36C-C363D100AD6E}" srcOrd="2" destOrd="0" parTransId="{06575B93-BA16-4D4E-B520-9047E9F53F23}" sibTransId="{D5ABCCCB-3D05-480D-974B-40CB615096D5}"/>
    <dgm:cxn modelId="{E2F4E047-BE2A-4843-A807-14FCB896E8DF}" type="presOf" srcId="{8D57C778-8923-441F-B5FE-CA8A04E7C516}" destId="{FD1EE338-E549-4DA3-8936-414435632CE8}" srcOrd="0" destOrd="0" presId="urn:microsoft.com/office/officeart/2018/2/layout/IconVerticalSolidList"/>
    <dgm:cxn modelId="{8C2F1748-057F-41F8-901D-5002B59B7BCA}" type="presOf" srcId="{5784667D-784F-4A36-AA3E-699BE9C6D448}" destId="{864DBAE5-3C9E-4992-AFD1-94977C47BF2F}" srcOrd="0" destOrd="0" presId="urn:microsoft.com/office/officeart/2018/2/layout/IconVerticalSolidList"/>
    <dgm:cxn modelId="{8DC8CC73-D823-4CA5-B1DB-8E84980A7DA8}" type="presOf" srcId="{5C806242-2409-4C75-A36C-C363D100AD6E}" destId="{8AE95DA6-EB96-4368-8256-A806D8D0CA1C}" srcOrd="0" destOrd="0" presId="urn:microsoft.com/office/officeart/2018/2/layout/IconVerticalSolidList"/>
    <dgm:cxn modelId="{4B9CAA54-453D-4C4E-895B-941D67FB607C}" type="presOf" srcId="{D7E922A3-3067-4B38-9C2D-F74E3DEC1D4F}" destId="{24559515-8AEB-4106-B2A6-169A2B36DA8E}" srcOrd="0" destOrd="0" presId="urn:microsoft.com/office/officeart/2018/2/layout/IconVerticalSolidList"/>
    <dgm:cxn modelId="{9292B481-D639-4995-B344-E83AD574674F}" srcId="{4AFA0BFC-1EAB-401F-A6D7-640BDCC2503B}" destId="{08DCF491-0E96-4DCE-910D-AABE18F998E7}" srcOrd="1" destOrd="0" parTransId="{5A04F6F1-C938-4477-BD75-358AFBB3B32B}" sibTransId="{331E8DE0-431E-431B-B8EA-81684D796CE6}"/>
    <dgm:cxn modelId="{B5E51F8A-5E04-4E30-9BC3-1FB483948256}" type="presOf" srcId="{08DCF491-0E96-4DCE-910D-AABE18F998E7}" destId="{57C8966B-2FCB-4B9C-BD9A-E8B22454CB9C}" srcOrd="0" destOrd="0" presId="urn:microsoft.com/office/officeart/2018/2/layout/IconVerticalSolidList"/>
    <dgm:cxn modelId="{5BBED298-88A6-4838-B320-9FFE40D48F72}" type="presOf" srcId="{4AFA0BFC-1EAB-401F-A6D7-640BDCC2503B}" destId="{24499BEA-D424-4EA5-BC97-5D15F16C9D3B}" srcOrd="0" destOrd="0" presId="urn:microsoft.com/office/officeart/2018/2/layout/IconVerticalSolidList"/>
    <dgm:cxn modelId="{8BBD9EDF-2063-416F-8454-70981B987D0C}" srcId="{4AFA0BFC-1EAB-401F-A6D7-640BDCC2503B}" destId="{5784667D-784F-4A36-AA3E-699BE9C6D448}" srcOrd="3" destOrd="0" parTransId="{124D9349-FDA8-4E1C-BBE0-1B3D94DDF431}" sibTransId="{6BB98F38-DB16-4502-BB52-8B81B44F37E6}"/>
    <dgm:cxn modelId="{1E873559-CE5C-4916-BAAC-2EBB2B46C78F}" type="presParOf" srcId="{24499BEA-D424-4EA5-BC97-5D15F16C9D3B}" destId="{D217B98C-59BC-4252-8813-E9368FBF3201}" srcOrd="0" destOrd="0" presId="urn:microsoft.com/office/officeart/2018/2/layout/IconVerticalSolidList"/>
    <dgm:cxn modelId="{1EF6CA49-B2E9-48A8-8200-B5699FA66B45}" type="presParOf" srcId="{D217B98C-59BC-4252-8813-E9368FBF3201}" destId="{CBB7F0A1-36FF-4207-AB93-2026BDAFB638}" srcOrd="0" destOrd="0" presId="urn:microsoft.com/office/officeart/2018/2/layout/IconVerticalSolidList"/>
    <dgm:cxn modelId="{04CE6245-F49C-45EB-8FD8-A26F13711A6A}" type="presParOf" srcId="{D217B98C-59BC-4252-8813-E9368FBF3201}" destId="{BD6E3A68-623A-4441-903F-685E07DDFAB1}" srcOrd="1" destOrd="0" presId="urn:microsoft.com/office/officeart/2018/2/layout/IconVerticalSolidList"/>
    <dgm:cxn modelId="{C6C5641F-DCBA-4297-8D1C-CCFC98646080}" type="presParOf" srcId="{D217B98C-59BC-4252-8813-E9368FBF3201}" destId="{5FDFA577-649D-4EC9-AEA7-4EC77AC5233D}" srcOrd="2" destOrd="0" presId="urn:microsoft.com/office/officeart/2018/2/layout/IconVerticalSolidList"/>
    <dgm:cxn modelId="{0D1ACE08-05E2-4498-A97C-B9311761155A}" type="presParOf" srcId="{D217B98C-59BC-4252-8813-E9368FBF3201}" destId="{FD1EE338-E549-4DA3-8936-414435632CE8}" srcOrd="3" destOrd="0" presId="urn:microsoft.com/office/officeart/2018/2/layout/IconVerticalSolidList"/>
    <dgm:cxn modelId="{9E882F12-899B-46FC-A99B-9320F2970F72}" type="presParOf" srcId="{24499BEA-D424-4EA5-BC97-5D15F16C9D3B}" destId="{488F7BF8-3CB7-4737-B873-4D16C6AEB352}" srcOrd="1" destOrd="0" presId="urn:microsoft.com/office/officeart/2018/2/layout/IconVerticalSolidList"/>
    <dgm:cxn modelId="{EF529683-20DA-4FED-836A-5543E43B8508}" type="presParOf" srcId="{24499BEA-D424-4EA5-BC97-5D15F16C9D3B}" destId="{2914495E-6752-46BE-99BB-3E6C1FB0C211}" srcOrd="2" destOrd="0" presId="urn:microsoft.com/office/officeart/2018/2/layout/IconVerticalSolidList"/>
    <dgm:cxn modelId="{AEAF622A-1090-44B1-BF03-09BA2DECA78E}" type="presParOf" srcId="{2914495E-6752-46BE-99BB-3E6C1FB0C211}" destId="{FF6F1D18-E020-46A7-BAF6-0995B5A8EDBD}" srcOrd="0" destOrd="0" presId="urn:microsoft.com/office/officeart/2018/2/layout/IconVerticalSolidList"/>
    <dgm:cxn modelId="{E45D7223-FC3D-460A-8031-8A7FBA370D7D}" type="presParOf" srcId="{2914495E-6752-46BE-99BB-3E6C1FB0C211}" destId="{5769AFC0-277B-4A9B-AE61-02AAFCC7D45E}" srcOrd="1" destOrd="0" presId="urn:microsoft.com/office/officeart/2018/2/layout/IconVerticalSolidList"/>
    <dgm:cxn modelId="{60CCDD36-DA77-45D4-BD22-58E86F0CB3B7}" type="presParOf" srcId="{2914495E-6752-46BE-99BB-3E6C1FB0C211}" destId="{F81EB50A-3C47-4A98-BD07-25E3D7DDC652}" srcOrd="2" destOrd="0" presId="urn:microsoft.com/office/officeart/2018/2/layout/IconVerticalSolidList"/>
    <dgm:cxn modelId="{96EAAAE9-E052-4D10-A7A9-33C5322CC412}" type="presParOf" srcId="{2914495E-6752-46BE-99BB-3E6C1FB0C211}" destId="{57C8966B-2FCB-4B9C-BD9A-E8B22454CB9C}" srcOrd="3" destOrd="0" presId="urn:microsoft.com/office/officeart/2018/2/layout/IconVerticalSolidList"/>
    <dgm:cxn modelId="{8172B323-50D8-4BC0-94F5-63AA2CEB0C55}" type="presParOf" srcId="{24499BEA-D424-4EA5-BC97-5D15F16C9D3B}" destId="{2240FF9B-5B0F-47C2-9BDD-E24E52DE4BC8}" srcOrd="3" destOrd="0" presId="urn:microsoft.com/office/officeart/2018/2/layout/IconVerticalSolidList"/>
    <dgm:cxn modelId="{3B18B61C-615C-4F42-9B48-E9A39E108590}" type="presParOf" srcId="{24499BEA-D424-4EA5-BC97-5D15F16C9D3B}" destId="{7229EEA6-1078-46C7-BDC9-D2FDE157F032}" srcOrd="4" destOrd="0" presId="urn:microsoft.com/office/officeart/2018/2/layout/IconVerticalSolidList"/>
    <dgm:cxn modelId="{FB3F18FF-3A93-44C7-8FAE-AF62181FF7F8}" type="presParOf" srcId="{7229EEA6-1078-46C7-BDC9-D2FDE157F032}" destId="{946E0250-017B-4D6A-A39A-53F1EB90A3EA}" srcOrd="0" destOrd="0" presId="urn:microsoft.com/office/officeart/2018/2/layout/IconVerticalSolidList"/>
    <dgm:cxn modelId="{D0217D30-AA28-4EDD-9118-20001EB5A899}" type="presParOf" srcId="{7229EEA6-1078-46C7-BDC9-D2FDE157F032}" destId="{AA4B5B3A-668E-47E1-A8B8-B680AB828F7A}" srcOrd="1" destOrd="0" presId="urn:microsoft.com/office/officeart/2018/2/layout/IconVerticalSolidList"/>
    <dgm:cxn modelId="{A3AD4546-B972-4495-8AB7-5AE468A6B56B}" type="presParOf" srcId="{7229EEA6-1078-46C7-BDC9-D2FDE157F032}" destId="{B92E8CC5-45FA-4BA5-A5DB-1BF9002AD6A1}" srcOrd="2" destOrd="0" presId="urn:microsoft.com/office/officeart/2018/2/layout/IconVerticalSolidList"/>
    <dgm:cxn modelId="{1525BBD9-8ED1-4D94-9F72-FDB58CA9B893}" type="presParOf" srcId="{7229EEA6-1078-46C7-BDC9-D2FDE157F032}" destId="{8AE95DA6-EB96-4368-8256-A806D8D0CA1C}" srcOrd="3" destOrd="0" presId="urn:microsoft.com/office/officeart/2018/2/layout/IconVerticalSolidList"/>
    <dgm:cxn modelId="{7D8F052A-80AC-4F46-84F7-7DB6D240E624}" type="presParOf" srcId="{24499BEA-D424-4EA5-BC97-5D15F16C9D3B}" destId="{AC8BA817-AC4A-4FF6-9FD9-5DB73CED7921}" srcOrd="5" destOrd="0" presId="urn:microsoft.com/office/officeart/2018/2/layout/IconVerticalSolidList"/>
    <dgm:cxn modelId="{0F91F085-A5D2-4736-BD9D-F18D92E4EFB6}" type="presParOf" srcId="{24499BEA-D424-4EA5-BC97-5D15F16C9D3B}" destId="{820D8E57-329D-4D7B-A80F-759B45B165FE}" srcOrd="6" destOrd="0" presId="urn:microsoft.com/office/officeart/2018/2/layout/IconVerticalSolidList"/>
    <dgm:cxn modelId="{B0E6B124-8EC6-4535-A445-5D627A76C320}" type="presParOf" srcId="{820D8E57-329D-4D7B-A80F-759B45B165FE}" destId="{657D09AC-31CF-476C-A52A-224E7D23CA24}" srcOrd="0" destOrd="0" presId="urn:microsoft.com/office/officeart/2018/2/layout/IconVerticalSolidList"/>
    <dgm:cxn modelId="{D399CD45-9661-4AD2-B3D1-B78EA27DCF30}" type="presParOf" srcId="{820D8E57-329D-4D7B-A80F-759B45B165FE}" destId="{20C8134F-5279-4D78-B6A7-D76C51312EA8}" srcOrd="1" destOrd="0" presId="urn:microsoft.com/office/officeart/2018/2/layout/IconVerticalSolidList"/>
    <dgm:cxn modelId="{996D0C6A-9F4B-4912-8DBD-658C372E4F44}" type="presParOf" srcId="{820D8E57-329D-4D7B-A80F-759B45B165FE}" destId="{F2530A17-5A3E-4700-8609-42FBD2A503BE}" srcOrd="2" destOrd="0" presId="urn:microsoft.com/office/officeart/2018/2/layout/IconVerticalSolidList"/>
    <dgm:cxn modelId="{B2095201-CE25-49B8-A182-F8F578C4827D}" type="presParOf" srcId="{820D8E57-329D-4D7B-A80F-759B45B165FE}" destId="{864DBAE5-3C9E-4992-AFD1-94977C47BF2F}" srcOrd="3" destOrd="0" presId="urn:microsoft.com/office/officeart/2018/2/layout/IconVerticalSolidList"/>
    <dgm:cxn modelId="{DB419AC4-FCE2-4F54-99C9-CC117AB2C2C4}" type="presParOf" srcId="{24499BEA-D424-4EA5-BC97-5D15F16C9D3B}" destId="{BB873384-852C-49A3-9122-C896FCBAB81F}" srcOrd="7" destOrd="0" presId="urn:microsoft.com/office/officeart/2018/2/layout/IconVerticalSolidList"/>
    <dgm:cxn modelId="{C6F83D8E-959E-44CB-BAC6-C9C539B4B084}" type="presParOf" srcId="{24499BEA-D424-4EA5-BC97-5D15F16C9D3B}" destId="{1BF19C6D-6BCB-46C5-A65E-CBA74A08F684}" srcOrd="8" destOrd="0" presId="urn:microsoft.com/office/officeart/2018/2/layout/IconVerticalSolidList"/>
    <dgm:cxn modelId="{BC68622E-535E-475E-A4FC-FA21030F8584}" type="presParOf" srcId="{1BF19C6D-6BCB-46C5-A65E-CBA74A08F684}" destId="{3B9C2B5D-16CF-4A8B-8D1E-C179AEE7BC14}" srcOrd="0" destOrd="0" presId="urn:microsoft.com/office/officeart/2018/2/layout/IconVerticalSolidList"/>
    <dgm:cxn modelId="{C03D401B-D808-464F-B43A-C73F80DBD006}" type="presParOf" srcId="{1BF19C6D-6BCB-46C5-A65E-CBA74A08F684}" destId="{78FF88CF-4741-47EF-B35A-E7E118E1E1C4}" srcOrd="1" destOrd="0" presId="urn:microsoft.com/office/officeart/2018/2/layout/IconVerticalSolidList"/>
    <dgm:cxn modelId="{39A705CD-FDE3-4561-BFC6-2230E957BA73}" type="presParOf" srcId="{1BF19C6D-6BCB-46C5-A65E-CBA74A08F684}" destId="{B67AE6EF-D9B3-439F-ACFD-97AD25527C55}" srcOrd="2" destOrd="0" presId="urn:microsoft.com/office/officeart/2018/2/layout/IconVerticalSolidList"/>
    <dgm:cxn modelId="{21D872EF-8FCE-4FA6-860B-59AABEA43F9C}" type="presParOf" srcId="{1BF19C6D-6BCB-46C5-A65E-CBA74A08F684}" destId="{24559515-8AEB-4106-B2A6-169A2B36DA8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0C114D-C67A-47B4-A9C7-39D7277BB65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BCB712D-F2BD-4641-8361-362BE33EFDFC}">
      <dgm:prSet/>
      <dgm:spPr/>
      <dgm:t>
        <a:bodyPr/>
        <a:lstStyle/>
        <a:p>
          <a:pPr>
            <a:lnSpc>
              <a:spcPct val="100000"/>
            </a:lnSpc>
          </a:pPr>
          <a:r>
            <a:rPr lang="en-US"/>
            <a:t>Funding Required: £25,000</a:t>
          </a:r>
        </a:p>
      </dgm:t>
    </dgm:pt>
    <dgm:pt modelId="{48B20C51-9690-4C12-9CFF-452570C03328}" type="parTrans" cxnId="{14031CC3-5FFC-40B0-82CD-E6C77314EDA1}">
      <dgm:prSet/>
      <dgm:spPr/>
      <dgm:t>
        <a:bodyPr/>
        <a:lstStyle/>
        <a:p>
          <a:endParaRPr lang="en-US"/>
        </a:p>
      </dgm:t>
    </dgm:pt>
    <dgm:pt modelId="{15F23049-5128-473F-AC54-BA8F0B406C33}" type="sibTrans" cxnId="{14031CC3-5FFC-40B0-82CD-E6C77314EDA1}">
      <dgm:prSet/>
      <dgm:spPr/>
      <dgm:t>
        <a:bodyPr/>
        <a:lstStyle/>
        <a:p>
          <a:endParaRPr lang="en-US"/>
        </a:p>
      </dgm:t>
    </dgm:pt>
    <dgm:pt modelId="{30E307FD-9926-40B3-A4C1-96CEF96BF1FC}">
      <dgm:prSet/>
      <dgm:spPr/>
      <dgm:t>
        <a:bodyPr/>
        <a:lstStyle/>
        <a:p>
          <a:pPr>
            <a:lnSpc>
              <a:spcPct val="100000"/>
            </a:lnSpc>
          </a:pPr>
          <a:r>
            <a:rPr lang="en-US" dirty="0" err="1"/>
            <a:t>Allocation:Machinery</a:t>
          </a:r>
          <a:r>
            <a:rPr lang="en-US" dirty="0"/>
            <a:t> &amp; </a:t>
          </a:r>
          <a:r>
            <a:rPr lang="en-US" dirty="0" err="1">
              <a:latin typeface="Calibri"/>
            </a:rPr>
            <a:t>tools,Raw</a:t>
          </a:r>
          <a:r>
            <a:rPr lang="en-US" dirty="0"/>
            <a:t> </a:t>
          </a:r>
          <a:r>
            <a:rPr lang="en-US" dirty="0" err="1">
              <a:latin typeface="Calibri"/>
            </a:rPr>
            <a:t>materials,Workshop</a:t>
          </a:r>
          <a:r>
            <a:rPr lang="en-US" dirty="0"/>
            <a:t> &amp; showroom rent</a:t>
          </a:r>
          <a:r>
            <a:rPr lang="en-US" dirty="0">
              <a:latin typeface="Calibri"/>
            </a:rPr>
            <a:t>,</a:t>
          </a:r>
          <a:r>
            <a:rPr lang="en-US" dirty="0"/>
            <a:t> </a:t>
          </a:r>
          <a:r>
            <a:rPr lang="en-US" dirty="0" err="1"/>
            <a:t>Marketing</a:t>
          </a:r>
          <a:r>
            <a:rPr lang="en-US" dirty="0" err="1">
              <a:latin typeface="Calibri"/>
            </a:rPr>
            <a:t>,</a:t>
          </a:r>
          <a:r>
            <a:rPr lang="en-US" dirty="0" err="1"/>
            <a:t>Wages</a:t>
          </a:r>
          <a:r>
            <a:rPr lang="en-US" dirty="0"/>
            <a:t> &amp; </a:t>
          </a:r>
          <a:r>
            <a:rPr lang="en-US" dirty="0" err="1">
              <a:latin typeface="Calibri"/>
            </a:rPr>
            <a:t>utilities,Insurance</a:t>
          </a:r>
          <a:endParaRPr lang="en-GB" dirty="0" err="1">
            <a:latin typeface="Calibri"/>
          </a:endParaRPr>
        </a:p>
      </dgm:t>
    </dgm:pt>
    <dgm:pt modelId="{BEEFD2B5-00E7-4687-9A3F-1368F204ED87}" type="parTrans" cxnId="{F240E0CF-EA94-41CB-B686-3B5119B3D803}">
      <dgm:prSet/>
      <dgm:spPr/>
      <dgm:t>
        <a:bodyPr/>
        <a:lstStyle/>
        <a:p>
          <a:endParaRPr lang="en-US"/>
        </a:p>
      </dgm:t>
    </dgm:pt>
    <dgm:pt modelId="{119C05C7-2A7A-43BA-AC22-1E266DEB0101}" type="sibTrans" cxnId="{F240E0CF-EA94-41CB-B686-3B5119B3D803}">
      <dgm:prSet/>
      <dgm:spPr/>
      <dgm:t>
        <a:bodyPr/>
        <a:lstStyle/>
        <a:p>
          <a:endParaRPr lang="en-US"/>
        </a:p>
      </dgm:t>
    </dgm:pt>
    <dgm:pt modelId="{E4015F96-A351-43AF-89B3-27D8FF9BE1FC}">
      <dgm:prSet/>
      <dgm:spPr/>
      <dgm:t>
        <a:bodyPr/>
        <a:lstStyle/>
        <a:p>
          <a:pPr>
            <a:lnSpc>
              <a:spcPct val="100000"/>
            </a:lnSpc>
          </a:pPr>
          <a:r>
            <a:rPr lang="en-US" dirty="0"/>
            <a:t>Funding Sources: Personal </a:t>
          </a:r>
          <a:r>
            <a:rPr lang="en-US" dirty="0" err="1">
              <a:latin typeface="Calibri"/>
            </a:rPr>
            <a:t>savings,External</a:t>
          </a:r>
          <a:r>
            <a:rPr lang="en-US" dirty="0"/>
            <a:t> investors</a:t>
          </a:r>
        </a:p>
      </dgm:t>
    </dgm:pt>
    <dgm:pt modelId="{5122FA0D-2B27-4601-A9A2-2FB09DC3525B}" type="parTrans" cxnId="{F8000526-35E0-44B8-AAE4-3D15503FCB70}">
      <dgm:prSet/>
      <dgm:spPr/>
      <dgm:t>
        <a:bodyPr/>
        <a:lstStyle/>
        <a:p>
          <a:endParaRPr lang="en-US"/>
        </a:p>
      </dgm:t>
    </dgm:pt>
    <dgm:pt modelId="{3505964D-ADD6-4785-A8FD-F71DB71CC92B}" type="sibTrans" cxnId="{F8000526-35E0-44B8-AAE4-3D15503FCB70}">
      <dgm:prSet/>
      <dgm:spPr/>
      <dgm:t>
        <a:bodyPr/>
        <a:lstStyle/>
        <a:p>
          <a:endParaRPr lang="en-US"/>
        </a:p>
      </dgm:t>
    </dgm:pt>
    <dgm:pt modelId="{39FCE49D-3C59-42AC-B17F-C638A6DF7105}" type="pres">
      <dgm:prSet presAssocID="{D20C114D-C67A-47B4-A9C7-39D7277BB657}" presName="root" presStyleCnt="0">
        <dgm:presLayoutVars>
          <dgm:dir/>
          <dgm:resizeHandles val="exact"/>
        </dgm:presLayoutVars>
      </dgm:prSet>
      <dgm:spPr/>
    </dgm:pt>
    <dgm:pt modelId="{9A2BBC4D-BB99-49AE-B732-05354D238C98}" type="pres">
      <dgm:prSet presAssocID="{7BCB712D-F2BD-4641-8361-362BE33EFDFC}" presName="compNode" presStyleCnt="0"/>
      <dgm:spPr/>
    </dgm:pt>
    <dgm:pt modelId="{571789A0-5C44-45A3-8874-15BF9FD448C8}" type="pres">
      <dgm:prSet presAssocID="{7BCB712D-F2BD-4641-8361-362BE33EFDFC}" presName="bgRect" presStyleLbl="bgShp" presStyleIdx="0" presStyleCnt="3"/>
      <dgm:spPr/>
    </dgm:pt>
    <dgm:pt modelId="{BA12734D-B3F7-4254-84D9-DEF08C80E49C}" type="pres">
      <dgm:prSet presAssocID="{7BCB712D-F2BD-4641-8361-362BE33EFDF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3A067949-41A7-41A2-9800-D059784607C9}" type="pres">
      <dgm:prSet presAssocID="{7BCB712D-F2BD-4641-8361-362BE33EFDFC}" presName="spaceRect" presStyleCnt="0"/>
      <dgm:spPr/>
    </dgm:pt>
    <dgm:pt modelId="{F5D150AB-8706-423E-957B-F2C86BEC0918}" type="pres">
      <dgm:prSet presAssocID="{7BCB712D-F2BD-4641-8361-362BE33EFDFC}" presName="parTx" presStyleLbl="revTx" presStyleIdx="0" presStyleCnt="3">
        <dgm:presLayoutVars>
          <dgm:chMax val="0"/>
          <dgm:chPref val="0"/>
        </dgm:presLayoutVars>
      </dgm:prSet>
      <dgm:spPr/>
    </dgm:pt>
    <dgm:pt modelId="{120A8A79-EE1F-4CD3-946B-0BD22E589336}" type="pres">
      <dgm:prSet presAssocID="{15F23049-5128-473F-AC54-BA8F0B406C33}" presName="sibTrans" presStyleCnt="0"/>
      <dgm:spPr/>
    </dgm:pt>
    <dgm:pt modelId="{F1102B4F-80A7-49C3-B9DE-EEE6284B31EF}" type="pres">
      <dgm:prSet presAssocID="{30E307FD-9926-40B3-A4C1-96CEF96BF1FC}" presName="compNode" presStyleCnt="0"/>
      <dgm:spPr/>
    </dgm:pt>
    <dgm:pt modelId="{483FA872-F71E-4F16-8729-5A955410DF71}" type="pres">
      <dgm:prSet presAssocID="{30E307FD-9926-40B3-A4C1-96CEF96BF1FC}" presName="bgRect" presStyleLbl="bgShp" presStyleIdx="1" presStyleCnt="3"/>
      <dgm:spPr/>
    </dgm:pt>
    <dgm:pt modelId="{E3DB9CC9-AD3B-4CF6-AA88-E1D5F0041882}" type="pres">
      <dgm:prSet presAssocID="{30E307FD-9926-40B3-A4C1-96CEF96BF1F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aw blade"/>
        </a:ext>
      </dgm:extLst>
    </dgm:pt>
    <dgm:pt modelId="{08EA0C48-7852-4806-8E06-7539A4CEB637}" type="pres">
      <dgm:prSet presAssocID="{30E307FD-9926-40B3-A4C1-96CEF96BF1FC}" presName="spaceRect" presStyleCnt="0"/>
      <dgm:spPr/>
    </dgm:pt>
    <dgm:pt modelId="{EC1A2912-E87A-4743-84E1-7F7E8CAD21E0}" type="pres">
      <dgm:prSet presAssocID="{30E307FD-9926-40B3-A4C1-96CEF96BF1FC}" presName="parTx" presStyleLbl="revTx" presStyleIdx="1" presStyleCnt="3">
        <dgm:presLayoutVars>
          <dgm:chMax val="0"/>
          <dgm:chPref val="0"/>
        </dgm:presLayoutVars>
      </dgm:prSet>
      <dgm:spPr/>
    </dgm:pt>
    <dgm:pt modelId="{2C1FFA8D-71C2-4D5B-BB59-5319A205F071}" type="pres">
      <dgm:prSet presAssocID="{119C05C7-2A7A-43BA-AC22-1E266DEB0101}" presName="sibTrans" presStyleCnt="0"/>
      <dgm:spPr/>
    </dgm:pt>
    <dgm:pt modelId="{22D1A6E0-220B-4D11-9218-B6B97F4FC7F0}" type="pres">
      <dgm:prSet presAssocID="{E4015F96-A351-43AF-89B3-27D8FF9BE1FC}" presName="compNode" presStyleCnt="0"/>
      <dgm:spPr/>
    </dgm:pt>
    <dgm:pt modelId="{2EF72BC6-2EF7-46CE-9492-A174EF67CABB}" type="pres">
      <dgm:prSet presAssocID="{E4015F96-A351-43AF-89B3-27D8FF9BE1FC}" presName="bgRect" presStyleLbl="bgShp" presStyleIdx="2" presStyleCnt="3"/>
      <dgm:spPr/>
    </dgm:pt>
    <dgm:pt modelId="{BEF9AFB6-BEE7-4EB8-B89E-86B3F61C1482}" type="pres">
      <dgm:prSet presAssocID="{E4015F96-A351-43AF-89B3-27D8FF9BE1FC}"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iggy Bank"/>
        </a:ext>
      </dgm:extLst>
    </dgm:pt>
    <dgm:pt modelId="{C77BD9DA-080B-45C4-9AD1-CCF297C9667C}" type="pres">
      <dgm:prSet presAssocID="{E4015F96-A351-43AF-89B3-27D8FF9BE1FC}" presName="spaceRect" presStyleCnt="0"/>
      <dgm:spPr/>
    </dgm:pt>
    <dgm:pt modelId="{D3252DB9-5515-4806-93E5-30777F57D81B}" type="pres">
      <dgm:prSet presAssocID="{E4015F96-A351-43AF-89B3-27D8FF9BE1FC}" presName="parTx" presStyleLbl="revTx" presStyleIdx="2" presStyleCnt="3">
        <dgm:presLayoutVars>
          <dgm:chMax val="0"/>
          <dgm:chPref val="0"/>
        </dgm:presLayoutVars>
      </dgm:prSet>
      <dgm:spPr/>
    </dgm:pt>
  </dgm:ptLst>
  <dgm:cxnLst>
    <dgm:cxn modelId="{F8000526-35E0-44B8-AAE4-3D15503FCB70}" srcId="{D20C114D-C67A-47B4-A9C7-39D7277BB657}" destId="{E4015F96-A351-43AF-89B3-27D8FF9BE1FC}" srcOrd="2" destOrd="0" parTransId="{5122FA0D-2B27-4601-A9A2-2FB09DC3525B}" sibTransId="{3505964D-ADD6-4785-A8FD-F71DB71CC92B}"/>
    <dgm:cxn modelId="{2F14F63D-8E95-402A-BC56-49912D4A3A7E}" type="presOf" srcId="{7BCB712D-F2BD-4641-8361-362BE33EFDFC}" destId="{F5D150AB-8706-423E-957B-F2C86BEC0918}" srcOrd="0" destOrd="0" presId="urn:microsoft.com/office/officeart/2018/2/layout/IconVerticalSolidList"/>
    <dgm:cxn modelId="{2081E565-FA54-4531-B166-078939F3F18D}" type="presOf" srcId="{30E307FD-9926-40B3-A4C1-96CEF96BF1FC}" destId="{EC1A2912-E87A-4743-84E1-7F7E8CAD21E0}" srcOrd="0" destOrd="0" presId="urn:microsoft.com/office/officeart/2018/2/layout/IconVerticalSolidList"/>
    <dgm:cxn modelId="{2D4B8548-86D1-4035-9207-0EADA32FE772}" type="presOf" srcId="{E4015F96-A351-43AF-89B3-27D8FF9BE1FC}" destId="{D3252DB9-5515-4806-93E5-30777F57D81B}" srcOrd="0" destOrd="0" presId="urn:microsoft.com/office/officeart/2018/2/layout/IconVerticalSolidList"/>
    <dgm:cxn modelId="{14031CC3-5FFC-40B0-82CD-E6C77314EDA1}" srcId="{D20C114D-C67A-47B4-A9C7-39D7277BB657}" destId="{7BCB712D-F2BD-4641-8361-362BE33EFDFC}" srcOrd="0" destOrd="0" parTransId="{48B20C51-9690-4C12-9CFF-452570C03328}" sibTransId="{15F23049-5128-473F-AC54-BA8F0B406C33}"/>
    <dgm:cxn modelId="{E18AE6CD-6705-459A-9627-61B76E6AA16C}" type="presOf" srcId="{D20C114D-C67A-47B4-A9C7-39D7277BB657}" destId="{39FCE49D-3C59-42AC-B17F-C638A6DF7105}" srcOrd="0" destOrd="0" presId="urn:microsoft.com/office/officeart/2018/2/layout/IconVerticalSolidList"/>
    <dgm:cxn modelId="{F240E0CF-EA94-41CB-B686-3B5119B3D803}" srcId="{D20C114D-C67A-47B4-A9C7-39D7277BB657}" destId="{30E307FD-9926-40B3-A4C1-96CEF96BF1FC}" srcOrd="1" destOrd="0" parTransId="{BEEFD2B5-00E7-4687-9A3F-1368F204ED87}" sibTransId="{119C05C7-2A7A-43BA-AC22-1E266DEB0101}"/>
    <dgm:cxn modelId="{B1D14B46-B51C-404E-9635-2BB880913FA8}" type="presParOf" srcId="{39FCE49D-3C59-42AC-B17F-C638A6DF7105}" destId="{9A2BBC4D-BB99-49AE-B732-05354D238C98}" srcOrd="0" destOrd="0" presId="urn:microsoft.com/office/officeart/2018/2/layout/IconVerticalSolidList"/>
    <dgm:cxn modelId="{23F43577-0844-41B4-AC71-2DCB51E2CEB2}" type="presParOf" srcId="{9A2BBC4D-BB99-49AE-B732-05354D238C98}" destId="{571789A0-5C44-45A3-8874-15BF9FD448C8}" srcOrd="0" destOrd="0" presId="urn:microsoft.com/office/officeart/2018/2/layout/IconVerticalSolidList"/>
    <dgm:cxn modelId="{E5725C3D-9B3F-45F9-89B1-D2F3F7D92A44}" type="presParOf" srcId="{9A2BBC4D-BB99-49AE-B732-05354D238C98}" destId="{BA12734D-B3F7-4254-84D9-DEF08C80E49C}" srcOrd="1" destOrd="0" presId="urn:microsoft.com/office/officeart/2018/2/layout/IconVerticalSolidList"/>
    <dgm:cxn modelId="{68A3C74F-4728-40C0-BF56-C45B56E04D99}" type="presParOf" srcId="{9A2BBC4D-BB99-49AE-B732-05354D238C98}" destId="{3A067949-41A7-41A2-9800-D059784607C9}" srcOrd="2" destOrd="0" presId="urn:microsoft.com/office/officeart/2018/2/layout/IconVerticalSolidList"/>
    <dgm:cxn modelId="{58DB15AD-F104-4683-88C0-275D768F8F25}" type="presParOf" srcId="{9A2BBC4D-BB99-49AE-B732-05354D238C98}" destId="{F5D150AB-8706-423E-957B-F2C86BEC0918}" srcOrd="3" destOrd="0" presId="urn:microsoft.com/office/officeart/2018/2/layout/IconVerticalSolidList"/>
    <dgm:cxn modelId="{25763C61-27D8-47DD-AF01-7C831837678C}" type="presParOf" srcId="{39FCE49D-3C59-42AC-B17F-C638A6DF7105}" destId="{120A8A79-EE1F-4CD3-946B-0BD22E589336}" srcOrd="1" destOrd="0" presId="urn:microsoft.com/office/officeart/2018/2/layout/IconVerticalSolidList"/>
    <dgm:cxn modelId="{3F042467-1FA7-4250-A13E-478C07B10EB9}" type="presParOf" srcId="{39FCE49D-3C59-42AC-B17F-C638A6DF7105}" destId="{F1102B4F-80A7-49C3-B9DE-EEE6284B31EF}" srcOrd="2" destOrd="0" presId="urn:microsoft.com/office/officeart/2018/2/layout/IconVerticalSolidList"/>
    <dgm:cxn modelId="{09B5E100-C9E6-4C9D-92A6-7EA91AFCC99B}" type="presParOf" srcId="{F1102B4F-80A7-49C3-B9DE-EEE6284B31EF}" destId="{483FA872-F71E-4F16-8729-5A955410DF71}" srcOrd="0" destOrd="0" presId="urn:microsoft.com/office/officeart/2018/2/layout/IconVerticalSolidList"/>
    <dgm:cxn modelId="{B71181BD-B1E0-48F2-9246-1D14AD49D81D}" type="presParOf" srcId="{F1102B4F-80A7-49C3-B9DE-EEE6284B31EF}" destId="{E3DB9CC9-AD3B-4CF6-AA88-E1D5F0041882}" srcOrd="1" destOrd="0" presId="urn:microsoft.com/office/officeart/2018/2/layout/IconVerticalSolidList"/>
    <dgm:cxn modelId="{FBA0E2D3-EEAC-4214-90F2-D7300953636C}" type="presParOf" srcId="{F1102B4F-80A7-49C3-B9DE-EEE6284B31EF}" destId="{08EA0C48-7852-4806-8E06-7539A4CEB637}" srcOrd="2" destOrd="0" presId="urn:microsoft.com/office/officeart/2018/2/layout/IconVerticalSolidList"/>
    <dgm:cxn modelId="{12F5A3A3-80B0-40E1-B017-6DF1FBA2988F}" type="presParOf" srcId="{F1102B4F-80A7-49C3-B9DE-EEE6284B31EF}" destId="{EC1A2912-E87A-4743-84E1-7F7E8CAD21E0}" srcOrd="3" destOrd="0" presId="urn:microsoft.com/office/officeart/2018/2/layout/IconVerticalSolidList"/>
    <dgm:cxn modelId="{5CD0EC47-1316-400B-9B72-1C77B1758E9C}" type="presParOf" srcId="{39FCE49D-3C59-42AC-B17F-C638A6DF7105}" destId="{2C1FFA8D-71C2-4D5B-BB59-5319A205F071}" srcOrd="3" destOrd="0" presId="urn:microsoft.com/office/officeart/2018/2/layout/IconVerticalSolidList"/>
    <dgm:cxn modelId="{FD1D78AA-5FD2-4DE6-94BC-A7665ED44922}" type="presParOf" srcId="{39FCE49D-3C59-42AC-B17F-C638A6DF7105}" destId="{22D1A6E0-220B-4D11-9218-B6B97F4FC7F0}" srcOrd="4" destOrd="0" presId="urn:microsoft.com/office/officeart/2018/2/layout/IconVerticalSolidList"/>
    <dgm:cxn modelId="{09BB81FF-396C-40BC-B4F4-3FD65DB5ACB4}" type="presParOf" srcId="{22D1A6E0-220B-4D11-9218-B6B97F4FC7F0}" destId="{2EF72BC6-2EF7-46CE-9492-A174EF67CABB}" srcOrd="0" destOrd="0" presId="urn:microsoft.com/office/officeart/2018/2/layout/IconVerticalSolidList"/>
    <dgm:cxn modelId="{0942E27A-2BD6-485B-BE6F-EB0BD25CDAEE}" type="presParOf" srcId="{22D1A6E0-220B-4D11-9218-B6B97F4FC7F0}" destId="{BEF9AFB6-BEE7-4EB8-B89E-86B3F61C1482}" srcOrd="1" destOrd="0" presId="urn:microsoft.com/office/officeart/2018/2/layout/IconVerticalSolidList"/>
    <dgm:cxn modelId="{7F41D7BC-D553-420B-AF3D-73EEE736C6CE}" type="presParOf" srcId="{22D1A6E0-220B-4D11-9218-B6B97F4FC7F0}" destId="{C77BD9DA-080B-45C4-9AD1-CCF297C9667C}" srcOrd="2" destOrd="0" presId="urn:microsoft.com/office/officeart/2018/2/layout/IconVerticalSolidList"/>
    <dgm:cxn modelId="{5A315583-CDB3-481E-B0B5-3A89A895AE41}" type="presParOf" srcId="{22D1A6E0-220B-4D11-9218-B6B97F4FC7F0}" destId="{D3252DB9-5515-4806-93E5-30777F57D81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B2AA1DA-D7FB-4666-987E-729292ACADC2}" type="doc">
      <dgm:prSet loTypeId="urn:microsoft.com/office/officeart/2005/8/layout/default" loCatId="list" qsTypeId="urn:microsoft.com/office/officeart/2005/8/quickstyle/simple4" qsCatId="simple" csTypeId="urn:microsoft.com/office/officeart/2005/8/colors/colorful2" csCatId="colorful" phldr="1"/>
      <dgm:spPr/>
      <dgm:t>
        <a:bodyPr/>
        <a:lstStyle/>
        <a:p>
          <a:endParaRPr lang="en-US"/>
        </a:p>
      </dgm:t>
    </dgm:pt>
    <dgm:pt modelId="{B83B3A83-E6A9-41DF-ABD4-156F1390636C}">
      <dgm:prSet/>
      <dgm:spPr/>
      <dgm:t>
        <a:bodyPr/>
        <a:lstStyle/>
        <a:p>
          <a:pPr>
            <a:defRPr cap="all"/>
          </a:pPr>
          <a:r>
            <a:rPr lang="en-GB"/>
            <a:t>To fund my new furniture business, I’m relying on a mix of my own personal savings and external investors. My personal savings give me a solid starting point and show that I’m committed to the business, while external investors help me cover the bigger costs that come with opening a store. Together, this funding allows me to set up the workshop, stock the showroom, and get the business running properly.</a:t>
          </a:r>
          <a:endParaRPr lang="en-US"/>
        </a:p>
      </dgm:t>
    </dgm:pt>
    <dgm:pt modelId="{55706BA9-AC24-4178-B33C-A6D944252A34}" type="parTrans" cxnId="{D26DD241-763A-460C-9FD7-5550A24215D8}">
      <dgm:prSet/>
      <dgm:spPr/>
      <dgm:t>
        <a:bodyPr/>
        <a:lstStyle/>
        <a:p>
          <a:endParaRPr lang="en-US"/>
        </a:p>
      </dgm:t>
    </dgm:pt>
    <dgm:pt modelId="{4D21D35C-6839-4083-A45F-3AC65C44FAC6}" type="sibTrans" cxnId="{D26DD241-763A-460C-9FD7-5550A24215D8}">
      <dgm:prSet/>
      <dgm:spPr/>
      <dgm:t>
        <a:bodyPr/>
        <a:lstStyle/>
        <a:p>
          <a:endParaRPr lang="en-US"/>
        </a:p>
      </dgm:t>
    </dgm:pt>
    <dgm:pt modelId="{5AB47CB7-3FBB-421F-B124-6ACF4A891838}">
      <dgm:prSet/>
      <dgm:spPr/>
      <dgm:t>
        <a:bodyPr/>
        <a:lstStyle/>
        <a:p>
          <a:pPr>
            <a:defRPr cap="all"/>
          </a:pPr>
          <a:r>
            <a:rPr lang="en-GB"/>
            <a:t>Machinery and tools – I’ll use part of the funding to buy the essential equipment I need for assembling, repairing, or customising furniture. This includes tools for woodworking, finishing, and general workshop work.</a:t>
          </a:r>
          <a:endParaRPr lang="en-US"/>
        </a:p>
      </dgm:t>
    </dgm:pt>
    <dgm:pt modelId="{775C452A-2188-49BE-AB65-9D7CEC15B534}" type="parTrans" cxnId="{D317801F-3E04-4A34-90C4-C4F2CDC8153F}">
      <dgm:prSet/>
      <dgm:spPr/>
      <dgm:t>
        <a:bodyPr/>
        <a:lstStyle/>
        <a:p>
          <a:endParaRPr lang="en-US"/>
        </a:p>
      </dgm:t>
    </dgm:pt>
    <dgm:pt modelId="{D6F7B13D-33C8-4856-B6B3-373C899F1AEB}" type="sibTrans" cxnId="{D317801F-3E04-4A34-90C4-C4F2CDC8153F}">
      <dgm:prSet/>
      <dgm:spPr/>
      <dgm:t>
        <a:bodyPr/>
        <a:lstStyle/>
        <a:p>
          <a:endParaRPr lang="en-US"/>
        </a:p>
      </dgm:t>
    </dgm:pt>
    <dgm:pt modelId="{E60C986E-058E-49A0-9EDA-292E32673CFE}">
      <dgm:prSet/>
      <dgm:spPr/>
      <dgm:t>
        <a:bodyPr/>
        <a:lstStyle/>
        <a:p>
          <a:pPr>
            <a:defRPr cap="all"/>
          </a:pPr>
          <a:r>
            <a:rPr lang="en-GB"/>
            <a:t>•     Raw materials – Some of the budget will go toward buying materials like wood, fabrics, hardware, and finishes so I can create or modify pieces and keep my workshop productive.</a:t>
          </a:r>
          <a:endParaRPr lang="en-US"/>
        </a:p>
      </dgm:t>
    </dgm:pt>
    <dgm:pt modelId="{3F28D571-3107-4A31-B332-CC973E43298D}" type="parTrans" cxnId="{48D05C11-9DCC-41A7-9092-7080D779670B}">
      <dgm:prSet/>
      <dgm:spPr/>
      <dgm:t>
        <a:bodyPr/>
        <a:lstStyle/>
        <a:p>
          <a:endParaRPr lang="en-US"/>
        </a:p>
      </dgm:t>
    </dgm:pt>
    <dgm:pt modelId="{EFB1BAE2-8947-4857-B2CC-6159993FA5D0}" type="sibTrans" cxnId="{48D05C11-9DCC-41A7-9092-7080D779670B}">
      <dgm:prSet/>
      <dgm:spPr/>
      <dgm:t>
        <a:bodyPr/>
        <a:lstStyle/>
        <a:p>
          <a:endParaRPr lang="en-US"/>
        </a:p>
      </dgm:t>
    </dgm:pt>
    <dgm:pt modelId="{293D7853-F9D3-4DF2-9A3A-A1B3F9A03A89}">
      <dgm:prSet/>
      <dgm:spPr/>
      <dgm:t>
        <a:bodyPr/>
        <a:lstStyle/>
        <a:p>
          <a:pPr>
            <a:defRPr cap="all"/>
          </a:pPr>
          <a:r>
            <a:rPr lang="en-GB"/>
            <a:t>•     Workshop and showroom rent – A significant portion will cover renting both the workshop space and the showroom where customers can see and test the furniture. This is one of my biggest ongoing costs.</a:t>
          </a:r>
          <a:endParaRPr lang="en-US"/>
        </a:p>
      </dgm:t>
    </dgm:pt>
    <dgm:pt modelId="{2E36E1EA-494B-41B1-B417-46AE4B4A7AF6}" type="parTrans" cxnId="{2B624C85-0658-49D5-A423-9D35B081049F}">
      <dgm:prSet/>
      <dgm:spPr/>
      <dgm:t>
        <a:bodyPr/>
        <a:lstStyle/>
        <a:p>
          <a:endParaRPr lang="en-US"/>
        </a:p>
      </dgm:t>
    </dgm:pt>
    <dgm:pt modelId="{5B69488E-D382-4ED7-8138-F61E0DF9517D}" type="sibTrans" cxnId="{2B624C85-0658-49D5-A423-9D35B081049F}">
      <dgm:prSet/>
      <dgm:spPr/>
      <dgm:t>
        <a:bodyPr/>
        <a:lstStyle/>
        <a:p>
          <a:endParaRPr lang="en-US"/>
        </a:p>
      </dgm:t>
    </dgm:pt>
    <dgm:pt modelId="{2BC7DBF1-4ED4-4B16-8A02-9649FE552797}">
      <dgm:prSet/>
      <dgm:spPr/>
      <dgm:t>
        <a:bodyPr/>
        <a:lstStyle/>
        <a:p>
          <a:pPr>
            <a:defRPr cap="all"/>
          </a:pPr>
          <a:r>
            <a:rPr lang="en-GB"/>
            <a:t>•     Marketing – I’ll invest in local advertising, social media promotion, signage, and community events to get my name out there and attract customers from day one.</a:t>
          </a:r>
          <a:endParaRPr lang="en-US"/>
        </a:p>
      </dgm:t>
    </dgm:pt>
    <dgm:pt modelId="{79178860-5AC7-469F-B34B-BA649CA5441F}" type="parTrans" cxnId="{A309D371-211B-42EE-8F72-4CEA30F0417F}">
      <dgm:prSet/>
      <dgm:spPr/>
      <dgm:t>
        <a:bodyPr/>
        <a:lstStyle/>
        <a:p>
          <a:endParaRPr lang="en-US"/>
        </a:p>
      </dgm:t>
    </dgm:pt>
    <dgm:pt modelId="{97525D85-E9CF-4AF6-9069-BC71CE8D8058}" type="sibTrans" cxnId="{A309D371-211B-42EE-8F72-4CEA30F0417F}">
      <dgm:prSet/>
      <dgm:spPr/>
      <dgm:t>
        <a:bodyPr/>
        <a:lstStyle/>
        <a:p>
          <a:endParaRPr lang="en-US"/>
        </a:p>
      </dgm:t>
    </dgm:pt>
    <dgm:pt modelId="{B33EC0E9-2788-4371-BCAC-61F4F8CB2669}">
      <dgm:prSet/>
      <dgm:spPr/>
      <dgm:t>
        <a:bodyPr/>
        <a:lstStyle/>
        <a:p>
          <a:pPr>
            <a:defRPr cap="all"/>
          </a:pPr>
          <a:r>
            <a:rPr lang="en-GB"/>
            <a:t>•     Wages – Part of the funding will go toward paying staff such as sales assistants or a store supervisor, helping me run the business smoothly without trying to do everything alone.</a:t>
          </a:r>
          <a:endParaRPr lang="en-US"/>
        </a:p>
      </dgm:t>
    </dgm:pt>
    <dgm:pt modelId="{DD2CB19C-0FAC-4164-B919-BCA954520010}" type="parTrans" cxnId="{0F9F1DB2-CC06-4934-9680-396EDAE7C755}">
      <dgm:prSet/>
      <dgm:spPr/>
      <dgm:t>
        <a:bodyPr/>
        <a:lstStyle/>
        <a:p>
          <a:endParaRPr lang="en-US"/>
        </a:p>
      </dgm:t>
    </dgm:pt>
    <dgm:pt modelId="{F7CFA678-2133-43DD-A81A-7EBDD86A1230}" type="sibTrans" cxnId="{0F9F1DB2-CC06-4934-9680-396EDAE7C755}">
      <dgm:prSet/>
      <dgm:spPr/>
      <dgm:t>
        <a:bodyPr/>
        <a:lstStyle/>
        <a:p>
          <a:endParaRPr lang="en-US"/>
        </a:p>
      </dgm:t>
    </dgm:pt>
    <dgm:pt modelId="{43923573-BDB9-4FB9-96A7-2D164D72D01A}">
      <dgm:prSet/>
      <dgm:spPr/>
      <dgm:t>
        <a:bodyPr/>
        <a:lstStyle/>
        <a:p>
          <a:pPr>
            <a:defRPr cap="all"/>
          </a:pPr>
          <a:r>
            <a:rPr lang="en-GB"/>
            <a:t>Utilities and insurance – I’ll also set aside money for electricity, heating, water, and the insurance needed to protect the business, the premises, and my customers.</a:t>
          </a:r>
          <a:endParaRPr lang="en-US"/>
        </a:p>
      </dgm:t>
    </dgm:pt>
    <dgm:pt modelId="{637B81D6-FED4-498D-924C-A6ED1D51AE98}" type="parTrans" cxnId="{34699392-716A-4838-BA5F-493633768C02}">
      <dgm:prSet/>
      <dgm:spPr/>
      <dgm:t>
        <a:bodyPr/>
        <a:lstStyle/>
        <a:p>
          <a:endParaRPr lang="en-US"/>
        </a:p>
      </dgm:t>
    </dgm:pt>
    <dgm:pt modelId="{54541A7F-FCFD-4553-806D-F759FA1E590D}" type="sibTrans" cxnId="{34699392-716A-4838-BA5F-493633768C02}">
      <dgm:prSet/>
      <dgm:spPr/>
      <dgm:t>
        <a:bodyPr/>
        <a:lstStyle/>
        <a:p>
          <a:endParaRPr lang="en-US"/>
        </a:p>
      </dgm:t>
    </dgm:pt>
    <dgm:pt modelId="{174A2460-5F8A-4AD9-833A-FBEF659DE7C1}" type="pres">
      <dgm:prSet presAssocID="{6B2AA1DA-D7FB-4666-987E-729292ACADC2}" presName="diagram" presStyleCnt="0">
        <dgm:presLayoutVars>
          <dgm:dir/>
          <dgm:resizeHandles val="exact"/>
        </dgm:presLayoutVars>
      </dgm:prSet>
      <dgm:spPr/>
    </dgm:pt>
    <dgm:pt modelId="{33F9A2B0-58DB-47F3-85E4-936575E1651D}" type="pres">
      <dgm:prSet presAssocID="{B83B3A83-E6A9-41DF-ABD4-156F1390636C}" presName="node" presStyleLbl="node1" presStyleIdx="0" presStyleCnt="7">
        <dgm:presLayoutVars>
          <dgm:bulletEnabled val="1"/>
        </dgm:presLayoutVars>
      </dgm:prSet>
      <dgm:spPr/>
    </dgm:pt>
    <dgm:pt modelId="{4D0E96ED-CF69-4043-B672-F95AA2A78D51}" type="pres">
      <dgm:prSet presAssocID="{4D21D35C-6839-4083-A45F-3AC65C44FAC6}" presName="sibTrans" presStyleCnt="0"/>
      <dgm:spPr/>
    </dgm:pt>
    <dgm:pt modelId="{BF6F7233-FEE7-4A00-95B2-69404DB05ED6}" type="pres">
      <dgm:prSet presAssocID="{5AB47CB7-3FBB-421F-B124-6ACF4A891838}" presName="node" presStyleLbl="node1" presStyleIdx="1" presStyleCnt="7">
        <dgm:presLayoutVars>
          <dgm:bulletEnabled val="1"/>
        </dgm:presLayoutVars>
      </dgm:prSet>
      <dgm:spPr/>
    </dgm:pt>
    <dgm:pt modelId="{90C3896C-2A46-4CA1-8951-7A98678F5969}" type="pres">
      <dgm:prSet presAssocID="{D6F7B13D-33C8-4856-B6B3-373C899F1AEB}" presName="sibTrans" presStyleCnt="0"/>
      <dgm:spPr/>
    </dgm:pt>
    <dgm:pt modelId="{56AFFFE3-6FDB-4555-8658-AE2CE589347E}" type="pres">
      <dgm:prSet presAssocID="{E60C986E-058E-49A0-9EDA-292E32673CFE}" presName="node" presStyleLbl="node1" presStyleIdx="2" presStyleCnt="7">
        <dgm:presLayoutVars>
          <dgm:bulletEnabled val="1"/>
        </dgm:presLayoutVars>
      </dgm:prSet>
      <dgm:spPr/>
    </dgm:pt>
    <dgm:pt modelId="{DA03B4DF-FDC7-4C1B-9C01-BD06C1CEBAC2}" type="pres">
      <dgm:prSet presAssocID="{EFB1BAE2-8947-4857-B2CC-6159993FA5D0}" presName="sibTrans" presStyleCnt="0"/>
      <dgm:spPr/>
    </dgm:pt>
    <dgm:pt modelId="{077B4B67-ED3A-4FA9-A589-95401C9A7098}" type="pres">
      <dgm:prSet presAssocID="{293D7853-F9D3-4DF2-9A3A-A1B3F9A03A89}" presName="node" presStyleLbl="node1" presStyleIdx="3" presStyleCnt="7">
        <dgm:presLayoutVars>
          <dgm:bulletEnabled val="1"/>
        </dgm:presLayoutVars>
      </dgm:prSet>
      <dgm:spPr/>
    </dgm:pt>
    <dgm:pt modelId="{628A69A8-11CA-4EE1-A5A9-069FA1B028A9}" type="pres">
      <dgm:prSet presAssocID="{5B69488E-D382-4ED7-8138-F61E0DF9517D}" presName="sibTrans" presStyleCnt="0"/>
      <dgm:spPr/>
    </dgm:pt>
    <dgm:pt modelId="{32217DDE-B772-4391-A8C8-FB55C72D94B6}" type="pres">
      <dgm:prSet presAssocID="{2BC7DBF1-4ED4-4B16-8A02-9649FE552797}" presName="node" presStyleLbl="node1" presStyleIdx="4" presStyleCnt="7">
        <dgm:presLayoutVars>
          <dgm:bulletEnabled val="1"/>
        </dgm:presLayoutVars>
      </dgm:prSet>
      <dgm:spPr/>
    </dgm:pt>
    <dgm:pt modelId="{CB2B0B83-8AEB-4FDC-B831-850491CB5EFF}" type="pres">
      <dgm:prSet presAssocID="{97525D85-E9CF-4AF6-9069-BC71CE8D8058}" presName="sibTrans" presStyleCnt="0"/>
      <dgm:spPr/>
    </dgm:pt>
    <dgm:pt modelId="{33699D54-DC38-4905-9986-94F40DA88D15}" type="pres">
      <dgm:prSet presAssocID="{B33EC0E9-2788-4371-BCAC-61F4F8CB2669}" presName="node" presStyleLbl="node1" presStyleIdx="5" presStyleCnt="7">
        <dgm:presLayoutVars>
          <dgm:bulletEnabled val="1"/>
        </dgm:presLayoutVars>
      </dgm:prSet>
      <dgm:spPr/>
    </dgm:pt>
    <dgm:pt modelId="{68325480-2B0E-4FF2-88FA-EE352471C8AA}" type="pres">
      <dgm:prSet presAssocID="{F7CFA678-2133-43DD-A81A-7EBDD86A1230}" presName="sibTrans" presStyleCnt="0"/>
      <dgm:spPr/>
    </dgm:pt>
    <dgm:pt modelId="{9FD4B408-2A11-4823-9F23-C2C257F31477}" type="pres">
      <dgm:prSet presAssocID="{43923573-BDB9-4FB9-96A7-2D164D72D01A}" presName="node" presStyleLbl="node1" presStyleIdx="6" presStyleCnt="7">
        <dgm:presLayoutVars>
          <dgm:bulletEnabled val="1"/>
        </dgm:presLayoutVars>
      </dgm:prSet>
      <dgm:spPr/>
    </dgm:pt>
  </dgm:ptLst>
  <dgm:cxnLst>
    <dgm:cxn modelId="{1DB9160C-7FD9-4E91-87BA-EDFDC4338A98}" type="presOf" srcId="{43923573-BDB9-4FB9-96A7-2D164D72D01A}" destId="{9FD4B408-2A11-4823-9F23-C2C257F31477}" srcOrd="0" destOrd="0" presId="urn:microsoft.com/office/officeart/2005/8/layout/default"/>
    <dgm:cxn modelId="{48D05C11-9DCC-41A7-9092-7080D779670B}" srcId="{6B2AA1DA-D7FB-4666-987E-729292ACADC2}" destId="{E60C986E-058E-49A0-9EDA-292E32673CFE}" srcOrd="2" destOrd="0" parTransId="{3F28D571-3107-4A31-B332-CC973E43298D}" sibTransId="{EFB1BAE2-8947-4857-B2CC-6159993FA5D0}"/>
    <dgm:cxn modelId="{E01BF613-B754-40CC-8094-7D0068E403DE}" type="presOf" srcId="{293D7853-F9D3-4DF2-9A3A-A1B3F9A03A89}" destId="{077B4B67-ED3A-4FA9-A589-95401C9A7098}" srcOrd="0" destOrd="0" presId="urn:microsoft.com/office/officeart/2005/8/layout/default"/>
    <dgm:cxn modelId="{D317801F-3E04-4A34-90C4-C4F2CDC8153F}" srcId="{6B2AA1DA-D7FB-4666-987E-729292ACADC2}" destId="{5AB47CB7-3FBB-421F-B124-6ACF4A891838}" srcOrd="1" destOrd="0" parTransId="{775C452A-2188-49BE-AB65-9D7CEC15B534}" sibTransId="{D6F7B13D-33C8-4856-B6B3-373C899F1AEB}"/>
    <dgm:cxn modelId="{8CED6F20-3560-4A2E-9C3F-2E2C3F2CA9CA}" type="presOf" srcId="{2BC7DBF1-4ED4-4B16-8A02-9649FE552797}" destId="{32217DDE-B772-4391-A8C8-FB55C72D94B6}" srcOrd="0" destOrd="0" presId="urn:microsoft.com/office/officeart/2005/8/layout/default"/>
    <dgm:cxn modelId="{D26DD241-763A-460C-9FD7-5550A24215D8}" srcId="{6B2AA1DA-D7FB-4666-987E-729292ACADC2}" destId="{B83B3A83-E6A9-41DF-ABD4-156F1390636C}" srcOrd="0" destOrd="0" parTransId="{55706BA9-AC24-4178-B33C-A6D944252A34}" sibTransId="{4D21D35C-6839-4083-A45F-3AC65C44FAC6}"/>
    <dgm:cxn modelId="{DB2F994A-85DF-448B-822E-106CE629EE32}" type="presOf" srcId="{6B2AA1DA-D7FB-4666-987E-729292ACADC2}" destId="{174A2460-5F8A-4AD9-833A-FBEF659DE7C1}" srcOrd="0" destOrd="0" presId="urn:microsoft.com/office/officeart/2005/8/layout/default"/>
    <dgm:cxn modelId="{A309D371-211B-42EE-8F72-4CEA30F0417F}" srcId="{6B2AA1DA-D7FB-4666-987E-729292ACADC2}" destId="{2BC7DBF1-4ED4-4B16-8A02-9649FE552797}" srcOrd="4" destOrd="0" parTransId="{79178860-5AC7-469F-B34B-BA649CA5441F}" sibTransId="{97525D85-E9CF-4AF6-9069-BC71CE8D8058}"/>
    <dgm:cxn modelId="{2B624C85-0658-49D5-A423-9D35B081049F}" srcId="{6B2AA1DA-D7FB-4666-987E-729292ACADC2}" destId="{293D7853-F9D3-4DF2-9A3A-A1B3F9A03A89}" srcOrd="3" destOrd="0" parTransId="{2E36E1EA-494B-41B1-B417-46AE4B4A7AF6}" sibTransId="{5B69488E-D382-4ED7-8138-F61E0DF9517D}"/>
    <dgm:cxn modelId="{9ECD9D89-57B7-41C3-A186-8EBDA6D79D25}" type="presOf" srcId="{5AB47CB7-3FBB-421F-B124-6ACF4A891838}" destId="{BF6F7233-FEE7-4A00-95B2-69404DB05ED6}" srcOrd="0" destOrd="0" presId="urn:microsoft.com/office/officeart/2005/8/layout/default"/>
    <dgm:cxn modelId="{0BD8CA8D-89A1-48A0-92A4-7198459ABBE6}" type="presOf" srcId="{B33EC0E9-2788-4371-BCAC-61F4F8CB2669}" destId="{33699D54-DC38-4905-9986-94F40DA88D15}" srcOrd="0" destOrd="0" presId="urn:microsoft.com/office/officeart/2005/8/layout/default"/>
    <dgm:cxn modelId="{34699392-716A-4838-BA5F-493633768C02}" srcId="{6B2AA1DA-D7FB-4666-987E-729292ACADC2}" destId="{43923573-BDB9-4FB9-96A7-2D164D72D01A}" srcOrd="6" destOrd="0" parTransId="{637B81D6-FED4-498D-924C-A6ED1D51AE98}" sibTransId="{54541A7F-FCFD-4553-806D-F759FA1E590D}"/>
    <dgm:cxn modelId="{80AF31A6-B32B-4218-BBA8-370D780211D9}" type="presOf" srcId="{B83B3A83-E6A9-41DF-ABD4-156F1390636C}" destId="{33F9A2B0-58DB-47F3-85E4-936575E1651D}" srcOrd="0" destOrd="0" presId="urn:microsoft.com/office/officeart/2005/8/layout/default"/>
    <dgm:cxn modelId="{0F9F1DB2-CC06-4934-9680-396EDAE7C755}" srcId="{6B2AA1DA-D7FB-4666-987E-729292ACADC2}" destId="{B33EC0E9-2788-4371-BCAC-61F4F8CB2669}" srcOrd="5" destOrd="0" parTransId="{DD2CB19C-0FAC-4164-B919-BCA954520010}" sibTransId="{F7CFA678-2133-43DD-A81A-7EBDD86A1230}"/>
    <dgm:cxn modelId="{B5F3E7B4-1AA1-4EE9-8C76-171D587BD15E}" type="presOf" srcId="{E60C986E-058E-49A0-9EDA-292E32673CFE}" destId="{56AFFFE3-6FDB-4555-8658-AE2CE589347E}" srcOrd="0" destOrd="0" presId="urn:microsoft.com/office/officeart/2005/8/layout/default"/>
    <dgm:cxn modelId="{AD9343BB-3BBB-4FB8-9C39-4A5512592514}" type="presParOf" srcId="{174A2460-5F8A-4AD9-833A-FBEF659DE7C1}" destId="{33F9A2B0-58DB-47F3-85E4-936575E1651D}" srcOrd="0" destOrd="0" presId="urn:microsoft.com/office/officeart/2005/8/layout/default"/>
    <dgm:cxn modelId="{0C3C961F-AD2E-4581-9809-7DD2709328F6}" type="presParOf" srcId="{174A2460-5F8A-4AD9-833A-FBEF659DE7C1}" destId="{4D0E96ED-CF69-4043-B672-F95AA2A78D51}" srcOrd="1" destOrd="0" presId="urn:microsoft.com/office/officeart/2005/8/layout/default"/>
    <dgm:cxn modelId="{94266521-EA0B-43D3-8D26-F9F6D447314E}" type="presParOf" srcId="{174A2460-5F8A-4AD9-833A-FBEF659DE7C1}" destId="{BF6F7233-FEE7-4A00-95B2-69404DB05ED6}" srcOrd="2" destOrd="0" presId="urn:microsoft.com/office/officeart/2005/8/layout/default"/>
    <dgm:cxn modelId="{841DF6A3-E399-4588-AAA1-D5C4331E50DD}" type="presParOf" srcId="{174A2460-5F8A-4AD9-833A-FBEF659DE7C1}" destId="{90C3896C-2A46-4CA1-8951-7A98678F5969}" srcOrd="3" destOrd="0" presId="urn:microsoft.com/office/officeart/2005/8/layout/default"/>
    <dgm:cxn modelId="{E8823DEB-7177-43AE-9BBB-48A336C9EF70}" type="presParOf" srcId="{174A2460-5F8A-4AD9-833A-FBEF659DE7C1}" destId="{56AFFFE3-6FDB-4555-8658-AE2CE589347E}" srcOrd="4" destOrd="0" presId="urn:microsoft.com/office/officeart/2005/8/layout/default"/>
    <dgm:cxn modelId="{A5866CD4-F342-4999-B78A-068F90D8A619}" type="presParOf" srcId="{174A2460-5F8A-4AD9-833A-FBEF659DE7C1}" destId="{DA03B4DF-FDC7-4C1B-9C01-BD06C1CEBAC2}" srcOrd="5" destOrd="0" presId="urn:microsoft.com/office/officeart/2005/8/layout/default"/>
    <dgm:cxn modelId="{74E2AD0F-16BC-4CF0-832B-30E841DC8A86}" type="presParOf" srcId="{174A2460-5F8A-4AD9-833A-FBEF659DE7C1}" destId="{077B4B67-ED3A-4FA9-A589-95401C9A7098}" srcOrd="6" destOrd="0" presId="urn:microsoft.com/office/officeart/2005/8/layout/default"/>
    <dgm:cxn modelId="{FF66D576-5CC0-42E6-9A42-CF005AF498BB}" type="presParOf" srcId="{174A2460-5F8A-4AD9-833A-FBEF659DE7C1}" destId="{628A69A8-11CA-4EE1-A5A9-069FA1B028A9}" srcOrd="7" destOrd="0" presId="urn:microsoft.com/office/officeart/2005/8/layout/default"/>
    <dgm:cxn modelId="{E0BA8C69-E45C-4493-AFD3-7A819699C345}" type="presParOf" srcId="{174A2460-5F8A-4AD9-833A-FBEF659DE7C1}" destId="{32217DDE-B772-4391-A8C8-FB55C72D94B6}" srcOrd="8" destOrd="0" presId="urn:microsoft.com/office/officeart/2005/8/layout/default"/>
    <dgm:cxn modelId="{42F86C59-2BCF-4A6B-B60F-812472D5EAAC}" type="presParOf" srcId="{174A2460-5F8A-4AD9-833A-FBEF659DE7C1}" destId="{CB2B0B83-8AEB-4FDC-B831-850491CB5EFF}" srcOrd="9" destOrd="0" presId="urn:microsoft.com/office/officeart/2005/8/layout/default"/>
    <dgm:cxn modelId="{60E8FA86-8F72-4818-914B-5469A68522CB}" type="presParOf" srcId="{174A2460-5F8A-4AD9-833A-FBEF659DE7C1}" destId="{33699D54-DC38-4905-9986-94F40DA88D15}" srcOrd="10" destOrd="0" presId="urn:microsoft.com/office/officeart/2005/8/layout/default"/>
    <dgm:cxn modelId="{AD6EF4FA-C4A7-45DE-8FC8-35B4E72B6CBC}" type="presParOf" srcId="{174A2460-5F8A-4AD9-833A-FBEF659DE7C1}" destId="{68325480-2B0E-4FF2-88FA-EE352471C8AA}" srcOrd="11" destOrd="0" presId="urn:microsoft.com/office/officeart/2005/8/layout/default"/>
    <dgm:cxn modelId="{5779AE06-519A-401B-8E32-1D09226319FC}" type="presParOf" srcId="{174A2460-5F8A-4AD9-833A-FBEF659DE7C1}" destId="{9FD4B408-2A11-4823-9F23-C2C257F31477}"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193A40C-3C4A-4220-A3E5-0445AE569642}"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D66A82C-20A9-4DE4-AB89-7457CF6908A4}">
      <dgm:prSet/>
      <dgm:spPr/>
      <dgm:t>
        <a:bodyPr/>
        <a:lstStyle/>
        <a:p>
          <a:pPr>
            <a:defRPr cap="all"/>
          </a:pPr>
          <a:r>
            <a:rPr lang="en-US"/>
            <a:t>• Affordable, locally made furniture</a:t>
          </a:r>
        </a:p>
      </dgm:t>
    </dgm:pt>
    <dgm:pt modelId="{9BC44FDC-3A00-49EA-B52E-FF2AA42A672B}" type="parTrans" cxnId="{67FBBF42-3CC5-4903-B8F0-7B42D9F0AF15}">
      <dgm:prSet/>
      <dgm:spPr/>
      <dgm:t>
        <a:bodyPr/>
        <a:lstStyle/>
        <a:p>
          <a:endParaRPr lang="en-US"/>
        </a:p>
      </dgm:t>
    </dgm:pt>
    <dgm:pt modelId="{A9D50F9D-D18C-4B4A-AC20-BCA557707C83}" type="sibTrans" cxnId="{67FBBF42-3CC5-4903-B8F0-7B42D9F0AF15}">
      <dgm:prSet/>
      <dgm:spPr/>
      <dgm:t>
        <a:bodyPr/>
        <a:lstStyle/>
        <a:p>
          <a:endParaRPr lang="en-US"/>
        </a:p>
      </dgm:t>
    </dgm:pt>
    <dgm:pt modelId="{3A82DB90-DB4A-4997-BC2D-AF741ADA6600}">
      <dgm:prSet/>
      <dgm:spPr/>
      <dgm:t>
        <a:bodyPr/>
        <a:lstStyle/>
        <a:p>
          <a:pPr>
            <a:defRPr cap="all"/>
          </a:pPr>
          <a:r>
            <a:rPr lang="en-US"/>
            <a:t>• Growing demand for home comfort</a:t>
          </a:r>
        </a:p>
      </dgm:t>
    </dgm:pt>
    <dgm:pt modelId="{5664A0DC-0323-41E8-ADF1-1548759B34DD}" type="parTrans" cxnId="{68A3E2C4-4027-48DD-BA85-C2A9C7BCF37A}">
      <dgm:prSet/>
      <dgm:spPr/>
      <dgm:t>
        <a:bodyPr/>
        <a:lstStyle/>
        <a:p>
          <a:endParaRPr lang="en-US"/>
        </a:p>
      </dgm:t>
    </dgm:pt>
    <dgm:pt modelId="{8122EEB4-E9ED-462C-ACF8-245F9E2FDD76}" type="sibTrans" cxnId="{68A3E2C4-4027-48DD-BA85-C2A9C7BCF37A}">
      <dgm:prSet/>
      <dgm:spPr/>
      <dgm:t>
        <a:bodyPr/>
        <a:lstStyle/>
        <a:p>
          <a:endParaRPr lang="en-US"/>
        </a:p>
      </dgm:t>
    </dgm:pt>
    <dgm:pt modelId="{A510D587-8255-4CA6-9A18-B725C5DB1081}">
      <dgm:prSet/>
      <dgm:spPr/>
      <dgm:t>
        <a:bodyPr/>
        <a:lstStyle/>
        <a:p>
          <a:pPr>
            <a:defRPr cap="all"/>
          </a:pPr>
          <a:r>
            <a:rPr lang="en-US"/>
            <a:t>• </a:t>
          </a:r>
          <a:r>
            <a:rPr lang="en-GB"/>
            <a:t>Customisation</a:t>
          </a:r>
          <a:r>
            <a:rPr lang="en-US"/>
            <a:t> advantage</a:t>
          </a:r>
        </a:p>
      </dgm:t>
    </dgm:pt>
    <dgm:pt modelId="{23F736C1-2E6E-4240-A619-4C0F37E78712}" type="parTrans" cxnId="{4E5EB8CC-0912-443A-8C0C-DD90CA2DE095}">
      <dgm:prSet/>
      <dgm:spPr/>
      <dgm:t>
        <a:bodyPr/>
        <a:lstStyle/>
        <a:p>
          <a:endParaRPr lang="en-US"/>
        </a:p>
      </dgm:t>
    </dgm:pt>
    <dgm:pt modelId="{9E64F4F3-C5C4-4B7B-8E0F-C792B6244F6A}" type="sibTrans" cxnId="{4E5EB8CC-0912-443A-8C0C-DD90CA2DE095}">
      <dgm:prSet/>
      <dgm:spPr/>
      <dgm:t>
        <a:bodyPr/>
        <a:lstStyle/>
        <a:p>
          <a:endParaRPr lang="en-US"/>
        </a:p>
      </dgm:t>
    </dgm:pt>
    <dgm:pt modelId="{BBB751F6-209E-45BB-A142-3C16F250655B}">
      <dgm:prSet/>
      <dgm:spPr/>
      <dgm:t>
        <a:bodyPr/>
        <a:lstStyle/>
        <a:p>
          <a:pPr>
            <a:defRPr cap="all"/>
          </a:pPr>
          <a:r>
            <a:rPr lang="en-US"/>
            <a:t>• Scalable business model</a:t>
          </a:r>
        </a:p>
      </dgm:t>
    </dgm:pt>
    <dgm:pt modelId="{E3B922B2-C934-4756-AD18-E9C5D8B07C2D}" type="parTrans" cxnId="{29D8B1B3-1E93-4F50-A23D-330C5196FDAC}">
      <dgm:prSet/>
      <dgm:spPr/>
      <dgm:t>
        <a:bodyPr/>
        <a:lstStyle/>
        <a:p>
          <a:endParaRPr lang="en-US"/>
        </a:p>
      </dgm:t>
    </dgm:pt>
    <dgm:pt modelId="{1EA88E22-7D15-41AF-BA4F-E9BE4D5522E3}" type="sibTrans" cxnId="{29D8B1B3-1E93-4F50-A23D-330C5196FDAC}">
      <dgm:prSet/>
      <dgm:spPr/>
      <dgm:t>
        <a:bodyPr/>
        <a:lstStyle/>
        <a:p>
          <a:endParaRPr lang="en-US"/>
        </a:p>
      </dgm:t>
    </dgm:pt>
    <dgm:pt modelId="{D3A2C9AE-CCCF-408B-8379-8FF3124A9F40}">
      <dgm:prSet/>
      <dgm:spPr/>
      <dgm:t>
        <a:bodyPr/>
        <a:lstStyle/>
        <a:p>
          <a:pPr>
            <a:defRPr cap="all"/>
          </a:pPr>
          <a:r>
            <a:rPr lang="en-US"/>
            <a:t>Thank you – Questions?</a:t>
          </a:r>
        </a:p>
      </dgm:t>
    </dgm:pt>
    <dgm:pt modelId="{62AB1B0C-2BD1-4BED-83C7-80FD0AAE3678}" type="parTrans" cxnId="{043B8B08-617D-47B6-8511-934036861DBE}">
      <dgm:prSet/>
      <dgm:spPr/>
      <dgm:t>
        <a:bodyPr/>
        <a:lstStyle/>
        <a:p>
          <a:endParaRPr lang="en-US"/>
        </a:p>
      </dgm:t>
    </dgm:pt>
    <dgm:pt modelId="{26309989-D4C3-4117-948D-FF6B2306148F}" type="sibTrans" cxnId="{043B8B08-617D-47B6-8511-934036861DBE}">
      <dgm:prSet/>
      <dgm:spPr/>
      <dgm:t>
        <a:bodyPr/>
        <a:lstStyle/>
        <a:p>
          <a:endParaRPr lang="en-US"/>
        </a:p>
      </dgm:t>
    </dgm:pt>
    <dgm:pt modelId="{351F0021-9D07-4FA0-90C4-A1C668EC1823}" type="pres">
      <dgm:prSet presAssocID="{A193A40C-3C4A-4220-A3E5-0445AE569642}" presName="root" presStyleCnt="0">
        <dgm:presLayoutVars>
          <dgm:dir/>
          <dgm:resizeHandles val="exact"/>
        </dgm:presLayoutVars>
      </dgm:prSet>
      <dgm:spPr/>
    </dgm:pt>
    <dgm:pt modelId="{C1952DC2-41A2-432B-9D28-BB6538A26884}" type="pres">
      <dgm:prSet presAssocID="{FD66A82C-20A9-4DE4-AB89-7457CF6908A4}" presName="compNode" presStyleCnt="0"/>
      <dgm:spPr/>
    </dgm:pt>
    <dgm:pt modelId="{1AD8507B-EB03-4827-8A75-539AD347E92D}" type="pres">
      <dgm:prSet presAssocID="{FD66A82C-20A9-4DE4-AB89-7457CF6908A4}" presName="iconBgRect" presStyleLbl="bgShp" presStyleIdx="0" presStyleCnt="5"/>
      <dgm:spPr>
        <a:prstGeom prst="round2DiagRect">
          <a:avLst>
            <a:gd name="adj1" fmla="val 29727"/>
            <a:gd name="adj2" fmla="val 0"/>
          </a:avLst>
        </a:prstGeom>
      </dgm:spPr>
    </dgm:pt>
    <dgm:pt modelId="{5EC5F8DF-DE2C-4EF3-A892-F6404E15B285}" type="pres">
      <dgm:prSet presAssocID="{FD66A82C-20A9-4DE4-AB89-7457CF6908A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uch"/>
        </a:ext>
      </dgm:extLst>
    </dgm:pt>
    <dgm:pt modelId="{FD5DF5DA-455B-4715-82DA-46944E995C32}" type="pres">
      <dgm:prSet presAssocID="{FD66A82C-20A9-4DE4-AB89-7457CF6908A4}" presName="spaceRect" presStyleCnt="0"/>
      <dgm:spPr/>
    </dgm:pt>
    <dgm:pt modelId="{764E442E-8709-48F1-AF68-9D7AB20FCDD1}" type="pres">
      <dgm:prSet presAssocID="{FD66A82C-20A9-4DE4-AB89-7457CF6908A4}" presName="textRect" presStyleLbl="revTx" presStyleIdx="0" presStyleCnt="5">
        <dgm:presLayoutVars>
          <dgm:chMax val="1"/>
          <dgm:chPref val="1"/>
        </dgm:presLayoutVars>
      </dgm:prSet>
      <dgm:spPr/>
    </dgm:pt>
    <dgm:pt modelId="{5C2E05A5-78D9-4824-B8C8-676DA5ADF802}" type="pres">
      <dgm:prSet presAssocID="{A9D50F9D-D18C-4B4A-AC20-BCA557707C83}" presName="sibTrans" presStyleCnt="0"/>
      <dgm:spPr/>
    </dgm:pt>
    <dgm:pt modelId="{4EC36CD6-07A2-49A9-8E5F-428C49C9A970}" type="pres">
      <dgm:prSet presAssocID="{3A82DB90-DB4A-4997-BC2D-AF741ADA6600}" presName="compNode" presStyleCnt="0"/>
      <dgm:spPr/>
    </dgm:pt>
    <dgm:pt modelId="{3F5FECA5-0B86-467D-A1A7-1AA00FCDA220}" type="pres">
      <dgm:prSet presAssocID="{3A82DB90-DB4A-4997-BC2D-AF741ADA6600}" presName="iconBgRect" presStyleLbl="bgShp" presStyleIdx="1" presStyleCnt="5"/>
      <dgm:spPr>
        <a:prstGeom prst="round2DiagRect">
          <a:avLst>
            <a:gd name="adj1" fmla="val 29727"/>
            <a:gd name="adj2" fmla="val 0"/>
          </a:avLst>
        </a:prstGeom>
      </dgm:spPr>
    </dgm:pt>
    <dgm:pt modelId="{58226869-7062-4A14-9A22-A37C85CB3CE8}" type="pres">
      <dgm:prSet presAssocID="{3A82DB90-DB4A-4997-BC2D-AF741ADA660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urban scene"/>
        </a:ext>
      </dgm:extLst>
    </dgm:pt>
    <dgm:pt modelId="{9DB2C918-36F1-46F4-9984-7F0141D07385}" type="pres">
      <dgm:prSet presAssocID="{3A82DB90-DB4A-4997-BC2D-AF741ADA6600}" presName="spaceRect" presStyleCnt="0"/>
      <dgm:spPr/>
    </dgm:pt>
    <dgm:pt modelId="{E5335D35-EAA9-437D-B602-DD78F78EF879}" type="pres">
      <dgm:prSet presAssocID="{3A82DB90-DB4A-4997-BC2D-AF741ADA6600}" presName="textRect" presStyleLbl="revTx" presStyleIdx="1" presStyleCnt="5">
        <dgm:presLayoutVars>
          <dgm:chMax val="1"/>
          <dgm:chPref val="1"/>
        </dgm:presLayoutVars>
      </dgm:prSet>
      <dgm:spPr/>
    </dgm:pt>
    <dgm:pt modelId="{435E6C56-A8B9-4E70-B0F3-1576D79C0F8E}" type="pres">
      <dgm:prSet presAssocID="{8122EEB4-E9ED-462C-ACF8-245F9E2FDD76}" presName="sibTrans" presStyleCnt="0"/>
      <dgm:spPr/>
    </dgm:pt>
    <dgm:pt modelId="{AB36A43E-F10E-4D11-A5E2-220A79EAB723}" type="pres">
      <dgm:prSet presAssocID="{A510D587-8255-4CA6-9A18-B725C5DB1081}" presName="compNode" presStyleCnt="0"/>
      <dgm:spPr/>
    </dgm:pt>
    <dgm:pt modelId="{7FDEDC2E-0249-4A1E-A4B6-356398C5AC1E}" type="pres">
      <dgm:prSet presAssocID="{A510D587-8255-4CA6-9A18-B725C5DB1081}" presName="iconBgRect" presStyleLbl="bgShp" presStyleIdx="2" presStyleCnt="5"/>
      <dgm:spPr>
        <a:prstGeom prst="round2DiagRect">
          <a:avLst>
            <a:gd name="adj1" fmla="val 29727"/>
            <a:gd name="adj2" fmla="val 0"/>
          </a:avLst>
        </a:prstGeom>
      </dgm:spPr>
    </dgm:pt>
    <dgm:pt modelId="{201C7718-9117-484A-9719-BB589CE1909E}" type="pres">
      <dgm:prSet presAssocID="{A510D587-8255-4CA6-9A18-B725C5DB108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ock"/>
        </a:ext>
      </dgm:extLst>
    </dgm:pt>
    <dgm:pt modelId="{426244A6-6F52-474F-9B5A-9D2EA23A973B}" type="pres">
      <dgm:prSet presAssocID="{A510D587-8255-4CA6-9A18-B725C5DB1081}" presName="spaceRect" presStyleCnt="0"/>
      <dgm:spPr/>
    </dgm:pt>
    <dgm:pt modelId="{9E3FC59E-FF09-436F-AC09-B8AF135D8ECD}" type="pres">
      <dgm:prSet presAssocID="{A510D587-8255-4CA6-9A18-B725C5DB1081}" presName="textRect" presStyleLbl="revTx" presStyleIdx="2" presStyleCnt="5">
        <dgm:presLayoutVars>
          <dgm:chMax val="1"/>
          <dgm:chPref val="1"/>
        </dgm:presLayoutVars>
      </dgm:prSet>
      <dgm:spPr/>
    </dgm:pt>
    <dgm:pt modelId="{2377BC70-0AD8-49B1-915A-32B51AB8E611}" type="pres">
      <dgm:prSet presAssocID="{9E64F4F3-C5C4-4B7B-8E0F-C792B6244F6A}" presName="sibTrans" presStyleCnt="0"/>
      <dgm:spPr/>
    </dgm:pt>
    <dgm:pt modelId="{869306F9-0229-4CA2-9329-35255F173CF7}" type="pres">
      <dgm:prSet presAssocID="{BBB751F6-209E-45BB-A142-3C16F250655B}" presName="compNode" presStyleCnt="0"/>
      <dgm:spPr/>
    </dgm:pt>
    <dgm:pt modelId="{E0BE9A19-A3FF-4A00-AEED-DF062B2C1138}" type="pres">
      <dgm:prSet presAssocID="{BBB751F6-209E-45BB-A142-3C16F250655B}" presName="iconBgRect" presStyleLbl="bgShp" presStyleIdx="3" presStyleCnt="5"/>
      <dgm:spPr>
        <a:prstGeom prst="round2DiagRect">
          <a:avLst>
            <a:gd name="adj1" fmla="val 29727"/>
            <a:gd name="adj2" fmla="val 0"/>
          </a:avLst>
        </a:prstGeom>
      </dgm:spPr>
    </dgm:pt>
    <dgm:pt modelId="{E226FE0B-97BB-444D-B8A1-9A2633178312}" type="pres">
      <dgm:prSet presAssocID="{BBB751F6-209E-45BB-A142-3C16F250655B}"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7FB7C45E-F7FE-462B-98D9-7CA59593AAF0}" type="pres">
      <dgm:prSet presAssocID="{BBB751F6-209E-45BB-A142-3C16F250655B}" presName="spaceRect" presStyleCnt="0"/>
      <dgm:spPr/>
    </dgm:pt>
    <dgm:pt modelId="{51270319-AEEE-4609-A36E-7BF16C7AB639}" type="pres">
      <dgm:prSet presAssocID="{BBB751F6-209E-45BB-A142-3C16F250655B}" presName="textRect" presStyleLbl="revTx" presStyleIdx="3" presStyleCnt="5">
        <dgm:presLayoutVars>
          <dgm:chMax val="1"/>
          <dgm:chPref val="1"/>
        </dgm:presLayoutVars>
      </dgm:prSet>
      <dgm:spPr/>
    </dgm:pt>
    <dgm:pt modelId="{0322C8FD-D951-45CB-91FF-20D7FDE1503B}" type="pres">
      <dgm:prSet presAssocID="{1EA88E22-7D15-41AF-BA4F-E9BE4D5522E3}" presName="sibTrans" presStyleCnt="0"/>
      <dgm:spPr/>
    </dgm:pt>
    <dgm:pt modelId="{667085A0-0D06-4EE7-A1BA-7BA6DDF10FE4}" type="pres">
      <dgm:prSet presAssocID="{D3A2C9AE-CCCF-408B-8379-8FF3124A9F40}" presName="compNode" presStyleCnt="0"/>
      <dgm:spPr/>
    </dgm:pt>
    <dgm:pt modelId="{FA40396F-C529-4DFD-8467-C680B45748DB}" type="pres">
      <dgm:prSet presAssocID="{D3A2C9AE-CCCF-408B-8379-8FF3124A9F40}" presName="iconBgRect" presStyleLbl="bgShp" presStyleIdx="4" presStyleCnt="5"/>
      <dgm:spPr>
        <a:prstGeom prst="round2DiagRect">
          <a:avLst>
            <a:gd name="adj1" fmla="val 29727"/>
            <a:gd name="adj2" fmla="val 0"/>
          </a:avLst>
        </a:prstGeom>
      </dgm:spPr>
    </dgm:pt>
    <dgm:pt modelId="{4C2693BC-A116-46A4-9ACB-5E262D1DEA94}" type="pres">
      <dgm:prSet presAssocID="{D3A2C9AE-CCCF-408B-8379-8FF3124A9F4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Question mark"/>
        </a:ext>
      </dgm:extLst>
    </dgm:pt>
    <dgm:pt modelId="{B82CAFF5-7436-45C5-ADAC-CC5FE4F9FFC5}" type="pres">
      <dgm:prSet presAssocID="{D3A2C9AE-CCCF-408B-8379-8FF3124A9F40}" presName="spaceRect" presStyleCnt="0"/>
      <dgm:spPr/>
    </dgm:pt>
    <dgm:pt modelId="{E1B8A026-03C5-43C2-B13E-356E91C7FB5C}" type="pres">
      <dgm:prSet presAssocID="{D3A2C9AE-CCCF-408B-8379-8FF3124A9F40}" presName="textRect" presStyleLbl="revTx" presStyleIdx="4" presStyleCnt="5">
        <dgm:presLayoutVars>
          <dgm:chMax val="1"/>
          <dgm:chPref val="1"/>
        </dgm:presLayoutVars>
      </dgm:prSet>
      <dgm:spPr/>
    </dgm:pt>
  </dgm:ptLst>
  <dgm:cxnLst>
    <dgm:cxn modelId="{043B8B08-617D-47B6-8511-934036861DBE}" srcId="{A193A40C-3C4A-4220-A3E5-0445AE569642}" destId="{D3A2C9AE-CCCF-408B-8379-8FF3124A9F40}" srcOrd="4" destOrd="0" parTransId="{62AB1B0C-2BD1-4BED-83C7-80FD0AAE3678}" sibTransId="{26309989-D4C3-4117-948D-FF6B2306148F}"/>
    <dgm:cxn modelId="{E993931C-22E7-431A-85C8-227A37840562}" type="presOf" srcId="{A193A40C-3C4A-4220-A3E5-0445AE569642}" destId="{351F0021-9D07-4FA0-90C4-A1C668EC1823}" srcOrd="0" destOrd="0" presId="urn:microsoft.com/office/officeart/2018/5/layout/IconLeafLabelList"/>
    <dgm:cxn modelId="{BD382B2A-1889-4386-9CF7-8377D23EB3F1}" type="presOf" srcId="{3A82DB90-DB4A-4997-BC2D-AF741ADA6600}" destId="{E5335D35-EAA9-437D-B602-DD78F78EF879}" srcOrd="0" destOrd="0" presId="urn:microsoft.com/office/officeart/2018/5/layout/IconLeafLabelList"/>
    <dgm:cxn modelId="{5182E22D-34E4-4A54-B056-5810A5A76A11}" type="presOf" srcId="{FD66A82C-20A9-4DE4-AB89-7457CF6908A4}" destId="{764E442E-8709-48F1-AF68-9D7AB20FCDD1}" srcOrd="0" destOrd="0" presId="urn:microsoft.com/office/officeart/2018/5/layout/IconLeafLabelList"/>
    <dgm:cxn modelId="{85F0FB2D-C832-42A2-8B2B-AA1D8D1CEDA1}" type="presOf" srcId="{D3A2C9AE-CCCF-408B-8379-8FF3124A9F40}" destId="{E1B8A026-03C5-43C2-B13E-356E91C7FB5C}" srcOrd="0" destOrd="0" presId="urn:microsoft.com/office/officeart/2018/5/layout/IconLeafLabelList"/>
    <dgm:cxn modelId="{67FBBF42-3CC5-4903-B8F0-7B42D9F0AF15}" srcId="{A193A40C-3C4A-4220-A3E5-0445AE569642}" destId="{FD66A82C-20A9-4DE4-AB89-7457CF6908A4}" srcOrd="0" destOrd="0" parTransId="{9BC44FDC-3A00-49EA-B52E-FF2AA42A672B}" sibTransId="{A9D50F9D-D18C-4B4A-AC20-BCA557707C83}"/>
    <dgm:cxn modelId="{6F40397A-2171-4841-B38A-707F8F26CCB4}" type="presOf" srcId="{BBB751F6-209E-45BB-A142-3C16F250655B}" destId="{51270319-AEEE-4609-A36E-7BF16C7AB639}" srcOrd="0" destOrd="0" presId="urn:microsoft.com/office/officeart/2018/5/layout/IconLeafLabelList"/>
    <dgm:cxn modelId="{29D8B1B3-1E93-4F50-A23D-330C5196FDAC}" srcId="{A193A40C-3C4A-4220-A3E5-0445AE569642}" destId="{BBB751F6-209E-45BB-A142-3C16F250655B}" srcOrd="3" destOrd="0" parTransId="{E3B922B2-C934-4756-AD18-E9C5D8B07C2D}" sibTransId="{1EA88E22-7D15-41AF-BA4F-E9BE4D5522E3}"/>
    <dgm:cxn modelId="{68A3E2C4-4027-48DD-BA85-C2A9C7BCF37A}" srcId="{A193A40C-3C4A-4220-A3E5-0445AE569642}" destId="{3A82DB90-DB4A-4997-BC2D-AF741ADA6600}" srcOrd="1" destOrd="0" parTransId="{5664A0DC-0323-41E8-ADF1-1548759B34DD}" sibTransId="{8122EEB4-E9ED-462C-ACF8-245F9E2FDD76}"/>
    <dgm:cxn modelId="{4E5EB8CC-0912-443A-8C0C-DD90CA2DE095}" srcId="{A193A40C-3C4A-4220-A3E5-0445AE569642}" destId="{A510D587-8255-4CA6-9A18-B725C5DB1081}" srcOrd="2" destOrd="0" parTransId="{23F736C1-2E6E-4240-A619-4C0F37E78712}" sibTransId="{9E64F4F3-C5C4-4B7B-8E0F-C792B6244F6A}"/>
    <dgm:cxn modelId="{60FD21F6-2738-456F-9451-D26ADB9AFA23}" type="presOf" srcId="{A510D587-8255-4CA6-9A18-B725C5DB1081}" destId="{9E3FC59E-FF09-436F-AC09-B8AF135D8ECD}" srcOrd="0" destOrd="0" presId="urn:microsoft.com/office/officeart/2018/5/layout/IconLeafLabelList"/>
    <dgm:cxn modelId="{7AC89F83-3B29-4F94-949E-98F67199830E}" type="presParOf" srcId="{351F0021-9D07-4FA0-90C4-A1C668EC1823}" destId="{C1952DC2-41A2-432B-9D28-BB6538A26884}" srcOrd="0" destOrd="0" presId="urn:microsoft.com/office/officeart/2018/5/layout/IconLeafLabelList"/>
    <dgm:cxn modelId="{7F7DCD90-A453-41F1-ABFC-41DCB9DCF75C}" type="presParOf" srcId="{C1952DC2-41A2-432B-9D28-BB6538A26884}" destId="{1AD8507B-EB03-4827-8A75-539AD347E92D}" srcOrd="0" destOrd="0" presId="urn:microsoft.com/office/officeart/2018/5/layout/IconLeafLabelList"/>
    <dgm:cxn modelId="{01147C0C-5CE7-4C91-BFB9-BE6680CDC629}" type="presParOf" srcId="{C1952DC2-41A2-432B-9D28-BB6538A26884}" destId="{5EC5F8DF-DE2C-4EF3-A892-F6404E15B285}" srcOrd="1" destOrd="0" presId="urn:microsoft.com/office/officeart/2018/5/layout/IconLeafLabelList"/>
    <dgm:cxn modelId="{2390FE6E-E365-4FEC-B641-18C8FE2EE82A}" type="presParOf" srcId="{C1952DC2-41A2-432B-9D28-BB6538A26884}" destId="{FD5DF5DA-455B-4715-82DA-46944E995C32}" srcOrd="2" destOrd="0" presId="urn:microsoft.com/office/officeart/2018/5/layout/IconLeafLabelList"/>
    <dgm:cxn modelId="{2755C10D-776A-4CAA-9C10-1609D36F1E48}" type="presParOf" srcId="{C1952DC2-41A2-432B-9D28-BB6538A26884}" destId="{764E442E-8709-48F1-AF68-9D7AB20FCDD1}" srcOrd="3" destOrd="0" presId="urn:microsoft.com/office/officeart/2018/5/layout/IconLeafLabelList"/>
    <dgm:cxn modelId="{9879ECDC-4F3A-4EEA-B3EB-C453E31619DF}" type="presParOf" srcId="{351F0021-9D07-4FA0-90C4-A1C668EC1823}" destId="{5C2E05A5-78D9-4824-B8C8-676DA5ADF802}" srcOrd="1" destOrd="0" presId="urn:microsoft.com/office/officeart/2018/5/layout/IconLeafLabelList"/>
    <dgm:cxn modelId="{A01C0BBE-6113-40E7-B038-6A69800CB93B}" type="presParOf" srcId="{351F0021-9D07-4FA0-90C4-A1C668EC1823}" destId="{4EC36CD6-07A2-49A9-8E5F-428C49C9A970}" srcOrd="2" destOrd="0" presId="urn:microsoft.com/office/officeart/2018/5/layout/IconLeafLabelList"/>
    <dgm:cxn modelId="{55BE849B-A7EB-4EE6-9975-FF08968F5C2F}" type="presParOf" srcId="{4EC36CD6-07A2-49A9-8E5F-428C49C9A970}" destId="{3F5FECA5-0B86-467D-A1A7-1AA00FCDA220}" srcOrd="0" destOrd="0" presId="urn:microsoft.com/office/officeart/2018/5/layout/IconLeafLabelList"/>
    <dgm:cxn modelId="{B9AF743A-C725-4D1E-A28E-BB0A354C749D}" type="presParOf" srcId="{4EC36CD6-07A2-49A9-8E5F-428C49C9A970}" destId="{58226869-7062-4A14-9A22-A37C85CB3CE8}" srcOrd="1" destOrd="0" presId="urn:microsoft.com/office/officeart/2018/5/layout/IconLeafLabelList"/>
    <dgm:cxn modelId="{D3A635F3-B6E1-4048-A40F-59F424B0F996}" type="presParOf" srcId="{4EC36CD6-07A2-49A9-8E5F-428C49C9A970}" destId="{9DB2C918-36F1-46F4-9984-7F0141D07385}" srcOrd="2" destOrd="0" presId="urn:microsoft.com/office/officeart/2018/5/layout/IconLeafLabelList"/>
    <dgm:cxn modelId="{8851EA0F-1826-49BE-875B-FD650C03DA19}" type="presParOf" srcId="{4EC36CD6-07A2-49A9-8E5F-428C49C9A970}" destId="{E5335D35-EAA9-437D-B602-DD78F78EF879}" srcOrd="3" destOrd="0" presId="urn:microsoft.com/office/officeart/2018/5/layout/IconLeafLabelList"/>
    <dgm:cxn modelId="{D96CD3E3-F8E9-4C82-A2CC-62C3ADB787A4}" type="presParOf" srcId="{351F0021-9D07-4FA0-90C4-A1C668EC1823}" destId="{435E6C56-A8B9-4E70-B0F3-1576D79C0F8E}" srcOrd="3" destOrd="0" presId="urn:microsoft.com/office/officeart/2018/5/layout/IconLeafLabelList"/>
    <dgm:cxn modelId="{E8E6CD00-15E2-4C64-A4F8-9FF4F14D5F79}" type="presParOf" srcId="{351F0021-9D07-4FA0-90C4-A1C668EC1823}" destId="{AB36A43E-F10E-4D11-A5E2-220A79EAB723}" srcOrd="4" destOrd="0" presId="urn:microsoft.com/office/officeart/2018/5/layout/IconLeafLabelList"/>
    <dgm:cxn modelId="{0F20DF87-EC69-40BC-B476-D7FAFD0D802C}" type="presParOf" srcId="{AB36A43E-F10E-4D11-A5E2-220A79EAB723}" destId="{7FDEDC2E-0249-4A1E-A4B6-356398C5AC1E}" srcOrd="0" destOrd="0" presId="urn:microsoft.com/office/officeart/2018/5/layout/IconLeafLabelList"/>
    <dgm:cxn modelId="{F9B61550-0C5B-4760-911D-1F93C793D7A3}" type="presParOf" srcId="{AB36A43E-F10E-4D11-A5E2-220A79EAB723}" destId="{201C7718-9117-484A-9719-BB589CE1909E}" srcOrd="1" destOrd="0" presId="urn:microsoft.com/office/officeart/2018/5/layout/IconLeafLabelList"/>
    <dgm:cxn modelId="{6786DA78-01AD-40F5-9908-60732265A701}" type="presParOf" srcId="{AB36A43E-F10E-4D11-A5E2-220A79EAB723}" destId="{426244A6-6F52-474F-9B5A-9D2EA23A973B}" srcOrd="2" destOrd="0" presId="urn:microsoft.com/office/officeart/2018/5/layout/IconLeafLabelList"/>
    <dgm:cxn modelId="{265F691D-481A-4212-AB19-CD6349A299A4}" type="presParOf" srcId="{AB36A43E-F10E-4D11-A5E2-220A79EAB723}" destId="{9E3FC59E-FF09-436F-AC09-B8AF135D8ECD}" srcOrd="3" destOrd="0" presId="urn:microsoft.com/office/officeart/2018/5/layout/IconLeafLabelList"/>
    <dgm:cxn modelId="{2A2965C9-F4E7-4704-A01F-BC8E714F8AD6}" type="presParOf" srcId="{351F0021-9D07-4FA0-90C4-A1C668EC1823}" destId="{2377BC70-0AD8-49B1-915A-32B51AB8E611}" srcOrd="5" destOrd="0" presId="urn:microsoft.com/office/officeart/2018/5/layout/IconLeafLabelList"/>
    <dgm:cxn modelId="{8BB68AD2-0891-4B4A-A1D3-C12ACC5798AA}" type="presParOf" srcId="{351F0021-9D07-4FA0-90C4-A1C668EC1823}" destId="{869306F9-0229-4CA2-9329-35255F173CF7}" srcOrd="6" destOrd="0" presId="urn:microsoft.com/office/officeart/2018/5/layout/IconLeafLabelList"/>
    <dgm:cxn modelId="{D0990346-818C-4327-8CBD-55EFDD0C4BEE}" type="presParOf" srcId="{869306F9-0229-4CA2-9329-35255F173CF7}" destId="{E0BE9A19-A3FF-4A00-AEED-DF062B2C1138}" srcOrd="0" destOrd="0" presId="urn:microsoft.com/office/officeart/2018/5/layout/IconLeafLabelList"/>
    <dgm:cxn modelId="{164B0DC8-A8E9-47BC-9B54-B8D8E62F1838}" type="presParOf" srcId="{869306F9-0229-4CA2-9329-35255F173CF7}" destId="{E226FE0B-97BB-444D-B8A1-9A2633178312}" srcOrd="1" destOrd="0" presId="urn:microsoft.com/office/officeart/2018/5/layout/IconLeafLabelList"/>
    <dgm:cxn modelId="{1F12A6CA-DCA5-46D0-A8D2-49651100DC1B}" type="presParOf" srcId="{869306F9-0229-4CA2-9329-35255F173CF7}" destId="{7FB7C45E-F7FE-462B-98D9-7CA59593AAF0}" srcOrd="2" destOrd="0" presId="urn:microsoft.com/office/officeart/2018/5/layout/IconLeafLabelList"/>
    <dgm:cxn modelId="{46C4C6BA-EF14-4335-90A4-DE9345CB5782}" type="presParOf" srcId="{869306F9-0229-4CA2-9329-35255F173CF7}" destId="{51270319-AEEE-4609-A36E-7BF16C7AB639}" srcOrd="3" destOrd="0" presId="urn:microsoft.com/office/officeart/2018/5/layout/IconLeafLabelList"/>
    <dgm:cxn modelId="{A4D797E3-89AE-4259-92B6-BC0A5355E819}" type="presParOf" srcId="{351F0021-9D07-4FA0-90C4-A1C668EC1823}" destId="{0322C8FD-D951-45CB-91FF-20D7FDE1503B}" srcOrd="7" destOrd="0" presId="urn:microsoft.com/office/officeart/2018/5/layout/IconLeafLabelList"/>
    <dgm:cxn modelId="{12179C42-5E19-48FF-A606-715D058DD87E}" type="presParOf" srcId="{351F0021-9D07-4FA0-90C4-A1C668EC1823}" destId="{667085A0-0D06-4EE7-A1BA-7BA6DDF10FE4}" srcOrd="8" destOrd="0" presId="urn:microsoft.com/office/officeart/2018/5/layout/IconLeafLabelList"/>
    <dgm:cxn modelId="{D824EC9E-D312-40B2-B5E6-83EC8B6AD768}" type="presParOf" srcId="{667085A0-0D06-4EE7-A1BA-7BA6DDF10FE4}" destId="{FA40396F-C529-4DFD-8467-C680B45748DB}" srcOrd="0" destOrd="0" presId="urn:microsoft.com/office/officeart/2018/5/layout/IconLeafLabelList"/>
    <dgm:cxn modelId="{3957A1CB-70DA-4622-AD63-DF50FA7FA6DF}" type="presParOf" srcId="{667085A0-0D06-4EE7-A1BA-7BA6DDF10FE4}" destId="{4C2693BC-A116-46A4-9ACB-5E262D1DEA94}" srcOrd="1" destOrd="0" presId="urn:microsoft.com/office/officeart/2018/5/layout/IconLeafLabelList"/>
    <dgm:cxn modelId="{FA266A36-06E8-4CD3-AC00-5CC9095943AC}" type="presParOf" srcId="{667085A0-0D06-4EE7-A1BA-7BA6DDF10FE4}" destId="{B82CAFF5-7436-45C5-ADAC-CC5FE4F9FFC5}" srcOrd="2" destOrd="0" presId="urn:microsoft.com/office/officeart/2018/5/layout/IconLeafLabelList"/>
    <dgm:cxn modelId="{695269F0-2420-4707-B776-CEC1C2127F7D}" type="presParOf" srcId="{667085A0-0D06-4EE7-A1BA-7BA6DDF10FE4}" destId="{E1B8A026-03C5-43C2-B13E-356E91C7FB5C}"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9934F-8684-45A7-A5A7-09B1BEE82ECD}">
      <dsp:nvSpPr>
        <dsp:cNvPr id="0" name=""/>
        <dsp:cNvSpPr/>
      </dsp:nvSpPr>
      <dsp:spPr>
        <a:xfrm>
          <a:off x="329197" y="211"/>
          <a:ext cx="852451" cy="85245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6B7532-28F7-4610-A635-EE406A6DA332}">
      <dsp:nvSpPr>
        <dsp:cNvPr id="0" name=""/>
        <dsp:cNvSpPr/>
      </dsp:nvSpPr>
      <dsp:spPr>
        <a:xfrm>
          <a:off x="510867" y="181881"/>
          <a:ext cx="489111" cy="489111"/>
        </a:xfrm>
        <a:prstGeom prst="rect">
          <a:avLst/>
        </a:prstGeom>
        <a:solidFill>
          <a:schemeClr val="bg1">
            <a:hueOff val="0"/>
            <a:satOff val="0"/>
            <a:lumOff val="0"/>
            <a:alphaOff val="0"/>
          </a:schemeClr>
        </a:solid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8029D4-1B11-4FCE-A944-F0664FEFF1EC}">
      <dsp:nvSpPr>
        <dsp:cNvPr id="0" name=""/>
        <dsp:cNvSpPr/>
      </dsp:nvSpPr>
      <dsp:spPr>
        <a:xfrm>
          <a:off x="56692" y="1118179"/>
          <a:ext cx="1397460" cy="803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err="1">
              <a:latin typeface="Calibri"/>
            </a:rPr>
            <a:t>Politcal</a:t>
          </a:r>
          <a:r>
            <a:rPr lang="en-US" sz="1100" kern="1200" dirty="0">
              <a:latin typeface="Calibri"/>
            </a:rPr>
            <a:t>: trade policy and import duties. </a:t>
          </a:r>
        </a:p>
      </dsp:txBody>
      <dsp:txXfrm>
        <a:off x="56692" y="1118179"/>
        <a:ext cx="1397460" cy="803540"/>
      </dsp:txXfrm>
    </dsp:sp>
    <dsp:sp modelId="{F16CF757-92FF-4834-BBBB-094EBAC8D086}">
      <dsp:nvSpPr>
        <dsp:cNvPr id="0" name=""/>
        <dsp:cNvSpPr/>
      </dsp:nvSpPr>
      <dsp:spPr>
        <a:xfrm>
          <a:off x="1971214" y="211"/>
          <a:ext cx="852451" cy="85245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631707-6530-455F-B048-10676919CB57}">
      <dsp:nvSpPr>
        <dsp:cNvPr id="0" name=""/>
        <dsp:cNvSpPr/>
      </dsp:nvSpPr>
      <dsp:spPr>
        <a:xfrm>
          <a:off x="2152884" y="181881"/>
          <a:ext cx="489111" cy="489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1E505D-2537-4B18-9082-B19EBA7BD56F}">
      <dsp:nvSpPr>
        <dsp:cNvPr id="0" name=""/>
        <dsp:cNvSpPr/>
      </dsp:nvSpPr>
      <dsp:spPr>
        <a:xfrm>
          <a:off x="1698709" y="1118179"/>
          <a:ext cx="1397460" cy="803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Economic:</a:t>
          </a:r>
          <a:r>
            <a:rPr lang="en-US" sz="1100" kern="1200" dirty="0">
              <a:latin typeface="Calibri"/>
            </a:rPr>
            <a:t> Inflation</a:t>
          </a:r>
          <a:r>
            <a:rPr lang="en-US" sz="1100" kern="1200" dirty="0"/>
            <a:t> &amp; interest rates affect spending Beds remain essential items</a:t>
          </a:r>
        </a:p>
      </dsp:txBody>
      <dsp:txXfrm>
        <a:off x="1698709" y="1118179"/>
        <a:ext cx="1397460" cy="803540"/>
      </dsp:txXfrm>
    </dsp:sp>
    <dsp:sp modelId="{C713D334-CB0E-485C-8767-583C22E4F995}">
      <dsp:nvSpPr>
        <dsp:cNvPr id="0" name=""/>
        <dsp:cNvSpPr/>
      </dsp:nvSpPr>
      <dsp:spPr>
        <a:xfrm>
          <a:off x="3613230" y="211"/>
          <a:ext cx="852451" cy="85245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604E45-BB22-4EB0-9A0A-8D155A785A27}">
      <dsp:nvSpPr>
        <dsp:cNvPr id="0" name=""/>
        <dsp:cNvSpPr/>
      </dsp:nvSpPr>
      <dsp:spPr>
        <a:xfrm>
          <a:off x="3794900" y="181881"/>
          <a:ext cx="489111" cy="489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58992B-A616-485E-B3AF-D0B3D8BE965E}">
      <dsp:nvSpPr>
        <dsp:cNvPr id="0" name=""/>
        <dsp:cNvSpPr/>
      </dsp:nvSpPr>
      <dsp:spPr>
        <a:xfrm>
          <a:off x="3340726" y="1118179"/>
          <a:ext cx="1397460" cy="803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Social:</a:t>
          </a:r>
          <a:r>
            <a:rPr lang="en-US" sz="1100" kern="1200" dirty="0">
              <a:latin typeface="Calibri"/>
            </a:rPr>
            <a:t> </a:t>
          </a:r>
          <a:r>
            <a:rPr lang="en-US" sz="1100" kern="1200" dirty="0"/>
            <a:t>Growing interest in home comfort &amp; interior </a:t>
          </a:r>
          <a:r>
            <a:rPr lang="en-US" sz="1100" kern="1200" dirty="0">
              <a:latin typeface="Calibri"/>
            </a:rPr>
            <a:t>design</a:t>
          </a:r>
        </a:p>
      </dsp:txBody>
      <dsp:txXfrm>
        <a:off x="3340726" y="1118179"/>
        <a:ext cx="1397460" cy="803540"/>
      </dsp:txXfrm>
    </dsp:sp>
    <dsp:sp modelId="{0D3A37FB-EB71-4309-8775-059E72F11366}">
      <dsp:nvSpPr>
        <dsp:cNvPr id="0" name=""/>
        <dsp:cNvSpPr/>
      </dsp:nvSpPr>
      <dsp:spPr>
        <a:xfrm>
          <a:off x="5255247" y="211"/>
          <a:ext cx="852451" cy="85245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5F474B-6544-4BF8-AF6F-98542EC2EABC}">
      <dsp:nvSpPr>
        <dsp:cNvPr id="0" name=""/>
        <dsp:cNvSpPr/>
      </dsp:nvSpPr>
      <dsp:spPr>
        <a:xfrm>
          <a:off x="5436917" y="181881"/>
          <a:ext cx="489111" cy="489111"/>
        </a:xfrm>
        <a:prstGeom prst="rect">
          <a:avLst/>
        </a:prstGeom>
        <a:solidFill>
          <a:schemeClr val="bg1">
            <a:hueOff val="0"/>
            <a:satOff val="0"/>
            <a:lumOff val="0"/>
            <a:alphaOff val="0"/>
          </a:schemeClr>
        </a:solid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EEBDDD-750E-4E93-8251-B2F423939A8C}">
      <dsp:nvSpPr>
        <dsp:cNvPr id="0" name=""/>
        <dsp:cNvSpPr/>
      </dsp:nvSpPr>
      <dsp:spPr>
        <a:xfrm>
          <a:off x="4982742" y="1118179"/>
          <a:ext cx="1397460" cy="803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latin typeface="Calibri"/>
            </a:rPr>
            <a:t>Technological </a:t>
          </a:r>
          <a:r>
            <a:rPr lang="en-US" sz="1100" kern="1200" dirty="0" err="1">
              <a:latin typeface="Calibri"/>
            </a:rPr>
            <a:t>factor:data</a:t>
          </a:r>
          <a:r>
            <a:rPr lang="en-US" sz="1100" kern="1200" dirty="0">
              <a:latin typeface="Calibri"/>
            </a:rPr>
            <a:t> driven retail- analytics will help shops understand customer preference and </a:t>
          </a:r>
          <a:r>
            <a:rPr lang="en-US" sz="1100" kern="1200" dirty="0" err="1">
              <a:latin typeface="Calibri"/>
            </a:rPr>
            <a:t>optimise</a:t>
          </a:r>
          <a:r>
            <a:rPr lang="en-US" sz="1100" kern="1200" dirty="0">
              <a:latin typeface="Calibri"/>
            </a:rPr>
            <a:t> stock. </a:t>
          </a:r>
          <a:endParaRPr lang="en-GB" sz="1100" kern="1200" dirty="0"/>
        </a:p>
      </dsp:txBody>
      <dsp:txXfrm>
        <a:off x="4982742" y="1118179"/>
        <a:ext cx="1397460" cy="803540"/>
      </dsp:txXfrm>
    </dsp:sp>
    <dsp:sp modelId="{BCBB44C2-A8CC-4004-9D69-53AA278E80F1}">
      <dsp:nvSpPr>
        <dsp:cNvPr id="0" name=""/>
        <dsp:cNvSpPr/>
      </dsp:nvSpPr>
      <dsp:spPr>
        <a:xfrm>
          <a:off x="6897264" y="211"/>
          <a:ext cx="852451" cy="852451"/>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4D6D25-214B-4943-9DE9-2006ED37E620}">
      <dsp:nvSpPr>
        <dsp:cNvPr id="0" name=""/>
        <dsp:cNvSpPr/>
      </dsp:nvSpPr>
      <dsp:spPr>
        <a:xfrm>
          <a:off x="7078934" y="181881"/>
          <a:ext cx="489111" cy="489111"/>
        </a:xfrm>
        <a:prstGeom prst="rect">
          <a:avLst/>
        </a:prstGeom>
        <a:solidFill>
          <a:schemeClr val="bg1">
            <a:hueOff val="0"/>
            <a:satOff val="0"/>
            <a:lumOff val="0"/>
            <a:alphaOff val="0"/>
          </a:schemeClr>
        </a:solid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54DB3A-A594-472A-B8B3-0DD5CB0BA109}">
      <dsp:nvSpPr>
        <dsp:cNvPr id="0" name=""/>
        <dsp:cNvSpPr/>
      </dsp:nvSpPr>
      <dsp:spPr>
        <a:xfrm>
          <a:off x="6624759" y="1118179"/>
          <a:ext cx="1397460" cy="803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latin typeface="Calibri"/>
            </a:rPr>
            <a:t>Environmental</a:t>
          </a:r>
          <a:r>
            <a:rPr lang="en-US" sz="1100" kern="1200"/>
            <a:t>: Rising awareness of sustainability</a:t>
          </a:r>
          <a:br>
            <a:rPr lang="en-US" sz="1100" kern="1200" dirty="0">
              <a:latin typeface="Calibri"/>
            </a:rPr>
          </a:br>
          <a:r>
            <a:rPr lang="en-GB" sz="1100" kern="1200"/>
            <a:t>Opportunity for responsible sourcing &amp; waste reduction</a:t>
          </a:r>
        </a:p>
      </dsp:txBody>
      <dsp:txXfrm>
        <a:off x="6624759" y="1118179"/>
        <a:ext cx="1397460" cy="803540"/>
      </dsp:txXfrm>
    </dsp:sp>
    <dsp:sp modelId="{57320DCD-982B-4BB0-966A-C7F33DD8A78B}">
      <dsp:nvSpPr>
        <dsp:cNvPr id="0" name=""/>
        <dsp:cNvSpPr/>
      </dsp:nvSpPr>
      <dsp:spPr>
        <a:xfrm>
          <a:off x="3613230" y="2271085"/>
          <a:ext cx="852451" cy="85245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4D6C9-6D7A-4ECA-BFF2-E2106E1D5967}">
      <dsp:nvSpPr>
        <dsp:cNvPr id="0" name=""/>
        <dsp:cNvSpPr/>
      </dsp:nvSpPr>
      <dsp:spPr>
        <a:xfrm>
          <a:off x="3794900" y="2452755"/>
          <a:ext cx="489111" cy="489111"/>
        </a:xfrm>
        <a:prstGeom prst="rect">
          <a:avLst/>
        </a:prstGeom>
        <a:solidFill>
          <a:schemeClr val="bg1">
            <a:hueOff val="0"/>
            <a:satOff val="0"/>
            <a:lumOff val="0"/>
            <a:alphaOff val="0"/>
          </a:schemeClr>
        </a:solid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7BBAA9-1E34-4DDF-803A-C2DAEF42E578}">
      <dsp:nvSpPr>
        <dsp:cNvPr id="0" name=""/>
        <dsp:cNvSpPr/>
      </dsp:nvSpPr>
      <dsp:spPr>
        <a:xfrm>
          <a:off x="3340726" y="3389053"/>
          <a:ext cx="1397460" cy="803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100000"/>
            </a:lnSpc>
            <a:spcBef>
              <a:spcPct val="0"/>
            </a:spcBef>
            <a:spcAft>
              <a:spcPct val="35000"/>
            </a:spcAft>
            <a:buNone/>
            <a:defRPr cap="all"/>
          </a:pPr>
          <a:r>
            <a:rPr lang="en-GB" sz="1100" kern="1200" dirty="0">
              <a:latin typeface="Calibri"/>
            </a:rPr>
            <a:t>Legal factors: product safety- fire safety and consumer protection regulations. </a:t>
          </a:r>
        </a:p>
      </dsp:txBody>
      <dsp:txXfrm>
        <a:off x="3340726" y="3389053"/>
        <a:ext cx="1397460" cy="8035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F59895-B6B8-4ACD-A85E-5989B1057CF2}">
      <dsp:nvSpPr>
        <dsp:cNvPr id="0" name=""/>
        <dsp:cNvSpPr/>
      </dsp:nvSpPr>
      <dsp:spPr>
        <a:xfrm>
          <a:off x="399893" y="910648"/>
          <a:ext cx="646259" cy="6462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1DE97D8-A0BE-4F46-8958-6E4EDD4C53B2}">
      <dsp:nvSpPr>
        <dsp:cNvPr id="0" name=""/>
        <dsp:cNvSpPr/>
      </dsp:nvSpPr>
      <dsp:spPr>
        <a:xfrm>
          <a:off x="4956" y="1912641"/>
          <a:ext cx="1436132" cy="1369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Owner‑Manager – I’m the person steering the whole business. I set the vision for the store, choose what products we sell, manage suppliers, and make the financial decisions. I also keep an eye on how the store is performing and step in wherever I’m needed.</a:t>
          </a:r>
          <a:endParaRPr lang="en-US" sz="1100" kern="1200"/>
        </a:p>
      </dsp:txBody>
      <dsp:txXfrm>
        <a:off x="4956" y="1912641"/>
        <a:ext cx="1436132" cy="1369515"/>
      </dsp:txXfrm>
    </dsp:sp>
    <dsp:sp modelId="{23F827BD-98EB-405B-9966-C11E4473CEA4}">
      <dsp:nvSpPr>
        <dsp:cNvPr id="0" name=""/>
        <dsp:cNvSpPr/>
      </dsp:nvSpPr>
      <dsp:spPr>
        <a:xfrm>
          <a:off x="2087349" y="910648"/>
          <a:ext cx="646259" cy="6462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A41B99-35B3-456C-84CC-0EE3FD45474F}">
      <dsp:nvSpPr>
        <dsp:cNvPr id="0" name=""/>
        <dsp:cNvSpPr/>
      </dsp:nvSpPr>
      <dsp:spPr>
        <a:xfrm>
          <a:off x="1692413" y="1912641"/>
          <a:ext cx="1436132" cy="1369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     Store Supervisor – This person is my right hand on the shop floor. They help me run the day‑to‑day operations, make sure customers are looked after, handle any issues that come up, and keep the team organised. When I’m busy or off‑site, they make sure everything continues smoothly.</a:t>
          </a:r>
          <a:endParaRPr lang="en-US" sz="1100" kern="1200"/>
        </a:p>
      </dsp:txBody>
      <dsp:txXfrm>
        <a:off x="1692413" y="1912641"/>
        <a:ext cx="1436132" cy="1369515"/>
      </dsp:txXfrm>
    </dsp:sp>
    <dsp:sp modelId="{B437DA32-F6EB-4DC8-A82F-0804BA1AF966}">
      <dsp:nvSpPr>
        <dsp:cNvPr id="0" name=""/>
        <dsp:cNvSpPr/>
      </dsp:nvSpPr>
      <dsp:spPr>
        <a:xfrm>
          <a:off x="3774805" y="910648"/>
          <a:ext cx="646259" cy="6462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C3E1C16-2155-4577-A362-FDE846902DBB}">
      <dsp:nvSpPr>
        <dsp:cNvPr id="0" name=""/>
        <dsp:cNvSpPr/>
      </dsp:nvSpPr>
      <dsp:spPr>
        <a:xfrm>
          <a:off x="3379869" y="1912641"/>
          <a:ext cx="1436132" cy="1369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     Sales Assistants – These are the people customers interact with the most. They greet customers, explain product features, help them compare options, and guide them through purchases. They also keep the store tidy, restock displays, and make sure the showroom feels welcoming.</a:t>
          </a:r>
          <a:endParaRPr lang="en-US" sz="1100" kern="1200"/>
        </a:p>
      </dsp:txBody>
      <dsp:txXfrm>
        <a:off x="3379869" y="1912641"/>
        <a:ext cx="1436132" cy="1369515"/>
      </dsp:txXfrm>
    </dsp:sp>
    <dsp:sp modelId="{0086D23C-8A13-4296-9047-EF7F2B7B5C93}">
      <dsp:nvSpPr>
        <dsp:cNvPr id="0" name=""/>
        <dsp:cNvSpPr/>
      </dsp:nvSpPr>
      <dsp:spPr>
        <a:xfrm>
          <a:off x="5462261" y="910648"/>
          <a:ext cx="646259" cy="6462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11201E-9A32-488B-B987-1A77DB291916}">
      <dsp:nvSpPr>
        <dsp:cNvPr id="0" name=""/>
        <dsp:cNvSpPr/>
      </dsp:nvSpPr>
      <dsp:spPr>
        <a:xfrm>
          <a:off x="5067325" y="1912641"/>
          <a:ext cx="1436132" cy="1369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Inventory &amp; Stock Handler – This role keeps the back end of the business running. They check deliveries, unpack furniture, update stock levels, and make sure items are displayed safely and attractively. They help prevent stock shortages and keep the store looking full and organised.</a:t>
          </a:r>
          <a:endParaRPr lang="en-US" sz="1100" kern="1200"/>
        </a:p>
      </dsp:txBody>
      <dsp:txXfrm>
        <a:off x="5067325" y="1912641"/>
        <a:ext cx="1436132" cy="1369515"/>
      </dsp:txXfrm>
    </dsp:sp>
    <dsp:sp modelId="{9454164D-1671-428C-A789-645BF809F25C}">
      <dsp:nvSpPr>
        <dsp:cNvPr id="0" name=""/>
        <dsp:cNvSpPr/>
      </dsp:nvSpPr>
      <dsp:spPr>
        <a:xfrm>
          <a:off x="7149717" y="910648"/>
          <a:ext cx="646259" cy="64625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4D7981-478E-4ACF-91F1-CB3F175A9DFF}">
      <dsp:nvSpPr>
        <dsp:cNvPr id="0" name=""/>
        <dsp:cNvSpPr/>
      </dsp:nvSpPr>
      <dsp:spPr>
        <a:xfrm>
          <a:off x="6754781" y="1912641"/>
          <a:ext cx="1436132" cy="1369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     Bookkeeper/Accountant – I rely on this person to handle the financial admin I can’t realistically do myself. They manage my accounts, track expenses, prepare financial reports, and make sure I stay compliant with tax rules. This frees me up to focus on running and growing the store.</a:t>
          </a:r>
          <a:endParaRPr lang="en-US" sz="1100" kern="1200"/>
        </a:p>
      </dsp:txBody>
      <dsp:txXfrm>
        <a:off x="6754781" y="1912641"/>
        <a:ext cx="1436132" cy="13695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18EBE-5558-4CCB-ABB0-48ED673410C7}">
      <dsp:nvSpPr>
        <dsp:cNvPr id="0" name=""/>
        <dsp:cNvSpPr/>
      </dsp:nvSpPr>
      <dsp:spPr>
        <a:xfrm>
          <a:off x="1000" y="544413"/>
          <a:ext cx="3511658" cy="222990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E998D8-B79B-4303-854C-51FD3298CF3E}">
      <dsp:nvSpPr>
        <dsp:cNvPr id="0" name=""/>
        <dsp:cNvSpPr/>
      </dsp:nvSpPr>
      <dsp:spPr>
        <a:xfrm>
          <a:off x="391184" y="915088"/>
          <a:ext cx="3511658" cy="222990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My short‑term goal is to get my furniture store up and running smoothly. I want to build a steady flow of customers, create a welcoming showroom, and make sure my products are displayed in a way that really shows off their quality.</a:t>
          </a:r>
          <a:endParaRPr lang="en-US" sz="1700" kern="1200"/>
        </a:p>
      </dsp:txBody>
      <dsp:txXfrm>
        <a:off x="456496" y="980400"/>
        <a:ext cx="3381034" cy="2099279"/>
      </dsp:txXfrm>
    </dsp:sp>
    <dsp:sp modelId="{CB7CED9C-B29C-414A-8FB6-BD56DCC3CB56}">
      <dsp:nvSpPr>
        <dsp:cNvPr id="0" name=""/>
        <dsp:cNvSpPr/>
      </dsp:nvSpPr>
      <dsp:spPr>
        <a:xfrm>
          <a:off x="4293027" y="544413"/>
          <a:ext cx="3511658" cy="2229903"/>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B2DB3E-A318-4A98-9ABA-D682259AB2C3}">
      <dsp:nvSpPr>
        <dsp:cNvPr id="0" name=""/>
        <dsp:cNvSpPr/>
      </dsp:nvSpPr>
      <dsp:spPr>
        <a:xfrm>
          <a:off x="4683211" y="915088"/>
          <a:ext cx="3511658" cy="222990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My long‑term goal is to turn my furniture store into a well‑known, trusted brand in my area. I want to expand my product range, increase my customer base, and eventually open a second location. </a:t>
          </a:r>
          <a:endParaRPr lang="en-US" sz="1700" kern="1200"/>
        </a:p>
      </dsp:txBody>
      <dsp:txXfrm>
        <a:off x="4748523" y="980400"/>
        <a:ext cx="3381034" cy="209927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6A04D-1642-4AA5-9B12-963E19DC5EEE}">
      <dsp:nvSpPr>
        <dsp:cNvPr id="0" name=""/>
        <dsp:cNvSpPr/>
      </dsp:nvSpPr>
      <dsp:spPr>
        <a:xfrm>
          <a:off x="2812" y="206987"/>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Strengths</a:t>
          </a:r>
          <a:endParaRPr lang="en-US" sz="900" kern="1200"/>
        </a:p>
      </dsp:txBody>
      <dsp:txXfrm>
        <a:off x="2812" y="206987"/>
        <a:ext cx="1522958" cy="913774"/>
      </dsp:txXfrm>
    </dsp:sp>
    <dsp:sp modelId="{00687416-99D1-47CD-90B8-C22A2EADB34C}">
      <dsp:nvSpPr>
        <dsp:cNvPr id="0" name=""/>
        <dsp:cNvSpPr/>
      </dsp:nvSpPr>
      <dsp:spPr>
        <a:xfrm>
          <a:off x="1678066" y="206987"/>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Fresh vision and passion – I’m starting this business with energy, creativity, and a clear idea of the kind of furniture experience I want to offer.</a:t>
          </a:r>
          <a:endParaRPr lang="en-US" sz="900" kern="1200"/>
        </a:p>
      </dsp:txBody>
      <dsp:txXfrm>
        <a:off x="1678066" y="206987"/>
        <a:ext cx="1522958" cy="913774"/>
      </dsp:txXfrm>
    </dsp:sp>
    <dsp:sp modelId="{85647DA0-3BD5-44AE-87F8-92646D7DC621}">
      <dsp:nvSpPr>
        <dsp:cNvPr id="0" name=""/>
        <dsp:cNvSpPr/>
      </dsp:nvSpPr>
      <dsp:spPr>
        <a:xfrm>
          <a:off x="3353320" y="206987"/>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Hand‑picked product range – Because I’m starting from scratch, I can choose modern, stylish, or unique pieces that stand out from bigger chain stores.</a:t>
          </a:r>
          <a:endParaRPr lang="en-US" sz="900" kern="1200"/>
        </a:p>
      </dsp:txBody>
      <dsp:txXfrm>
        <a:off x="3353320" y="206987"/>
        <a:ext cx="1522958" cy="913774"/>
      </dsp:txXfrm>
    </dsp:sp>
    <dsp:sp modelId="{3771734F-44D7-4387-9A4F-E1981DDC714B}">
      <dsp:nvSpPr>
        <dsp:cNvPr id="0" name=""/>
        <dsp:cNvSpPr/>
      </dsp:nvSpPr>
      <dsp:spPr>
        <a:xfrm>
          <a:off x="5028574" y="206987"/>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Personal customer service – As a new owner, I can give customers a more personal, friendly experience that big retailers often can’t match.</a:t>
          </a:r>
          <a:endParaRPr lang="en-US" sz="900" kern="1200"/>
        </a:p>
      </dsp:txBody>
      <dsp:txXfrm>
        <a:off x="5028574" y="206987"/>
        <a:ext cx="1522958" cy="913774"/>
      </dsp:txXfrm>
    </dsp:sp>
    <dsp:sp modelId="{4E9E722F-0C23-4207-884F-3CF7B6E88576}">
      <dsp:nvSpPr>
        <dsp:cNvPr id="0" name=""/>
        <dsp:cNvSpPr/>
      </dsp:nvSpPr>
      <dsp:spPr>
        <a:xfrm>
          <a:off x="6703828" y="206987"/>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Flexibility – I can adapt quickly, change my layout, test new products, and respond to customer feedback without layers of approval.</a:t>
          </a:r>
          <a:endParaRPr lang="en-US" sz="900" kern="1200"/>
        </a:p>
      </dsp:txBody>
      <dsp:txXfrm>
        <a:off x="6703828" y="206987"/>
        <a:ext cx="1522958" cy="913774"/>
      </dsp:txXfrm>
    </dsp:sp>
    <dsp:sp modelId="{DF8F31BC-9CD9-493D-BDE6-C03F5BB18FD1}">
      <dsp:nvSpPr>
        <dsp:cNvPr id="0" name=""/>
        <dsp:cNvSpPr/>
      </dsp:nvSpPr>
      <dsp:spPr>
        <a:xfrm>
          <a:off x="2812" y="1273058"/>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Weaknesses</a:t>
          </a:r>
          <a:endParaRPr lang="en-US" sz="900" kern="1200"/>
        </a:p>
      </dsp:txBody>
      <dsp:txXfrm>
        <a:off x="2812" y="1273058"/>
        <a:ext cx="1522958" cy="913774"/>
      </dsp:txXfrm>
    </dsp:sp>
    <dsp:sp modelId="{FEA43F2B-477E-4389-8644-6A7AD75A74DB}">
      <dsp:nvSpPr>
        <dsp:cNvPr id="0" name=""/>
        <dsp:cNvSpPr/>
      </dsp:nvSpPr>
      <dsp:spPr>
        <a:xfrm>
          <a:off x="1678066" y="1273058"/>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Limited brand recognition – Nobody knows my store yet, so it will take time to build trust and attract regular customers.</a:t>
          </a:r>
          <a:endParaRPr lang="en-US" sz="900" kern="1200"/>
        </a:p>
      </dsp:txBody>
      <dsp:txXfrm>
        <a:off x="1678066" y="1273058"/>
        <a:ext cx="1522958" cy="913774"/>
      </dsp:txXfrm>
    </dsp:sp>
    <dsp:sp modelId="{D37DC5D3-A228-46C7-B172-4DACA8A06D78}">
      <dsp:nvSpPr>
        <dsp:cNvPr id="0" name=""/>
        <dsp:cNvSpPr/>
      </dsp:nvSpPr>
      <dsp:spPr>
        <a:xfrm>
          <a:off x="3353320" y="1273058"/>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Smaller budget – As a new business, I may not have the same buying power or marketing budget as established competitors.</a:t>
          </a:r>
          <a:endParaRPr lang="en-US" sz="900" kern="1200"/>
        </a:p>
      </dsp:txBody>
      <dsp:txXfrm>
        <a:off x="3353320" y="1273058"/>
        <a:ext cx="1522958" cy="913774"/>
      </dsp:txXfrm>
    </dsp:sp>
    <dsp:sp modelId="{0A66BC38-9617-47DA-975A-3957232FB263}">
      <dsp:nvSpPr>
        <dsp:cNvPr id="0" name=""/>
        <dsp:cNvSpPr/>
      </dsp:nvSpPr>
      <dsp:spPr>
        <a:xfrm>
          <a:off x="5028574" y="1273058"/>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Learning curve – I’m still figuring out the best suppliers, pricing strategies, and stock levels, which may lead to early mistakes.</a:t>
          </a:r>
          <a:endParaRPr lang="en-US" sz="900" kern="1200"/>
        </a:p>
      </dsp:txBody>
      <dsp:txXfrm>
        <a:off x="5028574" y="1273058"/>
        <a:ext cx="1522958" cy="913774"/>
      </dsp:txXfrm>
    </dsp:sp>
    <dsp:sp modelId="{E075734E-3813-4B02-816A-C3957DC7FBF8}">
      <dsp:nvSpPr>
        <dsp:cNvPr id="0" name=""/>
        <dsp:cNvSpPr/>
      </dsp:nvSpPr>
      <dsp:spPr>
        <a:xfrm>
          <a:off x="6703828" y="1273058"/>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Small team – With fewer staff, I may have to juggle many roles at once, which can be tiring and slow down growth.</a:t>
          </a:r>
          <a:endParaRPr lang="en-US" sz="900" kern="1200"/>
        </a:p>
      </dsp:txBody>
      <dsp:txXfrm>
        <a:off x="6703828" y="1273058"/>
        <a:ext cx="1522958" cy="913774"/>
      </dsp:txXfrm>
    </dsp:sp>
    <dsp:sp modelId="{9F0FEFDD-D8FA-4A3A-B628-3CA73D09D6E5}">
      <dsp:nvSpPr>
        <dsp:cNvPr id="0" name=""/>
        <dsp:cNvSpPr/>
      </dsp:nvSpPr>
      <dsp:spPr>
        <a:xfrm>
          <a:off x="2812" y="2339129"/>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Opportunities</a:t>
          </a:r>
          <a:endParaRPr lang="en-US" sz="900" kern="1200"/>
        </a:p>
      </dsp:txBody>
      <dsp:txXfrm>
        <a:off x="2812" y="2339129"/>
        <a:ext cx="1522958" cy="913774"/>
      </dsp:txXfrm>
    </dsp:sp>
    <dsp:sp modelId="{A385C306-496A-43F6-AB9B-D045A9B1DBCA}">
      <dsp:nvSpPr>
        <dsp:cNvPr id="0" name=""/>
        <dsp:cNvSpPr/>
      </dsp:nvSpPr>
      <dsp:spPr>
        <a:xfrm>
          <a:off x="1678066" y="2339129"/>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Growing demand for unique furniture – Many customers want something different from mass‑produced items, giving me space to stand out.</a:t>
          </a:r>
          <a:endParaRPr lang="en-US" sz="900" kern="1200"/>
        </a:p>
      </dsp:txBody>
      <dsp:txXfrm>
        <a:off x="1678066" y="2339129"/>
        <a:ext cx="1522958" cy="913774"/>
      </dsp:txXfrm>
    </dsp:sp>
    <dsp:sp modelId="{31FE2F6B-E4DF-465A-80F7-06FE6FDAACA3}">
      <dsp:nvSpPr>
        <dsp:cNvPr id="0" name=""/>
        <dsp:cNvSpPr/>
      </dsp:nvSpPr>
      <dsp:spPr>
        <a:xfrm>
          <a:off x="3353320" y="2339129"/>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Online sales potential – I can expand beyond my local area by building an online store or selling through social platforms.</a:t>
          </a:r>
          <a:endParaRPr lang="en-US" sz="900" kern="1200"/>
        </a:p>
      </dsp:txBody>
      <dsp:txXfrm>
        <a:off x="3353320" y="2339129"/>
        <a:ext cx="1522958" cy="913774"/>
      </dsp:txXfrm>
    </dsp:sp>
    <dsp:sp modelId="{D2D1DFC3-4E0F-4BC0-A4F9-B92E35CFB19E}">
      <dsp:nvSpPr>
        <dsp:cNvPr id="0" name=""/>
        <dsp:cNvSpPr/>
      </dsp:nvSpPr>
      <dsp:spPr>
        <a:xfrm>
          <a:off x="5028574" y="2339129"/>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Community engagement – Hosting events, offering interior styling advice, or partnering with local businesses can help me build a loyal customer base.</a:t>
          </a:r>
          <a:endParaRPr lang="en-US" sz="900" kern="1200"/>
        </a:p>
      </dsp:txBody>
      <dsp:txXfrm>
        <a:off x="5028574" y="2339129"/>
        <a:ext cx="1522958" cy="913774"/>
      </dsp:txXfrm>
    </dsp:sp>
    <dsp:sp modelId="{AA654069-2878-451B-82BB-41E233510F9A}">
      <dsp:nvSpPr>
        <dsp:cNvPr id="0" name=""/>
        <dsp:cNvSpPr/>
      </dsp:nvSpPr>
      <dsp:spPr>
        <a:xfrm>
          <a:off x="6703828" y="2339129"/>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Trends and niches – I can specialise in sustainable furniture, custom pieces, or modern designs that appeal to specific markets.</a:t>
          </a:r>
          <a:endParaRPr lang="en-US" sz="900" kern="1200"/>
        </a:p>
      </dsp:txBody>
      <dsp:txXfrm>
        <a:off x="6703828" y="2339129"/>
        <a:ext cx="1522958" cy="913774"/>
      </dsp:txXfrm>
    </dsp:sp>
    <dsp:sp modelId="{5FDDF66F-4141-4C35-8879-EC08990C7CC0}">
      <dsp:nvSpPr>
        <dsp:cNvPr id="0" name=""/>
        <dsp:cNvSpPr/>
      </dsp:nvSpPr>
      <dsp:spPr>
        <a:xfrm>
          <a:off x="2812" y="3405200"/>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Threats</a:t>
          </a:r>
          <a:endParaRPr lang="en-US" sz="900" kern="1200"/>
        </a:p>
      </dsp:txBody>
      <dsp:txXfrm>
        <a:off x="2812" y="3405200"/>
        <a:ext cx="1522958" cy="913774"/>
      </dsp:txXfrm>
    </dsp:sp>
    <dsp:sp modelId="{5DC4A679-CE2E-4F3C-B18E-A993C55490F4}">
      <dsp:nvSpPr>
        <dsp:cNvPr id="0" name=""/>
        <dsp:cNvSpPr/>
      </dsp:nvSpPr>
      <dsp:spPr>
        <a:xfrm>
          <a:off x="1678066" y="3405200"/>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Strong competition – Big furniture chains and online retailers can offer lower prices and faster delivery.</a:t>
          </a:r>
          <a:endParaRPr lang="en-US" sz="900" kern="1200"/>
        </a:p>
      </dsp:txBody>
      <dsp:txXfrm>
        <a:off x="1678066" y="3405200"/>
        <a:ext cx="1522958" cy="913774"/>
      </dsp:txXfrm>
    </dsp:sp>
    <dsp:sp modelId="{74439BA4-6E0F-491D-B73A-B1DD78089D6D}">
      <dsp:nvSpPr>
        <dsp:cNvPr id="0" name=""/>
        <dsp:cNvSpPr/>
      </dsp:nvSpPr>
      <dsp:spPr>
        <a:xfrm>
          <a:off x="3353320" y="3405200"/>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Economic changes – Furniture is a big purchase, so slow economic periods can reduce customer spending.</a:t>
          </a:r>
          <a:endParaRPr lang="en-US" sz="900" kern="1200"/>
        </a:p>
      </dsp:txBody>
      <dsp:txXfrm>
        <a:off x="3353320" y="3405200"/>
        <a:ext cx="1522958" cy="913774"/>
      </dsp:txXfrm>
    </dsp:sp>
    <dsp:sp modelId="{B70CE090-D1F4-4062-9B60-B60D62153F86}">
      <dsp:nvSpPr>
        <dsp:cNvPr id="0" name=""/>
        <dsp:cNvSpPr/>
      </dsp:nvSpPr>
      <dsp:spPr>
        <a:xfrm>
          <a:off x="5028574" y="3405200"/>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Supply chain issues – Delays, rising costs, or unreliable suppliers can affect stock levels and customer satisfaction.</a:t>
          </a:r>
          <a:endParaRPr lang="en-US" sz="900" kern="1200"/>
        </a:p>
      </dsp:txBody>
      <dsp:txXfrm>
        <a:off x="5028574" y="3405200"/>
        <a:ext cx="1522958" cy="913774"/>
      </dsp:txXfrm>
    </dsp:sp>
    <dsp:sp modelId="{CD345EF2-1725-4E32-A44B-EA841CB65147}">
      <dsp:nvSpPr>
        <dsp:cNvPr id="0" name=""/>
        <dsp:cNvSpPr/>
      </dsp:nvSpPr>
      <dsp:spPr>
        <a:xfrm>
          <a:off x="6703828" y="3405200"/>
          <a:ext cx="1522958" cy="913774"/>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     Changing customer tastes – Trends move quickly, so I need to stay updated to avoid holding stock that doesn’t sell.</a:t>
          </a:r>
          <a:endParaRPr lang="en-US" sz="900" kern="1200"/>
        </a:p>
      </dsp:txBody>
      <dsp:txXfrm>
        <a:off x="6703828" y="3405200"/>
        <a:ext cx="1522958" cy="91377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B7F0A1-36FF-4207-AB93-2026BDAFB638}">
      <dsp:nvSpPr>
        <dsp:cNvPr id="0" name=""/>
        <dsp:cNvSpPr/>
      </dsp:nvSpPr>
      <dsp:spPr>
        <a:xfrm>
          <a:off x="0" y="5528"/>
          <a:ext cx="7886700" cy="70245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E3A68-623A-4441-903F-685E07DDFAB1}">
      <dsp:nvSpPr>
        <dsp:cNvPr id="0" name=""/>
        <dsp:cNvSpPr/>
      </dsp:nvSpPr>
      <dsp:spPr>
        <a:xfrm>
          <a:off x="212493" y="163582"/>
          <a:ext cx="386730" cy="3863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1EE338-E549-4DA3-8936-414435632CE8}">
      <dsp:nvSpPr>
        <dsp:cNvPr id="0" name=""/>
        <dsp:cNvSpPr/>
      </dsp:nvSpPr>
      <dsp:spPr>
        <a:xfrm>
          <a:off x="811718" y="5528"/>
          <a:ext cx="7062481" cy="724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67" tIns="76667" rIns="76667" bIns="76667" numCol="1" spcCol="1270" anchor="ctr" anchorCtr="0">
          <a:noAutofit/>
        </a:bodyPr>
        <a:lstStyle/>
        <a:p>
          <a:pPr marL="0" lvl="0" indent="0" algn="l" defTabSz="622300">
            <a:lnSpc>
              <a:spcPct val="90000"/>
            </a:lnSpc>
            <a:spcBef>
              <a:spcPct val="0"/>
            </a:spcBef>
            <a:spcAft>
              <a:spcPct val="35000"/>
            </a:spcAft>
            <a:buNone/>
          </a:pPr>
          <a:r>
            <a:rPr lang="en-GB" sz="1400" kern="1200"/>
            <a:t>Partner with local businesses – I can team up with nearby cafés, interior designers, estate agents, or home‑improvement services to cross‑promote each other and reach people already interested in home décor.</a:t>
          </a:r>
          <a:endParaRPr lang="en-US" sz="1400" kern="1200"/>
        </a:p>
      </dsp:txBody>
      <dsp:txXfrm>
        <a:off x="811718" y="5528"/>
        <a:ext cx="7062481" cy="724411"/>
      </dsp:txXfrm>
    </dsp:sp>
    <dsp:sp modelId="{FF6F1D18-E020-46A7-BAF6-0995B5A8EDBD}">
      <dsp:nvSpPr>
        <dsp:cNvPr id="0" name=""/>
        <dsp:cNvSpPr/>
      </dsp:nvSpPr>
      <dsp:spPr>
        <a:xfrm>
          <a:off x="0" y="911042"/>
          <a:ext cx="7886700" cy="70245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69AFC0-277B-4A9B-AE61-02AAFCC7D45E}">
      <dsp:nvSpPr>
        <dsp:cNvPr id="0" name=""/>
        <dsp:cNvSpPr/>
      </dsp:nvSpPr>
      <dsp:spPr>
        <a:xfrm>
          <a:off x="212493" y="1069095"/>
          <a:ext cx="386730" cy="3863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C8966B-2FCB-4B9C-BD9A-E8B22454CB9C}">
      <dsp:nvSpPr>
        <dsp:cNvPr id="0" name=""/>
        <dsp:cNvSpPr/>
      </dsp:nvSpPr>
      <dsp:spPr>
        <a:xfrm>
          <a:off x="811718" y="911042"/>
          <a:ext cx="7062481" cy="724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67" tIns="76667" rIns="76667" bIns="76667" numCol="1" spcCol="1270" anchor="ctr" anchorCtr="0">
          <a:noAutofit/>
        </a:bodyPr>
        <a:lstStyle/>
        <a:p>
          <a:pPr marL="0" lvl="0" indent="0" algn="l" defTabSz="622300">
            <a:lnSpc>
              <a:spcPct val="90000"/>
            </a:lnSpc>
            <a:spcBef>
              <a:spcPct val="0"/>
            </a:spcBef>
            <a:spcAft>
              <a:spcPct val="35000"/>
            </a:spcAft>
            <a:buNone/>
          </a:pPr>
          <a:r>
            <a:rPr lang="en-GB" sz="1400" kern="1200"/>
            <a:t>Attend or sponsor community events – Getting involved in local markets, fairs, or charity events helps me meet people face‑to‑face and build trust while showing my store is part of the community.</a:t>
          </a:r>
          <a:endParaRPr lang="en-US" sz="1400" kern="1200"/>
        </a:p>
      </dsp:txBody>
      <dsp:txXfrm>
        <a:off x="811718" y="911042"/>
        <a:ext cx="7062481" cy="724411"/>
      </dsp:txXfrm>
    </dsp:sp>
    <dsp:sp modelId="{946E0250-017B-4D6A-A39A-53F1EB90A3EA}">
      <dsp:nvSpPr>
        <dsp:cNvPr id="0" name=""/>
        <dsp:cNvSpPr/>
      </dsp:nvSpPr>
      <dsp:spPr>
        <a:xfrm>
          <a:off x="0" y="1816556"/>
          <a:ext cx="7886700" cy="70245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4B5B3A-668E-47E1-A8B8-B680AB828F7A}">
      <dsp:nvSpPr>
        <dsp:cNvPr id="0" name=""/>
        <dsp:cNvSpPr/>
      </dsp:nvSpPr>
      <dsp:spPr>
        <a:xfrm>
          <a:off x="212493" y="1974609"/>
          <a:ext cx="386730" cy="3863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E95DA6-EB96-4368-8256-A806D8D0CA1C}">
      <dsp:nvSpPr>
        <dsp:cNvPr id="0" name=""/>
        <dsp:cNvSpPr/>
      </dsp:nvSpPr>
      <dsp:spPr>
        <a:xfrm>
          <a:off x="811718" y="1816556"/>
          <a:ext cx="7062481" cy="724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67" tIns="76667" rIns="76667" bIns="76667" numCol="1" spcCol="1270" anchor="ctr" anchorCtr="0">
          <a:noAutofit/>
        </a:bodyPr>
        <a:lstStyle/>
        <a:p>
          <a:pPr marL="0" lvl="0" indent="0" algn="l" defTabSz="622300">
            <a:lnSpc>
              <a:spcPct val="90000"/>
            </a:lnSpc>
            <a:spcBef>
              <a:spcPct val="0"/>
            </a:spcBef>
            <a:spcAft>
              <a:spcPct val="35000"/>
            </a:spcAft>
            <a:buNone/>
          </a:pPr>
          <a:r>
            <a:rPr lang="en-GB" sz="1400" kern="1200"/>
            <a:t>•     Showroom open days or mini‑events – I can host small in‑store events like “new collection previews,” styling workshops, or seasonal sales days to attract locals and create a welcoming atmosphere.</a:t>
          </a:r>
          <a:endParaRPr lang="en-US" sz="1400" kern="1200"/>
        </a:p>
      </dsp:txBody>
      <dsp:txXfrm>
        <a:off x="811718" y="1816556"/>
        <a:ext cx="7062481" cy="724411"/>
      </dsp:txXfrm>
    </dsp:sp>
    <dsp:sp modelId="{657D09AC-31CF-476C-A52A-224E7D23CA24}">
      <dsp:nvSpPr>
        <dsp:cNvPr id="0" name=""/>
        <dsp:cNvSpPr/>
      </dsp:nvSpPr>
      <dsp:spPr>
        <a:xfrm>
          <a:off x="0" y="2722070"/>
          <a:ext cx="7886700" cy="70245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C8134F-5279-4D78-B6A7-D76C51312EA8}">
      <dsp:nvSpPr>
        <dsp:cNvPr id="0" name=""/>
        <dsp:cNvSpPr/>
      </dsp:nvSpPr>
      <dsp:spPr>
        <a:xfrm>
          <a:off x="212493" y="2880123"/>
          <a:ext cx="386730" cy="3863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4DBAE5-3C9E-4992-AFD1-94977C47BF2F}">
      <dsp:nvSpPr>
        <dsp:cNvPr id="0" name=""/>
        <dsp:cNvSpPr/>
      </dsp:nvSpPr>
      <dsp:spPr>
        <a:xfrm>
          <a:off x="811718" y="2722070"/>
          <a:ext cx="7062481" cy="724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67" tIns="76667" rIns="76667" bIns="76667" numCol="1" spcCol="1270" anchor="ctr" anchorCtr="0">
          <a:noAutofit/>
        </a:bodyPr>
        <a:lstStyle/>
        <a:p>
          <a:pPr marL="0" lvl="0" indent="0" algn="l" defTabSz="622300">
            <a:lnSpc>
              <a:spcPct val="90000"/>
            </a:lnSpc>
            <a:spcBef>
              <a:spcPct val="0"/>
            </a:spcBef>
            <a:spcAft>
              <a:spcPct val="35000"/>
            </a:spcAft>
            <a:buNone/>
          </a:pPr>
          <a:r>
            <a:rPr lang="en-GB" sz="1400" kern="1200"/>
            <a:t>•     Local social media presence – Posting regularly in community Facebook groups, local hashtags, or neighbourhood pages helps me connect with people nearby and show what makes my store unique.</a:t>
          </a:r>
          <a:endParaRPr lang="en-US" sz="1400" kern="1200"/>
        </a:p>
      </dsp:txBody>
      <dsp:txXfrm>
        <a:off x="811718" y="2722070"/>
        <a:ext cx="7062481" cy="724411"/>
      </dsp:txXfrm>
    </dsp:sp>
    <dsp:sp modelId="{3B9C2B5D-16CF-4A8B-8D1E-C179AEE7BC14}">
      <dsp:nvSpPr>
        <dsp:cNvPr id="0" name=""/>
        <dsp:cNvSpPr/>
      </dsp:nvSpPr>
      <dsp:spPr>
        <a:xfrm>
          <a:off x="0" y="3627584"/>
          <a:ext cx="7886700" cy="70245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FF88CF-4741-47EF-B35A-E7E118E1E1C4}">
      <dsp:nvSpPr>
        <dsp:cNvPr id="0" name=""/>
        <dsp:cNvSpPr/>
      </dsp:nvSpPr>
      <dsp:spPr>
        <a:xfrm>
          <a:off x="212493" y="3785637"/>
          <a:ext cx="386730" cy="3863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4559515-8AEB-4106-B2A6-169A2B36DA8E}">
      <dsp:nvSpPr>
        <dsp:cNvPr id="0" name=""/>
        <dsp:cNvSpPr/>
      </dsp:nvSpPr>
      <dsp:spPr>
        <a:xfrm>
          <a:off x="811718" y="3627584"/>
          <a:ext cx="7062481" cy="7244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67" tIns="76667" rIns="76667" bIns="76667" numCol="1" spcCol="1270" anchor="ctr" anchorCtr="0">
          <a:noAutofit/>
        </a:bodyPr>
        <a:lstStyle/>
        <a:p>
          <a:pPr marL="0" lvl="0" indent="0" algn="l" defTabSz="622300">
            <a:lnSpc>
              <a:spcPct val="90000"/>
            </a:lnSpc>
            <a:spcBef>
              <a:spcPct val="0"/>
            </a:spcBef>
            <a:spcAft>
              <a:spcPct val="35000"/>
            </a:spcAft>
            <a:buNone/>
          </a:pPr>
          <a:r>
            <a:rPr lang="en-GB" sz="1400" kern="1200"/>
            <a:t>•     Collaborate with local creators – Working with local artists, carpenters, or décor makers lets me offer unique pieces and gives both of us more visibility in the community.</a:t>
          </a:r>
          <a:endParaRPr lang="en-US" sz="1400" kern="1200"/>
        </a:p>
      </dsp:txBody>
      <dsp:txXfrm>
        <a:off x="811718" y="3627584"/>
        <a:ext cx="7062481" cy="7244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789A0-5C44-45A3-8874-15BF9FD448C8}">
      <dsp:nvSpPr>
        <dsp:cNvPr id="0" name=""/>
        <dsp:cNvSpPr/>
      </dsp:nvSpPr>
      <dsp:spPr>
        <a:xfrm>
          <a:off x="0" y="717"/>
          <a:ext cx="47262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2734D-B3F7-4254-84D9-DEF08C80E49C}">
      <dsp:nvSpPr>
        <dsp:cNvPr id="0" name=""/>
        <dsp:cNvSpPr/>
      </dsp:nvSpPr>
      <dsp:spPr>
        <a:xfrm>
          <a:off x="507973" y="378548"/>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5D150AB-8706-423E-957B-F2C86BEC0918}">
      <dsp:nvSpPr>
        <dsp:cNvPr id="0" name=""/>
        <dsp:cNvSpPr/>
      </dsp:nvSpPr>
      <dsp:spPr>
        <a:xfrm>
          <a:off x="1939533" y="717"/>
          <a:ext cx="27866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622300">
            <a:lnSpc>
              <a:spcPct val="100000"/>
            </a:lnSpc>
            <a:spcBef>
              <a:spcPct val="0"/>
            </a:spcBef>
            <a:spcAft>
              <a:spcPct val="35000"/>
            </a:spcAft>
            <a:buNone/>
          </a:pPr>
          <a:r>
            <a:rPr lang="en-US" sz="1400" kern="1200"/>
            <a:t>Funding Required: £25,000</a:t>
          </a:r>
        </a:p>
      </dsp:txBody>
      <dsp:txXfrm>
        <a:off x="1939533" y="717"/>
        <a:ext cx="2786667" cy="1679249"/>
      </dsp:txXfrm>
    </dsp:sp>
    <dsp:sp modelId="{483FA872-F71E-4F16-8729-5A955410DF71}">
      <dsp:nvSpPr>
        <dsp:cNvPr id="0" name=""/>
        <dsp:cNvSpPr/>
      </dsp:nvSpPr>
      <dsp:spPr>
        <a:xfrm>
          <a:off x="0" y="2099779"/>
          <a:ext cx="47262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DB9CC9-AD3B-4CF6-AA88-E1D5F0041882}">
      <dsp:nvSpPr>
        <dsp:cNvPr id="0" name=""/>
        <dsp:cNvSpPr/>
      </dsp:nvSpPr>
      <dsp:spPr>
        <a:xfrm>
          <a:off x="507973" y="2477610"/>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1A2912-E87A-4743-84E1-7F7E8CAD21E0}">
      <dsp:nvSpPr>
        <dsp:cNvPr id="0" name=""/>
        <dsp:cNvSpPr/>
      </dsp:nvSpPr>
      <dsp:spPr>
        <a:xfrm>
          <a:off x="1939533" y="2099779"/>
          <a:ext cx="27866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622300">
            <a:lnSpc>
              <a:spcPct val="100000"/>
            </a:lnSpc>
            <a:spcBef>
              <a:spcPct val="0"/>
            </a:spcBef>
            <a:spcAft>
              <a:spcPct val="35000"/>
            </a:spcAft>
            <a:buNone/>
          </a:pPr>
          <a:r>
            <a:rPr lang="en-US" sz="1400" kern="1200" dirty="0" err="1"/>
            <a:t>Allocation:Machinery</a:t>
          </a:r>
          <a:r>
            <a:rPr lang="en-US" sz="1400" kern="1200" dirty="0"/>
            <a:t> &amp; </a:t>
          </a:r>
          <a:r>
            <a:rPr lang="en-US" sz="1400" kern="1200" dirty="0" err="1">
              <a:latin typeface="Calibri"/>
            </a:rPr>
            <a:t>tools,Raw</a:t>
          </a:r>
          <a:r>
            <a:rPr lang="en-US" sz="1400" kern="1200" dirty="0"/>
            <a:t> </a:t>
          </a:r>
          <a:r>
            <a:rPr lang="en-US" sz="1400" kern="1200" dirty="0" err="1">
              <a:latin typeface="Calibri"/>
            </a:rPr>
            <a:t>materials,Workshop</a:t>
          </a:r>
          <a:r>
            <a:rPr lang="en-US" sz="1400" kern="1200" dirty="0"/>
            <a:t> &amp; showroom rent</a:t>
          </a:r>
          <a:r>
            <a:rPr lang="en-US" sz="1400" kern="1200" dirty="0">
              <a:latin typeface="Calibri"/>
            </a:rPr>
            <a:t>,</a:t>
          </a:r>
          <a:r>
            <a:rPr lang="en-US" sz="1400" kern="1200" dirty="0"/>
            <a:t> </a:t>
          </a:r>
          <a:r>
            <a:rPr lang="en-US" sz="1400" kern="1200" dirty="0" err="1"/>
            <a:t>Marketing</a:t>
          </a:r>
          <a:r>
            <a:rPr lang="en-US" sz="1400" kern="1200" dirty="0" err="1">
              <a:latin typeface="Calibri"/>
            </a:rPr>
            <a:t>,</a:t>
          </a:r>
          <a:r>
            <a:rPr lang="en-US" sz="1400" kern="1200" dirty="0" err="1"/>
            <a:t>Wages</a:t>
          </a:r>
          <a:r>
            <a:rPr lang="en-US" sz="1400" kern="1200" dirty="0"/>
            <a:t> &amp; </a:t>
          </a:r>
          <a:r>
            <a:rPr lang="en-US" sz="1400" kern="1200" dirty="0" err="1">
              <a:latin typeface="Calibri"/>
            </a:rPr>
            <a:t>utilities,Insurance</a:t>
          </a:r>
          <a:endParaRPr lang="en-GB" sz="1400" kern="1200" dirty="0" err="1">
            <a:latin typeface="Calibri"/>
          </a:endParaRPr>
        </a:p>
      </dsp:txBody>
      <dsp:txXfrm>
        <a:off x="1939533" y="2099779"/>
        <a:ext cx="2786667" cy="1679249"/>
      </dsp:txXfrm>
    </dsp:sp>
    <dsp:sp modelId="{2EF72BC6-2EF7-46CE-9492-A174EF67CABB}">
      <dsp:nvSpPr>
        <dsp:cNvPr id="0" name=""/>
        <dsp:cNvSpPr/>
      </dsp:nvSpPr>
      <dsp:spPr>
        <a:xfrm>
          <a:off x="0" y="4198841"/>
          <a:ext cx="47262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F9AFB6-BEE7-4EB8-B89E-86B3F61C1482}">
      <dsp:nvSpPr>
        <dsp:cNvPr id="0" name=""/>
        <dsp:cNvSpPr/>
      </dsp:nvSpPr>
      <dsp:spPr>
        <a:xfrm>
          <a:off x="507973" y="4576672"/>
          <a:ext cx="923587" cy="9235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252DB9-5515-4806-93E5-30777F57D81B}">
      <dsp:nvSpPr>
        <dsp:cNvPr id="0" name=""/>
        <dsp:cNvSpPr/>
      </dsp:nvSpPr>
      <dsp:spPr>
        <a:xfrm>
          <a:off x="1939533" y="4198841"/>
          <a:ext cx="27866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622300">
            <a:lnSpc>
              <a:spcPct val="100000"/>
            </a:lnSpc>
            <a:spcBef>
              <a:spcPct val="0"/>
            </a:spcBef>
            <a:spcAft>
              <a:spcPct val="35000"/>
            </a:spcAft>
            <a:buNone/>
          </a:pPr>
          <a:r>
            <a:rPr lang="en-US" sz="1400" kern="1200" dirty="0"/>
            <a:t>Funding Sources: Personal </a:t>
          </a:r>
          <a:r>
            <a:rPr lang="en-US" sz="1400" kern="1200" dirty="0" err="1">
              <a:latin typeface="Calibri"/>
            </a:rPr>
            <a:t>savings,External</a:t>
          </a:r>
          <a:r>
            <a:rPr lang="en-US" sz="1400" kern="1200" dirty="0"/>
            <a:t> investors</a:t>
          </a:r>
        </a:p>
      </dsp:txBody>
      <dsp:txXfrm>
        <a:off x="1939533" y="4198841"/>
        <a:ext cx="2786667" cy="167924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9A2B0-58DB-47F3-85E4-936575E1651D}">
      <dsp:nvSpPr>
        <dsp:cNvPr id="0" name=""/>
        <dsp:cNvSpPr/>
      </dsp:nvSpPr>
      <dsp:spPr>
        <a:xfrm>
          <a:off x="468272" y="3745"/>
          <a:ext cx="2171923" cy="1303153"/>
        </a:xfrm>
        <a:prstGeom prst="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a:t>To fund my new furniture business, I’m relying on a mix of my own personal savings and external investors. My personal savings give me a solid starting point and show that I’m committed to the business, while external investors help me cover the bigger costs that come with opening a store. Together, this funding allows me to set up the workshop, stock the showroom, and get the business running properly.</a:t>
          </a:r>
          <a:endParaRPr lang="en-US" sz="800" kern="1200"/>
        </a:p>
      </dsp:txBody>
      <dsp:txXfrm>
        <a:off x="468272" y="3745"/>
        <a:ext cx="2171923" cy="1303153"/>
      </dsp:txXfrm>
    </dsp:sp>
    <dsp:sp modelId="{BF6F7233-FEE7-4A00-95B2-69404DB05ED6}">
      <dsp:nvSpPr>
        <dsp:cNvPr id="0" name=""/>
        <dsp:cNvSpPr/>
      </dsp:nvSpPr>
      <dsp:spPr>
        <a:xfrm>
          <a:off x="2857388" y="3745"/>
          <a:ext cx="2171923" cy="1303153"/>
        </a:xfrm>
        <a:prstGeom prst="rect">
          <a:avLst/>
        </a:prstGeom>
        <a:gradFill rotWithShape="0">
          <a:gsLst>
            <a:gs pos="0">
              <a:schemeClr val="accent2">
                <a:hueOff val="780253"/>
                <a:satOff val="-973"/>
                <a:lumOff val="229"/>
                <a:alphaOff val="0"/>
                <a:tint val="100000"/>
                <a:shade val="100000"/>
                <a:satMod val="130000"/>
              </a:schemeClr>
            </a:gs>
            <a:gs pos="100000">
              <a:schemeClr val="accent2">
                <a:hueOff val="780253"/>
                <a:satOff val="-973"/>
                <a:lumOff val="229"/>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a:t>Machinery and tools – I’ll use part of the funding to buy the essential equipment I need for assembling, repairing, or customising furniture. This includes tools for woodworking, finishing, and general workshop work.</a:t>
          </a:r>
          <a:endParaRPr lang="en-US" sz="800" kern="1200"/>
        </a:p>
      </dsp:txBody>
      <dsp:txXfrm>
        <a:off x="2857388" y="3745"/>
        <a:ext cx="2171923" cy="1303153"/>
      </dsp:txXfrm>
    </dsp:sp>
    <dsp:sp modelId="{56AFFFE3-6FDB-4555-8658-AE2CE589347E}">
      <dsp:nvSpPr>
        <dsp:cNvPr id="0" name=""/>
        <dsp:cNvSpPr/>
      </dsp:nvSpPr>
      <dsp:spPr>
        <a:xfrm>
          <a:off x="5246503" y="3745"/>
          <a:ext cx="2171923" cy="1303153"/>
        </a:xfrm>
        <a:prstGeom prst="rect">
          <a:avLst/>
        </a:prstGeom>
        <a:gradFill rotWithShape="0">
          <a:gsLst>
            <a:gs pos="0">
              <a:schemeClr val="accent2">
                <a:hueOff val="1560506"/>
                <a:satOff val="-1946"/>
                <a:lumOff val="458"/>
                <a:alphaOff val="0"/>
                <a:tint val="100000"/>
                <a:shade val="100000"/>
                <a:satMod val="130000"/>
              </a:schemeClr>
            </a:gs>
            <a:gs pos="100000">
              <a:schemeClr val="accent2">
                <a:hueOff val="1560506"/>
                <a:satOff val="-1946"/>
                <a:lumOff val="45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a:t>•     Raw materials – Some of the budget will go toward buying materials like wood, fabrics, hardware, and finishes so I can create or modify pieces and keep my workshop productive.</a:t>
          </a:r>
          <a:endParaRPr lang="en-US" sz="800" kern="1200"/>
        </a:p>
      </dsp:txBody>
      <dsp:txXfrm>
        <a:off x="5246503" y="3745"/>
        <a:ext cx="2171923" cy="1303153"/>
      </dsp:txXfrm>
    </dsp:sp>
    <dsp:sp modelId="{077B4B67-ED3A-4FA9-A589-95401C9A7098}">
      <dsp:nvSpPr>
        <dsp:cNvPr id="0" name=""/>
        <dsp:cNvSpPr/>
      </dsp:nvSpPr>
      <dsp:spPr>
        <a:xfrm>
          <a:off x="468272" y="1524092"/>
          <a:ext cx="2171923" cy="1303153"/>
        </a:xfrm>
        <a:prstGeom prst="rect">
          <a:avLst/>
        </a:prstGeom>
        <a:gradFill rotWithShape="0">
          <a:gsLst>
            <a:gs pos="0">
              <a:schemeClr val="accent2">
                <a:hueOff val="2340759"/>
                <a:satOff val="-2919"/>
                <a:lumOff val="686"/>
                <a:alphaOff val="0"/>
                <a:tint val="100000"/>
                <a:shade val="100000"/>
                <a:satMod val="130000"/>
              </a:schemeClr>
            </a:gs>
            <a:gs pos="100000">
              <a:schemeClr val="accent2">
                <a:hueOff val="2340759"/>
                <a:satOff val="-2919"/>
                <a:lumOff val="686"/>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a:t>•     Workshop and showroom rent – A significant portion will cover renting both the workshop space and the showroom where customers can see and test the furniture. This is one of my biggest ongoing costs.</a:t>
          </a:r>
          <a:endParaRPr lang="en-US" sz="800" kern="1200"/>
        </a:p>
      </dsp:txBody>
      <dsp:txXfrm>
        <a:off x="468272" y="1524092"/>
        <a:ext cx="2171923" cy="1303153"/>
      </dsp:txXfrm>
    </dsp:sp>
    <dsp:sp modelId="{32217DDE-B772-4391-A8C8-FB55C72D94B6}">
      <dsp:nvSpPr>
        <dsp:cNvPr id="0" name=""/>
        <dsp:cNvSpPr/>
      </dsp:nvSpPr>
      <dsp:spPr>
        <a:xfrm>
          <a:off x="2857388" y="1524092"/>
          <a:ext cx="2171923" cy="1303153"/>
        </a:xfrm>
        <a:prstGeom prst="rect">
          <a:avLst/>
        </a:prstGeom>
        <a:gradFill rotWithShape="0">
          <a:gsLst>
            <a:gs pos="0">
              <a:schemeClr val="accent2">
                <a:hueOff val="3121013"/>
                <a:satOff val="-3893"/>
                <a:lumOff val="915"/>
                <a:alphaOff val="0"/>
                <a:tint val="100000"/>
                <a:shade val="100000"/>
                <a:satMod val="130000"/>
              </a:schemeClr>
            </a:gs>
            <a:gs pos="100000">
              <a:schemeClr val="accent2">
                <a:hueOff val="3121013"/>
                <a:satOff val="-3893"/>
                <a:lumOff val="915"/>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a:t>•     Marketing – I’ll invest in local advertising, social media promotion, signage, and community events to get my name out there and attract customers from day one.</a:t>
          </a:r>
          <a:endParaRPr lang="en-US" sz="800" kern="1200"/>
        </a:p>
      </dsp:txBody>
      <dsp:txXfrm>
        <a:off x="2857388" y="1524092"/>
        <a:ext cx="2171923" cy="1303153"/>
      </dsp:txXfrm>
    </dsp:sp>
    <dsp:sp modelId="{33699D54-DC38-4905-9986-94F40DA88D15}">
      <dsp:nvSpPr>
        <dsp:cNvPr id="0" name=""/>
        <dsp:cNvSpPr/>
      </dsp:nvSpPr>
      <dsp:spPr>
        <a:xfrm>
          <a:off x="5246503" y="1524092"/>
          <a:ext cx="2171923" cy="1303153"/>
        </a:xfrm>
        <a:prstGeom prst="rect">
          <a:avLst/>
        </a:prstGeom>
        <a:gradFill rotWithShape="0">
          <a:gsLst>
            <a:gs pos="0">
              <a:schemeClr val="accent2">
                <a:hueOff val="3901266"/>
                <a:satOff val="-4866"/>
                <a:lumOff val="1144"/>
                <a:alphaOff val="0"/>
                <a:tint val="100000"/>
                <a:shade val="100000"/>
                <a:satMod val="130000"/>
              </a:schemeClr>
            </a:gs>
            <a:gs pos="100000">
              <a:schemeClr val="accent2">
                <a:hueOff val="3901266"/>
                <a:satOff val="-4866"/>
                <a:lumOff val="1144"/>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a:t>•     Wages – Part of the funding will go toward paying staff such as sales assistants or a store supervisor, helping me run the business smoothly without trying to do everything alone.</a:t>
          </a:r>
          <a:endParaRPr lang="en-US" sz="800" kern="1200"/>
        </a:p>
      </dsp:txBody>
      <dsp:txXfrm>
        <a:off x="5246503" y="1524092"/>
        <a:ext cx="2171923" cy="1303153"/>
      </dsp:txXfrm>
    </dsp:sp>
    <dsp:sp modelId="{9FD4B408-2A11-4823-9F23-C2C257F31477}">
      <dsp:nvSpPr>
        <dsp:cNvPr id="0" name=""/>
        <dsp:cNvSpPr/>
      </dsp:nvSpPr>
      <dsp:spPr>
        <a:xfrm>
          <a:off x="2857388" y="3044438"/>
          <a:ext cx="2171923" cy="1303153"/>
        </a:xfrm>
        <a:prstGeom prst="rect">
          <a:avLst/>
        </a:prstGeom>
        <a:gradFill rotWithShape="0">
          <a:gsLst>
            <a:gs pos="0">
              <a:schemeClr val="accent2">
                <a:hueOff val="4681519"/>
                <a:satOff val="-5839"/>
                <a:lumOff val="1373"/>
                <a:alphaOff val="0"/>
                <a:tint val="100000"/>
                <a:shade val="100000"/>
                <a:satMod val="130000"/>
              </a:schemeClr>
            </a:gs>
            <a:gs pos="100000">
              <a:schemeClr val="accent2">
                <a:hueOff val="4681519"/>
                <a:satOff val="-5839"/>
                <a:lumOff val="1373"/>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defRPr cap="all"/>
          </a:pPr>
          <a:r>
            <a:rPr lang="en-GB" sz="800" kern="1200"/>
            <a:t>Utilities and insurance – I’ll also set aside money for electricity, heating, water, and the insurance needed to protect the business, the premises, and my customers.</a:t>
          </a:r>
          <a:endParaRPr lang="en-US" sz="800" kern="1200"/>
        </a:p>
      </dsp:txBody>
      <dsp:txXfrm>
        <a:off x="2857388" y="3044438"/>
        <a:ext cx="2171923" cy="13031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8507B-EB03-4827-8A75-539AD347E92D}">
      <dsp:nvSpPr>
        <dsp:cNvPr id="0" name=""/>
        <dsp:cNvSpPr/>
      </dsp:nvSpPr>
      <dsp:spPr>
        <a:xfrm>
          <a:off x="285002" y="983022"/>
          <a:ext cx="876041" cy="87604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C5F8DF-DE2C-4EF3-A892-F6404E15B285}">
      <dsp:nvSpPr>
        <dsp:cNvPr id="0" name=""/>
        <dsp:cNvSpPr/>
      </dsp:nvSpPr>
      <dsp:spPr>
        <a:xfrm>
          <a:off x="471700" y="1169720"/>
          <a:ext cx="502646" cy="5026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4E442E-8709-48F1-AF68-9D7AB20FCDD1}">
      <dsp:nvSpPr>
        <dsp:cNvPr id="0" name=""/>
        <dsp:cNvSpPr/>
      </dsp:nvSpPr>
      <dsp:spPr>
        <a:xfrm>
          <a:off x="4956"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 Affordable, locally made furniture</a:t>
          </a:r>
        </a:p>
      </dsp:txBody>
      <dsp:txXfrm>
        <a:off x="4956" y="2131929"/>
        <a:ext cx="1436132" cy="574453"/>
      </dsp:txXfrm>
    </dsp:sp>
    <dsp:sp modelId="{3F5FECA5-0B86-467D-A1A7-1AA00FCDA220}">
      <dsp:nvSpPr>
        <dsp:cNvPr id="0" name=""/>
        <dsp:cNvSpPr/>
      </dsp:nvSpPr>
      <dsp:spPr>
        <a:xfrm>
          <a:off x="1972458" y="983022"/>
          <a:ext cx="876041" cy="87604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226869-7062-4A14-9A22-A37C85CB3CE8}">
      <dsp:nvSpPr>
        <dsp:cNvPr id="0" name=""/>
        <dsp:cNvSpPr/>
      </dsp:nvSpPr>
      <dsp:spPr>
        <a:xfrm>
          <a:off x="2159156" y="1169720"/>
          <a:ext cx="502646" cy="5026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335D35-EAA9-437D-B602-DD78F78EF879}">
      <dsp:nvSpPr>
        <dsp:cNvPr id="0" name=""/>
        <dsp:cNvSpPr/>
      </dsp:nvSpPr>
      <dsp:spPr>
        <a:xfrm>
          <a:off x="1692413"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 Growing demand for home comfort</a:t>
          </a:r>
        </a:p>
      </dsp:txBody>
      <dsp:txXfrm>
        <a:off x="1692413" y="2131929"/>
        <a:ext cx="1436132" cy="574453"/>
      </dsp:txXfrm>
    </dsp:sp>
    <dsp:sp modelId="{7FDEDC2E-0249-4A1E-A4B6-356398C5AC1E}">
      <dsp:nvSpPr>
        <dsp:cNvPr id="0" name=""/>
        <dsp:cNvSpPr/>
      </dsp:nvSpPr>
      <dsp:spPr>
        <a:xfrm>
          <a:off x="3659914" y="983022"/>
          <a:ext cx="876041" cy="87604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1C7718-9117-484A-9719-BB589CE1909E}">
      <dsp:nvSpPr>
        <dsp:cNvPr id="0" name=""/>
        <dsp:cNvSpPr/>
      </dsp:nvSpPr>
      <dsp:spPr>
        <a:xfrm>
          <a:off x="3846612" y="1169720"/>
          <a:ext cx="502646" cy="5026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3FC59E-FF09-436F-AC09-B8AF135D8ECD}">
      <dsp:nvSpPr>
        <dsp:cNvPr id="0" name=""/>
        <dsp:cNvSpPr/>
      </dsp:nvSpPr>
      <dsp:spPr>
        <a:xfrm>
          <a:off x="3379869"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 </a:t>
          </a:r>
          <a:r>
            <a:rPr lang="en-GB" sz="1300" kern="1200"/>
            <a:t>Customisation</a:t>
          </a:r>
          <a:r>
            <a:rPr lang="en-US" sz="1300" kern="1200"/>
            <a:t> advantage</a:t>
          </a:r>
        </a:p>
      </dsp:txBody>
      <dsp:txXfrm>
        <a:off x="3379869" y="2131929"/>
        <a:ext cx="1436132" cy="574453"/>
      </dsp:txXfrm>
    </dsp:sp>
    <dsp:sp modelId="{E0BE9A19-A3FF-4A00-AEED-DF062B2C1138}">
      <dsp:nvSpPr>
        <dsp:cNvPr id="0" name=""/>
        <dsp:cNvSpPr/>
      </dsp:nvSpPr>
      <dsp:spPr>
        <a:xfrm>
          <a:off x="5347371" y="983022"/>
          <a:ext cx="876041" cy="87604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26FE0B-97BB-444D-B8A1-9A2633178312}">
      <dsp:nvSpPr>
        <dsp:cNvPr id="0" name=""/>
        <dsp:cNvSpPr/>
      </dsp:nvSpPr>
      <dsp:spPr>
        <a:xfrm>
          <a:off x="5534068" y="1169720"/>
          <a:ext cx="502646" cy="5026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270319-AEEE-4609-A36E-7BF16C7AB639}">
      <dsp:nvSpPr>
        <dsp:cNvPr id="0" name=""/>
        <dsp:cNvSpPr/>
      </dsp:nvSpPr>
      <dsp:spPr>
        <a:xfrm>
          <a:off x="5067325"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 Scalable business model</a:t>
          </a:r>
        </a:p>
      </dsp:txBody>
      <dsp:txXfrm>
        <a:off x="5067325" y="2131929"/>
        <a:ext cx="1436132" cy="574453"/>
      </dsp:txXfrm>
    </dsp:sp>
    <dsp:sp modelId="{FA40396F-C529-4DFD-8467-C680B45748DB}">
      <dsp:nvSpPr>
        <dsp:cNvPr id="0" name=""/>
        <dsp:cNvSpPr/>
      </dsp:nvSpPr>
      <dsp:spPr>
        <a:xfrm>
          <a:off x="7034827" y="983022"/>
          <a:ext cx="876041" cy="876041"/>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2693BC-A116-46A4-9ACB-5E262D1DEA94}">
      <dsp:nvSpPr>
        <dsp:cNvPr id="0" name=""/>
        <dsp:cNvSpPr/>
      </dsp:nvSpPr>
      <dsp:spPr>
        <a:xfrm>
          <a:off x="7221524" y="1169720"/>
          <a:ext cx="502646" cy="50264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B8A026-03C5-43C2-B13E-356E91C7FB5C}">
      <dsp:nvSpPr>
        <dsp:cNvPr id="0" name=""/>
        <dsp:cNvSpPr/>
      </dsp:nvSpPr>
      <dsp:spPr>
        <a:xfrm>
          <a:off x="6754781" y="2131929"/>
          <a:ext cx="1436132" cy="57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US" sz="1300" kern="1200"/>
            <a:t>Thank you – Questions?</a:t>
          </a:r>
        </a:p>
      </dsp:txBody>
      <dsp:txXfrm>
        <a:off x="6754781" y="2131929"/>
        <a:ext cx="1436132" cy="574453"/>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38">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24007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628650" y="609600"/>
            <a:ext cx="2804505" cy="1330839"/>
          </a:xfrm>
        </p:spPr>
        <p:txBody>
          <a:bodyPr vert="horz" lIns="91440" tIns="45720" rIns="91440" bIns="45720" rtlCol="0" anchor="ctr">
            <a:normAutofit/>
          </a:bodyPr>
          <a:lstStyle/>
          <a:p>
            <a:pPr algn="l" defTabSz="914400">
              <a:lnSpc>
                <a:spcPct val="90000"/>
              </a:lnSpc>
            </a:pPr>
            <a:r>
              <a:rPr lang="en-US" sz="2800" kern="1200">
                <a:solidFill>
                  <a:schemeClr val="tx1"/>
                </a:solidFill>
                <a:latin typeface="+mj-lt"/>
                <a:ea typeface="+mj-ea"/>
                <a:cs typeface="+mj-cs"/>
              </a:rPr>
              <a:t>Kal’s Furniture – Business Plan Pitch</a:t>
            </a:r>
          </a:p>
        </p:txBody>
      </p:sp>
      <p:sp>
        <p:nvSpPr>
          <p:cNvPr id="3" name="Subtitle 2"/>
          <p:cNvSpPr>
            <a:spLocks noGrp="1"/>
          </p:cNvSpPr>
          <p:nvPr>
            <p:ph type="subTitle" idx="1"/>
          </p:nvPr>
        </p:nvSpPr>
        <p:spPr>
          <a:xfrm>
            <a:off x="635051" y="2205825"/>
            <a:ext cx="3338112" cy="3896863"/>
          </a:xfrm>
        </p:spPr>
        <p:txBody>
          <a:bodyPr vert="horz" lIns="91440" tIns="45720" rIns="91440" bIns="45720" rtlCol="0" anchor="t">
            <a:normAutofit/>
          </a:bodyPr>
          <a:lstStyle/>
          <a:p>
            <a:pPr algn="l" defTabSz="914400">
              <a:lnSpc>
                <a:spcPct val="90000"/>
              </a:lnSpc>
            </a:pPr>
            <a:r>
              <a:rPr lang="en-US" sz="1700">
                <a:solidFill>
                  <a:schemeClr val="tx1"/>
                </a:solidFill>
              </a:rPr>
              <a:t>Student Name: Kalem </a:t>
            </a:r>
            <a:r>
              <a:rPr lang="en-US" sz="1700" dirty="0">
                <a:solidFill>
                  <a:schemeClr val="tx1"/>
                </a:solidFill>
              </a:rPr>
              <a:t>Ghouse</a:t>
            </a:r>
            <a:endParaRPr lang="en-US"/>
          </a:p>
          <a:p>
            <a:pPr algn="l" defTabSz="914400">
              <a:lnSpc>
                <a:spcPct val="90000"/>
              </a:lnSpc>
            </a:pPr>
            <a:r>
              <a:rPr lang="en-US" sz="1700" dirty="0">
                <a:solidFill>
                  <a:schemeClr val="tx1"/>
                </a:solidFill>
              </a:rPr>
              <a:t>Student ID: 2437709</a:t>
            </a:r>
            <a:endParaRPr lang="en-US" sz="1700" dirty="0">
              <a:solidFill>
                <a:schemeClr val="tx1"/>
              </a:solidFill>
              <a:ea typeface="Calibri"/>
              <a:cs typeface="Calibri"/>
            </a:endParaRPr>
          </a:p>
          <a:p>
            <a:pPr algn="l" defTabSz="914400">
              <a:lnSpc>
                <a:spcPct val="90000"/>
              </a:lnSpc>
            </a:pPr>
            <a:r>
              <a:rPr lang="en-US" sz="1700" dirty="0" err="1">
                <a:solidFill>
                  <a:schemeClr val="tx1"/>
                </a:solidFill>
              </a:rPr>
              <a:t>Programme</a:t>
            </a:r>
            <a:r>
              <a:rPr lang="en-US" sz="1700" dirty="0">
                <a:solidFill>
                  <a:schemeClr val="tx1"/>
                </a:solidFill>
              </a:rPr>
              <a:t>: </a:t>
            </a:r>
            <a:r>
              <a:rPr lang="en-US" sz="1700" dirty="0">
                <a:solidFill>
                  <a:schemeClr val="tx1"/>
                </a:solidFill>
                <a:highlight>
                  <a:srgbClr val="FFFFFF"/>
                </a:highlight>
              </a:rPr>
              <a:t>Enterprise and Entrepreneurship</a:t>
            </a:r>
            <a:endParaRPr lang="en-US" sz="1700" dirty="0">
              <a:solidFill>
                <a:schemeClr val="tx1"/>
              </a:solidFill>
              <a:ea typeface="Calibri"/>
              <a:cs typeface="Calibri"/>
            </a:endParaRPr>
          </a:p>
          <a:p>
            <a:pPr algn="l" defTabSz="914400">
              <a:lnSpc>
                <a:spcPct val="90000"/>
              </a:lnSpc>
            </a:pPr>
            <a:r>
              <a:rPr lang="en-US" sz="1700" dirty="0">
                <a:solidFill>
                  <a:schemeClr val="tx1"/>
                </a:solidFill>
              </a:rPr>
              <a:t>Module: LCLM4006</a:t>
            </a:r>
            <a:endParaRPr lang="en-US" sz="1700" dirty="0">
              <a:solidFill>
                <a:schemeClr val="tx1"/>
              </a:solidFill>
              <a:ea typeface="Calibri"/>
              <a:cs typeface="Calibri"/>
            </a:endParaRPr>
          </a:p>
          <a:p>
            <a:pPr algn="l" defTabSz="914400">
              <a:lnSpc>
                <a:spcPct val="90000"/>
              </a:lnSpc>
            </a:pPr>
            <a:r>
              <a:rPr lang="en-US" sz="1700" dirty="0">
                <a:solidFill>
                  <a:schemeClr val="tx1"/>
                </a:solidFill>
              </a:rPr>
              <a:t>Assignment: Component 1 – Business Plan</a:t>
            </a:r>
            <a:endParaRPr lang="en-US" sz="1700" dirty="0">
              <a:solidFill>
                <a:schemeClr val="tx1"/>
              </a:solidFill>
              <a:ea typeface="Calibri"/>
              <a:cs typeface="Calibri"/>
            </a:endParaRPr>
          </a:p>
          <a:p>
            <a:pPr algn="l" defTabSz="914400">
              <a:lnSpc>
                <a:spcPct val="90000"/>
              </a:lnSpc>
            </a:pPr>
            <a:r>
              <a:rPr lang="en-US" sz="1700" dirty="0">
                <a:solidFill>
                  <a:schemeClr val="tx1"/>
                </a:solidFill>
              </a:rPr>
              <a:t>Lecturer: </a:t>
            </a:r>
            <a:r>
              <a:rPr lang="en-US" sz="1700" dirty="0" err="1">
                <a:solidFill>
                  <a:schemeClr val="tx1"/>
                </a:solidFill>
              </a:rPr>
              <a:t>Fouziya</a:t>
            </a:r>
            <a:r>
              <a:rPr lang="en-US" sz="1700" dirty="0">
                <a:solidFill>
                  <a:schemeClr val="tx1"/>
                </a:solidFill>
              </a:rPr>
              <a:t> Farheen</a:t>
            </a:r>
            <a:endParaRPr lang="en-US" sz="1700" dirty="0">
              <a:solidFill>
                <a:schemeClr val="tx1"/>
              </a:solidFill>
              <a:ea typeface="Calibri"/>
              <a:cs typeface="Calibri"/>
            </a:endParaRPr>
          </a:p>
        </p:txBody>
      </p:sp>
      <p:pic>
        <p:nvPicPr>
          <p:cNvPr id="5" name="Picture 4" descr="A screenshot of a computer&#10;&#10;AI-generated content may be incorrect.">
            <a:extLst>
              <a:ext uri="{FF2B5EF4-FFF2-40B4-BE49-F238E27FC236}">
                <a16:creationId xmlns:a16="http://schemas.microsoft.com/office/drawing/2014/main" id="{27BECEDC-26A2-8404-6C81-58A5B97F74A6}"/>
              </a:ext>
            </a:extLst>
          </p:cNvPr>
          <p:cNvPicPr>
            <a:picLocks noChangeAspect="1"/>
          </p:cNvPicPr>
          <p:nvPr/>
        </p:nvPicPr>
        <p:blipFill>
          <a:blip r:embed="rId2"/>
          <a:srcRect l="23759" t="32275" r="56283" b="49840"/>
          <a:stretch>
            <a:fillRect/>
          </a:stretch>
        </p:blipFill>
        <p:spPr>
          <a:xfrm>
            <a:off x="4084092" y="2210155"/>
            <a:ext cx="4616356" cy="246143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34933"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891051" y="381935"/>
            <a:ext cx="3006438" cy="5974414"/>
          </a:xfrm>
        </p:spPr>
        <p:txBody>
          <a:bodyPr anchor="ctr">
            <a:normAutofit/>
          </a:bodyPr>
          <a:lstStyle/>
          <a:p>
            <a:r>
              <a:rPr lang="en-GB" sz="5400">
                <a:solidFill>
                  <a:srgbClr val="FFFFFF"/>
                </a:solidFill>
              </a:rPr>
              <a:t>Business Idea Overview</a:t>
            </a:r>
          </a:p>
        </p:txBody>
      </p:sp>
      <p:grpSp>
        <p:nvGrpSpPr>
          <p:cNvPr id="21" name="Group 20">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420" y="554152"/>
            <a:ext cx="430632" cy="1075866"/>
            <a:chOff x="613892" y="554152"/>
            <a:chExt cx="574177" cy="1075866"/>
          </a:xfrm>
          <a:solidFill>
            <a:srgbClr val="FFFFFF"/>
          </a:solidFill>
        </p:grpSpPr>
        <p:sp>
          <p:nvSpPr>
            <p:cNvPr id="2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23"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2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p:cNvSpPr>
            <a:spLocks noGrp="1"/>
          </p:cNvSpPr>
          <p:nvPr>
            <p:ph idx="1"/>
          </p:nvPr>
        </p:nvSpPr>
        <p:spPr>
          <a:xfrm>
            <a:off x="4818617" y="188791"/>
            <a:ext cx="3918948" cy="5965540"/>
          </a:xfrm>
        </p:spPr>
        <p:txBody>
          <a:bodyPr vert="horz" lIns="91440" tIns="45720" rIns="91440" bIns="45720" rtlCol="0" anchor="ctr">
            <a:normAutofit/>
          </a:bodyPr>
          <a:lstStyle/>
          <a:p>
            <a:pPr marL="0" indent="0">
              <a:buNone/>
            </a:pPr>
            <a:r>
              <a:rPr lang="en-GB" sz="1200">
                <a:solidFill>
                  <a:schemeClr val="tx1">
                    <a:alpha val="80000"/>
                  </a:schemeClr>
                </a:solidFill>
                <a:latin typeface="Arial"/>
                <a:cs typeface="Arial"/>
              </a:rPr>
              <a:t>Startup manufacturing sofas &amp; beds</a:t>
            </a:r>
            <a:endParaRPr lang="en-GB" sz="1200">
              <a:solidFill>
                <a:schemeClr val="tx1">
                  <a:alpha val="80000"/>
                </a:schemeClr>
              </a:solidFill>
              <a:latin typeface="Arial"/>
              <a:ea typeface="Calibri"/>
              <a:cs typeface="Arial"/>
            </a:endParaRPr>
          </a:p>
          <a:p>
            <a:pPr marL="0" indent="0">
              <a:buNone/>
            </a:pPr>
            <a:endParaRPr lang="en-GB" sz="1200" dirty="0">
              <a:solidFill>
                <a:schemeClr val="tx1">
                  <a:alpha val="80000"/>
                </a:schemeClr>
              </a:solidFill>
              <a:latin typeface="Arial"/>
              <a:ea typeface="Calibri"/>
              <a:cs typeface="Arial"/>
            </a:endParaRPr>
          </a:p>
          <a:p>
            <a:pPr marL="0" indent="0">
              <a:buNone/>
            </a:pPr>
            <a:r>
              <a:rPr lang="en-GB" sz="1200">
                <a:solidFill>
                  <a:schemeClr val="tx1">
                    <a:alpha val="80000"/>
                  </a:schemeClr>
                </a:solidFill>
                <a:latin typeface="Arial"/>
                <a:cs typeface="Arial"/>
              </a:rPr>
              <a:t> Target market: </a:t>
            </a:r>
            <a:endParaRPr lang="en-GB" sz="1200">
              <a:solidFill>
                <a:schemeClr val="tx1">
                  <a:alpha val="80000"/>
                </a:schemeClr>
              </a:solidFill>
              <a:latin typeface="Arial"/>
              <a:ea typeface="Calibri"/>
              <a:cs typeface="Arial"/>
            </a:endParaRPr>
          </a:p>
          <a:p>
            <a:r>
              <a:rPr lang="en-GB" sz="1200">
                <a:solidFill>
                  <a:schemeClr val="tx1">
                    <a:alpha val="80000"/>
                  </a:schemeClr>
                </a:solidFill>
                <a:latin typeface="Arial"/>
                <a:cs typeface="Arial"/>
              </a:rPr>
              <a:t>middle-income households, young professionals, families</a:t>
            </a:r>
            <a:endParaRPr lang="en-GB" sz="1200">
              <a:solidFill>
                <a:schemeClr val="tx1">
                  <a:alpha val="80000"/>
                </a:schemeClr>
              </a:solidFill>
              <a:latin typeface="Arial"/>
              <a:ea typeface="Calibri"/>
              <a:cs typeface="Arial"/>
            </a:endParaRPr>
          </a:p>
          <a:p>
            <a:pPr marL="0" indent="0">
              <a:buNone/>
            </a:pPr>
            <a:endParaRPr lang="en-GB" sz="1200" dirty="0">
              <a:solidFill>
                <a:schemeClr val="tx1">
                  <a:alpha val="80000"/>
                </a:schemeClr>
              </a:solidFill>
              <a:latin typeface="Arial"/>
              <a:ea typeface="Calibri"/>
              <a:cs typeface="Arial"/>
            </a:endParaRPr>
          </a:p>
          <a:p>
            <a:pPr marL="0" indent="0">
              <a:buNone/>
            </a:pPr>
            <a:r>
              <a:rPr lang="en-GB" sz="1200">
                <a:solidFill>
                  <a:schemeClr val="tx1">
                    <a:alpha val="80000"/>
                  </a:schemeClr>
                </a:solidFill>
                <a:latin typeface="Arial"/>
                <a:cs typeface="Arial"/>
              </a:rPr>
              <a:t>Unique Selling Points (USP):</a:t>
            </a:r>
            <a:endParaRPr lang="en-GB" sz="1200">
              <a:solidFill>
                <a:schemeClr val="tx1">
                  <a:alpha val="80000"/>
                </a:schemeClr>
              </a:solidFill>
              <a:latin typeface="Arial"/>
              <a:ea typeface="Calibri"/>
              <a:cs typeface="Arial"/>
            </a:endParaRPr>
          </a:p>
          <a:p>
            <a:r>
              <a:rPr lang="en-GB" sz="1200">
                <a:solidFill>
                  <a:schemeClr val="tx1">
                    <a:alpha val="80000"/>
                  </a:schemeClr>
                </a:solidFill>
                <a:latin typeface="Arial"/>
                <a:cs typeface="Arial"/>
              </a:rPr>
              <a:t> Locally manufactured, affordable pricing, basic customisation</a:t>
            </a:r>
            <a:endParaRPr lang="en-GB" sz="1200">
              <a:solidFill>
                <a:schemeClr val="tx1">
                  <a:alpha val="80000"/>
                </a:schemeClr>
              </a:solidFill>
              <a:latin typeface="Arial"/>
              <a:ea typeface="Calibri"/>
              <a:cs typeface="Arial"/>
            </a:endParaRPr>
          </a:p>
          <a:p>
            <a:pPr marL="0" indent="0">
              <a:buNone/>
            </a:pPr>
            <a:endParaRPr lang="en-GB" sz="1200" dirty="0">
              <a:solidFill>
                <a:schemeClr val="tx1">
                  <a:alpha val="80000"/>
                </a:schemeClr>
              </a:solidFill>
              <a:latin typeface="Arial"/>
              <a:ea typeface="Calibri"/>
              <a:cs typeface="Arial"/>
            </a:endParaRPr>
          </a:p>
          <a:p>
            <a:pPr marL="0" indent="0">
              <a:buNone/>
            </a:pPr>
            <a:r>
              <a:rPr lang="en-GB" sz="1200">
                <a:solidFill>
                  <a:schemeClr val="tx1">
                    <a:alpha val="80000"/>
                  </a:schemeClr>
                </a:solidFill>
                <a:latin typeface="Arial"/>
                <a:cs typeface="Arial"/>
              </a:rPr>
              <a:t> Legal format: </a:t>
            </a:r>
            <a:endParaRPr lang="en-GB" sz="1200" dirty="0">
              <a:solidFill>
                <a:schemeClr val="tx1">
                  <a:alpha val="80000"/>
                </a:schemeClr>
              </a:solidFill>
              <a:latin typeface="Arial"/>
              <a:ea typeface="Calibri"/>
              <a:cs typeface="Arial"/>
            </a:endParaRPr>
          </a:p>
          <a:p>
            <a:r>
              <a:rPr lang="en-GB" sz="1200" dirty="0">
                <a:solidFill>
                  <a:schemeClr val="tx1">
                    <a:alpha val="80000"/>
                  </a:schemeClr>
                </a:solidFill>
                <a:latin typeface="Arial"/>
                <a:cs typeface="Arial"/>
              </a:rPr>
              <a:t>Private Limited Company:</a:t>
            </a:r>
            <a:r>
              <a:rPr lang="en-GB" sz="1200" dirty="0">
                <a:solidFill>
                  <a:schemeClr val="tx1">
                    <a:alpha val="80000"/>
                  </a:schemeClr>
                </a:solidFill>
                <a:latin typeface="Arial"/>
                <a:ea typeface="+mn-lt"/>
                <a:cs typeface="Arial"/>
              </a:rPr>
              <a:t> A type of business that is legally separate from the people who own it, and their personal money is protected if the business gets into debt. It’s owned by shareholders, run by directors, and its shares can’t be sold to the public. Meaning the company itself is responsible for its own finances. It gives the owners more protection and credibility than being a sole trader.</a:t>
            </a:r>
            <a:endParaRPr lang="en-GB" sz="1200">
              <a:solidFill>
                <a:schemeClr val="tx1">
                  <a:alpha val="80000"/>
                </a:schemeClr>
              </a:solidFill>
              <a:latin typeface="Arial"/>
              <a:ea typeface="Calibri"/>
              <a:cs typeface="Arial"/>
            </a:endParaRPr>
          </a:p>
          <a:p>
            <a:pPr marL="0" indent="0">
              <a:buNone/>
            </a:pPr>
            <a:endParaRPr lang="en-GB" sz="1200" dirty="0">
              <a:solidFill>
                <a:schemeClr val="tx1">
                  <a:alpha val="80000"/>
                </a:schemeClr>
              </a:solidFill>
              <a:latin typeface="Arial"/>
              <a:ea typeface="Calibri"/>
              <a:cs typeface="Arial"/>
            </a:endParaRPr>
          </a:p>
          <a:p>
            <a:pPr marL="0" indent="0">
              <a:buNone/>
            </a:pPr>
            <a:r>
              <a:rPr lang="en-GB" sz="1200">
                <a:solidFill>
                  <a:schemeClr val="tx1">
                    <a:alpha val="80000"/>
                  </a:schemeClr>
                </a:solidFill>
                <a:latin typeface="Arial"/>
                <a:cs typeface="Arial"/>
              </a:rPr>
              <a:t> Management structure: </a:t>
            </a:r>
            <a:endParaRPr lang="en-GB" sz="1200">
              <a:solidFill>
                <a:schemeClr val="tx1">
                  <a:alpha val="80000"/>
                </a:schemeClr>
              </a:solidFill>
              <a:latin typeface="Arial"/>
              <a:ea typeface="Calibri"/>
              <a:cs typeface="Arial"/>
            </a:endParaRPr>
          </a:p>
          <a:p>
            <a:r>
              <a:rPr lang="en-GB" sz="1200">
                <a:solidFill>
                  <a:schemeClr val="tx1">
                    <a:alpha val="80000"/>
                  </a:schemeClr>
                </a:solidFill>
                <a:latin typeface="Arial"/>
                <a:cs typeface="Arial"/>
              </a:rPr>
              <a:t>Managing Director, Production Manager, Sales &amp; Marketing Officer, Finance/Admin Officer</a:t>
            </a:r>
            <a:endParaRPr lang="en-GB" sz="1200">
              <a:solidFill>
                <a:schemeClr val="tx1">
                  <a:alpha val="80000"/>
                </a:schemeClr>
              </a:solidFill>
              <a:latin typeface="Arial"/>
              <a:ea typeface="Calibri"/>
              <a:cs typeface="Arial"/>
            </a:endParaRPr>
          </a:p>
        </p:txBody>
      </p:sp>
      <p:cxnSp>
        <p:nvCxnSpPr>
          <p:cNvPr id="26" name="Straight Connector 25">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9621"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7" y="348865"/>
            <a:ext cx="7533018" cy="877729"/>
          </a:xfrm>
        </p:spPr>
        <p:txBody>
          <a:bodyPr anchor="ctr">
            <a:normAutofit/>
          </a:bodyPr>
          <a:lstStyle/>
          <a:p>
            <a:r>
              <a:rPr lang="en-GB" sz="3500" dirty="0">
                <a:solidFill>
                  <a:srgbClr val="FFFFFF"/>
                </a:solidFill>
              </a:rPr>
              <a:t>PESTEL – </a:t>
            </a:r>
            <a:r>
              <a:rPr lang="en-GB" sz="3500">
                <a:solidFill>
                  <a:srgbClr val="FFFFFF"/>
                </a:solidFill>
              </a:rPr>
              <a:t> Key External Factors</a:t>
            </a:r>
          </a:p>
        </p:txBody>
      </p:sp>
      <p:graphicFrame>
        <p:nvGraphicFramePr>
          <p:cNvPr id="5" name="Content Placeholder 2">
            <a:extLst>
              <a:ext uri="{FF2B5EF4-FFF2-40B4-BE49-F238E27FC236}">
                <a16:creationId xmlns:a16="http://schemas.microsoft.com/office/drawing/2014/main" id="{C3F729F5-951B-AE64-B392-5DE201B72D98}"/>
              </a:ext>
            </a:extLst>
          </p:cNvPr>
          <p:cNvGraphicFramePr>
            <a:graphicFrameLocks noGrp="1"/>
          </p:cNvGraphicFramePr>
          <p:nvPr>
            <p:ph idx="1"/>
            <p:extLst>
              <p:ext uri="{D42A27DB-BD31-4B8C-83A1-F6EECF244321}">
                <p14:modId xmlns:p14="http://schemas.microsoft.com/office/powerpoint/2010/main" val="251582482"/>
              </p:ext>
            </p:extLst>
          </p:nvPr>
        </p:nvGraphicFramePr>
        <p:xfrm>
          <a:off x="472409" y="1984988"/>
          <a:ext cx="8078913"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3500" dirty="0"/>
              <a:t>Marketing </a:t>
            </a:r>
            <a:r>
              <a:rPr lang="en-GB" sz="3500"/>
              <a:t>Strategies</a:t>
            </a:r>
            <a:endParaRPr lang="en-GB" sz="3500" dirty="0">
              <a:ea typeface="Calibri"/>
              <a:cs typeface="Calibri"/>
            </a:endParaRPr>
          </a:p>
        </p:txBody>
      </p:sp>
      <p:sp>
        <p:nvSpPr>
          <p:cNvPr id="3" name="Content Placeholder 2"/>
          <p:cNvSpPr>
            <a:spLocks noGrp="1"/>
          </p:cNvSpPr>
          <p:nvPr>
            <p:ph idx="1"/>
          </p:nvPr>
        </p:nvSpPr>
        <p:spPr>
          <a:xfrm>
            <a:off x="571351" y="2743200"/>
            <a:ext cx="3485179" cy="3613149"/>
          </a:xfrm>
        </p:spPr>
        <p:txBody>
          <a:bodyPr vert="horz" lIns="91440" tIns="45720" rIns="91440" bIns="45720" rtlCol="0" anchor="ctr">
            <a:normAutofit/>
          </a:bodyPr>
          <a:lstStyle/>
          <a:p>
            <a:pPr marL="0" indent="0">
              <a:buNone/>
            </a:pPr>
            <a:r>
              <a:rPr lang="en-GB" sz="1700" dirty="0"/>
              <a:t> Social Media Marketing:</a:t>
            </a:r>
          </a:p>
          <a:p>
            <a:pPr marL="0" indent="0">
              <a:buNone/>
            </a:pPr>
            <a:r>
              <a:rPr lang="en-GB" sz="1700"/>
              <a:t>• Instagram, TikTok, Facebook ads</a:t>
            </a:r>
            <a:endParaRPr lang="en-GB" sz="1700">
              <a:ea typeface="Calibri"/>
              <a:cs typeface="Calibri"/>
            </a:endParaRPr>
          </a:p>
          <a:p>
            <a:pPr marL="0" indent="0">
              <a:buNone/>
            </a:pPr>
            <a:r>
              <a:rPr lang="en-GB" sz="1700"/>
              <a:t>• Show product designs &amp; customisation.</a:t>
            </a:r>
            <a:endParaRPr lang="en-GB" sz="1700" err="1">
              <a:ea typeface="Calibri"/>
              <a:cs typeface="Calibri"/>
            </a:endParaRPr>
          </a:p>
          <a:p>
            <a:pPr marL="0" indent="0">
              <a:buNone/>
            </a:pPr>
            <a:r>
              <a:rPr lang="en-GB" sz="1700"/>
              <a:t>• Cost-effective for startups</a:t>
            </a:r>
            <a:endParaRPr lang="en-GB" sz="1700">
              <a:ea typeface="Calibri"/>
              <a:cs typeface="Calibri"/>
            </a:endParaRPr>
          </a:p>
          <a:p>
            <a:endParaRPr lang="en-GB" sz="1700"/>
          </a:p>
          <a:p>
            <a:pPr marL="0" indent="0">
              <a:buNone/>
            </a:pPr>
            <a:r>
              <a:rPr lang="en-GB" sz="1700"/>
              <a:t>Multi-Channel Selling:</a:t>
            </a:r>
            <a:endParaRPr lang="en-GB" sz="1700">
              <a:ea typeface="Calibri"/>
              <a:cs typeface="Calibri"/>
            </a:endParaRPr>
          </a:p>
          <a:p>
            <a:pPr marL="0" indent="0">
              <a:buNone/>
            </a:pPr>
            <a:r>
              <a:rPr lang="en-GB" sz="1700"/>
              <a:t>• Physical showroom</a:t>
            </a:r>
            <a:endParaRPr lang="en-GB" sz="1700">
              <a:ea typeface="Calibri"/>
              <a:cs typeface="Calibri"/>
            </a:endParaRPr>
          </a:p>
          <a:p>
            <a:pPr marL="0" indent="0">
              <a:buNone/>
            </a:pPr>
            <a:r>
              <a:rPr lang="en-GB" sz="1700"/>
              <a:t>• Online platform</a:t>
            </a:r>
            <a:endParaRPr lang="en-GB" sz="1700">
              <a:ea typeface="Calibri"/>
              <a:cs typeface="Calibri"/>
            </a:endParaRPr>
          </a:p>
          <a:p>
            <a:pPr marL="0" indent="0">
              <a:buNone/>
            </a:pPr>
            <a:r>
              <a:rPr lang="en-GB" sz="1700"/>
              <a:t>• Increases customer reach and convenience</a:t>
            </a:r>
            <a:endParaRPr lang="en-GB" sz="1700">
              <a:ea typeface="Calibri"/>
              <a:cs typeface="Calibri"/>
            </a:endParaRPr>
          </a:p>
        </p:txBody>
      </p:sp>
      <p:pic>
        <p:nvPicPr>
          <p:cNvPr id="5" name="Picture 4" descr="Person watching empty phone">
            <a:extLst>
              <a:ext uri="{FF2B5EF4-FFF2-40B4-BE49-F238E27FC236}">
                <a16:creationId xmlns:a16="http://schemas.microsoft.com/office/drawing/2014/main" id="{821CDA17-9B04-E272-41C8-D73D1F9E4EDA}"/>
              </a:ext>
            </a:extLst>
          </p:cNvPr>
          <p:cNvPicPr>
            <a:picLocks noChangeAspect="1"/>
          </p:cNvPicPr>
          <p:nvPr/>
        </p:nvPicPr>
        <p:blipFill>
          <a:blip r:embed="rId2"/>
          <a:srcRect l="44447" r="11032" b="-10"/>
          <a:stretch>
            <a:fillRect/>
          </a:stretch>
        </p:blipFill>
        <p:spPr>
          <a:xfrm>
            <a:off x="4572000" y="1"/>
            <a:ext cx="4577118" cy="6858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17E66D-54BF-9DE7-7A78-DDA134478A06}"/>
              </a:ext>
            </a:extLst>
          </p:cNvPr>
          <p:cNvSpPr>
            <a:spLocks noGrp="1"/>
          </p:cNvSpPr>
          <p:nvPr>
            <p:ph type="title"/>
          </p:nvPr>
        </p:nvSpPr>
        <p:spPr>
          <a:xfrm>
            <a:off x="1028697" y="348865"/>
            <a:ext cx="7533018" cy="877729"/>
          </a:xfrm>
        </p:spPr>
        <p:txBody>
          <a:bodyPr anchor="ctr">
            <a:normAutofit/>
          </a:bodyPr>
          <a:lstStyle/>
          <a:p>
            <a:r>
              <a:rPr lang="en-GB" sz="3500">
                <a:solidFill>
                  <a:srgbClr val="FFFFFF"/>
                </a:solidFill>
                <a:ea typeface="Calibri"/>
                <a:cs typeface="Calibri"/>
              </a:rPr>
              <a:t>Management structure:</a:t>
            </a:r>
            <a:endParaRPr lang="en-GB" sz="3500">
              <a:solidFill>
                <a:srgbClr val="FFFFFF"/>
              </a:solidFill>
            </a:endParaRPr>
          </a:p>
        </p:txBody>
      </p:sp>
      <p:graphicFrame>
        <p:nvGraphicFramePr>
          <p:cNvPr id="5" name="Content Placeholder 2">
            <a:extLst>
              <a:ext uri="{FF2B5EF4-FFF2-40B4-BE49-F238E27FC236}">
                <a16:creationId xmlns:a16="http://schemas.microsoft.com/office/drawing/2014/main" id="{AF500EC8-FC66-3917-3025-27C714F91D5F}"/>
              </a:ext>
            </a:extLst>
          </p:cNvPr>
          <p:cNvGraphicFramePr>
            <a:graphicFrameLocks noGrp="1"/>
          </p:cNvGraphicFramePr>
          <p:nvPr>
            <p:ph idx="1"/>
            <p:extLst>
              <p:ext uri="{D42A27DB-BD31-4B8C-83A1-F6EECF244321}">
                <p14:modId xmlns:p14="http://schemas.microsoft.com/office/powerpoint/2010/main" val="2254774297"/>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0919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6D46A6-72ED-A9F5-76F5-3673F95CAD25}"/>
              </a:ext>
            </a:extLst>
          </p:cNvPr>
          <p:cNvSpPr>
            <a:spLocks noGrp="1"/>
          </p:cNvSpPr>
          <p:nvPr>
            <p:ph type="title"/>
          </p:nvPr>
        </p:nvSpPr>
        <p:spPr>
          <a:xfrm>
            <a:off x="1037673" y="348865"/>
            <a:ext cx="7288583" cy="1576446"/>
          </a:xfrm>
        </p:spPr>
        <p:txBody>
          <a:bodyPr anchor="ctr">
            <a:normAutofit/>
          </a:bodyPr>
          <a:lstStyle/>
          <a:p>
            <a:r>
              <a:rPr lang="en-GB" sz="3500">
                <a:solidFill>
                  <a:srgbClr val="FFFFFF"/>
                </a:solidFill>
                <a:ea typeface="Calibri"/>
                <a:cs typeface="Calibri"/>
              </a:rPr>
              <a:t>Long and short term goals</a:t>
            </a:r>
            <a:endParaRPr lang="en-GB" sz="3500">
              <a:solidFill>
                <a:srgbClr val="FFFFFF"/>
              </a:solidFill>
            </a:endParaRPr>
          </a:p>
        </p:txBody>
      </p:sp>
      <p:graphicFrame>
        <p:nvGraphicFramePr>
          <p:cNvPr id="21" name="Content Placeholder 2">
            <a:extLst>
              <a:ext uri="{FF2B5EF4-FFF2-40B4-BE49-F238E27FC236}">
                <a16:creationId xmlns:a16="http://schemas.microsoft.com/office/drawing/2014/main" id="{A1E49DE9-DD59-1B6A-E54D-AB0E961B5365}"/>
              </a:ext>
            </a:extLst>
          </p:cNvPr>
          <p:cNvGraphicFramePr>
            <a:graphicFrameLocks noGrp="1"/>
          </p:cNvGraphicFramePr>
          <p:nvPr>
            <p:ph idx="1"/>
            <p:extLst>
              <p:ext uri="{D42A27DB-BD31-4B8C-83A1-F6EECF244321}">
                <p14:modId xmlns:p14="http://schemas.microsoft.com/office/powerpoint/2010/main" val="3772410951"/>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847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77567-5C49-DC75-BB82-7E176DF96275}"/>
              </a:ext>
            </a:extLst>
          </p:cNvPr>
          <p:cNvSpPr>
            <a:spLocks noGrp="1"/>
          </p:cNvSpPr>
          <p:nvPr>
            <p:ph type="title"/>
          </p:nvPr>
        </p:nvSpPr>
        <p:spPr/>
        <p:txBody>
          <a:bodyPr/>
          <a:lstStyle/>
          <a:p>
            <a:r>
              <a:rPr lang="en-GB" dirty="0">
                <a:ea typeface="Calibri"/>
                <a:cs typeface="Calibri"/>
              </a:rPr>
              <a:t>Swot </a:t>
            </a:r>
            <a:r>
              <a:rPr lang="en-GB">
                <a:ea typeface="Calibri"/>
                <a:cs typeface="Calibri"/>
              </a:rPr>
              <a:t>analysis</a:t>
            </a:r>
            <a:endParaRPr lang="en-GB"/>
          </a:p>
        </p:txBody>
      </p:sp>
      <p:graphicFrame>
        <p:nvGraphicFramePr>
          <p:cNvPr id="5" name="Content Placeholder 2">
            <a:extLst>
              <a:ext uri="{FF2B5EF4-FFF2-40B4-BE49-F238E27FC236}">
                <a16:creationId xmlns:a16="http://schemas.microsoft.com/office/drawing/2014/main" id="{CA0DF0FC-1706-FBBF-D932-F1C0B0BA4869}"/>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4193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F5B711-58CA-E180-F6FD-CB832AE1AF71}"/>
              </a:ext>
            </a:extLst>
          </p:cNvPr>
          <p:cNvSpPr>
            <a:spLocks noGrp="1"/>
          </p:cNvSpPr>
          <p:nvPr>
            <p:ph type="title"/>
          </p:nvPr>
        </p:nvSpPr>
        <p:spPr>
          <a:xfrm>
            <a:off x="630936" y="256032"/>
            <a:ext cx="7879842" cy="1014984"/>
          </a:xfrm>
        </p:spPr>
        <p:txBody>
          <a:bodyPr anchor="b">
            <a:normAutofit/>
          </a:bodyPr>
          <a:lstStyle/>
          <a:p>
            <a:r>
              <a:rPr lang="en-GB" dirty="0">
                <a:ea typeface="Calibri"/>
                <a:cs typeface="Calibri"/>
              </a:rPr>
              <a:t>Local and </a:t>
            </a:r>
            <a:r>
              <a:rPr lang="en-GB">
                <a:ea typeface="Calibri"/>
                <a:cs typeface="Calibri"/>
              </a:rPr>
              <a:t>community marketing</a:t>
            </a:r>
            <a:endParaRPr lang="en-GB"/>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69493BA5-1983-1253-4174-7E8CFA77C64B}"/>
              </a:ext>
            </a:extLst>
          </p:cNvPr>
          <p:cNvGraphicFramePr>
            <a:graphicFrameLocks noGrp="1"/>
          </p:cNvGraphicFramePr>
          <p:nvPr>
            <p:ph idx="1"/>
            <p:extLst>
              <p:ext uri="{D42A27DB-BD31-4B8C-83A1-F6EECF244321}">
                <p14:modId xmlns:p14="http://schemas.microsoft.com/office/powerpoint/2010/main" val="2046232024"/>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4631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8" name="Rectangle 87">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67947"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1195697"/>
            <a:ext cx="2400300" cy="4238118"/>
          </a:xfrm>
        </p:spPr>
        <p:txBody>
          <a:bodyPr>
            <a:normAutofit/>
          </a:bodyPr>
          <a:lstStyle/>
          <a:p>
            <a:r>
              <a:rPr lang="en-GB" sz="2800">
                <a:solidFill>
                  <a:schemeClr val="bg1"/>
                </a:solidFill>
              </a:rPr>
              <a:t>Funding Requirements &amp; Allocation</a:t>
            </a:r>
          </a:p>
        </p:txBody>
      </p:sp>
      <p:grpSp>
        <p:nvGrpSpPr>
          <p:cNvPr id="89"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432689" cy="709660"/>
            <a:chOff x="2267504" y="2540250"/>
            <a:chExt cx="1990951" cy="739640"/>
          </a:xfrm>
          <a:solidFill>
            <a:schemeClr val="bg1"/>
          </a:solidFill>
        </p:grpSpPr>
        <p:sp>
          <p:nvSpPr>
            <p:cNvPr id="47" name="Freeform: Shape 46">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90" name="Freeform: Shape 47">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91" name="Oval 90">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2" name="Oval 91">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695" y="4752208"/>
            <a:ext cx="273765"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9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82214" y="5539935"/>
            <a:ext cx="731374" cy="975171"/>
            <a:chOff x="5829300" y="3162300"/>
            <a:chExt cx="532256" cy="532257"/>
          </a:xfrm>
          <a:solidFill>
            <a:schemeClr val="bg1"/>
          </a:solidFill>
        </p:grpSpPr>
        <p:sp>
          <p:nvSpPr>
            <p:cNvPr id="55" name="Freeform: Shape 54">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37" name="Content Placeholder 2">
            <a:extLst>
              <a:ext uri="{FF2B5EF4-FFF2-40B4-BE49-F238E27FC236}">
                <a16:creationId xmlns:a16="http://schemas.microsoft.com/office/drawing/2014/main" id="{3BAE28CB-2FB2-21B3-340A-16F0AFFA9858}"/>
              </a:ext>
            </a:extLst>
          </p:cNvPr>
          <p:cNvGraphicFramePr>
            <a:graphicFrameLocks noGrp="1"/>
          </p:cNvGraphicFramePr>
          <p:nvPr>
            <p:ph idx="1"/>
            <p:extLst>
              <p:ext uri="{D42A27DB-BD31-4B8C-83A1-F6EECF244321}">
                <p14:modId xmlns:p14="http://schemas.microsoft.com/office/powerpoint/2010/main" val="4125512071"/>
              </p:ext>
            </p:extLst>
          </p:nvPr>
        </p:nvGraphicFramePr>
        <p:xfrm>
          <a:off x="4038676" y="488173"/>
          <a:ext cx="47262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9EF4172-50DF-3D59-33B4-C008211A0552}"/>
              </a:ext>
            </a:extLst>
          </p:cNvPr>
          <p:cNvPicPr>
            <a:picLocks noChangeAspect="1"/>
          </p:cNvPicPr>
          <p:nvPr/>
        </p:nvPicPr>
        <p:blipFill>
          <a:blip r:embed="rId2">
            <a:duotone>
              <a:schemeClr val="bg2">
                <a:shade val="45000"/>
                <a:satMod val="135000"/>
              </a:schemeClr>
              <a:prstClr val="white"/>
            </a:duotone>
          </a:blip>
          <a:srcRect t="9091" r="19091"/>
          <a:stretch>
            <a:fillRect/>
          </a:stretch>
        </p:blipFill>
        <p:spPr>
          <a:xfrm>
            <a:off x="20" y="10"/>
            <a:ext cx="9143980" cy="6857990"/>
          </a:xfrm>
          <a:prstGeom prst="rect">
            <a:avLst/>
          </a:prstGeom>
        </p:spPr>
      </p:pic>
      <p:sp>
        <p:nvSpPr>
          <p:cNvPr id="22" name="Rectangle 2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D5596B-9641-DE1E-D5B7-A1F336E8AA7E}"/>
              </a:ext>
            </a:extLst>
          </p:cNvPr>
          <p:cNvSpPr>
            <a:spLocks noGrp="1"/>
          </p:cNvSpPr>
          <p:nvPr>
            <p:ph type="title"/>
          </p:nvPr>
        </p:nvSpPr>
        <p:spPr>
          <a:xfrm>
            <a:off x="628650" y="365125"/>
            <a:ext cx="7886700" cy="1325563"/>
          </a:xfrm>
        </p:spPr>
        <p:txBody>
          <a:bodyPr>
            <a:normAutofit/>
          </a:bodyPr>
          <a:lstStyle/>
          <a:p>
            <a:r>
              <a:rPr lang="en-GB">
                <a:ea typeface="Calibri"/>
                <a:cs typeface="Calibri"/>
              </a:rPr>
              <a:t>Funding source</a:t>
            </a:r>
            <a:endParaRPr lang="en-GB"/>
          </a:p>
        </p:txBody>
      </p:sp>
      <p:graphicFrame>
        <p:nvGraphicFramePr>
          <p:cNvPr id="15" name="Content Placeholder 2">
            <a:extLst>
              <a:ext uri="{FF2B5EF4-FFF2-40B4-BE49-F238E27FC236}">
                <a16:creationId xmlns:a16="http://schemas.microsoft.com/office/drawing/2014/main" id="{779C8AD8-2B20-0138-6E3B-D4195E901A95}"/>
              </a:ext>
            </a:extLst>
          </p:cNvPr>
          <p:cNvGraphicFramePr>
            <a:graphicFrameLocks noGrp="1"/>
          </p:cNvGraphicFramePr>
          <p:nvPr>
            <p:ph idx="1"/>
            <p:extLst>
              <p:ext uri="{D42A27DB-BD31-4B8C-83A1-F6EECF244321}">
                <p14:modId xmlns:p14="http://schemas.microsoft.com/office/powerpoint/2010/main" val="2576411556"/>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59437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F33EAD-B2F1-415D-ABEB-2CBBF9E4E642}"/>
              </a:ext>
            </a:extLst>
          </p:cNvPr>
          <p:cNvSpPr>
            <a:spLocks noGrp="1"/>
          </p:cNvSpPr>
          <p:nvPr>
            <p:ph type="title"/>
          </p:nvPr>
        </p:nvSpPr>
        <p:spPr>
          <a:xfrm>
            <a:off x="1028697" y="348865"/>
            <a:ext cx="7533018" cy="877729"/>
          </a:xfrm>
        </p:spPr>
        <p:txBody>
          <a:bodyPr anchor="ctr">
            <a:normAutofit/>
          </a:bodyPr>
          <a:lstStyle/>
          <a:p>
            <a:r>
              <a:rPr lang="en-GB" sz="3500">
                <a:solidFill>
                  <a:srgbClr val="FFFFFF"/>
                </a:solidFill>
                <a:ea typeface="Calibri"/>
                <a:cs typeface="Calibri"/>
              </a:rPr>
              <a:t>One Month Cash Flow Table</a:t>
            </a:r>
            <a:endParaRPr lang="en-GB" sz="3500">
              <a:solidFill>
                <a:srgbClr val="FFFFFF"/>
              </a:solidFill>
            </a:endParaRPr>
          </a:p>
        </p:txBody>
      </p:sp>
      <p:graphicFrame>
        <p:nvGraphicFramePr>
          <p:cNvPr id="5" name="Content Placeholder 4">
            <a:extLst>
              <a:ext uri="{FF2B5EF4-FFF2-40B4-BE49-F238E27FC236}">
                <a16:creationId xmlns:a16="http://schemas.microsoft.com/office/drawing/2014/main" id="{AA2E0B2A-11BE-CE22-E7D0-187E08CD2B29}"/>
              </a:ext>
            </a:extLst>
          </p:cNvPr>
          <p:cNvGraphicFramePr>
            <a:graphicFrameLocks noGrp="1"/>
          </p:cNvGraphicFramePr>
          <p:nvPr>
            <p:ph idx="1"/>
            <p:extLst>
              <p:ext uri="{D42A27DB-BD31-4B8C-83A1-F6EECF244321}">
                <p14:modId xmlns:p14="http://schemas.microsoft.com/office/powerpoint/2010/main" val="2217600681"/>
              </p:ext>
            </p:extLst>
          </p:nvPr>
        </p:nvGraphicFramePr>
        <p:xfrm>
          <a:off x="483042" y="2233821"/>
          <a:ext cx="8195872" cy="3950334"/>
        </p:xfrm>
        <a:graphic>
          <a:graphicData uri="http://schemas.openxmlformats.org/drawingml/2006/table">
            <a:tbl>
              <a:tblPr bandRow="1">
                <a:tableStyleId>{5C22544A-7EE6-4342-B048-85BDC9FD1C3A}</a:tableStyleId>
              </a:tblPr>
              <a:tblGrid>
                <a:gridCol w="2462782">
                  <a:extLst>
                    <a:ext uri="{9D8B030D-6E8A-4147-A177-3AD203B41FA5}">
                      <a16:colId xmlns:a16="http://schemas.microsoft.com/office/drawing/2014/main" val="372995077"/>
                    </a:ext>
                  </a:extLst>
                </a:gridCol>
                <a:gridCol w="1146618">
                  <a:extLst>
                    <a:ext uri="{9D8B030D-6E8A-4147-A177-3AD203B41FA5}">
                      <a16:colId xmlns:a16="http://schemas.microsoft.com/office/drawing/2014/main" val="24640933"/>
                    </a:ext>
                  </a:extLst>
                </a:gridCol>
                <a:gridCol w="1146618">
                  <a:extLst>
                    <a:ext uri="{9D8B030D-6E8A-4147-A177-3AD203B41FA5}">
                      <a16:colId xmlns:a16="http://schemas.microsoft.com/office/drawing/2014/main" val="2754137290"/>
                    </a:ext>
                  </a:extLst>
                </a:gridCol>
                <a:gridCol w="1146618">
                  <a:extLst>
                    <a:ext uri="{9D8B030D-6E8A-4147-A177-3AD203B41FA5}">
                      <a16:colId xmlns:a16="http://schemas.microsoft.com/office/drawing/2014/main" val="2011487781"/>
                    </a:ext>
                  </a:extLst>
                </a:gridCol>
                <a:gridCol w="1146618">
                  <a:extLst>
                    <a:ext uri="{9D8B030D-6E8A-4147-A177-3AD203B41FA5}">
                      <a16:colId xmlns:a16="http://schemas.microsoft.com/office/drawing/2014/main" val="2923901564"/>
                    </a:ext>
                  </a:extLst>
                </a:gridCol>
                <a:gridCol w="1146618">
                  <a:extLst>
                    <a:ext uri="{9D8B030D-6E8A-4147-A177-3AD203B41FA5}">
                      <a16:colId xmlns:a16="http://schemas.microsoft.com/office/drawing/2014/main" val="476445996"/>
                    </a:ext>
                  </a:extLst>
                </a:gridCol>
              </a:tblGrid>
              <a:tr h="242758">
                <a:tc>
                  <a:txBody>
                    <a:bodyPr/>
                    <a:lstStyle/>
                    <a:p>
                      <a:pPr>
                        <a:buNone/>
                      </a:pPr>
                      <a:r>
                        <a:rPr lang="en-GB" sz="1100"/>
                        <a:t>Category</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Week 1 (£)</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Week 2 (£)</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Week 3 (£)</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Week 4 (£)</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Total (£)</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323846781"/>
                  </a:ext>
                </a:extLst>
              </a:tr>
              <a:tr h="242758">
                <a:tc>
                  <a:txBody>
                    <a:bodyPr/>
                    <a:lstStyle/>
                    <a:p>
                      <a:pPr>
                        <a:buNone/>
                      </a:pPr>
                      <a:r>
                        <a:rPr lang="en-GB" sz="1100" b="1"/>
                        <a:t>Cash Inflows</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13222110"/>
                  </a:ext>
                </a:extLst>
              </a:tr>
              <a:tr h="242758">
                <a:tc>
                  <a:txBody>
                    <a:bodyPr/>
                    <a:lstStyle/>
                    <a:p>
                      <a:pPr>
                        <a:buNone/>
                      </a:pPr>
                      <a:r>
                        <a:rPr lang="en-GB" sz="1100"/>
                        <a:t>Sofa Sales</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2,000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2,500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3,000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3,500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11,000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822100676"/>
                  </a:ext>
                </a:extLst>
              </a:tr>
              <a:tr h="242758">
                <a:tc>
                  <a:txBody>
                    <a:bodyPr/>
                    <a:lstStyle/>
                    <a:p>
                      <a:pPr>
                        <a:buNone/>
                      </a:pPr>
                      <a:r>
                        <a:rPr lang="en-GB" sz="1100"/>
                        <a:t>Bed Frame Sales</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1,000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1,200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1,500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1,800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5,500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500812359"/>
                  </a:ext>
                </a:extLst>
              </a:tr>
              <a:tr h="242758">
                <a:tc>
                  <a:txBody>
                    <a:bodyPr/>
                    <a:lstStyle/>
                    <a:p>
                      <a:pPr>
                        <a:buNone/>
                      </a:pPr>
                      <a:r>
                        <a:rPr lang="en-GB" sz="1100"/>
                        <a:t>Online Orders</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500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700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900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1,200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3,300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171448123"/>
                  </a:ext>
                </a:extLst>
              </a:tr>
              <a:tr h="242758">
                <a:tc>
                  <a:txBody>
                    <a:bodyPr/>
                    <a:lstStyle/>
                    <a:p>
                      <a:pPr>
                        <a:buNone/>
                      </a:pPr>
                      <a:r>
                        <a:rPr lang="en-GB" sz="1100" b="1"/>
                        <a:t>Total Cash In</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3,500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4,400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5,400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6,500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19,800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1060544328"/>
                  </a:ext>
                </a:extLst>
              </a:tr>
              <a:tr h="275861">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935226067"/>
                  </a:ext>
                </a:extLst>
              </a:tr>
              <a:tr h="242758">
                <a:tc>
                  <a:txBody>
                    <a:bodyPr/>
                    <a:lstStyle/>
                    <a:p>
                      <a:pPr>
                        <a:buNone/>
                      </a:pPr>
                      <a:r>
                        <a:rPr lang="en-GB" sz="1100" b="1"/>
                        <a:t>Cash Outflows</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172359008"/>
                  </a:ext>
                </a:extLst>
              </a:tr>
              <a:tr h="242758">
                <a:tc>
                  <a:txBody>
                    <a:bodyPr/>
                    <a:lstStyle/>
                    <a:p>
                      <a:pPr>
                        <a:buNone/>
                      </a:pPr>
                      <a:r>
                        <a:rPr lang="en-GB" sz="1100"/>
                        <a:t>Materials (wood, fabric, foam)</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1,200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1,200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1,200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1,200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4,800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37633238"/>
                  </a:ext>
                </a:extLst>
              </a:tr>
              <a:tr h="242758">
                <a:tc>
                  <a:txBody>
                    <a:bodyPr/>
                    <a:lstStyle/>
                    <a:p>
                      <a:pPr>
                        <a:buNone/>
                      </a:pPr>
                      <a:r>
                        <a:rPr lang="en-GB" sz="1100"/>
                        <a:t>Staff Wages</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1,000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1,000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1,000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1,000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4,000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654839455"/>
                  </a:ext>
                </a:extLst>
              </a:tr>
              <a:tr h="242758">
                <a:tc>
                  <a:txBody>
                    <a:bodyPr/>
                    <a:lstStyle/>
                    <a:p>
                      <a:pPr>
                        <a:buNone/>
                      </a:pPr>
                      <a:r>
                        <a:rPr lang="en-GB" sz="1100"/>
                        <a:t>Workshop Rent</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500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500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914105135"/>
                  </a:ext>
                </a:extLst>
              </a:tr>
              <a:tr h="242758">
                <a:tc>
                  <a:txBody>
                    <a:bodyPr/>
                    <a:lstStyle/>
                    <a:p>
                      <a:pPr>
                        <a:buNone/>
                      </a:pPr>
                      <a:r>
                        <a:rPr lang="en-GB" sz="1100"/>
                        <a:t>Marketing (social media ads)</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200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200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200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200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800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469927309"/>
                  </a:ext>
                </a:extLst>
              </a:tr>
              <a:tr h="242758">
                <a:tc>
                  <a:txBody>
                    <a:bodyPr/>
                    <a:lstStyle/>
                    <a:p>
                      <a:pPr>
                        <a:buNone/>
                      </a:pPr>
                      <a:r>
                        <a:rPr lang="en-GB" sz="1100"/>
                        <a:t>Utilities &amp; Transport</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150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150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150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150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a:t>600</a:t>
                      </a:r>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798921446"/>
                  </a:ext>
                </a:extLst>
              </a:tr>
              <a:tr h="242758">
                <a:tc>
                  <a:txBody>
                    <a:bodyPr/>
                    <a:lstStyle/>
                    <a:p>
                      <a:pPr>
                        <a:buNone/>
                      </a:pPr>
                      <a:r>
                        <a:rPr lang="en-GB" sz="1100" b="1"/>
                        <a:t>Total Cash Out</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3,050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2,550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2,550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2,550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10,700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2876295796"/>
                  </a:ext>
                </a:extLst>
              </a:tr>
              <a:tr h="275861">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425191848"/>
                  </a:ext>
                </a:extLst>
              </a:tr>
              <a:tr h="242758">
                <a:tc>
                  <a:txBody>
                    <a:bodyPr/>
                    <a:lstStyle/>
                    <a:p>
                      <a:pPr>
                        <a:buNone/>
                      </a:pPr>
                      <a:r>
                        <a:rPr lang="en-GB" sz="1100" b="1"/>
                        <a:t>Net Cash Flow</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+450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+1,850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+2,850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+3,950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tc>
                  <a:txBody>
                    <a:bodyPr/>
                    <a:lstStyle/>
                    <a:p>
                      <a:pPr>
                        <a:buNone/>
                      </a:pPr>
                      <a:r>
                        <a:rPr lang="en-GB" sz="1100" b="1"/>
                        <a:t>+9,100</a:t>
                      </a:r>
                      <a:endParaRPr lang="en-GB" sz="1100"/>
                    </a:p>
                  </a:txBody>
                  <a:tcPr marL="55172" marR="55172" marT="27586" marB="27586" anchor="ctr">
                    <a:lnL w="12700">
                      <a:solidFill>
                        <a:schemeClr val="tx1"/>
                      </a:solidFill>
                    </a:lnL>
                    <a:lnR w="12700">
                      <a:solidFill>
                        <a:schemeClr val="tx1"/>
                      </a:solidFill>
                    </a:lnR>
                    <a:lnT w="12700">
                      <a:solidFill>
                        <a:schemeClr val="tx1"/>
                      </a:solidFill>
                    </a:lnT>
                    <a:lnB w="12700">
                      <a:solidFill>
                        <a:schemeClr val="tx1"/>
                      </a:solidFill>
                    </a:lnB>
                    <a:noFill/>
                  </a:tcPr>
                </a:tc>
                <a:extLst>
                  <a:ext uri="{0D108BD9-81ED-4DB2-BD59-A6C34878D82A}">
                    <a16:rowId xmlns:a16="http://schemas.microsoft.com/office/drawing/2014/main" val="3493249324"/>
                  </a:ext>
                </a:extLst>
              </a:tr>
            </a:tbl>
          </a:graphicData>
        </a:graphic>
      </p:graphicFrame>
    </p:spTree>
    <p:extLst>
      <p:ext uri="{BB962C8B-B14F-4D97-AF65-F5344CB8AC3E}">
        <p14:creationId xmlns:p14="http://schemas.microsoft.com/office/powerpoint/2010/main" val="41800952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37673" y="348865"/>
            <a:ext cx="7288583" cy="1576446"/>
          </a:xfrm>
        </p:spPr>
        <p:txBody>
          <a:bodyPr anchor="ctr">
            <a:normAutofit/>
          </a:bodyPr>
          <a:lstStyle/>
          <a:p>
            <a:r>
              <a:rPr lang="en-GB" sz="3500">
                <a:solidFill>
                  <a:srgbClr val="FFFFFF"/>
                </a:solidFill>
              </a:rPr>
              <a:t>Why Invest in Kal’s Furniture?</a:t>
            </a:r>
          </a:p>
        </p:txBody>
      </p:sp>
      <p:graphicFrame>
        <p:nvGraphicFramePr>
          <p:cNvPr id="5" name="Content Placeholder 2">
            <a:extLst>
              <a:ext uri="{FF2B5EF4-FFF2-40B4-BE49-F238E27FC236}">
                <a16:creationId xmlns:a16="http://schemas.microsoft.com/office/drawing/2014/main" id="{BD295985-00DF-495D-41FD-59393D07B180}"/>
              </a:ext>
            </a:extLst>
          </p:cNvPr>
          <p:cNvGraphicFramePr>
            <a:graphicFrameLocks noGrp="1"/>
          </p:cNvGraphicFramePr>
          <p:nvPr>
            <p:ph idx="1"/>
            <p:extLst>
              <p:ext uri="{D42A27DB-BD31-4B8C-83A1-F6EECF244321}">
                <p14:modId xmlns:p14="http://schemas.microsoft.com/office/powerpoint/2010/main" val="2433526129"/>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Kal’s Furniture – Business Plan Pitch</vt:lpstr>
      <vt:lpstr>Business Idea Overview</vt:lpstr>
      <vt:lpstr>PESTEL –  Key External Factors</vt:lpstr>
      <vt:lpstr>Marketing Strategies</vt:lpstr>
      <vt:lpstr>Management structure:</vt:lpstr>
      <vt:lpstr>Long and short term goals</vt:lpstr>
      <vt:lpstr>Swot analysis</vt:lpstr>
      <vt:lpstr>Local and community marketing</vt:lpstr>
      <vt:lpstr>Funding Requirements &amp; Allocation</vt:lpstr>
      <vt:lpstr>Funding source</vt:lpstr>
      <vt:lpstr>One Month Cash Flow Table</vt:lpstr>
      <vt:lpstr>Why Invest in Kal’s Furniture?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243</cp:revision>
  <dcterms:created xsi:type="dcterms:W3CDTF">2013-01-27T09:14:16Z</dcterms:created>
  <dcterms:modified xsi:type="dcterms:W3CDTF">2026-03-15T12:28:22Z</dcterms:modified>
  <cp:category/>
</cp:coreProperties>
</file>