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</p:sldIdLst>
  <p:sldSz cx="12192000" cy="6858000"/>
  <p:notesSz cx="12192000" cy="6858000"/>
  <p:embeddedFontLst>
    <p:embeddedFont>
      <p:font typeface="Calibri" panose="020F0502020204030204" pitchFamily="34" charset="0"/>
      <p:regular r:id="rId43"/>
      <p:bold r:id="rId44"/>
      <p:italic r:id="rId45"/>
      <p:boldItalic r:id="rId46"/>
    </p:embeddedFont>
    <p:embeddedFont>
      <p:font typeface="Calibri Light" panose="020F0302020204030204" pitchFamily="34" charset="0"/>
      <p:regular r:id="rId47"/>
      <p:italic r:id="rId48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68" y="13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font" Target="fonts/font5.fntdata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font" Target="fonts/font3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2.fntdata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1.fntdata"/><Relationship Id="rId48" Type="http://schemas.openxmlformats.org/officeDocument/2006/relationships/font" Target="fonts/font6.fntdata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4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200" b="0" i="0">
                <a:solidFill>
                  <a:schemeClr val="bg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6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200" b="0" i="0">
                <a:solidFill>
                  <a:schemeClr val="bg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200" b="0" i="0">
                <a:solidFill>
                  <a:schemeClr val="bg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92478" y="4225386"/>
            <a:ext cx="9607042" cy="15322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200" b="0" i="0">
                <a:solidFill>
                  <a:schemeClr val="bg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879158" y="3092368"/>
            <a:ext cx="5399405" cy="2794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g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7582612"/>
            <a:chOff x="0" y="0"/>
            <a:chExt cx="12192000" cy="7582612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88950" cy="685604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4418788"/>
              <a:ext cx="12192000" cy="316382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80872" y="4053839"/>
              <a:ext cx="10622279" cy="22097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290954" y="5094669"/>
            <a:ext cx="9607042" cy="1532254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marL="1875155" marR="5080" indent="-1863089">
              <a:lnSpc>
                <a:spcPts val="5610"/>
              </a:lnSpc>
              <a:spcBef>
                <a:spcPts val="820"/>
              </a:spcBef>
            </a:pPr>
            <a:r>
              <a:rPr dirty="0"/>
              <a:t>Arthrokinematics,</a:t>
            </a:r>
            <a:r>
              <a:rPr spc="-140" dirty="0"/>
              <a:t> </a:t>
            </a:r>
            <a:r>
              <a:rPr dirty="0"/>
              <a:t>Injuries</a:t>
            </a:r>
            <a:r>
              <a:rPr spc="-85" dirty="0"/>
              <a:t> </a:t>
            </a:r>
            <a:r>
              <a:rPr dirty="0"/>
              <a:t>&amp;</a:t>
            </a:r>
            <a:r>
              <a:rPr spc="-65" dirty="0"/>
              <a:t> </a:t>
            </a:r>
            <a:r>
              <a:rPr spc="-10" dirty="0"/>
              <a:t>Manual </a:t>
            </a:r>
            <a:r>
              <a:rPr dirty="0"/>
              <a:t>Therapy</a:t>
            </a:r>
            <a:r>
              <a:rPr spc="-130" dirty="0"/>
              <a:t> </a:t>
            </a:r>
            <a:r>
              <a:rPr dirty="0"/>
              <a:t>for</a:t>
            </a:r>
            <a:r>
              <a:rPr spc="-125" dirty="0"/>
              <a:t> </a:t>
            </a:r>
            <a:r>
              <a:rPr dirty="0"/>
              <a:t>the</a:t>
            </a:r>
            <a:r>
              <a:rPr spc="-90" dirty="0"/>
              <a:t> </a:t>
            </a:r>
            <a:r>
              <a:rPr spc="-10" dirty="0"/>
              <a:t>Elbow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13740" y="2554065"/>
            <a:ext cx="2894965" cy="1589405"/>
          </a:xfrm>
          <a:prstGeom prst="rect">
            <a:avLst/>
          </a:prstGeom>
        </p:spPr>
        <p:txBody>
          <a:bodyPr vert="horz" wrap="square" lIns="0" tIns="106045" rIns="0" bIns="0" rtlCol="0">
            <a:spAutoFit/>
          </a:bodyPr>
          <a:lstStyle/>
          <a:p>
            <a:pPr marL="12700" marR="5080">
              <a:lnSpc>
                <a:spcPts val="5830"/>
              </a:lnSpc>
              <a:spcBef>
                <a:spcPts val="835"/>
              </a:spcBef>
            </a:pPr>
            <a:r>
              <a:rPr sz="5400" b="0" spc="-10" dirty="0">
                <a:latin typeface="Calibri Light"/>
                <a:cs typeface="Calibri Light"/>
              </a:rPr>
              <a:t>Learning Objectives</a:t>
            </a:r>
            <a:endParaRPr sz="5400">
              <a:latin typeface="Calibri Light"/>
              <a:cs typeface="Calibri Light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4295663" y="746887"/>
            <a:ext cx="81915" cy="5453380"/>
            <a:chOff x="4295663" y="746887"/>
            <a:chExt cx="81915" cy="5453380"/>
          </a:xfrm>
        </p:grpSpPr>
        <p:sp>
          <p:nvSpPr>
            <p:cNvPr id="4" name="object 4"/>
            <p:cNvSpPr/>
            <p:nvPr/>
          </p:nvSpPr>
          <p:spPr>
            <a:xfrm>
              <a:off x="4309732" y="767435"/>
              <a:ext cx="46355" cy="5411470"/>
            </a:xfrm>
            <a:custGeom>
              <a:avLst/>
              <a:gdLst/>
              <a:ahLst/>
              <a:cxnLst/>
              <a:rect l="l" t="t" r="r" b="b"/>
              <a:pathLst>
                <a:path w="46354" h="5411470">
                  <a:moveTo>
                    <a:pt x="22872" y="0"/>
                  </a:moveTo>
                  <a:lnTo>
                    <a:pt x="19558" y="355"/>
                  </a:lnTo>
                  <a:lnTo>
                    <a:pt x="12331" y="660"/>
                  </a:lnTo>
                  <a:lnTo>
                    <a:pt x="15521" y="70729"/>
                  </a:lnTo>
                  <a:lnTo>
                    <a:pt x="17340" y="136913"/>
                  </a:lnTo>
                  <a:lnTo>
                    <a:pt x="18008" y="199493"/>
                  </a:lnTo>
                  <a:lnTo>
                    <a:pt x="17744" y="258754"/>
                  </a:lnTo>
                  <a:lnTo>
                    <a:pt x="16770" y="314977"/>
                  </a:lnTo>
                  <a:lnTo>
                    <a:pt x="15305" y="368447"/>
                  </a:lnTo>
                  <a:lnTo>
                    <a:pt x="10167" y="515164"/>
                  </a:lnTo>
                  <a:lnTo>
                    <a:pt x="8940" y="560449"/>
                  </a:lnTo>
                  <a:lnTo>
                    <a:pt x="8323" y="604396"/>
                  </a:lnTo>
                  <a:lnTo>
                    <a:pt x="8536" y="647287"/>
                  </a:lnTo>
                  <a:lnTo>
                    <a:pt x="9799" y="689407"/>
                  </a:lnTo>
                  <a:lnTo>
                    <a:pt x="12331" y="731037"/>
                  </a:lnTo>
                  <a:lnTo>
                    <a:pt x="15522" y="777282"/>
                  </a:lnTo>
                  <a:lnTo>
                    <a:pt x="18123" y="826341"/>
                  </a:lnTo>
                  <a:lnTo>
                    <a:pt x="20151" y="877708"/>
                  </a:lnTo>
                  <a:lnTo>
                    <a:pt x="21620" y="930878"/>
                  </a:lnTo>
                  <a:lnTo>
                    <a:pt x="22548" y="985348"/>
                  </a:lnTo>
                  <a:lnTo>
                    <a:pt x="22949" y="1040612"/>
                  </a:lnTo>
                  <a:lnTo>
                    <a:pt x="22839" y="1096165"/>
                  </a:lnTo>
                  <a:lnTo>
                    <a:pt x="22234" y="1151504"/>
                  </a:lnTo>
                  <a:lnTo>
                    <a:pt x="21149" y="1206123"/>
                  </a:lnTo>
                  <a:lnTo>
                    <a:pt x="19601" y="1259518"/>
                  </a:lnTo>
                  <a:lnTo>
                    <a:pt x="17605" y="1311185"/>
                  </a:lnTo>
                  <a:lnTo>
                    <a:pt x="15176" y="1360617"/>
                  </a:lnTo>
                  <a:lnTo>
                    <a:pt x="9018" y="1459477"/>
                  </a:lnTo>
                  <a:lnTo>
                    <a:pt x="6298" y="1509656"/>
                  </a:lnTo>
                  <a:lnTo>
                    <a:pt x="4194" y="1558475"/>
                  </a:lnTo>
                  <a:lnTo>
                    <a:pt x="2729" y="1606562"/>
                  </a:lnTo>
                  <a:lnTo>
                    <a:pt x="1928" y="1654545"/>
                  </a:lnTo>
                  <a:lnTo>
                    <a:pt x="1812" y="1703051"/>
                  </a:lnTo>
                  <a:lnTo>
                    <a:pt x="2405" y="1752707"/>
                  </a:lnTo>
                  <a:lnTo>
                    <a:pt x="3730" y="1804141"/>
                  </a:lnTo>
                  <a:lnTo>
                    <a:pt x="5811" y="1857980"/>
                  </a:lnTo>
                  <a:lnTo>
                    <a:pt x="8670" y="1914851"/>
                  </a:lnTo>
                  <a:lnTo>
                    <a:pt x="12331" y="1975383"/>
                  </a:lnTo>
                  <a:lnTo>
                    <a:pt x="14413" y="2018544"/>
                  </a:lnTo>
                  <a:lnTo>
                    <a:pt x="15209" y="2062055"/>
                  </a:lnTo>
                  <a:lnTo>
                    <a:pt x="14937" y="2106008"/>
                  </a:lnTo>
                  <a:lnTo>
                    <a:pt x="13812" y="2150496"/>
                  </a:lnTo>
                  <a:lnTo>
                    <a:pt x="12050" y="2195613"/>
                  </a:lnTo>
                  <a:lnTo>
                    <a:pt x="5097" y="2335657"/>
                  </a:lnTo>
                  <a:lnTo>
                    <a:pt x="2944" y="2384212"/>
                  </a:lnTo>
                  <a:lnTo>
                    <a:pt x="1233" y="2433859"/>
                  </a:lnTo>
                  <a:lnTo>
                    <a:pt x="179" y="2484691"/>
                  </a:lnTo>
                  <a:lnTo>
                    <a:pt x="0" y="2536799"/>
                  </a:lnTo>
                  <a:lnTo>
                    <a:pt x="909" y="2590278"/>
                  </a:lnTo>
                  <a:lnTo>
                    <a:pt x="3123" y="2645220"/>
                  </a:lnTo>
                  <a:lnTo>
                    <a:pt x="6859" y="2701717"/>
                  </a:lnTo>
                  <a:lnTo>
                    <a:pt x="17671" y="2817612"/>
                  </a:lnTo>
                  <a:lnTo>
                    <a:pt x="21043" y="2873030"/>
                  </a:lnTo>
                  <a:lnTo>
                    <a:pt x="22718" y="2926367"/>
                  </a:lnTo>
                  <a:lnTo>
                    <a:pt x="22963" y="2977872"/>
                  </a:lnTo>
                  <a:lnTo>
                    <a:pt x="22048" y="3027797"/>
                  </a:lnTo>
                  <a:lnTo>
                    <a:pt x="20242" y="3076391"/>
                  </a:lnTo>
                  <a:lnTo>
                    <a:pt x="17814" y="3123907"/>
                  </a:lnTo>
                  <a:lnTo>
                    <a:pt x="9484" y="3262485"/>
                  </a:lnTo>
                  <a:lnTo>
                    <a:pt x="7256" y="3308191"/>
                  </a:lnTo>
                  <a:lnTo>
                    <a:pt x="5750" y="3354070"/>
                  </a:lnTo>
                  <a:lnTo>
                    <a:pt x="5236" y="3400374"/>
                  </a:lnTo>
                  <a:lnTo>
                    <a:pt x="5982" y="3447354"/>
                  </a:lnTo>
                  <a:lnTo>
                    <a:pt x="8258" y="3495259"/>
                  </a:lnTo>
                  <a:lnTo>
                    <a:pt x="17331" y="3602612"/>
                  </a:lnTo>
                  <a:lnTo>
                    <a:pt x="20118" y="3655599"/>
                  </a:lnTo>
                  <a:lnTo>
                    <a:pt x="21070" y="3704270"/>
                  </a:lnTo>
                  <a:lnTo>
                    <a:pt x="20561" y="3749593"/>
                  </a:lnTo>
                  <a:lnTo>
                    <a:pt x="18968" y="3792536"/>
                  </a:lnTo>
                  <a:lnTo>
                    <a:pt x="16668" y="3834066"/>
                  </a:lnTo>
                  <a:lnTo>
                    <a:pt x="11448" y="3916759"/>
                  </a:lnTo>
                  <a:lnTo>
                    <a:pt x="9280" y="3959857"/>
                  </a:lnTo>
                  <a:lnTo>
                    <a:pt x="7908" y="4005414"/>
                  </a:lnTo>
                  <a:lnTo>
                    <a:pt x="7709" y="4054398"/>
                  </a:lnTo>
                  <a:lnTo>
                    <a:pt x="9058" y="4107775"/>
                  </a:lnTo>
                  <a:lnTo>
                    <a:pt x="15923" y="4227782"/>
                  </a:lnTo>
                  <a:lnTo>
                    <a:pt x="18120" y="4288010"/>
                  </a:lnTo>
                  <a:lnTo>
                    <a:pt x="19139" y="4347061"/>
                  </a:lnTo>
                  <a:lnTo>
                    <a:pt x="19199" y="4404798"/>
                  </a:lnTo>
                  <a:lnTo>
                    <a:pt x="18515" y="4461086"/>
                  </a:lnTo>
                  <a:lnTo>
                    <a:pt x="17305" y="4515786"/>
                  </a:lnTo>
                  <a:lnTo>
                    <a:pt x="12687" y="4669002"/>
                  </a:lnTo>
                  <a:lnTo>
                    <a:pt x="11543" y="4715990"/>
                  </a:lnTo>
                  <a:lnTo>
                    <a:pt x="10957" y="4760708"/>
                  </a:lnTo>
                  <a:lnTo>
                    <a:pt x="11148" y="4803020"/>
                  </a:lnTo>
                  <a:lnTo>
                    <a:pt x="13520" y="4888011"/>
                  </a:lnTo>
                  <a:lnTo>
                    <a:pt x="13222" y="4933107"/>
                  </a:lnTo>
                  <a:lnTo>
                    <a:pt x="11853" y="4978545"/>
                  </a:lnTo>
                  <a:lnTo>
                    <a:pt x="7568" y="5072334"/>
                  </a:lnTo>
                  <a:lnTo>
                    <a:pt x="5485" y="5121624"/>
                  </a:lnTo>
                  <a:lnTo>
                    <a:pt x="3998" y="5173140"/>
                  </a:lnTo>
                  <a:lnTo>
                    <a:pt x="3523" y="5227351"/>
                  </a:lnTo>
                  <a:lnTo>
                    <a:pt x="4475" y="5284727"/>
                  </a:lnTo>
                  <a:lnTo>
                    <a:pt x="7273" y="5345740"/>
                  </a:lnTo>
                  <a:lnTo>
                    <a:pt x="12331" y="5410860"/>
                  </a:lnTo>
                  <a:lnTo>
                    <a:pt x="18110" y="5410136"/>
                  </a:lnTo>
                  <a:lnTo>
                    <a:pt x="25209" y="5410174"/>
                  </a:lnTo>
                  <a:lnTo>
                    <a:pt x="30619" y="5410860"/>
                  </a:lnTo>
                  <a:lnTo>
                    <a:pt x="29417" y="5366164"/>
                  </a:lnTo>
                  <a:lnTo>
                    <a:pt x="28672" y="5319166"/>
                  </a:lnTo>
                  <a:lnTo>
                    <a:pt x="28327" y="5270189"/>
                  </a:lnTo>
                  <a:lnTo>
                    <a:pt x="28322" y="5219556"/>
                  </a:lnTo>
                  <a:lnTo>
                    <a:pt x="29093" y="5114620"/>
                  </a:lnTo>
                  <a:lnTo>
                    <a:pt x="33374" y="4793750"/>
                  </a:lnTo>
                  <a:lnTo>
                    <a:pt x="33872" y="4693406"/>
                  </a:lnTo>
                  <a:lnTo>
                    <a:pt x="33679" y="4645931"/>
                  </a:lnTo>
                  <a:lnTo>
                    <a:pt x="33112" y="4600685"/>
                  </a:lnTo>
                  <a:lnTo>
                    <a:pt x="32112" y="4557993"/>
                  </a:lnTo>
                  <a:lnTo>
                    <a:pt x="30619" y="4518177"/>
                  </a:lnTo>
                  <a:lnTo>
                    <a:pt x="28499" y="4469710"/>
                  </a:lnTo>
                  <a:lnTo>
                    <a:pt x="26966" y="4429016"/>
                  </a:lnTo>
                  <a:lnTo>
                    <a:pt x="25956" y="4394192"/>
                  </a:lnTo>
                  <a:lnTo>
                    <a:pt x="25406" y="4363335"/>
                  </a:lnTo>
                  <a:lnTo>
                    <a:pt x="25252" y="4334542"/>
                  </a:lnTo>
                  <a:lnTo>
                    <a:pt x="25430" y="4305909"/>
                  </a:lnTo>
                  <a:lnTo>
                    <a:pt x="29070" y="4098541"/>
                  </a:lnTo>
                  <a:lnTo>
                    <a:pt x="30619" y="3950106"/>
                  </a:lnTo>
                  <a:lnTo>
                    <a:pt x="30831" y="3881721"/>
                  </a:lnTo>
                  <a:lnTo>
                    <a:pt x="30503" y="3819128"/>
                  </a:lnTo>
                  <a:lnTo>
                    <a:pt x="29743" y="3761641"/>
                  </a:lnTo>
                  <a:lnTo>
                    <a:pt x="28662" y="3708570"/>
                  </a:lnTo>
                  <a:lnTo>
                    <a:pt x="22284" y="3485367"/>
                  </a:lnTo>
                  <a:lnTo>
                    <a:pt x="21583" y="3444338"/>
                  </a:lnTo>
                  <a:lnTo>
                    <a:pt x="21329" y="3402907"/>
                  </a:lnTo>
                  <a:lnTo>
                    <a:pt x="21633" y="3360386"/>
                  </a:lnTo>
                  <a:lnTo>
                    <a:pt x="22604" y="3316085"/>
                  </a:lnTo>
                  <a:lnTo>
                    <a:pt x="24352" y="3269318"/>
                  </a:lnTo>
                  <a:lnTo>
                    <a:pt x="26987" y="3219394"/>
                  </a:lnTo>
                  <a:lnTo>
                    <a:pt x="35661" y="3094088"/>
                  </a:lnTo>
                  <a:lnTo>
                    <a:pt x="39694" y="3028177"/>
                  </a:lnTo>
                  <a:lnTo>
                    <a:pt x="42744" y="2967280"/>
                  </a:lnTo>
                  <a:lnTo>
                    <a:pt x="44841" y="2910783"/>
                  </a:lnTo>
                  <a:lnTo>
                    <a:pt x="46011" y="2858071"/>
                  </a:lnTo>
                  <a:lnTo>
                    <a:pt x="46283" y="2808530"/>
                  </a:lnTo>
                  <a:lnTo>
                    <a:pt x="45685" y="2761545"/>
                  </a:lnTo>
                  <a:lnTo>
                    <a:pt x="44245" y="2716501"/>
                  </a:lnTo>
                  <a:lnTo>
                    <a:pt x="41990" y="2672785"/>
                  </a:lnTo>
                  <a:lnTo>
                    <a:pt x="38949" y="2629781"/>
                  </a:lnTo>
                  <a:lnTo>
                    <a:pt x="35150" y="2586876"/>
                  </a:lnTo>
                  <a:lnTo>
                    <a:pt x="30619" y="2543454"/>
                  </a:lnTo>
                  <a:lnTo>
                    <a:pt x="26702" y="2501188"/>
                  </a:lnTo>
                  <a:lnTo>
                    <a:pt x="24519" y="2461330"/>
                  </a:lnTo>
                  <a:lnTo>
                    <a:pt x="23763" y="2422635"/>
                  </a:lnTo>
                  <a:lnTo>
                    <a:pt x="24128" y="2383857"/>
                  </a:lnTo>
                  <a:lnTo>
                    <a:pt x="25308" y="2343753"/>
                  </a:lnTo>
                  <a:lnTo>
                    <a:pt x="28884" y="2254582"/>
                  </a:lnTo>
                  <a:lnTo>
                    <a:pt x="30667" y="2203026"/>
                  </a:lnTo>
                  <a:lnTo>
                    <a:pt x="32039" y="2145163"/>
                  </a:lnTo>
                  <a:lnTo>
                    <a:pt x="32693" y="2079748"/>
                  </a:lnTo>
                  <a:lnTo>
                    <a:pt x="32322" y="2005535"/>
                  </a:lnTo>
                  <a:lnTo>
                    <a:pt x="28988" y="1850085"/>
                  </a:lnTo>
                  <a:lnTo>
                    <a:pt x="27985" y="1780215"/>
                  </a:lnTo>
                  <a:lnTo>
                    <a:pt x="27519" y="1711986"/>
                  </a:lnTo>
                  <a:lnTo>
                    <a:pt x="27499" y="1645717"/>
                  </a:lnTo>
                  <a:lnTo>
                    <a:pt x="27834" y="1581725"/>
                  </a:lnTo>
                  <a:lnTo>
                    <a:pt x="28432" y="1520327"/>
                  </a:lnTo>
                  <a:lnTo>
                    <a:pt x="31635" y="1307016"/>
                  </a:lnTo>
                  <a:lnTo>
                    <a:pt x="32446" y="1224170"/>
                  </a:lnTo>
                  <a:lnTo>
                    <a:pt x="32334" y="1189810"/>
                  </a:lnTo>
                  <a:lnTo>
                    <a:pt x="31755" y="1160582"/>
                  </a:lnTo>
                  <a:lnTo>
                    <a:pt x="30619" y="1136802"/>
                  </a:lnTo>
                  <a:lnTo>
                    <a:pt x="29465" y="1103591"/>
                  </a:lnTo>
                  <a:lnTo>
                    <a:pt x="29982" y="1066714"/>
                  </a:lnTo>
                  <a:lnTo>
                    <a:pt x="31640" y="1026031"/>
                  </a:lnTo>
                  <a:lnTo>
                    <a:pt x="36258" y="932681"/>
                  </a:lnTo>
                  <a:lnTo>
                    <a:pt x="38156" y="879733"/>
                  </a:lnTo>
                  <a:lnTo>
                    <a:pt x="39072" y="822415"/>
                  </a:lnTo>
                  <a:lnTo>
                    <a:pt x="38475" y="760586"/>
                  </a:lnTo>
                  <a:lnTo>
                    <a:pt x="35834" y="694106"/>
                  </a:lnTo>
                  <a:lnTo>
                    <a:pt x="30619" y="622833"/>
                  </a:lnTo>
                  <a:lnTo>
                    <a:pt x="26037" y="564418"/>
                  </a:lnTo>
                  <a:lnTo>
                    <a:pt x="23231" y="511225"/>
                  </a:lnTo>
                  <a:lnTo>
                    <a:pt x="21920" y="462048"/>
                  </a:lnTo>
                  <a:lnTo>
                    <a:pt x="21820" y="415676"/>
                  </a:lnTo>
                  <a:lnTo>
                    <a:pt x="22647" y="370901"/>
                  </a:lnTo>
                  <a:lnTo>
                    <a:pt x="24119" y="326515"/>
                  </a:lnTo>
                  <a:lnTo>
                    <a:pt x="27862" y="234072"/>
                  </a:lnTo>
                  <a:lnTo>
                    <a:pt x="29567" y="183598"/>
                  </a:lnTo>
                  <a:lnTo>
                    <a:pt x="30784" y="128677"/>
                  </a:lnTo>
                  <a:lnTo>
                    <a:pt x="31229" y="68100"/>
                  </a:lnTo>
                  <a:lnTo>
                    <a:pt x="30619" y="660"/>
                  </a:lnTo>
                  <a:lnTo>
                    <a:pt x="22872" y="0"/>
                  </a:lnTo>
                  <a:close/>
                </a:path>
              </a:pathLst>
            </a:custGeom>
            <a:solidFill>
              <a:srgbClr val="EC7C3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316300" y="767524"/>
              <a:ext cx="40640" cy="5412105"/>
            </a:xfrm>
            <a:custGeom>
              <a:avLst/>
              <a:gdLst/>
              <a:ahLst/>
              <a:cxnLst/>
              <a:rect l="l" t="t" r="r" b="b"/>
              <a:pathLst>
                <a:path w="40639" h="5412105">
                  <a:moveTo>
                    <a:pt x="24051" y="571"/>
                  </a:moveTo>
                  <a:lnTo>
                    <a:pt x="28636" y="44947"/>
                  </a:lnTo>
                  <a:lnTo>
                    <a:pt x="32210" y="89433"/>
                  </a:lnTo>
                  <a:lnTo>
                    <a:pt x="34803" y="134478"/>
                  </a:lnTo>
                  <a:lnTo>
                    <a:pt x="36448" y="180528"/>
                  </a:lnTo>
                  <a:lnTo>
                    <a:pt x="37175" y="228032"/>
                  </a:lnTo>
                  <a:lnTo>
                    <a:pt x="37017" y="277437"/>
                  </a:lnTo>
                  <a:lnTo>
                    <a:pt x="36005" y="329191"/>
                  </a:lnTo>
                  <a:lnTo>
                    <a:pt x="34171" y="383740"/>
                  </a:lnTo>
                  <a:lnTo>
                    <a:pt x="31546" y="441534"/>
                  </a:lnTo>
                  <a:lnTo>
                    <a:pt x="28162" y="503018"/>
                  </a:lnTo>
                  <a:lnTo>
                    <a:pt x="24051" y="568642"/>
                  </a:lnTo>
                  <a:lnTo>
                    <a:pt x="21129" y="621197"/>
                  </a:lnTo>
                  <a:lnTo>
                    <a:pt x="19277" y="672457"/>
                  </a:lnTo>
                  <a:lnTo>
                    <a:pt x="18340" y="722732"/>
                  </a:lnTo>
                  <a:lnTo>
                    <a:pt x="18162" y="772330"/>
                  </a:lnTo>
                  <a:lnTo>
                    <a:pt x="18589" y="821561"/>
                  </a:lnTo>
                  <a:lnTo>
                    <a:pt x="19465" y="870732"/>
                  </a:lnTo>
                  <a:lnTo>
                    <a:pt x="20636" y="920153"/>
                  </a:lnTo>
                  <a:lnTo>
                    <a:pt x="21946" y="970132"/>
                  </a:lnTo>
                  <a:lnTo>
                    <a:pt x="23240" y="1020978"/>
                  </a:lnTo>
                  <a:lnTo>
                    <a:pt x="24364" y="1072999"/>
                  </a:lnTo>
                  <a:lnTo>
                    <a:pt x="25162" y="1126506"/>
                  </a:lnTo>
                  <a:lnTo>
                    <a:pt x="25479" y="1181805"/>
                  </a:lnTo>
                  <a:lnTo>
                    <a:pt x="25160" y="1239207"/>
                  </a:lnTo>
                  <a:lnTo>
                    <a:pt x="24051" y="1299019"/>
                  </a:lnTo>
                  <a:lnTo>
                    <a:pt x="22589" y="1365661"/>
                  </a:lnTo>
                  <a:lnTo>
                    <a:pt x="21762" y="1424080"/>
                  </a:lnTo>
                  <a:lnTo>
                    <a:pt x="21459" y="1475936"/>
                  </a:lnTo>
                  <a:lnTo>
                    <a:pt x="21570" y="1522889"/>
                  </a:lnTo>
                  <a:lnTo>
                    <a:pt x="21983" y="1566598"/>
                  </a:lnTo>
                  <a:lnTo>
                    <a:pt x="22589" y="1608724"/>
                  </a:lnTo>
                  <a:lnTo>
                    <a:pt x="23275" y="1650927"/>
                  </a:lnTo>
                  <a:lnTo>
                    <a:pt x="23932" y="1694867"/>
                  </a:lnTo>
                  <a:lnTo>
                    <a:pt x="24449" y="1742203"/>
                  </a:lnTo>
                  <a:lnTo>
                    <a:pt x="24715" y="1794596"/>
                  </a:lnTo>
                  <a:lnTo>
                    <a:pt x="24619" y="1853706"/>
                  </a:lnTo>
                  <a:lnTo>
                    <a:pt x="24051" y="1921192"/>
                  </a:lnTo>
                  <a:lnTo>
                    <a:pt x="23725" y="1996741"/>
                  </a:lnTo>
                  <a:lnTo>
                    <a:pt x="24379" y="2066110"/>
                  </a:lnTo>
                  <a:lnTo>
                    <a:pt x="25708" y="2129766"/>
                  </a:lnTo>
                  <a:lnTo>
                    <a:pt x="27408" y="2188175"/>
                  </a:lnTo>
                  <a:lnTo>
                    <a:pt x="29173" y="2241802"/>
                  </a:lnTo>
                  <a:lnTo>
                    <a:pt x="30698" y="2291114"/>
                  </a:lnTo>
                  <a:lnTo>
                    <a:pt x="31679" y="2336578"/>
                  </a:lnTo>
                  <a:lnTo>
                    <a:pt x="31809" y="2378658"/>
                  </a:lnTo>
                  <a:lnTo>
                    <a:pt x="30785" y="2417821"/>
                  </a:lnTo>
                  <a:lnTo>
                    <a:pt x="28300" y="2454534"/>
                  </a:lnTo>
                  <a:lnTo>
                    <a:pt x="24051" y="2489263"/>
                  </a:lnTo>
                  <a:lnTo>
                    <a:pt x="21138" y="2517783"/>
                  </a:lnTo>
                  <a:lnTo>
                    <a:pt x="19886" y="2553041"/>
                  </a:lnTo>
                  <a:lnTo>
                    <a:pt x="20007" y="2594148"/>
                  </a:lnTo>
                  <a:lnTo>
                    <a:pt x="21213" y="2640213"/>
                  </a:lnTo>
                  <a:lnTo>
                    <a:pt x="23218" y="2690346"/>
                  </a:lnTo>
                  <a:lnTo>
                    <a:pt x="25735" y="2743658"/>
                  </a:lnTo>
                  <a:lnTo>
                    <a:pt x="28477" y="2799258"/>
                  </a:lnTo>
                  <a:lnTo>
                    <a:pt x="31156" y="2856257"/>
                  </a:lnTo>
                  <a:lnTo>
                    <a:pt x="33486" y="2913764"/>
                  </a:lnTo>
                  <a:lnTo>
                    <a:pt x="35179" y="2970889"/>
                  </a:lnTo>
                  <a:lnTo>
                    <a:pt x="35948" y="3026743"/>
                  </a:lnTo>
                  <a:lnTo>
                    <a:pt x="35508" y="3080435"/>
                  </a:lnTo>
                  <a:lnTo>
                    <a:pt x="33569" y="3131075"/>
                  </a:lnTo>
                  <a:lnTo>
                    <a:pt x="29846" y="3177773"/>
                  </a:lnTo>
                  <a:lnTo>
                    <a:pt x="24051" y="3219640"/>
                  </a:lnTo>
                  <a:lnTo>
                    <a:pt x="16847" y="3265615"/>
                  </a:lnTo>
                  <a:lnTo>
                    <a:pt x="11162" y="3313096"/>
                  </a:lnTo>
                  <a:lnTo>
                    <a:pt x="6909" y="3361945"/>
                  </a:lnTo>
                  <a:lnTo>
                    <a:pt x="4001" y="3412028"/>
                  </a:lnTo>
                  <a:lnTo>
                    <a:pt x="2352" y="3463209"/>
                  </a:lnTo>
                  <a:lnTo>
                    <a:pt x="1874" y="3515352"/>
                  </a:lnTo>
                  <a:lnTo>
                    <a:pt x="2482" y="3568322"/>
                  </a:lnTo>
                  <a:lnTo>
                    <a:pt x="4088" y="3621984"/>
                  </a:lnTo>
                  <a:lnTo>
                    <a:pt x="6605" y="3676201"/>
                  </a:lnTo>
                  <a:lnTo>
                    <a:pt x="9946" y="3730838"/>
                  </a:lnTo>
                  <a:lnTo>
                    <a:pt x="14026" y="3785760"/>
                  </a:lnTo>
                  <a:lnTo>
                    <a:pt x="18756" y="3840831"/>
                  </a:lnTo>
                  <a:lnTo>
                    <a:pt x="24051" y="3895915"/>
                  </a:lnTo>
                  <a:lnTo>
                    <a:pt x="29099" y="3951296"/>
                  </a:lnTo>
                  <a:lnTo>
                    <a:pt x="33172" y="4007160"/>
                  </a:lnTo>
                  <a:lnTo>
                    <a:pt x="36306" y="4063221"/>
                  </a:lnTo>
                  <a:lnTo>
                    <a:pt x="38538" y="4119195"/>
                  </a:lnTo>
                  <a:lnTo>
                    <a:pt x="39904" y="4174799"/>
                  </a:lnTo>
                  <a:lnTo>
                    <a:pt x="40441" y="4229748"/>
                  </a:lnTo>
                  <a:lnTo>
                    <a:pt x="40185" y="4283759"/>
                  </a:lnTo>
                  <a:lnTo>
                    <a:pt x="39174" y="4336546"/>
                  </a:lnTo>
                  <a:lnTo>
                    <a:pt x="37442" y="4387826"/>
                  </a:lnTo>
                  <a:lnTo>
                    <a:pt x="35028" y="4437314"/>
                  </a:lnTo>
                  <a:lnTo>
                    <a:pt x="31967" y="4484727"/>
                  </a:lnTo>
                  <a:lnTo>
                    <a:pt x="28295" y="4529781"/>
                  </a:lnTo>
                  <a:lnTo>
                    <a:pt x="24051" y="4572190"/>
                  </a:lnTo>
                  <a:lnTo>
                    <a:pt x="21051" y="4606072"/>
                  </a:lnTo>
                  <a:lnTo>
                    <a:pt x="18900" y="4644653"/>
                  </a:lnTo>
                  <a:lnTo>
                    <a:pt x="17503" y="4687380"/>
                  </a:lnTo>
                  <a:lnTo>
                    <a:pt x="16766" y="4733699"/>
                  </a:lnTo>
                  <a:lnTo>
                    <a:pt x="16593" y="4783057"/>
                  </a:lnTo>
                  <a:lnTo>
                    <a:pt x="16889" y="4834899"/>
                  </a:lnTo>
                  <a:lnTo>
                    <a:pt x="17561" y="4888672"/>
                  </a:lnTo>
                  <a:lnTo>
                    <a:pt x="18513" y="4943822"/>
                  </a:lnTo>
                  <a:lnTo>
                    <a:pt x="19650" y="4999795"/>
                  </a:lnTo>
                  <a:lnTo>
                    <a:pt x="20878" y="5056038"/>
                  </a:lnTo>
                  <a:lnTo>
                    <a:pt x="22102" y="5111996"/>
                  </a:lnTo>
                  <a:lnTo>
                    <a:pt x="23227" y="5167117"/>
                  </a:lnTo>
                  <a:lnTo>
                    <a:pt x="24158" y="5220846"/>
                  </a:lnTo>
                  <a:lnTo>
                    <a:pt x="24801" y="5272630"/>
                  </a:lnTo>
                  <a:lnTo>
                    <a:pt x="25061" y="5321914"/>
                  </a:lnTo>
                  <a:lnTo>
                    <a:pt x="24842" y="5368146"/>
                  </a:lnTo>
                  <a:lnTo>
                    <a:pt x="24051" y="5410771"/>
                  </a:lnTo>
                  <a:lnTo>
                    <a:pt x="17091" y="5411304"/>
                  </a:lnTo>
                  <a:lnTo>
                    <a:pt x="11211" y="5411508"/>
                  </a:lnTo>
                  <a:lnTo>
                    <a:pt x="5763" y="5410771"/>
                  </a:lnTo>
                  <a:lnTo>
                    <a:pt x="8075" y="5342725"/>
                  </a:lnTo>
                  <a:lnTo>
                    <a:pt x="8939" y="5284933"/>
                  </a:lnTo>
                  <a:lnTo>
                    <a:pt x="8684" y="5235071"/>
                  </a:lnTo>
                  <a:lnTo>
                    <a:pt x="7638" y="5190815"/>
                  </a:lnTo>
                  <a:lnTo>
                    <a:pt x="6130" y="5149839"/>
                  </a:lnTo>
                  <a:lnTo>
                    <a:pt x="4488" y="5109819"/>
                  </a:lnTo>
                  <a:lnTo>
                    <a:pt x="3041" y="5068431"/>
                  </a:lnTo>
                  <a:lnTo>
                    <a:pt x="2116" y="5023350"/>
                  </a:lnTo>
                  <a:lnTo>
                    <a:pt x="2043" y="4972251"/>
                  </a:lnTo>
                  <a:lnTo>
                    <a:pt x="3149" y="4912809"/>
                  </a:lnTo>
                  <a:lnTo>
                    <a:pt x="5763" y="4842700"/>
                  </a:lnTo>
                  <a:lnTo>
                    <a:pt x="9099" y="4763642"/>
                  </a:lnTo>
                  <a:lnTo>
                    <a:pt x="11504" y="4693464"/>
                  </a:lnTo>
                  <a:lnTo>
                    <a:pt x="13049" y="4631141"/>
                  </a:lnTo>
                  <a:lnTo>
                    <a:pt x="13806" y="4575648"/>
                  </a:lnTo>
                  <a:lnTo>
                    <a:pt x="13845" y="4525960"/>
                  </a:lnTo>
                  <a:lnTo>
                    <a:pt x="13237" y="4481053"/>
                  </a:lnTo>
                  <a:lnTo>
                    <a:pt x="12054" y="4439901"/>
                  </a:lnTo>
                  <a:lnTo>
                    <a:pt x="10366" y="4401480"/>
                  </a:lnTo>
                  <a:lnTo>
                    <a:pt x="8246" y="4364765"/>
                  </a:lnTo>
                  <a:lnTo>
                    <a:pt x="5763" y="4328731"/>
                  </a:lnTo>
                  <a:lnTo>
                    <a:pt x="4076" y="4298209"/>
                  </a:lnTo>
                  <a:lnTo>
                    <a:pt x="2767" y="4259014"/>
                  </a:lnTo>
                  <a:lnTo>
                    <a:pt x="1807" y="4212480"/>
                  </a:lnTo>
                  <a:lnTo>
                    <a:pt x="1165" y="4159945"/>
                  </a:lnTo>
                  <a:lnTo>
                    <a:pt x="813" y="4102743"/>
                  </a:lnTo>
                  <a:lnTo>
                    <a:pt x="720" y="4042210"/>
                  </a:lnTo>
                  <a:lnTo>
                    <a:pt x="857" y="3979683"/>
                  </a:lnTo>
                  <a:lnTo>
                    <a:pt x="1195" y="3916497"/>
                  </a:lnTo>
                  <a:lnTo>
                    <a:pt x="1703" y="3853988"/>
                  </a:lnTo>
                  <a:lnTo>
                    <a:pt x="2352" y="3793492"/>
                  </a:lnTo>
                  <a:lnTo>
                    <a:pt x="3112" y="3736344"/>
                  </a:lnTo>
                  <a:lnTo>
                    <a:pt x="3953" y="3683882"/>
                  </a:lnTo>
                  <a:lnTo>
                    <a:pt x="4847" y="3637440"/>
                  </a:lnTo>
                  <a:lnTo>
                    <a:pt x="5763" y="3598354"/>
                  </a:lnTo>
                  <a:lnTo>
                    <a:pt x="6391" y="3554434"/>
                  </a:lnTo>
                  <a:lnTo>
                    <a:pt x="6115" y="3511179"/>
                  </a:lnTo>
                  <a:lnTo>
                    <a:pt x="5193" y="3467851"/>
                  </a:lnTo>
                  <a:lnTo>
                    <a:pt x="3886" y="3423715"/>
                  </a:lnTo>
                  <a:lnTo>
                    <a:pt x="2454" y="3378035"/>
                  </a:lnTo>
                  <a:lnTo>
                    <a:pt x="1156" y="3330074"/>
                  </a:lnTo>
                  <a:lnTo>
                    <a:pt x="251" y="3279095"/>
                  </a:lnTo>
                  <a:lnTo>
                    <a:pt x="0" y="3224363"/>
                  </a:lnTo>
                  <a:lnTo>
                    <a:pt x="661" y="3165141"/>
                  </a:lnTo>
                  <a:lnTo>
                    <a:pt x="2496" y="3100693"/>
                  </a:lnTo>
                  <a:lnTo>
                    <a:pt x="5763" y="3030283"/>
                  </a:lnTo>
                  <a:lnTo>
                    <a:pt x="8391" y="2974593"/>
                  </a:lnTo>
                  <a:lnTo>
                    <a:pt x="9984" y="2922696"/>
                  </a:lnTo>
                  <a:lnTo>
                    <a:pt x="10699" y="2873779"/>
                  </a:lnTo>
                  <a:lnTo>
                    <a:pt x="10696" y="2827029"/>
                  </a:lnTo>
                  <a:lnTo>
                    <a:pt x="10130" y="2781634"/>
                  </a:lnTo>
                  <a:lnTo>
                    <a:pt x="9160" y="2736780"/>
                  </a:lnTo>
                  <a:lnTo>
                    <a:pt x="7944" y="2691655"/>
                  </a:lnTo>
                  <a:lnTo>
                    <a:pt x="6639" y="2645446"/>
                  </a:lnTo>
                  <a:lnTo>
                    <a:pt x="5402" y="2597340"/>
                  </a:lnTo>
                  <a:lnTo>
                    <a:pt x="4391" y="2546524"/>
                  </a:lnTo>
                  <a:lnTo>
                    <a:pt x="3764" y="2492186"/>
                  </a:lnTo>
                  <a:lnTo>
                    <a:pt x="3679" y="2433512"/>
                  </a:lnTo>
                  <a:lnTo>
                    <a:pt x="4292" y="2369689"/>
                  </a:lnTo>
                  <a:lnTo>
                    <a:pt x="5763" y="2299906"/>
                  </a:lnTo>
                  <a:lnTo>
                    <a:pt x="7216" y="2234094"/>
                  </a:lnTo>
                  <a:lnTo>
                    <a:pt x="8004" y="2172621"/>
                  </a:lnTo>
                  <a:lnTo>
                    <a:pt x="8233" y="2114930"/>
                  </a:lnTo>
                  <a:lnTo>
                    <a:pt x="8007" y="2060465"/>
                  </a:lnTo>
                  <a:lnTo>
                    <a:pt x="7434" y="2008672"/>
                  </a:lnTo>
                  <a:lnTo>
                    <a:pt x="6617" y="1958995"/>
                  </a:lnTo>
                  <a:lnTo>
                    <a:pt x="5663" y="1910878"/>
                  </a:lnTo>
                  <a:lnTo>
                    <a:pt x="4677" y="1863765"/>
                  </a:lnTo>
                  <a:lnTo>
                    <a:pt x="3766" y="1817101"/>
                  </a:lnTo>
                  <a:lnTo>
                    <a:pt x="3034" y="1770330"/>
                  </a:lnTo>
                  <a:lnTo>
                    <a:pt x="2587" y="1722897"/>
                  </a:lnTo>
                  <a:lnTo>
                    <a:pt x="2531" y="1674245"/>
                  </a:lnTo>
                  <a:lnTo>
                    <a:pt x="2971" y="1623820"/>
                  </a:lnTo>
                  <a:lnTo>
                    <a:pt x="4013" y="1571066"/>
                  </a:lnTo>
                  <a:lnTo>
                    <a:pt x="5763" y="1515427"/>
                  </a:lnTo>
                  <a:lnTo>
                    <a:pt x="8460" y="1446297"/>
                  </a:lnTo>
                  <a:lnTo>
                    <a:pt x="11114" y="1381782"/>
                  </a:lnTo>
                  <a:lnTo>
                    <a:pt x="13592" y="1321438"/>
                  </a:lnTo>
                  <a:lnTo>
                    <a:pt x="15759" y="1264825"/>
                  </a:lnTo>
                  <a:lnTo>
                    <a:pt x="17480" y="1211501"/>
                  </a:lnTo>
                  <a:lnTo>
                    <a:pt x="18622" y="1161026"/>
                  </a:lnTo>
                  <a:lnTo>
                    <a:pt x="19048" y="1112956"/>
                  </a:lnTo>
                  <a:lnTo>
                    <a:pt x="18626" y="1066852"/>
                  </a:lnTo>
                  <a:lnTo>
                    <a:pt x="17221" y="1022271"/>
                  </a:lnTo>
                  <a:lnTo>
                    <a:pt x="14699" y="978772"/>
                  </a:lnTo>
                  <a:lnTo>
                    <a:pt x="10924" y="935913"/>
                  </a:lnTo>
                  <a:lnTo>
                    <a:pt x="5763" y="893254"/>
                  </a:lnTo>
                  <a:lnTo>
                    <a:pt x="2597" y="861534"/>
                  </a:lnTo>
                  <a:lnTo>
                    <a:pt x="838" y="823804"/>
                  </a:lnTo>
                  <a:lnTo>
                    <a:pt x="290" y="780796"/>
                  </a:lnTo>
                  <a:lnTo>
                    <a:pt x="761" y="733245"/>
                  </a:lnTo>
                  <a:lnTo>
                    <a:pt x="2056" y="681881"/>
                  </a:lnTo>
                  <a:lnTo>
                    <a:pt x="3982" y="627437"/>
                  </a:lnTo>
                  <a:lnTo>
                    <a:pt x="6345" y="570647"/>
                  </a:lnTo>
                  <a:lnTo>
                    <a:pt x="8951" y="512243"/>
                  </a:lnTo>
                  <a:lnTo>
                    <a:pt x="11606" y="452956"/>
                  </a:lnTo>
                  <a:lnTo>
                    <a:pt x="14118" y="393520"/>
                  </a:lnTo>
                  <a:lnTo>
                    <a:pt x="16291" y="334668"/>
                  </a:lnTo>
                  <a:lnTo>
                    <a:pt x="17932" y="277132"/>
                  </a:lnTo>
                  <a:lnTo>
                    <a:pt x="18848" y="221644"/>
                  </a:lnTo>
                  <a:lnTo>
                    <a:pt x="18845" y="168937"/>
                  </a:lnTo>
                  <a:lnTo>
                    <a:pt x="17728" y="119744"/>
                  </a:lnTo>
                  <a:lnTo>
                    <a:pt x="15305" y="74797"/>
                  </a:lnTo>
                  <a:lnTo>
                    <a:pt x="11381" y="34828"/>
                  </a:lnTo>
                  <a:lnTo>
                    <a:pt x="5763" y="571"/>
                  </a:lnTo>
                  <a:lnTo>
                    <a:pt x="14767" y="0"/>
                  </a:lnTo>
                  <a:lnTo>
                    <a:pt x="18945" y="698"/>
                  </a:lnTo>
                  <a:lnTo>
                    <a:pt x="24051" y="571"/>
                  </a:lnTo>
                  <a:close/>
                </a:path>
              </a:pathLst>
            </a:custGeom>
            <a:ln w="41275">
              <a:solidFill>
                <a:srgbClr val="EC7C3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/>
          <p:nvPr/>
        </p:nvSpPr>
        <p:spPr>
          <a:xfrm>
            <a:off x="4648200" y="643127"/>
            <a:ext cx="6901180" cy="0"/>
          </a:xfrm>
          <a:custGeom>
            <a:avLst/>
            <a:gdLst/>
            <a:ahLst/>
            <a:cxnLst/>
            <a:rect l="l" t="t" r="r" b="b"/>
            <a:pathLst>
              <a:path w="6901180">
                <a:moveTo>
                  <a:pt x="0" y="0"/>
                </a:moveTo>
                <a:lnTo>
                  <a:pt x="6900672" y="0"/>
                </a:lnTo>
              </a:path>
            </a:pathLst>
          </a:custGeom>
          <a:ln w="12700">
            <a:solidFill>
              <a:srgbClr val="EC7C3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4795338" y="699405"/>
            <a:ext cx="5786755" cy="1254125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 marR="5080">
              <a:lnSpc>
                <a:spcPts val="4630"/>
              </a:lnSpc>
              <a:spcBef>
                <a:spcPts val="595"/>
              </a:spcBef>
            </a:pPr>
            <a:r>
              <a:rPr sz="4200" b="0" spc="-140" dirty="0">
                <a:solidFill>
                  <a:srgbClr val="000000"/>
                </a:solidFill>
                <a:latin typeface="Calibri"/>
                <a:cs typeface="Calibri"/>
              </a:rPr>
              <a:t>To</a:t>
            </a:r>
            <a:r>
              <a:rPr sz="4200" b="0" spc="-85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4200" b="0" dirty="0">
                <a:solidFill>
                  <a:srgbClr val="000000"/>
                </a:solidFill>
                <a:latin typeface="Calibri"/>
                <a:cs typeface="Calibri"/>
              </a:rPr>
              <a:t>understand</a:t>
            </a:r>
            <a:r>
              <a:rPr sz="4200" b="0" spc="-114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4200" b="0" dirty="0">
                <a:solidFill>
                  <a:srgbClr val="000000"/>
                </a:solidFill>
                <a:latin typeface="Calibri"/>
                <a:cs typeface="Calibri"/>
              </a:rPr>
              <a:t>the</a:t>
            </a:r>
            <a:r>
              <a:rPr sz="4200" b="0" spc="-12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4200" b="0" dirty="0">
                <a:solidFill>
                  <a:srgbClr val="000000"/>
                </a:solidFill>
                <a:latin typeface="Calibri"/>
                <a:cs typeface="Calibri"/>
              </a:rPr>
              <a:t>way</a:t>
            </a:r>
            <a:r>
              <a:rPr sz="4200" b="0" spc="-12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4200" b="0" spc="-25" dirty="0">
                <a:solidFill>
                  <a:srgbClr val="000000"/>
                </a:solidFill>
                <a:latin typeface="Calibri"/>
                <a:cs typeface="Calibri"/>
              </a:rPr>
              <a:t>the </a:t>
            </a:r>
            <a:r>
              <a:rPr sz="4200" b="0" dirty="0">
                <a:solidFill>
                  <a:srgbClr val="000000"/>
                </a:solidFill>
                <a:latin typeface="Calibri"/>
                <a:cs typeface="Calibri"/>
              </a:rPr>
              <a:t>elbow</a:t>
            </a:r>
            <a:r>
              <a:rPr sz="4200" b="0" spc="-35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4200" b="0" spc="-10" dirty="0">
                <a:solidFill>
                  <a:srgbClr val="000000"/>
                </a:solidFill>
                <a:latin typeface="Calibri"/>
                <a:cs typeface="Calibri"/>
              </a:rPr>
              <a:t>moves.</a:t>
            </a:r>
            <a:endParaRPr sz="4200">
              <a:latin typeface="Calibri"/>
              <a:cs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648200" y="2487167"/>
            <a:ext cx="6901180" cy="0"/>
          </a:xfrm>
          <a:custGeom>
            <a:avLst/>
            <a:gdLst/>
            <a:ahLst/>
            <a:cxnLst/>
            <a:rect l="l" t="t" r="r" b="b"/>
            <a:pathLst>
              <a:path w="6901180">
                <a:moveTo>
                  <a:pt x="0" y="0"/>
                </a:moveTo>
                <a:lnTo>
                  <a:pt x="6900672" y="0"/>
                </a:lnTo>
              </a:path>
            </a:pathLst>
          </a:custGeom>
          <a:ln w="12700">
            <a:solidFill>
              <a:srgbClr val="A4A4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4795338" y="2542983"/>
            <a:ext cx="6415405" cy="1254125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 marR="5080">
              <a:lnSpc>
                <a:spcPts val="4630"/>
              </a:lnSpc>
              <a:spcBef>
                <a:spcPts val="595"/>
              </a:spcBef>
            </a:pPr>
            <a:r>
              <a:rPr sz="4200" spc="-140" dirty="0">
                <a:latin typeface="Calibri"/>
                <a:cs typeface="Calibri"/>
              </a:rPr>
              <a:t>To</a:t>
            </a:r>
            <a:r>
              <a:rPr sz="4200" spc="-65" dirty="0">
                <a:latin typeface="Calibri"/>
                <a:cs typeface="Calibri"/>
              </a:rPr>
              <a:t> </a:t>
            </a:r>
            <a:r>
              <a:rPr sz="4200" dirty="0">
                <a:latin typeface="Calibri"/>
                <a:cs typeface="Calibri"/>
              </a:rPr>
              <a:t>review</a:t>
            </a:r>
            <a:r>
              <a:rPr sz="4200" spc="-70" dirty="0">
                <a:latin typeface="Calibri"/>
                <a:cs typeface="Calibri"/>
              </a:rPr>
              <a:t> </a:t>
            </a:r>
            <a:r>
              <a:rPr sz="4200" dirty="0">
                <a:latin typeface="Calibri"/>
                <a:cs typeface="Calibri"/>
              </a:rPr>
              <a:t>common</a:t>
            </a:r>
            <a:r>
              <a:rPr sz="4200" spc="-90" dirty="0">
                <a:latin typeface="Calibri"/>
                <a:cs typeface="Calibri"/>
              </a:rPr>
              <a:t> </a:t>
            </a:r>
            <a:r>
              <a:rPr sz="4200" dirty="0">
                <a:latin typeface="Calibri"/>
                <a:cs typeface="Calibri"/>
              </a:rPr>
              <a:t>injuries</a:t>
            </a:r>
            <a:r>
              <a:rPr sz="4200" spc="-75" dirty="0">
                <a:latin typeface="Calibri"/>
                <a:cs typeface="Calibri"/>
              </a:rPr>
              <a:t> </a:t>
            </a:r>
            <a:r>
              <a:rPr sz="4200" spc="-35" dirty="0">
                <a:latin typeface="Calibri"/>
                <a:cs typeface="Calibri"/>
              </a:rPr>
              <a:t>to </a:t>
            </a:r>
            <a:r>
              <a:rPr sz="4200" dirty="0">
                <a:latin typeface="Calibri"/>
                <a:cs typeface="Calibri"/>
              </a:rPr>
              <a:t>the</a:t>
            </a:r>
            <a:r>
              <a:rPr sz="4200" spc="-10" dirty="0">
                <a:latin typeface="Calibri"/>
                <a:cs typeface="Calibri"/>
              </a:rPr>
              <a:t> elbow.</a:t>
            </a:r>
            <a:endParaRPr sz="4200">
              <a:latin typeface="Calibri"/>
              <a:cs typeface="Calibr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648200" y="4331208"/>
            <a:ext cx="6901180" cy="0"/>
          </a:xfrm>
          <a:custGeom>
            <a:avLst/>
            <a:gdLst/>
            <a:ahLst/>
            <a:cxnLst/>
            <a:rect l="l" t="t" r="r" b="b"/>
            <a:pathLst>
              <a:path w="6901180">
                <a:moveTo>
                  <a:pt x="0" y="0"/>
                </a:moveTo>
                <a:lnTo>
                  <a:pt x="6900672" y="0"/>
                </a:lnTo>
              </a:path>
            </a:pathLst>
          </a:custGeom>
          <a:ln w="12700">
            <a:solidFill>
              <a:srgbClr val="FFC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4795338" y="4386560"/>
            <a:ext cx="6574155" cy="1254125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 marR="5080">
              <a:lnSpc>
                <a:spcPts val="4630"/>
              </a:lnSpc>
              <a:spcBef>
                <a:spcPts val="595"/>
              </a:spcBef>
            </a:pPr>
            <a:r>
              <a:rPr sz="4200" spc="-140" dirty="0">
                <a:latin typeface="Calibri"/>
                <a:cs typeface="Calibri"/>
              </a:rPr>
              <a:t>To</a:t>
            </a:r>
            <a:r>
              <a:rPr sz="4200" spc="-90" dirty="0">
                <a:latin typeface="Calibri"/>
                <a:cs typeface="Calibri"/>
              </a:rPr>
              <a:t> </a:t>
            </a:r>
            <a:r>
              <a:rPr sz="4200" dirty="0">
                <a:latin typeface="Calibri"/>
                <a:cs typeface="Calibri"/>
              </a:rPr>
              <a:t>prepare</a:t>
            </a:r>
            <a:r>
              <a:rPr sz="4200" spc="-145" dirty="0">
                <a:latin typeface="Calibri"/>
                <a:cs typeface="Calibri"/>
              </a:rPr>
              <a:t> </a:t>
            </a:r>
            <a:r>
              <a:rPr sz="4200" dirty="0">
                <a:latin typeface="Calibri"/>
                <a:cs typeface="Calibri"/>
              </a:rPr>
              <a:t>for</a:t>
            </a:r>
            <a:r>
              <a:rPr sz="4200" spc="-85" dirty="0">
                <a:latin typeface="Calibri"/>
                <a:cs typeface="Calibri"/>
              </a:rPr>
              <a:t> </a:t>
            </a:r>
            <a:r>
              <a:rPr sz="4200" dirty="0">
                <a:latin typeface="Calibri"/>
                <a:cs typeface="Calibri"/>
              </a:rPr>
              <a:t>practice</a:t>
            </a:r>
            <a:r>
              <a:rPr sz="4200" spc="-110" dirty="0">
                <a:latin typeface="Calibri"/>
                <a:cs typeface="Calibri"/>
              </a:rPr>
              <a:t> </a:t>
            </a:r>
            <a:r>
              <a:rPr sz="4200" spc="-25" dirty="0">
                <a:latin typeface="Calibri"/>
                <a:cs typeface="Calibri"/>
              </a:rPr>
              <a:t>of </a:t>
            </a:r>
            <a:r>
              <a:rPr sz="4200" dirty="0">
                <a:latin typeface="Calibri"/>
                <a:cs typeface="Calibri"/>
              </a:rPr>
              <a:t>manual</a:t>
            </a:r>
            <a:r>
              <a:rPr sz="4200" spc="-90" dirty="0">
                <a:latin typeface="Calibri"/>
                <a:cs typeface="Calibri"/>
              </a:rPr>
              <a:t> </a:t>
            </a:r>
            <a:r>
              <a:rPr sz="4200" dirty="0">
                <a:latin typeface="Calibri"/>
                <a:cs typeface="Calibri"/>
              </a:rPr>
              <a:t>therapy</a:t>
            </a:r>
            <a:r>
              <a:rPr sz="4200" spc="-55" dirty="0">
                <a:latin typeface="Calibri"/>
                <a:cs typeface="Calibri"/>
              </a:rPr>
              <a:t> </a:t>
            </a:r>
            <a:r>
              <a:rPr sz="4200" dirty="0">
                <a:latin typeface="Calibri"/>
                <a:cs typeface="Calibri"/>
              </a:rPr>
              <a:t>for</a:t>
            </a:r>
            <a:r>
              <a:rPr sz="4200" spc="-50" dirty="0">
                <a:latin typeface="Calibri"/>
                <a:cs typeface="Calibri"/>
              </a:rPr>
              <a:t> </a:t>
            </a:r>
            <a:r>
              <a:rPr sz="4200" dirty="0">
                <a:latin typeface="Calibri"/>
                <a:cs typeface="Calibri"/>
              </a:rPr>
              <a:t>the</a:t>
            </a:r>
            <a:r>
              <a:rPr sz="4200" spc="-50" dirty="0">
                <a:latin typeface="Calibri"/>
                <a:cs typeface="Calibri"/>
              </a:rPr>
              <a:t> </a:t>
            </a:r>
            <a:r>
              <a:rPr sz="4200" spc="-55" dirty="0">
                <a:latin typeface="Calibri"/>
                <a:cs typeface="Calibri"/>
              </a:rPr>
              <a:t>elbow.</a:t>
            </a:r>
            <a:endParaRPr sz="4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13740" y="2924397"/>
            <a:ext cx="261937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0" spc="-10" dirty="0">
                <a:latin typeface="Calibri Light"/>
                <a:cs typeface="Calibri Light"/>
              </a:rPr>
              <a:t>Overview</a:t>
            </a:r>
            <a:endParaRPr sz="5400">
              <a:latin typeface="Calibri Light"/>
              <a:cs typeface="Calibri Light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4295663" y="746887"/>
            <a:ext cx="81915" cy="5453380"/>
            <a:chOff x="4295663" y="746887"/>
            <a:chExt cx="81915" cy="5453380"/>
          </a:xfrm>
        </p:grpSpPr>
        <p:sp>
          <p:nvSpPr>
            <p:cNvPr id="4" name="object 4"/>
            <p:cNvSpPr/>
            <p:nvPr/>
          </p:nvSpPr>
          <p:spPr>
            <a:xfrm>
              <a:off x="4309732" y="767435"/>
              <a:ext cx="46355" cy="5411470"/>
            </a:xfrm>
            <a:custGeom>
              <a:avLst/>
              <a:gdLst/>
              <a:ahLst/>
              <a:cxnLst/>
              <a:rect l="l" t="t" r="r" b="b"/>
              <a:pathLst>
                <a:path w="46354" h="5411470">
                  <a:moveTo>
                    <a:pt x="22872" y="0"/>
                  </a:moveTo>
                  <a:lnTo>
                    <a:pt x="19558" y="355"/>
                  </a:lnTo>
                  <a:lnTo>
                    <a:pt x="12331" y="660"/>
                  </a:lnTo>
                  <a:lnTo>
                    <a:pt x="15521" y="70729"/>
                  </a:lnTo>
                  <a:lnTo>
                    <a:pt x="17340" y="136913"/>
                  </a:lnTo>
                  <a:lnTo>
                    <a:pt x="18008" y="199493"/>
                  </a:lnTo>
                  <a:lnTo>
                    <a:pt x="17744" y="258754"/>
                  </a:lnTo>
                  <a:lnTo>
                    <a:pt x="16770" y="314977"/>
                  </a:lnTo>
                  <a:lnTo>
                    <a:pt x="15305" y="368447"/>
                  </a:lnTo>
                  <a:lnTo>
                    <a:pt x="10167" y="515164"/>
                  </a:lnTo>
                  <a:lnTo>
                    <a:pt x="8940" y="560449"/>
                  </a:lnTo>
                  <a:lnTo>
                    <a:pt x="8323" y="604396"/>
                  </a:lnTo>
                  <a:lnTo>
                    <a:pt x="8536" y="647287"/>
                  </a:lnTo>
                  <a:lnTo>
                    <a:pt x="9799" y="689407"/>
                  </a:lnTo>
                  <a:lnTo>
                    <a:pt x="12331" y="731037"/>
                  </a:lnTo>
                  <a:lnTo>
                    <a:pt x="15522" y="777282"/>
                  </a:lnTo>
                  <a:lnTo>
                    <a:pt x="18123" y="826341"/>
                  </a:lnTo>
                  <a:lnTo>
                    <a:pt x="20151" y="877708"/>
                  </a:lnTo>
                  <a:lnTo>
                    <a:pt x="21620" y="930878"/>
                  </a:lnTo>
                  <a:lnTo>
                    <a:pt x="22548" y="985348"/>
                  </a:lnTo>
                  <a:lnTo>
                    <a:pt x="22949" y="1040612"/>
                  </a:lnTo>
                  <a:lnTo>
                    <a:pt x="22839" y="1096165"/>
                  </a:lnTo>
                  <a:lnTo>
                    <a:pt x="22234" y="1151504"/>
                  </a:lnTo>
                  <a:lnTo>
                    <a:pt x="21149" y="1206123"/>
                  </a:lnTo>
                  <a:lnTo>
                    <a:pt x="19601" y="1259518"/>
                  </a:lnTo>
                  <a:lnTo>
                    <a:pt x="17605" y="1311185"/>
                  </a:lnTo>
                  <a:lnTo>
                    <a:pt x="15176" y="1360617"/>
                  </a:lnTo>
                  <a:lnTo>
                    <a:pt x="9018" y="1459477"/>
                  </a:lnTo>
                  <a:lnTo>
                    <a:pt x="6298" y="1509656"/>
                  </a:lnTo>
                  <a:lnTo>
                    <a:pt x="4194" y="1558475"/>
                  </a:lnTo>
                  <a:lnTo>
                    <a:pt x="2729" y="1606562"/>
                  </a:lnTo>
                  <a:lnTo>
                    <a:pt x="1928" y="1654545"/>
                  </a:lnTo>
                  <a:lnTo>
                    <a:pt x="1812" y="1703051"/>
                  </a:lnTo>
                  <a:lnTo>
                    <a:pt x="2405" y="1752707"/>
                  </a:lnTo>
                  <a:lnTo>
                    <a:pt x="3730" y="1804141"/>
                  </a:lnTo>
                  <a:lnTo>
                    <a:pt x="5811" y="1857980"/>
                  </a:lnTo>
                  <a:lnTo>
                    <a:pt x="8670" y="1914851"/>
                  </a:lnTo>
                  <a:lnTo>
                    <a:pt x="12331" y="1975383"/>
                  </a:lnTo>
                  <a:lnTo>
                    <a:pt x="14413" y="2018544"/>
                  </a:lnTo>
                  <a:lnTo>
                    <a:pt x="15209" y="2062055"/>
                  </a:lnTo>
                  <a:lnTo>
                    <a:pt x="14937" y="2106008"/>
                  </a:lnTo>
                  <a:lnTo>
                    <a:pt x="13812" y="2150496"/>
                  </a:lnTo>
                  <a:lnTo>
                    <a:pt x="12050" y="2195613"/>
                  </a:lnTo>
                  <a:lnTo>
                    <a:pt x="5097" y="2335657"/>
                  </a:lnTo>
                  <a:lnTo>
                    <a:pt x="2944" y="2384212"/>
                  </a:lnTo>
                  <a:lnTo>
                    <a:pt x="1233" y="2433859"/>
                  </a:lnTo>
                  <a:lnTo>
                    <a:pt x="179" y="2484691"/>
                  </a:lnTo>
                  <a:lnTo>
                    <a:pt x="0" y="2536799"/>
                  </a:lnTo>
                  <a:lnTo>
                    <a:pt x="909" y="2590278"/>
                  </a:lnTo>
                  <a:lnTo>
                    <a:pt x="3123" y="2645220"/>
                  </a:lnTo>
                  <a:lnTo>
                    <a:pt x="6859" y="2701717"/>
                  </a:lnTo>
                  <a:lnTo>
                    <a:pt x="17671" y="2817612"/>
                  </a:lnTo>
                  <a:lnTo>
                    <a:pt x="21043" y="2873030"/>
                  </a:lnTo>
                  <a:lnTo>
                    <a:pt x="22718" y="2926367"/>
                  </a:lnTo>
                  <a:lnTo>
                    <a:pt x="22963" y="2977872"/>
                  </a:lnTo>
                  <a:lnTo>
                    <a:pt x="22048" y="3027797"/>
                  </a:lnTo>
                  <a:lnTo>
                    <a:pt x="20242" y="3076391"/>
                  </a:lnTo>
                  <a:lnTo>
                    <a:pt x="17814" y="3123907"/>
                  </a:lnTo>
                  <a:lnTo>
                    <a:pt x="9484" y="3262485"/>
                  </a:lnTo>
                  <a:lnTo>
                    <a:pt x="7256" y="3308191"/>
                  </a:lnTo>
                  <a:lnTo>
                    <a:pt x="5750" y="3354070"/>
                  </a:lnTo>
                  <a:lnTo>
                    <a:pt x="5236" y="3400374"/>
                  </a:lnTo>
                  <a:lnTo>
                    <a:pt x="5982" y="3447354"/>
                  </a:lnTo>
                  <a:lnTo>
                    <a:pt x="8258" y="3495259"/>
                  </a:lnTo>
                  <a:lnTo>
                    <a:pt x="17331" y="3602612"/>
                  </a:lnTo>
                  <a:lnTo>
                    <a:pt x="20118" y="3655599"/>
                  </a:lnTo>
                  <a:lnTo>
                    <a:pt x="21070" y="3704270"/>
                  </a:lnTo>
                  <a:lnTo>
                    <a:pt x="20561" y="3749593"/>
                  </a:lnTo>
                  <a:lnTo>
                    <a:pt x="18968" y="3792536"/>
                  </a:lnTo>
                  <a:lnTo>
                    <a:pt x="16668" y="3834066"/>
                  </a:lnTo>
                  <a:lnTo>
                    <a:pt x="11448" y="3916759"/>
                  </a:lnTo>
                  <a:lnTo>
                    <a:pt x="9280" y="3959857"/>
                  </a:lnTo>
                  <a:lnTo>
                    <a:pt x="7908" y="4005414"/>
                  </a:lnTo>
                  <a:lnTo>
                    <a:pt x="7709" y="4054398"/>
                  </a:lnTo>
                  <a:lnTo>
                    <a:pt x="9058" y="4107775"/>
                  </a:lnTo>
                  <a:lnTo>
                    <a:pt x="15923" y="4227782"/>
                  </a:lnTo>
                  <a:lnTo>
                    <a:pt x="18120" y="4288010"/>
                  </a:lnTo>
                  <a:lnTo>
                    <a:pt x="19139" y="4347061"/>
                  </a:lnTo>
                  <a:lnTo>
                    <a:pt x="19199" y="4404798"/>
                  </a:lnTo>
                  <a:lnTo>
                    <a:pt x="18515" y="4461086"/>
                  </a:lnTo>
                  <a:lnTo>
                    <a:pt x="17305" y="4515786"/>
                  </a:lnTo>
                  <a:lnTo>
                    <a:pt x="12687" y="4669002"/>
                  </a:lnTo>
                  <a:lnTo>
                    <a:pt x="11543" y="4715990"/>
                  </a:lnTo>
                  <a:lnTo>
                    <a:pt x="10957" y="4760708"/>
                  </a:lnTo>
                  <a:lnTo>
                    <a:pt x="11148" y="4803020"/>
                  </a:lnTo>
                  <a:lnTo>
                    <a:pt x="13520" y="4888011"/>
                  </a:lnTo>
                  <a:lnTo>
                    <a:pt x="13222" y="4933107"/>
                  </a:lnTo>
                  <a:lnTo>
                    <a:pt x="11853" y="4978545"/>
                  </a:lnTo>
                  <a:lnTo>
                    <a:pt x="7568" y="5072334"/>
                  </a:lnTo>
                  <a:lnTo>
                    <a:pt x="5485" y="5121624"/>
                  </a:lnTo>
                  <a:lnTo>
                    <a:pt x="3998" y="5173140"/>
                  </a:lnTo>
                  <a:lnTo>
                    <a:pt x="3523" y="5227351"/>
                  </a:lnTo>
                  <a:lnTo>
                    <a:pt x="4475" y="5284727"/>
                  </a:lnTo>
                  <a:lnTo>
                    <a:pt x="7273" y="5345740"/>
                  </a:lnTo>
                  <a:lnTo>
                    <a:pt x="12331" y="5410860"/>
                  </a:lnTo>
                  <a:lnTo>
                    <a:pt x="18110" y="5410136"/>
                  </a:lnTo>
                  <a:lnTo>
                    <a:pt x="25209" y="5410174"/>
                  </a:lnTo>
                  <a:lnTo>
                    <a:pt x="30619" y="5410860"/>
                  </a:lnTo>
                  <a:lnTo>
                    <a:pt x="29417" y="5366164"/>
                  </a:lnTo>
                  <a:lnTo>
                    <a:pt x="28672" y="5319166"/>
                  </a:lnTo>
                  <a:lnTo>
                    <a:pt x="28327" y="5270189"/>
                  </a:lnTo>
                  <a:lnTo>
                    <a:pt x="28322" y="5219556"/>
                  </a:lnTo>
                  <a:lnTo>
                    <a:pt x="29093" y="5114620"/>
                  </a:lnTo>
                  <a:lnTo>
                    <a:pt x="33374" y="4793750"/>
                  </a:lnTo>
                  <a:lnTo>
                    <a:pt x="33872" y="4693406"/>
                  </a:lnTo>
                  <a:lnTo>
                    <a:pt x="33679" y="4645931"/>
                  </a:lnTo>
                  <a:lnTo>
                    <a:pt x="33112" y="4600685"/>
                  </a:lnTo>
                  <a:lnTo>
                    <a:pt x="32112" y="4557993"/>
                  </a:lnTo>
                  <a:lnTo>
                    <a:pt x="30619" y="4518177"/>
                  </a:lnTo>
                  <a:lnTo>
                    <a:pt x="28499" y="4469710"/>
                  </a:lnTo>
                  <a:lnTo>
                    <a:pt x="26966" y="4429016"/>
                  </a:lnTo>
                  <a:lnTo>
                    <a:pt x="25956" y="4394192"/>
                  </a:lnTo>
                  <a:lnTo>
                    <a:pt x="25406" y="4363335"/>
                  </a:lnTo>
                  <a:lnTo>
                    <a:pt x="25252" y="4334542"/>
                  </a:lnTo>
                  <a:lnTo>
                    <a:pt x="25430" y="4305909"/>
                  </a:lnTo>
                  <a:lnTo>
                    <a:pt x="29070" y="4098541"/>
                  </a:lnTo>
                  <a:lnTo>
                    <a:pt x="30619" y="3950106"/>
                  </a:lnTo>
                  <a:lnTo>
                    <a:pt x="30831" y="3881721"/>
                  </a:lnTo>
                  <a:lnTo>
                    <a:pt x="30503" y="3819128"/>
                  </a:lnTo>
                  <a:lnTo>
                    <a:pt x="29743" y="3761641"/>
                  </a:lnTo>
                  <a:lnTo>
                    <a:pt x="28662" y="3708570"/>
                  </a:lnTo>
                  <a:lnTo>
                    <a:pt x="22284" y="3485367"/>
                  </a:lnTo>
                  <a:lnTo>
                    <a:pt x="21583" y="3444338"/>
                  </a:lnTo>
                  <a:lnTo>
                    <a:pt x="21329" y="3402907"/>
                  </a:lnTo>
                  <a:lnTo>
                    <a:pt x="21633" y="3360386"/>
                  </a:lnTo>
                  <a:lnTo>
                    <a:pt x="22604" y="3316085"/>
                  </a:lnTo>
                  <a:lnTo>
                    <a:pt x="24352" y="3269318"/>
                  </a:lnTo>
                  <a:lnTo>
                    <a:pt x="26987" y="3219394"/>
                  </a:lnTo>
                  <a:lnTo>
                    <a:pt x="35661" y="3094088"/>
                  </a:lnTo>
                  <a:lnTo>
                    <a:pt x="39694" y="3028177"/>
                  </a:lnTo>
                  <a:lnTo>
                    <a:pt x="42744" y="2967280"/>
                  </a:lnTo>
                  <a:lnTo>
                    <a:pt x="44841" y="2910783"/>
                  </a:lnTo>
                  <a:lnTo>
                    <a:pt x="46011" y="2858071"/>
                  </a:lnTo>
                  <a:lnTo>
                    <a:pt x="46283" y="2808530"/>
                  </a:lnTo>
                  <a:lnTo>
                    <a:pt x="45685" y="2761545"/>
                  </a:lnTo>
                  <a:lnTo>
                    <a:pt x="44245" y="2716501"/>
                  </a:lnTo>
                  <a:lnTo>
                    <a:pt x="41990" y="2672785"/>
                  </a:lnTo>
                  <a:lnTo>
                    <a:pt x="38949" y="2629781"/>
                  </a:lnTo>
                  <a:lnTo>
                    <a:pt x="35150" y="2586876"/>
                  </a:lnTo>
                  <a:lnTo>
                    <a:pt x="30619" y="2543454"/>
                  </a:lnTo>
                  <a:lnTo>
                    <a:pt x="26702" y="2501188"/>
                  </a:lnTo>
                  <a:lnTo>
                    <a:pt x="24519" y="2461330"/>
                  </a:lnTo>
                  <a:lnTo>
                    <a:pt x="23763" y="2422635"/>
                  </a:lnTo>
                  <a:lnTo>
                    <a:pt x="24128" y="2383857"/>
                  </a:lnTo>
                  <a:lnTo>
                    <a:pt x="25308" y="2343753"/>
                  </a:lnTo>
                  <a:lnTo>
                    <a:pt x="28884" y="2254582"/>
                  </a:lnTo>
                  <a:lnTo>
                    <a:pt x="30667" y="2203026"/>
                  </a:lnTo>
                  <a:lnTo>
                    <a:pt x="32039" y="2145163"/>
                  </a:lnTo>
                  <a:lnTo>
                    <a:pt x="32693" y="2079748"/>
                  </a:lnTo>
                  <a:lnTo>
                    <a:pt x="32322" y="2005535"/>
                  </a:lnTo>
                  <a:lnTo>
                    <a:pt x="28988" y="1850085"/>
                  </a:lnTo>
                  <a:lnTo>
                    <a:pt x="27985" y="1780215"/>
                  </a:lnTo>
                  <a:lnTo>
                    <a:pt x="27519" y="1711986"/>
                  </a:lnTo>
                  <a:lnTo>
                    <a:pt x="27499" y="1645717"/>
                  </a:lnTo>
                  <a:lnTo>
                    <a:pt x="27834" y="1581725"/>
                  </a:lnTo>
                  <a:lnTo>
                    <a:pt x="28432" y="1520327"/>
                  </a:lnTo>
                  <a:lnTo>
                    <a:pt x="31635" y="1307016"/>
                  </a:lnTo>
                  <a:lnTo>
                    <a:pt x="32446" y="1224170"/>
                  </a:lnTo>
                  <a:lnTo>
                    <a:pt x="32334" y="1189810"/>
                  </a:lnTo>
                  <a:lnTo>
                    <a:pt x="31755" y="1160582"/>
                  </a:lnTo>
                  <a:lnTo>
                    <a:pt x="30619" y="1136802"/>
                  </a:lnTo>
                  <a:lnTo>
                    <a:pt x="29465" y="1103591"/>
                  </a:lnTo>
                  <a:lnTo>
                    <a:pt x="29982" y="1066714"/>
                  </a:lnTo>
                  <a:lnTo>
                    <a:pt x="31640" y="1026031"/>
                  </a:lnTo>
                  <a:lnTo>
                    <a:pt x="36258" y="932681"/>
                  </a:lnTo>
                  <a:lnTo>
                    <a:pt x="38156" y="879733"/>
                  </a:lnTo>
                  <a:lnTo>
                    <a:pt x="39072" y="822415"/>
                  </a:lnTo>
                  <a:lnTo>
                    <a:pt x="38475" y="760586"/>
                  </a:lnTo>
                  <a:lnTo>
                    <a:pt x="35834" y="694106"/>
                  </a:lnTo>
                  <a:lnTo>
                    <a:pt x="30619" y="622833"/>
                  </a:lnTo>
                  <a:lnTo>
                    <a:pt x="26037" y="564418"/>
                  </a:lnTo>
                  <a:lnTo>
                    <a:pt x="23231" y="511225"/>
                  </a:lnTo>
                  <a:lnTo>
                    <a:pt x="21920" y="462048"/>
                  </a:lnTo>
                  <a:lnTo>
                    <a:pt x="21820" y="415676"/>
                  </a:lnTo>
                  <a:lnTo>
                    <a:pt x="22647" y="370901"/>
                  </a:lnTo>
                  <a:lnTo>
                    <a:pt x="24119" y="326515"/>
                  </a:lnTo>
                  <a:lnTo>
                    <a:pt x="27862" y="234072"/>
                  </a:lnTo>
                  <a:lnTo>
                    <a:pt x="29567" y="183598"/>
                  </a:lnTo>
                  <a:lnTo>
                    <a:pt x="30784" y="128677"/>
                  </a:lnTo>
                  <a:lnTo>
                    <a:pt x="31229" y="68100"/>
                  </a:lnTo>
                  <a:lnTo>
                    <a:pt x="30619" y="660"/>
                  </a:lnTo>
                  <a:lnTo>
                    <a:pt x="22872" y="0"/>
                  </a:lnTo>
                  <a:close/>
                </a:path>
              </a:pathLst>
            </a:custGeom>
            <a:solidFill>
              <a:srgbClr val="EC7C3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316300" y="767524"/>
              <a:ext cx="40640" cy="5412105"/>
            </a:xfrm>
            <a:custGeom>
              <a:avLst/>
              <a:gdLst/>
              <a:ahLst/>
              <a:cxnLst/>
              <a:rect l="l" t="t" r="r" b="b"/>
              <a:pathLst>
                <a:path w="40639" h="5412105">
                  <a:moveTo>
                    <a:pt x="24051" y="571"/>
                  </a:moveTo>
                  <a:lnTo>
                    <a:pt x="28636" y="44947"/>
                  </a:lnTo>
                  <a:lnTo>
                    <a:pt x="32210" y="89433"/>
                  </a:lnTo>
                  <a:lnTo>
                    <a:pt x="34803" y="134478"/>
                  </a:lnTo>
                  <a:lnTo>
                    <a:pt x="36448" y="180528"/>
                  </a:lnTo>
                  <a:lnTo>
                    <a:pt x="37175" y="228032"/>
                  </a:lnTo>
                  <a:lnTo>
                    <a:pt x="37017" y="277437"/>
                  </a:lnTo>
                  <a:lnTo>
                    <a:pt x="36005" y="329191"/>
                  </a:lnTo>
                  <a:lnTo>
                    <a:pt x="34171" y="383740"/>
                  </a:lnTo>
                  <a:lnTo>
                    <a:pt x="31546" y="441534"/>
                  </a:lnTo>
                  <a:lnTo>
                    <a:pt x="28162" y="503018"/>
                  </a:lnTo>
                  <a:lnTo>
                    <a:pt x="24051" y="568642"/>
                  </a:lnTo>
                  <a:lnTo>
                    <a:pt x="21129" y="621197"/>
                  </a:lnTo>
                  <a:lnTo>
                    <a:pt x="19277" y="672457"/>
                  </a:lnTo>
                  <a:lnTo>
                    <a:pt x="18340" y="722732"/>
                  </a:lnTo>
                  <a:lnTo>
                    <a:pt x="18162" y="772330"/>
                  </a:lnTo>
                  <a:lnTo>
                    <a:pt x="18589" y="821561"/>
                  </a:lnTo>
                  <a:lnTo>
                    <a:pt x="19465" y="870732"/>
                  </a:lnTo>
                  <a:lnTo>
                    <a:pt x="20636" y="920153"/>
                  </a:lnTo>
                  <a:lnTo>
                    <a:pt x="21946" y="970132"/>
                  </a:lnTo>
                  <a:lnTo>
                    <a:pt x="23240" y="1020978"/>
                  </a:lnTo>
                  <a:lnTo>
                    <a:pt x="24364" y="1072999"/>
                  </a:lnTo>
                  <a:lnTo>
                    <a:pt x="25162" y="1126506"/>
                  </a:lnTo>
                  <a:lnTo>
                    <a:pt x="25479" y="1181805"/>
                  </a:lnTo>
                  <a:lnTo>
                    <a:pt x="25160" y="1239207"/>
                  </a:lnTo>
                  <a:lnTo>
                    <a:pt x="24051" y="1299019"/>
                  </a:lnTo>
                  <a:lnTo>
                    <a:pt x="22589" y="1365661"/>
                  </a:lnTo>
                  <a:lnTo>
                    <a:pt x="21762" y="1424080"/>
                  </a:lnTo>
                  <a:lnTo>
                    <a:pt x="21459" y="1475936"/>
                  </a:lnTo>
                  <a:lnTo>
                    <a:pt x="21570" y="1522889"/>
                  </a:lnTo>
                  <a:lnTo>
                    <a:pt x="21983" y="1566598"/>
                  </a:lnTo>
                  <a:lnTo>
                    <a:pt x="22589" y="1608724"/>
                  </a:lnTo>
                  <a:lnTo>
                    <a:pt x="23275" y="1650927"/>
                  </a:lnTo>
                  <a:lnTo>
                    <a:pt x="23932" y="1694867"/>
                  </a:lnTo>
                  <a:lnTo>
                    <a:pt x="24449" y="1742203"/>
                  </a:lnTo>
                  <a:lnTo>
                    <a:pt x="24715" y="1794596"/>
                  </a:lnTo>
                  <a:lnTo>
                    <a:pt x="24619" y="1853706"/>
                  </a:lnTo>
                  <a:lnTo>
                    <a:pt x="24051" y="1921192"/>
                  </a:lnTo>
                  <a:lnTo>
                    <a:pt x="23725" y="1996741"/>
                  </a:lnTo>
                  <a:lnTo>
                    <a:pt x="24379" y="2066110"/>
                  </a:lnTo>
                  <a:lnTo>
                    <a:pt x="25708" y="2129766"/>
                  </a:lnTo>
                  <a:lnTo>
                    <a:pt x="27408" y="2188175"/>
                  </a:lnTo>
                  <a:lnTo>
                    <a:pt x="29173" y="2241802"/>
                  </a:lnTo>
                  <a:lnTo>
                    <a:pt x="30698" y="2291114"/>
                  </a:lnTo>
                  <a:lnTo>
                    <a:pt x="31679" y="2336578"/>
                  </a:lnTo>
                  <a:lnTo>
                    <a:pt x="31809" y="2378658"/>
                  </a:lnTo>
                  <a:lnTo>
                    <a:pt x="30785" y="2417821"/>
                  </a:lnTo>
                  <a:lnTo>
                    <a:pt x="28300" y="2454534"/>
                  </a:lnTo>
                  <a:lnTo>
                    <a:pt x="24051" y="2489263"/>
                  </a:lnTo>
                  <a:lnTo>
                    <a:pt x="21138" y="2517783"/>
                  </a:lnTo>
                  <a:lnTo>
                    <a:pt x="19886" y="2553041"/>
                  </a:lnTo>
                  <a:lnTo>
                    <a:pt x="20007" y="2594148"/>
                  </a:lnTo>
                  <a:lnTo>
                    <a:pt x="21213" y="2640213"/>
                  </a:lnTo>
                  <a:lnTo>
                    <a:pt x="23218" y="2690346"/>
                  </a:lnTo>
                  <a:lnTo>
                    <a:pt x="25735" y="2743658"/>
                  </a:lnTo>
                  <a:lnTo>
                    <a:pt x="28477" y="2799258"/>
                  </a:lnTo>
                  <a:lnTo>
                    <a:pt x="31156" y="2856257"/>
                  </a:lnTo>
                  <a:lnTo>
                    <a:pt x="33486" y="2913764"/>
                  </a:lnTo>
                  <a:lnTo>
                    <a:pt x="35179" y="2970889"/>
                  </a:lnTo>
                  <a:lnTo>
                    <a:pt x="35948" y="3026743"/>
                  </a:lnTo>
                  <a:lnTo>
                    <a:pt x="35508" y="3080435"/>
                  </a:lnTo>
                  <a:lnTo>
                    <a:pt x="33569" y="3131075"/>
                  </a:lnTo>
                  <a:lnTo>
                    <a:pt x="29846" y="3177773"/>
                  </a:lnTo>
                  <a:lnTo>
                    <a:pt x="24051" y="3219640"/>
                  </a:lnTo>
                  <a:lnTo>
                    <a:pt x="16847" y="3265615"/>
                  </a:lnTo>
                  <a:lnTo>
                    <a:pt x="11162" y="3313096"/>
                  </a:lnTo>
                  <a:lnTo>
                    <a:pt x="6909" y="3361945"/>
                  </a:lnTo>
                  <a:lnTo>
                    <a:pt x="4001" y="3412028"/>
                  </a:lnTo>
                  <a:lnTo>
                    <a:pt x="2352" y="3463209"/>
                  </a:lnTo>
                  <a:lnTo>
                    <a:pt x="1874" y="3515352"/>
                  </a:lnTo>
                  <a:lnTo>
                    <a:pt x="2482" y="3568322"/>
                  </a:lnTo>
                  <a:lnTo>
                    <a:pt x="4088" y="3621984"/>
                  </a:lnTo>
                  <a:lnTo>
                    <a:pt x="6605" y="3676201"/>
                  </a:lnTo>
                  <a:lnTo>
                    <a:pt x="9946" y="3730838"/>
                  </a:lnTo>
                  <a:lnTo>
                    <a:pt x="14026" y="3785760"/>
                  </a:lnTo>
                  <a:lnTo>
                    <a:pt x="18756" y="3840831"/>
                  </a:lnTo>
                  <a:lnTo>
                    <a:pt x="24051" y="3895915"/>
                  </a:lnTo>
                  <a:lnTo>
                    <a:pt x="29099" y="3951296"/>
                  </a:lnTo>
                  <a:lnTo>
                    <a:pt x="33172" y="4007160"/>
                  </a:lnTo>
                  <a:lnTo>
                    <a:pt x="36306" y="4063221"/>
                  </a:lnTo>
                  <a:lnTo>
                    <a:pt x="38538" y="4119195"/>
                  </a:lnTo>
                  <a:lnTo>
                    <a:pt x="39904" y="4174799"/>
                  </a:lnTo>
                  <a:lnTo>
                    <a:pt x="40441" y="4229748"/>
                  </a:lnTo>
                  <a:lnTo>
                    <a:pt x="40185" y="4283759"/>
                  </a:lnTo>
                  <a:lnTo>
                    <a:pt x="39174" y="4336546"/>
                  </a:lnTo>
                  <a:lnTo>
                    <a:pt x="37442" y="4387826"/>
                  </a:lnTo>
                  <a:lnTo>
                    <a:pt x="35028" y="4437314"/>
                  </a:lnTo>
                  <a:lnTo>
                    <a:pt x="31967" y="4484727"/>
                  </a:lnTo>
                  <a:lnTo>
                    <a:pt x="28295" y="4529781"/>
                  </a:lnTo>
                  <a:lnTo>
                    <a:pt x="24051" y="4572190"/>
                  </a:lnTo>
                  <a:lnTo>
                    <a:pt x="21051" y="4606072"/>
                  </a:lnTo>
                  <a:lnTo>
                    <a:pt x="18900" y="4644653"/>
                  </a:lnTo>
                  <a:lnTo>
                    <a:pt x="17503" y="4687380"/>
                  </a:lnTo>
                  <a:lnTo>
                    <a:pt x="16766" y="4733699"/>
                  </a:lnTo>
                  <a:lnTo>
                    <a:pt x="16593" y="4783057"/>
                  </a:lnTo>
                  <a:lnTo>
                    <a:pt x="16889" y="4834899"/>
                  </a:lnTo>
                  <a:lnTo>
                    <a:pt x="17561" y="4888672"/>
                  </a:lnTo>
                  <a:lnTo>
                    <a:pt x="18513" y="4943822"/>
                  </a:lnTo>
                  <a:lnTo>
                    <a:pt x="19650" y="4999795"/>
                  </a:lnTo>
                  <a:lnTo>
                    <a:pt x="20878" y="5056038"/>
                  </a:lnTo>
                  <a:lnTo>
                    <a:pt x="22102" y="5111996"/>
                  </a:lnTo>
                  <a:lnTo>
                    <a:pt x="23227" y="5167117"/>
                  </a:lnTo>
                  <a:lnTo>
                    <a:pt x="24158" y="5220846"/>
                  </a:lnTo>
                  <a:lnTo>
                    <a:pt x="24801" y="5272630"/>
                  </a:lnTo>
                  <a:lnTo>
                    <a:pt x="25061" y="5321914"/>
                  </a:lnTo>
                  <a:lnTo>
                    <a:pt x="24842" y="5368146"/>
                  </a:lnTo>
                  <a:lnTo>
                    <a:pt x="24051" y="5410771"/>
                  </a:lnTo>
                  <a:lnTo>
                    <a:pt x="17091" y="5411304"/>
                  </a:lnTo>
                  <a:lnTo>
                    <a:pt x="11211" y="5411508"/>
                  </a:lnTo>
                  <a:lnTo>
                    <a:pt x="5763" y="5410771"/>
                  </a:lnTo>
                  <a:lnTo>
                    <a:pt x="8075" y="5342725"/>
                  </a:lnTo>
                  <a:lnTo>
                    <a:pt x="8939" y="5284933"/>
                  </a:lnTo>
                  <a:lnTo>
                    <a:pt x="8684" y="5235071"/>
                  </a:lnTo>
                  <a:lnTo>
                    <a:pt x="7638" y="5190815"/>
                  </a:lnTo>
                  <a:lnTo>
                    <a:pt x="6130" y="5149839"/>
                  </a:lnTo>
                  <a:lnTo>
                    <a:pt x="4488" y="5109819"/>
                  </a:lnTo>
                  <a:lnTo>
                    <a:pt x="3041" y="5068431"/>
                  </a:lnTo>
                  <a:lnTo>
                    <a:pt x="2116" y="5023350"/>
                  </a:lnTo>
                  <a:lnTo>
                    <a:pt x="2043" y="4972251"/>
                  </a:lnTo>
                  <a:lnTo>
                    <a:pt x="3149" y="4912809"/>
                  </a:lnTo>
                  <a:lnTo>
                    <a:pt x="5763" y="4842700"/>
                  </a:lnTo>
                  <a:lnTo>
                    <a:pt x="9099" y="4763642"/>
                  </a:lnTo>
                  <a:lnTo>
                    <a:pt x="11504" y="4693464"/>
                  </a:lnTo>
                  <a:lnTo>
                    <a:pt x="13049" y="4631141"/>
                  </a:lnTo>
                  <a:lnTo>
                    <a:pt x="13806" y="4575648"/>
                  </a:lnTo>
                  <a:lnTo>
                    <a:pt x="13845" y="4525960"/>
                  </a:lnTo>
                  <a:lnTo>
                    <a:pt x="13237" y="4481053"/>
                  </a:lnTo>
                  <a:lnTo>
                    <a:pt x="12054" y="4439901"/>
                  </a:lnTo>
                  <a:lnTo>
                    <a:pt x="10366" y="4401480"/>
                  </a:lnTo>
                  <a:lnTo>
                    <a:pt x="8246" y="4364765"/>
                  </a:lnTo>
                  <a:lnTo>
                    <a:pt x="5763" y="4328731"/>
                  </a:lnTo>
                  <a:lnTo>
                    <a:pt x="4076" y="4298209"/>
                  </a:lnTo>
                  <a:lnTo>
                    <a:pt x="2767" y="4259014"/>
                  </a:lnTo>
                  <a:lnTo>
                    <a:pt x="1807" y="4212480"/>
                  </a:lnTo>
                  <a:lnTo>
                    <a:pt x="1165" y="4159945"/>
                  </a:lnTo>
                  <a:lnTo>
                    <a:pt x="813" y="4102743"/>
                  </a:lnTo>
                  <a:lnTo>
                    <a:pt x="720" y="4042210"/>
                  </a:lnTo>
                  <a:lnTo>
                    <a:pt x="857" y="3979683"/>
                  </a:lnTo>
                  <a:lnTo>
                    <a:pt x="1195" y="3916497"/>
                  </a:lnTo>
                  <a:lnTo>
                    <a:pt x="1703" y="3853988"/>
                  </a:lnTo>
                  <a:lnTo>
                    <a:pt x="2352" y="3793492"/>
                  </a:lnTo>
                  <a:lnTo>
                    <a:pt x="3112" y="3736344"/>
                  </a:lnTo>
                  <a:lnTo>
                    <a:pt x="3953" y="3683882"/>
                  </a:lnTo>
                  <a:lnTo>
                    <a:pt x="4847" y="3637440"/>
                  </a:lnTo>
                  <a:lnTo>
                    <a:pt x="5763" y="3598354"/>
                  </a:lnTo>
                  <a:lnTo>
                    <a:pt x="6391" y="3554434"/>
                  </a:lnTo>
                  <a:lnTo>
                    <a:pt x="6115" y="3511179"/>
                  </a:lnTo>
                  <a:lnTo>
                    <a:pt x="5193" y="3467851"/>
                  </a:lnTo>
                  <a:lnTo>
                    <a:pt x="3886" y="3423715"/>
                  </a:lnTo>
                  <a:lnTo>
                    <a:pt x="2454" y="3378035"/>
                  </a:lnTo>
                  <a:lnTo>
                    <a:pt x="1156" y="3330074"/>
                  </a:lnTo>
                  <a:lnTo>
                    <a:pt x="251" y="3279095"/>
                  </a:lnTo>
                  <a:lnTo>
                    <a:pt x="0" y="3224363"/>
                  </a:lnTo>
                  <a:lnTo>
                    <a:pt x="661" y="3165141"/>
                  </a:lnTo>
                  <a:lnTo>
                    <a:pt x="2496" y="3100693"/>
                  </a:lnTo>
                  <a:lnTo>
                    <a:pt x="5763" y="3030283"/>
                  </a:lnTo>
                  <a:lnTo>
                    <a:pt x="8391" y="2974593"/>
                  </a:lnTo>
                  <a:lnTo>
                    <a:pt x="9984" y="2922696"/>
                  </a:lnTo>
                  <a:lnTo>
                    <a:pt x="10699" y="2873779"/>
                  </a:lnTo>
                  <a:lnTo>
                    <a:pt x="10696" y="2827029"/>
                  </a:lnTo>
                  <a:lnTo>
                    <a:pt x="10130" y="2781634"/>
                  </a:lnTo>
                  <a:lnTo>
                    <a:pt x="9160" y="2736780"/>
                  </a:lnTo>
                  <a:lnTo>
                    <a:pt x="7944" y="2691655"/>
                  </a:lnTo>
                  <a:lnTo>
                    <a:pt x="6639" y="2645446"/>
                  </a:lnTo>
                  <a:lnTo>
                    <a:pt x="5402" y="2597340"/>
                  </a:lnTo>
                  <a:lnTo>
                    <a:pt x="4391" y="2546524"/>
                  </a:lnTo>
                  <a:lnTo>
                    <a:pt x="3764" y="2492186"/>
                  </a:lnTo>
                  <a:lnTo>
                    <a:pt x="3679" y="2433512"/>
                  </a:lnTo>
                  <a:lnTo>
                    <a:pt x="4292" y="2369689"/>
                  </a:lnTo>
                  <a:lnTo>
                    <a:pt x="5763" y="2299906"/>
                  </a:lnTo>
                  <a:lnTo>
                    <a:pt x="7216" y="2234094"/>
                  </a:lnTo>
                  <a:lnTo>
                    <a:pt x="8004" y="2172621"/>
                  </a:lnTo>
                  <a:lnTo>
                    <a:pt x="8233" y="2114930"/>
                  </a:lnTo>
                  <a:lnTo>
                    <a:pt x="8007" y="2060465"/>
                  </a:lnTo>
                  <a:lnTo>
                    <a:pt x="7434" y="2008672"/>
                  </a:lnTo>
                  <a:lnTo>
                    <a:pt x="6617" y="1958995"/>
                  </a:lnTo>
                  <a:lnTo>
                    <a:pt x="5663" y="1910878"/>
                  </a:lnTo>
                  <a:lnTo>
                    <a:pt x="4677" y="1863765"/>
                  </a:lnTo>
                  <a:lnTo>
                    <a:pt x="3766" y="1817101"/>
                  </a:lnTo>
                  <a:lnTo>
                    <a:pt x="3034" y="1770330"/>
                  </a:lnTo>
                  <a:lnTo>
                    <a:pt x="2587" y="1722897"/>
                  </a:lnTo>
                  <a:lnTo>
                    <a:pt x="2531" y="1674245"/>
                  </a:lnTo>
                  <a:lnTo>
                    <a:pt x="2971" y="1623820"/>
                  </a:lnTo>
                  <a:lnTo>
                    <a:pt x="4013" y="1571066"/>
                  </a:lnTo>
                  <a:lnTo>
                    <a:pt x="5763" y="1515427"/>
                  </a:lnTo>
                  <a:lnTo>
                    <a:pt x="8460" y="1446297"/>
                  </a:lnTo>
                  <a:lnTo>
                    <a:pt x="11114" y="1381782"/>
                  </a:lnTo>
                  <a:lnTo>
                    <a:pt x="13592" y="1321438"/>
                  </a:lnTo>
                  <a:lnTo>
                    <a:pt x="15759" y="1264825"/>
                  </a:lnTo>
                  <a:lnTo>
                    <a:pt x="17480" y="1211501"/>
                  </a:lnTo>
                  <a:lnTo>
                    <a:pt x="18622" y="1161026"/>
                  </a:lnTo>
                  <a:lnTo>
                    <a:pt x="19048" y="1112956"/>
                  </a:lnTo>
                  <a:lnTo>
                    <a:pt x="18626" y="1066852"/>
                  </a:lnTo>
                  <a:lnTo>
                    <a:pt x="17221" y="1022271"/>
                  </a:lnTo>
                  <a:lnTo>
                    <a:pt x="14699" y="978772"/>
                  </a:lnTo>
                  <a:lnTo>
                    <a:pt x="10924" y="935913"/>
                  </a:lnTo>
                  <a:lnTo>
                    <a:pt x="5763" y="893254"/>
                  </a:lnTo>
                  <a:lnTo>
                    <a:pt x="2597" y="861534"/>
                  </a:lnTo>
                  <a:lnTo>
                    <a:pt x="838" y="823804"/>
                  </a:lnTo>
                  <a:lnTo>
                    <a:pt x="290" y="780796"/>
                  </a:lnTo>
                  <a:lnTo>
                    <a:pt x="761" y="733245"/>
                  </a:lnTo>
                  <a:lnTo>
                    <a:pt x="2056" y="681881"/>
                  </a:lnTo>
                  <a:lnTo>
                    <a:pt x="3982" y="627437"/>
                  </a:lnTo>
                  <a:lnTo>
                    <a:pt x="6345" y="570647"/>
                  </a:lnTo>
                  <a:lnTo>
                    <a:pt x="8951" y="512243"/>
                  </a:lnTo>
                  <a:lnTo>
                    <a:pt x="11606" y="452956"/>
                  </a:lnTo>
                  <a:lnTo>
                    <a:pt x="14118" y="393520"/>
                  </a:lnTo>
                  <a:lnTo>
                    <a:pt x="16291" y="334668"/>
                  </a:lnTo>
                  <a:lnTo>
                    <a:pt x="17932" y="277132"/>
                  </a:lnTo>
                  <a:lnTo>
                    <a:pt x="18848" y="221644"/>
                  </a:lnTo>
                  <a:lnTo>
                    <a:pt x="18845" y="168937"/>
                  </a:lnTo>
                  <a:lnTo>
                    <a:pt x="17728" y="119744"/>
                  </a:lnTo>
                  <a:lnTo>
                    <a:pt x="15305" y="74797"/>
                  </a:lnTo>
                  <a:lnTo>
                    <a:pt x="11381" y="34828"/>
                  </a:lnTo>
                  <a:lnTo>
                    <a:pt x="5763" y="571"/>
                  </a:lnTo>
                  <a:lnTo>
                    <a:pt x="14767" y="0"/>
                  </a:lnTo>
                  <a:lnTo>
                    <a:pt x="18945" y="698"/>
                  </a:lnTo>
                  <a:lnTo>
                    <a:pt x="24051" y="571"/>
                  </a:lnTo>
                  <a:close/>
                </a:path>
              </a:pathLst>
            </a:custGeom>
            <a:ln w="41275">
              <a:solidFill>
                <a:srgbClr val="EC7C3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/>
          <p:nvPr/>
        </p:nvSpPr>
        <p:spPr>
          <a:xfrm>
            <a:off x="4648200" y="640080"/>
            <a:ext cx="6901180" cy="0"/>
          </a:xfrm>
          <a:custGeom>
            <a:avLst/>
            <a:gdLst/>
            <a:ahLst/>
            <a:cxnLst/>
            <a:rect l="l" t="t" r="r" b="b"/>
            <a:pathLst>
              <a:path w="6901180">
                <a:moveTo>
                  <a:pt x="0" y="0"/>
                </a:moveTo>
                <a:lnTo>
                  <a:pt x="6900672" y="0"/>
                </a:lnTo>
              </a:path>
            </a:pathLst>
          </a:custGeom>
          <a:ln w="12700">
            <a:solidFill>
              <a:srgbClr val="EC7C3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4879158" y="731753"/>
            <a:ext cx="2334895" cy="10020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6400" b="0" dirty="0">
                <a:solidFill>
                  <a:srgbClr val="000000"/>
                </a:solidFill>
                <a:latin typeface="Calibri"/>
                <a:cs typeface="Calibri"/>
              </a:rPr>
              <a:t>A </a:t>
            </a:r>
            <a:r>
              <a:rPr sz="6400" b="0" spc="-20" dirty="0">
                <a:solidFill>
                  <a:srgbClr val="000000"/>
                </a:solidFill>
                <a:latin typeface="Calibri"/>
                <a:cs typeface="Calibri"/>
              </a:rPr>
              <a:t>story</a:t>
            </a:r>
            <a:endParaRPr sz="6400">
              <a:latin typeface="Calibri"/>
              <a:cs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648200" y="2023872"/>
            <a:ext cx="6901180" cy="0"/>
          </a:xfrm>
          <a:custGeom>
            <a:avLst/>
            <a:gdLst/>
            <a:ahLst/>
            <a:cxnLst/>
            <a:rect l="l" t="t" r="r" b="b"/>
            <a:pathLst>
              <a:path w="6901180">
                <a:moveTo>
                  <a:pt x="0" y="0"/>
                </a:moveTo>
                <a:lnTo>
                  <a:pt x="6900672" y="0"/>
                </a:lnTo>
              </a:path>
            </a:pathLst>
          </a:custGeom>
          <a:ln w="12700">
            <a:solidFill>
              <a:srgbClr val="A4A4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4879158" y="2115789"/>
            <a:ext cx="5714365" cy="10020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6400" spc="-10" dirty="0">
                <a:latin typeface="Calibri"/>
                <a:cs typeface="Calibri"/>
              </a:rPr>
              <a:t>Arthrokinematics</a:t>
            </a:r>
            <a:endParaRPr sz="6400">
              <a:latin typeface="Calibri"/>
              <a:cs typeface="Calibr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648200" y="3407664"/>
            <a:ext cx="6901180" cy="0"/>
          </a:xfrm>
          <a:custGeom>
            <a:avLst/>
            <a:gdLst/>
            <a:ahLst/>
            <a:cxnLst/>
            <a:rect l="l" t="t" r="r" b="b"/>
            <a:pathLst>
              <a:path w="6901180">
                <a:moveTo>
                  <a:pt x="0" y="0"/>
                </a:moveTo>
                <a:lnTo>
                  <a:pt x="6900672" y="0"/>
                </a:lnTo>
              </a:path>
            </a:pathLst>
          </a:custGeom>
          <a:ln w="12700">
            <a:solidFill>
              <a:srgbClr val="FFC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648200" y="4791455"/>
            <a:ext cx="6901180" cy="0"/>
          </a:xfrm>
          <a:custGeom>
            <a:avLst/>
            <a:gdLst/>
            <a:ahLst/>
            <a:cxnLst/>
            <a:rect l="l" t="t" r="r" b="b"/>
            <a:pathLst>
              <a:path w="6901180">
                <a:moveTo>
                  <a:pt x="0" y="0"/>
                </a:moveTo>
                <a:lnTo>
                  <a:pt x="6900672" y="0"/>
                </a:lnTo>
              </a:path>
            </a:pathLst>
          </a:custGeom>
          <a:ln w="12700">
            <a:solidFill>
              <a:srgbClr val="5B9BD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4210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315"/>
              </a:spcBef>
            </a:pPr>
            <a:r>
              <a:rPr spc="-10" dirty="0"/>
              <a:t>Injuries</a:t>
            </a:r>
          </a:p>
          <a:p>
            <a:pPr marL="12700">
              <a:lnSpc>
                <a:spcPct val="100000"/>
              </a:lnSpc>
              <a:spcBef>
                <a:spcPts val="3219"/>
              </a:spcBef>
            </a:pPr>
            <a:r>
              <a:rPr dirty="0"/>
              <a:t>Manual</a:t>
            </a:r>
            <a:r>
              <a:rPr spc="-60" dirty="0"/>
              <a:t> </a:t>
            </a:r>
            <a:r>
              <a:rPr spc="-10" dirty="0"/>
              <a:t>Therapy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79038" y="506631"/>
            <a:ext cx="5231765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dirty="0">
                <a:solidFill>
                  <a:srgbClr val="000000"/>
                </a:solidFill>
              </a:rPr>
              <a:t>Start</a:t>
            </a:r>
            <a:r>
              <a:rPr sz="6000" spc="-45" dirty="0">
                <a:solidFill>
                  <a:srgbClr val="000000"/>
                </a:solidFill>
              </a:rPr>
              <a:t> </a:t>
            </a:r>
            <a:r>
              <a:rPr sz="6000" dirty="0">
                <a:solidFill>
                  <a:srgbClr val="000000"/>
                </a:solidFill>
              </a:rPr>
              <a:t>with</a:t>
            </a:r>
            <a:r>
              <a:rPr sz="6000" spc="-25" dirty="0">
                <a:solidFill>
                  <a:srgbClr val="000000"/>
                </a:solidFill>
              </a:rPr>
              <a:t> </a:t>
            </a:r>
            <a:r>
              <a:rPr sz="6000" dirty="0">
                <a:solidFill>
                  <a:srgbClr val="000000"/>
                </a:solidFill>
              </a:rPr>
              <a:t>a</a:t>
            </a:r>
            <a:r>
              <a:rPr sz="6000" spc="-40" dirty="0">
                <a:solidFill>
                  <a:srgbClr val="000000"/>
                </a:solidFill>
              </a:rPr>
              <a:t> </a:t>
            </a:r>
            <a:r>
              <a:rPr sz="6000" spc="-10" dirty="0">
                <a:solidFill>
                  <a:srgbClr val="000000"/>
                </a:solidFill>
              </a:rPr>
              <a:t>story</a:t>
            </a:r>
            <a:endParaRPr sz="60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" y="2423160"/>
            <a:ext cx="5212080" cy="385865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370320" y="2423160"/>
            <a:ext cx="5211974" cy="385876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8" cy="6857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456559" y="3001291"/>
            <a:ext cx="527431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10" dirty="0"/>
              <a:t>Arthrokinematics</a:t>
            </a:r>
            <a:endParaRPr sz="60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83352" y="899160"/>
            <a:ext cx="5663182" cy="513079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94860" y="1414133"/>
            <a:ext cx="4199798" cy="4235168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566448" y="48466"/>
            <a:ext cx="3151115" cy="659143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51388" y="999744"/>
            <a:ext cx="3225342" cy="507999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57028" y="262128"/>
            <a:ext cx="5029187" cy="627581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826599" y="3886200"/>
            <a:ext cx="1947976" cy="2782823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31368" y="0"/>
            <a:ext cx="7216134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37257" y="87224"/>
            <a:ext cx="9855824" cy="6759872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94688" y="207264"/>
            <a:ext cx="8842247" cy="6470903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85833" y="64007"/>
            <a:ext cx="3301533" cy="655220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20387" y="29973"/>
            <a:ext cx="3069312" cy="673210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953158" y="3001291"/>
            <a:ext cx="228346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10" dirty="0"/>
              <a:t>Injuries</a:t>
            </a:r>
            <a:endParaRPr sz="60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371856"/>
            <a:ext cx="12191999" cy="6114287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88290" y="1845182"/>
            <a:ext cx="2907030" cy="5124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3200" dirty="0"/>
              <a:t>Elbow</a:t>
            </a:r>
            <a:r>
              <a:rPr sz="3200" spc="-70" dirty="0"/>
              <a:t> </a:t>
            </a:r>
            <a:r>
              <a:rPr sz="3200" spc="-10" dirty="0"/>
              <a:t>Dislocation</a:t>
            </a:r>
            <a:endParaRPr sz="32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722598"/>
            <a:ext cx="2907030" cy="5124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3200" dirty="0">
                <a:solidFill>
                  <a:srgbClr val="000000"/>
                </a:solidFill>
              </a:rPr>
              <a:t>Elbow</a:t>
            </a:r>
            <a:r>
              <a:rPr sz="3200" spc="-70" dirty="0">
                <a:solidFill>
                  <a:srgbClr val="000000"/>
                </a:solidFill>
              </a:rPr>
              <a:t> </a:t>
            </a:r>
            <a:r>
              <a:rPr sz="3200" spc="-10" dirty="0">
                <a:solidFill>
                  <a:srgbClr val="000000"/>
                </a:solidFill>
              </a:rPr>
              <a:t>Dislocation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444500" y="1791588"/>
            <a:ext cx="4449445" cy="3907154"/>
          </a:xfrm>
          <a:prstGeom prst="rect">
            <a:avLst/>
          </a:prstGeom>
        </p:spPr>
        <p:txBody>
          <a:bodyPr vert="horz" wrap="square" lIns="0" tIns="62230" rIns="0" bIns="0" rtlCol="0">
            <a:spAutoFit/>
          </a:bodyPr>
          <a:lstStyle/>
          <a:p>
            <a:pPr marL="241300" marR="982980" indent="-228600">
              <a:lnSpc>
                <a:spcPts val="3020"/>
              </a:lnSpc>
              <a:spcBef>
                <a:spcPts val="490"/>
              </a:spcBef>
            </a:pPr>
            <a:r>
              <a:rPr sz="2800" dirty="0">
                <a:latin typeface="Arial"/>
                <a:cs typeface="Arial"/>
              </a:rPr>
              <a:t>• </a:t>
            </a:r>
            <a:r>
              <a:rPr sz="2800" dirty="0">
                <a:latin typeface="Calibri"/>
                <a:cs typeface="Calibri"/>
              </a:rPr>
              <a:t>Second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most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common dislocation</a:t>
            </a:r>
            <a:endParaRPr sz="2800">
              <a:latin typeface="Calibri"/>
              <a:cs typeface="Calibri"/>
            </a:endParaRPr>
          </a:p>
          <a:p>
            <a:pPr marL="241300" marR="1674495" indent="-228600">
              <a:lnSpc>
                <a:spcPts val="3020"/>
              </a:lnSpc>
              <a:spcBef>
                <a:spcPts val="1015"/>
              </a:spcBef>
            </a:pPr>
            <a:r>
              <a:rPr sz="2800" dirty="0">
                <a:latin typeface="Arial"/>
                <a:cs typeface="Arial"/>
              </a:rPr>
              <a:t>•</a:t>
            </a:r>
            <a:r>
              <a:rPr sz="2800" spc="5" dirty="0">
                <a:latin typeface="Arial"/>
                <a:cs typeface="Arial"/>
              </a:rPr>
              <a:t> </a:t>
            </a:r>
            <a:r>
              <a:rPr sz="2800" dirty="0">
                <a:latin typeface="Calibri"/>
                <a:cs typeface="Calibri"/>
              </a:rPr>
              <a:t>Fall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with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elbow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in </a:t>
            </a:r>
            <a:r>
              <a:rPr sz="2800" spc="-10" dirty="0">
                <a:latin typeface="Calibri"/>
                <a:cs typeface="Calibri"/>
              </a:rPr>
              <a:t>[hyper]extension</a:t>
            </a:r>
            <a:endParaRPr sz="2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35"/>
              </a:spcBef>
            </a:pPr>
            <a:r>
              <a:rPr sz="2800" dirty="0">
                <a:latin typeface="Arial"/>
                <a:cs typeface="Arial"/>
              </a:rPr>
              <a:t>•</a:t>
            </a:r>
            <a:r>
              <a:rPr sz="2800" spc="25" dirty="0">
                <a:latin typeface="Arial"/>
                <a:cs typeface="Arial"/>
              </a:rPr>
              <a:t> </a:t>
            </a:r>
            <a:r>
              <a:rPr sz="2800" dirty="0">
                <a:latin typeface="Calibri"/>
                <a:cs typeface="Calibri"/>
              </a:rPr>
              <a:t>Simple</a:t>
            </a:r>
            <a:r>
              <a:rPr sz="2800" spc="-2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or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complicated</a:t>
            </a:r>
            <a:endParaRPr sz="2800">
              <a:latin typeface="Calibri"/>
              <a:cs typeface="Calibri"/>
            </a:endParaRPr>
          </a:p>
          <a:p>
            <a:pPr marL="241300" marR="5080" indent="-228600">
              <a:lnSpc>
                <a:spcPts val="3020"/>
              </a:lnSpc>
              <a:spcBef>
                <a:spcPts val="1030"/>
              </a:spcBef>
            </a:pPr>
            <a:r>
              <a:rPr sz="2800" dirty="0">
                <a:latin typeface="Arial"/>
                <a:cs typeface="Arial"/>
              </a:rPr>
              <a:t>•</a:t>
            </a:r>
            <a:r>
              <a:rPr sz="2800" spc="-35" dirty="0">
                <a:latin typeface="Arial"/>
                <a:cs typeface="Arial"/>
              </a:rPr>
              <a:t> </a:t>
            </a:r>
            <a:r>
              <a:rPr sz="2800" dirty="0">
                <a:latin typeface="Calibri"/>
                <a:cs typeface="Calibri"/>
              </a:rPr>
              <a:t>Complete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ligamentous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tears </a:t>
            </a:r>
            <a:r>
              <a:rPr sz="2800" dirty="0">
                <a:latin typeface="Calibri"/>
                <a:cs typeface="Calibri"/>
              </a:rPr>
              <a:t>were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more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common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on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the </a:t>
            </a:r>
            <a:r>
              <a:rPr sz="2800" dirty="0">
                <a:latin typeface="Calibri"/>
                <a:cs typeface="Calibri"/>
              </a:rPr>
              <a:t>medial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versus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lateral</a:t>
            </a:r>
            <a:r>
              <a:rPr sz="2800" spc="-9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side </a:t>
            </a:r>
            <a:r>
              <a:rPr sz="2800" dirty="0">
                <a:latin typeface="Calibri"/>
                <a:cs typeface="Calibri"/>
              </a:rPr>
              <a:t>in</a:t>
            </a:r>
            <a:r>
              <a:rPr sz="2800" spc="-1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simple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dislocations.</a:t>
            </a:r>
            <a:endParaRPr sz="28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190744" y="883810"/>
            <a:ext cx="6544055" cy="5002084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7434580" cy="6858000"/>
          </a:xfrm>
          <a:custGeom>
            <a:avLst/>
            <a:gdLst/>
            <a:ahLst/>
            <a:cxnLst/>
            <a:rect l="l" t="t" r="r" b="b"/>
            <a:pathLst>
              <a:path w="7434580" h="6858000">
                <a:moveTo>
                  <a:pt x="7415923" y="0"/>
                </a:moveTo>
                <a:lnTo>
                  <a:pt x="0" y="0"/>
                </a:lnTo>
                <a:lnTo>
                  <a:pt x="0" y="6858000"/>
                </a:lnTo>
                <a:lnTo>
                  <a:pt x="7413028" y="6858000"/>
                </a:lnTo>
                <a:lnTo>
                  <a:pt x="7395730" y="6708902"/>
                </a:lnTo>
                <a:lnTo>
                  <a:pt x="7391779" y="6660056"/>
                </a:lnTo>
                <a:lnTo>
                  <a:pt x="7388434" y="6611179"/>
                </a:lnTo>
                <a:lnTo>
                  <a:pt x="7385659" y="6562271"/>
                </a:lnTo>
                <a:lnTo>
                  <a:pt x="7383417" y="6513337"/>
                </a:lnTo>
                <a:lnTo>
                  <a:pt x="7381672" y="6464379"/>
                </a:lnTo>
                <a:lnTo>
                  <a:pt x="7380387" y="6415400"/>
                </a:lnTo>
                <a:lnTo>
                  <a:pt x="7379525" y="6366401"/>
                </a:lnTo>
                <a:lnTo>
                  <a:pt x="7379049" y="6317387"/>
                </a:lnTo>
                <a:lnTo>
                  <a:pt x="7378923" y="6268359"/>
                </a:lnTo>
                <a:lnTo>
                  <a:pt x="7379109" y="6219320"/>
                </a:lnTo>
                <a:lnTo>
                  <a:pt x="7380274" y="6121222"/>
                </a:lnTo>
                <a:lnTo>
                  <a:pt x="7382404" y="6020280"/>
                </a:lnTo>
                <a:lnTo>
                  <a:pt x="7383867" y="5969821"/>
                </a:lnTo>
                <a:lnTo>
                  <a:pt x="7385626" y="5919374"/>
                </a:lnTo>
                <a:lnTo>
                  <a:pt x="7387702" y="5868941"/>
                </a:lnTo>
                <a:lnTo>
                  <a:pt x="7390117" y="5818525"/>
                </a:lnTo>
                <a:lnTo>
                  <a:pt x="7392893" y="5768127"/>
                </a:lnTo>
                <a:lnTo>
                  <a:pt x="7396051" y="5717752"/>
                </a:lnTo>
                <a:lnTo>
                  <a:pt x="7399614" y="5667400"/>
                </a:lnTo>
                <a:lnTo>
                  <a:pt x="7403603" y="5617074"/>
                </a:lnTo>
                <a:lnTo>
                  <a:pt x="7408041" y="5566778"/>
                </a:lnTo>
                <a:lnTo>
                  <a:pt x="7412949" y="5516513"/>
                </a:lnTo>
                <a:lnTo>
                  <a:pt x="7418349" y="5466283"/>
                </a:lnTo>
                <a:lnTo>
                  <a:pt x="7422028" y="5412911"/>
                </a:lnTo>
                <a:lnTo>
                  <a:pt x="7423254" y="5359457"/>
                </a:lnTo>
                <a:lnTo>
                  <a:pt x="7422028" y="5306002"/>
                </a:lnTo>
                <a:lnTo>
                  <a:pt x="7418349" y="5252631"/>
                </a:lnTo>
                <a:lnTo>
                  <a:pt x="7415094" y="5196247"/>
                </a:lnTo>
                <a:lnTo>
                  <a:pt x="7413290" y="5139812"/>
                </a:lnTo>
                <a:lnTo>
                  <a:pt x="7412936" y="5083351"/>
                </a:lnTo>
                <a:lnTo>
                  <a:pt x="7414031" y="5026888"/>
                </a:lnTo>
                <a:lnTo>
                  <a:pt x="7415235" y="4977588"/>
                </a:lnTo>
                <a:lnTo>
                  <a:pt x="7415820" y="4928284"/>
                </a:lnTo>
                <a:lnTo>
                  <a:pt x="7415897" y="4878980"/>
                </a:lnTo>
                <a:lnTo>
                  <a:pt x="7415576" y="4829674"/>
                </a:lnTo>
                <a:lnTo>
                  <a:pt x="7414968" y="4780369"/>
                </a:lnTo>
                <a:lnTo>
                  <a:pt x="7411892" y="4583177"/>
                </a:lnTo>
                <a:lnTo>
                  <a:pt x="7411517" y="4533892"/>
                </a:lnTo>
                <a:lnTo>
                  <a:pt x="7411521" y="4484614"/>
                </a:lnTo>
                <a:lnTo>
                  <a:pt x="7412015" y="4435344"/>
                </a:lnTo>
                <a:lnTo>
                  <a:pt x="7413111" y="4386083"/>
                </a:lnTo>
                <a:lnTo>
                  <a:pt x="7416883" y="4286425"/>
                </a:lnTo>
                <a:lnTo>
                  <a:pt x="7418280" y="4236030"/>
                </a:lnTo>
                <a:lnTo>
                  <a:pt x="7419158" y="4185648"/>
                </a:lnTo>
                <a:lnTo>
                  <a:pt x="7419561" y="4135276"/>
                </a:lnTo>
                <a:lnTo>
                  <a:pt x="7419538" y="4084913"/>
                </a:lnTo>
                <a:lnTo>
                  <a:pt x="7419134" y="4034558"/>
                </a:lnTo>
                <a:lnTo>
                  <a:pt x="7418396" y="3984209"/>
                </a:lnTo>
                <a:lnTo>
                  <a:pt x="7417371" y="3933864"/>
                </a:lnTo>
                <a:lnTo>
                  <a:pt x="7414643" y="3833183"/>
                </a:lnTo>
                <a:lnTo>
                  <a:pt x="7404392" y="3531095"/>
                </a:lnTo>
                <a:lnTo>
                  <a:pt x="7401635" y="3431832"/>
                </a:lnTo>
                <a:lnTo>
                  <a:pt x="7400692" y="3382198"/>
                </a:lnTo>
                <a:lnTo>
                  <a:pt x="7400185" y="3332567"/>
                </a:lnTo>
                <a:lnTo>
                  <a:pt x="7400225" y="3282941"/>
                </a:lnTo>
                <a:lnTo>
                  <a:pt x="7400922" y="3233323"/>
                </a:lnTo>
                <a:lnTo>
                  <a:pt x="7402385" y="3183715"/>
                </a:lnTo>
                <a:lnTo>
                  <a:pt x="7404723" y="3134122"/>
                </a:lnTo>
                <a:lnTo>
                  <a:pt x="7408048" y="3084545"/>
                </a:lnTo>
                <a:lnTo>
                  <a:pt x="7412469" y="3034987"/>
                </a:lnTo>
                <a:lnTo>
                  <a:pt x="7418095" y="2985452"/>
                </a:lnTo>
                <a:lnTo>
                  <a:pt x="7421778" y="2935231"/>
                </a:lnTo>
                <a:lnTo>
                  <a:pt x="7421081" y="2884868"/>
                </a:lnTo>
                <a:lnTo>
                  <a:pt x="7417529" y="2834505"/>
                </a:lnTo>
                <a:lnTo>
                  <a:pt x="7412647" y="2784284"/>
                </a:lnTo>
                <a:lnTo>
                  <a:pt x="7408420" y="2733364"/>
                </a:lnTo>
                <a:lnTo>
                  <a:pt x="7405810" y="2682488"/>
                </a:lnTo>
                <a:lnTo>
                  <a:pt x="7404687" y="2631654"/>
                </a:lnTo>
                <a:lnTo>
                  <a:pt x="7404919" y="2580858"/>
                </a:lnTo>
                <a:lnTo>
                  <a:pt x="7406373" y="2530097"/>
                </a:lnTo>
                <a:lnTo>
                  <a:pt x="7408918" y="2479367"/>
                </a:lnTo>
                <a:lnTo>
                  <a:pt x="7412421" y="2428667"/>
                </a:lnTo>
                <a:lnTo>
                  <a:pt x="7416752" y="2377991"/>
                </a:lnTo>
                <a:lnTo>
                  <a:pt x="7421778" y="2327338"/>
                </a:lnTo>
                <a:lnTo>
                  <a:pt x="7426704" y="2274276"/>
                </a:lnTo>
                <a:lnTo>
                  <a:pt x="7430284" y="2221220"/>
                </a:lnTo>
                <a:lnTo>
                  <a:pt x="7432626" y="2168168"/>
                </a:lnTo>
                <a:lnTo>
                  <a:pt x="7433838" y="2115117"/>
                </a:lnTo>
                <a:lnTo>
                  <a:pt x="7434029" y="2062065"/>
                </a:lnTo>
                <a:lnTo>
                  <a:pt x="7433305" y="2009010"/>
                </a:lnTo>
                <a:lnTo>
                  <a:pt x="7431775" y="1955949"/>
                </a:lnTo>
                <a:lnTo>
                  <a:pt x="7429547" y="1902879"/>
                </a:lnTo>
                <a:lnTo>
                  <a:pt x="7426729" y="1849799"/>
                </a:lnTo>
                <a:lnTo>
                  <a:pt x="7423429" y="1796707"/>
                </a:lnTo>
                <a:lnTo>
                  <a:pt x="7405926" y="1534490"/>
                </a:lnTo>
                <a:lnTo>
                  <a:pt x="7402887" y="1482033"/>
                </a:lnTo>
                <a:lnTo>
                  <a:pt x="7400188" y="1429551"/>
                </a:lnTo>
                <a:lnTo>
                  <a:pt x="7397910" y="1377035"/>
                </a:lnTo>
                <a:lnTo>
                  <a:pt x="7396132" y="1324476"/>
                </a:lnTo>
                <a:lnTo>
                  <a:pt x="7394935" y="1271865"/>
                </a:lnTo>
                <a:lnTo>
                  <a:pt x="7394399" y="1219194"/>
                </a:lnTo>
                <a:lnTo>
                  <a:pt x="7394603" y="1166455"/>
                </a:lnTo>
                <a:lnTo>
                  <a:pt x="7395629" y="1113637"/>
                </a:lnTo>
                <a:lnTo>
                  <a:pt x="7397457" y="1063333"/>
                </a:lnTo>
                <a:lnTo>
                  <a:pt x="7400139" y="1013064"/>
                </a:lnTo>
                <a:lnTo>
                  <a:pt x="7403469" y="962823"/>
                </a:lnTo>
                <a:lnTo>
                  <a:pt x="7407243" y="912602"/>
                </a:lnTo>
                <a:lnTo>
                  <a:pt x="7415301" y="812190"/>
                </a:lnTo>
                <a:lnTo>
                  <a:pt x="7417935" y="763403"/>
                </a:lnTo>
                <a:lnTo>
                  <a:pt x="7419676" y="714587"/>
                </a:lnTo>
                <a:lnTo>
                  <a:pt x="7420523" y="665755"/>
                </a:lnTo>
                <a:lnTo>
                  <a:pt x="7420478" y="616919"/>
                </a:lnTo>
                <a:lnTo>
                  <a:pt x="7419540" y="568093"/>
                </a:lnTo>
                <a:lnTo>
                  <a:pt x="7417710" y="519287"/>
                </a:lnTo>
                <a:lnTo>
                  <a:pt x="7414989" y="470516"/>
                </a:lnTo>
                <a:lnTo>
                  <a:pt x="7411377" y="421792"/>
                </a:lnTo>
                <a:lnTo>
                  <a:pt x="7408013" y="367253"/>
                </a:lnTo>
                <a:lnTo>
                  <a:pt x="7405328" y="312721"/>
                </a:lnTo>
                <a:lnTo>
                  <a:pt x="7403568" y="258205"/>
                </a:lnTo>
                <a:lnTo>
                  <a:pt x="7402981" y="203710"/>
                </a:lnTo>
                <a:lnTo>
                  <a:pt x="7403817" y="149245"/>
                </a:lnTo>
                <a:lnTo>
                  <a:pt x="7406322" y="94818"/>
                </a:lnTo>
                <a:lnTo>
                  <a:pt x="7415923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18821" y="1188211"/>
            <a:ext cx="359219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45" dirty="0"/>
              <a:t>Tennis</a:t>
            </a:r>
            <a:r>
              <a:rPr sz="5400" spc="-250" dirty="0"/>
              <a:t> </a:t>
            </a:r>
            <a:r>
              <a:rPr sz="5400" spc="-10" dirty="0"/>
              <a:t>Elbow</a:t>
            </a:r>
            <a:endParaRPr sz="5400"/>
          </a:p>
        </p:txBody>
      </p:sp>
      <p:grpSp>
        <p:nvGrpSpPr>
          <p:cNvPr id="4" name="object 4"/>
          <p:cNvGrpSpPr/>
          <p:nvPr/>
        </p:nvGrpSpPr>
        <p:grpSpPr>
          <a:xfrm>
            <a:off x="726122" y="2319849"/>
            <a:ext cx="4095750" cy="97155"/>
            <a:chOff x="726122" y="2319849"/>
            <a:chExt cx="4095750" cy="97155"/>
          </a:xfrm>
        </p:grpSpPr>
        <p:sp>
          <p:nvSpPr>
            <p:cNvPr id="5" name="object 5"/>
            <p:cNvSpPr/>
            <p:nvPr/>
          </p:nvSpPr>
          <p:spPr>
            <a:xfrm>
              <a:off x="746759" y="2345878"/>
              <a:ext cx="4053840" cy="48260"/>
            </a:xfrm>
            <a:custGeom>
              <a:avLst/>
              <a:gdLst/>
              <a:ahLst/>
              <a:cxnLst/>
              <a:rect l="l" t="t" r="r" b="b"/>
              <a:pathLst>
                <a:path w="4053840" h="48260">
                  <a:moveTo>
                    <a:pt x="1892479" y="24961"/>
                  </a:moveTo>
                  <a:lnTo>
                    <a:pt x="1933288" y="28578"/>
                  </a:lnTo>
                  <a:lnTo>
                    <a:pt x="1959914" y="31602"/>
                  </a:lnTo>
                  <a:lnTo>
                    <a:pt x="2039636" y="40377"/>
                  </a:lnTo>
                  <a:lnTo>
                    <a:pt x="2093527" y="44403"/>
                  </a:lnTo>
                  <a:lnTo>
                    <a:pt x="2147815" y="46898"/>
                  </a:lnTo>
                  <a:lnTo>
                    <a:pt x="2202259" y="48074"/>
                  </a:lnTo>
                  <a:lnTo>
                    <a:pt x="2256622" y="48144"/>
                  </a:lnTo>
                  <a:lnTo>
                    <a:pt x="2310664" y="47319"/>
                  </a:lnTo>
                  <a:lnTo>
                    <a:pt x="2416825" y="43832"/>
                  </a:lnTo>
                  <a:lnTo>
                    <a:pt x="2614766" y="35450"/>
                  </a:lnTo>
                  <a:lnTo>
                    <a:pt x="2659858" y="34297"/>
                  </a:lnTo>
                  <a:lnTo>
                    <a:pt x="3304500" y="33946"/>
                  </a:lnTo>
                  <a:lnTo>
                    <a:pt x="3344591" y="30348"/>
                  </a:lnTo>
                  <a:lnTo>
                    <a:pt x="3393093" y="27105"/>
                  </a:lnTo>
                  <a:lnTo>
                    <a:pt x="3420255" y="25829"/>
                  </a:lnTo>
                  <a:lnTo>
                    <a:pt x="1943792" y="25829"/>
                  </a:lnTo>
                  <a:lnTo>
                    <a:pt x="1897209" y="25127"/>
                  </a:lnTo>
                  <a:lnTo>
                    <a:pt x="1892479" y="24961"/>
                  </a:lnTo>
                  <a:close/>
                </a:path>
                <a:path w="4053840" h="48260">
                  <a:moveTo>
                    <a:pt x="3304500" y="33946"/>
                  </a:moveTo>
                  <a:lnTo>
                    <a:pt x="2702716" y="33946"/>
                  </a:lnTo>
                  <a:lnTo>
                    <a:pt x="2743098" y="34609"/>
                  </a:lnTo>
                  <a:lnTo>
                    <a:pt x="2982392" y="45238"/>
                  </a:lnTo>
                  <a:lnTo>
                    <a:pt x="3028668" y="46442"/>
                  </a:lnTo>
                  <a:lnTo>
                    <a:pt x="3076325" y="46777"/>
                  </a:lnTo>
                  <a:lnTo>
                    <a:pt x="3126181" y="46002"/>
                  </a:lnTo>
                  <a:lnTo>
                    <a:pt x="3179054" y="43876"/>
                  </a:lnTo>
                  <a:lnTo>
                    <a:pt x="3235762" y="40158"/>
                  </a:lnTo>
                  <a:lnTo>
                    <a:pt x="3304500" y="33946"/>
                  </a:lnTo>
                  <a:close/>
                </a:path>
                <a:path w="4053840" h="48260">
                  <a:moveTo>
                    <a:pt x="0" y="16321"/>
                  </a:moveTo>
                  <a:lnTo>
                    <a:pt x="610" y="22008"/>
                  </a:lnTo>
                  <a:lnTo>
                    <a:pt x="691" y="23703"/>
                  </a:lnTo>
                  <a:lnTo>
                    <a:pt x="115" y="30348"/>
                  </a:lnTo>
                  <a:lnTo>
                    <a:pt x="0" y="34609"/>
                  </a:lnTo>
                  <a:lnTo>
                    <a:pt x="75215" y="38764"/>
                  </a:lnTo>
                  <a:lnTo>
                    <a:pt x="146436" y="41582"/>
                  </a:lnTo>
                  <a:lnTo>
                    <a:pt x="213696" y="43239"/>
                  </a:lnTo>
                  <a:lnTo>
                    <a:pt x="277028" y="43909"/>
                  </a:lnTo>
                  <a:lnTo>
                    <a:pt x="336465" y="43771"/>
                  </a:lnTo>
                  <a:lnTo>
                    <a:pt x="443782" y="41767"/>
                  </a:lnTo>
                  <a:lnTo>
                    <a:pt x="646190" y="34895"/>
                  </a:lnTo>
                  <a:lnTo>
                    <a:pt x="1229664" y="34609"/>
                  </a:lnTo>
                  <a:lnTo>
                    <a:pt x="1272360" y="31599"/>
                  </a:lnTo>
                  <a:lnTo>
                    <a:pt x="1344901" y="26822"/>
                  </a:lnTo>
                  <a:lnTo>
                    <a:pt x="312202" y="26822"/>
                  </a:lnTo>
                  <a:lnTo>
                    <a:pt x="257003" y="26466"/>
                  </a:lnTo>
                  <a:lnTo>
                    <a:pt x="201872" y="25538"/>
                  </a:lnTo>
                  <a:lnTo>
                    <a:pt x="147709" y="24048"/>
                  </a:lnTo>
                  <a:lnTo>
                    <a:pt x="95410" y="22008"/>
                  </a:lnTo>
                  <a:lnTo>
                    <a:pt x="45874" y="19429"/>
                  </a:lnTo>
                  <a:lnTo>
                    <a:pt x="0" y="16321"/>
                  </a:lnTo>
                  <a:close/>
                </a:path>
                <a:path w="4053840" h="48260">
                  <a:moveTo>
                    <a:pt x="1229664" y="34609"/>
                  </a:moveTo>
                  <a:lnTo>
                    <a:pt x="675640" y="34609"/>
                  </a:lnTo>
                  <a:lnTo>
                    <a:pt x="710847" y="35012"/>
                  </a:lnTo>
                  <a:lnTo>
                    <a:pt x="893149" y="39756"/>
                  </a:lnTo>
                  <a:lnTo>
                    <a:pt x="1001375" y="41250"/>
                  </a:lnTo>
                  <a:lnTo>
                    <a:pt x="1057805" y="41088"/>
                  </a:lnTo>
                  <a:lnTo>
                    <a:pt x="1115034" y="40059"/>
                  </a:lnTo>
                  <a:lnTo>
                    <a:pt x="1172507" y="37965"/>
                  </a:lnTo>
                  <a:lnTo>
                    <a:pt x="1229664" y="34609"/>
                  </a:lnTo>
                  <a:close/>
                </a:path>
                <a:path w="4053840" h="48260">
                  <a:moveTo>
                    <a:pt x="4053121" y="22418"/>
                  </a:moveTo>
                  <a:lnTo>
                    <a:pt x="3594639" y="22418"/>
                  </a:lnTo>
                  <a:lnTo>
                    <a:pt x="3665752" y="23179"/>
                  </a:lnTo>
                  <a:lnTo>
                    <a:pt x="3749776" y="24963"/>
                  </a:lnTo>
                  <a:lnTo>
                    <a:pt x="3801574" y="26466"/>
                  </a:lnTo>
                  <a:lnTo>
                    <a:pt x="3954821" y="31602"/>
                  </a:lnTo>
                  <a:lnTo>
                    <a:pt x="4053840" y="34609"/>
                  </a:lnTo>
                  <a:lnTo>
                    <a:pt x="4053182" y="28593"/>
                  </a:lnTo>
                  <a:lnTo>
                    <a:pt x="4053055" y="26464"/>
                  </a:lnTo>
                  <a:lnTo>
                    <a:pt x="4053121" y="22418"/>
                  </a:lnTo>
                  <a:close/>
                </a:path>
                <a:path w="4053840" h="48260">
                  <a:moveTo>
                    <a:pt x="669821" y="12801"/>
                  </a:moveTo>
                  <a:lnTo>
                    <a:pt x="631720" y="13542"/>
                  </a:lnTo>
                  <a:lnTo>
                    <a:pt x="594563" y="16321"/>
                  </a:lnTo>
                  <a:lnTo>
                    <a:pt x="557806" y="19630"/>
                  </a:lnTo>
                  <a:lnTo>
                    <a:pt x="515731" y="22301"/>
                  </a:lnTo>
                  <a:lnTo>
                    <a:pt x="469235" y="24345"/>
                  </a:lnTo>
                  <a:lnTo>
                    <a:pt x="419216" y="25772"/>
                  </a:lnTo>
                  <a:lnTo>
                    <a:pt x="366573" y="26594"/>
                  </a:lnTo>
                  <a:lnTo>
                    <a:pt x="312202" y="26822"/>
                  </a:lnTo>
                  <a:lnTo>
                    <a:pt x="1344901" y="26822"/>
                  </a:lnTo>
                  <a:lnTo>
                    <a:pt x="1350583" y="26464"/>
                  </a:lnTo>
                  <a:lnTo>
                    <a:pt x="1375638" y="24961"/>
                  </a:lnTo>
                  <a:lnTo>
                    <a:pt x="1401528" y="23487"/>
                  </a:lnTo>
                  <a:lnTo>
                    <a:pt x="949941" y="23487"/>
                  </a:lnTo>
                  <a:lnTo>
                    <a:pt x="894292" y="22376"/>
                  </a:lnTo>
                  <a:lnTo>
                    <a:pt x="842982" y="20338"/>
                  </a:lnTo>
                  <a:lnTo>
                    <a:pt x="709432" y="13605"/>
                  </a:lnTo>
                  <a:lnTo>
                    <a:pt x="669821" y="12801"/>
                  </a:lnTo>
                  <a:close/>
                </a:path>
                <a:path w="4053840" h="48260">
                  <a:moveTo>
                    <a:pt x="2888106" y="11885"/>
                  </a:moveTo>
                  <a:lnTo>
                    <a:pt x="2288955" y="17596"/>
                  </a:lnTo>
                  <a:lnTo>
                    <a:pt x="2177910" y="20550"/>
                  </a:lnTo>
                  <a:lnTo>
                    <a:pt x="2080941" y="23703"/>
                  </a:lnTo>
                  <a:lnTo>
                    <a:pt x="1989384" y="25707"/>
                  </a:lnTo>
                  <a:lnTo>
                    <a:pt x="1943792" y="25829"/>
                  </a:lnTo>
                  <a:lnTo>
                    <a:pt x="3420255" y="25829"/>
                  </a:lnTo>
                  <a:lnTo>
                    <a:pt x="3442490" y="24784"/>
                  </a:lnTo>
                  <a:lnTo>
                    <a:pt x="3492640" y="23293"/>
                  </a:lnTo>
                  <a:lnTo>
                    <a:pt x="3543403" y="22535"/>
                  </a:lnTo>
                  <a:lnTo>
                    <a:pt x="4053121" y="22418"/>
                  </a:lnTo>
                  <a:lnTo>
                    <a:pt x="4053453" y="19602"/>
                  </a:lnTo>
                  <a:lnTo>
                    <a:pt x="3313873" y="19602"/>
                  </a:lnTo>
                  <a:lnTo>
                    <a:pt x="3222485" y="18746"/>
                  </a:lnTo>
                  <a:lnTo>
                    <a:pt x="3178237" y="17756"/>
                  </a:lnTo>
                  <a:lnTo>
                    <a:pt x="3030611" y="13160"/>
                  </a:lnTo>
                  <a:lnTo>
                    <a:pt x="2934492" y="11936"/>
                  </a:lnTo>
                  <a:lnTo>
                    <a:pt x="2888106" y="11885"/>
                  </a:lnTo>
                  <a:close/>
                </a:path>
                <a:path w="4053840" h="48260">
                  <a:moveTo>
                    <a:pt x="1757642" y="17444"/>
                  </a:moveTo>
                  <a:lnTo>
                    <a:pt x="1797724" y="20550"/>
                  </a:lnTo>
                  <a:lnTo>
                    <a:pt x="1848798" y="23427"/>
                  </a:lnTo>
                  <a:lnTo>
                    <a:pt x="1892479" y="24961"/>
                  </a:lnTo>
                  <a:lnTo>
                    <a:pt x="1879836" y="23841"/>
                  </a:lnTo>
                  <a:lnTo>
                    <a:pt x="1826195" y="20298"/>
                  </a:lnTo>
                  <a:lnTo>
                    <a:pt x="1772535" y="17849"/>
                  </a:lnTo>
                  <a:lnTo>
                    <a:pt x="1757642" y="17444"/>
                  </a:lnTo>
                  <a:close/>
                </a:path>
                <a:path w="4053840" h="48260">
                  <a:moveTo>
                    <a:pt x="1457390" y="0"/>
                  </a:moveTo>
                  <a:lnTo>
                    <a:pt x="1415112" y="423"/>
                  </a:lnTo>
                  <a:lnTo>
                    <a:pt x="1370893" y="1758"/>
                  </a:lnTo>
                  <a:lnTo>
                    <a:pt x="1323432" y="4010"/>
                  </a:lnTo>
                  <a:lnTo>
                    <a:pt x="1271428" y="7185"/>
                  </a:lnTo>
                  <a:lnTo>
                    <a:pt x="1148588" y="16321"/>
                  </a:lnTo>
                  <a:lnTo>
                    <a:pt x="1076523" y="20954"/>
                  </a:lnTo>
                  <a:lnTo>
                    <a:pt x="1010396" y="23179"/>
                  </a:lnTo>
                  <a:lnTo>
                    <a:pt x="949941" y="23487"/>
                  </a:lnTo>
                  <a:lnTo>
                    <a:pt x="1401528" y="23487"/>
                  </a:lnTo>
                  <a:lnTo>
                    <a:pt x="1459706" y="20548"/>
                  </a:lnTo>
                  <a:lnTo>
                    <a:pt x="1509907" y="18526"/>
                  </a:lnTo>
                  <a:lnTo>
                    <a:pt x="1561110" y="17000"/>
                  </a:lnTo>
                  <a:lnTo>
                    <a:pt x="1613145" y="16069"/>
                  </a:lnTo>
                  <a:lnTo>
                    <a:pt x="1737444" y="15834"/>
                  </a:lnTo>
                  <a:lnTo>
                    <a:pt x="1633110" y="7322"/>
                  </a:lnTo>
                  <a:lnTo>
                    <a:pt x="1585587" y="4149"/>
                  </a:lnTo>
                  <a:lnTo>
                    <a:pt x="1541326" y="1868"/>
                  </a:lnTo>
                  <a:lnTo>
                    <a:pt x="1499027" y="483"/>
                  </a:lnTo>
                  <a:lnTo>
                    <a:pt x="1457390" y="0"/>
                  </a:lnTo>
                  <a:close/>
                </a:path>
                <a:path w="4053840" h="48260">
                  <a:moveTo>
                    <a:pt x="3881377" y="14699"/>
                  </a:moveTo>
                  <a:lnTo>
                    <a:pt x="3313873" y="19602"/>
                  </a:lnTo>
                  <a:lnTo>
                    <a:pt x="4053453" y="19602"/>
                  </a:lnTo>
                  <a:lnTo>
                    <a:pt x="4053840" y="16321"/>
                  </a:lnTo>
                  <a:lnTo>
                    <a:pt x="3881377" y="14699"/>
                  </a:lnTo>
                  <a:close/>
                </a:path>
                <a:path w="4053840" h="48260">
                  <a:moveTo>
                    <a:pt x="1737444" y="15834"/>
                  </a:moveTo>
                  <a:lnTo>
                    <a:pt x="1665840" y="15834"/>
                  </a:lnTo>
                  <a:lnTo>
                    <a:pt x="1719027" y="16394"/>
                  </a:lnTo>
                  <a:lnTo>
                    <a:pt x="1757642" y="17444"/>
                  </a:lnTo>
                  <a:lnTo>
                    <a:pt x="1741586" y="16187"/>
                  </a:lnTo>
                  <a:lnTo>
                    <a:pt x="1737444" y="1583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746759" y="2340486"/>
              <a:ext cx="4054475" cy="55880"/>
            </a:xfrm>
            <a:custGeom>
              <a:avLst/>
              <a:gdLst/>
              <a:ahLst/>
              <a:cxnLst/>
              <a:rect l="l" t="t" r="r" b="b"/>
              <a:pathLst>
                <a:path w="4054475" h="55880">
                  <a:moveTo>
                    <a:pt x="0" y="21713"/>
                  </a:moveTo>
                  <a:lnTo>
                    <a:pt x="71210" y="19640"/>
                  </a:lnTo>
                  <a:lnTo>
                    <a:pt x="135835" y="18905"/>
                  </a:lnTo>
                  <a:lnTo>
                    <a:pt x="194795" y="19237"/>
                  </a:lnTo>
                  <a:lnTo>
                    <a:pt x="249013" y="20365"/>
                  </a:lnTo>
                  <a:lnTo>
                    <a:pt x="299409" y="22019"/>
                  </a:lnTo>
                  <a:lnTo>
                    <a:pt x="346907" y="23928"/>
                  </a:lnTo>
                  <a:lnTo>
                    <a:pt x="392427" y="25822"/>
                  </a:lnTo>
                  <a:lnTo>
                    <a:pt x="436892" y="27430"/>
                  </a:lnTo>
                  <a:lnTo>
                    <a:pt x="481223" y="28481"/>
                  </a:lnTo>
                  <a:lnTo>
                    <a:pt x="526341" y="28706"/>
                  </a:lnTo>
                  <a:lnTo>
                    <a:pt x="573169" y="27833"/>
                  </a:lnTo>
                  <a:lnTo>
                    <a:pt x="622628" y="25592"/>
                  </a:lnTo>
                  <a:lnTo>
                    <a:pt x="675640" y="21713"/>
                  </a:lnTo>
                  <a:lnTo>
                    <a:pt x="731954" y="17737"/>
                  </a:lnTo>
                  <a:lnTo>
                    <a:pt x="782443" y="15901"/>
                  </a:lnTo>
                  <a:lnTo>
                    <a:pt x="828485" y="15781"/>
                  </a:lnTo>
                  <a:lnTo>
                    <a:pt x="871458" y="16951"/>
                  </a:lnTo>
                  <a:lnTo>
                    <a:pt x="912742" y="18986"/>
                  </a:lnTo>
                  <a:lnTo>
                    <a:pt x="953714" y="21460"/>
                  </a:lnTo>
                  <a:lnTo>
                    <a:pt x="995753" y="23948"/>
                  </a:lnTo>
                  <a:lnTo>
                    <a:pt x="1040238" y="26025"/>
                  </a:lnTo>
                  <a:lnTo>
                    <a:pt x="1088546" y="27265"/>
                  </a:lnTo>
                  <a:lnTo>
                    <a:pt x="1142058" y="27243"/>
                  </a:lnTo>
                  <a:lnTo>
                    <a:pt x="1202150" y="25534"/>
                  </a:lnTo>
                  <a:lnTo>
                    <a:pt x="1270203" y="21713"/>
                  </a:lnTo>
                  <a:lnTo>
                    <a:pt x="1328837" y="18286"/>
                  </a:lnTo>
                  <a:lnTo>
                    <a:pt x="1381239" y="16438"/>
                  </a:lnTo>
                  <a:lnTo>
                    <a:pt x="1428570" y="15905"/>
                  </a:lnTo>
                  <a:lnTo>
                    <a:pt x="1471987" y="16424"/>
                  </a:lnTo>
                  <a:lnTo>
                    <a:pt x="1512649" y="17733"/>
                  </a:lnTo>
                  <a:lnTo>
                    <a:pt x="1551715" y="19569"/>
                  </a:lnTo>
                  <a:lnTo>
                    <a:pt x="1590344" y="21670"/>
                  </a:lnTo>
                  <a:lnTo>
                    <a:pt x="1629695" y="23772"/>
                  </a:lnTo>
                  <a:lnTo>
                    <a:pt x="1670926" y="25613"/>
                  </a:lnTo>
                  <a:lnTo>
                    <a:pt x="1715196" y="26931"/>
                  </a:lnTo>
                  <a:lnTo>
                    <a:pt x="1763664" y="27462"/>
                  </a:lnTo>
                  <a:lnTo>
                    <a:pt x="1817488" y="26945"/>
                  </a:lnTo>
                  <a:lnTo>
                    <a:pt x="1877828" y="25116"/>
                  </a:lnTo>
                  <a:lnTo>
                    <a:pt x="1945843" y="21713"/>
                  </a:lnTo>
                  <a:lnTo>
                    <a:pt x="2030590" y="16679"/>
                  </a:lnTo>
                  <a:lnTo>
                    <a:pt x="2102321" y="12501"/>
                  </a:lnTo>
                  <a:lnTo>
                    <a:pt x="2163081" y="9229"/>
                  </a:lnTo>
                  <a:lnTo>
                    <a:pt x="2214918" y="6914"/>
                  </a:lnTo>
                  <a:lnTo>
                    <a:pt x="2259878" y="5605"/>
                  </a:lnTo>
                  <a:lnTo>
                    <a:pt x="2300009" y="5353"/>
                  </a:lnTo>
                  <a:lnTo>
                    <a:pt x="2337358" y="6209"/>
                  </a:lnTo>
                  <a:lnTo>
                    <a:pt x="2373971" y="8223"/>
                  </a:lnTo>
                  <a:lnTo>
                    <a:pt x="2411896" y="11444"/>
                  </a:lnTo>
                  <a:lnTo>
                    <a:pt x="2453179" y="15924"/>
                  </a:lnTo>
                  <a:lnTo>
                    <a:pt x="2499868" y="21713"/>
                  </a:lnTo>
                  <a:lnTo>
                    <a:pt x="2542447" y="26578"/>
                  </a:lnTo>
                  <a:lnTo>
                    <a:pt x="2585543" y="30303"/>
                  </a:lnTo>
                  <a:lnTo>
                    <a:pt x="2629300" y="32978"/>
                  </a:lnTo>
                  <a:lnTo>
                    <a:pt x="2673861" y="34691"/>
                  </a:lnTo>
                  <a:lnTo>
                    <a:pt x="2719372" y="35534"/>
                  </a:lnTo>
                  <a:lnTo>
                    <a:pt x="2765976" y="35596"/>
                  </a:lnTo>
                  <a:lnTo>
                    <a:pt x="2813819" y="34966"/>
                  </a:lnTo>
                  <a:lnTo>
                    <a:pt x="2863045" y="33736"/>
                  </a:lnTo>
                  <a:lnTo>
                    <a:pt x="2913797" y="31994"/>
                  </a:lnTo>
                  <a:lnTo>
                    <a:pt x="2966222" y="29831"/>
                  </a:lnTo>
                  <a:lnTo>
                    <a:pt x="3020462" y="27336"/>
                  </a:lnTo>
                  <a:lnTo>
                    <a:pt x="3076663" y="24600"/>
                  </a:lnTo>
                  <a:lnTo>
                    <a:pt x="3134969" y="21713"/>
                  </a:lnTo>
                  <a:lnTo>
                    <a:pt x="3177602" y="19458"/>
                  </a:lnTo>
                  <a:lnTo>
                    <a:pt x="3219863" y="16990"/>
                  </a:lnTo>
                  <a:lnTo>
                    <a:pt x="3262006" y="14399"/>
                  </a:lnTo>
                  <a:lnTo>
                    <a:pt x="3304287" y="11775"/>
                  </a:lnTo>
                  <a:lnTo>
                    <a:pt x="3346962" y="9208"/>
                  </a:lnTo>
                  <a:lnTo>
                    <a:pt x="3390286" y="6786"/>
                  </a:lnTo>
                  <a:lnTo>
                    <a:pt x="3434515" y="4599"/>
                  </a:lnTo>
                  <a:lnTo>
                    <a:pt x="3479905" y="2738"/>
                  </a:lnTo>
                  <a:lnTo>
                    <a:pt x="3526710" y="1291"/>
                  </a:lnTo>
                  <a:lnTo>
                    <a:pt x="3575187" y="348"/>
                  </a:lnTo>
                  <a:lnTo>
                    <a:pt x="3625591" y="0"/>
                  </a:lnTo>
                  <a:lnTo>
                    <a:pt x="3678177" y="334"/>
                  </a:lnTo>
                  <a:lnTo>
                    <a:pt x="3733202" y="1442"/>
                  </a:lnTo>
                  <a:lnTo>
                    <a:pt x="3790920" y="3412"/>
                  </a:lnTo>
                  <a:lnTo>
                    <a:pt x="3851587" y="6335"/>
                  </a:lnTo>
                  <a:lnTo>
                    <a:pt x="3915459" y="10299"/>
                  </a:lnTo>
                  <a:lnTo>
                    <a:pt x="3982791" y="15395"/>
                  </a:lnTo>
                  <a:lnTo>
                    <a:pt x="4053840" y="21713"/>
                  </a:lnTo>
                  <a:lnTo>
                    <a:pt x="4053497" y="28177"/>
                  </a:lnTo>
                  <a:lnTo>
                    <a:pt x="4054271" y="32635"/>
                  </a:lnTo>
                  <a:lnTo>
                    <a:pt x="4053840" y="40001"/>
                  </a:lnTo>
                  <a:lnTo>
                    <a:pt x="3996119" y="34828"/>
                  </a:lnTo>
                  <a:lnTo>
                    <a:pt x="3937971" y="31124"/>
                  </a:lnTo>
                  <a:lnTo>
                    <a:pt x="3879775" y="28722"/>
                  </a:lnTo>
                  <a:lnTo>
                    <a:pt x="3821907" y="27458"/>
                  </a:lnTo>
                  <a:lnTo>
                    <a:pt x="3764745" y="27166"/>
                  </a:lnTo>
                  <a:lnTo>
                    <a:pt x="3708668" y="27681"/>
                  </a:lnTo>
                  <a:lnTo>
                    <a:pt x="3654052" y="28838"/>
                  </a:lnTo>
                  <a:lnTo>
                    <a:pt x="3601275" y="30471"/>
                  </a:lnTo>
                  <a:lnTo>
                    <a:pt x="3550715" y="32415"/>
                  </a:lnTo>
                  <a:lnTo>
                    <a:pt x="3502750" y="34506"/>
                  </a:lnTo>
                  <a:lnTo>
                    <a:pt x="3457757" y="36577"/>
                  </a:lnTo>
                  <a:lnTo>
                    <a:pt x="3416115" y="38463"/>
                  </a:lnTo>
                  <a:lnTo>
                    <a:pt x="3343309" y="41119"/>
                  </a:lnTo>
                  <a:lnTo>
                    <a:pt x="3264702" y="42798"/>
                  </a:lnTo>
                  <a:lnTo>
                    <a:pt x="3221225" y="43366"/>
                  </a:lnTo>
                  <a:lnTo>
                    <a:pt x="3175126" y="43758"/>
                  </a:lnTo>
                  <a:lnTo>
                    <a:pt x="3126525" y="43978"/>
                  </a:lnTo>
                  <a:lnTo>
                    <a:pt x="3075541" y="44030"/>
                  </a:lnTo>
                  <a:lnTo>
                    <a:pt x="3022295" y="43917"/>
                  </a:lnTo>
                  <a:lnTo>
                    <a:pt x="2966906" y="43643"/>
                  </a:lnTo>
                  <a:lnTo>
                    <a:pt x="2909494" y="43213"/>
                  </a:lnTo>
                  <a:lnTo>
                    <a:pt x="2850180" y="42630"/>
                  </a:lnTo>
                  <a:lnTo>
                    <a:pt x="2789083" y="41897"/>
                  </a:lnTo>
                  <a:lnTo>
                    <a:pt x="2726324" y="41020"/>
                  </a:lnTo>
                  <a:lnTo>
                    <a:pt x="2662021" y="40001"/>
                  </a:lnTo>
                  <a:lnTo>
                    <a:pt x="2592119" y="38416"/>
                  </a:lnTo>
                  <a:lnTo>
                    <a:pt x="2532786" y="36354"/>
                  </a:lnTo>
                  <a:lnTo>
                    <a:pt x="2481961" y="34044"/>
                  </a:lnTo>
                  <a:lnTo>
                    <a:pt x="2437585" y="31717"/>
                  </a:lnTo>
                  <a:lnTo>
                    <a:pt x="2397596" y="29602"/>
                  </a:lnTo>
                  <a:lnTo>
                    <a:pt x="2359934" y="27928"/>
                  </a:lnTo>
                  <a:lnTo>
                    <a:pt x="2322539" y="26924"/>
                  </a:lnTo>
                  <a:lnTo>
                    <a:pt x="2283351" y="26821"/>
                  </a:lnTo>
                  <a:lnTo>
                    <a:pt x="2240309" y="27847"/>
                  </a:lnTo>
                  <a:lnTo>
                    <a:pt x="2191354" y="30233"/>
                  </a:lnTo>
                  <a:lnTo>
                    <a:pt x="2134423" y="34208"/>
                  </a:lnTo>
                  <a:lnTo>
                    <a:pt x="2067458" y="40001"/>
                  </a:lnTo>
                  <a:lnTo>
                    <a:pt x="2011282" y="44891"/>
                  </a:lnTo>
                  <a:lnTo>
                    <a:pt x="1958611" y="48766"/>
                  </a:lnTo>
                  <a:lnTo>
                    <a:pt x="1908826" y="51699"/>
                  </a:lnTo>
                  <a:lnTo>
                    <a:pt x="1861306" y="53762"/>
                  </a:lnTo>
                  <a:lnTo>
                    <a:pt x="1815432" y="55029"/>
                  </a:lnTo>
                  <a:lnTo>
                    <a:pt x="1770582" y="55573"/>
                  </a:lnTo>
                  <a:lnTo>
                    <a:pt x="1726137" y="55467"/>
                  </a:lnTo>
                  <a:lnTo>
                    <a:pt x="1681477" y="54784"/>
                  </a:lnTo>
                  <a:lnTo>
                    <a:pt x="1635982" y="53598"/>
                  </a:lnTo>
                  <a:lnTo>
                    <a:pt x="1589031" y="51981"/>
                  </a:lnTo>
                  <a:lnTo>
                    <a:pt x="1540005" y="50007"/>
                  </a:lnTo>
                  <a:lnTo>
                    <a:pt x="1488283" y="47749"/>
                  </a:lnTo>
                  <a:lnTo>
                    <a:pt x="1433245" y="45279"/>
                  </a:lnTo>
                  <a:lnTo>
                    <a:pt x="1374271" y="42672"/>
                  </a:lnTo>
                  <a:lnTo>
                    <a:pt x="1310741" y="40001"/>
                  </a:lnTo>
                  <a:lnTo>
                    <a:pt x="1234929" y="37050"/>
                  </a:lnTo>
                  <a:lnTo>
                    <a:pt x="1171089" y="34853"/>
                  </a:lnTo>
                  <a:lnTo>
                    <a:pt x="1117062" y="33344"/>
                  </a:lnTo>
                  <a:lnTo>
                    <a:pt x="1070689" y="32460"/>
                  </a:lnTo>
                  <a:lnTo>
                    <a:pt x="1029812" y="32133"/>
                  </a:lnTo>
                  <a:lnTo>
                    <a:pt x="992271" y="32300"/>
                  </a:lnTo>
                  <a:lnTo>
                    <a:pt x="955907" y="32894"/>
                  </a:lnTo>
                  <a:lnTo>
                    <a:pt x="918561" y="33851"/>
                  </a:lnTo>
                  <a:lnTo>
                    <a:pt x="878075" y="35105"/>
                  </a:lnTo>
                  <a:lnTo>
                    <a:pt x="832288" y="36592"/>
                  </a:lnTo>
                  <a:lnTo>
                    <a:pt x="779042" y="38245"/>
                  </a:lnTo>
                  <a:lnTo>
                    <a:pt x="716178" y="40001"/>
                  </a:lnTo>
                  <a:lnTo>
                    <a:pt x="659889" y="41254"/>
                  </a:lnTo>
                  <a:lnTo>
                    <a:pt x="607712" y="42005"/>
                  </a:lnTo>
                  <a:lnTo>
                    <a:pt x="558816" y="42333"/>
                  </a:lnTo>
                  <a:lnTo>
                    <a:pt x="512372" y="42313"/>
                  </a:lnTo>
                  <a:lnTo>
                    <a:pt x="467548" y="42024"/>
                  </a:lnTo>
                  <a:lnTo>
                    <a:pt x="423514" y="41541"/>
                  </a:lnTo>
                  <a:lnTo>
                    <a:pt x="379439" y="40943"/>
                  </a:lnTo>
                  <a:lnTo>
                    <a:pt x="334493" y="40307"/>
                  </a:lnTo>
                  <a:lnTo>
                    <a:pt x="287844" y="39709"/>
                  </a:lnTo>
                  <a:lnTo>
                    <a:pt x="238663" y="39227"/>
                  </a:lnTo>
                  <a:lnTo>
                    <a:pt x="186119" y="38938"/>
                  </a:lnTo>
                  <a:lnTo>
                    <a:pt x="129380" y="38919"/>
                  </a:lnTo>
                  <a:lnTo>
                    <a:pt x="67618" y="39248"/>
                  </a:lnTo>
                  <a:lnTo>
                    <a:pt x="0" y="40001"/>
                  </a:lnTo>
                  <a:lnTo>
                    <a:pt x="76" y="33778"/>
                  </a:lnTo>
                  <a:lnTo>
                    <a:pt x="520" y="27364"/>
                  </a:lnTo>
                  <a:lnTo>
                    <a:pt x="0" y="21713"/>
                  </a:lnTo>
                  <a:close/>
                </a:path>
              </a:pathLst>
            </a:custGeom>
            <a:ln w="4127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718821" y="2601264"/>
            <a:ext cx="4612005" cy="3430270"/>
          </a:xfrm>
          <a:prstGeom prst="rect">
            <a:avLst/>
          </a:prstGeom>
        </p:spPr>
        <p:txBody>
          <a:bodyPr vert="horz" wrap="square" lIns="0" tIns="1155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10"/>
              </a:spcBef>
              <a:tabLst>
                <a:tab pos="240665" algn="l"/>
              </a:tabLst>
            </a:pPr>
            <a:r>
              <a:rPr sz="1500" spc="-5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1500" spc="-10" dirty="0">
                <a:solidFill>
                  <a:srgbClr val="FFFFFF"/>
                </a:solidFill>
                <a:latin typeface="Calibri"/>
                <a:cs typeface="Calibri"/>
              </a:rPr>
              <a:t>Lateral</a:t>
            </a:r>
            <a:r>
              <a:rPr sz="15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Calibri"/>
                <a:cs typeface="Calibri"/>
              </a:rPr>
              <a:t>compartment</a:t>
            </a:r>
            <a:r>
              <a:rPr sz="15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Calibri"/>
                <a:cs typeface="Calibri"/>
              </a:rPr>
              <a:t>overload</a:t>
            </a:r>
            <a:endParaRPr sz="1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820"/>
              </a:spcBef>
              <a:tabLst>
                <a:tab pos="240665" algn="l"/>
              </a:tabLst>
            </a:pPr>
            <a:r>
              <a:rPr sz="1500" spc="-5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1500" spc="-10" dirty="0">
                <a:solidFill>
                  <a:srgbClr val="FFFFFF"/>
                </a:solidFill>
                <a:latin typeface="Calibri"/>
                <a:cs typeface="Calibri"/>
              </a:rPr>
              <a:t>Rotational</a:t>
            </a:r>
            <a:r>
              <a:rPr sz="15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Calibri"/>
                <a:cs typeface="Calibri"/>
              </a:rPr>
              <a:t>activation</a:t>
            </a:r>
            <a:r>
              <a:rPr sz="15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5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Calibri"/>
                <a:cs typeface="Calibri"/>
              </a:rPr>
              <a:t>forearm</a:t>
            </a:r>
            <a:r>
              <a:rPr sz="15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5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upper</a:t>
            </a:r>
            <a:r>
              <a:rPr sz="15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arm</a:t>
            </a:r>
            <a:r>
              <a:rPr sz="15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in </a:t>
            </a:r>
            <a:r>
              <a:rPr sz="1500" spc="-10" dirty="0">
                <a:solidFill>
                  <a:srgbClr val="FFFFFF"/>
                </a:solidFill>
                <a:latin typeface="Calibri"/>
                <a:cs typeface="Calibri"/>
              </a:rPr>
              <a:t>tennis</a:t>
            </a:r>
            <a:endParaRPr sz="1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815"/>
              </a:spcBef>
              <a:tabLst>
                <a:tab pos="240665" algn="l"/>
              </a:tabLst>
            </a:pPr>
            <a:r>
              <a:rPr sz="1500" spc="-5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1500" spc="-10" dirty="0">
                <a:solidFill>
                  <a:srgbClr val="FFFFFF"/>
                </a:solidFill>
                <a:latin typeface="Calibri"/>
                <a:cs typeface="Calibri"/>
              </a:rPr>
              <a:t>Insideous:</a:t>
            </a:r>
            <a:endParaRPr sz="150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  <a:spcBef>
                <a:spcPts val="335"/>
              </a:spcBef>
              <a:tabLst>
                <a:tab pos="697865" algn="l"/>
              </a:tabLst>
            </a:pPr>
            <a:r>
              <a:rPr sz="1500" spc="-5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Loaded</a:t>
            </a:r>
            <a:r>
              <a:rPr sz="15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5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Calibri"/>
                <a:cs typeface="Calibri"/>
              </a:rPr>
              <a:t>repeated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Calibri"/>
                <a:cs typeface="Calibri"/>
              </a:rPr>
              <a:t>gripping</a:t>
            </a:r>
            <a:r>
              <a:rPr sz="15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Calibri"/>
                <a:cs typeface="Calibri"/>
              </a:rPr>
              <a:t>occupations.</a:t>
            </a:r>
            <a:endParaRPr sz="150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  <a:spcBef>
                <a:spcPts val="310"/>
              </a:spcBef>
              <a:tabLst>
                <a:tab pos="697865" algn="l"/>
              </a:tabLst>
            </a:pPr>
            <a:r>
              <a:rPr sz="1500" spc="-5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1500" spc="-10" dirty="0">
                <a:solidFill>
                  <a:srgbClr val="FFFFFF"/>
                </a:solidFill>
                <a:latin typeface="Calibri"/>
                <a:cs typeface="Calibri"/>
              </a:rPr>
              <a:t>Overhitting,</a:t>
            </a:r>
            <a:r>
              <a:rPr sz="15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hitting</a:t>
            </a:r>
            <a:r>
              <a:rPr sz="15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late,</a:t>
            </a:r>
            <a:r>
              <a:rPr sz="15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Calibri"/>
                <a:cs typeface="Calibri"/>
              </a:rPr>
              <a:t>into</a:t>
            </a:r>
            <a:r>
              <a:rPr sz="15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wind,</a:t>
            </a:r>
            <a:r>
              <a:rPr sz="15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wet</a:t>
            </a:r>
            <a:r>
              <a:rPr sz="15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Calibri"/>
                <a:cs typeface="Calibri"/>
              </a:rPr>
              <a:t>balls.</a:t>
            </a:r>
            <a:endParaRPr sz="150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  <a:spcBef>
                <a:spcPts val="315"/>
              </a:spcBef>
              <a:tabLst>
                <a:tab pos="697865" algn="l"/>
              </a:tabLst>
            </a:pPr>
            <a:r>
              <a:rPr sz="1500" spc="-5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1500" spc="-10" dirty="0">
                <a:solidFill>
                  <a:srgbClr val="FFFFFF"/>
                </a:solidFill>
                <a:latin typeface="Calibri"/>
                <a:cs typeface="Calibri"/>
              </a:rPr>
              <a:t>Microscopic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Calibri"/>
                <a:cs typeface="Calibri"/>
              </a:rPr>
              <a:t>insult</a:t>
            </a:r>
            <a:endParaRPr sz="1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  <a:tabLst>
                <a:tab pos="240665" algn="l"/>
              </a:tabLst>
            </a:pPr>
            <a:r>
              <a:rPr sz="1500" spc="-5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1500" spc="-10" dirty="0">
                <a:solidFill>
                  <a:srgbClr val="FFFFFF"/>
                </a:solidFill>
                <a:latin typeface="Calibri"/>
                <a:cs typeface="Calibri"/>
              </a:rPr>
              <a:t>Acute</a:t>
            </a:r>
            <a:endParaRPr sz="150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  <a:spcBef>
                <a:spcPts val="310"/>
              </a:spcBef>
              <a:tabLst>
                <a:tab pos="697865" algn="l"/>
              </a:tabLst>
            </a:pPr>
            <a:r>
              <a:rPr sz="1500" spc="-5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1500" spc="-10" dirty="0">
                <a:solidFill>
                  <a:srgbClr val="FFFFFF"/>
                </a:solidFill>
                <a:latin typeface="Calibri"/>
                <a:cs typeface="Calibri"/>
              </a:rPr>
              <a:t>Macroscopic</a:t>
            </a:r>
            <a:r>
              <a:rPr sz="15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Calibri"/>
                <a:cs typeface="Calibri"/>
              </a:rPr>
              <a:t>failure</a:t>
            </a:r>
            <a:endParaRPr sz="1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815"/>
              </a:spcBef>
              <a:tabLst>
                <a:tab pos="240665" algn="l"/>
              </a:tabLst>
            </a:pPr>
            <a:r>
              <a:rPr sz="1500" spc="-5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1500" spc="-10" dirty="0">
                <a:solidFill>
                  <a:srgbClr val="FFFFFF"/>
                </a:solidFill>
                <a:latin typeface="Calibri"/>
                <a:cs typeface="Calibri"/>
              </a:rPr>
              <a:t>Insertional</a:t>
            </a:r>
            <a:r>
              <a:rPr sz="15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or</a:t>
            </a:r>
            <a:r>
              <a:rPr sz="1500" spc="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Calibri"/>
                <a:cs typeface="Calibri"/>
              </a:rPr>
              <a:t>midsubstance</a:t>
            </a:r>
            <a:endParaRPr sz="1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820"/>
              </a:spcBef>
              <a:tabLst>
                <a:tab pos="240665" algn="l"/>
              </a:tabLst>
            </a:pPr>
            <a:r>
              <a:rPr sz="1500" spc="-5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Grip</a:t>
            </a:r>
            <a:r>
              <a:rPr sz="15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or</a:t>
            </a:r>
            <a:r>
              <a:rPr sz="15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serve</a:t>
            </a:r>
            <a:r>
              <a:rPr sz="15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agg?</a:t>
            </a:r>
            <a:r>
              <a:rPr sz="1500" spc="-7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Serve</a:t>
            </a:r>
            <a:r>
              <a:rPr sz="15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15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like</a:t>
            </a:r>
            <a:r>
              <a:rPr sz="15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Calibri"/>
                <a:cs typeface="Calibri"/>
              </a:rPr>
              <a:t>throwing.</a:t>
            </a:r>
            <a:endParaRPr sz="1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815"/>
              </a:spcBef>
              <a:tabLst>
                <a:tab pos="240665" algn="l"/>
              </a:tabLst>
            </a:pPr>
            <a:r>
              <a:rPr sz="1500" spc="-5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Ax</a:t>
            </a:r>
            <a:r>
              <a:rPr sz="15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Cx</a:t>
            </a:r>
            <a:r>
              <a:rPr sz="15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5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shoulder</a:t>
            </a:r>
            <a:r>
              <a:rPr sz="15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spc="-25" dirty="0">
                <a:solidFill>
                  <a:srgbClr val="FFFFFF"/>
                </a:solidFill>
                <a:latin typeface="Calibri"/>
                <a:cs typeface="Calibri"/>
              </a:rPr>
              <a:t>TrP</a:t>
            </a:r>
            <a:endParaRPr sz="1500">
              <a:latin typeface="Calibri"/>
              <a:cs typeface="Calibri"/>
            </a:endParaRPr>
          </a:p>
        </p:txBody>
      </p:sp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253820" y="24383"/>
            <a:ext cx="3459643" cy="3681638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577071" y="3834059"/>
            <a:ext cx="2527300" cy="2705419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1987" cy="5666055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0" y="996693"/>
              <a:ext cx="6017260" cy="5861685"/>
            </a:xfrm>
            <a:custGeom>
              <a:avLst/>
              <a:gdLst/>
              <a:ahLst/>
              <a:cxnLst/>
              <a:rect l="l" t="t" r="r" b="b"/>
              <a:pathLst>
                <a:path w="6017260" h="5861684">
                  <a:moveTo>
                    <a:pt x="2830080" y="0"/>
                  </a:moveTo>
                  <a:lnTo>
                    <a:pt x="2778835" y="401"/>
                  </a:lnTo>
                  <a:lnTo>
                    <a:pt x="2727789" y="1601"/>
                  </a:lnTo>
                  <a:lnTo>
                    <a:pt x="2676948" y="3595"/>
                  </a:lnTo>
                  <a:lnTo>
                    <a:pt x="2626317" y="6375"/>
                  </a:lnTo>
                  <a:lnTo>
                    <a:pt x="2575904" y="9936"/>
                  </a:lnTo>
                  <a:lnTo>
                    <a:pt x="2525713" y="14273"/>
                  </a:lnTo>
                  <a:lnTo>
                    <a:pt x="2475751" y="19379"/>
                  </a:lnTo>
                  <a:lnTo>
                    <a:pt x="2426023" y="25248"/>
                  </a:lnTo>
                  <a:lnTo>
                    <a:pt x="2376536" y="31874"/>
                  </a:lnTo>
                  <a:lnTo>
                    <a:pt x="2327294" y="39251"/>
                  </a:lnTo>
                  <a:lnTo>
                    <a:pt x="2278305" y="47374"/>
                  </a:lnTo>
                  <a:lnTo>
                    <a:pt x="2229574" y="56236"/>
                  </a:lnTo>
                  <a:lnTo>
                    <a:pt x="2181106" y="65832"/>
                  </a:lnTo>
                  <a:lnTo>
                    <a:pt x="2132909" y="76155"/>
                  </a:lnTo>
                  <a:lnTo>
                    <a:pt x="2084986" y="87200"/>
                  </a:lnTo>
                  <a:lnTo>
                    <a:pt x="2037345" y="98960"/>
                  </a:lnTo>
                  <a:lnTo>
                    <a:pt x="1989992" y="111430"/>
                  </a:lnTo>
                  <a:lnTo>
                    <a:pt x="1942932" y="124604"/>
                  </a:lnTo>
                  <a:lnTo>
                    <a:pt x="1896170" y="138475"/>
                  </a:lnTo>
                  <a:lnTo>
                    <a:pt x="1849714" y="153038"/>
                  </a:lnTo>
                  <a:lnTo>
                    <a:pt x="1803569" y="168287"/>
                  </a:lnTo>
                  <a:lnTo>
                    <a:pt x="1757740" y="184216"/>
                  </a:lnTo>
                  <a:lnTo>
                    <a:pt x="1712234" y="200819"/>
                  </a:lnTo>
                  <a:lnTo>
                    <a:pt x="1667056" y="218090"/>
                  </a:lnTo>
                  <a:lnTo>
                    <a:pt x="1622213" y="236022"/>
                  </a:lnTo>
                  <a:lnTo>
                    <a:pt x="1577710" y="254611"/>
                  </a:lnTo>
                  <a:lnTo>
                    <a:pt x="1533553" y="273850"/>
                  </a:lnTo>
                  <a:lnTo>
                    <a:pt x="1489747" y="293733"/>
                  </a:lnTo>
                  <a:lnTo>
                    <a:pt x="1446300" y="314254"/>
                  </a:lnTo>
                  <a:lnTo>
                    <a:pt x="1403217" y="335408"/>
                  </a:lnTo>
                  <a:lnTo>
                    <a:pt x="1360503" y="357188"/>
                  </a:lnTo>
                  <a:lnTo>
                    <a:pt x="1318164" y="379588"/>
                  </a:lnTo>
                  <a:lnTo>
                    <a:pt x="1276207" y="402603"/>
                  </a:lnTo>
                  <a:lnTo>
                    <a:pt x="1234638" y="426226"/>
                  </a:lnTo>
                  <a:lnTo>
                    <a:pt x="1193461" y="450451"/>
                  </a:lnTo>
                  <a:lnTo>
                    <a:pt x="1152683" y="475273"/>
                  </a:lnTo>
                  <a:lnTo>
                    <a:pt x="1112310" y="500686"/>
                  </a:lnTo>
                  <a:lnTo>
                    <a:pt x="1072348" y="526683"/>
                  </a:lnTo>
                  <a:lnTo>
                    <a:pt x="1032803" y="553259"/>
                  </a:lnTo>
                  <a:lnTo>
                    <a:pt x="993680" y="580408"/>
                  </a:lnTo>
                  <a:lnTo>
                    <a:pt x="954985" y="608123"/>
                  </a:lnTo>
                  <a:lnTo>
                    <a:pt x="916725" y="636400"/>
                  </a:lnTo>
                  <a:lnTo>
                    <a:pt x="878905" y="665231"/>
                  </a:lnTo>
                  <a:lnTo>
                    <a:pt x="841531" y="694611"/>
                  </a:lnTo>
                  <a:lnTo>
                    <a:pt x="804609" y="724534"/>
                  </a:lnTo>
                  <a:lnTo>
                    <a:pt x="768144" y="754994"/>
                  </a:lnTo>
                  <a:lnTo>
                    <a:pt x="732143" y="785985"/>
                  </a:lnTo>
                  <a:lnTo>
                    <a:pt x="696612" y="817501"/>
                  </a:lnTo>
                  <a:lnTo>
                    <a:pt x="661556" y="849537"/>
                  </a:lnTo>
                  <a:lnTo>
                    <a:pt x="626981" y="882085"/>
                  </a:lnTo>
                  <a:lnTo>
                    <a:pt x="592894" y="915141"/>
                  </a:lnTo>
                  <a:lnTo>
                    <a:pt x="559299" y="948698"/>
                  </a:lnTo>
                  <a:lnTo>
                    <a:pt x="526204" y="982751"/>
                  </a:lnTo>
                  <a:lnTo>
                    <a:pt x="493613" y="1017293"/>
                  </a:lnTo>
                  <a:lnTo>
                    <a:pt x="461533" y="1052318"/>
                  </a:lnTo>
                  <a:lnTo>
                    <a:pt x="429970" y="1087821"/>
                  </a:lnTo>
                  <a:lnTo>
                    <a:pt x="398928" y="1123795"/>
                  </a:lnTo>
                  <a:lnTo>
                    <a:pt x="368416" y="1160235"/>
                  </a:lnTo>
                  <a:lnTo>
                    <a:pt x="338437" y="1197135"/>
                  </a:lnTo>
                  <a:lnTo>
                    <a:pt x="308998" y="1234488"/>
                  </a:lnTo>
                  <a:lnTo>
                    <a:pt x="280106" y="1272289"/>
                  </a:lnTo>
                  <a:lnTo>
                    <a:pt x="251765" y="1310532"/>
                  </a:lnTo>
                  <a:lnTo>
                    <a:pt x="223982" y="1349210"/>
                  </a:lnTo>
                  <a:lnTo>
                    <a:pt x="196762" y="1388319"/>
                  </a:lnTo>
                  <a:lnTo>
                    <a:pt x="170112" y="1427851"/>
                  </a:lnTo>
                  <a:lnTo>
                    <a:pt x="144037" y="1467801"/>
                  </a:lnTo>
                  <a:lnTo>
                    <a:pt x="118544" y="1508164"/>
                  </a:lnTo>
                  <a:lnTo>
                    <a:pt x="93637" y="1548932"/>
                  </a:lnTo>
                  <a:lnTo>
                    <a:pt x="69324" y="1590101"/>
                  </a:lnTo>
                  <a:lnTo>
                    <a:pt x="45609" y="1631663"/>
                  </a:lnTo>
                  <a:lnTo>
                    <a:pt x="22499" y="1673614"/>
                  </a:lnTo>
                  <a:lnTo>
                    <a:pt x="0" y="1715947"/>
                  </a:lnTo>
                  <a:lnTo>
                    <a:pt x="0" y="4655629"/>
                  </a:lnTo>
                  <a:lnTo>
                    <a:pt x="23711" y="4700162"/>
                  </a:lnTo>
                  <a:lnTo>
                    <a:pt x="48064" y="4744265"/>
                  </a:lnTo>
                  <a:lnTo>
                    <a:pt x="73055" y="4787932"/>
                  </a:lnTo>
                  <a:lnTo>
                    <a:pt x="98679" y="4831156"/>
                  </a:lnTo>
                  <a:lnTo>
                    <a:pt x="124932" y="4873929"/>
                  </a:lnTo>
                  <a:lnTo>
                    <a:pt x="151808" y="4916246"/>
                  </a:lnTo>
                  <a:lnTo>
                    <a:pt x="179304" y="4958099"/>
                  </a:lnTo>
                  <a:lnTo>
                    <a:pt x="207416" y="4999481"/>
                  </a:lnTo>
                  <a:lnTo>
                    <a:pt x="236137" y="5040386"/>
                  </a:lnTo>
                  <a:lnTo>
                    <a:pt x="265464" y="5080808"/>
                  </a:lnTo>
                  <a:lnTo>
                    <a:pt x="295393" y="5120738"/>
                  </a:lnTo>
                  <a:lnTo>
                    <a:pt x="325919" y="5160171"/>
                  </a:lnTo>
                  <a:lnTo>
                    <a:pt x="357037" y="5199100"/>
                  </a:lnTo>
                  <a:lnTo>
                    <a:pt x="388742" y="5237517"/>
                  </a:lnTo>
                  <a:lnTo>
                    <a:pt x="421031" y="5275417"/>
                  </a:lnTo>
                  <a:lnTo>
                    <a:pt x="453899" y="5312792"/>
                  </a:lnTo>
                  <a:lnTo>
                    <a:pt x="487341" y="5349635"/>
                  </a:lnTo>
                  <a:lnTo>
                    <a:pt x="521353" y="5385940"/>
                  </a:lnTo>
                  <a:lnTo>
                    <a:pt x="555930" y="5421700"/>
                  </a:lnTo>
                  <a:lnTo>
                    <a:pt x="591068" y="5456908"/>
                  </a:lnTo>
                  <a:lnTo>
                    <a:pt x="626762" y="5491557"/>
                  </a:lnTo>
                  <a:lnTo>
                    <a:pt x="663007" y="5525641"/>
                  </a:lnTo>
                  <a:lnTo>
                    <a:pt x="699800" y="5559153"/>
                  </a:lnTo>
                  <a:lnTo>
                    <a:pt x="737135" y="5592085"/>
                  </a:lnTo>
                  <a:lnTo>
                    <a:pt x="775008" y="5624432"/>
                  </a:lnTo>
                  <a:lnTo>
                    <a:pt x="813415" y="5656187"/>
                  </a:lnTo>
                  <a:lnTo>
                    <a:pt x="852351" y="5687341"/>
                  </a:lnTo>
                  <a:lnTo>
                    <a:pt x="891811" y="5717890"/>
                  </a:lnTo>
                  <a:lnTo>
                    <a:pt x="931792" y="5747826"/>
                  </a:lnTo>
                  <a:lnTo>
                    <a:pt x="972287" y="5777142"/>
                  </a:lnTo>
                  <a:lnTo>
                    <a:pt x="1013294" y="5805831"/>
                  </a:lnTo>
                  <a:lnTo>
                    <a:pt x="1054807" y="5833887"/>
                  </a:lnTo>
                  <a:lnTo>
                    <a:pt x="1096822" y="5861304"/>
                  </a:lnTo>
                  <a:lnTo>
                    <a:pt x="4558830" y="5861304"/>
                  </a:lnTo>
                  <a:lnTo>
                    <a:pt x="4599035" y="5834749"/>
                  </a:lnTo>
                  <a:lnTo>
                    <a:pt x="4638817" y="5807611"/>
                  </a:lnTo>
                  <a:lnTo>
                    <a:pt x="4678170" y="5779895"/>
                  </a:lnTo>
                  <a:lnTo>
                    <a:pt x="4717088" y="5751608"/>
                  </a:lnTo>
                  <a:lnTo>
                    <a:pt x="4755564" y="5722755"/>
                  </a:lnTo>
                  <a:lnTo>
                    <a:pt x="4793591" y="5693343"/>
                  </a:lnTo>
                  <a:lnTo>
                    <a:pt x="4831164" y="5663377"/>
                  </a:lnTo>
                  <a:lnTo>
                    <a:pt x="4868276" y="5632864"/>
                  </a:lnTo>
                  <a:lnTo>
                    <a:pt x="4904921" y="5601811"/>
                  </a:lnTo>
                  <a:lnTo>
                    <a:pt x="4941093" y="5570222"/>
                  </a:lnTo>
                  <a:lnTo>
                    <a:pt x="4976785" y="5538105"/>
                  </a:lnTo>
                  <a:lnTo>
                    <a:pt x="5011991" y="5505465"/>
                  </a:lnTo>
                  <a:lnTo>
                    <a:pt x="5046704" y="5472308"/>
                  </a:lnTo>
                  <a:lnTo>
                    <a:pt x="5080919" y="5438641"/>
                  </a:lnTo>
                  <a:lnTo>
                    <a:pt x="5114628" y="5404469"/>
                  </a:lnTo>
                  <a:lnTo>
                    <a:pt x="5147827" y="5369800"/>
                  </a:lnTo>
                  <a:lnTo>
                    <a:pt x="5180508" y="5334638"/>
                  </a:lnTo>
                  <a:lnTo>
                    <a:pt x="5212664" y="5298990"/>
                  </a:lnTo>
                  <a:lnTo>
                    <a:pt x="5244291" y="5262862"/>
                  </a:lnTo>
                  <a:lnTo>
                    <a:pt x="5275381" y="5226261"/>
                  </a:lnTo>
                  <a:lnTo>
                    <a:pt x="5305928" y="5189192"/>
                  </a:lnTo>
                  <a:lnTo>
                    <a:pt x="5335926" y="5151662"/>
                  </a:lnTo>
                  <a:lnTo>
                    <a:pt x="5365369" y="5113676"/>
                  </a:lnTo>
                  <a:lnTo>
                    <a:pt x="5394249" y="5075240"/>
                  </a:lnTo>
                  <a:lnTo>
                    <a:pt x="5422562" y="5036362"/>
                  </a:lnTo>
                  <a:lnTo>
                    <a:pt x="5450300" y="4997047"/>
                  </a:lnTo>
                  <a:lnTo>
                    <a:pt x="5477457" y="4957300"/>
                  </a:lnTo>
                  <a:lnTo>
                    <a:pt x="5504028" y="4917129"/>
                  </a:lnTo>
                  <a:lnTo>
                    <a:pt x="5530005" y="4876539"/>
                  </a:lnTo>
                  <a:lnTo>
                    <a:pt x="5555382" y="4835537"/>
                  </a:lnTo>
                  <a:lnTo>
                    <a:pt x="5580153" y="4794128"/>
                  </a:lnTo>
                  <a:lnTo>
                    <a:pt x="5604312" y="4752318"/>
                  </a:lnTo>
                  <a:lnTo>
                    <a:pt x="5627853" y="4710115"/>
                  </a:lnTo>
                  <a:lnTo>
                    <a:pt x="5650768" y="4667523"/>
                  </a:lnTo>
                  <a:lnTo>
                    <a:pt x="5673052" y="4624549"/>
                  </a:lnTo>
                  <a:lnTo>
                    <a:pt x="5694699" y="4581200"/>
                  </a:lnTo>
                  <a:lnTo>
                    <a:pt x="5715702" y="4537480"/>
                  </a:lnTo>
                  <a:lnTo>
                    <a:pt x="5736055" y="4493397"/>
                  </a:lnTo>
                  <a:lnTo>
                    <a:pt x="5755751" y="4448957"/>
                  </a:lnTo>
                  <a:lnTo>
                    <a:pt x="5774784" y="4404165"/>
                  </a:lnTo>
                  <a:lnTo>
                    <a:pt x="5793149" y="4359028"/>
                  </a:lnTo>
                  <a:lnTo>
                    <a:pt x="5810837" y="4313551"/>
                  </a:lnTo>
                  <a:lnTo>
                    <a:pt x="5827845" y="4267742"/>
                  </a:lnTo>
                  <a:lnTo>
                    <a:pt x="5844164" y="4221605"/>
                  </a:lnTo>
                  <a:lnTo>
                    <a:pt x="5859789" y="4175148"/>
                  </a:lnTo>
                  <a:lnTo>
                    <a:pt x="5874713" y="4128376"/>
                  </a:lnTo>
                  <a:lnTo>
                    <a:pt x="5888930" y="4081295"/>
                  </a:lnTo>
                  <a:lnTo>
                    <a:pt x="5902434" y="4033912"/>
                  </a:lnTo>
                  <a:lnTo>
                    <a:pt x="5915218" y="3986232"/>
                  </a:lnTo>
                  <a:lnTo>
                    <a:pt x="5927276" y="3938262"/>
                  </a:lnTo>
                  <a:lnTo>
                    <a:pt x="5938603" y="3890008"/>
                  </a:lnTo>
                  <a:lnTo>
                    <a:pt x="5949190" y="3841476"/>
                  </a:lnTo>
                  <a:lnTo>
                    <a:pt x="5959033" y="3792672"/>
                  </a:lnTo>
                  <a:lnTo>
                    <a:pt x="5968125" y="3743603"/>
                  </a:lnTo>
                  <a:lnTo>
                    <a:pt x="5976459" y="3694273"/>
                  </a:lnTo>
                  <a:lnTo>
                    <a:pt x="5984029" y="3644690"/>
                  </a:lnTo>
                  <a:lnTo>
                    <a:pt x="5990830" y="3594860"/>
                  </a:lnTo>
                  <a:lnTo>
                    <a:pt x="5996853" y="3544788"/>
                  </a:lnTo>
                  <a:lnTo>
                    <a:pt x="6002095" y="3494481"/>
                  </a:lnTo>
                  <a:lnTo>
                    <a:pt x="6006547" y="3443945"/>
                  </a:lnTo>
                  <a:lnTo>
                    <a:pt x="6010204" y="3393186"/>
                  </a:lnTo>
                  <a:lnTo>
                    <a:pt x="6013059" y="3342210"/>
                  </a:lnTo>
                  <a:lnTo>
                    <a:pt x="6015106" y="3291024"/>
                  </a:lnTo>
                  <a:lnTo>
                    <a:pt x="6016339" y="3239632"/>
                  </a:lnTo>
                  <a:lnTo>
                    <a:pt x="6016752" y="3188042"/>
                  </a:lnTo>
                  <a:lnTo>
                    <a:pt x="6016391" y="3139657"/>
                  </a:lnTo>
                  <a:lnTo>
                    <a:pt x="6015313" y="3091446"/>
                  </a:lnTo>
                  <a:lnTo>
                    <a:pt x="6013523" y="3043413"/>
                  </a:lnTo>
                  <a:lnTo>
                    <a:pt x="6011025" y="2995564"/>
                  </a:lnTo>
                  <a:lnTo>
                    <a:pt x="6007826" y="2947905"/>
                  </a:lnTo>
                  <a:lnTo>
                    <a:pt x="6003929" y="2900439"/>
                  </a:lnTo>
                  <a:lnTo>
                    <a:pt x="5999341" y="2853172"/>
                  </a:lnTo>
                  <a:lnTo>
                    <a:pt x="5994066" y="2806110"/>
                  </a:lnTo>
                  <a:lnTo>
                    <a:pt x="5988109" y="2759257"/>
                  </a:lnTo>
                  <a:lnTo>
                    <a:pt x="5981476" y="2712618"/>
                  </a:lnTo>
                  <a:lnTo>
                    <a:pt x="5974171" y="2666199"/>
                  </a:lnTo>
                  <a:lnTo>
                    <a:pt x="5966201" y="2620004"/>
                  </a:lnTo>
                  <a:lnTo>
                    <a:pt x="5957569" y="2574039"/>
                  </a:lnTo>
                  <a:lnTo>
                    <a:pt x="5948281" y="2528308"/>
                  </a:lnTo>
                  <a:lnTo>
                    <a:pt x="5938342" y="2482816"/>
                  </a:lnTo>
                  <a:lnTo>
                    <a:pt x="5927758" y="2437570"/>
                  </a:lnTo>
                  <a:lnTo>
                    <a:pt x="5916533" y="2392573"/>
                  </a:lnTo>
                  <a:lnTo>
                    <a:pt x="5904672" y="2347831"/>
                  </a:lnTo>
                  <a:lnTo>
                    <a:pt x="5892181" y="2303349"/>
                  </a:lnTo>
                  <a:lnTo>
                    <a:pt x="5879065" y="2259132"/>
                  </a:lnTo>
                  <a:lnTo>
                    <a:pt x="5865329" y="2215185"/>
                  </a:lnTo>
                  <a:lnTo>
                    <a:pt x="5850978" y="2171513"/>
                  </a:lnTo>
                  <a:lnTo>
                    <a:pt x="5836017" y="2128121"/>
                  </a:lnTo>
                  <a:lnTo>
                    <a:pt x="5820451" y="2085014"/>
                  </a:lnTo>
                  <a:lnTo>
                    <a:pt x="5804285" y="2042198"/>
                  </a:lnTo>
                  <a:lnTo>
                    <a:pt x="5787525" y="1999677"/>
                  </a:lnTo>
                  <a:lnTo>
                    <a:pt x="5770176" y="1957456"/>
                  </a:lnTo>
                  <a:lnTo>
                    <a:pt x="5752242" y="1915541"/>
                  </a:lnTo>
                  <a:lnTo>
                    <a:pt x="5733730" y="1873936"/>
                  </a:lnTo>
                  <a:lnTo>
                    <a:pt x="5714643" y="1832647"/>
                  </a:lnTo>
                  <a:lnTo>
                    <a:pt x="5694987" y="1791678"/>
                  </a:lnTo>
                  <a:lnTo>
                    <a:pt x="5674768" y="1751035"/>
                  </a:lnTo>
                  <a:lnTo>
                    <a:pt x="5653990" y="1710723"/>
                  </a:lnTo>
                  <a:lnTo>
                    <a:pt x="5632658" y="1670747"/>
                  </a:lnTo>
                  <a:lnTo>
                    <a:pt x="5610778" y="1631111"/>
                  </a:lnTo>
                  <a:lnTo>
                    <a:pt x="5588355" y="1591822"/>
                  </a:lnTo>
                  <a:lnTo>
                    <a:pt x="5565394" y="1552884"/>
                  </a:lnTo>
                  <a:lnTo>
                    <a:pt x="5541900" y="1514301"/>
                  </a:lnTo>
                  <a:lnTo>
                    <a:pt x="5517877" y="1476080"/>
                  </a:lnTo>
                  <a:lnTo>
                    <a:pt x="5493332" y="1438225"/>
                  </a:lnTo>
                  <a:lnTo>
                    <a:pt x="5468270" y="1400741"/>
                  </a:lnTo>
                  <a:lnTo>
                    <a:pt x="5442695" y="1363634"/>
                  </a:lnTo>
                  <a:lnTo>
                    <a:pt x="5416612" y="1326908"/>
                  </a:lnTo>
                  <a:lnTo>
                    <a:pt x="5390027" y="1290569"/>
                  </a:lnTo>
                  <a:lnTo>
                    <a:pt x="5362945" y="1254621"/>
                  </a:lnTo>
                  <a:lnTo>
                    <a:pt x="5335371" y="1219069"/>
                  </a:lnTo>
                  <a:lnTo>
                    <a:pt x="5307310" y="1183919"/>
                  </a:lnTo>
                  <a:lnTo>
                    <a:pt x="5278768" y="1149176"/>
                  </a:lnTo>
                  <a:lnTo>
                    <a:pt x="5249748" y="1114845"/>
                  </a:lnTo>
                  <a:lnTo>
                    <a:pt x="5220257" y="1080931"/>
                  </a:lnTo>
                  <a:lnTo>
                    <a:pt x="5190300" y="1047438"/>
                  </a:lnTo>
                  <a:lnTo>
                    <a:pt x="5159881" y="1014373"/>
                  </a:lnTo>
                  <a:lnTo>
                    <a:pt x="5129007" y="981739"/>
                  </a:lnTo>
                  <a:lnTo>
                    <a:pt x="5097681" y="949543"/>
                  </a:lnTo>
                  <a:lnTo>
                    <a:pt x="5065909" y="917788"/>
                  </a:lnTo>
                  <a:lnTo>
                    <a:pt x="5033697" y="886481"/>
                  </a:lnTo>
                  <a:lnTo>
                    <a:pt x="5001049" y="855626"/>
                  </a:lnTo>
                  <a:lnTo>
                    <a:pt x="4967970" y="825229"/>
                  </a:lnTo>
                  <a:lnTo>
                    <a:pt x="4934466" y="795294"/>
                  </a:lnTo>
                  <a:lnTo>
                    <a:pt x="4900541" y="765826"/>
                  </a:lnTo>
                  <a:lnTo>
                    <a:pt x="4866202" y="736831"/>
                  </a:lnTo>
                  <a:lnTo>
                    <a:pt x="4831452" y="708314"/>
                  </a:lnTo>
                  <a:lnTo>
                    <a:pt x="4796298" y="680279"/>
                  </a:lnTo>
                  <a:lnTo>
                    <a:pt x="4760743" y="652732"/>
                  </a:lnTo>
                  <a:lnTo>
                    <a:pt x="4724794" y="625677"/>
                  </a:lnTo>
                  <a:lnTo>
                    <a:pt x="4688456" y="599121"/>
                  </a:lnTo>
                  <a:lnTo>
                    <a:pt x="4651733" y="573067"/>
                  </a:lnTo>
                  <a:lnTo>
                    <a:pt x="4614630" y="547522"/>
                  </a:lnTo>
                  <a:lnTo>
                    <a:pt x="4577154" y="522489"/>
                  </a:lnTo>
                  <a:lnTo>
                    <a:pt x="4539308" y="497975"/>
                  </a:lnTo>
                  <a:lnTo>
                    <a:pt x="4501099" y="473984"/>
                  </a:lnTo>
                  <a:lnTo>
                    <a:pt x="4462530" y="450520"/>
                  </a:lnTo>
                  <a:lnTo>
                    <a:pt x="4423608" y="427591"/>
                  </a:lnTo>
                  <a:lnTo>
                    <a:pt x="4384338" y="405199"/>
                  </a:lnTo>
                  <a:lnTo>
                    <a:pt x="4344724" y="383351"/>
                  </a:lnTo>
                  <a:lnTo>
                    <a:pt x="4304771" y="362052"/>
                  </a:lnTo>
                  <a:lnTo>
                    <a:pt x="4264486" y="341306"/>
                  </a:lnTo>
                  <a:lnTo>
                    <a:pt x="4223872" y="321118"/>
                  </a:lnTo>
                  <a:lnTo>
                    <a:pt x="4182936" y="301495"/>
                  </a:lnTo>
                  <a:lnTo>
                    <a:pt x="4141681" y="282440"/>
                  </a:lnTo>
                  <a:lnTo>
                    <a:pt x="4100114" y="263958"/>
                  </a:lnTo>
                  <a:lnTo>
                    <a:pt x="4058239" y="246056"/>
                  </a:lnTo>
                  <a:lnTo>
                    <a:pt x="4016062" y="228738"/>
                  </a:lnTo>
                  <a:lnTo>
                    <a:pt x="3973588" y="212008"/>
                  </a:lnTo>
                  <a:lnTo>
                    <a:pt x="3930821" y="195873"/>
                  </a:lnTo>
                  <a:lnTo>
                    <a:pt x="3887767" y="180336"/>
                  </a:lnTo>
                  <a:lnTo>
                    <a:pt x="3844432" y="165404"/>
                  </a:lnTo>
                  <a:lnTo>
                    <a:pt x="3800819" y="151081"/>
                  </a:lnTo>
                  <a:lnTo>
                    <a:pt x="3756935" y="137373"/>
                  </a:lnTo>
                  <a:lnTo>
                    <a:pt x="3712784" y="124283"/>
                  </a:lnTo>
                  <a:lnTo>
                    <a:pt x="3668372" y="111819"/>
                  </a:lnTo>
                  <a:lnTo>
                    <a:pt x="3623703" y="99983"/>
                  </a:lnTo>
                  <a:lnTo>
                    <a:pt x="3578783" y="88782"/>
                  </a:lnTo>
                  <a:lnTo>
                    <a:pt x="3533617" y="78221"/>
                  </a:lnTo>
                  <a:lnTo>
                    <a:pt x="3488210" y="68305"/>
                  </a:lnTo>
                  <a:lnTo>
                    <a:pt x="3442567" y="59038"/>
                  </a:lnTo>
                  <a:lnTo>
                    <a:pt x="3396694" y="50426"/>
                  </a:lnTo>
                  <a:lnTo>
                    <a:pt x="3350595" y="42474"/>
                  </a:lnTo>
                  <a:lnTo>
                    <a:pt x="3304275" y="35187"/>
                  </a:lnTo>
                  <a:lnTo>
                    <a:pt x="3257740" y="28569"/>
                  </a:lnTo>
                  <a:lnTo>
                    <a:pt x="3210995" y="22627"/>
                  </a:lnTo>
                  <a:lnTo>
                    <a:pt x="3164045" y="17365"/>
                  </a:lnTo>
                  <a:lnTo>
                    <a:pt x="3116895" y="12788"/>
                  </a:lnTo>
                  <a:lnTo>
                    <a:pt x="3069549" y="8902"/>
                  </a:lnTo>
                  <a:lnTo>
                    <a:pt x="3022015" y="5710"/>
                  </a:lnTo>
                  <a:lnTo>
                    <a:pt x="2974295" y="3220"/>
                  </a:lnTo>
                  <a:lnTo>
                    <a:pt x="2926396" y="1434"/>
                  </a:lnTo>
                  <a:lnTo>
                    <a:pt x="2878323" y="359"/>
                  </a:lnTo>
                  <a:lnTo>
                    <a:pt x="2830080" y="0"/>
                  </a:lnTo>
                  <a:close/>
                </a:path>
              </a:pathLst>
            </a:custGeom>
            <a:solidFill>
              <a:srgbClr val="FFFFFF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538055" y="2240395"/>
            <a:ext cx="25419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 dirty="0">
                <a:solidFill>
                  <a:srgbClr val="000000"/>
                </a:solidFill>
              </a:rPr>
              <a:t>Golfers</a:t>
            </a:r>
            <a:r>
              <a:rPr sz="3600" spc="-150" dirty="0">
                <a:solidFill>
                  <a:srgbClr val="000000"/>
                </a:solidFill>
              </a:rPr>
              <a:t> </a:t>
            </a:r>
            <a:r>
              <a:rPr sz="3600" spc="-10" dirty="0">
                <a:solidFill>
                  <a:srgbClr val="000000"/>
                </a:solidFill>
              </a:rPr>
              <a:t>Elbow</a:t>
            </a:r>
            <a:endParaRPr sz="3600"/>
          </a:p>
        </p:txBody>
      </p:sp>
      <p:sp>
        <p:nvSpPr>
          <p:cNvPr id="6" name="object 6"/>
          <p:cNvSpPr/>
          <p:nvPr/>
        </p:nvSpPr>
        <p:spPr>
          <a:xfrm>
            <a:off x="2286000" y="3337559"/>
            <a:ext cx="935990" cy="0"/>
          </a:xfrm>
          <a:custGeom>
            <a:avLst/>
            <a:gdLst/>
            <a:ahLst/>
            <a:cxnLst/>
            <a:rect l="l" t="t" r="r" b="b"/>
            <a:pathLst>
              <a:path w="935989">
                <a:moveTo>
                  <a:pt x="0" y="0"/>
                </a:moveTo>
                <a:lnTo>
                  <a:pt x="935418" y="0"/>
                </a:lnTo>
              </a:path>
            </a:pathLst>
          </a:custGeom>
          <a:ln w="25400">
            <a:solidFill>
              <a:srgbClr val="25252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604255" y="3371132"/>
            <a:ext cx="4991100" cy="2177415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95"/>
              </a:spcBef>
            </a:pPr>
            <a:r>
              <a:rPr sz="2400" dirty="0">
                <a:latin typeface="Arial"/>
                <a:cs typeface="Arial"/>
              </a:rPr>
              <a:t>•</a:t>
            </a:r>
            <a:r>
              <a:rPr sz="2400" spc="280" dirty="0">
                <a:latin typeface="Arial"/>
                <a:cs typeface="Arial"/>
              </a:rPr>
              <a:t> </a:t>
            </a:r>
            <a:r>
              <a:rPr sz="2400" dirty="0">
                <a:latin typeface="Calibri"/>
                <a:cs typeface="Calibri"/>
              </a:rPr>
              <a:t>Medial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compartment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overload</a:t>
            </a:r>
            <a:endParaRPr sz="2400">
              <a:latin typeface="Calibri"/>
              <a:cs typeface="Calibri"/>
            </a:endParaRPr>
          </a:p>
          <a:p>
            <a:pPr marL="241300" marR="5080" indent="-228600">
              <a:lnSpc>
                <a:spcPts val="2590"/>
              </a:lnSpc>
              <a:spcBef>
                <a:spcPts val="1025"/>
              </a:spcBef>
            </a:pPr>
            <a:r>
              <a:rPr sz="2400" dirty="0">
                <a:latin typeface="Arial"/>
                <a:cs typeface="Arial"/>
              </a:rPr>
              <a:t>•</a:t>
            </a:r>
            <a:r>
              <a:rPr sz="2400" spc="229" dirty="0">
                <a:latin typeface="Arial"/>
                <a:cs typeface="Arial"/>
              </a:rPr>
              <a:t> </a:t>
            </a:r>
            <a:r>
              <a:rPr sz="2400" dirty="0">
                <a:latin typeface="Calibri"/>
                <a:cs typeface="Calibri"/>
              </a:rPr>
              <a:t>Cocontraction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flexors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extensors </a:t>
            </a:r>
            <a:r>
              <a:rPr sz="2400" dirty="0">
                <a:latin typeface="Calibri"/>
                <a:cs typeface="Calibri"/>
              </a:rPr>
              <a:t>during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golf</a:t>
            </a:r>
            <a:r>
              <a:rPr sz="2400" spc="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other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activities.</a:t>
            </a:r>
            <a:endParaRPr sz="24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80"/>
              </a:spcBef>
            </a:pPr>
            <a:r>
              <a:rPr sz="2400" dirty="0">
                <a:latin typeface="Arial"/>
                <a:cs typeface="Arial"/>
              </a:rPr>
              <a:t>•</a:t>
            </a:r>
            <a:r>
              <a:rPr sz="2400" spc="210" dirty="0">
                <a:latin typeface="Arial"/>
                <a:cs typeface="Arial"/>
              </a:rPr>
              <a:t> </a:t>
            </a:r>
            <a:r>
              <a:rPr sz="2400" dirty="0">
                <a:latin typeface="Calibri"/>
                <a:cs typeface="Calibri"/>
              </a:rPr>
              <a:t>Flexor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/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pronator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tendinopathy.</a:t>
            </a:r>
            <a:endParaRPr sz="24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2400" dirty="0">
                <a:latin typeface="Arial"/>
                <a:cs typeface="Arial"/>
              </a:rPr>
              <a:t>•</a:t>
            </a:r>
            <a:r>
              <a:rPr sz="2400" spc="290" dirty="0">
                <a:latin typeface="Arial"/>
                <a:cs typeface="Arial"/>
              </a:rPr>
              <a:t> </a:t>
            </a:r>
            <a:r>
              <a:rPr sz="2400" dirty="0">
                <a:latin typeface="Calibri"/>
                <a:cs typeface="Calibri"/>
              </a:rPr>
              <a:t>Assessment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Cx and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shoulder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TrP.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2346960"/>
          </a:xfrm>
          <a:custGeom>
            <a:avLst/>
            <a:gdLst/>
            <a:ahLst/>
            <a:cxnLst/>
            <a:rect l="l" t="t" r="r" b="b"/>
            <a:pathLst>
              <a:path w="12192000" h="2346960">
                <a:moveTo>
                  <a:pt x="12192000" y="0"/>
                </a:moveTo>
                <a:lnTo>
                  <a:pt x="0" y="0"/>
                </a:lnTo>
                <a:lnTo>
                  <a:pt x="0" y="1718411"/>
                </a:lnTo>
                <a:lnTo>
                  <a:pt x="200710" y="1754797"/>
                </a:lnTo>
                <a:lnTo>
                  <a:pt x="298911" y="1772091"/>
                </a:lnTo>
                <a:lnTo>
                  <a:pt x="446521" y="1797437"/>
                </a:lnTo>
                <a:lnTo>
                  <a:pt x="545095" y="1813660"/>
                </a:lnTo>
                <a:lnTo>
                  <a:pt x="647291" y="1829663"/>
                </a:lnTo>
                <a:lnTo>
                  <a:pt x="753038" y="1845315"/>
                </a:lnTo>
                <a:lnTo>
                  <a:pt x="911731" y="1867897"/>
                </a:lnTo>
                <a:lnTo>
                  <a:pt x="1335211" y="1928914"/>
                </a:lnTo>
                <a:lnTo>
                  <a:pt x="1441170" y="1943442"/>
                </a:lnTo>
                <a:lnTo>
                  <a:pt x="1493533" y="1950204"/>
                </a:lnTo>
                <a:lnTo>
                  <a:pt x="1545958" y="1956577"/>
                </a:lnTo>
                <a:lnTo>
                  <a:pt x="1755762" y="1980996"/>
                </a:lnTo>
                <a:lnTo>
                  <a:pt x="2043117" y="2017149"/>
                </a:lnTo>
                <a:lnTo>
                  <a:pt x="2140306" y="2028311"/>
                </a:lnTo>
                <a:lnTo>
                  <a:pt x="2189595" y="2033385"/>
                </a:lnTo>
                <a:lnTo>
                  <a:pt x="2288189" y="2043087"/>
                </a:lnTo>
                <a:lnTo>
                  <a:pt x="2337447" y="2048217"/>
                </a:lnTo>
                <a:lnTo>
                  <a:pt x="2389694" y="2054116"/>
                </a:lnTo>
                <a:lnTo>
                  <a:pt x="2546312" y="2072416"/>
                </a:lnTo>
                <a:lnTo>
                  <a:pt x="2598559" y="2078126"/>
                </a:lnTo>
                <a:lnTo>
                  <a:pt x="2651206" y="2083243"/>
                </a:lnTo>
                <a:lnTo>
                  <a:pt x="2756681" y="2092276"/>
                </a:lnTo>
                <a:lnTo>
                  <a:pt x="2809392" y="2097100"/>
                </a:lnTo>
                <a:lnTo>
                  <a:pt x="2858185" y="2101842"/>
                </a:lnTo>
                <a:lnTo>
                  <a:pt x="3101505" y="2126373"/>
                </a:lnTo>
                <a:lnTo>
                  <a:pt x="3258362" y="2139099"/>
                </a:lnTo>
                <a:lnTo>
                  <a:pt x="3517315" y="2162911"/>
                </a:lnTo>
                <a:lnTo>
                  <a:pt x="3559614" y="2166260"/>
                </a:lnTo>
                <a:lnTo>
                  <a:pt x="3686492" y="2175637"/>
                </a:lnTo>
                <a:lnTo>
                  <a:pt x="4035046" y="2203322"/>
                </a:lnTo>
                <a:lnTo>
                  <a:pt x="4545153" y="2237005"/>
                </a:lnTo>
                <a:lnTo>
                  <a:pt x="4605375" y="2239797"/>
                </a:lnTo>
                <a:lnTo>
                  <a:pt x="4568426" y="2242318"/>
                </a:lnTo>
                <a:lnTo>
                  <a:pt x="4533811" y="2241357"/>
                </a:lnTo>
                <a:lnTo>
                  <a:pt x="4500719" y="2239013"/>
                </a:lnTo>
                <a:lnTo>
                  <a:pt x="4468342" y="2237384"/>
                </a:lnTo>
                <a:lnTo>
                  <a:pt x="4415088" y="2236110"/>
                </a:lnTo>
                <a:lnTo>
                  <a:pt x="4361874" y="2233881"/>
                </a:lnTo>
                <a:lnTo>
                  <a:pt x="4255465" y="2228403"/>
                </a:lnTo>
                <a:lnTo>
                  <a:pt x="4202219" y="2226078"/>
                </a:lnTo>
                <a:lnTo>
                  <a:pt x="4148912" y="2224646"/>
                </a:lnTo>
                <a:lnTo>
                  <a:pt x="4095138" y="2222666"/>
                </a:lnTo>
                <a:lnTo>
                  <a:pt x="4041535" y="2219060"/>
                </a:lnTo>
                <a:lnTo>
                  <a:pt x="3934670" y="2210002"/>
                </a:lnTo>
                <a:lnTo>
                  <a:pt x="3881323" y="2206066"/>
                </a:lnTo>
                <a:lnTo>
                  <a:pt x="3825437" y="2203371"/>
                </a:lnTo>
                <a:lnTo>
                  <a:pt x="3769472" y="2201418"/>
                </a:lnTo>
                <a:lnTo>
                  <a:pt x="3713771" y="2198797"/>
                </a:lnTo>
                <a:lnTo>
                  <a:pt x="3658679" y="2194102"/>
                </a:lnTo>
                <a:lnTo>
                  <a:pt x="3603966" y="2188936"/>
                </a:lnTo>
                <a:lnTo>
                  <a:pt x="3494487" y="2181279"/>
                </a:lnTo>
                <a:lnTo>
                  <a:pt x="3439845" y="2176399"/>
                </a:lnTo>
                <a:lnTo>
                  <a:pt x="3390353" y="2172658"/>
                </a:lnTo>
                <a:lnTo>
                  <a:pt x="3340706" y="2170612"/>
                </a:lnTo>
                <a:lnTo>
                  <a:pt x="3291130" y="2168278"/>
                </a:lnTo>
                <a:lnTo>
                  <a:pt x="3241852" y="2163673"/>
                </a:lnTo>
                <a:lnTo>
                  <a:pt x="3190523" y="2157775"/>
                </a:lnTo>
                <a:lnTo>
                  <a:pt x="3139135" y="2153147"/>
                </a:lnTo>
                <a:lnTo>
                  <a:pt x="3036303" y="2145456"/>
                </a:lnTo>
                <a:lnTo>
                  <a:pt x="2847891" y="2129883"/>
                </a:lnTo>
                <a:lnTo>
                  <a:pt x="2747261" y="2121029"/>
                </a:lnTo>
                <a:lnTo>
                  <a:pt x="2637075" y="2110671"/>
                </a:lnTo>
                <a:lnTo>
                  <a:pt x="2499499" y="2096284"/>
                </a:lnTo>
                <a:lnTo>
                  <a:pt x="2458248" y="2092403"/>
                </a:lnTo>
                <a:lnTo>
                  <a:pt x="2416949" y="2089200"/>
                </a:lnTo>
                <a:lnTo>
                  <a:pt x="2365671" y="2084918"/>
                </a:lnTo>
                <a:lnTo>
                  <a:pt x="2314474" y="2079290"/>
                </a:lnTo>
                <a:lnTo>
                  <a:pt x="2212086" y="2067179"/>
                </a:lnTo>
                <a:lnTo>
                  <a:pt x="2068702" y="2052548"/>
                </a:lnTo>
                <a:lnTo>
                  <a:pt x="1701406" y="2010283"/>
                </a:lnTo>
                <a:lnTo>
                  <a:pt x="1518005" y="1987626"/>
                </a:lnTo>
                <a:lnTo>
                  <a:pt x="1474246" y="1982678"/>
                </a:lnTo>
                <a:lnTo>
                  <a:pt x="1386632" y="1973172"/>
                </a:lnTo>
                <a:lnTo>
                  <a:pt x="1342872" y="1968017"/>
                </a:lnTo>
                <a:lnTo>
                  <a:pt x="949909" y="1912010"/>
                </a:lnTo>
                <a:lnTo>
                  <a:pt x="722833" y="1878266"/>
                </a:lnTo>
                <a:lnTo>
                  <a:pt x="610347" y="1862993"/>
                </a:lnTo>
                <a:lnTo>
                  <a:pt x="554174" y="1854997"/>
                </a:lnTo>
                <a:lnTo>
                  <a:pt x="498157" y="1845805"/>
                </a:lnTo>
                <a:lnTo>
                  <a:pt x="442221" y="1836112"/>
                </a:lnTo>
                <a:lnTo>
                  <a:pt x="274243" y="1808391"/>
                </a:lnTo>
                <a:lnTo>
                  <a:pt x="0" y="1758149"/>
                </a:lnTo>
                <a:lnTo>
                  <a:pt x="0" y="1814499"/>
                </a:lnTo>
                <a:lnTo>
                  <a:pt x="138293" y="1838784"/>
                </a:lnTo>
                <a:lnTo>
                  <a:pt x="542823" y="1905254"/>
                </a:lnTo>
                <a:lnTo>
                  <a:pt x="759248" y="1940217"/>
                </a:lnTo>
                <a:lnTo>
                  <a:pt x="814908" y="1948662"/>
                </a:lnTo>
                <a:lnTo>
                  <a:pt x="861354" y="1955299"/>
                </a:lnTo>
                <a:lnTo>
                  <a:pt x="1241386" y="2006714"/>
                </a:lnTo>
                <a:lnTo>
                  <a:pt x="1404437" y="2028375"/>
                </a:lnTo>
                <a:lnTo>
                  <a:pt x="1501420" y="2040721"/>
                </a:lnTo>
                <a:lnTo>
                  <a:pt x="1629257" y="2055596"/>
                </a:lnTo>
                <a:lnTo>
                  <a:pt x="1865363" y="2084362"/>
                </a:lnTo>
                <a:lnTo>
                  <a:pt x="1912464" y="2089566"/>
                </a:lnTo>
                <a:lnTo>
                  <a:pt x="2054225" y="2104351"/>
                </a:lnTo>
                <a:lnTo>
                  <a:pt x="2260353" y="2127660"/>
                </a:lnTo>
                <a:lnTo>
                  <a:pt x="2311920" y="2133117"/>
                </a:lnTo>
                <a:lnTo>
                  <a:pt x="2365282" y="2138275"/>
                </a:lnTo>
                <a:lnTo>
                  <a:pt x="2472101" y="2147535"/>
                </a:lnTo>
                <a:lnTo>
                  <a:pt x="2525534" y="2152472"/>
                </a:lnTo>
                <a:lnTo>
                  <a:pt x="2574553" y="2157313"/>
                </a:lnTo>
                <a:lnTo>
                  <a:pt x="2770613" y="2177375"/>
                </a:lnTo>
                <a:lnTo>
                  <a:pt x="2819679" y="2181999"/>
                </a:lnTo>
                <a:lnTo>
                  <a:pt x="2870980" y="2186288"/>
                </a:lnTo>
                <a:lnTo>
                  <a:pt x="2922291" y="2190136"/>
                </a:lnTo>
                <a:lnTo>
                  <a:pt x="3024871" y="2197437"/>
                </a:lnTo>
                <a:lnTo>
                  <a:pt x="3076105" y="2201354"/>
                </a:lnTo>
                <a:lnTo>
                  <a:pt x="3325614" y="2222865"/>
                </a:lnTo>
                <a:lnTo>
                  <a:pt x="3425494" y="2230894"/>
                </a:lnTo>
                <a:lnTo>
                  <a:pt x="3476295" y="2234210"/>
                </a:lnTo>
                <a:lnTo>
                  <a:pt x="3628704" y="2243162"/>
                </a:lnTo>
                <a:lnTo>
                  <a:pt x="3679506" y="2246629"/>
                </a:lnTo>
                <a:lnTo>
                  <a:pt x="3730307" y="2250744"/>
                </a:lnTo>
                <a:lnTo>
                  <a:pt x="3758309" y="2252754"/>
                </a:lnTo>
                <a:lnTo>
                  <a:pt x="3814264" y="2255097"/>
                </a:lnTo>
                <a:lnTo>
                  <a:pt x="3842194" y="2256599"/>
                </a:lnTo>
                <a:lnTo>
                  <a:pt x="4083721" y="2273626"/>
                </a:lnTo>
                <a:lnTo>
                  <a:pt x="4180281" y="2279764"/>
                </a:lnTo>
                <a:lnTo>
                  <a:pt x="4232029" y="2282260"/>
                </a:lnTo>
                <a:lnTo>
                  <a:pt x="4335563" y="2285818"/>
                </a:lnTo>
                <a:lnTo>
                  <a:pt x="4387303" y="2288171"/>
                </a:lnTo>
                <a:lnTo>
                  <a:pt x="4593630" y="2298773"/>
                </a:lnTo>
                <a:lnTo>
                  <a:pt x="4799990" y="2308280"/>
                </a:lnTo>
                <a:lnTo>
                  <a:pt x="5006384" y="2316692"/>
                </a:lnTo>
                <a:lnTo>
                  <a:pt x="5212812" y="2324007"/>
                </a:lnTo>
                <a:lnTo>
                  <a:pt x="5418457" y="2330172"/>
                </a:lnTo>
                <a:lnTo>
                  <a:pt x="6077802" y="2346532"/>
                </a:lnTo>
                <a:lnTo>
                  <a:pt x="6128054" y="2346890"/>
                </a:lnTo>
                <a:lnTo>
                  <a:pt x="6178334" y="2345194"/>
                </a:lnTo>
                <a:lnTo>
                  <a:pt x="6228727" y="2341886"/>
                </a:lnTo>
                <a:lnTo>
                  <a:pt x="6379862" y="2331205"/>
                </a:lnTo>
                <a:lnTo>
                  <a:pt x="6430241" y="2328076"/>
                </a:lnTo>
                <a:lnTo>
                  <a:pt x="6480627" y="2325503"/>
                </a:lnTo>
                <a:lnTo>
                  <a:pt x="6531025" y="2323693"/>
                </a:lnTo>
                <a:lnTo>
                  <a:pt x="6582256" y="2322382"/>
                </a:lnTo>
                <a:lnTo>
                  <a:pt x="7197110" y="2308883"/>
                </a:lnTo>
                <a:lnTo>
                  <a:pt x="7350798" y="2304534"/>
                </a:lnTo>
                <a:lnTo>
                  <a:pt x="7453238" y="2301036"/>
                </a:lnTo>
                <a:lnTo>
                  <a:pt x="7555661" y="2296935"/>
                </a:lnTo>
                <a:lnTo>
                  <a:pt x="7912926" y="2279932"/>
                </a:lnTo>
                <a:lnTo>
                  <a:pt x="8014830" y="2274386"/>
                </a:lnTo>
                <a:lnTo>
                  <a:pt x="8065757" y="2271242"/>
                </a:lnTo>
                <a:lnTo>
                  <a:pt x="8372970" y="2250810"/>
                </a:lnTo>
                <a:lnTo>
                  <a:pt x="8628908" y="2232379"/>
                </a:lnTo>
                <a:lnTo>
                  <a:pt x="8833827" y="2216503"/>
                </a:lnTo>
                <a:lnTo>
                  <a:pt x="8987650" y="2203359"/>
                </a:lnTo>
                <a:lnTo>
                  <a:pt x="9141404" y="2189320"/>
                </a:lnTo>
                <a:lnTo>
                  <a:pt x="9294791" y="2174492"/>
                </a:lnTo>
                <a:lnTo>
                  <a:pt x="9651251" y="2137186"/>
                </a:lnTo>
                <a:lnTo>
                  <a:pt x="9753189" y="2127501"/>
                </a:lnTo>
                <a:lnTo>
                  <a:pt x="9804196" y="2123071"/>
                </a:lnTo>
                <a:lnTo>
                  <a:pt x="9907040" y="2114645"/>
                </a:lnTo>
                <a:lnTo>
                  <a:pt x="10061356" y="2102682"/>
                </a:lnTo>
                <a:lnTo>
                  <a:pt x="10575881" y="2064954"/>
                </a:lnTo>
                <a:lnTo>
                  <a:pt x="10777389" y="2049252"/>
                </a:lnTo>
                <a:lnTo>
                  <a:pt x="10977400" y="2032432"/>
                </a:lnTo>
                <a:lnTo>
                  <a:pt x="11177323" y="2014514"/>
                </a:lnTo>
                <a:lnTo>
                  <a:pt x="11427111" y="1990771"/>
                </a:lnTo>
                <a:lnTo>
                  <a:pt x="11729875" y="1960316"/>
                </a:lnTo>
                <a:lnTo>
                  <a:pt x="11882747" y="1943921"/>
                </a:lnTo>
                <a:lnTo>
                  <a:pt x="12035536" y="1926666"/>
                </a:lnTo>
                <a:lnTo>
                  <a:pt x="12192000" y="1906981"/>
                </a:lnTo>
                <a:lnTo>
                  <a:pt x="12192000" y="1850859"/>
                </a:lnTo>
                <a:lnTo>
                  <a:pt x="11575161" y="1921040"/>
                </a:lnTo>
                <a:lnTo>
                  <a:pt x="11471242" y="1931385"/>
                </a:lnTo>
                <a:lnTo>
                  <a:pt x="11211350" y="1956338"/>
                </a:lnTo>
                <a:lnTo>
                  <a:pt x="11003299" y="1975000"/>
                </a:lnTo>
                <a:lnTo>
                  <a:pt x="10847158" y="1988007"/>
                </a:lnTo>
                <a:lnTo>
                  <a:pt x="10841177" y="1988172"/>
                </a:lnTo>
                <a:lnTo>
                  <a:pt x="10835195" y="1987956"/>
                </a:lnTo>
                <a:lnTo>
                  <a:pt x="10829251" y="1987372"/>
                </a:lnTo>
                <a:lnTo>
                  <a:pt x="10808105" y="1991400"/>
                </a:lnTo>
                <a:lnTo>
                  <a:pt x="10786768" y="1994125"/>
                </a:lnTo>
                <a:lnTo>
                  <a:pt x="10765306" y="1995541"/>
                </a:lnTo>
                <a:lnTo>
                  <a:pt x="10743780" y="1995639"/>
                </a:lnTo>
                <a:lnTo>
                  <a:pt x="10828997" y="1982914"/>
                </a:lnTo>
                <a:lnTo>
                  <a:pt x="10977954" y="1959422"/>
                </a:lnTo>
                <a:lnTo>
                  <a:pt x="11176423" y="1927142"/>
                </a:lnTo>
                <a:lnTo>
                  <a:pt x="11374679" y="1893606"/>
                </a:lnTo>
                <a:lnTo>
                  <a:pt x="11523197" y="1867522"/>
                </a:lnTo>
                <a:lnTo>
                  <a:pt x="11671540" y="1840558"/>
                </a:lnTo>
                <a:lnTo>
                  <a:pt x="11819684" y="1812639"/>
                </a:lnTo>
                <a:lnTo>
                  <a:pt x="11967603" y="1783689"/>
                </a:lnTo>
                <a:lnTo>
                  <a:pt x="12192000" y="1736128"/>
                </a:lnTo>
                <a:lnTo>
                  <a:pt x="12192000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16939" y="603829"/>
            <a:ext cx="10227310" cy="7867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5000" spc="-20" dirty="0"/>
              <a:t>Posterior</a:t>
            </a:r>
            <a:r>
              <a:rPr sz="5000" spc="-160" dirty="0"/>
              <a:t> </a:t>
            </a:r>
            <a:r>
              <a:rPr sz="5000" spc="-20" dirty="0"/>
              <a:t>Interosseus</a:t>
            </a:r>
            <a:r>
              <a:rPr sz="5000" spc="-150" dirty="0"/>
              <a:t> </a:t>
            </a:r>
            <a:r>
              <a:rPr sz="5000" dirty="0"/>
              <a:t>Nerve</a:t>
            </a:r>
            <a:r>
              <a:rPr sz="5000" spc="-240" dirty="0"/>
              <a:t> </a:t>
            </a:r>
            <a:r>
              <a:rPr sz="5000" spc="-10" dirty="0"/>
              <a:t>Entrapment</a:t>
            </a:r>
            <a:endParaRPr sz="5000"/>
          </a:p>
        </p:txBody>
      </p:sp>
      <p:sp>
        <p:nvSpPr>
          <p:cNvPr id="4" name="object 4"/>
          <p:cNvSpPr txBox="1"/>
          <p:nvPr/>
        </p:nvSpPr>
        <p:spPr>
          <a:xfrm>
            <a:off x="916939" y="2567993"/>
            <a:ext cx="10330180" cy="2553970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241300" marR="151765" indent="-228600">
              <a:lnSpc>
                <a:spcPts val="2380"/>
              </a:lnSpc>
              <a:spcBef>
                <a:spcPts val="400"/>
              </a:spcBef>
              <a:tabLst>
                <a:tab pos="2406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10" dirty="0">
                <a:latin typeface="Calibri"/>
                <a:cs typeface="Calibri"/>
              </a:rPr>
              <a:t>Repetative</a:t>
            </a:r>
            <a:r>
              <a:rPr sz="2200" spc="-7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pronation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supination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of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forearm,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less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so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wrist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which</a:t>
            </a:r>
            <a:r>
              <a:rPr sz="2200" spc="-7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-15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more </a:t>
            </a:r>
            <a:r>
              <a:rPr sz="2200" dirty="0">
                <a:latin typeface="Calibri"/>
                <a:cs typeface="Calibri"/>
              </a:rPr>
              <a:t>common</a:t>
            </a:r>
            <a:r>
              <a:rPr sz="2200" spc="-7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</a:t>
            </a:r>
            <a:r>
              <a:rPr sz="2200" spc="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tendinopathy.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80"/>
              </a:spcBef>
              <a:tabLst>
                <a:tab pos="2406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Calibri"/>
                <a:cs typeface="Calibri"/>
              </a:rPr>
              <a:t>S&amp;S: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Parasthesia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hand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lateral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forearm,</a:t>
            </a:r>
            <a:r>
              <a:rPr sz="2200" spc="-8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pain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forearm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extensors,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wrist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aching,</a:t>
            </a:r>
            <a:endParaRPr sz="2200">
              <a:latin typeface="Calibri"/>
              <a:cs typeface="Calibri"/>
            </a:endParaRPr>
          </a:p>
          <a:p>
            <a:pPr marL="241300" marR="5080" indent="-228600">
              <a:lnSpc>
                <a:spcPts val="2380"/>
              </a:lnSpc>
              <a:spcBef>
                <a:spcPts val="1040"/>
              </a:spcBef>
              <a:tabLst>
                <a:tab pos="2406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Calibri"/>
                <a:cs typeface="Calibri"/>
              </a:rPr>
              <a:t>Ax: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Reproduction</a:t>
            </a:r>
            <a:r>
              <a:rPr sz="2200" spc="-9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of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symptoms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on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palpation,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pain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on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resisted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extension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of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middle </a:t>
            </a:r>
            <a:r>
              <a:rPr sz="2200" dirty="0">
                <a:latin typeface="Calibri"/>
                <a:cs typeface="Calibri"/>
              </a:rPr>
              <a:t>finger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elbow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extension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(which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may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also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be</a:t>
            </a:r>
            <a:r>
              <a:rPr sz="2200" spc="-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true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with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tendonopathy),</a:t>
            </a:r>
            <a:r>
              <a:rPr sz="2200" spc="-8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UL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neurodynamic tests,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  <a:tabLst>
                <a:tab pos="2406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Calibri"/>
                <a:cs typeface="Calibri"/>
              </a:rPr>
              <a:t>Mx: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Manual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spc="-25" dirty="0">
                <a:latin typeface="Calibri"/>
                <a:cs typeface="Calibri"/>
              </a:rPr>
              <a:t>therapy,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spc="-25" dirty="0">
                <a:latin typeface="Calibri"/>
                <a:cs typeface="Calibri"/>
              </a:rPr>
              <a:t>STT</a:t>
            </a:r>
            <a:endParaRPr sz="2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523488" y="0"/>
              <a:ext cx="8668511" cy="6855116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9756648" cy="6858000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49833" y="1392427"/>
            <a:ext cx="2780665" cy="837565"/>
          </a:xfrm>
          <a:prstGeom prst="rect">
            <a:avLst/>
          </a:prstGeom>
        </p:spPr>
        <p:txBody>
          <a:bodyPr vert="horz" wrap="square" lIns="0" tIns="62230" rIns="0" bIns="0" rtlCol="0">
            <a:spAutoFit/>
          </a:bodyPr>
          <a:lstStyle/>
          <a:p>
            <a:pPr marL="12700" marR="5080">
              <a:lnSpc>
                <a:spcPts val="3020"/>
              </a:lnSpc>
              <a:spcBef>
                <a:spcPts val="490"/>
              </a:spcBef>
            </a:pPr>
            <a:r>
              <a:rPr sz="2800" spc="-10" dirty="0">
                <a:solidFill>
                  <a:srgbClr val="000000"/>
                </a:solidFill>
              </a:rPr>
              <a:t>Compartment </a:t>
            </a:r>
            <a:r>
              <a:rPr sz="2800" dirty="0">
                <a:solidFill>
                  <a:srgbClr val="000000"/>
                </a:solidFill>
              </a:rPr>
              <a:t>Pressure</a:t>
            </a:r>
            <a:r>
              <a:rPr sz="2800" spc="-145" dirty="0">
                <a:solidFill>
                  <a:srgbClr val="000000"/>
                </a:solidFill>
              </a:rPr>
              <a:t> </a:t>
            </a:r>
            <a:r>
              <a:rPr sz="2800" spc="-10" dirty="0">
                <a:solidFill>
                  <a:srgbClr val="000000"/>
                </a:solidFill>
              </a:rPr>
              <a:t>Syndrome</a:t>
            </a:r>
            <a:endParaRPr sz="2800"/>
          </a:p>
        </p:txBody>
      </p:sp>
      <p:grpSp>
        <p:nvGrpSpPr>
          <p:cNvPr id="6" name="object 6"/>
          <p:cNvGrpSpPr/>
          <p:nvPr/>
        </p:nvGrpSpPr>
        <p:grpSpPr>
          <a:xfrm>
            <a:off x="423672" y="844296"/>
            <a:ext cx="3310254" cy="1612900"/>
            <a:chOff x="423672" y="844296"/>
            <a:chExt cx="3310254" cy="1612900"/>
          </a:xfrm>
        </p:grpSpPr>
        <p:sp>
          <p:nvSpPr>
            <p:cNvPr id="7" name="object 7"/>
            <p:cNvSpPr/>
            <p:nvPr/>
          </p:nvSpPr>
          <p:spPr>
            <a:xfrm>
              <a:off x="423672" y="844296"/>
              <a:ext cx="548640" cy="73660"/>
            </a:xfrm>
            <a:custGeom>
              <a:avLst/>
              <a:gdLst/>
              <a:ahLst/>
              <a:cxnLst/>
              <a:rect l="l" t="t" r="r" b="b"/>
              <a:pathLst>
                <a:path w="548640" h="73659">
                  <a:moveTo>
                    <a:pt x="548640" y="0"/>
                  </a:moveTo>
                  <a:lnTo>
                    <a:pt x="0" y="0"/>
                  </a:lnTo>
                  <a:lnTo>
                    <a:pt x="0" y="73151"/>
                  </a:lnTo>
                  <a:lnTo>
                    <a:pt x="548640" y="73151"/>
                  </a:lnTo>
                  <a:lnTo>
                    <a:pt x="548640" y="0"/>
                  </a:lnTo>
                  <a:close/>
                </a:path>
              </a:pathLst>
            </a:custGeom>
            <a:solidFill>
              <a:srgbClr val="EC7C3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431292" y="2446020"/>
              <a:ext cx="3301365" cy="9525"/>
            </a:xfrm>
            <a:custGeom>
              <a:avLst/>
              <a:gdLst/>
              <a:ahLst/>
              <a:cxnLst/>
              <a:rect l="l" t="t" r="r" b="b"/>
              <a:pathLst>
                <a:path w="3301365" h="9525">
                  <a:moveTo>
                    <a:pt x="3300984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3300984" y="9144"/>
                  </a:lnTo>
                  <a:lnTo>
                    <a:pt x="3300984" y="0"/>
                  </a:lnTo>
                  <a:close/>
                </a:path>
              </a:pathLst>
            </a:custGeom>
            <a:solidFill>
              <a:srgbClr val="D4D4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431292" y="2446020"/>
              <a:ext cx="3301365" cy="9525"/>
            </a:xfrm>
            <a:custGeom>
              <a:avLst/>
              <a:gdLst/>
              <a:ahLst/>
              <a:cxnLst/>
              <a:rect l="l" t="t" r="r" b="b"/>
              <a:pathLst>
                <a:path w="3301365" h="9525">
                  <a:moveTo>
                    <a:pt x="0" y="0"/>
                  </a:moveTo>
                  <a:lnTo>
                    <a:pt x="3300984" y="0"/>
                  </a:lnTo>
                  <a:lnTo>
                    <a:pt x="3300984" y="9144"/>
                  </a:lnTo>
                  <a:lnTo>
                    <a:pt x="0" y="9144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D4D4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449833" y="2609036"/>
            <a:ext cx="4673600" cy="2637790"/>
          </a:xfrm>
          <a:prstGeom prst="rect">
            <a:avLst/>
          </a:prstGeom>
        </p:spPr>
        <p:txBody>
          <a:bodyPr vert="horz" wrap="square" lIns="0" tIns="1162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15"/>
              </a:spcBef>
              <a:tabLst>
                <a:tab pos="240665" algn="l"/>
              </a:tabLst>
            </a:pPr>
            <a:r>
              <a:rPr sz="1600" spc="-50" dirty="0">
                <a:latin typeface="Arial"/>
                <a:cs typeface="Arial"/>
              </a:rPr>
              <a:t>•</a:t>
            </a:r>
            <a:r>
              <a:rPr sz="1600" dirty="0">
                <a:latin typeface="Arial"/>
                <a:cs typeface="Arial"/>
              </a:rPr>
              <a:t>	</a:t>
            </a:r>
            <a:r>
              <a:rPr sz="1600" dirty="0">
                <a:latin typeface="Calibri"/>
                <a:cs typeface="Calibri"/>
              </a:rPr>
              <a:t>Activity</a:t>
            </a:r>
            <a:r>
              <a:rPr sz="1600" spc="-8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related</a:t>
            </a:r>
            <a:r>
              <a:rPr sz="1600" spc="-60" dirty="0">
                <a:latin typeface="Calibri"/>
                <a:cs typeface="Calibri"/>
              </a:rPr>
              <a:t> </a:t>
            </a:r>
            <a:r>
              <a:rPr sz="1600" spc="-20" dirty="0">
                <a:latin typeface="Calibri"/>
                <a:cs typeface="Calibri"/>
              </a:rPr>
              <a:t>pain.</a:t>
            </a:r>
            <a:endParaRPr sz="1600">
              <a:latin typeface="Calibri"/>
              <a:cs typeface="Calibri"/>
            </a:endParaRPr>
          </a:p>
          <a:p>
            <a:pPr marL="241300" marR="5080" indent="-228600">
              <a:lnSpc>
                <a:spcPts val="1730"/>
              </a:lnSpc>
              <a:spcBef>
                <a:spcPts val="1030"/>
              </a:spcBef>
              <a:tabLst>
                <a:tab pos="240665" algn="l"/>
              </a:tabLst>
            </a:pPr>
            <a:r>
              <a:rPr sz="1600" spc="-50" dirty="0">
                <a:latin typeface="Arial"/>
                <a:cs typeface="Arial"/>
              </a:rPr>
              <a:t>•</a:t>
            </a:r>
            <a:r>
              <a:rPr sz="1600" dirty="0">
                <a:latin typeface="Arial"/>
                <a:cs typeface="Arial"/>
              </a:rPr>
              <a:t>	</a:t>
            </a:r>
            <a:r>
              <a:rPr sz="1600" spc="-10" dirty="0">
                <a:latin typeface="Calibri"/>
                <a:cs typeface="Calibri"/>
              </a:rPr>
              <a:t>Exersionally</a:t>
            </a:r>
            <a:r>
              <a:rPr sz="1600" spc="-6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increased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compartment</a:t>
            </a:r>
            <a:r>
              <a:rPr sz="1600" spc="-4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pressure,</a:t>
            </a:r>
            <a:r>
              <a:rPr sz="1600" spc="-10" dirty="0">
                <a:latin typeface="Calibri"/>
                <a:cs typeface="Calibri"/>
              </a:rPr>
              <a:t> usually flexor.</a:t>
            </a:r>
            <a:endParaRPr sz="1600">
              <a:latin typeface="Calibri"/>
              <a:cs typeface="Calibri"/>
            </a:endParaRPr>
          </a:p>
          <a:p>
            <a:pPr marL="241300" marR="391795" indent="-228600">
              <a:lnSpc>
                <a:spcPts val="1730"/>
              </a:lnSpc>
              <a:spcBef>
                <a:spcPts val="1005"/>
              </a:spcBef>
              <a:tabLst>
                <a:tab pos="240665" algn="l"/>
              </a:tabLst>
            </a:pPr>
            <a:r>
              <a:rPr sz="1600" spc="-50" dirty="0">
                <a:latin typeface="Arial"/>
                <a:cs typeface="Arial"/>
              </a:rPr>
              <a:t>•</a:t>
            </a:r>
            <a:r>
              <a:rPr sz="1600" dirty="0">
                <a:latin typeface="Arial"/>
                <a:cs typeface="Arial"/>
              </a:rPr>
              <a:t>	</a:t>
            </a:r>
            <a:r>
              <a:rPr sz="1600" dirty="0">
                <a:latin typeface="Calibri"/>
                <a:cs typeface="Calibri"/>
              </a:rPr>
              <a:t>MOI:</a:t>
            </a:r>
            <a:r>
              <a:rPr sz="1600" spc="-50" dirty="0">
                <a:latin typeface="Calibri"/>
                <a:cs typeface="Calibri"/>
              </a:rPr>
              <a:t> </a:t>
            </a:r>
            <a:r>
              <a:rPr sz="1600" spc="-20" dirty="0">
                <a:latin typeface="Calibri"/>
                <a:cs typeface="Calibri"/>
              </a:rPr>
              <a:t>Kayakers,</a:t>
            </a:r>
            <a:r>
              <a:rPr sz="1600" spc="-6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canoeists,</a:t>
            </a:r>
            <a:r>
              <a:rPr sz="1600" spc="-5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cyclists.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“arm</a:t>
            </a:r>
            <a:r>
              <a:rPr sz="1600" spc="-4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pump”</a:t>
            </a:r>
            <a:r>
              <a:rPr sz="1600" spc="-70" dirty="0">
                <a:latin typeface="Calibri"/>
                <a:cs typeface="Calibri"/>
              </a:rPr>
              <a:t> </a:t>
            </a:r>
            <a:r>
              <a:rPr sz="1600" spc="-25" dirty="0">
                <a:latin typeface="Calibri"/>
                <a:cs typeface="Calibri"/>
              </a:rPr>
              <a:t>in </a:t>
            </a:r>
            <a:r>
              <a:rPr sz="1600" spc="-10" dirty="0">
                <a:latin typeface="Calibri"/>
                <a:cs typeface="Calibri"/>
              </a:rPr>
              <a:t>motorcyclists</a:t>
            </a:r>
            <a:r>
              <a:rPr sz="1600" spc="1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and</a:t>
            </a:r>
            <a:r>
              <a:rPr sz="1600" spc="-7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weightlifters.</a:t>
            </a:r>
            <a:endParaRPr sz="1600">
              <a:latin typeface="Calibri"/>
              <a:cs typeface="Calibri"/>
            </a:endParaRPr>
          </a:p>
          <a:p>
            <a:pPr marL="241300" marR="73025" indent="-228600">
              <a:lnSpc>
                <a:spcPts val="1730"/>
              </a:lnSpc>
              <a:spcBef>
                <a:spcPts val="980"/>
              </a:spcBef>
              <a:tabLst>
                <a:tab pos="240665" algn="l"/>
              </a:tabLst>
            </a:pPr>
            <a:r>
              <a:rPr sz="1600" spc="-50" dirty="0">
                <a:latin typeface="Arial"/>
                <a:cs typeface="Arial"/>
              </a:rPr>
              <a:t>•</a:t>
            </a:r>
            <a:r>
              <a:rPr sz="1600" dirty="0">
                <a:latin typeface="Arial"/>
                <a:cs typeface="Arial"/>
              </a:rPr>
              <a:t>	</a:t>
            </a:r>
            <a:r>
              <a:rPr sz="1600" dirty="0">
                <a:latin typeface="Calibri"/>
                <a:cs typeface="Calibri"/>
              </a:rPr>
              <a:t>RR,</a:t>
            </a:r>
            <a:r>
              <a:rPr sz="1600" spc="-5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compartment</a:t>
            </a:r>
            <a:r>
              <a:rPr sz="1600" spc="-6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pressure</a:t>
            </a:r>
            <a:r>
              <a:rPr sz="1600" spc="-5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testing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and</a:t>
            </a:r>
            <a:r>
              <a:rPr sz="1600" spc="-7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compartment </a:t>
            </a:r>
            <a:r>
              <a:rPr sz="1600" dirty="0">
                <a:latin typeface="Calibri"/>
                <a:cs typeface="Calibri"/>
              </a:rPr>
              <a:t>release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surgery.</a:t>
            </a:r>
            <a:endParaRPr sz="1600">
              <a:latin typeface="Calibri"/>
              <a:cs typeface="Calibri"/>
            </a:endParaRPr>
          </a:p>
          <a:p>
            <a:pPr marL="241300" marR="180340" indent="-228600">
              <a:lnSpc>
                <a:spcPts val="1730"/>
              </a:lnSpc>
              <a:spcBef>
                <a:spcPts val="1005"/>
              </a:spcBef>
              <a:tabLst>
                <a:tab pos="240665" algn="l"/>
              </a:tabLst>
            </a:pPr>
            <a:r>
              <a:rPr sz="1600" spc="-50" dirty="0">
                <a:latin typeface="Arial"/>
                <a:cs typeface="Arial"/>
              </a:rPr>
              <a:t>•</a:t>
            </a:r>
            <a:r>
              <a:rPr sz="1600" dirty="0">
                <a:latin typeface="Arial"/>
                <a:cs typeface="Arial"/>
              </a:rPr>
              <a:t>	</a:t>
            </a:r>
            <a:r>
              <a:rPr sz="1600" spc="-10" dirty="0">
                <a:latin typeface="Calibri"/>
                <a:cs typeface="Calibri"/>
              </a:rPr>
              <a:t>Rehabilitation</a:t>
            </a:r>
            <a:r>
              <a:rPr sz="1600" spc="-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to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increase</a:t>
            </a:r>
            <a:r>
              <a:rPr sz="1600" spc="-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-4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capacity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of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UE.</a:t>
            </a:r>
            <a:r>
              <a:rPr sz="1600" spc="-55" dirty="0">
                <a:latin typeface="Calibri"/>
                <a:cs typeface="Calibri"/>
              </a:rPr>
              <a:t> </a:t>
            </a:r>
            <a:r>
              <a:rPr sz="1600" spc="-25" dirty="0">
                <a:latin typeface="Calibri"/>
                <a:cs typeface="Calibri"/>
              </a:rPr>
              <a:t>To </a:t>
            </a:r>
            <a:r>
              <a:rPr sz="1600" dirty="0">
                <a:latin typeface="Calibri"/>
                <a:cs typeface="Calibri"/>
              </a:rPr>
              <a:t>decrease</a:t>
            </a:r>
            <a:r>
              <a:rPr sz="1600" spc="-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-3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demand</a:t>
            </a:r>
            <a:r>
              <a:rPr sz="1600" spc="-6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of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aggravating</a:t>
            </a:r>
            <a:r>
              <a:rPr sz="1600" spc="-6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activity.</a:t>
            </a:r>
            <a:endParaRPr sz="1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3E3E3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019034" y="1644033"/>
            <a:ext cx="349059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dirty="0"/>
              <a:t>Students</a:t>
            </a:r>
            <a:r>
              <a:rPr sz="4400" spc="-180" dirty="0"/>
              <a:t> </a:t>
            </a:r>
            <a:r>
              <a:rPr sz="4400" spc="-10" dirty="0"/>
              <a:t>Elbow</a:t>
            </a:r>
            <a:endParaRPr sz="4400"/>
          </a:p>
        </p:txBody>
      </p:sp>
      <p:grpSp>
        <p:nvGrpSpPr>
          <p:cNvPr id="4" name="object 4"/>
          <p:cNvGrpSpPr/>
          <p:nvPr/>
        </p:nvGrpSpPr>
        <p:grpSpPr>
          <a:xfrm>
            <a:off x="0" y="0"/>
            <a:ext cx="6513830" cy="6858000"/>
            <a:chOff x="0" y="0"/>
            <a:chExt cx="6513830" cy="6858000"/>
          </a:xfrm>
        </p:grpSpPr>
        <p:sp>
          <p:nvSpPr>
            <p:cNvPr id="5" name="object 5"/>
            <p:cNvSpPr/>
            <p:nvPr/>
          </p:nvSpPr>
          <p:spPr>
            <a:xfrm>
              <a:off x="0" y="0"/>
              <a:ext cx="6513830" cy="5614670"/>
            </a:xfrm>
            <a:custGeom>
              <a:avLst/>
              <a:gdLst/>
              <a:ahLst/>
              <a:cxnLst/>
              <a:rect l="l" t="t" r="r" b="b"/>
              <a:pathLst>
                <a:path w="6513830" h="5614670">
                  <a:moveTo>
                    <a:pt x="4133088" y="1202867"/>
                  </a:moveTo>
                  <a:lnTo>
                    <a:pt x="4132503" y="1150226"/>
                  </a:lnTo>
                  <a:lnTo>
                    <a:pt x="4130776" y="1097851"/>
                  </a:lnTo>
                  <a:lnTo>
                    <a:pt x="4127906" y="1045781"/>
                  </a:lnTo>
                  <a:lnTo>
                    <a:pt x="4123906" y="994016"/>
                  </a:lnTo>
                  <a:lnTo>
                    <a:pt x="4118800" y="942568"/>
                  </a:lnTo>
                  <a:lnTo>
                    <a:pt x="4112577" y="891463"/>
                  </a:lnTo>
                  <a:lnTo>
                    <a:pt x="4105275" y="840689"/>
                  </a:lnTo>
                  <a:lnTo>
                    <a:pt x="4096893" y="790282"/>
                  </a:lnTo>
                  <a:lnTo>
                    <a:pt x="4087444" y="740232"/>
                  </a:lnTo>
                  <a:lnTo>
                    <a:pt x="4076954" y="690575"/>
                  </a:lnTo>
                  <a:lnTo>
                    <a:pt x="4065409" y="641299"/>
                  </a:lnTo>
                  <a:lnTo>
                    <a:pt x="4052836" y="592442"/>
                  </a:lnTo>
                  <a:lnTo>
                    <a:pt x="4039235" y="543991"/>
                  </a:lnTo>
                  <a:lnTo>
                    <a:pt x="4024642" y="495973"/>
                  </a:lnTo>
                  <a:lnTo>
                    <a:pt x="4009047" y="448398"/>
                  </a:lnTo>
                  <a:lnTo>
                    <a:pt x="3992473" y="401269"/>
                  </a:lnTo>
                  <a:lnTo>
                    <a:pt x="3974935" y="354609"/>
                  </a:lnTo>
                  <a:lnTo>
                    <a:pt x="3956443" y="308432"/>
                  </a:lnTo>
                  <a:lnTo>
                    <a:pt x="3937000" y="262737"/>
                  </a:lnTo>
                  <a:lnTo>
                    <a:pt x="3916616" y="217551"/>
                  </a:lnTo>
                  <a:lnTo>
                    <a:pt x="3895318" y="172872"/>
                  </a:lnTo>
                  <a:lnTo>
                    <a:pt x="3873119" y="128727"/>
                  </a:lnTo>
                  <a:lnTo>
                    <a:pt x="3850017" y="85102"/>
                  </a:lnTo>
                  <a:lnTo>
                    <a:pt x="3798303" y="0"/>
                  </a:lnTo>
                  <a:lnTo>
                    <a:pt x="0" y="0"/>
                  </a:lnTo>
                  <a:lnTo>
                    <a:pt x="0" y="2718790"/>
                  </a:lnTo>
                  <a:lnTo>
                    <a:pt x="129311" y="2861043"/>
                  </a:lnTo>
                  <a:lnTo>
                    <a:pt x="164071" y="2895104"/>
                  </a:lnTo>
                  <a:lnTo>
                    <a:pt x="199529" y="2928429"/>
                  </a:lnTo>
                  <a:lnTo>
                    <a:pt x="235686" y="2961030"/>
                  </a:lnTo>
                  <a:lnTo>
                    <a:pt x="272503" y="2992882"/>
                  </a:lnTo>
                  <a:lnTo>
                    <a:pt x="309994" y="3023971"/>
                  </a:lnTo>
                  <a:lnTo>
                    <a:pt x="348119" y="3054299"/>
                  </a:lnTo>
                  <a:lnTo>
                    <a:pt x="386892" y="3083839"/>
                  </a:lnTo>
                  <a:lnTo>
                    <a:pt x="426300" y="3112592"/>
                  </a:lnTo>
                  <a:lnTo>
                    <a:pt x="466305" y="3140532"/>
                  </a:lnTo>
                  <a:lnTo>
                    <a:pt x="506933" y="3167659"/>
                  </a:lnTo>
                  <a:lnTo>
                    <a:pt x="548132" y="3193961"/>
                  </a:lnTo>
                  <a:lnTo>
                    <a:pt x="589915" y="3219424"/>
                  </a:lnTo>
                  <a:lnTo>
                    <a:pt x="632269" y="3244024"/>
                  </a:lnTo>
                  <a:lnTo>
                    <a:pt x="675182" y="3267773"/>
                  </a:lnTo>
                  <a:lnTo>
                    <a:pt x="718629" y="3290633"/>
                  </a:lnTo>
                  <a:lnTo>
                    <a:pt x="762609" y="3312617"/>
                  </a:lnTo>
                  <a:lnTo>
                    <a:pt x="807110" y="3333699"/>
                  </a:lnTo>
                  <a:lnTo>
                    <a:pt x="852119" y="3353866"/>
                  </a:lnTo>
                  <a:lnTo>
                    <a:pt x="897610" y="3373107"/>
                  </a:lnTo>
                  <a:lnTo>
                    <a:pt x="943597" y="3391408"/>
                  </a:lnTo>
                  <a:lnTo>
                    <a:pt x="990053" y="3408769"/>
                  </a:lnTo>
                  <a:lnTo>
                    <a:pt x="1036967" y="3425164"/>
                  </a:lnTo>
                  <a:lnTo>
                    <a:pt x="1084338" y="3440595"/>
                  </a:lnTo>
                  <a:lnTo>
                    <a:pt x="1132128" y="3455035"/>
                  </a:lnTo>
                  <a:lnTo>
                    <a:pt x="1180350" y="3468484"/>
                  </a:lnTo>
                  <a:lnTo>
                    <a:pt x="1228991" y="3480930"/>
                  </a:lnTo>
                  <a:lnTo>
                    <a:pt x="1278026" y="3492347"/>
                  </a:lnTo>
                  <a:lnTo>
                    <a:pt x="1327442" y="3502736"/>
                  </a:lnTo>
                  <a:lnTo>
                    <a:pt x="1377238" y="3512083"/>
                  </a:lnTo>
                  <a:lnTo>
                    <a:pt x="1427403" y="3520376"/>
                  </a:lnTo>
                  <a:lnTo>
                    <a:pt x="1477911" y="3527602"/>
                  </a:lnTo>
                  <a:lnTo>
                    <a:pt x="1528762" y="3533749"/>
                  </a:lnTo>
                  <a:lnTo>
                    <a:pt x="1579956" y="3538804"/>
                  </a:lnTo>
                  <a:lnTo>
                    <a:pt x="1631442" y="3542754"/>
                  </a:lnTo>
                  <a:lnTo>
                    <a:pt x="1683245" y="3545598"/>
                  </a:lnTo>
                  <a:lnTo>
                    <a:pt x="1735340" y="3547300"/>
                  </a:lnTo>
                  <a:lnTo>
                    <a:pt x="1787728" y="3547872"/>
                  </a:lnTo>
                  <a:lnTo>
                    <a:pt x="1836178" y="3547389"/>
                  </a:lnTo>
                  <a:lnTo>
                    <a:pt x="1884400" y="3545916"/>
                  </a:lnTo>
                  <a:lnTo>
                    <a:pt x="1932368" y="3543490"/>
                  </a:lnTo>
                  <a:lnTo>
                    <a:pt x="1980082" y="3540099"/>
                  </a:lnTo>
                  <a:lnTo>
                    <a:pt x="2027516" y="3535769"/>
                  </a:lnTo>
                  <a:lnTo>
                    <a:pt x="2074684" y="3530498"/>
                  </a:lnTo>
                  <a:lnTo>
                    <a:pt x="2121573" y="3524300"/>
                  </a:lnTo>
                  <a:lnTo>
                    <a:pt x="2168156" y="3517188"/>
                  </a:lnTo>
                  <a:lnTo>
                    <a:pt x="2214435" y="3509162"/>
                  </a:lnTo>
                  <a:lnTo>
                    <a:pt x="2260396" y="3500234"/>
                  </a:lnTo>
                  <a:lnTo>
                    <a:pt x="2306040" y="3490417"/>
                  </a:lnTo>
                  <a:lnTo>
                    <a:pt x="2351341" y="3479723"/>
                  </a:lnTo>
                  <a:lnTo>
                    <a:pt x="2396299" y="3468154"/>
                  </a:lnTo>
                  <a:lnTo>
                    <a:pt x="2440914" y="3455733"/>
                  </a:lnTo>
                  <a:lnTo>
                    <a:pt x="2485161" y="3442449"/>
                  </a:lnTo>
                  <a:lnTo>
                    <a:pt x="2529040" y="3428327"/>
                  </a:lnTo>
                  <a:lnTo>
                    <a:pt x="2572537" y="3413366"/>
                  </a:lnTo>
                  <a:lnTo>
                    <a:pt x="2615641" y="3397593"/>
                  </a:lnTo>
                  <a:lnTo>
                    <a:pt x="2658351" y="3380994"/>
                  </a:lnTo>
                  <a:lnTo>
                    <a:pt x="2700642" y="3363595"/>
                  </a:lnTo>
                  <a:lnTo>
                    <a:pt x="2742527" y="3345396"/>
                  </a:lnTo>
                  <a:lnTo>
                    <a:pt x="2783967" y="3326422"/>
                  </a:lnTo>
                  <a:lnTo>
                    <a:pt x="2824988" y="3306661"/>
                  </a:lnTo>
                  <a:lnTo>
                    <a:pt x="2865551" y="3286137"/>
                  </a:lnTo>
                  <a:lnTo>
                    <a:pt x="2905658" y="3264852"/>
                  </a:lnTo>
                  <a:lnTo>
                    <a:pt x="2945307" y="3242818"/>
                  </a:lnTo>
                  <a:lnTo>
                    <a:pt x="2984474" y="3220047"/>
                  </a:lnTo>
                  <a:lnTo>
                    <a:pt x="3023158" y="3196539"/>
                  </a:lnTo>
                  <a:lnTo>
                    <a:pt x="3061347" y="3172320"/>
                  </a:lnTo>
                  <a:lnTo>
                    <a:pt x="3099041" y="3147390"/>
                  </a:lnTo>
                  <a:lnTo>
                    <a:pt x="3136214" y="3121749"/>
                  </a:lnTo>
                  <a:lnTo>
                    <a:pt x="3172866" y="3095421"/>
                  </a:lnTo>
                  <a:lnTo>
                    <a:pt x="3208985" y="3068421"/>
                  </a:lnTo>
                  <a:lnTo>
                    <a:pt x="3244558" y="3040735"/>
                  </a:lnTo>
                  <a:lnTo>
                    <a:pt x="3279584" y="3012389"/>
                  </a:lnTo>
                  <a:lnTo>
                    <a:pt x="3314065" y="2983395"/>
                  </a:lnTo>
                  <a:lnTo>
                    <a:pt x="3347961" y="2953753"/>
                  </a:lnTo>
                  <a:lnTo>
                    <a:pt x="3381273" y="2923463"/>
                  </a:lnTo>
                  <a:lnTo>
                    <a:pt x="3414014" y="2892564"/>
                  </a:lnTo>
                  <a:lnTo>
                    <a:pt x="3446145" y="2861043"/>
                  </a:lnTo>
                  <a:lnTo>
                    <a:pt x="3477666" y="2828912"/>
                  </a:lnTo>
                  <a:lnTo>
                    <a:pt x="3508578" y="2796184"/>
                  </a:lnTo>
                  <a:lnTo>
                    <a:pt x="3538867" y="2762872"/>
                  </a:lnTo>
                  <a:lnTo>
                    <a:pt x="3568509" y="2728976"/>
                  </a:lnTo>
                  <a:lnTo>
                    <a:pt x="3597516" y="2694508"/>
                  </a:lnTo>
                  <a:lnTo>
                    <a:pt x="3625862" y="2659494"/>
                  </a:lnTo>
                  <a:lnTo>
                    <a:pt x="3653548" y="2623921"/>
                  </a:lnTo>
                  <a:lnTo>
                    <a:pt x="3680561" y="2587802"/>
                  </a:lnTo>
                  <a:lnTo>
                    <a:pt x="3706888" y="2551150"/>
                  </a:lnTo>
                  <a:lnTo>
                    <a:pt x="3732530" y="2513990"/>
                  </a:lnTo>
                  <a:lnTo>
                    <a:pt x="3757472" y="2476309"/>
                  </a:lnTo>
                  <a:lnTo>
                    <a:pt x="3781691" y="2438120"/>
                  </a:lnTo>
                  <a:lnTo>
                    <a:pt x="3805199" y="2399436"/>
                  </a:lnTo>
                  <a:lnTo>
                    <a:pt x="3827970" y="2360282"/>
                  </a:lnTo>
                  <a:lnTo>
                    <a:pt x="3850005" y="2320645"/>
                  </a:lnTo>
                  <a:lnTo>
                    <a:pt x="3871303" y="2280539"/>
                  </a:lnTo>
                  <a:lnTo>
                    <a:pt x="3891826" y="2239975"/>
                  </a:lnTo>
                  <a:lnTo>
                    <a:pt x="3911587" y="2198967"/>
                  </a:lnTo>
                  <a:lnTo>
                    <a:pt x="3930573" y="2157526"/>
                  </a:lnTo>
                  <a:lnTo>
                    <a:pt x="3948773" y="2115655"/>
                  </a:lnTo>
                  <a:lnTo>
                    <a:pt x="3966172" y="2073363"/>
                  </a:lnTo>
                  <a:lnTo>
                    <a:pt x="3982770" y="2030666"/>
                  </a:lnTo>
                  <a:lnTo>
                    <a:pt x="3998557" y="1987562"/>
                  </a:lnTo>
                  <a:lnTo>
                    <a:pt x="4013517" y="1944077"/>
                  </a:lnTo>
                  <a:lnTo>
                    <a:pt x="4027640" y="1900212"/>
                  </a:lnTo>
                  <a:lnTo>
                    <a:pt x="4040924" y="1855965"/>
                  </a:lnTo>
                  <a:lnTo>
                    <a:pt x="4053357" y="1811362"/>
                  </a:lnTo>
                  <a:lnTo>
                    <a:pt x="4064914" y="1766404"/>
                  </a:lnTo>
                  <a:lnTo>
                    <a:pt x="4075620" y="1721104"/>
                  </a:lnTo>
                  <a:lnTo>
                    <a:pt x="4085437" y="1675472"/>
                  </a:lnTo>
                  <a:lnTo>
                    <a:pt x="4094353" y="1629511"/>
                  </a:lnTo>
                  <a:lnTo>
                    <a:pt x="4102379" y="1583245"/>
                  </a:lnTo>
                  <a:lnTo>
                    <a:pt x="4109504" y="1536674"/>
                  </a:lnTo>
                  <a:lnTo>
                    <a:pt x="4115701" y="1489798"/>
                  </a:lnTo>
                  <a:lnTo>
                    <a:pt x="4120972" y="1442631"/>
                  </a:lnTo>
                  <a:lnTo>
                    <a:pt x="4125303" y="1395196"/>
                  </a:lnTo>
                  <a:lnTo>
                    <a:pt x="4128693" y="1347495"/>
                  </a:lnTo>
                  <a:lnTo>
                    <a:pt x="4131119" y="1299540"/>
                  </a:lnTo>
                  <a:lnTo>
                    <a:pt x="4132592" y="1251318"/>
                  </a:lnTo>
                  <a:lnTo>
                    <a:pt x="4133088" y="1202867"/>
                  </a:lnTo>
                  <a:close/>
                </a:path>
                <a:path w="6513830" h="5614670">
                  <a:moveTo>
                    <a:pt x="6513576" y="4055364"/>
                  </a:moveTo>
                  <a:lnTo>
                    <a:pt x="6512827" y="4006812"/>
                  </a:lnTo>
                  <a:lnTo>
                    <a:pt x="6510617" y="3958615"/>
                  </a:lnTo>
                  <a:lnTo>
                    <a:pt x="6506959" y="3910825"/>
                  </a:lnTo>
                  <a:lnTo>
                    <a:pt x="6501866" y="3863429"/>
                  </a:lnTo>
                  <a:lnTo>
                    <a:pt x="6495377" y="3816477"/>
                  </a:lnTo>
                  <a:lnTo>
                    <a:pt x="6487503" y="3769982"/>
                  </a:lnTo>
                  <a:lnTo>
                    <a:pt x="6478270" y="3723970"/>
                  </a:lnTo>
                  <a:lnTo>
                    <a:pt x="6467703" y="3678453"/>
                  </a:lnTo>
                  <a:lnTo>
                    <a:pt x="6455804" y="3633457"/>
                  </a:lnTo>
                  <a:lnTo>
                    <a:pt x="6442621" y="3588994"/>
                  </a:lnTo>
                  <a:lnTo>
                    <a:pt x="6428156" y="3545103"/>
                  </a:lnTo>
                  <a:lnTo>
                    <a:pt x="6412433" y="3501796"/>
                  </a:lnTo>
                  <a:lnTo>
                    <a:pt x="6395479" y="3459099"/>
                  </a:lnTo>
                  <a:lnTo>
                    <a:pt x="6377318" y="3417024"/>
                  </a:lnTo>
                  <a:lnTo>
                    <a:pt x="6357963" y="3375609"/>
                  </a:lnTo>
                  <a:lnTo>
                    <a:pt x="6337452" y="3334855"/>
                  </a:lnTo>
                  <a:lnTo>
                    <a:pt x="6315786" y="3294799"/>
                  </a:lnTo>
                  <a:lnTo>
                    <a:pt x="6292989" y="3255454"/>
                  </a:lnTo>
                  <a:lnTo>
                    <a:pt x="6269101" y="3216846"/>
                  </a:lnTo>
                  <a:lnTo>
                    <a:pt x="6244120" y="3179000"/>
                  </a:lnTo>
                  <a:lnTo>
                    <a:pt x="6218098" y="3141929"/>
                  </a:lnTo>
                  <a:lnTo>
                    <a:pt x="6191021" y="3105670"/>
                  </a:lnTo>
                  <a:lnTo>
                    <a:pt x="6162929" y="3070225"/>
                  </a:lnTo>
                  <a:lnTo>
                    <a:pt x="6133846" y="3035617"/>
                  </a:lnTo>
                  <a:lnTo>
                    <a:pt x="6103798" y="3001886"/>
                  </a:lnTo>
                  <a:lnTo>
                    <a:pt x="6072784" y="2969044"/>
                  </a:lnTo>
                  <a:lnTo>
                    <a:pt x="6040844" y="2937103"/>
                  </a:lnTo>
                  <a:lnTo>
                    <a:pt x="6008001" y="2906090"/>
                  </a:lnTo>
                  <a:lnTo>
                    <a:pt x="5974270" y="2876042"/>
                  </a:lnTo>
                  <a:lnTo>
                    <a:pt x="5939663" y="2846959"/>
                  </a:lnTo>
                  <a:lnTo>
                    <a:pt x="5904217" y="2818866"/>
                  </a:lnTo>
                  <a:lnTo>
                    <a:pt x="5867959" y="2791790"/>
                  </a:lnTo>
                  <a:lnTo>
                    <a:pt x="5830887" y="2765768"/>
                  </a:lnTo>
                  <a:lnTo>
                    <a:pt x="5793041" y="2740787"/>
                  </a:lnTo>
                  <a:lnTo>
                    <a:pt x="5754433" y="2716898"/>
                  </a:lnTo>
                  <a:lnTo>
                    <a:pt x="5715089" y="2694101"/>
                  </a:lnTo>
                  <a:lnTo>
                    <a:pt x="5675033" y="2672435"/>
                  </a:lnTo>
                  <a:lnTo>
                    <a:pt x="5634279" y="2651925"/>
                  </a:lnTo>
                  <a:lnTo>
                    <a:pt x="5592864" y="2632570"/>
                  </a:lnTo>
                  <a:lnTo>
                    <a:pt x="5550789" y="2614409"/>
                  </a:lnTo>
                  <a:lnTo>
                    <a:pt x="5508091" y="2597454"/>
                  </a:lnTo>
                  <a:lnTo>
                    <a:pt x="5464784" y="2581732"/>
                  </a:lnTo>
                  <a:lnTo>
                    <a:pt x="5420893" y="2567267"/>
                  </a:lnTo>
                  <a:lnTo>
                    <a:pt x="5376430" y="2554084"/>
                  </a:lnTo>
                  <a:lnTo>
                    <a:pt x="5331434" y="2542184"/>
                  </a:lnTo>
                  <a:lnTo>
                    <a:pt x="5285918" y="2531618"/>
                  </a:lnTo>
                  <a:lnTo>
                    <a:pt x="5239905" y="2522385"/>
                  </a:lnTo>
                  <a:lnTo>
                    <a:pt x="5193411" y="2514511"/>
                  </a:lnTo>
                  <a:lnTo>
                    <a:pt x="5146459" y="2508021"/>
                  </a:lnTo>
                  <a:lnTo>
                    <a:pt x="5099062" y="2502928"/>
                  </a:lnTo>
                  <a:lnTo>
                    <a:pt x="5051272" y="2499271"/>
                  </a:lnTo>
                  <a:lnTo>
                    <a:pt x="5003076" y="2497061"/>
                  </a:lnTo>
                  <a:lnTo>
                    <a:pt x="4954524" y="2496312"/>
                  </a:lnTo>
                  <a:lnTo>
                    <a:pt x="4905959" y="2497061"/>
                  </a:lnTo>
                  <a:lnTo>
                    <a:pt x="4857762" y="2499271"/>
                  </a:lnTo>
                  <a:lnTo>
                    <a:pt x="4809972" y="2502928"/>
                  </a:lnTo>
                  <a:lnTo>
                    <a:pt x="4762576" y="2508021"/>
                  </a:lnTo>
                  <a:lnTo>
                    <a:pt x="4715624" y="2514511"/>
                  </a:lnTo>
                  <a:lnTo>
                    <a:pt x="4669129" y="2522385"/>
                  </a:lnTo>
                  <a:lnTo>
                    <a:pt x="4623117" y="2531618"/>
                  </a:lnTo>
                  <a:lnTo>
                    <a:pt x="4577600" y="2542184"/>
                  </a:lnTo>
                  <a:lnTo>
                    <a:pt x="4532604" y="2554084"/>
                  </a:lnTo>
                  <a:lnTo>
                    <a:pt x="4488142" y="2567267"/>
                  </a:lnTo>
                  <a:lnTo>
                    <a:pt x="4444250" y="2581732"/>
                  </a:lnTo>
                  <a:lnTo>
                    <a:pt x="4400943" y="2597454"/>
                  </a:lnTo>
                  <a:lnTo>
                    <a:pt x="4358246" y="2614409"/>
                  </a:lnTo>
                  <a:lnTo>
                    <a:pt x="4316171" y="2632570"/>
                  </a:lnTo>
                  <a:lnTo>
                    <a:pt x="4274756" y="2651925"/>
                  </a:lnTo>
                  <a:lnTo>
                    <a:pt x="4234002" y="2672435"/>
                  </a:lnTo>
                  <a:lnTo>
                    <a:pt x="4193946" y="2694101"/>
                  </a:lnTo>
                  <a:lnTo>
                    <a:pt x="4154601" y="2716898"/>
                  </a:lnTo>
                  <a:lnTo>
                    <a:pt x="4115993" y="2740787"/>
                  </a:lnTo>
                  <a:lnTo>
                    <a:pt x="4078147" y="2765768"/>
                  </a:lnTo>
                  <a:lnTo>
                    <a:pt x="4041076" y="2791790"/>
                  </a:lnTo>
                  <a:lnTo>
                    <a:pt x="4004818" y="2818866"/>
                  </a:lnTo>
                  <a:lnTo>
                    <a:pt x="3969372" y="2846959"/>
                  </a:lnTo>
                  <a:lnTo>
                    <a:pt x="3934764" y="2876042"/>
                  </a:lnTo>
                  <a:lnTo>
                    <a:pt x="3901033" y="2906090"/>
                  </a:lnTo>
                  <a:lnTo>
                    <a:pt x="3868191" y="2937103"/>
                  </a:lnTo>
                  <a:lnTo>
                    <a:pt x="3836251" y="2969044"/>
                  </a:lnTo>
                  <a:lnTo>
                    <a:pt x="3805237" y="3001886"/>
                  </a:lnTo>
                  <a:lnTo>
                    <a:pt x="3775189" y="3035617"/>
                  </a:lnTo>
                  <a:lnTo>
                    <a:pt x="3746106" y="3070225"/>
                  </a:lnTo>
                  <a:lnTo>
                    <a:pt x="3718014" y="3105670"/>
                  </a:lnTo>
                  <a:lnTo>
                    <a:pt x="3690937" y="3141929"/>
                  </a:lnTo>
                  <a:lnTo>
                    <a:pt x="3664915" y="3179000"/>
                  </a:lnTo>
                  <a:lnTo>
                    <a:pt x="3639934" y="3216846"/>
                  </a:lnTo>
                  <a:lnTo>
                    <a:pt x="3616045" y="3255454"/>
                  </a:lnTo>
                  <a:lnTo>
                    <a:pt x="3593249" y="3294799"/>
                  </a:lnTo>
                  <a:lnTo>
                    <a:pt x="3571583" y="3334855"/>
                  </a:lnTo>
                  <a:lnTo>
                    <a:pt x="3551072" y="3375609"/>
                  </a:lnTo>
                  <a:lnTo>
                    <a:pt x="3531717" y="3417024"/>
                  </a:lnTo>
                  <a:lnTo>
                    <a:pt x="3513556" y="3459099"/>
                  </a:lnTo>
                  <a:lnTo>
                    <a:pt x="3496602" y="3501796"/>
                  </a:lnTo>
                  <a:lnTo>
                    <a:pt x="3480879" y="3545103"/>
                  </a:lnTo>
                  <a:lnTo>
                    <a:pt x="3466414" y="3588994"/>
                  </a:lnTo>
                  <a:lnTo>
                    <a:pt x="3453231" y="3633457"/>
                  </a:lnTo>
                  <a:lnTo>
                    <a:pt x="3441331" y="3678453"/>
                  </a:lnTo>
                  <a:lnTo>
                    <a:pt x="3430765" y="3723970"/>
                  </a:lnTo>
                  <a:lnTo>
                    <a:pt x="3421532" y="3769982"/>
                  </a:lnTo>
                  <a:lnTo>
                    <a:pt x="3413658" y="3816477"/>
                  </a:lnTo>
                  <a:lnTo>
                    <a:pt x="3407168" y="3863429"/>
                  </a:lnTo>
                  <a:lnTo>
                    <a:pt x="3402076" y="3910825"/>
                  </a:lnTo>
                  <a:lnTo>
                    <a:pt x="3398418" y="3958615"/>
                  </a:lnTo>
                  <a:lnTo>
                    <a:pt x="3396208" y="4006812"/>
                  </a:lnTo>
                  <a:lnTo>
                    <a:pt x="3395472" y="4055364"/>
                  </a:lnTo>
                  <a:lnTo>
                    <a:pt x="3396208" y="4103928"/>
                  </a:lnTo>
                  <a:lnTo>
                    <a:pt x="3398418" y="4152125"/>
                  </a:lnTo>
                  <a:lnTo>
                    <a:pt x="3402076" y="4199915"/>
                  </a:lnTo>
                  <a:lnTo>
                    <a:pt x="3407168" y="4247312"/>
                  </a:lnTo>
                  <a:lnTo>
                    <a:pt x="3413658" y="4294263"/>
                  </a:lnTo>
                  <a:lnTo>
                    <a:pt x="3421532" y="4340758"/>
                  </a:lnTo>
                  <a:lnTo>
                    <a:pt x="3430765" y="4386770"/>
                  </a:lnTo>
                  <a:lnTo>
                    <a:pt x="3441331" y="4432287"/>
                  </a:lnTo>
                  <a:lnTo>
                    <a:pt x="3453231" y="4477283"/>
                  </a:lnTo>
                  <a:lnTo>
                    <a:pt x="3466414" y="4521746"/>
                  </a:lnTo>
                  <a:lnTo>
                    <a:pt x="3480879" y="4565637"/>
                  </a:lnTo>
                  <a:lnTo>
                    <a:pt x="3496602" y="4608944"/>
                  </a:lnTo>
                  <a:lnTo>
                    <a:pt x="3513556" y="4651641"/>
                  </a:lnTo>
                  <a:lnTo>
                    <a:pt x="3531717" y="4693717"/>
                  </a:lnTo>
                  <a:lnTo>
                    <a:pt x="3551072" y="4735131"/>
                  </a:lnTo>
                  <a:lnTo>
                    <a:pt x="3571583" y="4775886"/>
                  </a:lnTo>
                  <a:lnTo>
                    <a:pt x="3593249" y="4815941"/>
                  </a:lnTo>
                  <a:lnTo>
                    <a:pt x="3616045" y="4855286"/>
                  </a:lnTo>
                  <a:lnTo>
                    <a:pt x="3639934" y="4893894"/>
                  </a:lnTo>
                  <a:lnTo>
                    <a:pt x="3664915" y="4931740"/>
                  </a:lnTo>
                  <a:lnTo>
                    <a:pt x="3690937" y="4968811"/>
                  </a:lnTo>
                  <a:lnTo>
                    <a:pt x="3718014" y="5005070"/>
                  </a:lnTo>
                  <a:lnTo>
                    <a:pt x="3746106" y="5040515"/>
                  </a:lnTo>
                  <a:lnTo>
                    <a:pt x="3775189" y="5075123"/>
                  </a:lnTo>
                  <a:lnTo>
                    <a:pt x="3805237" y="5108854"/>
                  </a:lnTo>
                  <a:lnTo>
                    <a:pt x="3836251" y="5141696"/>
                  </a:lnTo>
                  <a:lnTo>
                    <a:pt x="3868191" y="5173637"/>
                  </a:lnTo>
                  <a:lnTo>
                    <a:pt x="3901033" y="5204650"/>
                  </a:lnTo>
                  <a:lnTo>
                    <a:pt x="3934764" y="5234698"/>
                  </a:lnTo>
                  <a:lnTo>
                    <a:pt x="3969372" y="5263781"/>
                  </a:lnTo>
                  <a:lnTo>
                    <a:pt x="4004818" y="5291874"/>
                  </a:lnTo>
                  <a:lnTo>
                    <a:pt x="4041076" y="5318950"/>
                  </a:lnTo>
                  <a:lnTo>
                    <a:pt x="4078147" y="5344973"/>
                  </a:lnTo>
                  <a:lnTo>
                    <a:pt x="4115993" y="5369953"/>
                  </a:lnTo>
                  <a:lnTo>
                    <a:pt x="4154601" y="5393842"/>
                  </a:lnTo>
                  <a:lnTo>
                    <a:pt x="4193946" y="5416639"/>
                  </a:lnTo>
                  <a:lnTo>
                    <a:pt x="4234002" y="5438305"/>
                  </a:lnTo>
                  <a:lnTo>
                    <a:pt x="4274756" y="5458815"/>
                  </a:lnTo>
                  <a:lnTo>
                    <a:pt x="4316171" y="5478170"/>
                  </a:lnTo>
                  <a:lnTo>
                    <a:pt x="4358246" y="5496331"/>
                  </a:lnTo>
                  <a:lnTo>
                    <a:pt x="4400943" y="5513286"/>
                  </a:lnTo>
                  <a:lnTo>
                    <a:pt x="4444250" y="5529008"/>
                  </a:lnTo>
                  <a:lnTo>
                    <a:pt x="4488142" y="5543474"/>
                  </a:lnTo>
                  <a:lnTo>
                    <a:pt x="4532604" y="5556656"/>
                  </a:lnTo>
                  <a:lnTo>
                    <a:pt x="4577600" y="5568556"/>
                  </a:lnTo>
                  <a:lnTo>
                    <a:pt x="4623117" y="5579122"/>
                  </a:lnTo>
                  <a:lnTo>
                    <a:pt x="4669129" y="5588355"/>
                  </a:lnTo>
                  <a:lnTo>
                    <a:pt x="4715624" y="5596229"/>
                  </a:lnTo>
                  <a:lnTo>
                    <a:pt x="4762576" y="5602719"/>
                  </a:lnTo>
                  <a:lnTo>
                    <a:pt x="4809972" y="5607812"/>
                  </a:lnTo>
                  <a:lnTo>
                    <a:pt x="4857762" y="5611469"/>
                  </a:lnTo>
                  <a:lnTo>
                    <a:pt x="4905959" y="5613679"/>
                  </a:lnTo>
                  <a:lnTo>
                    <a:pt x="4954524" y="5614416"/>
                  </a:lnTo>
                  <a:lnTo>
                    <a:pt x="5003076" y="5613679"/>
                  </a:lnTo>
                  <a:lnTo>
                    <a:pt x="5051272" y="5611469"/>
                  </a:lnTo>
                  <a:lnTo>
                    <a:pt x="5099062" y="5607812"/>
                  </a:lnTo>
                  <a:lnTo>
                    <a:pt x="5146459" y="5602719"/>
                  </a:lnTo>
                  <a:lnTo>
                    <a:pt x="5193411" y="5596229"/>
                  </a:lnTo>
                  <a:lnTo>
                    <a:pt x="5239905" y="5588355"/>
                  </a:lnTo>
                  <a:lnTo>
                    <a:pt x="5285918" y="5579122"/>
                  </a:lnTo>
                  <a:lnTo>
                    <a:pt x="5331434" y="5568556"/>
                  </a:lnTo>
                  <a:lnTo>
                    <a:pt x="5376430" y="5556656"/>
                  </a:lnTo>
                  <a:lnTo>
                    <a:pt x="5420893" y="5543474"/>
                  </a:lnTo>
                  <a:lnTo>
                    <a:pt x="5464784" y="5529008"/>
                  </a:lnTo>
                  <a:lnTo>
                    <a:pt x="5508091" y="5513286"/>
                  </a:lnTo>
                  <a:lnTo>
                    <a:pt x="5550789" y="5496331"/>
                  </a:lnTo>
                  <a:lnTo>
                    <a:pt x="5592864" y="5478170"/>
                  </a:lnTo>
                  <a:lnTo>
                    <a:pt x="5634279" y="5458815"/>
                  </a:lnTo>
                  <a:lnTo>
                    <a:pt x="5675033" y="5438305"/>
                  </a:lnTo>
                  <a:lnTo>
                    <a:pt x="5715089" y="5416639"/>
                  </a:lnTo>
                  <a:lnTo>
                    <a:pt x="5754433" y="5393842"/>
                  </a:lnTo>
                  <a:lnTo>
                    <a:pt x="5793041" y="5369953"/>
                  </a:lnTo>
                  <a:lnTo>
                    <a:pt x="5830887" y="5344973"/>
                  </a:lnTo>
                  <a:lnTo>
                    <a:pt x="5867959" y="5318950"/>
                  </a:lnTo>
                  <a:lnTo>
                    <a:pt x="5904217" y="5291874"/>
                  </a:lnTo>
                  <a:lnTo>
                    <a:pt x="5939663" y="5263781"/>
                  </a:lnTo>
                  <a:lnTo>
                    <a:pt x="5974270" y="5234698"/>
                  </a:lnTo>
                  <a:lnTo>
                    <a:pt x="6008001" y="5204650"/>
                  </a:lnTo>
                  <a:lnTo>
                    <a:pt x="6040844" y="5173637"/>
                  </a:lnTo>
                  <a:lnTo>
                    <a:pt x="6072784" y="5141696"/>
                  </a:lnTo>
                  <a:lnTo>
                    <a:pt x="6103798" y="5108854"/>
                  </a:lnTo>
                  <a:lnTo>
                    <a:pt x="6133846" y="5075123"/>
                  </a:lnTo>
                  <a:lnTo>
                    <a:pt x="6162929" y="5040515"/>
                  </a:lnTo>
                  <a:lnTo>
                    <a:pt x="6191021" y="5005070"/>
                  </a:lnTo>
                  <a:lnTo>
                    <a:pt x="6218098" y="4968811"/>
                  </a:lnTo>
                  <a:lnTo>
                    <a:pt x="6244120" y="4931740"/>
                  </a:lnTo>
                  <a:lnTo>
                    <a:pt x="6269101" y="4893894"/>
                  </a:lnTo>
                  <a:lnTo>
                    <a:pt x="6292989" y="4855286"/>
                  </a:lnTo>
                  <a:lnTo>
                    <a:pt x="6315786" y="4815941"/>
                  </a:lnTo>
                  <a:lnTo>
                    <a:pt x="6337452" y="4775886"/>
                  </a:lnTo>
                  <a:lnTo>
                    <a:pt x="6357963" y="4735131"/>
                  </a:lnTo>
                  <a:lnTo>
                    <a:pt x="6377318" y="4693717"/>
                  </a:lnTo>
                  <a:lnTo>
                    <a:pt x="6395479" y="4651641"/>
                  </a:lnTo>
                  <a:lnTo>
                    <a:pt x="6412433" y="4608944"/>
                  </a:lnTo>
                  <a:lnTo>
                    <a:pt x="6428156" y="4565637"/>
                  </a:lnTo>
                  <a:lnTo>
                    <a:pt x="6442621" y="4521746"/>
                  </a:lnTo>
                  <a:lnTo>
                    <a:pt x="6455804" y="4477283"/>
                  </a:lnTo>
                  <a:lnTo>
                    <a:pt x="6467703" y="4432287"/>
                  </a:lnTo>
                  <a:lnTo>
                    <a:pt x="6478270" y="4386770"/>
                  </a:lnTo>
                  <a:lnTo>
                    <a:pt x="6487503" y="4340758"/>
                  </a:lnTo>
                  <a:lnTo>
                    <a:pt x="6495377" y="4294263"/>
                  </a:lnTo>
                  <a:lnTo>
                    <a:pt x="6501866" y="4247312"/>
                  </a:lnTo>
                  <a:lnTo>
                    <a:pt x="6506959" y="4199915"/>
                  </a:lnTo>
                  <a:lnTo>
                    <a:pt x="6510617" y="4152125"/>
                  </a:lnTo>
                  <a:lnTo>
                    <a:pt x="6512827" y="4103928"/>
                  </a:lnTo>
                  <a:lnTo>
                    <a:pt x="6513576" y="4055364"/>
                  </a:lnTo>
                  <a:close/>
                </a:path>
              </a:pathLst>
            </a:custGeom>
            <a:solidFill>
              <a:srgbClr val="FFFFFF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560064" y="2660904"/>
              <a:ext cx="2788919" cy="277888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3968496" cy="3383279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3046" y="3843528"/>
              <a:ext cx="3322320" cy="3014980"/>
            </a:xfrm>
            <a:custGeom>
              <a:avLst/>
              <a:gdLst/>
              <a:ahLst/>
              <a:cxnLst/>
              <a:rect l="l" t="t" r="r" b="b"/>
              <a:pathLst>
                <a:path w="3322320" h="3014979">
                  <a:moveTo>
                    <a:pt x="1360246" y="0"/>
                  </a:moveTo>
                  <a:lnTo>
                    <a:pt x="1307733" y="688"/>
                  </a:lnTo>
                  <a:lnTo>
                    <a:pt x="1255562" y="2742"/>
                  </a:lnTo>
                  <a:lnTo>
                    <a:pt x="1203748" y="6145"/>
                  </a:lnTo>
                  <a:lnTo>
                    <a:pt x="1152308" y="10879"/>
                  </a:lnTo>
                  <a:lnTo>
                    <a:pt x="1101261" y="16927"/>
                  </a:lnTo>
                  <a:lnTo>
                    <a:pt x="1050623" y="24271"/>
                  </a:lnTo>
                  <a:lnTo>
                    <a:pt x="1000411" y="32896"/>
                  </a:lnTo>
                  <a:lnTo>
                    <a:pt x="950643" y="42783"/>
                  </a:lnTo>
                  <a:lnTo>
                    <a:pt x="901336" y="53916"/>
                  </a:lnTo>
                  <a:lnTo>
                    <a:pt x="852507" y="66276"/>
                  </a:lnTo>
                  <a:lnTo>
                    <a:pt x="804172" y="79848"/>
                  </a:lnTo>
                  <a:lnTo>
                    <a:pt x="756350" y="94614"/>
                  </a:lnTo>
                  <a:lnTo>
                    <a:pt x="709058" y="110556"/>
                  </a:lnTo>
                  <a:lnTo>
                    <a:pt x="662312" y="127658"/>
                  </a:lnTo>
                  <a:lnTo>
                    <a:pt x="616130" y="145903"/>
                  </a:lnTo>
                  <a:lnTo>
                    <a:pt x="570529" y="165272"/>
                  </a:lnTo>
                  <a:lnTo>
                    <a:pt x="525526" y="185750"/>
                  </a:lnTo>
                  <a:lnTo>
                    <a:pt x="481139" y="207318"/>
                  </a:lnTo>
                  <a:lnTo>
                    <a:pt x="437384" y="229960"/>
                  </a:lnTo>
                  <a:lnTo>
                    <a:pt x="394279" y="253659"/>
                  </a:lnTo>
                  <a:lnTo>
                    <a:pt x="351840" y="278396"/>
                  </a:lnTo>
                  <a:lnTo>
                    <a:pt x="310086" y="304156"/>
                  </a:lnTo>
                  <a:lnTo>
                    <a:pt x="269033" y="330921"/>
                  </a:lnTo>
                  <a:lnTo>
                    <a:pt x="228699" y="358674"/>
                  </a:lnTo>
                  <a:lnTo>
                    <a:pt x="189100" y="387397"/>
                  </a:lnTo>
                  <a:lnTo>
                    <a:pt x="150254" y="417074"/>
                  </a:lnTo>
                  <a:lnTo>
                    <a:pt x="112179" y="447687"/>
                  </a:lnTo>
                  <a:lnTo>
                    <a:pt x="0" y="549567"/>
                  </a:lnTo>
                  <a:lnTo>
                    <a:pt x="0" y="3014472"/>
                  </a:lnTo>
                  <a:lnTo>
                    <a:pt x="3012884" y="3014472"/>
                  </a:lnTo>
                  <a:lnTo>
                    <a:pt x="3085515" y="2895015"/>
                  </a:lnTo>
                  <a:lnTo>
                    <a:pt x="3108815" y="2850820"/>
                  </a:lnTo>
                  <a:lnTo>
                    <a:pt x="3131012" y="2805969"/>
                  </a:lnTo>
                  <a:lnTo>
                    <a:pt x="3152090" y="2760479"/>
                  </a:lnTo>
                  <a:lnTo>
                    <a:pt x="3172029" y="2714369"/>
                  </a:lnTo>
                  <a:lnTo>
                    <a:pt x="3190812" y="2667657"/>
                  </a:lnTo>
                  <a:lnTo>
                    <a:pt x="3208421" y="2620360"/>
                  </a:lnTo>
                  <a:lnTo>
                    <a:pt x="3224839" y="2572497"/>
                  </a:lnTo>
                  <a:lnTo>
                    <a:pt x="3240046" y="2524086"/>
                  </a:lnTo>
                  <a:lnTo>
                    <a:pt x="3254025" y="2475144"/>
                  </a:lnTo>
                  <a:lnTo>
                    <a:pt x="3266758" y="2425690"/>
                  </a:lnTo>
                  <a:lnTo>
                    <a:pt x="3278227" y="2375742"/>
                  </a:lnTo>
                  <a:lnTo>
                    <a:pt x="3288414" y="2325317"/>
                  </a:lnTo>
                  <a:lnTo>
                    <a:pt x="3297302" y="2274434"/>
                  </a:lnTo>
                  <a:lnTo>
                    <a:pt x="3304871" y="2223110"/>
                  </a:lnTo>
                  <a:lnTo>
                    <a:pt x="3311105" y="2171363"/>
                  </a:lnTo>
                  <a:lnTo>
                    <a:pt x="3315984" y="2119212"/>
                  </a:lnTo>
                  <a:lnTo>
                    <a:pt x="3319492" y="2066674"/>
                  </a:lnTo>
                  <a:lnTo>
                    <a:pt x="3321610" y="2013768"/>
                  </a:lnTo>
                  <a:lnTo>
                    <a:pt x="3322320" y="1960511"/>
                  </a:lnTo>
                  <a:lnTo>
                    <a:pt x="3321735" y="1912168"/>
                  </a:lnTo>
                  <a:lnTo>
                    <a:pt x="3319989" y="1864113"/>
                  </a:lnTo>
                  <a:lnTo>
                    <a:pt x="3317096" y="1816359"/>
                  </a:lnTo>
                  <a:lnTo>
                    <a:pt x="3313070" y="1768919"/>
                  </a:lnTo>
                  <a:lnTo>
                    <a:pt x="3307923" y="1721806"/>
                  </a:lnTo>
                  <a:lnTo>
                    <a:pt x="3301669" y="1675035"/>
                  </a:lnTo>
                  <a:lnTo>
                    <a:pt x="3294321" y="1628618"/>
                  </a:lnTo>
                  <a:lnTo>
                    <a:pt x="3285893" y="1582569"/>
                  </a:lnTo>
                  <a:lnTo>
                    <a:pt x="3276399" y="1536902"/>
                  </a:lnTo>
                  <a:lnTo>
                    <a:pt x="3265851" y="1491630"/>
                  </a:lnTo>
                  <a:lnTo>
                    <a:pt x="3254264" y="1446765"/>
                  </a:lnTo>
                  <a:lnTo>
                    <a:pt x="3241650" y="1402322"/>
                  </a:lnTo>
                  <a:lnTo>
                    <a:pt x="3228023" y="1358315"/>
                  </a:lnTo>
                  <a:lnTo>
                    <a:pt x="3213397" y="1314756"/>
                  </a:lnTo>
                  <a:lnTo>
                    <a:pt x="3197785" y="1271659"/>
                  </a:lnTo>
                  <a:lnTo>
                    <a:pt x="3181200" y="1229037"/>
                  </a:lnTo>
                  <a:lnTo>
                    <a:pt x="3163655" y="1186903"/>
                  </a:lnTo>
                  <a:lnTo>
                    <a:pt x="3145165" y="1145273"/>
                  </a:lnTo>
                  <a:lnTo>
                    <a:pt x="3125743" y="1104157"/>
                  </a:lnTo>
                  <a:lnTo>
                    <a:pt x="3105401" y="1063571"/>
                  </a:lnTo>
                  <a:lnTo>
                    <a:pt x="3084154" y="1023527"/>
                  </a:lnTo>
                  <a:lnTo>
                    <a:pt x="3062015" y="984039"/>
                  </a:lnTo>
                  <a:lnTo>
                    <a:pt x="3038998" y="945120"/>
                  </a:lnTo>
                  <a:lnTo>
                    <a:pt x="3015115" y="906784"/>
                  </a:lnTo>
                  <a:lnTo>
                    <a:pt x="2990380" y="869044"/>
                  </a:lnTo>
                  <a:lnTo>
                    <a:pt x="2964807" y="831914"/>
                  </a:lnTo>
                  <a:lnTo>
                    <a:pt x="2938409" y="795406"/>
                  </a:lnTo>
                  <a:lnTo>
                    <a:pt x="2911200" y="759535"/>
                  </a:lnTo>
                  <a:lnTo>
                    <a:pt x="2883192" y="724314"/>
                  </a:lnTo>
                  <a:lnTo>
                    <a:pt x="2854400" y="689756"/>
                  </a:lnTo>
                  <a:lnTo>
                    <a:pt x="2824837" y="655874"/>
                  </a:lnTo>
                  <a:lnTo>
                    <a:pt x="2794516" y="622683"/>
                  </a:lnTo>
                  <a:lnTo>
                    <a:pt x="2763451" y="590195"/>
                  </a:lnTo>
                  <a:lnTo>
                    <a:pt x="2731654" y="558424"/>
                  </a:lnTo>
                  <a:lnTo>
                    <a:pt x="2699140" y="527383"/>
                  </a:lnTo>
                  <a:lnTo>
                    <a:pt x="2665923" y="497086"/>
                  </a:lnTo>
                  <a:lnTo>
                    <a:pt x="2632014" y="467546"/>
                  </a:lnTo>
                  <a:lnTo>
                    <a:pt x="2597429" y="438777"/>
                  </a:lnTo>
                  <a:lnTo>
                    <a:pt x="2562179" y="410792"/>
                  </a:lnTo>
                  <a:lnTo>
                    <a:pt x="2526280" y="383604"/>
                  </a:lnTo>
                  <a:lnTo>
                    <a:pt x="2489743" y="357227"/>
                  </a:lnTo>
                  <a:lnTo>
                    <a:pt x="2452583" y="331675"/>
                  </a:lnTo>
                  <a:lnTo>
                    <a:pt x="2414813" y="306960"/>
                  </a:lnTo>
                  <a:lnTo>
                    <a:pt x="2376446" y="283096"/>
                  </a:lnTo>
                  <a:lnTo>
                    <a:pt x="2337496" y="260097"/>
                  </a:lnTo>
                  <a:lnTo>
                    <a:pt x="2297977" y="237975"/>
                  </a:lnTo>
                  <a:lnTo>
                    <a:pt x="2257901" y="216745"/>
                  </a:lnTo>
                  <a:lnTo>
                    <a:pt x="2217282" y="196420"/>
                  </a:lnTo>
                  <a:lnTo>
                    <a:pt x="2176134" y="177013"/>
                  </a:lnTo>
                  <a:lnTo>
                    <a:pt x="2134470" y="158537"/>
                  </a:lnTo>
                  <a:lnTo>
                    <a:pt x="2092303" y="141007"/>
                  </a:lnTo>
                  <a:lnTo>
                    <a:pt x="2049648" y="124435"/>
                  </a:lnTo>
                  <a:lnTo>
                    <a:pt x="2006516" y="108835"/>
                  </a:lnTo>
                  <a:lnTo>
                    <a:pt x="1962922" y="94221"/>
                  </a:lnTo>
                  <a:lnTo>
                    <a:pt x="1918879" y="80605"/>
                  </a:lnTo>
                  <a:lnTo>
                    <a:pt x="1874401" y="68001"/>
                  </a:lnTo>
                  <a:lnTo>
                    <a:pt x="1829501" y="56423"/>
                  </a:lnTo>
                  <a:lnTo>
                    <a:pt x="1784193" y="45883"/>
                  </a:lnTo>
                  <a:lnTo>
                    <a:pt x="1738489" y="36397"/>
                  </a:lnTo>
                  <a:lnTo>
                    <a:pt x="1692403" y="27976"/>
                  </a:lnTo>
                  <a:lnTo>
                    <a:pt x="1645950" y="20634"/>
                  </a:lnTo>
                  <a:lnTo>
                    <a:pt x="1599141" y="14385"/>
                  </a:lnTo>
                  <a:lnTo>
                    <a:pt x="1551991" y="9242"/>
                  </a:lnTo>
                  <a:lnTo>
                    <a:pt x="1504513" y="5218"/>
                  </a:lnTo>
                  <a:lnTo>
                    <a:pt x="1456721" y="2328"/>
                  </a:lnTo>
                  <a:lnTo>
                    <a:pt x="1408627" y="584"/>
                  </a:lnTo>
                  <a:lnTo>
                    <a:pt x="1360246" y="0"/>
                  </a:lnTo>
                  <a:close/>
                </a:path>
              </a:pathLst>
            </a:custGeom>
            <a:solidFill>
              <a:srgbClr val="FFFFFF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095" y="4008120"/>
              <a:ext cx="3154680" cy="2845126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7019035" y="2803209"/>
            <a:ext cx="2336800" cy="1672589"/>
          </a:xfrm>
          <a:prstGeom prst="rect">
            <a:avLst/>
          </a:prstGeom>
        </p:spPr>
        <p:txBody>
          <a:bodyPr vert="horz" wrap="square" lIns="0" tIns="717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65"/>
              </a:spcBef>
              <a:tabLst>
                <a:tab pos="240665" algn="l"/>
              </a:tabLst>
            </a:pPr>
            <a:r>
              <a:rPr sz="1800" spc="-5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r>
              <a:rPr sz="1800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Compression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overload</a:t>
            </a:r>
            <a:endParaRPr sz="180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  <a:spcBef>
                <a:spcPts val="350"/>
              </a:spcBef>
              <a:tabLst>
                <a:tab pos="697865" algn="l"/>
              </a:tabLst>
            </a:pPr>
            <a:r>
              <a:rPr sz="1400" spc="-5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1400" dirty="0">
                <a:solidFill>
                  <a:srgbClr val="FFFFFF"/>
                </a:solidFill>
                <a:latin typeface="Calibri"/>
                <a:cs typeface="Calibri"/>
              </a:rPr>
              <a:t>Acute</a:t>
            </a:r>
            <a:r>
              <a:rPr sz="14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FFFFFF"/>
                </a:solidFill>
                <a:latin typeface="Calibri"/>
                <a:cs typeface="Calibri"/>
              </a:rPr>
              <a:t>or</a:t>
            </a:r>
            <a:r>
              <a:rPr sz="14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prolonged</a:t>
            </a:r>
            <a:endParaRPr sz="14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75"/>
              </a:spcBef>
              <a:tabLst>
                <a:tab pos="240665" algn="l"/>
              </a:tabLst>
            </a:pPr>
            <a:r>
              <a:rPr sz="1800" spc="-5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r>
              <a:rPr sz="1800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Olecranon</a:t>
            </a:r>
            <a:r>
              <a:rPr sz="18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bursitis</a:t>
            </a:r>
            <a:endParaRPr sz="1800">
              <a:latin typeface="Calibri"/>
              <a:cs typeface="Calibri"/>
            </a:endParaRPr>
          </a:p>
          <a:p>
            <a:pPr marR="5080" algn="r">
              <a:lnSpc>
                <a:spcPct val="100000"/>
              </a:lnSpc>
              <a:spcBef>
                <a:spcPts val="290"/>
              </a:spcBef>
              <a:tabLst>
                <a:tab pos="227965" algn="l"/>
              </a:tabLst>
            </a:pPr>
            <a:r>
              <a:rPr sz="1800" spc="-5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r>
              <a:rPr sz="1800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Not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impingement</a:t>
            </a:r>
            <a:endParaRPr sz="1800">
              <a:latin typeface="Calibri"/>
              <a:cs typeface="Calibri"/>
            </a:endParaRPr>
          </a:p>
          <a:p>
            <a:pPr marR="18415" algn="r">
              <a:lnSpc>
                <a:spcPct val="100000"/>
              </a:lnSpc>
              <a:spcBef>
                <a:spcPts val="770"/>
              </a:spcBef>
              <a:tabLst>
                <a:tab pos="227965" algn="l"/>
              </a:tabLst>
            </a:pPr>
            <a:r>
              <a:rPr sz="1800" spc="-5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r>
              <a:rPr sz="1800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Taking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8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charge</a:t>
            </a:r>
            <a:r>
              <a:rPr sz="18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(bball)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9248" y="2490228"/>
            <a:ext cx="4471415" cy="2526778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4629950" y="0"/>
            <a:ext cx="7562215" cy="6858000"/>
          </a:xfrm>
          <a:custGeom>
            <a:avLst/>
            <a:gdLst/>
            <a:ahLst/>
            <a:cxnLst/>
            <a:rect l="l" t="t" r="r" b="b"/>
            <a:pathLst>
              <a:path w="7562215" h="6858000">
                <a:moveTo>
                  <a:pt x="7562049" y="0"/>
                </a:moveTo>
                <a:lnTo>
                  <a:pt x="1227568" y="0"/>
                </a:lnTo>
                <a:lnTo>
                  <a:pt x="1131302" y="148742"/>
                </a:lnTo>
                <a:lnTo>
                  <a:pt x="1105118" y="192194"/>
                </a:lnTo>
                <a:lnTo>
                  <a:pt x="1079253" y="235838"/>
                </a:lnTo>
                <a:lnTo>
                  <a:pt x="1053704" y="279674"/>
                </a:lnTo>
                <a:lnTo>
                  <a:pt x="1028468" y="323698"/>
                </a:lnTo>
                <a:lnTo>
                  <a:pt x="1003544" y="367910"/>
                </a:lnTo>
                <a:lnTo>
                  <a:pt x="978928" y="412307"/>
                </a:lnTo>
                <a:lnTo>
                  <a:pt x="954618" y="456889"/>
                </a:lnTo>
                <a:lnTo>
                  <a:pt x="930612" y="501653"/>
                </a:lnTo>
                <a:lnTo>
                  <a:pt x="906905" y="546598"/>
                </a:lnTo>
                <a:lnTo>
                  <a:pt x="883496" y="591723"/>
                </a:lnTo>
                <a:lnTo>
                  <a:pt x="860383" y="637025"/>
                </a:lnTo>
                <a:lnTo>
                  <a:pt x="837561" y="682502"/>
                </a:lnTo>
                <a:lnTo>
                  <a:pt x="815030" y="728155"/>
                </a:lnTo>
                <a:lnTo>
                  <a:pt x="792786" y="773979"/>
                </a:lnTo>
                <a:lnTo>
                  <a:pt x="766167" y="829789"/>
                </a:lnTo>
                <a:lnTo>
                  <a:pt x="760300" y="838890"/>
                </a:lnTo>
                <a:lnTo>
                  <a:pt x="753306" y="847169"/>
                </a:lnTo>
                <a:lnTo>
                  <a:pt x="745261" y="854519"/>
                </a:lnTo>
                <a:lnTo>
                  <a:pt x="789228" y="750265"/>
                </a:lnTo>
                <a:lnTo>
                  <a:pt x="809722" y="703154"/>
                </a:lnTo>
                <a:lnTo>
                  <a:pt x="830471" y="656193"/>
                </a:lnTo>
                <a:lnTo>
                  <a:pt x="851480" y="609383"/>
                </a:lnTo>
                <a:lnTo>
                  <a:pt x="872752" y="562725"/>
                </a:lnTo>
                <a:lnTo>
                  <a:pt x="894289" y="516222"/>
                </a:lnTo>
                <a:lnTo>
                  <a:pt x="916095" y="469875"/>
                </a:lnTo>
                <a:lnTo>
                  <a:pt x="938173" y="423686"/>
                </a:lnTo>
                <a:lnTo>
                  <a:pt x="960526" y="377656"/>
                </a:lnTo>
                <a:lnTo>
                  <a:pt x="983157" y="331787"/>
                </a:lnTo>
                <a:lnTo>
                  <a:pt x="1160665" y="0"/>
                </a:lnTo>
                <a:lnTo>
                  <a:pt x="1102943" y="0"/>
                </a:lnTo>
                <a:lnTo>
                  <a:pt x="995692" y="196608"/>
                </a:lnTo>
                <a:lnTo>
                  <a:pt x="972408" y="241883"/>
                </a:lnTo>
                <a:lnTo>
                  <a:pt x="949419" y="287311"/>
                </a:lnTo>
                <a:lnTo>
                  <a:pt x="926724" y="332892"/>
                </a:lnTo>
                <a:lnTo>
                  <a:pt x="904319" y="378623"/>
                </a:lnTo>
                <a:lnTo>
                  <a:pt x="882202" y="424504"/>
                </a:lnTo>
                <a:lnTo>
                  <a:pt x="860369" y="470532"/>
                </a:lnTo>
                <a:lnTo>
                  <a:pt x="838819" y="516707"/>
                </a:lnTo>
                <a:lnTo>
                  <a:pt x="817548" y="563027"/>
                </a:lnTo>
                <a:lnTo>
                  <a:pt x="796554" y="609490"/>
                </a:lnTo>
                <a:lnTo>
                  <a:pt x="775834" y="656095"/>
                </a:lnTo>
                <a:lnTo>
                  <a:pt x="755385" y="702840"/>
                </a:lnTo>
                <a:lnTo>
                  <a:pt x="735204" y="749725"/>
                </a:lnTo>
                <a:lnTo>
                  <a:pt x="715289" y="796746"/>
                </a:lnTo>
                <a:lnTo>
                  <a:pt x="695637" y="843904"/>
                </a:lnTo>
                <a:lnTo>
                  <a:pt x="676245" y="891196"/>
                </a:lnTo>
                <a:lnTo>
                  <a:pt x="657111" y="938622"/>
                </a:lnTo>
                <a:lnTo>
                  <a:pt x="638231" y="986179"/>
                </a:lnTo>
                <a:lnTo>
                  <a:pt x="619604" y="1033866"/>
                </a:lnTo>
                <a:lnTo>
                  <a:pt x="601225" y="1081681"/>
                </a:lnTo>
                <a:lnTo>
                  <a:pt x="583093" y="1129624"/>
                </a:lnTo>
                <a:lnTo>
                  <a:pt x="565205" y="1177693"/>
                </a:lnTo>
                <a:lnTo>
                  <a:pt x="547558" y="1225885"/>
                </a:lnTo>
                <a:lnTo>
                  <a:pt x="530149" y="1274200"/>
                </a:lnTo>
                <a:lnTo>
                  <a:pt x="512976" y="1322637"/>
                </a:lnTo>
                <a:lnTo>
                  <a:pt x="496036" y="1371193"/>
                </a:lnTo>
                <a:lnTo>
                  <a:pt x="479794" y="1418937"/>
                </a:lnTo>
                <a:lnTo>
                  <a:pt x="463806" y="1466759"/>
                </a:lnTo>
                <a:lnTo>
                  <a:pt x="448072" y="1514657"/>
                </a:lnTo>
                <a:lnTo>
                  <a:pt x="432592" y="1562631"/>
                </a:lnTo>
                <a:lnTo>
                  <a:pt x="417367" y="1610679"/>
                </a:lnTo>
                <a:lnTo>
                  <a:pt x="402397" y="1658801"/>
                </a:lnTo>
                <a:lnTo>
                  <a:pt x="387681" y="1706996"/>
                </a:lnTo>
                <a:lnTo>
                  <a:pt x="373221" y="1755262"/>
                </a:lnTo>
                <a:lnTo>
                  <a:pt x="359016" y="1803598"/>
                </a:lnTo>
                <a:lnTo>
                  <a:pt x="345067" y="1852004"/>
                </a:lnTo>
                <a:lnTo>
                  <a:pt x="331374" y="1900479"/>
                </a:lnTo>
                <a:lnTo>
                  <a:pt x="317937" y="1949021"/>
                </a:lnTo>
                <a:lnTo>
                  <a:pt x="304757" y="1997630"/>
                </a:lnTo>
                <a:lnTo>
                  <a:pt x="291833" y="2046304"/>
                </a:lnTo>
                <a:lnTo>
                  <a:pt x="279166" y="2095042"/>
                </a:lnTo>
                <a:lnTo>
                  <a:pt x="266756" y="2143844"/>
                </a:lnTo>
                <a:lnTo>
                  <a:pt x="254603" y="2192708"/>
                </a:lnTo>
                <a:lnTo>
                  <a:pt x="242708" y="2241634"/>
                </a:lnTo>
                <a:lnTo>
                  <a:pt x="231071" y="2290621"/>
                </a:lnTo>
                <a:lnTo>
                  <a:pt x="219692" y="2339667"/>
                </a:lnTo>
                <a:lnTo>
                  <a:pt x="208571" y="2388771"/>
                </a:lnTo>
                <a:lnTo>
                  <a:pt x="197708" y="2437932"/>
                </a:lnTo>
                <a:lnTo>
                  <a:pt x="187104" y="2487150"/>
                </a:lnTo>
                <a:lnTo>
                  <a:pt x="176759" y="2536424"/>
                </a:lnTo>
                <a:lnTo>
                  <a:pt x="166673" y="2585752"/>
                </a:lnTo>
                <a:lnTo>
                  <a:pt x="156847" y="2635133"/>
                </a:lnTo>
                <a:lnTo>
                  <a:pt x="147280" y="2684567"/>
                </a:lnTo>
                <a:lnTo>
                  <a:pt x="137974" y="2734052"/>
                </a:lnTo>
                <a:lnTo>
                  <a:pt x="128927" y="2783587"/>
                </a:lnTo>
                <a:lnTo>
                  <a:pt x="120141" y="2833172"/>
                </a:lnTo>
                <a:lnTo>
                  <a:pt x="111615" y="2882805"/>
                </a:lnTo>
                <a:lnTo>
                  <a:pt x="103350" y="2932486"/>
                </a:lnTo>
                <a:lnTo>
                  <a:pt x="95346" y="2982213"/>
                </a:lnTo>
                <a:lnTo>
                  <a:pt x="87603" y="3031985"/>
                </a:lnTo>
                <a:lnTo>
                  <a:pt x="80122" y="3081802"/>
                </a:lnTo>
                <a:lnTo>
                  <a:pt x="72902" y="3131662"/>
                </a:lnTo>
                <a:lnTo>
                  <a:pt x="65945" y="3181564"/>
                </a:lnTo>
                <a:lnTo>
                  <a:pt x="59249" y="3231507"/>
                </a:lnTo>
                <a:lnTo>
                  <a:pt x="52816" y="3281491"/>
                </a:lnTo>
                <a:lnTo>
                  <a:pt x="40498" y="3382729"/>
                </a:lnTo>
                <a:lnTo>
                  <a:pt x="34717" y="3433938"/>
                </a:lnTo>
                <a:lnTo>
                  <a:pt x="29320" y="3485144"/>
                </a:lnTo>
                <a:lnTo>
                  <a:pt x="24323" y="3536349"/>
                </a:lnTo>
                <a:lnTo>
                  <a:pt x="19743" y="3587556"/>
                </a:lnTo>
                <a:lnTo>
                  <a:pt x="15597" y="3638766"/>
                </a:lnTo>
                <a:lnTo>
                  <a:pt x="11900" y="3689983"/>
                </a:lnTo>
                <a:lnTo>
                  <a:pt x="8669" y="3741207"/>
                </a:lnTo>
                <a:lnTo>
                  <a:pt x="5921" y="3792443"/>
                </a:lnTo>
                <a:lnTo>
                  <a:pt x="3673" y="3843691"/>
                </a:lnTo>
                <a:lnTo>
                  <a:pt x="1940" y="3894954"/>
                </a:lnTo>
                <a:lnTo>
                  <a:pt x="739" y="3946235"/>
                </a:lnTo>
                <a:lnTo>
                  <a:pt x="87" y="3997536"/>
                </a:lnTo>
                <a:lnTo>
                  <a:pt x="0" y="4048858"/>
                </a:lnTo>
                <a:lnTo>
                  <a:pt x="494" y="4100205"/>
                </a:lnTo>
                <a:lnTo>
                  <a:pt x="1587" y="4151578"/>
                </a:lnTo>
                <a:lnTo>
                  <a:pt x="3294" y="4202980"/>
                </a:lnTo>
                <a:lnTo>
                  <a:pt x="5632" y="4254414"/>
                </a:lnTo>
                <a:lnTo>
                  <a:pt x="8618" y="4305880"/>
                </a:lnTo>
                <a:lnTo>
                  <a:pt x="12267" y="4357382"/>
                </a:lnTo>
                <a:lnTo>
                  <a:pt x="20471" y="4457709"/>
                </a:lnTo>
                <a:lnTo>
                  <a:pt x="29399" y="4557929"/>
                </a:lnTo>
                <a:lnTo>
                  <a:pt x="39110" y="4658037"/>
                </a:lnTo>
                <a:lnTo>
                  <a:pt x="49664" y="4758026"/>
                </a:lnTo>
                <a:lnTo>
                  <a:pt x="61119" y="4857890"/>
                </a:lnTo>
                <a:lnTo>
                  <a:pt x="73535" y="4957622"/>
                </a:lnTo>
                <a:lnTo>
                  <a:pt x="80122" y="5007437"/>
                </a:lnTo>
                <a:lnTo>
                  <a:pt x="86971" y="5057217"/>
                </a:lnTo>
                <a:lnTo>
                  <a:pt x="94090" y="5106961"/>
                </a:lnTo>
                <a:lnTo>
                  <a:pt x="101485" y="5156668"/>
                </a:lnTo>
                <a:lnTo>
                  <a:pt x="109166" y="5206338"/>
                </a:lnTo>
                <a:lnTo>
                  <a:pt x="117138" y="5255970"/>
                </a:lnTo>
                <a:lnTo>
                  <a:pt x="125409" y="5305562"/>
                </a:lnTo>
                <a:lnTo>
                  <a:pt x="133987" y="5355114"/>
                </a:lnTo>
                <a:lnTo>
                  <a:pt x="142879" y="5404626"/>
                </a:lnTo>
                <a:lnTo>
                  <a:pt x="152092" y="5454096"/>
                </a:lnTo>
                <a:lnTo>
                  <a:pt x="161634" y="5503524"/>
                </a:lnTo>
                <a:lnTo>
                  <a:pt x="171513" y="5552909"/>
                </a:lnTo>
                <a:lnTo>
                  <a:pt x="181885" y="5603169"/>
                </a:lnTo>
                <a:lnTo>
                  <a:pt x="192541" y="5653337"/>
                </a:lnTo>
                <a:lnTo>
                  <a:pt x="203484" y="5703412"/>
                </a:lnTo>
                <a:lnTo>
                  <a:pt x="214715" y="5753394"/>
                </a:lnTo>
                <a:lnTo>
                  <a:pt x="226236" y="5803283"/>
                </a:lnTo>
                <a:lnTo>
                  <a:pt x="238052" y="5853078"/>
                </a:lnTo>
                <a:lnTo>
                  <a:pt x="250162" y="5902778"/>
                </a:lnTo>
                <a:lnTo>
                  <a:pt x="262571" y="5952382"/>
                </a:lnTo>
                <a:lnTo>
                  <a:pt x="275279" y="6001891"/>
                </a:lnTo>
                <a:lnTo>
                  <a:pt x="288291" y="6051303"/>
                </a:lnTo>
                <a:lnTo>
                  <a:pt x="301607" y="6100619"/>
                </a:lnTo>
                <a:lnTo>
                  <a:pt x="315231" y="6149836"/>
                </a:lnTo>
                <a:lnTo>
                  <a:pt x="329164" y="6198955"/>
                </a:lnTo>
                <a:lnTo>
                  <a:pt x="343409" y="6247976"/>
                </a:lnTo>
                <a:lnTo>
                  <a:pt x="357969" y="6296896"/>
                </a:lnTo>
                <a:lnTo>
                  <a:pt x="372846" y="6345717"/>
                </a:lnTo>
                <a:lnTo>
                  <a:pt x="388041" y="6394438"/>
                </a:lnTo>
                <a:lnTo>
                  <a:pt x="403558" y="6443057"/>
                </a:lnTo>
                <a:lnTo>
                  <a:pt x="419399" y="6491574"/>
                </a:lnTo>
                <a:lnTo>
                  <a:pt x="435565" y="6539989"/>
                </a:lnTo>
                <a:lnTo>
                  <a:pt x="452061" y="6588300"/>
                </a:lnTo>
                <a:lnTo>
                  <a:pt x="468887" y="6636509"/>
                </a:lnTo>
                <a:lnTo>
                  <a:pt x="486046" y="6684613"/>
                </a:lnTo>
                <a:lnTo>
                  <a:pt x="503541" y="6732612"/>
                </a:lnTo>
                <a:lnTo>
                  <a:pt x="521373" y="6780506"/>
                </a:lnTo>
                <a:lnTo>
                  <a:pt x="539546" y="6828294"/>
                </a:lnTo>
                <a:lnTo>
                  <a:pt x="552030" y="6858000"/>
                </a:lnTo>
                <a:lnTo>
                  <a:pt x="604799" y="6858000"/>
                </a:lnTo>
                <a:lnTo>
                  <a:pt x="597941" y="6841553"/>
                </a:lnTo>
                <a:lnTo>
                  <a:pt x="580505" y="6795971"/>
                </a:lnTo>
                <a:lnTo>
                  <a:pt x="563360" y="6750239"/>
                </a:lnTo>
                <a:lnTo>
                  <a:pt x="546503" y="6704359"/>
                </a:lnTo>
                <a:lnTo>
                  <a:pt x="529933" y="6658333"/>
                </a:lnTo>
                <a:lnTo>
                  <a:pt x="513645" y="6612160"/>
                </a:lnTo>
                <a:lnTo>
                  <a:pt x="497638" y="6565843"/>
                </a:lnTo>
                <a:lnTo>
                  <a:pt x="481910" y="6519383"/>
                </a:lnTo>
                <a:lnTo>
                  <a:pt x="466457" y="6472782"/>
                </a:lnTo>
                <a:lnTo>
                  <a:pt x="451277" y="6426040"/>
                </a:lnTo>
                <a:lnTo>
                  <a:pt x="436368" y="6379160"/>
                </a:lnTo>
                <a:lnTo>
                  <a:pt x="421728" y="6332142"/>
                </a:lnTo>
                <a:lnTo>
                  <a:pt x="407353" y="6284988"/>
                </a:lnTo>
                <a:lnTo>
                  <a:pt x="393241" y="6237699"/>
                </a:lnTo>
                <a:lnTo>
                  <a:pt x="379390" y="6190277"/>
                </a:lnTo>
                <a:lnTo>
                  <a:pt x="365797" y="6142723"/>
                </a:lnTo>
                <a:lnTo>
                  <a:pt x="352549" y="6094798"/>
                </a:lnTo>
                <a:lnTo>
                  <a:pt x="339785" y="6046737"/>
                </a:lnTo>
                <a:lnTo>
                  <a:pt x="327444" y="5998557"/>
                </a:lnTo>
                <a:lnTo>
                  <a:pt x="315466" y="5950275"/>
                </a:lnTo>
                <a:lnTo>
                  <a:pt x="292356" y="5853470"/>
                </a:lnTo>
                <a:lnTo>
                  <a:pt x="225405" y="5562362"/>
                </a:lnTo>
                <a:lnTo>
                  <a:pt x="213956" y="5513920"/>
                </a:lnTo>
                <a:lnTo>
                  <a:pt x="212613" y="5497187"/>
                </a:lnTo>
                <a:lnTo>
                  <a:pt x="212165" y="5480405"/>
                </a:lnTo>
                <a:lnTo>
                  <a:pt x="270170" y="5686250"/>
                </a:lnTo>
                <a:lnTo>
                  <a:pt x="284079" y="5734868"/>
                </a:lnTo>
                <a:lnTo>
                  <a:pt x="298198" y="5782824"/>
                </a:lnTo>
                <a:lnTo>
                  <a:pt x="312749" y="5830354"/>
                </a:lnTo>
                <a:lnTo>
                  <a:pt x="327927" y="5878285"/>
                </a:lnTo>
                <a:lnTo>
                  <a:pt x="343362" y="5926069"/>
                </a:lnTo>
                <a:lnTo>
                  <a:pt x="359054" y="5973708"/>
                </a:lnTo>
                <a:lnTo>
                  <a:pt x="375004" y="6021200"/>
                </a:lnTo>
                <a:lnTo>
                  <a:pt x="391213" y="6068544"/>
                </a:lnTo>
                <a:lnTo>
                  <a:pt x="407680" y="6115742"/>
                </a:lnTo>
                <a:lnTo>
                  <a:pt x="424406" y="6162792"/>
                </a:lnTo>
                <a:lnTo>
                  <a:pt x="441392" y="6209694"/>
                </a:lnTo>
                <a:lnTo>
                  <a:pt x="458637" y="6256448"/>
                </a:lnTo>
                <a:lnTo>
                  <a:pt x="476143" y="6303054"/>
                </a:lnTo>
                <a:lnTo>
                  <a:pt x="493910" y="6349511"/>
                </a:lnTo>
                <a:lnTo>
                  <a:pt x="511938" y="6395819"/>
                </a:lnTo>
                <a:lnTo>
                  <a:pt x="530228" y="6441977"/>
                </a:lnTo>
                <a:lnTo>
                  <a:pt x="548779" y="6487987"/>
                </a:lnTo>
                <a:lnTo>
                  <a:pt x="567593" y="6533846"/>
                </a:lnTo>
                <a:lnTo>
                  <a:pt x="586670" y="6579555"/>
                </a:lnTo>
                <a:lnTo>
                  <a:pt x="606010" y="6625114"/>
                </a:lnTo>
                <a:lnTo>
                  <a:pt x="625614" y="6670522"/>
                </a:lnTo>
                <a:lnTo>
                  <a:pt x="713485" y="6858000"/>
                </a:lnTo>
                <a:lnTo>
                  <a:pt x="7562049" y="6858000"/>
                </a:lnTo>
                <a:lnTo>
                  <a:pt x="7562049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5838093" y="628396"/>
            <a:ext cx="3709670" cy="1589405"/>
          </a:xfrm>
          <a:prstGeom prst="rect">
            <a:avLst/>
          </a:prstGeom>
        </p:spPr>
        <p:txBody>
          <a:bodyPr vert="horz" wrap="square" lIns="0" tIns="106045" rIns="0" bIns="0" rtlCol="0">
            <a:spAutoFit/>
          </a:bodyPr>
          <a:lstStyle/>
          <a:p>
            <a:pPr marL="12700" marR="5080">
              <a:lnSpc>
                <a:spcPts val="5830"/>
              </a:lnSpc>
              <a:spcBef>
                <a:spcPts val="835"/>
              </a:spcBef>
            </a:pPr>
            <a:r>
              <a:rPr sz="5400" spc="-10" dirty="0"/>
              <a:t>Posterior </a:t>
            </a:r>
            <a:r>
              <a:rPr sz="5400" spc="-20" dirty="0"/>
              <a:t>Impingement</a:t>
            </a:r>
            <a:endParaRPr sz="5400"/>
          </a:p>
        </p:txBody>
      </p:sp>
      <p:grpSp>
        <p:nvGrpSpPr>
          <p:cNvPr id="5" name="object 5"/>
          <p:cNvGrpSpPr/>
          <p:nvPr/>
        </p:nvGrpSpPr>
        <p:grpSpPr>
          <a:xfrm>
            <a:off x="5742622" y="2525181"/>
            <a:ext cx="5069205" cy="91440"/>
            <a:chOff x="5742622" y="2525181"/>
            <a:chExt cx="5069205" cy="91440"/>
          </a:xfrm>
        </p:grpSpPr>
        <p:sp>
          <p:nvSpPr>
            <p:cNvPr id="6" name="object 6"/>
            <p:cNvSpPr/>
            <p:nvPr/>
          </p:nvSpPr>
          <p:spPr>
            <a:xfrm>
              <a:off x="5761583" y="2545780"/>
              <a:ext cx="5030470" cy="46990"/>
            </a:xfrm>
            <a:custGeom>
              <a:avLst/>
              <a:gdLst/>
              <a:ahLst/>
              <a:cxnLst/>
              <a:rect l="l" t="t" r="r" b="b"/>
              <a:pathLst>
                <a:path w="5030470" h="46989">
                  <a:moveTo>
                    <a:pt x="281220" y="0"/>
                  </a:moveTo>
                  <a:lnTo>
                    <a:pt x="231068" y="57"/>
                  </a:lnTo>
                  <a:lnTo>
                    <a:pt x="182919" y="1178"/>
                  </a:lnTo>
                  <a:lnTo>
                    <a:pt x="136288" y="3350"/>
                  </a:lnTo>
                  <a:lnTo>
                    <a:pt x="90692" y="6563"/>
                  </a:lnTo>
                  <a:lnTo>
                    <a:pt x="45644" y="10805"/>
                  </a:lnTo>
                  <a:lnTo>
                    <a:pt x="660" y="16063"/>
                  </a:lnTo>
                  <a:lnTo>
                    <a:pt x="0" y="23810"/>
                  </a:lnTo>
                  <a:lnTo>
                    <a:pt x="355" y="27125"/>
                  </a:lnTo>
                  <a:lnTo>
                    <a:pt x="660" y="34351"/>
                  </a:lnTo>
                  <a:lnTo>
                    <a:pt x="60764" y="34800"/>
                  </a:lnTo>
                  <a:lnTo>
                    <a:pt x="116521" y="34156"/>
                  </a:lnTo>
                  <a:lnTo>
                    <a:pt x="168757" y="32698"/>
                  </a:lnTo>
                  <a:lnTo>
                    <a:pt x="218300" y="30702"/>
                  </a:lnTo>
                  <a:lnTo>
                    <a:pt x="312621" y="26209"/>
                  </a:lnTo>
                  <a:lnTo>
                    <a:pt x="359053" y="24267"/>
                  </a:lnTo>
                  <a:lnTo>
                    <a:pt x="406104" y="22897"/>
                  </a:lnTo>
                  <a:lnTo>
                    <a:pt x="454600" y="22377"/>
                  </a:lnTo>
                  <a:lnTo>
                    <a:pt x="505371" y="22985"/>
                  </a:lnTo>
                  <a:lnTo>
                    <a:pt x="559243" y="24999"/>
                  </a:lnTo>
                  <a:lnTo>
                    <a:pt x="617044" y="28695"/>
                  </a:lnTo>
                  <a:lnTo>
                    <a:pt x="747643" y="40446"/>
                  </a:lnTo>
                  <a:lnTo>
                    <a:pt x="810865" y="44365"/>
                  </a:lnTo>
                  <a:lnTo>
                    <a:pt x="869861" y="46428"/>
                  </a:lnTo>
                  <a:lnTo>
                    <a:pt x="925223" y="46955"/>
                  </a:lnTo>
                  <a:lnTo>
                    <a:pt x="977541" y="46268"/>
                  </a:lnTo>
                  <a:lnTo>
                    <a:pt x="1027407" y="44686"/>
                  </a:lnTo>
                  <a:lnTo>
                    <a:pt x="1075414" y="42530"/>
                  </a:lnTo>
                  <a:lnTo>
                    <a:pt x="1168213" y="37777"/>
                  </a:lnTo>
                  <a:lnTo>
                    <a:pt x="1214189" y="35821"/>
                  </a:lnTo>
                  <a:lnTo>
                    <a:pt x="1260671" y="34572"/>
                  </a:lnTo>
                  <a:lnTo>
                    <a:pt x="1308252" y="34351"/>
                  </a:lnTo>
                  <a:lnTo>
                    <a:pt x="1363006" y="34919"/>
                  </a:lnTo>
                  <a:lnTo>
                    <a:pt x="1547477" y="37437"/>
                  </a:lnTo>
                  <a:lnTo>
                    <a:pt x="1594024" y="37676"/>
                  </a:lnTo>
                  <a:lnTo>
                    <a:pt x="1644368" y="37577"/>
                  </a:lnTo>
                  <a:lnTo>
                    <a:pt x="1700323" y="37051"/>
                  </a:lnTo>
                  <a:lnTo>
                    <a:pt x="1763702" y="36005"/>
                  </a:lnTo>
                  <a:lnTo>
                    <a:pt x="1889953" y="33228"/>
                  </a:lnTo>
                  <a:lnTo>
                    <a:pt x="1940188" y="32638"/>
                  </a:lnTo>
                  <a:lnTo>
                    <a:pt x="1987812" y="32493"/>
                  </a:lnTo>
                  <a:lnTo>
                    <a:pt x="2033618" y="32701"/>
                  </a:lnTo>
                  <a:lnTo>
                    <a:pt x="2078395" y="33172"/>
                  </a:lnTo>
                  <a:lnTo>
                    <a:pt x="2214461" y="35260"/>
                  </a:lnTo>
                  <a:lnTo>
                    <a:pt x="2314523" y="36313"/>
                  </a:lnTo>
                  <a:lnTo>
                    <a:pt x="2369731" y="36466"/>
                  </a:lnTo>
                  <a:lnTo>
                    <a:pt x="2429445" y="36251"/>
                  </a:lnTo>
                  <a:lnTo>
                    <a:pt x="2494455" y="35576"/>
                  </a:lnTo>
                  <a:lnTo>
                    <a:pt x="2636757" y="33186"/>
                  </a:lnTo>
                  <a:lnTo>
                    <a:pt x="2702054" y="32670"/>
                  </a:lnTo>
                  <a:lnTo>
                    <a:pt x="2762185" y="32686"/>
                  </a:lnTo>
                  <a:lnTo>
                    <a:pt x="2817891" y="33116"/>
                  </a:lnTo>
                  <a:lnTo>
                    <a:pt x="2869914" y="33843"/>
                  </a:lnTo>
                  <a:lnTo>
                    <a:pt x="3056013" y="37370"/>
                  </a:lnTo>
                  <a:lnTo>
                    <a:pt x="3100748" y="37818"/>
                  </a:lnTo>
                  <a:lnTo>
                    <a:pt x="3146251" y="37858"/>
                  </a:lnTo>
                  <a:lnTo>
                    <a:pt x="3193264" y="37372"/>
                  </a:lnTo>
                  <a:lnTo>
                    <a:pt x="3242528" y="36242"/>
                  </a:lnTo>
                  <a:lnTo>
                    <a:pt x="3294786" y="34351"/>
                  </a:lnTo>
                  <a:lnTo>
                    <a:pt x="3361491" y="32251"/>
                  </a:lnTo>
                  <a:lnTo>
                    <a:pt x="3424370" y="31600"/>
                  </a:lnTo>
                  <a:lnTo>
                    <a:pt x="3483758" y="32057"/>
                  </a:lnTo>
                  <a:lnTo>
                    <a:pt x="3539987" y="33278"/>
                  </a:lnTo>
                  <a:lnTo>
                    <a:pt x="3693053" y="38087"/>
                  </a:lnTo>
                  <a:lnTo>
                    <a:pt x="3739981" y="38927"/>
                  </a:lnTo>
                  <a:lnTo>
                    <a:pt x="3785416" y="38814"/>
                  </a:lnTo>
                  <a:lnTo>
                    <a:pt x="3829692" y="37403"/>
                  </a:lnTo>
                  <a:lnTo>
                    <a:pt x="3873144" y="34351"/>
                  </a:lnTo>
                  <a:lnTo>
                    <a:pt x="3915255" y="31678"/>
                  </a:lnTo>
                  <a:lnTo>
                    <a:pt x="3961938" y="30720"/>
                  </a:lnTo>
                  <a:lnTo>
                    <a:pt x="4012383" y="31110"/>
                  </a:lnTo>
                  <a:lnTo>
                    <a:pt x="4065778" y="32477"/>
                  </a:lnTo>
                  <a:lnTo>
                    <a:pt x="4235550" y="38759"/>
                  </a:lnTo>
                  <a:lnTo>
                    <a:pt x="4292633" y="40349"/>
                  </a:lnTo>
                  <a:lnTo>
                    <a:pt x="4348610" y="41072"/>
                  </a:lnTo>
                  <a:lnTo>
                    <a:pt x="4402670" y="40559"/>
                  </a:lnTo>
                  <a:lnTo>
                    <a:pt x="4454002" y="38442"/>
                  </a:lnTo>
                  <a:lnTo>
                    <a:pt x="4557335" y="29653"/>
                  </a:lnTo>
                  <a:lnTo>
                    <a:pt x="4613776" y="27631"/>
                  </a:lnTo>
                  <a:lnTo>
                    <a:pt x="4670553" y="27674"/>
                  </a:lnTo>
                  <a:lnTo>
                    <a:pt x="4727098" y="29169"/>
                  </a:lnTo>
                  <a:lnTo>
                    <a:pt x="4782848" y="31503"/>
                  </a:lnTo>
                  <a:lnTo>
                    <a:pt x="4837236" y="34066"/>
                  </a:lnTo>
                  <a:lnTo>
                    <a:pt x="4889697" y="36244"/>
                  </a:lnTo>
                  <a:lnTo>
                    <a:pt x="4939665" y="37426"/>
                  </a:lnTo>
                  <a:lnTo>
                    <a:pt x="4986574" y="36999"/>
                  </a:lnTo>
                  <a:lnTo>
                    <a:pt x="5029860" y="34351"/>
                  </a:lnTo>
                  <a:lnTo>
                    <a:pt x="5029136" y="28573"/>
                  </a:lnTo>
                  <a:lnTo>
                    <a:pt x="5029174" y="21474"/>
                  </a:lnTo>
                  <a:lnTo>
                    <a:pt x="5029860" y="16063"/>
                  </a:lnTo>
                  <a:lnTo>
                    <a:pt x="4973619" y="12699"/>
                  </a:lnTo>
                  <a:lnTo>
                    <a:pt x="4915534" y="10750"/>
                  </a:lnTo>
                  <a:lnTo>
                    <a:pt x="4856126" y="10008"/>
                  </a:lnTo>
                  <a:lnTo>
                    <a:pt x="4795913" y="10268"/>
                  </a:lnTo>
                  <a:lnTo>
                    <a:pt x="4735417" y="11321"/>
                  </a:lnTo>
                  <a:lnTo>
                    <a:pt x="4675157" y="12961"/>
                  </a:lnTo>
                  <a:lnTo>
                    <a:pt x="4615655" y="14981"/>
                  </a:lnTo>
                  <a:lnTo>
                    <a:pt x="4446892" y="21246"/>
                  </a:lnTo>
                  <a:lnTo>
                    <a:pt x="4395620" y="22713"/>
                  </a:lnTo>
                  <a:lnTo>
                    <a:pt x="4347707" y="23523"/>
                  </a:lnTo>
                  <a:lnTo>
                    <a:pt x="4303672" y="23471"/>
                  </a:lnTo>
                  <a:lnTo>
                    <a:pt x="4264036" y="22348"/>
                  </a:lnTo>
                  <a:lnTo>
                    <a:pt x="4229319" y="19948"/>
                  </a:lnTo>
                  <a:lnTo>
                    <a:pt x="4200042" y="16063"/>
                  </a:lnTo>
                  <a:lnTo>
                    <a:pt x="4156168" y="9739"/>
                  </a:lnTo>
                  <a:lnTo>
                    <a:pt x="4109242" y="5598"/>
                  </a:lnTo>
                  <a:lnTo>
                    <a:pt x="4059664" y="3348"/>
                  </a:lnTo>
                  <a:lnTo>
                    <a:pt x="4007835" y="2698"/>
                  </a:lnTo>
                  <a:lnTo>
                    <a:pt x="3954154" y="3357"/>
                  </a:lnTo>
                  <a:lnTo>
                    <a:pt x="3899021" y="5032"/>
                  </a:lnTo>
                  <a:lnTo>
                    <a:pt x="3842837" y="7432"/>
                  </a:lnTo>
                  <a:lnTo>
                    <a:pt x="3671976" y="16063"/>
                  </a:lnTo>
                  <a:lnTo>
                    <a:pt x="3581595" y="19990"/>
                  </a:lnTo>
                  <a:lnTo>
                    <a:pt x="3476562" y="23741"/>
                  </a:lnTo>
                  <a:lnTo>
                    <a:pt x="3420436" y="25338"/>
                  </a:lnTo>
                  <a:lnTo>
                    <a:pt x="3362909" y="26636"/>
                  </a:lnTo>
                  <a:lnTo>
                    <a:pt x="3304735" y="27550"/>
                  </a:lnTo>
                  <a:lnTo>
                    <a:pt x="3246668" y="27996"/>
                  </a:lnTo>
                  <a:lnTo>
                    <a:pt x="3189462" y="27887"/>
                  </a:lnTo>
                  <a:lnTo>
                    <a:pt x="3133872" y="27140"/>
                  </a:lnTo>
                  <a:lnTo>
                    <a:pt x="3080650" y="25669"/>
                  </a:lnTo>
                  <a:lnTo>
                    <a:pt x="3030552" y="23389"/>
                  </a:lnTo>
                  <a:lnTo>
                    <a:pt x="2984331" y="20216"/>
                  </a:lnTo>
                  <a:lnTo>
                    <a:pt x="2942742" y="16063"/>
                  </a:lnTo>
                  <a:lnTo>
                    <a:pt x="2893065" y="10720"/>
                  </a:lnTo>
                  <a:lnTo>
                    <a:pt x="2843262" y="6555"/>
                  </a:lnTo>
                  <a:lnTo>
                    <a:pt x="2793183" y="3530"/>
                  </a:lnTo>
                  <a:lnTo>
                    <a:pt x="2742676" y="1611"/>
                  </a:lnTo>
                  <a:lnTo>
                    <a:pt x="2691588" y="759"/>
                  </a:lnTo>
                  <a:lnTo>
                    <a:pt x="2639768" y="941"/>
                  </a:lnTo>
                  <a:lnTo>
                    <a:pt x="2587065" y="2118"/>
                  </a:lnTo>
                  <a:lnTo>
                    <a:pt x="2533326" y="4255"/>
                  </a:lnTo>
                  <a:lnTo>
                    <a:pt x="2478401" y="7316"/>
                  </a:lnTo>
                  <a:lnTo>
                    <a:pt x="2422138" y="11264"/>
                  </a:lnTo>
                  <a:lnTo>
                    <a:pt x="2306414" y="20933"/>
                  </a:lnTo>
                  <a:lnTo>
                    <a:pt x="2249590" y="25065"/>
                  </a:lnTo>
                  <a:lnTo>
                    <a:pt x="2193887" y="28381"/>
                  </a:lnTo>
                  <a:lnTo>
                    <a:pt x="2139286" y="30801"/>
                  </a:lnTo>
                  <a:lnTo>
                    <a:pt x="2085762" y="32247"/>
                  </a:lnTo>
                  <a:lnTo>
                    <a:pt x="2033295" y="32640"/>
                  </a:lnTo>
                  <a:lnTo>
                    <a:pt x="1981862" y="31902"/>
                  </a:lnTo>
                  <a:lnTo>
                    <a:pt x="1931441" y="29954"/>
                  </a:lnTo>
                  <a:lnTo>
                    <a:pt x="1882009" y="26717"/>
                  </a:lnTo>
                  <a:lnTo>
                    <a:pt x="1833545" y="22113"/>
                  </a:lnTo>
                  <a:lnTo>
                    <a:pt x="1786026" y="16063"/>
                  </a:lnTo>
                  <a:lnTo>
                    <a:pt x="1745636" y="11730"/>
                  </a:lnTo>
                  <a:lnTo>
                    <a:pt x="1699128" y="9221"/>
                  </a:lnTo>
                  <a:lnTo>
                    <a:pt x="1647581" y="8246"/>
                  </a:lnTo>
                  <a:lnTo>
                    <a:pt x="1592075" y="8518"/>
                  </a:lnTo>
                  <a:lnTo>
                    <a:pt x="1533689" y="9745"/>
                  </a:lnTo>
                  <a:lnTo>
                    <a:pt x="1473504" y="11639"/>
                  </a:lnTo>
                  <a:lnTo>
                    <a:pt x="1292946" y="18428"/>
                  </a:lnTo>
                  <a:lnTo>
                    <a:pt x="1236358" y="20094"/>
                  </a:lnTo>
                  <a:lnTo>
                    <a:pt x="1183370" y="20981"/>
                  </a:lnTo>
                  <a:lnTo>
                    <a:pt x="1135059" y="20797"/>
                  </a:lnTo>
                  <a:lnTo>
                    <a:pt x="1092507" y="19255"/>
                  </a:lnTo>
                  <a:lnTo>
                    <a:pt x="1014111" y="11994"/>
                  </a:lnTo>
                  <a:lnTo>
                    <a:pt x="974452" y="10805"/>
                  </a:lnTo>
                  <a:lnTo>
                    <a:pt x="936256" y="11756"/>
                  </a:lnTo>
                  <a:lnTo>
                    <a:pt x="897966" y="14105"/>
                  </a:lnTo>
                  <a:lnTo>
                    <a:pt x="858024" y="17111"/>
                  </a:lnTo>
                  <a:lnTo>
                    <a:pt x="814873" y="20034"/>
                  </a:lnTo>
                  <a:lnTo>
                    <a:pt x="766954" y="22131"/>
                  </a:lnTo>
                  <a:lnTo>
                    <a:pt x="712710" y="22663"/>
                  </a:lnTo>
                  <a:lnTo>
                    <a:pt x="650584" y="20887"/>
                  </a:lnTo>
                  <a:lnTo>
                    <a:pt x="579018" y="16063"/>
                  </a:lnTo>
                  <a:lnTo>
                    <a:pt x="511571" y="10632"/>
                  </a:lnTo>
                  <a:lnTo>
                    <a:pt x="448552" y="6321"/>
                  </a:lnTo>
                  <a:lnTo>
                    <a:pt x="389478" y="3120"/>
                  </a:lnTo>
                  <a:lnTo>
                    <a:pt x="333862" y="1017"/>
                  </a:lnTo>
                  <a:lnTo>
                    <a:pt x="28122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761672" y="2544231"/>
              <a:ext cx="5031105" cy="53340"/>
            </a:xfrm>
            <a:custGeom>
              <a:avLst/>
              <a:gdLst/>
              <a:ahLst/>
              <a:cxnLst/>
              <a:rect l="l" t="t" r="r" b="b"/>
              <a:pathLst>
                <a:path w="5031105" h="53339">
                  <a:moveTo>
                    <a:pt x="571" y="17612"/>
                  </a:moveTo>
                  <a:lnTo>
                    <a:pt x="45873" y="18372"/>
                  </a:lnTo>
                  <a:lnTo>
                    <a:pt x="95382" y="19498"/>
                  </a:lnTo>
                  <a:lnTo>
                    <a:pt x="148145" y="20789"/>
                  </a:lnTo>
                  <a:lnTo>
                    <a:pt x="203211" y="22045"/>
                  </a:lnTo>
                  <a:lnTo>
                    <a:pt x="259627" y="23065"/>
                  </a:lnTo>
                  <a:lnTo>
                    <a:pt x="316441" y="23649"/>
                  </a:lnTo>
                  <a:lnTo>
                    <a:pt x="372702" y="23596"/>
                  </a:lnTo>
                  <a:lnTo>
                    <a:pt x="427456" y="22706"/>
                  </a:lnTo>
                  <a:lnTo>
                    <a:pt x="479751" y="20778"/>
                  </a:lnTo>
                  <a:lnTo>
                    <a:pt x="528637" y="17612"/>
                  </a:lnTo>
                  <a:lnTo>
                    <a:pt x="566231" y="14993"/>
                  </a:lnTo>
                  <a:lnTo>
                    <a:pt x="606815" y="13025"/>
                  </a:lnTo>
                  <a:lnTo>
                    <a:pt x="650239" y="11648"/>
                  </a:lnTo>
                  <a:lnTo>
                    <a:pt x="696353" y="10805"/>
                  </a:lnTo>
                  <a:lnTo>
                    <a:pt x="745006" y="10437"/>
                  </a:lnTo>
                  <a:lnTo>
                    <a:pt x="796047" y="10487"/>
                  </a:lnTo>
                  <a:lnTo>
                    <a:pt x="849327" y="10894"/>
                  </a:lnTo>
                  <a:lnTo>
                    <a:pt x="904694" y="11603"/>
                  </a:lnTo>
                  <a:lnTo>
                    <a:pt x="961998" y="12553"/>
                  </a:lnTo>
                  <a:lnTo>
                    <a:pt x="1021089" y="13688"/>
                  </a:lnTo>
                  <a:lnTo>
                    <a:pt x="1081817" y="14948"/>
                  </a:lnTo>
                  <a:lnTo>
                    <a:pt x="1144030" y="16275"/>
                  </a:lnTo>
                  <a:lnTo>
                    <a:pt x="1207579" y="17612"/>
                  </a:lnTo>
                  <a:lnTo>
                    <a:pt x="1278707" y="18422"/>
                  </a:lnTo>
                  <a:lnTo>
                    <a:pt x="1341460" y="17972"/>
                  </a:lnTo>
                  <a:lnTo>
                    <a:pt x="1397395" y="16628"/>
                  </a:lnTo>
                  <a:lnTo>
                    <a:pt x="1448064" y="14756"/>
                  </a:lnTo>
                  <a:lnTo>
                    <a:pt x="1495024" y="12722"/>
                  </a:lnTo>
                  <a:lnTo>
                    <a:pt x="1539829" y="10892"/>
                  </a:lnTo>
                  <a:lnTo>
                    <a:pt x="1584033" y="9632"/>
                  </a:lnTo>
                  <a:lnTo>
                    <a:pt x="1629191" y="9308"/>
                  </a:lnTo>
                  <a:lnTo>
                    <a:pt x="1676858" y="10286"/>
                  </a:lnTo>
                  <a:lnTo>
                    <a:pt x="1728588" y="12932"/>
                  </a:lnTo>
                  <a:lnTo>
                    <a:pt x="1785937" y="17612"/>
                  </a:lnTo>
                  <a:lnTo>
                    <a:pt x="1847841" y="23478"/>
                  </a:lnTo>
                  <a:lnTo>
                    <a:pt x="1901596" y="28226"/>
                  </a:lnTo>
                  <a:lnTo>
                    <a:pt x="1949501" y="31788"/>
                  </a:lnTo>
                  <a:lnTo>
                    <a:pt x="1993853" y="34093"/>
                  </a:lnTo>
                  <a:lnTo>
                    <a:pt x="2036949" y="35071"/>
                  </a:lnTo>
                  <a:lnTo>
                    <a:pt x="2081087" y="34653"/>
                  </a:lnTo>
                  <a:lnTo>
                    <a:pt x="2128564" y="32768"/>
                  </a:lnTo>
                  <a:lnTo>
                    <a:pt x="2181677" y="29346"/>
                  </a:lnTo>
                  <a:lnTo>
                    <a:pt x="2242724" y="24317"/>
                  </a:lnTo>
                  <a:lnTo>
                    <a:pt x="2314003" y="17612"/>
                  </a:lnTo>
                  <a:lnTo>
                    <a:pt x="2367728" y="13183"/>
                  </a:lnTo>
                  <a:lnTo>
                    <a:pt x="2418956" y="10525"/>
                  </a:lnTo>
                  <a:lnTo>
                    <a:pt x="2468111" y="9366"/>
                  </a:lnTo>
                  <a:lnTo>
                    <a:pt x="2515615" y="9432"/>
                  </a:lnTo>
                  <a:lnTo>
                    <a:pt x="2561892" y="10452"/>
                  </a:lnTo>
                  <a:lnTo>
                    <a:pt x="2607364" y="12154"/>
                  </a:lnTo>
                  <a:lnTo>
                    <a:pt x="2652455" y="14264"/>
                  </a:lnTo>
                  <a:lnTo>
                    <a:pt x="2697587" y="16511"/>
                  </a:lnTo>
                  <a:lnTo>
                    <a:pt x="2743184" y="18622"/>
                  </a:lnTo>
                  <a:lnTo>
                    <a:pt x="2789669" y="20326"/>
                  </a:lnTo>
                  <a:lnTo>
                    <a:pt x="2837464" y="21349"/>
                  </a:lnTo>
                  <a:lnTo>
                    <a:pt x="2886993" y="21419"/>
                  </a:lnTo>
                  <a:lnTo>
                    <a:pt x="2938679" y="20264"/>
                  </a:lnTo>
                  <a:lnTo>
                    <a:pt x="2992945" y="17612"/>
                  </a:lnTo>
                  <a:lnTo>
                    <a:pt x="3054153" y="13621"/>
                  </a:lnTo>
                  <a:lnTo>
                    <a:pt x="3108806" y="9887"/>
                  </a:lnTo>
                  <a:lnTo>
                    <a:pt x="3158391" y="6552"/>
                  </a:lnTo>
                  <a:lnTo>
                    <a:pt x="3204392" y="3755"/>
                  </a:lnTo>
                  <a:lnTo>
                    <a:pt x="3248294" y="1637"/>
                  </a:lnTo>
                  <a:lnTo>
                    <a:pt x="3291582" y="338"/>
                  </a:lnTo>
                  <a:lnTo>
                    <a:pt x="3335742" y="0"/>
                  </a:lnTo>
                  <a:lnTo>
                    <a:pt x="3382259" y="761"/>
                  </a:lnTo>
                  <a:lnTo>
                    <a:pt x="3432618" y="2762"/>
                  </a:lnTo>
                  <a:lnTo>
                    <a:pt x="3488303" y="6144"/>
                  </a:lnTo>
                  <a:lnTo>
                    <a:pt x="3550801" y="11047"/>
                  </a:lnTo>
                  <a:lnTo>
                    <a:pt x="3621595" y="17612"/>
                  </a:lnTo>
                  <a:lnTo>
                    <a:pt x="3687394" y="23449"/>
                  </a:lnTo>
                  <a:lnTo>
                    <a:pt x="3746254" y="27389"/>
                  </a:lnTo>
                  <a:lnTo>
                    <a:pt x="3799276" y="29684"/>
                  </a:lnTo>
                  <a:lnTo>
                    <a:pt x="3847557" y="30585"/>
                  </a:lnTo>
                  <a:lnTo>
                    <a:pt x="3892199" y="30346"/>
                  </a:lnTo>
                  <a:lnTo>
                    <a:pt x="3934300" y="29218"/>
                  </a:lnTo>
                  <a:lnTo>
                    <a:pt x="3974960" y="27453"/>
                  </a:lnTo>
                  <a:lnTo>
                    <a:pt x="4015280" y="25303"/>
                  </a:lnTo>
                  <a:lnTo>
                    <a:pt x="4056357" y="23022"/>
                  </a:lnTo>
                  <a:lnTo>
                    <a:pt x="4099293" y="20859"/>
                  </a:lnTo>
                  <a:lnTo>
                    <a:pt x="4145187" y="19069"/>
                  </a:lnTo>
                  <a:lnTo>
                    <a:pt x="4195137" y="17903"/>
                  </a:lnTo>
                  <a:lnTo>
                    <a:pt x="4250245" y="17612"/>
                  </a:lnTo>
                  <a:lnTo>
                    <a:pt x="4301059" y="17731"/>
                  </a:lnTo>
                  <a:lnTo>
                    <a:pt x="4352765" y="17705"/>
                  </a:lnTo>
                  <a:lnTo>
                    <a:pt x="4405194" y="17564"/>
                  </a:lnTo>
                  <a:lnTo>
                    <a:pt x="4458180" y="17338"/>
                  </a:lnTo>
                  <a:lnTo>
                    <a:pt x="4511555" y="17056"/>
                  </a:lnTo>
                  <a:lnTo>
                    <a:pt x="4565150" y="16747"/>
                  </a:lnTo>
                  <a:lnTo>
                    <a:pt x="4618798" y="16441"/>
                  </a:lnTo>
                  <a:lnTo>
                    <a:pt x="4672332" y="16166"/>
                  </a:lnTo>
                  <a:lnTo>
                    <a:pt x="4725583" y="15953"/>
                  </a:lnTo>
                  <a:lnTo>
                    <a:pt x="4778384" y="15831"/>
                  </a:lnTo>
                  <a:lnTo>
                    <a:pt x="4830568" y="15829"/>
                  </a:lnTo>
                  <a:lnTo>
                    <a:pt x="4881966" y="15977"/>
                  </a:lnTo>
                  <a:lnTo>
                    <a:pt x="4932411" y="16304"/>
                  </a:lnTo>
                  <a:lnTo>
                    <a:pt x="4981735" y="16839"/>
                  </a:lnTo>
                  <a:lnTo>
                    <a:pt x="5029771" y="17612"/>
                  </a:lnTo>
                  <a:lnTo>
                    <a:pt x="5030508" y="30452"/>
                  </a:lnTo>
                  <a:lnTo>
                    <a:pt x="5029771" y="35900"/>
                  </a:lnTo>
                  <a:lnTo>
                    <a:pt x="4966404" y="37048"/>
                  </a:lnTo>
                  <a:lnTo>
                    <a:pt x="4909531" y="37647"/>
                  </a:lnTo>
                  <a:lnTo>
                    <a:pt x="4857597" y="37807"/>
                  </a:lnTo>
                  <a:lnTo>
                    <a:pt x="4809046" y="37639"/>
                  </a:lnTo>
                  <a:lnTo>
                    <a:pt x="4762323" y="37253"/>
                  </a:lnTo>
                  <a:lnTo>
                    <a:pt x="4715874" y="36758"/>
                  </a:lnTo>
                  <a:lnTo>
                    <a:pt x="4668143" y="36265"/>
                  </a:lnTo>
                  <a:lnTo>
                    <a:pt x="4617574" y="35884"/>
                  </a:lnTo>
                  <a:lnTo>
                    <a:pt x="4562613" y="35726"/>
                  </a:lnTo>
                  <a:lnTo>
                    <a:pt x="4501705" y="35900"/>
                  </a:lnTo>
                  <a:lnTo>
                    <a:pt x="4434391" y="37002"/>
                  </a:lnTo>
                  <a:lnTo>
                    <a:pt x="4374466" y="39106"/>
                  </a:lnTo>
                  <a:lnTo>
                    <a:pt x="4320287" y="41663"/>
                  </a:lnTo>
                  <a:lnTo>
                    <a:pt x="4270213" y="44127"/>
                  </a:lnTo>
                  <a:lnTo>
                    <a:pt x="4222601" y="45951"/>
                  </a:lnTo>
                  <a:lnTo>
                    <a:pt x="4175809" y="46588"/>
                  </a:lnTo>
                  <a:lnTo>
                    <a:pt x="4128195" y="45490"/>
                  </a:lnTo>
                  <a:lnTo>
                    <a:pt x="4078116" y="42109"/>
                  </a:lnTo>
                  <a:lnTo>
                    <a:pt x="4023931" y="35900"/>
                  </a:lnTo>
                  <a:lnTo>
                    <a:pt x="3984440" y="31272"/>
                  </a:lnTo>
                  <a:lnTo>
                    <a:pt x="3944322" y="28078"/>
                  </a:lnTo>
                  <a:lnTo>
                    <a:pt x="3903169" y="26136"/>
                  </a:lnTo>
                  <a:lnTo>
                    <a:pt x="3860574" y="25267"/>
                  </a:lnTo>
                  <a:lnTo>
                    <a:pt x="3816128" y="25289"/>
                  </a:lnTo>
                  <a:lnTo>
                    <a:pt x="3769423" y="26022"/>
                  </a:lnTo>
                  <a:lnTo>
                    <a:pt x="3720052" y="27286"/>
                  </a:lnTo>
                  <a:lnTo>
                    <a:pt x="3667606" y="28899"/>
                  </a:lnTo>
                  <a:lnTo>
                    <a:pt x="3611679" y="30683"/>
                  </a:lnTo>
                  <a:lnTo>
                    <a:pt x="3551861" y="32455"/>
                  </a:lnTo>
                  <a:lnTo>
                    <a:pt x="3487745" y="34036"/>
                  </a:lnTo>
                  <a:lnTo>
                    <a:pt x="3418924" y="35244"/>
                  </a:lnTo>
                  <a:lnTo>
                    <a:pt x="3344989" y="35900"/>
                  </a:lnTo>
                  <a:lnTo>
                    <a:pt x="3253010" y="36132"/>
                  </a:lnTo>
                  <a:lnTo>
                    <a:pt x="3174991" y="36060"/>
                  </a:lnTo>
                  <a:lnTo>
                    <a:pt x="3108962" y="35778"/>
                  </a:lnTo>
                  <a:lnTo>
                    <a:pt x="3052952" y="35382"/>
                  </a:lnTo>
                  <a:lnTo>
                    <a:pt x="3004989" y="34967"/>
                  </a:lnTo>
                  <a:lnTo>
                    <a:pt x="2963104" y="34625"/>
                  </a:lnTo>
                  <a:lnTo>
                    <a:pt x="2925326" y="34453"/>
                  </a:lnTo>
                  <a:lnTo>
                    <a:pt x="2889684" y="34546"/>
                  </a:lnTo>
                  <a:lnTo>
                    <a:pt x="2854206" y="34996"/>
                  </a:lnTo>
                  <a:lnTo>
                    <a:pt x="2816923" y="35900"/>
                  </a:lnTo>
                  <a:lnTo>
                    <a:pt x="2784961" y="36583"/>
                  </a:lnTo>
                  <a:lnTo>
                    <a:pt x="2748954" y="36893"/>
                  </a:lnTo>
                  <a:lnTo>
                    <a:pt x="2709085" y="36900"/>
                  </a:lnTo>
                  <a:lnTo>
                    <a:pt x="2665534" y="36675"/>
                  </a:lnTo>
                  <a:lnTo>
                    <a:pt x="2618486" y="36288"/>
                  </a:lnTo>
                  <a:lnTo>
                    <a:pt x="2568120" y="35812"/>
                  </a:lnTo>
                  <a:lnTo>
                    <a:pt x="2514620" y="35316"/>
                  </a:lnTo>
                  <a:lnTo>
                    <a:pt x="2458167" y="34871"/>
                  </a:lnTo>
                  <a:lnTo>
                    <a:pt x="2398943" y="34549"/>
                  </a:lnTo>
                  <a:lnTo>
                    <a:pt x="2337131" y="34420"/>
                  </a:lnTo>
                  <a:lnTo>
                    <a:pt x="2272912" y="34555"/>
                  </a:lnTo>
                  <a:lnTo>
                    <a:pt x="2206468" y="35025"/>
                  </a:lnTo>
                  <a:lnTo>
                    <a:pt x="2137981" y="35900"/>
                  </a:lnTo>
                  <a:lnTo>
                    <a:pt x="2074209" y="37178"/>
                  </a:lnTo>
                  <a:lnTo>
                    <a:pt x="2011920" y="38864"/>
                  </a:lnTo>
                  <a:lnTo>
                    <a:pt x="1951192" y="40807"/>
                  </a:lnTo>
                  <a:lnTo>
                    <a:pt x="1892104" y="42856"/>
                  </a:lnTo>
                  <a:lnTo>
                    <a:pt x="1834735" y="44859"/>
                  </a:lnTo>
                  <a:lnTo>
                    <a:pt x="1779163" y="46666"/>
                  </a:lnTo>
                  <a:lnTo>
                    <a:pt x="1725468" y="48125"/>
                  </a:lnTo>
                  <a:lnTo>
                    <a:pt x="1673727" y="49086"/>
                  </a:lnTo>
                  <a:lnTo>
                    <a:pt x="1624020" y="49395"/>
                  </a:lnTo>
                  <a:lnTo>
                    <a:pt x="1576426" y="48904"/>
                  </a:lnTo>
                  <a:lnTo>
                    <a:pt x="1531023" y="47460"/>
                  </a:lnTo>
                  <a:lnTo>
                    <a:pt x="1487889" y="44912"/>
                  </a:lnTo>
                  <a:lnTo>
                    <a:pt x="1447104" y="41109"/>
                  </a:lnTo>
                  <a:lnTo>
                    <a:pt x="1408747" y="35900"/>
                  </a:lnTo>
                  <a:lnTo>
                    <a:pt x="1360983" y="29047"/>
                  </a:lnTo>
                  <a:lnTo>
                    <a:pt x="1312188" y="23648"/>
                  </a:lnTo>
                  <a:lnTo>
                    <a:pt x="1262384" y="19674"/>
                  </a:lnTo>
                  <a:lnTo>
                    <a:pt x="1211595" y="17099"/>
                  </a:lnTo>
                  <a:lnTo>
                    <a:pt x="1159843" y="15895"/>
                  </a:lnTo>
                  <a:lnTo>
                    <a:pt x="1107150" y="16033"/>
                  </a:lnTo>
                  <a:lnTo>
                    <a:pt x="1053541" y="17486"/>
                  </a:lnTo>
                  <a:lnTo>
                    <a:pt x="999037" y="20227"/>
                  </a:lnTo>
                  <a:lnTo>
                    <a:pt x="943662" y="24229"/>
                  </a:lnTo>
                  <a:lnTo>
                    <a:pt x="887439" y="29462"/>
                  </a:lnTo>
                  <a:lnTo>
                    <a:pt x="830389" y="35900"/>
                  </a:lnTo>
                  <a:lnTo>
                    <a:pt x="788974" y="40360"/>
                  </a:lnTo>
                  <a:lnTo>
                    <a:pt x="744035" y="44093"/>
                  </a:lnTo>
                  <a:lnTo>
                    <a:pt x="696028" y="47126"/>
                  </a:lnTo>
                  <a:lnTo>
                    <a:pt x="645411" y="49487"/>
                  </a:lnTo>
                  <a:lnTo>
                    <a:pt x="592638" y="51207"/>
                  </a:lnTo>
                  <a:lnTo>
                    <a:pt x="538168" y="52313"/>
                  </a:lnTo>
                  <a:lnTo>
                    <a:pt x="482457" y="52833"/>
                  </a:lnTo>
                  <a:lnTo>
                    <a:pt x="425962" y="52797"/>
                  </a:lnTo>
                  <a:lnTo>
                    <a:pt x="369140" y="52233"/>
                  </a:lnTo>
                  <a:lnTo>
                    <a:pt x="312446" y="51170"/>
                  </a:lnTo>
                  <a:lnTo>
                    <a:pt x="256338" y="49635"/>
                  </a:lnTo>
                  <a:lnTo>
                    <a:pt x="201273" y="47659"/>
                  </a:lnTo>
                  <a:lnTo>
                    <a:pt x="147707" y="45268"/>
                  </a:lnTo>
                  <a:lnTo>
                    <a:pt x="96097" y="42493"/>
                  </a:lnTo>
                  <a:lnTo>
                    <a:pt x="46899" y="39360"/>
                  </a:lnTo>
                  <a:lnTo>
                    <a:pt x="571" y="35900"/>
                  </a:lnTo>
                  <a:lnTo>
                    <a:pt x="0" y="26896"/>
                  </a:lnTo>
                  <a:lnTo>
                    <a:pt x="698" y="22717"/>
                  </a:lnTo>
                  <a:lnTo>
                    <a:pt x="571" y="17612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5837995" y="2686699"/>
            <a:ext cx="5138420" cy="2582545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5"/>
              </a:spcBef>
              <a:tabLst>
                <a:tab pos="241300" algn="l"/>
              </a:tabLst>
            </a:pPr>
            <a:r>
              <a:rPr sz="2000" spc="-5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Most</a:t>
            </a:r>
            <a:r>
              <a:rPr sz="20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common</a:t>
            </a:r>
            <a:r>
              <a:rPr sz="20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cause</a:t>
            </a:r>
            <a:r>
              <a:rPr sz="20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2000" spc="-7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posterior</a:t>
            </a:r>
            <a:r>
              <a:rPr sz="20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elbow</a:t>
            </a:r>
            <a:r>
              <a:rPr sz="2000" spc="-8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Calibri"/>
                <a:cs typeface="Calibri"/>
              </a:rPr>
              <a:t>pain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70"/>
              </a:spcBef>
              <a:tabLst>
                <a:tab pos="241300" algn="l"/>
              </a:tabLst>
            </a:pPr>
            <a:r>
              <a:rPr sz="2000" spc="-5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2000" spc="-10" dirty="0">
                <a:solidFill>
                  <a:srgbClr val="FFFFFF"/>
                </a:solidFill>
                <a:latin typeface="Calibri"/>
                <a:cs typeface="Calibri"/>
              </a:rPr>
              <a:t>Hyperextension</a:t>
            </a:r>
            <a:r>
              <a:rPr sz="20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&amp;</a:t>
            </a:r>
            <a:r>
              <a:rPr sz="2000" spc="-8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valgus</a:t>
            </a:r>
            <a:r>
              <a:rPr sz="20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overload</a:t>
            </a:r>
            <a:r>
              <a:rPr sz="20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Calibri"/>
                <a:cs typeface="Calibri"/>
              </a:rPr>
              <a:t>syndrome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45"/>
              </a:spcBef>
              <a:tabLst>
                <a:tab pos="241300" algn="l"/>
              </a:tabLst>
            </a:pPr>
            <a:r>
              <a:rPr sz="2000" spc="-5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Impingement</a:t>
            </a:r>
            <a:r>
              <a:rPr sz="20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2000" spc="-7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2000" spc="-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Calibri"/>
                <a:cs typeface="Calibri"/>
              </a:rPr>
              <a:t>posteromedial</a:t>
            </a:r>
            <a:r>
              <a:rPr sz="20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Calibri"/>
                <a:cs typeface="Calibri"/>
              </a:rPr>
              <a:t>corner</a:t>
            </a:r>
            <a:endParaRPr sz="2000">
              <a:latin typeface="Calibri"/>
              <a:cs typeface="Calibri"/>
            </a:endParaRPr>
          </a:p>
          <a:p>
            <a:pPr marL="241300" marR="489584" indent="-229235">
              <a:lnSpc>
                <a:spcPts val="2160"/>
              </a:lnSpc>
              <a:spcBef>
                <a:spcPts val="1035"/>
              </a:spcBef>
              <a:tabLst>
                <a:tab pos="241300" algn="l"/>
              </a:tabLst>
            </a:pPr>
            <a:r>
              <a:rPr sz="2000" spc="-5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If</a:t>
            </a:r>
            <a:r>
              <a:rPr sz="2000" spc="-8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allowed</a:t>
            </a:r>
            <a:r>
              <a:rPr sz="20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2000" spc="-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continue</a:t>
            </a:r>
            <a:r>
              <a:rPr sz="20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consider</a:t>
            </a:r>
            <a:r>
              <a:rPr sz="20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Calibri"/>
                <a:cs typeface="Calibri"/>
              </a:rPr>
              <a:t>osteophyte formation</a:t>
            </a:r>
            <a:r>
              <a:rPr sz="20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20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fixed</a:t>
            </a:r>
            <a:r>
              <a:rPr sz="2000" spc="-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flexion</a:t>
            </a:r>
            <a:r>
              <a:rPr sz="20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Calibri"/>
                <a:cs typeface="Calibri"/>
              </a:rPr>
              <a:t>deformity.</a:t>
            </a:r>
            <a:endParaRPr sz="2000">
              <a:latin typeface="Calibri"/>
              <a:cs typeface="Calibri"/>
            </a:endParaRPr>
          </a:p>
          <a:p>
            <a:pPr marL="241300" marR="5080" indent="-229235">
              <a:lnSpc>
                <a:spcPts val="2160"/>
              </a:lnSpc>
              <a:spcBef>
                <a:spcPts val="1010"/>
              </a:spcBef>
              <a:tabLst>
                <a:tab pos="241300" algn="l"/>
              </a:tabLst>
            </a:pPr>
            <a:r>
              <a:rPr sz="2000" spc="-5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Mx:</a:t>
            </a:r>
            <a:r>
              <a:rPr sz="2000" spc="-10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Minimise</a:t>
            </a:r>
            <a:r>
              <a:rPr sz="20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extension</a:t>
            </a:r>
            <a:r>
              <a:rPr sz="20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forces</a:t>
            </a:r>
            <a:r>
              <a:rPr sz="2000" spc="-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Calibri"/>
                <a:cs typeface="Calibri"/>
              </a:rPr>
              <a:t>with </a:t>
            </a:r>
            <a:r>
              <a:rPr sz="2000" spc="-10" dirty="0">
                <a:solidFill>
                  <a:srgbClr val="FFFFFF"/>
                </a:solidFill>
                <a:latin typeface="Calibri"/>
                <a:cs typeface="Calibri"/>
              </a:rPr>
              <a:t>strengthening,</a:t>
            </a:r>
            <a:r>
              <a:rPr sz="20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taping,</a:t>
            </a:r>
            <a:r>
              <a:rPr sz="20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bracing,</a:t>
            </a:r>
            <a:r>
              <a:rPr sz="20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FF"/>
                </a:solidFill>
                <a:latin typeface="Calibri"/>
                <a:cs typeface="Calibri"/>
              </a:rPr>
              <a:t>manual</a:t>
            </a:r>
            <a:r>
              <a:rPr sz="20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Calibri"/>
                <a:cs typeface="Calibri"/>
              </a:rPr>
              <a:t>therapy.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44169" y="634759"/>
            <a:ext cx="5591175" cy="1215390"/>
          </a:xfrm>
          <a:prstGeom prst="rect">
            <a:avLst/>
          </a:prstGeom>
        </p:spPr>
        <p:txBody>
          <a:bodyPr vert="horz" wrap="square" lIns="0" tIns="82550" rIns="0" bIns="0" rtlCol="0">
            <a:spAutoFit/>
          </a:bodyPr>
          <a:lstStyle/>
          <a:p>
            <a:pPr marL="12700" marR="5080">
              <a:lnSpc>
                <a:spcPts val="4440"/>
              </a:lnSpc>
              <a:spcBef>
                <a:spcPts val="650"/>
              </a:spcBef>
            </a:pPr>
            <a:r>
              <a:rPr sz="4100" dirty="0">
                <a:solidFill>
                  <a:srgbClr val="000000"/>
                </a:solidFill>
              </a:rPr>
              <a:t>Medial</a:t>
            </a:r>
            <a:r>
              <a:rPr sz="4100" spc="-145" dirty="0">
                <a:solidFill>
                  <a:srgbClr val="000000"/>
                </a:solidFill>
              </a:rPr>
              <a:t> </a:t>
            </a:r>
            <a:r>
              <a:rPr sz="4100" dirty="0">
                <a:solidFill>
                  <a:srgbClr val="000000"/>
                </a:solidFill>
              </a:rPr>
              <a:t>Collateral</a:t>
            </a:r>
            <a:r>
              <a:rPr sz="4100" spc="-130" dirty="0">
                <a:solidFill>
                  <a:srgbClr val="000000"/>
                </a:solidFill>
              </a:rPr>
              <a:t> </a:t>
            </a:r>
            <a:r>
              <a:rPr sz="4100" spc="-10" dirty="0">
                <a:solidFill>
                  <a:srgbClr val="000000"/>
                </a:solidFill>
              </a:rPr>
              <a:t>Ligament Sprain</a:t>
            </a:r>
            <a:endParaRPr sz="4100"/>
          </a:p>
        </p:txBody>
      </p:sp>
      <p:sp>
        <p:nvSpPr>
          <p:cNvPr id="3" name="object 3"/>
          <p:cNvSpPr txBox="1"/>
          <p:nvPr/>
        </p:nvSpPr>
        <p:spPr>
          <a:xfrm>
            <a:off x="5044170" y="2326944"/>
            <a:ext cx="5729605" cy="1778000"/>
          </a:xfrm>
          <a:prstGeom prst="rect">
            <a:avLst/>
          </a:prstGeom>
        </p:spPr>
        <p:txBody>
          <a:bodyPr vert="horz" wrap="square" lIns="0" tIns="1104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70"/>
              </a:spcBef>
              <a:tabLst>
                <a:tab pos="2406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Calibri"/>
                <a:cs typeface="Calibri"/>
              </a:rPr>
              <a:t>MOI: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FOOA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/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Microtrauma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65"/>
              </a:spcBef>
              <a:tabLst>
                <a:tab pos="29908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>
                <a:latin typeface="Calibri"/>
                <a:cs typeface="Calibri"/>
              </a:rPr>
              <a:t>Throwing</a:t>
            </a:r>
            <a:endParaRPr sz="2000">
              <a:latin typeface="Calibri"/>
              <a:cs typeface="Calibri"/>
            </a:endParaRPr>
          </a:p>
          <a:p>
            <a:pPr marL="241300" marR="5080" indent="-228600">
              <a:lnSpc>
                <a:spcPts val="2160"/>
              </a:lnSpc>
              <a:spcBef>
                <a:spcPts val="1015"/>
              </a:spcBef>
              <a:tabLst>
                <a:tab pos="2406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Calibri"/>
                <a:cs typeface="Calibri"/>
              </a:rPr>
              <a:t>Ax: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Valgus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stress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test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at</a:t>
            </a:r>
            <a:r>
              <a:rPr sz="2000" spc="-7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30d</a:t>
            </a:r>
            <a:r>
              <a:rPr sz="2000" spc="-6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flx.</a:t>
            </a:r>
            <a:r>
              <a:rPr sz="2000" spc="-7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Complete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disruption </a:t>
            </a:r>
            <a:r>
              <a:rPr sz="2000" dirty="0">
                <a:latin typeface="Calibri"/>
                <a:cs typeface="Calibri"/>
              </a:rPr>
              <a:t>require</a:t>
            </a:r>
            <a:r>
              <a:rPr sz="2000" spc="-80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surgery.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Incomplete</a:t>
            </a:r>
            <a:r>
              <a:rPr sz="2000" spc="-7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sprain</a:t>
            </a:r>
            <a:r>
              <a:rPr sz="2000" spc="-7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require</a:t>
            </a:r>
            <a:r>
              <a:rPr sz="2000" spc="-8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protection </a:t>
            </a:r>
            <a:r>
              <a:rPr sz="2000" dirty="0">
                <a:latin typeface="Calibri"/>
                <a:cs typeface="Calibri"/>
              </a:rPr>
              <a:t>through</a:t>
            </a:r>
            <a:r>
              <a:rPr sz="2000" spc="-8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taping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and</a:t>
            </a:r>
            <a:r>
              <a:rPr sz="2000" spc="-8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bracing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with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strengthening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5588" y="0"/>
            <a:ext cx="4444874" cy="6774511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5081015" y="2115311"/>
            <a:ext cx="6309360" cy="0"/>
          </a:xfrm>
          <a:custGeom>
            <a:avLst/>
            <a:gdLst/>
            <a:ahLst/>
            <a:cxnLst/>
            <a:rect l="l" t="t" r="r" b="b"/>
            <a:pathLst>
              <a:path w="6309359">
                <a:moveTo>
                  <a:pt x="0" y="0"/>
                </a:moveTo>
                <a:lnTo>
                  <a:pt x="6309360" y="0"/>
                </a:lnTo>
              </a:path>
            </a:pathLst>
          </a:custGeom>
          <a:ln w="19050">
            <a:solidFill>
              <a:srgbClr val="EB695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30936" y="1395983"/>
            <a:ext cx="10980808" cy="4050443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48948" y="311118"/>
            <a:ext cx="3140075" cy="1298575"/>
          </a:xfrm>
          <a:prstGeom prst="rect">
            <a:avLst/>
          </a:prstGeom>
        </p:spPr>
        <p:txBody>
          <a:bodyPr vert="horz" wrap="square" lIns="0" tIns="87630" rIns="0" bIns="0" rtlCol="0">
            <a:spAutoFit/>
          </a:bodyPr>
          <a:lstStyle/>
          <a:p>
            <a:pPr marL="12700" marR="5080">
              <a:lnSpc>
                <a:spcPts val="4750"/>
              </a:lnSpc>
              <a:spcBef>
                <a:spcPts val="690"/>
              </a:spcBef>
            </a:pPr>
            <a:r>
              <a:rPr sz="4400" spc="-95" dirty="0">
                <a:solidFill>
                  <a:srgbClr val="000000"/>
                </a:solidFill>
              </a:rPr>
              <a:t>Tommy</a:t>
            </a:r>
            <a:r>
              <a:rPr sz="4400" spc="-145" dirty="0">
                <a:solidFill>
                  <a:srgbClr val="000000"/>
                </a:solidFill>
              </a:rPr>
              <a:t> </a:t>
            </a:r>
            <a:r>
              <a:rPr sz="4400" spc="-45" dirty="0">
                <a:solidFill>
                  <a:srgbClr val="000000"/>
                </a:solidFill>
              </a:rPr>
              <a:t>John’s </a:t>
            </a:r>
            <a:r>
              <a:rPr sz="4400" spc="-10" dirty="0">
                <a:solidFill>
                  <a:srgbClr val="000000"/>
                </a:solidFill>
              </a:rPr>
              <a:t>Elbow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48948" y="1802739"/>
            <a:ext cx="3050540" cy="2630170"/>
          </a:xfrm>
          <a:prstGeom prst="rect">
            <a:avLst/>
          </a:prstGeom>
        </p:spPr>
        <p:txBody>
          <a:bodyPr vert="horz" wrap="square" lIns="0" tIns="62230" rIns="0" bIns="0" rtlCol="0">
            <a:spAutoFit/>
          </a:bodyPr>
          <a:lstStyle/>
          <a:p>
            <a:pPr marL="241300" marR="173990" indent="-228600">
              <a:lnSpc>
                <a:spcPts val="3020"/>
              </a:lnSpc>
              <a:spcBef>
                <a:spcPts val="490"/>
              </a:spcBef>
            </a:pPr>
            <a:r>
              <a:rPr sz="2800" dirty="0">
                <a:latin typeface="Arial"/>
                <a:cs typeface="Arial"/>
              </a:rPr>
              <a:t>•</a:t>
            </a:r>
            <a:r>
              <a:rPr sz="2800" spc="15" dirty="0">
                <a:latin typeface="Arial"/>
                <a:cs typeface="Arial"/>
              </a:rPr>
              <a:t> </a:t>
            </a:r>
            <a:r>
              <a:rPr sz="2800" dirty="0">
                <a:latin typeface="Calibri"/>
                <a:cs typeface="Calibri"/>
              </a:rPr>
              <a:t>Medial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collateral </a:t>
            </a:r>
            <a:r>
              <a:rPr sz="2800" dirty="0">
                <a:latin typeface="Calibri"/>
                <a:cs typeface="Calibri"/>
              </a:rPr>
              <a:t>sprain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&gt;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instability</a:t>
            </a:r>
            <a:endParaRPr sz="2800">
              <a:latin typeface="Calibri"/>
              <a:cs typeface="Calibri"/>
            </a:endParaRPr>
          </a:p>
          <a:p>
            <a:pPr marL="241300" marR="5080" indent="-228600">
              <a:lnSpc>
                <a:spcPts val="3020"/>
              </a:lnSpc>
              <a:spcBef>
                <a:spcPts val="1015"/>
              </a:spcBef>
            </a:pPr>
            <a:r>
              <a:rPr sz="2800" dirty="0">
                <a:latin typeface="Arial"/>
                <a:cs typeface="Arial"/>
              </a:rPr>
              <a:t>•</a:t>
            </a:r>
            <a:r>
              <a:rPr sz="2800" spc="-10" dirty="0">
                <a:latin typeface="Arial"/>
                <a:cs typeface="Arial"/>
              </a:rPr>
              <a:t> </a:t>
            </a:r>
            <a:r>
              <a:rPr sz="2800" dirty="0">
                <a:latin typeface="Calibri"/>
                <a:cs typeface="Calibri"/>
              </a:rPr>
              <a:t>Throwing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overload, </a:t>
            </a:r>
            <a:r>
              <a:rPr sz="2800" dirty="0">
                <a:latin typeface="Calibri"/>
                <a:cs typeface="Calibri"/>
              </a:rPr>
              <a:t>post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surgical?</a:t>
            </a:r>
            <a:endParaRPr sz="2800">
              <a:latin typeface="Calibri"/>
              <a:cs typeface="Calibri"/>
            </a:endParaRPr>
          </a:p>
          <a:p>
            <a:pPr marL="241300" marR="271780" indent="-228600">
              <a:lnSpc>
                <a:spcPts val="3020"/>
              </a:lnSpc>
              <a:spcBef>
                <a:spcPts val="1015"/>
              </a:spcBef>
            </a:pPr>
            <a:r>
              <a:rPr sz="2800" dirty="0">
                <a:latin typeface="Arial"/>
                <a:cs typeface="Arial"/>
              </a:rPr>
              <a:t>•</a:t>
            </a:r>
            <a:r>
              <a:rPr sz="2800" spc="-30" dirty="0">
                <a:latin typeface="Arial"/>
                <a:cs typeface="Arial"/>
              </a:rPr>
              <a:t> </a:t>
            </a:r>
            <a:r>
              <a:rPr sz="2800" spc="-10" dirty="0">
                <a:latin typeface="Calibri"/>
                <a:cs typeface="Calibri"/>
              </a:rPr>
              <a:t>Repetetive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valgus force</a:t>
            </a:r>
            <a:endParaRPr sz="28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53128" y="0"/>
            <a:ext cx="7738871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27669" y="723638"/>
            <a:ext cx="3051175" cy="1298575"/>
          </a:xfrm>
          <a:prstGeom prst="rect">
            <a:avLst/>
          </a:prstGeom>
        </p:spPr>
        <p:txBody>
          <a:bodyPr vert="horz" wrap="square" lIns="0" tIns="87630" rIns="0" bIns="0" rtlCol="0">
            <a:spAutoFit/>
          </a:bodyPr>
          <a:lstStyle/>
          <a:p>
            <a:pPr marL="12700" marR="5080">
              <a:lnSpc>
                <a:spcPts val="4750"/>
              </a:lnSpc>
              <a:spcBef>
                <a:spcPts val="690"/>
              </a:spcBef>
            </a:pPr>
            <a:r>
              <a:rPr sz="4400" spc="-10" dirty="0">
                <a:solidFill>
                  <a:srgbClr val="000000"/>
                </a:solidFill>
              </a:rPr>
              <a:t>Extensor </a:t>
            </a:r>
            <a:r>
              <a:rPr sz="4400" spc="-65" dirty="0">
                <a:solidFill>
                  <a:srgbClr val="000000"/>
                </a:solidFill>
              </a:rPr>
              <a:t>Tendinopathy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727670" y="2326944"/>
            <a:ext cx="2917190" cy="2875280"/>
          </a:xfrm>
          <a:prstGeom prst="rect">
            <a:avLst/>
          </a:prstGeom>
        </p:spPr>
        <p:txBody>
          <a:bodyPr vert="horz" wrap="square" lIns="0" tIns="1104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70"/>
              </a:spcBef>
              <a:tabLst>
                <a:tab pos="2406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Calibri"/>
                <a:cs typeface="Calibri"/>
              </a:rPr>
              <a:t>Acute</a:t>
            </a:r>
            <a:r>
              <a:rPr sz="2000" spc="-9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lateral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epicondylitis</a:t>
            </a:r>
            <a:endParaRPr sz="2000">
              <a:latin typeface="Calibri"/>
              <a:cs typeface="Calibri"/>
            </a:endParaRPr>
          </a:p>
          <a:p>
            <a:pPr marL="240665" marR="695325" indent="-228600">
              <a:lnSpc>
                <a:spcPts val="2160"/>
              </a:lnSpc>
              <a:spcBef>
                <a:spcPts val="1040"/>
              </a:spcBef>
              <a:tabLst>
                <a:tab pos="2406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>
                <a:latin typeface="Calibri"/>
                <a:cs typeface="Calibri"/>
              </a:rPr>
              <a:t>Persistent</a:t>
            </a:r>
            <a:r>
              <a:rPr sz="2000" spc="-7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extensor tendinopathy</a:t>
            </a:r>
            <a:endParaRPr sz="2000">
              <a:latin typeface="Calibri"/>
              <a:cs typeface="Calibri"/>
            </a:endParaRPr>
          </a:p>
          <a:p>
            <a:pPr marL="240665" marR="34290" indent="-228600">
              <a:lnSpc>
                <a:spcPts val="2160"/>
              </a:lnSpc>
              <a:spcBef>
                <a:spcPts val="980"/>
              </a:spcBef>
              <a:tabLst>
                <a:tab pos="2406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Calibri"/>
                <a:cs typeface="Calibri"/>
              </a:rPr>
              <a:t>Mx: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strengthening </a:t>
            </a:r>
            <a:r>
              <a:rPr sz="2000" dirty="0">
                <a:latin typeface="Calibri"/>
                <a:cs typeface="Calibri"/>
              </a:rPr>
              <a:t>(iso&gt;isot&gt;ecc),</a:t>
            </a:r>
            <a:r>
              <a:rPr sz="2000" spc="-7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stretching, </a:t>
            </a:r>
            <a:r>
              <a:rPr sz="2000" dirty="0">
                <a:latin typeface="Calibri"/>
                <a:cs typeface="Calibri"/>
              </a:rPr>
              <a:t>MWM,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STM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if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trialled</a:t>
            </a:r>
            <a:r>
              <a:rPr sz="2000" spc="-25" dirty="0">
                <a:latin typeface="Calibri"/>
                <a:cs typeface="Calibri"/>
              </a:rPr>
              <a:t> as </a:t>
            </a:r>
            <a:r>
              <a:rPr sz="2000" dirty="0">
                <a:latin typeface="Calibri"/>
                <a:cs typeface="Calibri"/>
              </a:rPr>
              <a:t>beneficial,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spc="-25" dirty="0">
                <a:latin typeface="Calibri"/>
                <a:cs typeface="Calibri"/>
              </a:rPr>
              <a:t>UL </a:t>
            </a:r>
            <a:r>
              <a:rPr sz="2000" spc="-10" dirty="0">
                <a:latin typeface="Calibri"/>
                <a:cs typeface="Calibri"/>
              </a:rPr>
              <a:t>neurodynamics,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taping, bracing,</a:t>
            </a:r>
            <a:endParaRPr sz="20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639055" y="0"/>
            <a:ext cx="7553325" cy="6858000"/>
            <a:chOff x="4639055" y="0"/>
            <a:chExt cx="7553325" cy="6858000"/>
          </a:xfrm>
        </p:grpSpPr>
        <p:sp>
          <p:nvSpPr>
            <p:cNvPr id="5" name="object 5"/>
            <p:cNvSpPr/>
            <p:nvPr/>
          </p:nvSpPr>
          <p:spPr>
            <a:xfrm>
              <a:off x="4639055" y="0"/>
              <a:ext cx="7553325" cy="6858000"/>
            </a:xfrm>
            <a:custGeom>
              <a:avLst/>
              <a:gdLst/>
              <a:ahLst/>
              <a:cxnLst/>
              <a:rect l="l" t="t" r="r" b="b"/>
              <a:pathLst>
                <a:path w="7553325" h="6858000">
                  <a:moveTo>
                    <a:pt x="7552944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7552944" y="6858000"/>
                  </a:lnTo>
                  <a:lnTo>
                    <a:pt x="7552944" y="0"/>
                  </a:lnTo>
                  <a:close/>
                </a:path>
              </a:pathLst>
            </a:custGeom>
            <a:solidFill>
              <a:srgbClr val="C7C9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059679" y="512064"/>
              <a:ext cx="6714731" cy="587044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5125211" y="559308"/>
              <a:ext cx="6583680" cy="5739765"/>
            </a:xfrm>
            <a:custGeom>
              <a:avLst/>
              <a:gdLst/>
              <a:ahLst/>
              <a:cxnLst/>
              <a:rect l="l" t="t" r="r" b="b"/>
              <a:pathLst>
                <a:path w="6583680" h="5739765">
                  <a:moveTo>
                    <a:pt x="6583680" y="0"/>
                  </a:moveTo>
                  <a:lnTo>
                    <a:pt x="0" y="0"/>
                  </a:lnTo>
                  <a:lnTo>
                    <a:pt x="0" y="5739384"/>
                  </a:lnTo>
                  <a:lnTo>
                    <a:pt x="6583680" y="5739384"/>
                  </a:lnTo>
                  <a:lnTo>
                    <a:pt x="658368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125211" y="559308"/>
              <a:ext cx="6583680" cy="5739765"/>
            </a:xfrm>
            <a:custGeom>
              <a:avLst/>
              <a:gdLst/>
              <a:ahLst/>
              <a:cxnLst/>
              <a:rect l="l" t="t" r="r" b="b"/>
              <a:pathLst>
                <a:path w="6583680" h="5739765">
                  <a:moveTo>
                    <a:pt x="0" y="0"/>
                  </a:moveTo>
                  <a:lnTo>
                    <a:pt x="6583680" y="0"/>
                  </a:lnTo>
                  <a:lnTo>
                    <a:pt x="6583680" y="5739384"/>
                  </a:lnTo>
                  <a:lnTo>
                    <a:pt x="0" y="5739384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C7C9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407151" y="1118616"/>
              <a:ext cx="6016750" cy="4617719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0380"/>
            <a:chOff x="0" y="0"/>
            <a:chExt cx="12192000" cy="685038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88939" cy="685013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2206751"/>
              <a:ext cx="12192000" cy="316382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544823" y="2834640"/>
              <a:ext cx="5215127" cy="1496567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956430" y="3006755"/>
            <a:ext cx="4337050" cy="8191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Manual</a:t>
            </a:r>
            <a:r>
              <a:rPr spc="-45" dirty="0"/>
              <a:t> </a:t>
            </a:r>
            <a:r>
              <a:rPr spc="-10" dirty="0"/>
              <a:t>Therapy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607504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spc="-10" dirty="0">
                <a:solidFill>
                  <a:srgbClr val="000000"/>
                </a:solidFill>
              </a:rPr>
              <a:t>Improving</a:t>
            </a:r>
            <a:r>
              <a:rPr sz="4400" spc="-140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Elbow</a:t>
            </a:r>
            <a:r>
              <a:rPr sz="4400" spc="-140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Extension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69391" y="1847088"/>
            <a:ext cx="3840479" cy="424281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096000" y="1831848"/>
            <a:ext cx="4675631" cy="411783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916939" y="6224270"/>
            <a:ext cx="75692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Grade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spc="-50" dirty="0">
                <a:latin typeface="Calibri"/>
                <a:cs typeface="Calibri"/>
              </a:rPr>
              <a:t>2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252921" y="6107683"/>
            <a:ext cx="75692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Grade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spc="-50" dirty="0">
                <a:latin typeface="Calibri"/>
                <a:cs typeface="Calibri"/>
              </a:rPr>
              <a:t>3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499935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spc="-10" dirty="0">
                <a:solidFill>
                  <a:srgbClr val="000000"/>
                </a:solidFill>
              </a:rPr>
              <a:t>Improving</a:t>
            </a:r>
            <a:r>
              <a:rPr sz="4400" spc="-175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Extension</a:t>
            </a:r>
            <a:r>
              <a:rPr sz="4400" spc="-180" dirty="0">
                <a:solidFill>
                  <a:srgbClr val="000000"/>
                </a:solidFill>
              </a:rPr>
              <a:t> </a:t>
            </a:r>
            <a:r>
              <a:rPr sz="4400" spc="-50" dirty="0">
                <a:solidFill>
                  <a:srgbClr val="000000"/>
                </a:solidFill>
              </a:rPr>
              <a:t>2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51560" y="1807464"/>
            <a:ext cx="3416807" cy="432815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465580" y="6269043"/>
            <a:ext cx="75692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Grade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spc="-50" dirty="0">
                <a:latin typeface="Calibri"/>
                <a:cs typeface="Calibri"/>
              </a:rPr>
              <a:t>4</a:t>
            </a:r>
            <a:endParaRPr sz="180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440424" y="1804416"/>
            <a:ext cx="4319002" cy="3922775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7051040" y="5835054"/>
            <a:ext cx="241808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W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palp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in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olecranon</a:t>
            </a:r>
            <a:r>
              <a:rPr sz="1800" spc="20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fossa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399415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spc="-10" dirty="0">
                <a:solidFill>
                  <a:srgbClr val="000000"/>
                </a:solidFill>
              </a:rPr>
              <a:t>Improving</a:t>
            </a:r>
            <a:r>
              <a:rPr sz="4400" spc="-16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Flexion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86511" y="2142744"/>
            <a:ext cx="4419587" cy="335279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388608" y="2142744"/>
            <a:ext cx="4419599" cy="3477754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916939" y="6224270"/>
            <a:ext cx="75692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Grade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spc="-50" dirty="0">
                <a:latin typeface="Calibri"/>
                <a:cs typeface="Calibri"/>
              </a:rPr>
              <a:t>2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367346" y="5900801"/>
            <a:ext cx="9429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Grade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3-</a:t>
            </a:r>
            <a:r>
              <a:rPr sz="1800" spc="-50" dirty="0">
                <a:latin typeface="Calibri"/>
                <a:cs typeface="Calibri"/>
              </a:rPr>
              <a:t>4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441134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spc="-10" dirty="0">
                <a:solidFill>
                  <a:srgbClr val="000000"/>
                </a:solidFill>
              </a:rPr>
              <a:t>Improving</a:t>
            </a:r>
            <a:r>
              <a:rPr sz="4400" spc="-175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Flexion</a:t>
            </a:r>
            <a:r>
              <a:rPr sz="4400" spc="-170" dirty="0">
                <a:solidFill>
                  <a:srgbClr val="000000"/>
                </a:solidFill>
              </a:rPr>
              <a:t> </a:t>
            </a:r>
            <a:r>
              <a:rPr sz="4400" spc="-50" dirty="0">
                <a:solidFill>
                  <a:srgbClr val="000000"/>
                </a:solidFill>
              </a:rPr>
              <a:t>2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38200" y="1691640"/>
            <a:ext cx="3602735" cy="460247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111250" y="6208395"/>
            <a:ext cx="268986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Flexion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caudad </a:t>
            </a:r>
            <a:r>
              <a:rPr sz="1800" spc="-10" dirty="0">
                <a:latin typeface="Calibri"/>
                <a:cs typeface="Calibri"/>
              </a:rPr>
              <a:t>movement</a:t>
            </a:r>
            <a:endParaRPr sz="180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649691" y="1844040"/>
            <a:ext cx="4429788" cy="3316223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6813758" y="5309870"/>
            <a:ext cx="399796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Flexion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caudad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movement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in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90d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flexion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441134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spc="-10" dirty="0">
                <a:solidFill>
                  <a:srgbClr val="000000"/>
                </a:solidFill>
              </a:rPr>
              <a:t>Improving</a:t>
            </a:r>
            <a:r>
              <a:rPr sz="4400" spc="-175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Flexion</a:t>
            </a:r>
            <a:r>
              <a:rPr sz="4400" spc="-170" dirty="0">
                <a:solidFill>
                  <a:srgbClr val="000000"/>
                </a:solidFill>
              </a:rPr>
              <a:t> </a:t>
            </a:r>
            <a:r>
              <a:rPr sz="4400" spc="-50" dirty="0">
                <a:solidFill>
                  <a:srgbClr val="000000"/>
                </a:solidFill>
              </a:rPr>
              <a:t>3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29639" y="2228088"/>
            <a:ext cx="4480559" cy="3316223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133048" y="5561329"/>
            <a:ext cx="4027804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Longitudinal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caudad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radio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ulnar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movement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7265034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dirty="0">
                <a:solidFill>
                  <a:srgbClr val="000000"/>
                </a:solidFill>
              </a:rPr>
              <a:t>Superior</a:t>
            </a:r>
            <a:r>
              <a:rPr sz="4400" spc="-100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Radio</a:t>
            </a:r>
            <a:r>
              <a:rPr sz="4400" spc="-85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Ulnar</a:t>
            </a:r>
            <a:r>
              <a:rPr sz="4400" spc="-114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Movement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52600" y="1648967"/>
            <a:ext cx="3084575" cy="447751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242048" y="1648967"/>
            <a:ext cx="3197351" cy="4520183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2031627" y="6148622"/>
            <a:ext cx="26574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A-</a:t>
            </a:r>
            <a:r>
              <a:rPr sz="1800" dirty="0">
                <a:latin typeface="Calibri"/>
                <a:cs typeface="Calibri"/>
              </a:rPr>
              <a:t>P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movement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in</a:t>
            </a:r>
            <a:r>
              <a:rPr sz="1800" spc="-10" dirty="0">
                <a:latin typeface="Calibri"/>
                <a:cs typeface="Calibri"/>
              </a:rPr>
              <a:t> supination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590494" y="6141307"/>
            <a:ext cx="259588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A-</a:t>
            </a:r>
            <a:r>
              <a:rPr sz="1800" dirty="0">
                <a:latin typeface="Calibri"/>
                <a:cs typeface="Calibri"/>
              </a:rPr>
              <a:t>P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movement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in</a:t>
            </a:r>
            <a:r>
              <a:rPr sz="1800" spc="-10" dirty="0">
                <a:latin typeface="Calibri"/>
                <a:cs typeface="Calibri"/>
              </a:rPr>
              <a:t> pronation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38200" y="2255520"/>
            <a:ext cx="4190999" cy="3328414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69339" y="765270"/>
            <a:ext cx="7680959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dirty="0">
                <a:solidFill>
                  <a:srgbClr val="000000"/>
                </a:solidFill>
              </a:rPr>
              <a:t>Superior</a:t>
            </a:r>
            <a:r>
              <a:rPr sz="4400" spc="-130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Radio</a:t>
            </a:r>
            <a:r>
              <a:rPr sz="4400" spc="-105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Ulnar</a:t>
            </a:r>
            <a:r>
              <a:rPr sz="4400" spc="-140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Movement</a:t>
            </a:r>
            <a:r>
              <a:rPr sz="4400" spc="-125" dirty="0">
                <a:solidFill>
                  <a:srgbClr val="000000"/>
                </a:solidFill>
              </a:rPr>
              <a:t> </a:t>
            </a:r>
            <a:r>
              <a:rPr sz="4400" spc="-50" dirty="0">
                <a:solidFill>
                  <a:srgbClr val="000000"/>
                </a:solidFill>
              </a:rPr>
              <a:t>2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1069339" y="5646339"/>
            <a:ext cx="26574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P-A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movement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in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supination</a:t>
            </a:r>
            <a:endParaRPr sz="180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309104" y="1591055"/>
            <a:ext cx="2727959" cy="4620767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7102047" y="6173588"/>
            <a:ext cx="3187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Longitudinal</a:t>
            </a:r>
            <a:r>
              <a:rPr sz="1800" spc="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movement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in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caudad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44955" y="612870"/>
            <a:ext cx="897890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dirty="0">
                <a:solidFill>
                  <a:srgbClr val="000000"/>
                </a:solidFill>
              </a:rPr>
              <a:t>Mobilisation</a:t>
            </a:r>
            <a:r>
              <a:rPr sz="4400" spc="-85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w</a:t>
            </a:r>
            <a:r>
              <a:rPr sz="4400" spc="-17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Movement</a:t>
            </a:r>
            <a:r>
              <a:rPr sz="4400" spc="-140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for</a:t>
            </a:r>
            <a:r>
              <a:rPr sz="4400" spc="-204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Extension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51560" y="2225052"/>
            <a:ext cx="4190999" cy="2819387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074407" y="2225052"/>
            <a:ext cx="4190999" cy="2819387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336455" y="5062220"/>
            <a:ext cx="227584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Extension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lateral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glide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651987" y="5062220"/>
            <a:ext cx="227584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Extension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lateral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glide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44955" y="612870"/>
            <a:ext cx="939927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dirty="0">
                <a:solidFill>
                  <a:srgbClr val="000000"/>
                </a:solidFill>
              </a:rPr>
              <a:t>Mobilisation</a:t>
            </a:r>
            <a:r>
              <a:rPr sz="4400" spc="-95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w</a:t>
            </a:r>
            <a:r>
              <a:rPr sz="4400" spc="-180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Movement</a:t>
            </a:r>
            <a:r>
              <a:rPr sz="4400" spc="-155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for</a:t>
            </a:r>
            <a:r>
              <a:rPr sz="4400" spc="-210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Extension</a:t>
            </a:r>
            <a:r>
              <a:rPr sz="4400" spc="-135" dirty="0">
                <a:solidFill>
                  <a:srgbClr val="000000"/>
                </a:solidFill>
              </a:rPr>
              <a:t> </a:t>
            </a:r>
            <a:r>
              <a:rPr sz="4400" spc="-50" dirty="0">
                <a:solidFill>
                  <a:srgbClr val="000000"/>
                </a:solidFill>
              </a:rPr>
              <a:t>2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1336455" y="5062220"/>
            <a:ext cx="23221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Extension w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medial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glide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651987" y="5062220"/>
            <a:ext cx="23221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Extension w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medial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glide</a:t>
            </a:r>
            <a:endParaRPr sz="180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60831" y="2359152"/>
            <a:ext cx="4190987" cy="24383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537959" y="2359152"/>
            <a:ext cx="4190998" cy="2487167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839406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dirty="0">
                <a:solidFill>
                  <a:srgbClr val="000000"/>
                </a:solidFill>
              </a:rPr>
              <a:t>Mobilisation</a:t>
            </a:r>
            <a:r>
              <a:rPr sz="4400" spc="-80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w</a:t>
            </a:r>
            <a:r>
              <a:rPr sz="4400" spc="-180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Movement</a:t>
            </a:r>
            <a:r>
              <a:rPr sz="4400" spc="-140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for</a:t>
            </a:r>
            <a:r>
              <a:rPr sz="4400" spc="-180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Flexion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85800" y="2045207"/>
            <a:ext cx="4190999" cy="2767583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040880" y="1691640"/>
            <a:ext cx="3453382" cy="4026407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336455" y="5062220"/>
            <a:ext cx="20351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Flexion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lateral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glide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787775" y="5734303"/>
            <a:ext cx="20351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Flexion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lateral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glide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839406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dirty="0">
                <a:solidFill>
                  <a:srgbClr val="000000"/>
                </a:solidFill>
              </a:rPr>
              <a:t>Mobilisation</a:t>
            </a:r>
            <a:r>
              <a:rPr sz="4400" spc="-80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w</a:t>
            </a:r>
            <a:r>
              <a:rPr sz="4400" spc="-180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Movement</a:t>
            </a:r>
            <a:r>
              <a:rPr sz="4400" spc="-140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for</a:t>
            </a:r>
            <a:r>
              <a:rPr sz="4400" spc="-180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Flexion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1336455" y="5062220"/>
            <a:ext cx="20808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Flexion w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medial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glide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787775" y="4979923"/>
            <a:ext cx="20808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Flexion w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medial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glide</a:t>
            </a:r>
            <a:endParaRPr sz="180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3231" y="2011679"/>
            <a:ext cx="4203191" cy="283463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89064" y="1950720"/>
            <a:ext cx="4203191" cy="2831591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467677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dirty="0">
                <a:solidFill>
                  <a:srgbClr val="000000"/>
                </a:solidFill>
              </a:rPr>
              <a:t>Extension</a:t>
            </a:r>
            <a:r>
              <a:rPr sz="4400" spc="-65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w</a:t>
            </a:r>
            <a:r>
              <a:rPr sz="4400" spc="-120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gripping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04698" y="1892807"/>
            <a:ext cx="9233404" cy="3072383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510603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spc="-10" dirty="0">
                <a:solidFill>
                  <a:srgbClr val="000000"/>
                </a:solidFill>
              </a:rPr>
              <a:t>Lateral</a:t>
            </a:r>
            <a:r>
              <a:rPr sz="4400" spc="-204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Epicondyalalgia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91998" y="1977154"/>
            <a:ext cx="9208002" cy="4135339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2346960"/>
          </a:xfrm>
          <a:custGeom>
            <a:avLst/>
            <a:gdLst/>
            <a:ahLst/>
            <a:cxnLst/>
            <a:rect l="l" t="t" r="r" b="b"/>
            <a:pathLst>
              <a:path w="12192000" h="2346960">
                <a:moveTo>
                  <a:pt x="12192000" y="0"/>
                </a:moveTo>
                <a:lnTo>
                  <a:pt x="0" y="0"/>
                </a:lnTo>
                <a:lnTo>
                  <a:pt x="0" y="1718411"/>
                </a:lnTo>
                <a:lnTo>
                  <a:pt x="200710" y="1754797"/>
                </a:lnTo>
                <a:lnTo>
                  <a:pt x="298911" y="1772091"/>
                </a:lnTo>
                <a:lnTo>
                  <a:pt x="446521" y="1797437"/>
                </a:lnTo>
                <a:lnTo>
                  <a:pt x="545095" y="1813660"/>
                </a:lnTo>
                <a:lnTo>
                  <a:pt x="647291" y="1829663"/>
                </a:lnTo>
                <a:lnTo>
                  <a:pt x="753038" y="1845315"/>
                </a:lnTo>
                <a:lnTo>
                  <a:pt x="911731" y="1867897"/>
                </a:lnTo>
                <a:lnTo>
                  <a:pt x="1335211" y="1928914"/>
                </a:lnTo>
                <a:lnTo>
                  <a:pt x="1441170" y="1943442"/>
                </a:lnTo>
                <a:lnTo>
                  <a:pt x="1493533" y="1950204"/>
                </a:lnTo>
                <a:lnTo>
                  <a:pt x="1545958" y="1956577"/>
                </a:lnTo>
                <a:lnTo>
                  <a:pt x="1755762" y="1980996"/>
                </a:lnTo>
                <a:lnTo>
                  <a:pt x="2043117" y="2017149"/>
                </a:lnTo>
                <a:lnTo>
                  <a:pt x="2140306" y="2028311"/>
                </a:lnTo>
                <a:lnTo>
                  <a:pt x="2189595" y="2033385"/>
                </a:lnTo>
                <a:lnTo>
                  <a:pt x="2288189" y="2043087"/>
                </a:lnTo>
                <a:lnTo>
                  <a:pt x="2337447" y="2048217"/>
                </a:lnTo>
                <a:lnTo>
                  <a:pt x="2389694" y="2054116"/>
                </a:lnTo>
                <a:lnTo>
                  <a:pt x="2546312" y="2072416"/>
                </a:lnTo>
                <a:lnTo>
                  <a:pt x="2598559" y="2078126"/>
                </a:lnTo>
                <a:lnTo>
                  <a:pt x="2651206" y="2083243"/>
                </a:lnTo>
                <a:lnTo>
                  <a:pt x="2756681" y="2092276"/>
                </a:lnTo>
                <a:lnTo>
                  <a:pt x="2809392" y="2097100"/>
                </a:lnTo>
                <a:lnTo>
                  <a:pt x="2858185" y="2101842"/>
                </a:lnTo>
                <a:lnTo>
                  <a:pt x="3101505" y="2126373"/>
                </a:lnTo>
                <a:lnTo>
                  <a:pt x="3258362" y="2139099"/>
                </a:lnTo>
                <a:lnTo>
                  <a:pt x="3517315" y="2162911"/>
                </a:lnTo>
                <a:lnTo>
                  <a:pt x="3559614" y="2166260"/>
                </a:lnTo>
                <a:lnTo>
                  <a:pt x="3686492" y="2175637"/>
                </a:lnTo>
                <a:lnTo>
                  <a:pt x="4035046" y="2203322"/>
                </a:lnTo>
                <a:lnTo>
                  <a:pt x="4545153" y="2237005"/>
                </a:lnTo>
                <a:lnTo>
                  <a:pt x="4605375" y="2239797"/>
                </a:lnTo>
                <a:lnTo>
                  <a:pt x="4568426" y="2242318"/>
                </a:lnTo>
                <a:lnTo>
                  <a:pt x="4533811" y="2241357"/>
                </a:lnTo>
                <a:lnTo>
                  <a:pt x="4500719" y="2239013"/>
                </a:lnTo>
                <a:lnTo>
                  <a:pt x="4468342" y="2237384"/>
                </a:lnTo>
                <a:lnTo>
                  <a:pt x="4415088" y="2236110"/>
                </a:lnTo>
                <a:lnTo>
                  <a:pt x="4361874" y="2233881"/>
                </a:lnTo>
                <a:lnTo>
                  <a:pt x="4255465" y="2228403"/>
                </a:lnTo>
                <a:lnTo>
                  <a:pt x="4202219" y="2226078"/>
                </a:lnTo>
                <a:lnTo>
                  <a:pt x="4148912" y="2224646"/>
                </a:lnTo>
                <a:lnTo>
                  <a:pt x="4095138" y="2222666"/>
                </a:lnTo>
                <a:lnTo>
                  <a:pt x="4041535" y="2219060"/>
                </a:lnTo>
                <a:lnTo>
                  <a:pt x="3934670" y="2210002"/>
                </a:lnTo>
                <a:lnTo>
                  <a:pt x="3881323" y="2206066"/>
                </a:lnTo>
                <a:lnTo>
                  <a:pt x="3825437" y="2203371"/>
                </a:lnTo>
                <a:lnTo>
                  <a:pt x="3769472" y="2201418"/>
                </a:lnTo>
                <a:lnTo>
                  <a:pt x="3713771" y="2198797"/>
                </a:lnTo>
                <a:lnTo>
                  <a:pt x="3658679" y="2194102"/>
                </a:lnTo>
                <a:lnTo>
                  <a:pt x="3603966" y="2188936"/>
                </a:lnTo>
                <a:lnTo>
                  <a:pt x="3494487" y="2181279"/>
                </a:lnTo>
                <a:lnTo>
                  <a:pt x="3439845" y="2176399"/>
                </a:lnTo>
                <a:lnTo>
                  <a:pt x="3390353" y="2172658"/>
                </a:lnTo>
                <a:lnTo>
                  <a:pt x="3340706" y="2170612"/>
                </a:lnTo>
                <a:lnTo>
                  <a:pt x="3291130" y="2168278"/>
                </a:lnTo>
                <a:lnTo>
                  <a:pt x="3241852" y="2163673"/>
                </a:lnTo>
                <a:lnTo>
                  <a:pt x="3190523" y="2157775"/>
                </a:lnTo>
                <a:lnTo>
                  <a:pt x="3139135" y="2153147"/>
                </a:lnTo>
                <a:lnTo>
                  <a:pt x="3036303" y="2145456"/>
                </a:lnTo>
                <a:lnTo>
                  <a:pt x="2847891" y="2129883"/>
                </a:lnTo>
                <a:lnTo>
                  <a:pt x="2747261" y="2121029"/>
                </a:lnTo>
                <a:lnTo>
                  <a:pt x="2637075" y="2110671"/>
                </a:lnTo>
                <a:lnTo>
                  <a:pt x="2499499" y="2096284"/>
                </a:lnTo>
                <a:lnTo>
                  <a:pt x="2458248" y="2092403"/>
                </a:lnTo>
                <a:lnTo>
                  <a:pt x="2416949" y="2089200"/>
                </a:lnTo>
                <a:lnTo>
                  <a:pt x="2365671" y="2084918"/>
                </a:lnTo>
                <a:lnTo>
                  <a:pt x="2314474" y="2079290"/>
                </a:lnTo>
                <a:lnTo>
                  <a:pt x="2212086" y="2067179"/>
                </a:lnTo>
                <a:lnTo>
                  <a:pt x="2068702" y="2052548"/>
                </a:lnTo>
                <a:lnTo>
                  <a:pt x="1701406" y="2010283"/>
                </a:lnTo>
                <a:lnTo>
                  <a:pt x="1518005" y="1987626"/>
                </a:lnTo>
                <a:lnTo>
                  <a:pt x="1474246" y="1982678"/>
                </a:lnTo>
                <a:lnTo>
                  <a:pt x="1386632" y="1973172"/>
                </a:lnTo>
                <a:lnTo>
                  <a:pt x="1342872" y="1968017"/>
                </a:lnTo>
                <a:lnTo>
                  <a:pt x="949909" y="1912010"/>
                </a:lnTo>
                <a:lnTo>
                  <a:pt x="722833" y="1878266"/>
                </a:lnTo>
                <a:lnTo>
                  <a:pt x="610347" y="1862993"/>
                </a:lnTo>
                <a:lnTo>
                  <a:pt x="554174" y="1854997"/>
                </a:lnTo>
                <a:lnTo>
                  <a:pt x="498157" y="1845805"/>
                </a:lnTo>
                <a:lnTo>
                  <a:pt x="442221" y="1836112"/>
                </a:lnTo>
                <a:lnTo>
                  <a:pt x="274243" y="1808391"/>
                </a:lnTo>
                <a:lnTo>
                  <a:pt x="0" y="1758149"/>
                </a:lnTo>
                <a:lnTo>
                  <a:pt x="0" y="1814499"/>
                </a:lnTo>
                <a:lnTo>
                  <a:pt x="138293" y="1838784"/>
                </a:lnTo>
                <a:lnTo>
                  <a:pt x="542823" y="1905254"/>
                </a:lnTo>
                <a:lnTo>
                  <a:pt x="759248" y="1940217"/>
                </a:lnTo>
                <a:lnTo>
                  <a:pt x="814908" y="1948662"/>
                </a:lnTo>
                <a:lnTo>
                  <a:pt x="861354" y="1955299"/>
                </a:lnTo>
                <a:lnTo>
                  <a:pt x="1241386" y="2006714"/>
                </a:lnTo>
                <a:lnTo>
                  <a:pt x="1404437" y="2028375"/>
                </a:lnTo>
                <a:lnTo>
                  <a:pt x="1501420" y="2040721"/>
                </a:lnTo>
                <a:lnTo>
                  <a:pt x="1629257" y="2055596"/>
                </a:lnTo>
                <a:lnTo>
                  <a:pt x="1865363" y="2084362"/>
                </a:lnTo>
                <a:lnTo>
                  <a:pt x="1912464" y="2089566"/>
                </a:lnTo>
                <a:lnTo>
                  <a:pt x="2054225" y="2104351"/>
                </a:lnTo>
                <a:lnTo>
                  <a:pt x="2260353" y="2127660"/>
                </a:lnTo>
                <a:lnTo>
                  <a:pt x="2311920" y="2133117"/>
                </a:lnTo>
                <a:lnTo>
                  <a:pt x="2365282" y="2138275"/>
                </a:lnTo>
                <a:lnTo>
                  <a:pt x="2472101" y="2147535"/>
                </a:lnTo>
                <a:lnTo>
                  <a:pt x="2525534" y="2152472"/>
                </a:lnTo>
                <a:lnTo>
                  <a:pt x="2574553" y="2157313"/>
                </a:lnTo>
                <a:lnTo>
                  <a:pt x="2770613" y="2177375"/>
                </a:lnTo>
                <a:lnTo>
                  <a:pt x="2819679" y="2181999"/>
                </a:lnTo>
                <a:lnTo>
                  <a:pt x="2870980" y="2186288"/>
                </a:lnTo>
                <a:lnTo>
                  <a:pt x="2922291" y="2190136"/>
                </a:lnTo>
                <a:lnTo>
                  <a:pt x="3024871" y="2197437"/>
                </a:lnTo>
                <a:lnTo>
                  <a:pt x="3076105" y="2201354"/>
                </a:lnTo>
                <a:lnTo>
                  <a:pt x="3325614" y="2222865"/>
                </a:lnTo>
                <a:lnTo>
                  <a:pt x="3425494" y="2230894"/>
                </a:lnTo>
                <a:lnTo>
                  <a:pt x="3476295" y="2234210"/>
                </a:lnTo>
                <a:lnTo>
                  <a:pt x="3628704" y="2243162"/>
                </a:lnTo>
                <a:lnTo>
                  <a:pt x="3679506" y="2246629"/>
                </a:lnTo>
                <a:lnTo>
                  <a:pt x="3730307" y="2250744"/>
                </a:lnTo>
                <a:lnTo>
                  <a:pt x="3758309" y="2252754"/>
                </a:lnTo>
                <a:lnTo>
                  <a:pt x="3814264" y="2255097"/>
                </a:lnTo>
                <a:lnTo>
                  <a:pt x="3842194" y="2256599"/>
                </a:lnTo>
                <a:lnTo>
                  <a:pt x="4083721" y="2273626"/>
                </a:lnTo>
                <a:lnTo>
                  <a:pt x="4180281" y="2279764"/>
                </a:lnTo>
                <a:lnTo>
                  <a:pt x="4232029" y="2282260"/>
                </a:lnTo>
                <a:lnTo>
                  <a:pt x="4335563" y="2285818"/>
                </a:lnTo>
                <a:lnTo>
                  <a:pt x="4387303" y="2288171"/>
                </a:lnTo>
                <a:lnTo>
                  <a:pt x="4593630" y="2298773"/>
                </a:lnTo>
                <a:lnTo>
                  <a:pt x="4799990" y="2308280"/>
                </a:lnTo>
                <a:lnTo>
                  <a:pt x="5006384" y="2316692"/>
                </a:lnTo>
                <a:lnTo>
                  <a:pt x="5212812" y="2324007"/>
                </a:lnTo>
                <a:lnTo>
                  <a:pt x="5418457" y="2330172"/>
                </a:lnTo>
                <a:lnTo>
                  <a:pt x="6077802" y="2346532"/>
                </a:lnTo>
                <a:lnTo>
                  <a:pt x="6128054" y="2346890"/>
                </a:lnTo>
                <a:lnTo>
                  <a:pt x="6178334" y="2345194"/>
                </a:lnTo>
                <a:lnTo>
                  <a:pt x="6228727" y="2341886"/>
                </a:lnTo>
                <a:lnTo>
                  <a:pt x="6379862" y="2331205"/>
                </a:lnTo>
                <a:lnTo>
                  <a:pt x="6430241" y="2328076"/>
                </a:lnTo>
                <a:lnTo>
                  <a:pt x="6480627" y="2325503"/>
                </a:lnTo>
                <a:lnTo>
                  <a:pt x="6531025" y="2323693"/>
                </a:lnTo>
                <a:lnTo>
                  <a:pt x="6582256" y="2322382"/>
                </a:lnTo>
                <a:lnTo>
                  <a:pt x="7197110" y="2308883"/>
                </a:lnTo>
                <a:lnTo>
                  <a:pt x="7350798" y="2304534"/>
                </a:lnTo>
                <a:lnTo>
                  <a:pt x="7453238" y="2301036"/>
                </a:lnTo>
                <a:lnTo>
                  <a:pt x="7555661" y="2296935"/>
                </a:lnTo>
                <a:lnTo>
                  <a:pt x="7912926" y="2279932"/>
                </a:lnTo>
                <a:lnTo>
                  <a:pt x="8014830" y="2274386"/>
                </a:lnTo>
                <a:lnTo>
                  <a:pt x="8065757" y="2271242"/>
                </a:lnTo>
                <a:lnTo>
                  <a:pt x="8372970" y="2250810"/>
                </a:lnTo>
                <a:lnTo>
                  <a:pt x="8628908" y="2232379"/>
                </a:lnTo>
                <a:lnTo>
                  <a:pt x="8833827" y="2216503"/>
                </a:lnTo>
                <a:lnTo>
                  <a:pt x="8987650" y="2203359"/>
                </a:lnTo>
                <a:lnTo>
                  <a:pt x="9141404" y="2189320"/>
                </a:lnTo>
                <a:lnTo>
                  <a:pt x="9294791" y="2174492"/>
                </a:lnTo>
                <a:lnTo>
                  <a:pt x="9651251" y="2137186"/>
                </a:lnTo>
                <a:lnTo>
                  <a:pt x="9753189" y="2127501"/>
                </a:lnTo>
                <a:lnTo>
                  <a:pt x="9804196" y="2123071"/>
                </a:lnTo>
                <a:lnTo>
                  <a:pt x="9907040" y="2114645"/>
                </a:lnTo>
                <a:lnTo>
                  <a:pt x="10061356" y="2102682"/>
                </a:lnTo>
                <a:lnTo>
                  <a:pt x="10575881" y="2064954"/>
                </a:lnTo>
                <a:lnTo>
                  <a:pt x="10777389" y="2049252"/>
                </a:lnTo>
                <a:lnTo>
                  <a:pt x="10977400" y="2032432"/>
                </a:lnTo>
                <a:lnTo>
                  <a:pt x="11177323" y="2014514"/>
                </a:lnTo>
                <a:lnTo>
                  <a:pt x="11427111" y="1990771"/>
                </a:lnTo>
                <a:lnTo>
                  <a:pt x="11729875" y="1960316"/>
                </a:lnTo>
                <a:lnTo>
                  <a:pt x="11882747" y="1943921"/>
                </a:lnTo>
                <a:lnTo>
                  <a:pt x="12035536" y="1926666"/>
                </a:lnTo>
                <a:lnTo>
                  <a:pt x="12192000" y="1906981"/>
                </a:lnTo>
                <a:lnTo>
                  <a:pt x="12192000" y="1850859"/>
                </a:lnTo>
                <a:lnTo>
                  <a:pt x="11575161" y="1921040"/>
                </a:lnTo>
                <a:lnTo>
                  <a:pt x="11471242" y="1931385"/>
                </a:lnTo>
                <a:lnTo>
                  <a:pt x="11211350" y="1956338"/>
                </a:lnTo>
                <a:lnTo>
                  <a:pt x="11003299" y="1975000"/>
                </a:lnTo>
                <a:lnTo>
                  <a:pt x="10847158" y="1988007"/>
                </a:lnTo>
                <a:lnTo>
                  <a:pt x="10841177" y="1988172"/>
                </a:lnTo>
                <a:lnTo>
                  <a:pt x="10835195" y="1987956"/>
                </a:lnTo>
                <a:lnTo>
                  <a:pt x="10829251" y="1987372"/>
                </a:lnTo>
                <a:lnTo>
                  <a:pt x="10808105" y="1991400"/>
                </a:lnTo>
                <a:lnTo>
                  <a:pt x="10786768" y="1994125"/>
                </a:lnTo>
                <a:lnTo>
                  <a:pt x="10765306" y="1995541"/>
                </a:lnTo>
                <a:lnTo>
                  <a:pt x="10743780" y="1995639"/>
                </a:lnTo>
                <a:lnTo>
                  <a:pt x="10828997" y="1982914"/>
                </a:lnTo>
                <a:lnTo>
                  <a:pt x="10977954" y="1959422"/>
                </a:lnTo>
                <a:lnTo>
                  <a:pt x="11176423" y="1927142"/>
                </a:lnTo>
                <a:lnTo>
                  <a:pt x="11374679" y="1893606"/>
                </a:lnTo>
                <a:lnTo>
                  <a:pt x="11523197" y="1867522"/>
                </a:lnTo>
                <a:lnTo>
                  <a:pt x="11671540" y="1840558"/>
                </a:lnTo>
                <a:lnTo>
                  <a:pt x="11819684" y="1812639"/>
                </a:lnTo>
                <a:lnTo>
                  <a:pt x="11967603" y="1783689"/>
                </a:lnTo>
                <a:lnTo>
                  <a:pt x="12192000" y="1736128"/>
                </a:lnTo>
                <a:lnTo>
                  <a:pt x="12192000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16939" y="567252"/>
            <a:ext cx="264477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10" dirty="0"/>
              <a:t>Summary</a:t>
            </a:r>
            <a:endParaRPr sz="5400"/>
          </a:p>
        </p:txBody>
      </p:sp>
      <p:sp>
        <p:nvSpPr>
          <p:cNvPr id="4" name="object 4"/>
          <p:cNvSpPr txBox="1"/>
          <p:nvPr/>
        </p:nvSpPr>
        <p:spPr>
          <a:xfrm>
            <a:off x="916939" y="3150923"/>
            <a:ext cx="10322560" cy="1822450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241300" marR="386080" indent="-228600">
              <a:lnSpc>
                <a:spcPts val="2380"/>
              </a:lnSpc>
              <a:spcBef>
                <a:spcPts val="400"/>
              </a:spcBef>
              <a:tabLst>
                <a:tab pos="2406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Calibri"/>
                <a:cs typeface="Calibri"/>
              </a:rPr>
              <a:t>We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have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reviewed</a:t>
            </a:r>
            <a:r>
              <a:rPr sz="2200" spc="-9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arthrokinematics</a:t>
            </a:r>
            <a:r>
              <a:rPr sz="2200" spc="-8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of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elbow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complex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which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should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underpin </a:t>
            </a:r>
            <a:r>
              <a:rPr sz="2200" dirty="0">
                <a:latin typeface="Calibri"/>
                <a:cs typeface="Calibri"/>
              </a:rPr>
              <a:t>our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manual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therapy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approaches.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85"/>
              </a:spcBef>
              <a:tabLst>
                <a:tab pos="2406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Calibri"/>
                <a:cs typeface="Calibri"/>
              </a:rPr>
              <a:t>We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have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reviewed</a:t>
            </a:r>
            <a:r>
              <a:rPr sz="2200" spc="-10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variety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of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injuries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affecting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elbow.</a:t>
            </a:r>
            <a:endParaRPr sz="2200">
              <a:latin typeface="Calibri"/>
              <a:cs typeface="Calibri"/>
            </a:endParaRPr>
          </a:p>
          <a:p>
            <a:pPr marL="241300" marR="5080" indent="-228600">
              <a:lnSpc>
                <a:spcPts val="2380"/>
              </a:lnSpc>
              <a:spcBef>
                <a:spcPts val="1035"/>
              </a:spcBef>
              <a:tabLst>
                <a:tab pos="2406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Calibri"/>
                <a:cs typeface="Calibri"/>
              </a:rPr>
              <a:t>We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have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reviewed</a:t>
            </a:r>
            <a:r>
              <a:rPr sz="2200" spc="-11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manual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therapy</a:t>
            </a:r>
            <a:r>
              <a:rPr sz="2200" spc="-7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techniques</a:t>
            </a:r>
            <a:r>
              <a:rPr sz="2200" spc="-7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for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improving</a:t>
            </a:r>
            <a:r>
              <a:rPr sz="2200" spc="-11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movement</a:t>
            </a:r>
            <a:r>
              <a:rPr sz="2200" spc="-114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at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elbow complex.</a:t>
            </a:r>
            <a:endParaRPr sz="2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69078" y="4614164"/>
            <a:ext cx="130556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Calibri"/>
                <a:cs typeface="Calibri"/>
              </a:rPr>
              <a:t>Thank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you</a:t>
            </a:r>
            <a:endParaRPr sz="24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12664" y="0"/>
            <a:ext cx="6864448" cy="6848932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726</Words>
  <Application>Microsoft Office PowerPoint</Application>
  <PresentationFormat>Widescreen</PresentationFormat>
  <Paragraphs>111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5" baseType="lpstr">
      <vt:lpstr>Calibri Light</vt:lpstr>
      <vt:lpstr>Arial</vt:lpstr>
      <vt:lpstr>Calibri</vt:lpstr>
      <vt:lpstr>Office Theme</vt:lpstr>
      <vt:lpstr>Arthrokinematics, Injuries &amp; Manual Therapy for the Elbow</vt:lpstr>
      <vt:lpstr>To understand the way the elbow moves.</vt:lpstr>
      <vt:lpstr>A story</vt:lpstr>
      <vt:lpstr>Start with a story</vt:lpstr>
      <vt:lpstr>Arthrokinematics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Injuries</vt:lpstr>
      <vt:lpstr>Elbow Dislocation</vt:lpstr>
      <vt:lpstr>Elbow Dislocation</vt:lpstr>
      <vt:lpstr>Tennis Elbow</vt:lpstr>
      <vt:lpstr>Golfers Elbow</vt:lpstr>
      <vt:lpstr>Posterior Interosseus Nerve Entrapment</vt:lpstr>
      <vt:lpstr>Compartment Pressure Syndrome</vt:lpstr>
      <vt:lpstr>Students Elbow</vt:lpstr>
      <vt:lpstr>Posterior Impingement</vt:lpstr>
      <vt:lpstr>Medial Collateral Ligament Sprain</vt:lpstr>
      <vt:lpstr>PowerPoint Presentation</vt:lpstr>
      <vt:lpstr>Tommy John’s Elbow</vt:lpstr>
      <vt:lpstr>Extensor Tendinopathy</vt:lpstr>
      <vt:lpstr>Manual Therapy</vt:lpstr>
      <vt:lpstr>Improving Elbow Extension</vt:lpstr>
      <vt:lpstr>Improving Extension 2</vt:lpstr>
      <vt:lpstr>Improving Flexion</vt:lpstr>
      <vt:lpstr>Improving Flexion 2</vt:lpstr>
      <vt:lpstr>Improving Flexion 3</vt:lpstr>
      <vt:lpstr>Superior Radio Ulnar Movement</vt:lpstr>
      <vt:lpstr>Superior Radio Ulnar Movement 2</vt:lpstr>
      <vt:lpstr>Mobilisation w Movement for Extension</vt:lpstr>
      <vt:lpstr>Mobilisation w Movement for Extension 2</vt:lpstr>
      <vt:lpstr>Mobilisation w Movement for Flexion</vt:lpstr>
      <vt:lpstr>Mobilisation w Movement for Flexion</vt:lpstr>
      <vt:lpstr>Extension w gripping</vt:lpstr>
      <vt:lpstr>Lateral Epicondyalalgia</vt:lpstr>
      <vt:lpstr>Summary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Arthrokinematics, Injuries and Manual Therapy for the Elbow</dc:title>
  <dc:creator>Thomas Cresswell</dc:creator>
  <cp:lastModifiedBy>Kerry Nicholas</cp:lastModifiedBy>
  <cp:revision>1</cp:revision>
  <dcterms:created xsi:type="dcterms:W3CDTF">2022-10-18T13:51:18Z</dcterms:created>
  <dcterms:modified xsi:type="dcterms:W3CDTF">2022-10-18T13:53:39Z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2021-03-22T00:00:00Z</vt:filetime>
  </property>
  <property fmtid="{D5CDD505-2E9C-101B-9397-08002B2CF9AE}" pid="3" name="Creator">
    <vt:lpwstr>Acrobat PDFMaker 21 for PowerPoint</vt:lpwstr>
  </property>
  <property fmtid="{D5CDD505-2E9C-101B-9397-08002B2CF9AE}" pid="4" name="LastSaved">
    <vt:filetime>2022-10-18T00:00:00Z</vt:filetime>
  </property>
</Properties>
</file>