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150979-38DE-4BE6-B35D-19210982AAA4}" v="269" dt="2022-06-09T21:34:05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A5AE35F2-25C8-C4B2-8ED3-8792C1ECF3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097" r="-2" b="8506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lang="en-GB" sz="8200">
                <a:solidFill>
                  <a:srgbClr val="FFFFFF"/>
                </a:solidFill>
                <a:cs typeface="Calibri Light"/>
              </a:rPr>
              <a:t>Dialogue Spanish</a:t>
            </a:r>
            <a:endParaRPr lang="en-GB" sz="8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536" y="4072045"/>
            <a:ext cx="9875520" cy="141435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cs typeface="Calibri"/>
              </a:rPr>
              <a:t>Name: Constantin Albu</a:t>
            </a:r>
          </a:p>
          <a:p>
            <a:pPr algn="l"/>
            <a:r>
              <a:rPr lang="en-GB">
                <a:solidFill>
                  <a:srgbClr val="FFFFFF"/>
                </a:solidFill>
                <a:cs typeface="Calibri"/>
              </a:rPr>
              <a:t>Student number: 2022592</a:t>
            </a:r>
          </a:p>
          <a:p>
            <a:pPr algn="l"/>
            <a:r>
              <a:rPr lang="en-GB">
                <a:solidFill>
                  <a:srgbClr val="FFFFFF"/>
                </a:solidFill>
                <a:cs typeface="Calibri"/>
              </a:rPr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2A44-D591-493E-E74A-7085087DD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1145"/>
          </a:xfrm>
        </p:spPr>
        <p:txBody>
          <a:bodyPr/>
          <a:lstStyle/>
          <a:p>
            <a:r>
              <a:rPr lang="en-GB" dirty="0">
                <a:cs typeface="Calibri Light"/>
              </a:rPr>
              <a:t>Dialogue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850E6-D058-D698-9017-ED4F1619B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6905"/>
            <a:ext cx="10515600" cy="47500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Buenos días! Hotel Palma Nova. Como le </a:t>
            </a:r>
            <a:r>
              <a:rPr lang="en-GB" sz="1400" dirty="0" err="1">
                <a:ea typeface="+mn-lt"/>
                <a:cs typeface="+mn-lt"/>
              </a:rPr>
              <a:t>puedo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ayudar</a:t>
            </a:r>
            <a:r>
              <a:rPr lang="en-GB" sz="1400" dirty="0">
                <a:ea typeface="+mn-lt"/>
                <a:cs typeface="+mn-lt"/>
              </a:rPr>
              <a:t>? </a:t>
            </a:r>
            <a:endParaRPr lang="en-GB" sz="1400" i="1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   Buenos días! Me </a:t>
            </a:r>
            <a:r>
              <a:rPr lang="en-GB" sz="1400" dirty="0" err="1">
                <a:ea typeface="+mn-lt"/>
                <a:cs typeface="+mn-lt"/>
              </a:rPr>
              <a:t>gustaría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reservar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una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habitación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el</a:t>
            </a:r>
            <a:r>
              <a:rPr lang="en-GB" sz="1400" dirty="0">
                <a:ea typeface="+mn-lt"/>
                <a:cs typeface="+mn-lt"/>
              </a:rPr>
              <a:t> hotel. </a:t>
            </a:r>
            <a:endParaRPr lang="en-GB" sz="1400" i="1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Muy bien. Como se llama </a:t>
            </a:r>
            <a:r>
              <a:rPr lang="en-GB" sz="1400" dirty="0" err="1">
                <a:ea typeface="+mn-lt"/>
                <a:cs typeface="+mn-lt"/>
              </a:rPr>
              <a:t>usted</a:t>
            </a:r>
            <a:r>
              <a:rPr lang="en-GB" sz="1400" dirty="0">
                <a:ea typeface="+mn-lt"/>
                <a:cs typeface="+mn-lt"/>
              </a:rPr>
              <a:t>?</a:t>
            </a:r>
            <a:endParaRPr lang="en-GB" sz="140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   Me </a:t>
            </a:r>
            <a:r>
              <a:rPr lang="en-GB" sz="1400" dirty="0" err="1">
                <a:ea typeface="+mn-lt"/>
                <a:cs typeface="+mn-lt"/>
              </a:rPr>
              <a:t>llamo</a:t>
            </a:r>
            <a:r>
              <a:rPr lang="en-GB" sz="1400" dirty="0">
                <a:ea typeface="+mn-lt"/>
                <a:cs typeface="+mn-lt"/>
              </a:rPr>
              <a:t> Lucia Garcia.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Muy bien </a:t>
            </a:r>
            <a:r>
              <a:rPr lang="en-GB" sz="1400" dirty="0" err="1">
                <a:ea typeface="+mn-lt"/>
                <a:cs typeface="+mn-lt"/>
              </a:rPr>
              <a:t>Señora</a:t>
            </a:r>
            <a:r>
              <a:rPr lang="en-GB" sz="1400" dirty="0">
                <a:ea typeface="+mn-lt"/>
                <a:cs typeface="+mn-lt"/>
              </a:rPr>
              <a:t> Garcia. Para </a:t>
            </a:r>
            <a:r>
              <a:rPr lang="en-GB" sz="1400" dirty="0" err="1">
                <a:ea typeface="+mn-lt"/>
                <a:cs typeface="+mn-lt"/>
              </a:rPr>
              <a:t>cuantas</a:t>
            </a:r>
            <a:r>
              <a:rPr lang="en-GB" sz="1400" dirty="0">
                <a:ea typeface="+mn-lt"/>
                <a:cs typeface="+mn-lt"/>
              </a:rPr>
              <a:t> personas? </a:t>
            </a:r>
            <a:endParaRPr lang="en-GB" sz="1400" i="1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   Para </a:t>
            </a:r>
            <a:r>
              <a:rPr lang="en-GB" sz="1400" dirty="0" err="1">
                <a:ea typeface="+mn-lt"/>
                <a:cs typeface="+mn-lt"/>
              </a:rPr>
              <a:t>quatro</a:t>
            </a:r>
            <a:r>
              <a:rPr lang="en-GB" sz="1400" dirty="0">
                <a:ea typeface="+mn-lt"/>
                <a:cs typeface="+mn-lt"/>
              </a:rPr>
              <a:t> personas.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Una o dos </a:t>
            </a:r>
            <a:r>
              <a:rPr lang="en-GB" sz="1400" dirty="0" err="1">
                <a:ea typeface="+mn-lt"/>
                <a:cs typeface="+mn-lt"/>
              </a:rPr>
              <a:t>habitaciones</a:t>
            </a:r>
            <a:r>
              <a:rPr lang="en-GB" sz="1400" dirty="0">
                <a:ea typeface="+mn-lt"/>
                <a:cs typeface="+mn-lt"/>
              </a:rPr>
              <a:t>?</a:t>
            </a:r>
            <a:endParaRPr lang="en-GB" sz="140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   Dos </a:t>
            </a:r>
            <a:r>
              <a:rPr lang="en-GB" sz="1400" dirty="0" err="1">
                <a:ea typeface="+mn-lt"/>
                <a:cs typeface="+mn-lt"/>
              </a:rPr>
              <a:t>habitaciones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Camas doble o </a:t>
            </a:r>
            <a:r>
              <a:rPr lang="en-GB" sz="1400" dirty="0" err="1">
                <a:ea typeface="+mn-lt"/>
                <a:cs typeface="+mn-lt"/>
              </a:rPr>
              <a:t>quatro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individuales</a:t>
            </a:r>
            <a:r>
              <a:rPr lang="en-GB" sz="1400" dirty="0">
                <a:ea typeface="+mn-lt"/>
                <a:cs typeface="+mn-lt"/>
              </a:rPr>
              <a:t>? </a:t>
            </a:r>
            <a:endParaRPr lang="en-GB" sz="1400" i="1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   Dos camas </a:t>
            </a:r>
            <a:r>
              <a:rPr lang="en-GB" sz="1400" dirty="0" err="1">
                <a:ea typeface="+mn-lt"/>
                <a:cs typeface="+mn-lt"/>
              </a:rPr>
              <a:t>dobles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Para que </a:t>
            </a:r>
            <a:r>
              <a:rPr lang="en-GB" sz="1400" dirty="0" err="1">
                <a:ea typeface="+mn-lt"/>
                <a:cs typeface="+mn-lt"/>
              </a:rPr>
              <a:t>fecha</a:t>
            </a:r>
            <a:r>
              <a:rPr lang="en-GB" sz="1400" dirty="0">
                <a:ea typeface="+mn-lt"/>
                <a:cs typeface="+mn-lt"/>
              </a:rPr>
              <a:t>?</a:t>
            </a:r>
            <a:endParaRPr lang="en-GB" sz="140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   Para </a:t>
            </a:r>
            <a:r>
              <a:rPr lang="en-GB" sz="1400" dirty="0" err="1">
                <a:ea typeface="+mn-lt"/>
                <a:cs typeface="+mn-lt"/>
              </a:rPr>
              <a:t>el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cinco</a:t>
            </a:r>
            <a:r>
              <a:rPr lang="en-GB" sz="1400" dirty="0">
                <a:ea typeface="+mn-lt"/>
                <a:cs typeface="+mn-lt"/>
              </a:rPr>
              <a:t> de Julio de 2022.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Por </a:t>
            </a:r>
            <a:r>
              <a:rPr lang="en-GB" sz="1400" dirty="0" err="1">
                <a:ea typeface="+mn-lt"/>
                <a:cs typeface="+mn-lt"/>
              </a:rPr>
              <a:t>cuantas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noches</a:t>
            </a:r>
            <a:r>
              <a:rPr lang="en-GB" sz="1400" dirty="0">
                <a:ea typeface="+mn-lt"/>
                <a:cs typeface="+mn-lt"/>
              </a:rPr>
              <a:t>? </a:t>
            </a:r>
            <a:endParaRPr lang="en-GB" sz="1400" i="1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 Lucia:   Por </a:t>
            </a:r>
            <a:r>
              <a:rPr lang="en-GB" sz="1400" dirty="0" err="1">
                <a:ea typeface="+mn-lt"/>
                <a:cs typeface="+mn-lt"/>
              </a:rPr>
              <a:t>tres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noches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Bueno. Todo </a:t>
            </a:r>
            <a:r>
              <a:rPr lang="en-GB" sz="1400" dirty="0" err="1">
                <a:ea typeface="+mn-lt"/>
                <a:cs typeface="+mn-lt"/>
              </a:rPr>
              <a:t>esta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reservado</a:t>
            </a:r>
            <a:r>
              <a:rPr lang="en-GB" sz="1400" dirty="0">
                <a:ea typeface="+mn-lt"/>
                <a:cs typeface="+mn-lt"/>
              </a:rPr>
              <a:t>. </a:t>
            </a:r>
            <a:endParaRPr lang="en-GB" sz="1400" i="1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dirty="0" err="1">
                <a:ea typeface="+mn-lt"/>
                <a:cs typeface="+mn-lt"/>
              </a:rPr>
              <a:t>Sra.</a:t>
            </a:r>
            <a:r>
              <a:rPr lang="en-GB" sz="1400" dirty="0">
                <a:ea typeface="+mn-lt"/>
                <a:cs typeface="+mn-lt"/>
              </a:rPr>
              <a:t> Lucia:   Genial! </a:t>
            </a:r>
            <a:r>
              <a:rPr lang="en-GB" sz="1400" dirty="0" err="1">
                <a:ea typeface="+mn-lt"/>
                <a:cs typeface="+mn-lt"/>
              </a:rPr>
              <a:t>Muchas</a:t>
            </a:r>
            <a:r>
              <a:rPr lang="en-GB" sz="1400" dirty="0">
                <a:ea typeface="+mn-lt"/>
                <a:cs typeface="+mn-lt"/>
              </a:rPr>
              <a:t> Gracias. </a:t>
            </a:r>
            <a:r>
              <a:rPr lang="en-GB" sz="1400" dirty="0" err="1">
                <a:ea typeface="+mn-lt"/>
                <a:cs typeface="+mn-lt"/>
              </a:rPr>
              <a:t>Adiós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>
              <a:cs typeface="Calibri" panose="020F0502020204030204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</a:pPr>
            <a:r>
              <a:rPr lang="en-GB" sz="1400" err="1">
                <a:ea typeface="+mn-lt"/>
                <a:cs typeface="+mn-lt"/>
              </a:rPr>
              <a:t>Recepcionista</a:t>
            </a:r>
            <a:r>
              <a:rPr lang="en-GB" sz="1400" dirty="0">
                <a:ea typeface="+mn-lt"/>
                <a:cs typeface="+mn-lt"/>
              </a:rPr>
              <a:t>:   </a:t>
            </a:r>
            <a:r>
              <a:rPr lang="en-GB" sz="1400" err="1">
                <a:ea typeface="+mn-lt"/>
                <a:cs typeface="+mn-lt"/>
              </a:rPr>
              <a:t>Muchas</a:t>
            </a:r>
            <a:r>
              <a:rPr lang="en-GB" sz="1400" dirty="0">
                <a:ea typeface="+mn-lt"/>
                <a:cs typeface="+mn-lt"/>
              </a:rPr>
              <a:t> gracias. </a:t>
            </a:r>
            <a:r>
              <a:rPr lang="en-GB" sz="1400" err="1">
                <a:ea typeface="+mn-lt"/>
                <a:cs typeface="+mn-lt"/>
              </a:rPr>
              <a:t>Adiós</a:t>
            </a:r>
            <a:r>
              <a:rPr lang="en-GB" sz="1400" dirty="0">
                <a:ea typeface="+mn-lt"/>
                <a:cs typeface="+mn-lt"/>
              </a:rPr>
              <a:t>. </a:t>
            </a:r>
            <a:endParaRPr lang="en-GB" sz="1400" dirty="0">
              <a:cs typeface="Calibri" panose="020F0502020204030204"/>
            </a:endParaRPr>
          </a:p>
          <a:p>
            <a:pPr marL="0">
              <a:spcBef>
                <a:spcPts val="0"/>
              </a:spcBef>
            </a:pPr>
            <a:endParaRPr lang="en-GB" sz="2000" i="1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Recording">
            <a:hlinkClick r:id="" action="ppaction://media"/>
            <a:extLst>
              <a:ext uri="{FF2B5EF4-FFF2-40B4-BE49-F238E27FC236}">
                <a16:creationId xmlns:a16="http://schemas.microsoft.com/office/drawing/2014/main" id="{177C7C80-38C1-DDDE-8787-C65601EF1C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482306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66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Dialogue Spanish</vt:lpstr>
      <vt:lpstr>Dialogue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78</cp:revision>
  <dcterms:created xsi:type="dcterms:W3CDTF">2022-06-09T21:03:23Z</dcterms:created>
  <dcterms:modified xsi:type="dcterms:W3CDTF">2022-06-09T21:34:21Z</dcterms:modified>
</cp:coreProperties>
</file>