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2/25/2018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CECA0-26D9-43F5-86BE-4B1F2D03B75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Mental Health Review Tribunal for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55B3D2-A0E1-47DA-A2D7-DD683505B4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sz="4800" dirty="0"/>
              <a:t>Patient Applies for a Review</a:t>
            </a:r>
          </a:p>
        </p:txBody>
      </p:sp>
    </p:spTree>
    <p:extLst>
      <p:ext uri="{BB962C8B-B14F-4D97-AF65-F5344CB8AC3E}">
        <p14:creationId xmlns:p14="http://schemas.microsoft.com/office/powerpoint/2010/main" val="1967449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0F883-CA12-4638-A01F-C265A64AD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ask for a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A2180-A25D-4C76-A9A6-FD2320DA70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Patient can apply for a review themselves</a:t>
            </a:r>
          </a:p>
          <a:p>
            <a:r>
              <a:rPr lang="en-GB" dirty="0"/>
              <a:t>A third party if authorised by the patient under a section</a:t>
            </a:r>
          </a:p>
          <a:p>
            <a:r>
              <a:rPr lang="en-GB" dirty="0"/>
              <a:t>A relative can apply for a review on behalf of the patient</a:t>
            </a:r>
          </a:p>
          <a:p>
            <a:r>
              <a:rPr lang="en-GB" dirty="0"/>
              <a:t>Eligibility and deadlines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731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287C7-F0F0-4DDD-82BE-140E23832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28 Day section and 6 month Detention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CE3443-A753-467F-AE09-1D40404873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patient can apply within the first 14 days of a section</a:t>
            </a:r>
          </a:p>
          <a:p>
            <a:r>
              <a:rPr lang="en-GB" dirty="0"/>
              <a:t>Not the second 14 days</a:t>
            </a:r>
          </a:p>
          <a:p>
            <a:r>
              <a:rPr lang="en-GB" dirty="0"/>
              <a:t>If a patient is already in hospital this means the day the hospital receives the application for admission</a:t>
            </a:r>
          </a:p>
          <a:p>
            <a:r>
              <a:rPr lang="en-GB" dirty="0"/>
              <a:t>Patient detained under section 3 (6 months) can apply from the day they are admitted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154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9A53C-3073-4768-9281-C590F906B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Patients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248A6-32C6-4DA5-B6DF-98CED417E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Section 3 or 37 Community Treatment Order</a:t>
            </a:r>
          </a:p>
          <a:p>
            <a:r>
              <a:rPr lang="en-GB" dirty="0"/>
              <a:t>CTO extended under section 20A</a:t>
            </a:r>
          </a:p>
          <a:p>
            <a:r>
              <a:rPr lang="en-GB" dirty="0"/>
              <a:t>The patient can apply once in the first extension of detention (6 months)</a:t>
            </a:r>
          </a:p>
          <a:p>
            <a:r>
              <a:rPr lang="en-GB" dirty="0"/>
              <a:t>Subsequent periods are 12 months</a:t>
            </a:r>
          </a:p>
          <a:p>
            <a:r>
              <a:rPr lang="en-GB" dirty="0"/>
              <a:t>If the CTO is revoked under section 3 the patient can apply again when the 6 months extension begins</a:t>
            </a:r>
          </a:p>
        </p:txBody>
      </p:sp>
    </p:spTree>
    <p:extLst>
      <p:ext uri="{BB962C8B-B14F-4D97-AF65-F5344CB8AC3E}">
        <p14:creationId xmlns:p14="http://schemas.microsoft.com/office/powerpoint/2010/main" val="4093315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BF576F-8EDE-4DF0-BE0F-B1537BAA5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MHRT Powers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969EE7-786D-4721-BE09-3E4291E02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Section 2: The tribunal can revoke a section if they believe you are not suffering from a mental disorder or do not believe the disorder makes you a danger to yourself or others</a:t>
            </a:r>
          </a:p>
          <a:p>
            <a:r>
              <a:rPr lang="en-GB" dirty="0"/>
              <a:t>Section 3, 37 or 37N: As above under section 2</a:t>
            </a:r>
          </a:p>
          <a:p>
            <a:r>
              <a:rPr lang="en-GB" dirty="0"/>
              <a:t>There is no available medical treatment available for you</a:t>
            </a:r>
          </a:p>
          <a:p>
            <a:r>
              <a:rPr lang="en-GB" dirty="0"/>
              <a:t>If released you are not a danger to yourself or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6624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52FB8-7BDF-43E9-BFF1-948A2FCFC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Rights When Section is Revoked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28381-991C-4696-A7FF-950397D674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be granted a leave of absence</a:t>
            </a:r>
          </a:p>
          <a:p>
            <a:r>
              <a:rPr lang="en-GB" dirty="0"/>
              <a:t>Transferred into a guardianship</a:t>
            </a:r>
          </a:p>
          <a:p>
            <a:r>
              <a:rPr lang="en-GB" dirty="0"/>
              <a:t>Transferred to another hospital</a:t>
            </a:r>
          </a:p>
          <a:p>
            <a:r>
              <a:rPr lang="en-GB"/>
              <a:t>Granted a CTO</a:t>
            </a:r>
          </a:p>
        </p:txBody>
      </p:sp>
    </p:spTree>
    <p:extLst>
      <p:ext uri="{BB962C8B-B14F-4D97-AF65-F5344CB8AC3E}">
        <p14:creationId xmlns:p14="http://schemas.microsoft.com/office/powerpoint/2010/main" val="25308941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26</TotalTime>
  <Words>254</Words>
  <Application>Microsoft Office PowerPoint</Application>
  <PresentationFormat>Widescreen</PresentationFormat>
  <Paragraphs>28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Garamond</vt:lpstr>
      <vt:lpstr>Organic</vt:lpstr>
      <vt:lpstr>Mental Health Review Tribunal for Wales</vt:lpstr>
      <vt:lpstr>Patient ask for a Review</vt:lpstr>
      <vt:lpstr>28 Day section and 6 month Detention Order</vt:lpstr>
      <vt:lpstr>Community Patients</vt:lpstr>
      <vt:lpstr>MHRT Powers</vt:lpstr>
      <vt:lpstr>Rights When Section is Revoked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Review Tribunal for Wales</dc:title>
  <dc:creator>Dave W</dc:creator>
  <cp:lastModifiedBy>Dave W</cp:lastModifiedBy>
  <cp:revision>4</cp:revision>
  <dcterms:created xsi:type="dcterms:W3CDTF">2018-02-25T20:02:53Z</dcterms:created>
  <dcterms:modified xsi:type="dcterms:W3CDTF">2018-02-25T20:29:01Z</dcterms:modified>
</cp:coreProperties>
</file>