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A4055F-E684-4435-991D-913E134F9FA8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09F942-A54D-49CF-A8F3-D43960A03D8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95632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9F942-A54D-49CF-A8F3-D43960A03D8E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28245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9F942-A54D-49CF-A8F3-D43960A03D8E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14042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9F942-A54D-49CF-A8F3-D43960A03D8E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21952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9F942-A54D-49CF-A8F3-D43960A03D8E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168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9F942-A54D-49CF-A8F3-D43960A03D8E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22960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57200" y="4447034"/>
            <a:ext cx="8229600" cy="1909317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574046"/>
            <a:ext cx="8229600" cy="872988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375" y="374900"/>
            <a:ext cx="7932425" cy="1018032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1800148"/>
            <a:ext cx="8246070" cy="4556203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1650"/>
            <a:ext cx="6710785" cy="1018033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596540"/>
            <a:ext cx="6710785" cy="4768224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375" y="374901"/>
            <a:ext cx="7859401" cy="1018033"/>
          </a:xfrm>
        </p:spPr>
        <p:txBody>
          <a:bodyPr>
            <a:normAutofit/>
          </a:bodyPr>
          <a:lstStyle>
            <a:lvl1pPr algn="l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2207360"/>
            <a:ext cx="4040188" cy="63976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837223"/>
            <a:ext cx="4040188" cy="3035059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1" y="2207360"/>
            <a:ext cx="4041775" cy="63976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1" y="2837223"/>
            <a:ext cx="4041775" cy="3035059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3101618"/>
            <a:ext cx="1463784" cy="702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EA04B-7A0D-41A4-9AAC-EF397810B35D}" type="datetimeFigureOut">
              <a:rPr lang="en-IN" smtClean="0"/>
              <a:t>24-07-2021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292D39-09E0-41AC-BD14-5D2BAE76683C}" type="slidenum">
              <a:rPr lang="en-IN" smtClean="0"/>
              <a:t>‹#›</a:t>
            </a:fld>
            <a:endParaRPr lang="en-I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/>
        </p:nvSpPr>
        <p:spPr>
          <a:xfrm>
            <a:off x="-9150" y="6951663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.xml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2.xml"/><Relationship Id="rId6" Type="http://schemas.openxmlformats.org/officeDocument/2006/relationships/image" Target="../media/image6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7" Type="http://schemas.openxmlformats.org/officeDocument/2006/relationships/image" Target="../media/image8.png"/><Relationship Id="rId2" Type="http://schemas.microsoft.com/office/2007/relationships/media" Target="../media/media3.mp4"/><Relationship Id="rId1" Type="http://schemas.openxmlformats.org/officeDocument/2006/relationships/tags" Target="../tags/tag3.xml"/><Relationship Id="rId6" Type="http://schemas.openxmlformats.org/officeDocument/2006/relationships/image" Target="../media/image7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7" Type="http://schemas.openxmlformats.org/officeDocument/2006/relationships/image" Target="../media/image10.png"/><Relationship Id="rId2" Type="http://schemas.microsoft.com/office/2007/relationships/media" Target="../media/media4.mp4"/><Relationship Id="rId1" Type="http://schemas.openxmlformats.org/officeDocument/2006/relationships/tags" Target="../tags/tag4.xm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7" Type="http://schemas.openxmlformats.org/officeDocument/2006/relationships/image" Target="../media/image12.png"/><Relationship Id="rId2" Type="http://schemas.microsoft.com/office/2007/relationships/media" Target="../media/media5.mp4"/><Relationship Id="rId1" Type="http://schemas.openxmlformats.org/officeDocument/2006/relationships/tags" Target="../tags/tag5.xm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6.xml"/><Relationship Id="rId6" Type="http://schemas.openxmlformats.org/officeDocument/2006/relationships/image" Target="../media/image13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video" Target="../media/media7.mp4"/><Relationship Id="rId2" Type="http://schemas.microsoft.com/office/2007/relationships/media" Target="../media/media7.mp4"/><Relationship Id="rId1" Type="http://schemas.openxmlformats.org/officeDocument/2006/relationships/tags" Target="../tags/tag7.xml"/><Relationship Id="rId5" Type="http://schemas.openxmlformats.org/officeDocument/2006/relationships/image" Target="../media/image14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video" Target="../media/media8.mp4"/><Relationship Id="rId2" Type="http://schemas.microsoft.com/office/2007/relationships/media" Target="../media/media8.mp4"/><Relationship Id="rId1" Type="http://schemas.openxmlformats.org/officeDocument/2006/relationships/tags" Target="../tags/tag8.xml"/><Relationship Id="rId5" Type="http://schemas.openxmlformats.org/officeDocument/2006/relationships/image" Target="../media/image15.png"/><Relationship Id="rId4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1650"/>
            <a:ext cx="6275040" cy="1018033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 Knowledge and Information Management Skills for the Workplace</a:t>
            </a:r>
            <a:br>
              <a:rPr lang="en-US" sz="2800" b="1" dirty="0"/>
            </a:br>
            <a:r>
              <a:rPr lang="en-US" sz="2800" b="1" dirty="0"/>
              <a:t>               Case Study – John Deere</a:t>
            </a:r>
            <a:br>
              <a:rPr lang="en-IN" sz="2800" b="1" dirty="0"/>
            </a:br>
            <a:br>
              <a:rPr lang="en-IN" sz="2800" b="1" dirty="0"/>
            </a:br>
            <a:endParaRPr lang="en-IN" sz="2800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57201" y="1596540"/>
            <a:ext cx="6710785" cy="4768224"/>
          </a:xfrm>
        </p:spPr>
        <p:txBody>
          <a:bodyPr>
            <a:normAutofit/>
          </a:bodyPr>
          <a:lstStyle/>
          <a:p>
            <a:r>
              <a:rPr lang="en-US" dirty="0"/>
              <a:t>Student Name: Florin Matei </a:t>
            </a:r>
          </a:p>
          <a:p>
            <a:r>
              <a:rPr lang="en-US" dirty="0"/>
              <a:t>Student ID: 1913208</a:t>
            </a:r>
          </a:p>
          <a:p>
            <a:r>
              <a:rPr lang="en-US" dirty="0"/>
              <a:t>Module code: BMSW 5106</a:t>
            </a:r>
          </a:p>
          <a:p>
            <a:r>
              <a:rPr lang="en-US" dirty="0"/>
              <a:t>Video on the Stream: Yes</a:t>
            </a:r>
          </a:p>
          <a:p>
            <a:r>
              <a:rPr lang="en-IN" dirty="0"/>
              <a:t>Video shared with the lecturer: Yes</a:t>
            </a:r>
          </a:p>
          <a:p>
            <a:r>
              <a:rPr lang="en-IN" dirty="0"/>
              <a:t>The </a:t>
            </a:r>
            <a:r>
              <a:rPr lang="en-IN"/>
              <a:t>URL: https://web.microsoftstream.com/video/d93ce674-332f-4440-853e-f61c6e07de48</a:t>
            </a:r>
            <a:endParaRPr lang="en-IN" dirty="0"/>
          </a:p>
          <a:p>
            <a:endParaRPr lang="en-IN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99B20DAF-20B4-4F76-95FC-9536875CFAE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24541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28384">
        <p14:doors dir="vert"/>
      </p:transition>
    </mc:Choice>
    <mc:Fallback>
      <p:transition spd="slow" advTm="283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Introduction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This presentation explains the finding of knowledge and management information skills.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It discusses the challenges faced by John Deere to survive in machinery factor.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It also provides suggestion to improve the business operation of John Deere.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FE77ED4A-6E4E-41F9-B7C6-20C0240C5AD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67353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74545">
        <p14:doors dir="vert"/>
      </p:transition>
    </mc:Choice>
    <mc:Fallback>
      <p:transition spd="slow" advTm="745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Findings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3645024"/>
            <a:ext cx="8246070" cy="3096344"/>
          </a:xfrm>
        </p:spPr>
        <p:txBody>
          <a:bodyPr>
            <a:normAutofit fontScale="25000" lnSpcReduction="20000"/>
          </a:bodyPr>
          <a:lstStyle/>
          <a:p>
            <a:pPr lvl="0" algn="just">
              <a:lnSpc>
                <a:spcPct val="160000"/>
              </a:lnSpc>
              <a:spcBef>
                <a:spcPts val="0"/>
              </a:spcBef>
            </a:pPr>
            <a:r>
              <a:rPr lang="en-GB" sz="9600" dirty="0">
                <a:latin typeface="Times New Roman" pitchFamily="18" charset="0"/>
                <a:cs typeface="Times New Roman" pitchFamily="18" charset="0"/>
              </a:rPr>
              <a:t>John Deere is largest producer of machinery and equipment for farmer (</a:t>
            </a:r>
            <a:r>
              <a:rPr lang="en-GB" sz="9600" dirty="0" err="1">
                <a:latin typeface="Times New Roman" pitchFamily="18" charset="0"/>
                <a:cs typeface="Times New Roman" pitchFamily="18" charset="0"/>
              </a:rPr>
              <a:t>Birner</a:t>
            </a:r>
            <a:r>
              <a:rPr lang="en-GB" sz="9600" dirty="0">
                <a:latin typeface="Times New Roman" pitchFamily="18" charset="0"/>
                <a:cs typeface="Times New Roman" pitchFamily="18" charset="0"/>
              </a:rPr>
              <a:t> et al., 2021). </a:t>
            </a:r>
            <a:endParaRPr lang="en-IN" sz="96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</a:pPr>
            <a:r>
              <a:rPr lang="en-GB" sz="9600" dirty="0">
                <a:latin typeface="Times New Roman" pitchFamily="18" charset="0"/>
                <a:cs typeface="Times New Roman" pitchFamily="18" charset="0"/>
              </a:rPr>
              <a:t>The Company mainly focus on improve the capability of crop production.</a:t>
            </a:r>
            <a:endParaRPr lang="en-IN" sz="96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60000"/>
              </a:lnSpc>
              <a:spcBef>
                <a:spcPts val="0"/>
              </a:spcBef>
            </a:pPr>
            <a:r>
              <a:rPr lang="en-GB" sz="9600" dirty="0">
                <a:latin typeface="Times New Roman" pitchFamily="18" charset="0"/>
                <a:cs typeface="Times New Roman" pitchFamily="18" charset="0"/>
              </a:rPr>
              <a:t>Latest technology helps to improve technology and sale margin (Staff, 2020). </a:t>
            </a:r>
            <a:endParaRPr lang="en-IN" sz="9600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32062" y="1772816"/>
            <a:ext cx="4079875" cy="19055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64157BE3-4B27-4305-85FB-EB65F07F847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41021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100529">
        <p14:doors dir="vert"/>
      </p:transition>
    </mc:Choice>
    <mc:Fallback>
      <p:transition spd="slow" advTm="100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Challenges 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1800149"/>
            <a:ext cx="8246070" cy="1988892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High operational cost is main issues for John Deere to manage business operations (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Demir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et al., 2021).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Covid-19 is biggest threat for manufacturing firm.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Rising to the COVID-19 challenge | Invest Northern Irelan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89040"/>
            <a:ext cx="5400600" cy="27839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B8948410-1BBA-47E5-95A7-E6EB005206E5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88037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84205">
        <p14:doors dir="vert"/>
      </p:transition>
    </mc:Choice>
    <mc:Fallback>
      <p:transition spd="slow" advTm="842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Recommendation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3848" y="1800148"/>
            <a:ext cx="5491186" cy="4556203"/>
          </a:xfrm>
        </p:spPr>
        <p:txBody>
          <a:bodyPr>
            <a:normAutofit fontScale="85000" lnSpcReduction="2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 Company should adopt knowledge management system to improve customer experiences (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Birner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et al., 2021).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John Deere must collect review from farmer to improve crop productivity.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 Company maintains good relationship with farmer to retain customer (Staff, 2020).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4" name="Picture 3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1520" y="1916832"/>
            <a:ext cx="2952328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489E5644-5469-4A5C-A27D-3307A70897A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65888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87061">
        <p14:doors dir="vert"/>
      </p:transition>
    </mc:Choice>
    <mc:Fallback>
      <p:transition spd="slow" advTm="870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Conclusion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 presentation concludes that finding of John Deere.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It also illustrates the challenges of John Deere during pandemic.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It discusses the recommendation to improve business operations of John Deere.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59F20277-B023-4B49-A375-CA865EF1FE73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42372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56991">
        <p14:doors dir="vert"/>
      </p:transition>
    </mc:Choice>
    <mc:Fallback>
      <p:transition spd="slow" advTm="569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Reference List</a:t>
            </a:r>
            <a:br>
              <a:rPr lang="en-IN" dirty="0">
                <a:effectLst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Birner, R.,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Daum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T. and Pray, C., 2021. Who drives the digital revolution in agriculture? A review of supply‐side trends, players and challenges.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Applied Economic Perspectives and Policy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 err="1">
                <a:latin typeface="Times New Roman" pitchFamily="18" charset="0"/>
                <a:cs typeface="Times New Roman" pitchFamily="18" charset="0"/>
              </a:rPr>
              <a:t>Demir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Budur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T., Omer, H.M. and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Heshmati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A., 2021. Links between knowledge management and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organisational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sustainability: does the ISO 9001 certification have an effect?.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Knowledge Management Research &amp; Practice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pp.1-14.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 err="1">
                <a:latin typeface="Times New Roman" pitchFamily="18" charset="0"/>
                <a:cs typeface="Times New Roman" pitchFamily="18" charset="0"/>
              </a:rPr>
              <a:t>Peppard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J, Ward, J, &amp; Ward, J 2016, The Strategic Management of Information Systems : Building a Digital Strategy. Wiley, New York.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Staff, A.S.A.B.E., 2020. The John Deere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Quik-KnectTM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System.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Resource Magazine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27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(4), pp.8-8.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D9F62D2-CCE6-4533-A865-9A7846296E7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53156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7626">
        <p14:doors dir="vert"/>
      </p:transition>
    </mc:Choice>
    <mc:Fallback>
      <p:transition spd="slow" advTm="762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600" b="1" dirty="0">
                <a:latin typeface="Times New Roman" pitchFamily="18" charset="0"/>
                <a:cs typeface="Times New Roman" pitchFamily="18" charset="0"/>
              </a:rPr>
              <a:t>Thank You</a:t>
            </a:r>
            <a:endParaRPr lang="en-IN" sz="6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B9E13BAD-0369-4EDA-8091-39AA1139EBF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29500" y="5143500"/>
            <a:ext cx="17145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52298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2289">
        <p14:doors dir="vert"/>
      </p:transition>
    </mc:Choice>
    <mc:Fallback>
      <p:transition spd="slow" advTm="228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0|0.9|0.2|0.4|0.2|23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1.3|93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0.9|14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2.2|11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0.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0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"/>
</p:tagLst>
</file>

<file path=ppt/theme/theme1.xml><?xml version="1.0" encoding="utf-8"?>
<a:theme xmlns:a="http://schemas.openxmlformats.org/drawingml/2006/main" name="161916-business-template-16x9 (2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161916-business-template-16x9 (2)</Template>
  <TotalTime>56</TotalTime>
  <Words>416</Words>
  <Application>Microsoft Office PowerPoint</Application>
  <PresentationFormat>On-screen Show (4:3)</PresentationFormat>
  <Paragraphs>37</Paragraphs>
  <Slides>8</Slides>
  <Notes>5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161916-business-template-16x9 (2)</vt:lpstr>
      <vt:lpstr> Knowledge and Information Management Skills for the Workplace                Case Study – John Deere  </vt:lpstr>
      <vt:lpstr>Introduction </vt:lpstr>
      <vt:lpstr>Findings </vt:lpstr>
      <vt:lpstr>Challenges  </vt:lpstr>
      <vt:lpstr>Recommendation </vt:lpstr>
      <vt:lpstr>Conclusion </vt:lpstr>
      <vt:lpstr>Reference List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SONY</dc:creator>
  <cp:lastModifiedBy>447459284905</cp:lastModifiedBy>
  <cp:revision>27</cp:revision>
  <dcterms:created xsi:type="dcterms:W3CDTF">2021-06-09T01:33:29Z</dcterms:created>
  <dcterms:modified xsi:type="dcterms:W3CDTF">2021-07-24T10:19:54Z</dcterms:modified>
</cp:coreProperties>
</file>