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13"/>
  </p:notesMasterIdLst>
  <p:sldIdLst>
    <p:sldId id="270" r:id="rId2"/>
    <p:sldId id="266" r:id="rId3"/>
    <p:sldId id="257" r:id="rId4"/>
    <p:sldId id="267" r:id="rId5"/>
    <p:sldId id="264" r:id="rId6"/>
    <p:sldId id="265" r:id="rId7"/>
    <p:sldId id="260" r:id="rId8"/>
    <p:sldId id="269" r:id="rId9"/>
    <p:sldId id="27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asmeen Mumtaz Begum (2119725)" initials="YMB(" lastIdx="1" clrIdx="0">
    <p:extLst>
      <p:ext uri="{19B8F6BF-5375-455C-9EA6-DF929625EA0E}">
        <p15:presenceInfo xmlns:p15="http://schemas.microsoft.com/office/powerpoint/2012/main" userId="S::2119725@student.uwtsd.ac.uk::a966846f-7a23-4d34-969b-75f4ade3536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40947"/>
    <a:srgbClr val="7D46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F1AFC0-FB9B-367E-131B-082B179CF10A}" v="194" dt="2022-02-24T16:36:57.988"/>
    <p1510:client id="{0E6D9E91-1F86-CC94-FF39-863CB8BD8EB0}" v="701" dt="2022-02-25T12:39:32.693"/>
    <p1510:client id="{132D85B6-900A-5C40-FD0C-9525A722BBF1}" v="974" dt="2022-02-25T14:18:46.209"/>
    <p1510:client id="{188CEB6C-5B96-50B4-6FC2-3A9D5E88CF94}" v="321" dt="2022-02-23T23:18:14.427"/>
    <p1510:client id="{26673F6F-6025-1EB4-4A73-BB3866FB0411}" v="155" dt="2022-02-24T12:19:21.269"/>
    <p1510:client id="{42B4AAB4-8FEA-364A-1573-CF3408E716A4}" v="74" dt="2022-02-23T23:25:46.679"/>
    <p1510:client id="{5C69A16A-0FAD-4D83-376E-5CE4D390A3EB}" v="905" dt="2022-02-25T14:17:48.517"/>
    <p1510:client id="{68FEAF4E-3ED5-C140-B30D-57643238B35B}" v="1" dt="2022-02-24T15:59:39.742"/>
    <p1510:client id="{8C340928-8343-FAA3-4BBB-C754EB9C0FB4}" v="161" dt="2022-02-24T11:26:05.518"/>
    <p1510:client id="{8F29638C-10D2-879D-D429-904ED0B0658F}" v="246" dt="2022-02-26T17:32:09.450"/>
    <p1510:client id="{90F43432-8385-1818-BDAB-3B6165750690}" v="185" dt="2022-02-25T12:37:57.443"/>
    <p1510:client id="{95837F25-6A27-85F4-63D1-0A9FA0EE3ECB}" v="189" dt="2022-02-24T15:47:16.090"/>
    <p1510:client id="{9640C6D5-5530-39C0-A3AD-5F063E04F8F8}" v="19" dt="2022-02-26T22:06:03.213"/>
    <p1510:client id="{ADE23992-EA17-0090-B198-1BA340E1A37D}" v="2" dt="2022-02-24T15:54:11.196"/>
    <p1510:client id="{ED94E2EC-261C-39B6-E0F2-76C67CF45AF3}" v="64" dt="2022-02-25T13:46:39.386"/>
    <p1510:client id="{FD03EB16-23A8-1800-23F9-DB771CC3FEAE}" v="8" dt="2022-02-24T10:08:05.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meen Mumtaz Begum (2119725)" userId="S::2119725@student.uwtsd.ac.uk::a966846f-7a23-4d34-969b-75f4ade35365" providerId="AD" clId="Web-{58AC3185-1698-9E3A-74B0-6C3F770141FC}"/>
    <pc:docChg chg="modSld">
      <pc:chgData name="Yasmeen Mumtaz Begum (2119725)" userId="S::2119725@student.uwtsd.ac.uk::a966846f-7a23-4d34-969b-75f4ade35365" providerId="AD" clId="Web-{58AC3185-1698-9E3A-74B0-6C3F770141FC}" dt="2022-02-10T13:04:01.444" v="0" actId="1076"/>
      <pc:docMkLst>
        <pc:docMk/>
      </pc:docMkLst>
      <pc:sldChg chg="modSp">
        <pc:chgData name="Yasmeen Mumtaz Begum (2119725)" userId="S::2119725@student.uwtsd.ac.uk::a966846f-7a23-4d34-969b-75f4ade35365" providerId="AD" clId="Web-{58AC3185-1698-9E3A-74B0-6C3F770141FC}" dt="2022-02-10T13:04:01.444" v="0" actId="1076"/>
        <pc:sldMkLst>
          <pc:docMk/>
          <pc:sldMk cId="109857222" sldId="256"/>
        </pc:sldMkLst>
        <pc:spChg chg="mod">
          <ac:chgData name="Yasmeen Mumtaz Begum (2119725)" userId="S::2119725@student.uwtsd.ac.uk::a966846f-7a23-4d34-969b-75f4ade35365" providerId="AD" clId="Web-{58AC3185-1698-9E3A-74B0-6C3F770141FC}" dt="2022-02-10T13:04:01.444" v="0" actId="1076"/>
          <ac:spMkLst>
            <pc:docMk/>
            <pc:sldMk cId="109857222" sldId="256"/>
            <ac:spMk id="2" creationId="{6B41944E-8BC1-4CC2-BE23-F01358E709B1}"/>
          </ac:spMkLst>
        </pc:spChg>
      </pc:sldChg>
    </pc:docChg>
  </pc:docChgLst>
  <pc:docChgLst>
    <pc:chgData name="Stephanie Whelan (2029726)" userId="S::2029726@student.uwtsd.ac.uk::c4c4317a-e319-4af5-a6fb-696e03a86726" providerId="AD" clId="Web-{ADE23992-EA17-0090-B198-1BA340E1A37D}"/>
    <pc:docChg chg="modSld">
      <pc:chgData name="Stephanie Whelan (2029726)" userId="S::2029726@student.uwtsd.ac.uk::c4c4317a-e319-4af5-a6fb-696e03a86726" providerId="AD" clId="Web-{ADE23992-EA17-0090-B198-1BA340E1A37D}" dt="2022-02-24T15:54:11.196" v="0"/>
      <pc:docMkLst>
        <pc:docMk/>
      </pc:docMkLst>
      <pc:sldChg chg="modTransition">
        <pc:chgData name="Stephanie Whelan (2029726)" userId="S::2029726@student.uwtsd.ac.uk::c4c4317a-e319-4af5-a6fb-696e03a86726" providerId="AD" clId="Web-{ADE23992-EA17-0090-B198-1BA340E1A37D}" dt="2022-02-24T15:54:11.196" v="0"/>
        <pc:sldMkLst>
          <pc:docMk/>
          <pc:sldMk cId="1112002693" sldId="260"/>
        </pc:sldMkLst>
      </pc:sldChg>
    </pc:docChg>
  </pc:docChgLst>
  <pc:docChgLst>
    <pc:chgData name="Stephanie Jane Whelan" userId="c4c4317a-e319-4af5-a6fb-696e03a86726" providerId="ADAL" clId="{E64854EB-5077-7E4A-A7FC-5FAB3D05FE34}"/>
    <pc:docChg chg="custSel addSld delSld modSld">
      <pc:chgData name="Stephanie Jane Whelan" userId="c4c4317a-e319-4af5-a6fb-696e03a86726" providerId="ADAL" clId="{E64854EB-5077-7E4A-A7FC-5FAB3D05FE34}" dt="2022-02-12T13:27:52.406" v="423" actId="20577"/>
      <pc:docMkLst>
        <pc:docMk/>
      </pc:docMkLst>
      <pc:sldChg chg="modSp">
        <pc:chgData name="Stephanie Jane Whelan" userId="c4c4317a-e319-4af5-a6fb-696e03a86726" providerId="ADAL" clId="{E64854EB-5077-7E4A-A7FC-5FAB3D05FE34}" dt="2022-02-12T12:33:01.912" v="388" actId="113"/>
        <pc:sldMkLst>
          <pc:docMk/>
          <pc:sldMk cId="352179697" sldId="257"/>
        </pc:sldMkLst>
        <pc:spChg chg="mod">
          <ac:chgData name="Stephanie Jane Whelan" userId="c4c4317a-e319-4af5-a6fb-696e03a86726" providerId="ADAL" clId="{E64854EB-5077-7E4A-A7FC-5FAB3D05FE34}" dt="2022-02-12T12:33:01.912" v="388" actId="113"/>
          <ac:spMkLst>
            <pc:docMk/>
            <pc:sldMk cId="352179697" sldId="257"/>
            <ac:spMk id="2" creationId="{60CC3653-687F-4601-B1E2-10C6F24B354F}"/>
          </ac:spMkLst>
        </pc:spChg>
        <pc:spChg chg="mod">
          <ac:chgData name="Stephanie Jane Whelan" userId="c4c4317a-e319-4af5-a6fb-696e03a86726" providerId="ADAL" clId="{E64854EB-5077-7E4A-A7FC-5FAB3D05FE34}" dt="2022-02-10T20:57:36.451" v="347" actId="1076"/>
          <ac:spMkLst>
            <pc:docMk/>
            <pc:sldMk cId="352179697" sldId="257"/>
            <ac:spMk id="7" creationId="{EC521A20-4BDA-4032-A773-269B0E99AE22}"/>
          </ac:spMkLst>
        </pc:spChg>
        <pc:spChg chg="mod">
          <ac:chgData name="Stephanie Jane Whelan" userId="c4c4317a-e319-4af5-a6fb-696e03a86726" providerId="ADAL" clId="{E64854EB-5077-7E4A-A7FC-5FAB3D05FE34}" dt="2022-02-12T12:32:54.911" v="386" actId="20577"/>
          <ac:spMkLst>
            <pc:docMk/>
            <pc:sldMk cId="352179697" sldId="257"/>
            <ac:spMk id="9" creationId="{41946A00-4130-4FE8-88C9-930F1B9B4513}"/>
          </ac:spMkLst>
        </pc:spChg>
      </pc:sldChg>
      <pc:sldChg chg="modSp new">
        <pc:chgData name="Stephanie Jane Whelan" userId="c4c4317a-e319-4af5-a6fb-696e03a86726" providerId="ADAL" clId="{E64854EB-5077-7E4A-A7FC-5FAB3D05FE34}" dt="2022-02-12T13:27:52.406" v="423" actId="20577"/>
        <pc:sldMkLst>
          <pc:docMk/>
          <pc:sldMk cId="493523465" sldId="264"/>
        </pc:sldMkLst>
        <pc:spChg chg="mod">
          <ac:chgData name="Stephanie Jane Whelan" userId="c4c4317a-e319-4af5-a6fb-696e03a86726" providerId="ADAL" clId="{E64854EB-5077-7E4A-A7FC-5FAB3D05FE34}" dt="2022-02-12T13:27:36.455" v="403" actId="20577"/>
          <ac:spMkLst>
            <pc:docMk/>
            <pc:sldMk cId="493523465" sldId="264"/>
            <ac:spMk id="2" creationId="{0E2F743B-A06D-8F47-B0C2-177F9E8C1477}"/>
          </ac:spMkLst>
        </pc:spChg>
        <pc:spChg chg="mod">
          <ac:chgData name="Stephanie Jane Whelan" userId="c4c4317a-e319-4af5-a6fb-696e03a86726" providerId="ADAL" clId="{E64854EB-5077-7E4A-A7FC-5FAB3D05FE34}" dt="2022-02-12T13:27:52.406" v="423" actId="20577"/>
          <ac:spMkLst>
            <pc:docMk/>
            <pc:sldMk cId="493523465" sldId="264"/>
            <ac:spMk id="3" creationId="{FD1DAD71-5A07-FF4B-92BB-AEADA9FC5B3D}"/>
          </ac:spMkLst>
        </pc:spChg>
      </pc:sldChg>
      <pc:sldChg chg="new del">
        <pc:chgData name="Stephanie Jane Whelan" userId="c4c4317a-e319-4af5-a6fb-696e03a86726" providerId="ADAL" clId="{E64854EB-5077-7E4A-A7FC-5FAB3D05FE34}" dt="2022-02-12T12:31:36.461" v="375" actId="2696"/>
        <pc:sldMkLst>
          <pc:docMk/>
          <pc:sldMk cId="3082948675" sldId="264"/>
        </pc:sldMkLst>
      </pc:sldChg>
    </pc:docChg>
  </pc:docChgLst>
  <pc:docChgLst>
    <pc:chgData name="Zlatina Belcheva (2025319)" userId="S::2025319@student.uwtsd.ac.uk::00079ca2-a4ab-4749-a66e-e49f1fbea496" providerId="AD" clId="Web-{B6EBE810-4D6E-5661-5F9C-9E931C9FC8C4}"/>
    <pc:docChg chg="modSld">
      <pc:chgData name="Zlatina Belcheva (2025319)" userId="S::2025319@student.uwtsd.ac.uk::00079ca2-a4ab-4749-a66e-e49f1fbea496" providerId="AD" clId="Web-{B6EBE810-4D6E-5661-5F9C-9E931C9FC8C4}" dt="2022-02-23T10:21:24.976" v="129"/>
      <pc:docMkLst>
        <pc:docMk/>
      </pc:docMkLst>
      <pc:sldChg chg="modSp addAnim modAnim">
        <pc:chgData name="Zlatina Belcheva (2025319)" userId="S::2025319@student.uwtsd.ac.uk::00079ca2-a4ab-4749-a66e-e49f1fbea496" providerId="AD" clId="Web-{B6EBE810-4D6E-5661-5F9C-9E931C9FC8C4}" dt="2022-02-23T10:21:24.976" v="129"/>
        <pc:sldMkLst>
          <pc:docMk/>
          <pc:sldMk cId="1143843255" sldId="261"/>
        </pc:sldMkLst>
        <pc:spChg chg="mod">
          <ac:chgData name="Zlatina Belcheva (2025319)" userId="S::2025319@student.uwtsd.ac.uk::00079ca2-a4ab-4749-a66e-e49f1fbea496" providerId="AD" clId="Web-{B6EBE810-4D6E-5661-5F9C-9E931C9FC8C4}" dt="2022-02-23T10:17:57.956" v="122" actId="20577"/>
          <ac:spMkLst>
            <pc:docMk/>
            <pc:sldMk cId="1143843255" sldId="261"/>
            <ac:spMk id="3" creationId="{A618D6ED-A017-4BEC-B7F3-EEC09B0CABD7}"/>
          </ac:spMkLst>
        </pc:spChg>
      </pc:sldChg>
    </pc:docChg>
  </pc:docChgLst>
  <pc:docChgLst>
    <pc:chgData name="Zlatina Zhecheva Belcheva (2025319)" userId="S::2025319@student.uwtsd.ac.uk::00079ca2-a4ab-4749-a66e-e49f1fbea496" providerId="AD" clId="Web-{16833DD3-885A-A32E-44C3-4BA38FD9A188}"/>
    <pc:docChg chg="modSld">
      <pc:chgData name="Zlatina Zhecheva Belcheva (2025319)" userId="S::2025319@student.uwtsd.ac.uk::00079ca2-a4ab-4749-a66e-e49f1fbea496" providerId="AD" clId="Web-{16833DD3-885A-A32E-44C3-4BA38FD9A188}" dt="2022-02-10T13:06:33.221" v="131" actId="1076"/>
      <pc:docMkLst>
        <pc:docMk/>
      </pc:docMkLst>
      <pc:sldChg chg="modSp">
        <pc:chgData name="Zlatina Zhecheva Belcheva (2025319)" userId="S::2025319@student.uwtsd.ac.uk::00079ca2-a4ab-4749-a66e-e49f1fbea496" providerId="AD" clId="Web-{16833DD3-885A-A32E-44C3-4BA38FD9A188}" dt="2022-02-10T13:06:33.221" v="131" actId="1076"/>
        <pc:sldMkLst>
          <pc:docMk/>
          <pc:sldMk cId="109857222" sldId="256"/>
        </pc:sldMkLst>
        <pc:spChg chg="mod">
          <ac:chgData name="Zlatina Zhecheva Belcheva (2025319)" userId="S::2025319@student.uwtsd.ac.uk::00079ca2-a4ab-4749-a66e-e49f1fbea496" providerId="AD" clId="Web-{16833DD3-885A-A32E-44C3-4BA38FD9A188}" dt="2022-02-10T12:24:03.250" v="62" actId="20577"/>
          <ac:spMkLst>
            <pc:docMk/>
            <pc:sldMk cId="109857222" sldId="256"/>
            <ac:spMk id="2" creationId="{00000000-0000-0000-0000-000000000000}"/>
          </ac:spMkLst>
        </pc:spChg>
        <pc:spChg chg="mod">
          <ac:chgData name="Zlatina Zhecheva Belcheva (2025319)" userId="S::2025319@student.uwtsd.ac.uk::00079ca2-a4ab-4749-a66e-e49f1fbea496" providerId="AD" clId="Web-{16833DD3-885A-A32E-44C3-4BA38FD9A188}" dt="2022-02-10T13:06:33.221" v="131" actId="1076"/>
          <ac:spMkLst>
            <pc:docMk/>
            <pc:sldMk cId="109857222" sldId="256"/>
            <ac:spMk id="2" creationId="{6B41944E-8BC1-4CC2-BE23-F01358E709B1}"/>
          </ac:spMkLst>
        </pc:spChg>
        <pc:spChg chg="mod">
          <ac:chgData name="Zlatina Zhecheva Belcheva (2025319)" userId="S::2025319@student.uwtsd.ac.uk::00079ca2-a4ab-4749-a66e-e49f1fbea496" providerId="AD" clId="Web-{16833DD3-885A-A32E-44C3-4BA38FD9A188}" dt="2022-02-10T12:09:45.947" v="30" actId="20577"/>
          <ac:spMkLst>
            <pc:docMk/>
            <pc:sldMk cId="109857222" sldId="256"/>
            <ac:spMk id="3" creationId="{00000000-0000-0000-0000-000000000000}"/>
          </ac:spMkLst>
        </pc:spChg>
        <pc:spChg chg="mod">
          <ac:chgData name="Zlatina Zhecheva Belcheva (2025319)" userId="S::2025319@student.uwtsd.ac.uk::00079ca2-a4ab-4749-a66e-e49f1fbea496" providerId="AD" clId="Web-{16833DD3-885A-A32E-44C3-4BA38FD9A188}" dt="2022-02-10T12:28:03.693" v="63" actId="20577"/>
          <ac:spMkLst>
            <pc:docMk/>
            <pc:sldMk cId="109857222" sldId="256"/>
            <ac:spMk id="12" creationId="{BF55D36D-9E92-4A01-B7D7-1DF2CBCA76C3}"/>
          </ac:spMkLst>
        </pc:spChg>
        <pc:graphicFrameChg chg="mod modGraphic">
          <ac:chgData name="Zlatina Zhecheva Belcheva (2025319)" userId="S::2025319@student.uwtsd.ac.uk::00079ca2-a4ab-4749-a66e-e49f1fbea496" providerId="AD" clId="Web-{16833DD3-885A-A32E-44C3-4BA38FD9A188}" dt="2022-02-10T12:37:15.676" v="121"/>
          <ac:graphicFrameMkLst>
            <pc:docMk/>
            <pc:sldMk cId="109857222" sldId="256"/>
            <ac:graphicFrameMk id="14" creationId="{BEEA49AA-812B-42F5-9713-B4CC424586FA}"/>
          </ac:graphicFrameMkLst>
        </pc:graphicFrameChg>
        <pc:picChg chg="mod">
          <ac:chgData name="Zlatina Zhecheva Belcheva (2025319)" userId="S::2025319@student.uwtsd.ac.uk::00079ca2-a4ab-4749-a66e-e49f1fbea496" providerId="AD" clId="Web-{16833DD3-885A-A32E-44C3-4BA38FD9A188}" dt="2022-02-10T12:51:26.323" v="129" actId="1076"/>
          <ac:picMkLst>
            <pc:docMk/>
            <pc:sldMk cId="109857222" sldId="256"/>
            <ac:picMk id="5" creationId="{655A8ED2-4E22-514C-88C7-90CC98EBC1B0}"/>
          </ac:picMkLst>
        </pc:picChg>
      </pc:sldChg>
      <pc:sldChg chg="modSp">
        <pc:chgData name="Zlatina Zhecheva Belcheva (2025319)" userId="S::2025319@student.uwtsd.ac.uk::00079ca2-a4ab-4749-a66e-e49f1fbea496" providerId="AD" clId="Web-{16833DD3-885A-A32E-44C3-4BA38FD9A188}" dt="2022-02-10T11:33:41.029" v="18" actId="20577"/>
        <pc:sldMkLst>
          <pc:docMk/>
          <pc:sldMk cId="352179697" sldId="257"/>
        </pc:sldMkLst>
        <pc:spChg chg="mod">
          <ac:chgData name="Zlatina Zhecheva Belcheva (2025319)" userId="S::2025319@student.uwtsd.ac.uk::00079ca2-a4ab-4749-a66e-e49f1fbea496" providerId="AD" clId="Web-{16833DD3-885A-A32E-44C3-4BA38FD9A188}" dt="2022-02-10T11:33:41.029" v="18" actId="20577"/>
          <ac:spMkLst>
            <pc:docMk/>
            <pc:sldMk cId="352179697" sldId="257"/>
            <ac:spMk id="3" creationId="{AF376441-0655-4731-A965-C8C359EC2D46}"/>
          </ac:spMkLst>
        </pc:spChg>
        <pc:spChg chg="mod">
          <ac:chgData name="Zlatina Zhecheva Belcheva (2025319)" userId="S::2025319@student.uwtsd.ac.uk::00079ca2-a4ab-4749-a66e-e49f1fbea496" providerId="AD" clId="Web-{16833DD3-885A-A32E-44C3-4BA38FD9A188}" dt="2022-02-10T11:33:00.044" v="9" actId="20577"/>
          <ac:spMkLst>
            <pc:docMk/>
            <pc:sldMk cId="352179697" sldId="257"/>
            <ac:spMk id="6" creationId="{B02C8898-D71B-4379-8947-6E5FFFF46F7C}"/>
          </ac:spMkLst>
        </pc:spChg>
      </pc:sldChg>
    </pc:docChg>
  </pc:docChgLst>
  <pc:docChgLst>
    <pc:chgData name="Peter Nguty Acha (2018019)" userId="S::2018019@student.uwtsd.ac.uk::a6d22a6a-0d62-4089-86b6-9d212a615cc2" providerId="AD" clId="Web-{6FAE7A58-50AB-60C9-9F83-3DCC25A8106A}"/>
    <pc:docChg chg="modSld">
      <pc:chgData name="Peter Nguty Acha (2018019)" userId="S::2018019@student.uwtsd.ac.uk::a6d22a6a-0d62-4089-86b6-9d212a615cc2" providerId="AD" clId="Web-{6FAE7A58-50AB-60C9-9F83-3DCC25A8106A}" dt="2022-02-10T11:22:50.125" v="22" actId="20577"/>
      <pc:docMkLst>
        <pc:docMk/>
      </pc:docMkLst>
      <pc:sldChg chg="modSp">
        <pc:chgData name="Peter Nguty Acha (2018019)" userId="S::2018019@student.uwtsd.ac.uk::a6d22a6a-0d62-4089-86b6-9d212a615cc2" providerId="AD" clId="Web-{6FAE7A58-50AB-60C9-9F83-3DCC25A8106A}" dt="2022-02-10T11:22:50.125" v="22" actId="20577"/>
        <pc:sldMkLst>
          <pc:docMk/>
          <pc:sldMk cId="352179697" sldId="257"/>
        </pc:sldMkLst>
        <pc:spChg chg="mod">
          <ac:chgData name="Peter Nguty Acha (2018019)" userId="S::2018019@student.uwtsd.ac.uk::a6d22a6a-0d62-4089-86b6-9d212a615cc2" providerId="AD" clId="Web-{6FAE7A58-50AB-60C9-9F83-3DCC25A8106A}" dt="2022-02-10T11:22:50.125" v="22" actId="20577"/>
          <ac:spMkLst>
            <pc:docMk/>
            <pc:sldMk cId="352179697" sldId="257"/>
            <ac:spMk id="3" creationId="{AF376441-0655-4731-A965-C8C359EC2D46}"/>
          </ac:spMkLst>
        </pc:spChg>
      </pc:sldChg>
    </pc:docChg>
  </pc:docChgLst>
  <pc:docChgLst>
    <pc:chgData name="Stephanie Whelan (2029726)" userId="S::2029726@student.uwtsd.ac.uk::c4c4317a-e319-4af5-a6fb-696e03a86726" providerId="AD" clId="Web-{42B4AAB4-8FEA-364A-1573-CF3408E716A4}"/>
    <pc:docChg chg="modSld modMainMaster">
      <pc:chgData name="Stephanie Whelan (2029726)" userId="S::2029726@student.uwtsd.ac.uk::c4c4317a-e319-4af5-a6fb-696e03a86726" providerId="AD" clId="Web-{42B4AAB4-8FEA-364A-1573-CF3408E716A4}" dt="2022-02-23T23:25:46.679" v="66"/>
      <pc:docMkLst>
        <pc:docMk/>
      </pc:docMkLst>
      <pc:sldChg chg="addSp delSp modSp">
        <pc:chgData name="Stephanie Whelan (2029726)" userId="S::2029726@student.uwtsd.ac.uk::c4c4317a-e319-4af5-a6fb-696e03a86726" providerId="AD" clId="Web-{42B4AAB4-8FEA-364A-1573-CF3408E716A4}" dt="2022-02-23T23:25:42.554" v="65"/>
        <pc:sldMkLst>
          <pc:docMk/>
          <pc:sldMk cId="109857222" sldId="256"/>
        </pc:sldMkLst>
        <pc:spChg chg="add del mod">
          <ac:chgData name="Stephanie Whelan (2029726)" userId="S::2029726@student.uwtsd.ac.uk::c4c4317a-e319-4af5-a6fb-696e03a86726" providerId="AD" clId="Web-{42B4AAB4-8FEA-364A-1573-CF3408E716A4}" dt="2022-02-23T23:25:42.554" v="65"/>
          <ac:spMkLst>
            <pc:docMk/>
            <pc:sldMk cId="109857222" sldId="256"/>
            <ac:spMk id="3" creationId="{2F935025-8A3B-4578-9512-DC104FE95A1B}"/>
          </ac:spMkLst>
        </pc:spChg>
        <pc:spChg chg="mod">
          <ac:chgData name="Stephanie Whelan (2029726)" userId="S::2029726@student.uwtsd.ac.uk::c4c4317a-e319-4af5-a6fb-696e03a86726" providerId="AD" clId="Web-{42B4AAB4-8FEA-364A-1573-CF3408E716A4}" dt="2022-02-23T23:21:46.440" v="14" actId="14100"/>
          <ac:spMkLst>
            <pc:docMk/>
            <pc:sldMk cId="109857222" sldId="256"/>
            <ac:spMk id="10" creationId="{2BF1FFC7-0F22-4F66-B9A1-7F4D2001AA55}"/>
          </ac:spMkLst>
        </pc:spChg>
        <pc:spChg chg="mod">
          <ac:chgData name="Stephanie Whelan (2029726)" userId="S::2029726@student.uwtsd.ac.uk::c4c4317a-e319-4af5-a6fb-696e03a86726" providerId="AD" clId="Web-{42B4AAB4-8FEA-364A-1573-CF3408E716A4}" dt="2022-02-23T23:21:01.252" v="11" actId="20577"/>
          <ac:spMkLst>
            <pc:docMk/>
            <pc:sldMk cId="109857222" sldId="256"/>
            <ac:spMk id="12" creationId="{BF55D36D-9E92-4A01-B7D7-1DF2CBCA76C3}"/>
          </ac:spMkLst>
        </pc:spChg>
        <pc:graphicFrameChg chg="mod modGraphic">
          <ac:chgData name="Stephanie Whelan (2029726)" userId="S::2029726@student.uwtsd.ac.uk::c4c4317a-e319-4af5-a6fb-696e03a86726" providerId="AD" clId="Web-{42B4AAB4-8FEA-364A-1573-CF3408E716A4}" dt="2022-02-23T23:22:18.738" v="40"/>
          <ac:graphicFrameMkLst>
            <pc:docMk/>
            <pc:sldMk cId="109857222" sldId="256"/>
            <ac:graphicFrameMk id="14" creationId="{BEEA49AA-812B-42F5-9713-B4CC424586FA}"/>
          </ac:graphicFrameMkLst>
        </pc:graphicFrameChg>
      </pc:sldChg>
      <pc:sldChg chg="addSp delSp modSp">
        <pc:chgData name="Stephanie Whelan (2029726)" userId="S::2029726@student.uwtsd.ac.uk::c4c4317a-e319-4af5-a6fb-696e03a86726" providerId="AD" clId="Web-{42B4AAB4-8FEA-364A-1573-CF3408E716A4}" dt="2022-02-23T23:25:42.554" v="65"/>
        <pc:sldMkLst>
          <pc:docMk/>
          <pc:sldMk cId="352179697" sldId="257"/>
        </pc:sldMkLst>
        <pc:spChg chg="add del mod">
          <ac:chgData name="Stephanie Whelan (2029726)" userId="S::2029726@student.uwtsd.ac.uk::c4c4317a-e319-4af5-a6fb-696e03a86726" providerId="AD" clId="Web-{42B4AAB4-8FEA-364A-1573-CF3408E716A4}" dt="2022-02-23T23:25:42.554" v="65"/>
          <ac:spMkLst>
            <pc:docMk/>
            <pc:sldMk cId="352179697" sldId="257"/>
            <ac:spMk id="12" creationId="{030A646F-153A-481F-97DA-F4DA85602C3F}"/>
          </ac:spMkLst>
        </pc:spChg>
      </pc:sldChg>
      <pc:sldChg chg="addSp modSp">
        <pc:chgData name="Stephanie Whelan (2029726)" userId="S::2029726@student.uwtsd.ac.uk::c4c4317a-e319-4af5-a6fb-696e03a86726" providerId="AD" clId="Web-{42B4AAB4-8FEA-364A-1573-CF3408E716A4}" dt="2022-02-23T23:25:46.679" v="66"/>
        <pc:sldMkLst>
          <pc:docMk/>
          <pc:sldMk cId="1112002693" sldId="260"/>
        </pc:sldMkLst>
        <pc:spChg chg="add mod">
          <ac:chgData name="Stephanie Whelan (2029726)" userId="S::2029726@student.uwtsd.ac.uk::c4c4317a-e319-4af5-a6fb-696e03a86726" providerId="AD" clId="Web-{42B4AAB4-8FEA-364A-1573-CF3408E716A4}" dt="2022-02-23T23:25:46.679" v="66"/>
          <ac:spMkLst>
            <pc:docMk/>
            <pc:sldMk cId="1112002693" sldId="260"/>
            <ac:spMk id="4" creationId="{CD2D4C40-32FD-466E-8CDD-5143990C0152}"/>
          </ac:spMkLst>
        </pc:spChg>
      </pc:sldChg>
      <pc:sldChg chg="addSp delSp modSp">
        <pc:chgData name="Stephanie Whelan (2029726)" userId="S::2029726@student.uwtsd.ac.uk::c4c4317a-e319-4af5-a6fb-696e03a86726" providerId="AD" clId="Web-{42B4AAB4-8FEA-364A-1573-CF3408E716A4}" dt="2022-02-23T23:25:42.554" v="65"/>
        <pc:sldMkLst>
          <pc:docMk/>
          <pc:sldMk cId="1143843255" sldId="261"/>
        </pc:sldMkLst>
        <pc:spChg chg="add del mod">
          <ac:chgData name="Stephanie Whelan (2029726)" userId="S::2029726@student.uwtsd.ac.uk::c4c4317a-e319-4af5-a6fb-696e03a86726" providerId="AD" clId="Web-{42B4AAB4-8FEA-364A-1573-CF3408E716A4}" dt="2022-02-23T23:25:42.554" v="65"/>
          <ac:spMkLst>
            <pc:docMk/>
            <pc:sldMk cId="1143843255" sldId="261"/>
            <ac:spMk id="4" creationId="{FB34B280-B57E-49B5-ABB6-4D7DAB5A73B2}"/>
          </ac:spMkLst>
        </pc:spChg>
      </pc:sldChg>
      <pc:sldChg chg="addSp delSp modSp">
        <pc:chgData name="Stephanie Whelan (2029726)" userId="S::2029726@student.uwtsd.ac.uk::c4c4317a-e319-4af5-a6fb-696e03a86726" providerId="AD" clId="Web-{42B4AAB4-8FEA-364A-1573-CF3408E716A4}" dt="2022-02-23T23:25:42.554" v="65"/>
        <pc:sldMkLst>
          <pc:docMk/>
          <pc:sldMk cId="3527747282" sldId="262"/>
        </pc:sldMkLst>
        <pc:spChg chg="add del mod">
          <ac:chgData name="Stephanie Whelan (2029726)" userId="S::2029726@student.uwtsd.ac.uk::c4c4317a-e319-4af5-a6fb-696e03a86726" providerId="AD" clId="Web-{42B4AAB4-8FEA-364A-1573-CF3408E716A4}" dt="2022-02-23T23:25:42.554" v="65"/>
          <ac:spMkLst>
            <pc:docMk/>
            <pc:sldMk cId="3527747282" sldId="262"/>
            <ac:spMk id="4" creationId="{3B6C5DFF-F3D9-46E4-8E97-D7354FDBD83D}"/>
          </ac:spMkLst>
        </pc:spChg>
      </pc:sldChg>
      <pc:sldChg chg="addSp delSp modSp">
        <pc:chgData name="Stephanie Whelan (2029726)" userId="S::2029726@student.uwtsd.ac.uk::c4c4317a-e319-4af5-a6fb-696e03a86726" providerId="AD" clId="Web-{42B4AAB4-8FEA-364A-1573-CF3408E716A4}" dt="2022-02-23T23:25:42.554" v="65"/>
        <pc:sldMkLst>
          <pc:docMk/>
          <pc:sldMk cId="2514114" sldId="263"/>
        </pc:sldMkLst>
        <pc:spChg chg="add del mod">
          <ac:chgData name="Stephanie Whelan (2029726)" userId="S::2029726@student.uwtsd.ac.uk::c4c4317a-e319-4af5-a6fb-696e03a86726" providerId="AD" clId="Web-{42B4AAB4-8FEA-364A-1573-CF3408E716A4}" dt="2022-02-23T23:25:42.554" v="65"/>
          <ac:spMkLst>
            <pc:docMk/>
            <pc:sldMk cId="2514114" sldId="263"/>
            <ac:spMk id="4" creationId="{70BF6DF5-62BF-4704-BDD3-F6D39362DC3F}"/>
          </ac:spMkLst>
        </pc:spChg>
      </pc:sldChg>
      <pc:sldChg chg="addSp delSp modSp">
        <pc:chgData name="Stephanie Whelan (2029726)" userId="S::2029726@student.uwtsd.ac.uk::c4c4317a-e319-4af5-a6fb-696e03a86726" providerId="AD" clId="Web-{42B4AAB4-8FEA-364A-1573-CF3408E716A4}" dt="2022-02-23T23:25:42.554" v="65"/>
        <pc:sldMkLst>
          <pc:docMk/>
          <pc:sldMk cId="493523465" sldId="264"/>
        </pc:sldMkLst>
        <pc:spChg chg="add del mod">
          <ac:chgData name="Stephanie Whelan (2029726)" userId="S::2029726@student.uwtsd.ac.uk::c4c4317a-e319-4af5-a6fb-696e03a86726" providerId="AD" clId="Web-{42B4AAB4-8FEA-364A-1573-CF3408E716A4}" dt="2022-02-23T23:25:42.554" v="65"/>
          <ac:spMkLst>
            <pc:docMk/>
            <pc:sldMk cId="493523465" sldId="264"/>
            <ac:spMk id="20" creationId="{6D36AE28-6AB0-456D-A5A8-FB5494200F8B}"/>
          </ac:spMkLst>
        </pc:spChg>
      </pc:sldChg>
      <pc:sldChg chg="addSp delSp modSp">
        <pc:chgData name="Stephanie Whelan (2029726)" userId="S::2029726@student.uwtsd.ac.uk::c4c4317a-e319-4af5-a6fb-696e03a86726" providerId="AD" clId="Web-{42B4AAB4-8FEA-364A-1573-CF3408E716A4}" dt="2022-02-23T23:25:42.554" v="65"/>
        <pc:sldMkLst>
          <pc:docMk/>
          <pc:sldMk cId="2743996145" sldId="265"/>
        </pc:sldMkLst>
        <pc:spChg chg="add del mod">
          <ac:chgData name="Stephanie Whelan (2029726)" userId="S::2029726@student.uwtsd.ac.uk::c4c4317a-e319-4af5-a6fb-696e03a86726" providerId="AD" clId="Web-{42B4AAB4-8FEA-364A-1573-CF3408E716A4}" dt="2022-02-23T23:25:42.554" v="65"/>
          <ac:spMkLst>
            <pc:docMk/>
            <pc:sldMk cId="2743996145" sldId="265"/>
            <ac:spMk id="3" creationId="{D0250FDE-0E3A-4768-AD3D-A1DBC5684118}"/>
          </ac:spMkLst>
        </pc:spChg>
      </pc:sldChg>
      <pc:sldChg chg="addSp delSp modSp">
        <pc:chgData name="Stephanie Whelan (2029726)" userId="S::2029726@student.uwtsd.ac.uk::c4c4317a-e319-4af5-a6fb-696e03a86726" providerId="AD" clId="Web-{42B4AAB4-8FEA-364A-1573-CF3408E716A4}" dt="2022-02-23T23:25:42.554" v="65"/>
        <pc:sldMkLst>
          <pc:docMk/>
          <pc:sldMk cId="1300937956" sldId="266"/>
        </pc:sldMkLst>
        <pc:spChg chg="add del mod">
          <ac:chgData name="Stephanie Whelan (2029726)" userId="S::2029726@student.uwtsd.ac.uk::c4c4317a-e319-4af5-a6fb-696e03a86726" providerId="AD" clId="Web-{42B4AAB4-8FEA-364A-1573-CF3408E716A4}" dt="2022-02-23T23:25:42.554" v="65"/>
          <ac:spMkLst>
            <pc:docMk/>
            <pc:sldMk cId="1300937956" sldId="266"/>
            <ac:spMk id="33" creationId="{272FA0EA-4D33-4B31-BDEE-FBF790168406}"/>
          </ac:spMkLst>
        </pc:spChg>
      </pc:sldChg>
      <pc:sldChg chg="addSp delSp modSp">
        <pc:chgData name="Stephanie Whelan (2029726)" userId="S::2029726@student.uwtsd.ac.uk::c4c4317a-e319-4af5-a6fb-696e03a86726" providerId="AD" clId="Web-{42B4AAB4-8FEA-364A-1573-CF3408E716A4}" dt="2022-02-23T23:25:42.554" v="65"/>
        <pc:sldMkLst>
          <pc:docMk/>
          <pc:sldMk cId="3747887014" sldId="267"/>
        </pc:sldMkLst>
        <pc:spChg chg="add del mod">
          <ac:chgData name="Stephanie Whelan (2029726)" userId="S::2029726@student.uwtsd.ac.uk::c4c4317a-e319-4af5-a6fb-696e03a86726" providerId="AD" clId="Web-{42B4AAB4-8FEA-364A-1573-CF3408E716A4}" dt="2022-02-23T23:25:42.554" v="65"/>
          <ac:spMkLst>
            <pc:docMk/>
            <pc:sldMk cId="3747887014" sldId="267"/>
            <ac:spMk id="5" creationId="{33B4909C-1397-4819-9CB7-58362240C4D8}"/>
          </ac:spMkLst>
        </pc:spChg>
      </pc:sldChg>
      <pc:sldChg chg="addSp delSp modSp">
        <pc:chgData name="Stephanie Whelan (2029726)" userId="S::2029726@student.uwtsd.ac.uk::c4c4317a-e319-4af5-a6fb-696e03a86726" providerId="AD" clId="Web-{42B4AAB4-8FEA-364A-1573-CF3408E716A4}" dt="2022-02-23T23:25:42.554" v="65"/>
        <pc:sldMkLst>
          <pc:docMk/>
          <pc:sldMk cId="3162040070" sldId="268"/>
        </pc:sldMkLst>
        <pc:spChg chg="add del mod">
          <ac:chgData name="Stephanie Whelan (2029726)" userId="S::2029726@student.uwtsd.ac.uk::c4c4317a-e319-4af5-a6fb-696e03a86726" providerId="AD" clId="Web-{42B4AAB4-8FEA-364A-1573-CF3408E716A4}" dt="2022-02-23T23:25:42.554" v="65"/>
          <ac:spMkLst>
            <pc:docMk/>
            <pc:sldMk cId="3162040070" sldId="268"/>
            <ac:spMk id="3" creationId="{2B5BB22A-4DBF-4216-95A9-18B555A09118}"/>
          </ac:spMkLst>
        </pc:spChg>
      </pc:sldChg>
      <pc:sldChg chg="addSp delSp modSp">
        <pc:chgData name="Stephanie Whelan (2029726)" userId="S::2029726@student.uwtsd.ac.uk::c4c4317a-e319-4af5-a6fb-696e03a86726" providerId="AD" clId="Web-{42B4AAB4-8FEA-364A-1573-CF3408E716A4}" dt="2022-02-23T23:25:42.554" v="65"/>
        <pc:sldMkLst>
          <pc:docMk/>
          <pc:sldMk cId="1015970010" sldId="269"/>
        </pc:sldMkLst>
        <pc:spChg chg="add del mod">
          <ac:chgData name="Stephanie Whelan (2029726)" userId="S::2029726@student.uwtsd.ac.uk::c4c4317a-e319-4af5-a6fb-696e03a86726" providerId="AD" clId="Web-{42B4AAB4-8FEA-364A-1573-CF3408E716A4}" dt="2022-02-23T23:25:42.554" v="65"/>
          <ac:spMkLst>
            <pc:docMk/>
            <pc:sldMk cId="1015970010" sldId="269"/>
            <ac:spMk id="19" creationId="{9A88D4A6-E8DB-45C4-85A4-8670390615AD}"/>
          </ac:spMkLst>
        </pc:spChg>
      </pc:sldChg>
      <pc:sldMasterChg chg="modSp mod modSldLayout">
        <pc:chgData name="Stephanie Whelan (2029726)" userId="S::2029726@student.uwtsd.ac.uk::c4c4317a-e319-4af5-a6fb-696e03a86726" providerId="AD" clId="Web-{42B4AAB4-8FEA-364A-1573-CF3408E716A4}" dt="2022-02-23T23:25:42.554" v="65"/>
        <pc:sldMasterMkLst>
          <pc:docMk/>
          <pc:sldMasterMk cId="3349211647" sldId="2147483872"/>
        </pc:sldMasterMkLst>
        <pc:spChg chg="mod">
          <ac:chgData name="Stephanie Whelan (2029726)" userId="S::2029726@student.uwtsd.ac.uk::c4c4317a-e319-4af5-a6fb-696e03a86726" providerId="AD" clId="Web-{42B4AAB4-8FEA-364A-1573-CF3408E716A4}" dt="2022-02-23T23:25:42.554" v="65"/>
          <ac:spMkLst>
            <pc:docMk/>
            <pc:sldMasterMk cId="3349211647" sldId="2147483872"/>
            <ac:spMk id="5" creationId="{00000000-0000-0000-0000-000000000000}"/>
          </ac:spMkLst>
        </pc:sp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4052619324" sldId="2147483873"/>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4052619324" sldId="2147483873"/>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526420469" sldId="2147483874"/>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526420469" sldId="2147483874"/>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4171291380" sldId="2147483875"/>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4171291380" sldId="2147483875"/>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3053057754" sldId="2147483876"/>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3053057754" sldId="2147483876"/>
              <ac:spMk id="6"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2018207737" sldId="2147483877"/>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2018207737" sldId="2147483877"/>
              <ac:spMk id="8"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582334255" sldId="2147483878"/>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582334255" sldId="2147483878"/>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3483453869" sldId="2147483879"/>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3483453869" sldId="2147483879"/>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3290835999" sldId="2147483880"/>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3290835999" sldId="2147483880"/>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259784626" sldId="2147483881"/>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259784626" sldId="2147483881"/>
              <ac:spMk id="6"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2858513669" sldId="2147483882"/>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2858513669" sldId="2147483882"/>
              <ac:spMk id="6"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861723556" sldId="2147483883"/>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861723556" sldId="2147483883"/>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303309607" sldId="2147483884"/>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303309607" sldId="2147483884"/>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869808701" sldId="2147483885"/>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869808701" sldId="2147483885"/>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2646456129" sldId="2147483886"/>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2646456129" sldId="2147483886"/>
              <ac:spMk id="4"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2329842412" sldId="2147483887"/>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2329842412" sldId="2147483887"/>
              <ac:spMk id="4"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775457116" sldId="2147483888"/>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775457116" sldId="2147483888"/>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3049282125" sldId="2147483889"/>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3049282125" sldId="2147483889"/>
              <ac:spMk id="5" creationId="{00000000-0000-0000-0000-000000000000}"/>
            </ac:spMkLst>
          </pc:spChg>
        </pc:sldLayoutChg>
      </pc:sldMasterChg>
    </pc:docChg>
  </pc:docChgLst>
  <pc:docChgLst>
    <pc:chgData name="Peter Nguty Acha (2018019)" userId="a6d22a6a-0d62-4089-86b6-9d212a615cc2" providerId="ADAL" clId="{4964EF1C-2BCC-4594-9FEC-F159E4935211}"/>
    <pc:docChg chg="custSel modSld">
      <pc:chgData name="Peter Nguty Acha (2018019)" userId="a6d22a6a-0d62-4089-86b6-9d212a615cc2" providerId="ADAL" clId="{4964EF1C-2BCC-4594-9FEC-F159E4935211}" dt="2022-02-10T12:56:55.979" v="77" actId="931"/>
      <pc:docMkLst>
        <pc:docMk/>
      </pc:docMkLst>
      <pc:sldChg chg="modSp mod">
        <pc:chgData name="Peter Nguty Acha (2018019)" userId="a6d22a6a-0d62-4089-86b6-9d212a615cc2" providerId="ADAL" clId="{4964EF1C-2BCC-4594-9FEC-F159E4935211}" dt="2022-02-10T12:56:55.979" v="77" actId="931"/>
        <pc:sldMkLst>
          <pc:docMk/>
          <pc:sldMk cId="109857222" sldId="256"/>
        </pc:sldMkLst>
        <pc:spChg chg="mod">
          <ac:chgData name="Peter Nguty Acha (2018019)" userId="a6d22a6a-0d62-4089-86b6-9d212a615cc2" providerId="ADAL" clId="{4964EF1C-2BCC-4594-9FEC-F159E4935211}" dt="2022-02-10T12:38:31.651" v="72" actId="27636"/>
          <ac:spMkLst>
            <pc:docMk/>
            <pc:sldMk cId="109857222" sldId="256"/>
            <ac:spMk id="3" creationId="{00000000-0000-0000-0000-000000000000}"/>
          </ac:spMkLst>
        </pc:spChg>
        <pc:graphicFrameChg chg="mod modGraphic">
          <ac:chgData name="Peter Nguty Acha (2018019)" userId="a6d22a6a-0d62-4089-86b6-9d212a615cc2" providerId="ADAL" clId="{4964EF1C-2BCC-4594-9FEC-F159E4935211}" dt="2022-02-10T12:56:55.979" v="77" actId="931"/>
          <ac:graphicFrameMkLst>
            <pc:docMk/>
            <pc:sldMk cId="109857222" sldId="256"/>
            <ac:graphicFrameMk id="14" creationId="{BEEA49AA-812B-42F5-9713-B4CC424586FA}"/>
          </ac:graphicFrameMkLst>
        </pc:graphicFrameChg>
      </pc:sldChg>
      <pc:sldChg chg="modSp mod">
        <pc:chgData name="Peter Nguty Acha (2018019)" userId="a6d22a6a-0d62-4089-86b6-9d212a615cc2" providerId="ADAL" clId="{4964EF1C-2BCC-4594-9FEC-F159E4935211}" dt="2022-02-10T12:51:56.490" v="76" actId="20577"/>
        <pc:sldMkLst>
          <pc:docMk/>
          <pc:sldMk cId="352179697" sldId="257"/>
        </pc:sldMkLst>
        <pc:spChg chg="mod">
          <ac:chgData name="Peter Nguty Acha (2018019)" userId="a6d22a6a-0d62-4089-86b6-9d212a615cc2" providerId="ADAL" clId="{4964EF1C-2BCC-4594-9FEC-F159E4935211}" dt="2022-02-10T12:51:56.490" v="76" actId="20577"/>
          <ac:spMkLst>
            <pc:docMk/>
            <pc:sldMk cId="352179697" sldId="257"/>
            <ac:spMk id="7" creationId="{EC521A20-4BDA-4032-A773-269B0E99AE22}"/>
          </ac:spMkLst>
        </pc:spChg>
      </pc:sldChg>
    </pc:docChg>
  </pc:docChgLst>
  <pc:docChgLst>
    <pc:chgData name="Stephanie Jane Whelan (2029726)" userId="S::2029726@student.uwtsd.ac.uk::c4c4317a-e319-4af5-a6fb-696e03a86726" providerId="AD" clId="Web-{D86468FC-3B17-46AE-A52A-D29890B0C728}"/>
    <pc:docChg chg="addSld modSld addMainMaster delMainMaster">
      <pc:chgData name="Stephanie Jane Whelan (2029726)" userId="S::2029726@student.uwtsd.ac.uk::c4c4317a-e319-4af5-a6fb-696e03a86726" providerId="AD" clId="Web-{D86468FC-3B17-46AE-A52A-D29890B0C728}" dt="2022-02-10T10:26:45.791" v="42" actId="20577"/>
      <pc:docMkLst>
        <pc:docMk/>
      </pc:docMkLst>
      <pc:sldChg chg="addSp modSp mod setBg modClrScheme chgLayout">
        <pc:chgData name="Stephanie Jane Whelan (2029726)" userId="S::2029726@student.uwtsd.ac.uk::c4c4317a-e319-4af5-a6fb-696e03a86726" providerId="AD" clId="Web-{D86468FC-3B17-46AE-A52A-D29890B0C728}" dt="2022-02-10T10:26:45.791" v="42" actId="20577"/>
        <pc:sldMkLst>
          <pc:docMk/>
          <pc:sldMk cId="109857222" sldId="256"/>
        </pc:sldMkLst>
        <pc:spChg chg="mod ord">
          <ac:chgData name="Stephanie Jane Whelan (2029726)" userId="S::2029726@student.uwtsd.ac.uk::c4c4317a-e319-4af5-a6fb-696e03a86726" providerId="AD" clId="Web-{D86468FC-3B17-46AE-A52A-D29890B0C728}" dt="2022-02-10T10:25:58.587" v="37" actId="20577"/>
          <ac:spMkLst>
            <pc:docMk/>
            <pc:sldMk cId="109857222" sldId="256"/>
            <ac:spMk id="2" creationId="{00000000-0000-0000-0000-000000000000}"/>
          </ac:spMkLst>
        </pc:spChg>
        <pc:spChg chg="mod ord">
          <ac:chgData name="Stephanie Jane Whelan (2029726)" userId="S::2029726@student.uwtsd.ac.uk::c4c4317a-e319-4af5-a6fb-696e03a86726" providerId="AD" clId="Web-{D86468FC-3B17-46AE-A52A-D29890B0C728}" dt="2022-02-10T10:26:45.791" v="42" actId="20577"/>
          <ac:spMkLst>
            <pc:docMk/>
            <pc:sldMk cId="109857222" sldId="256"/>
            <ac:spMk id="3" creationId="{00000000-0000-0000-0000-000000000000}"/>
          </ac:spMkLst>
        </pc:spChg>
        <pc:spChg chg="add">
          <ac:chgData name="Stephanie Jane Whelan (2029726)" userId="S::2029726@student.uwtsd.ac.uk::c4c4317a-e319-4af5-a6fb-696e03a86726" providerId="AD" clId="Web-{D86468FC-3B17-46AE-A52A-D29890B0C728}" dt="2022-02-10T10:05:26.688" v="3"/>
          <ac:spMkLst>
            <pc:docMk/>
            <pc:sldMk cId="109857222" sldId="256"/>
            <ac:spMk id="9" creationId="{CA5B2A81-2C8E-4963-AFD4-E539D168B475}"/>
          </ac:spMkLst>
        </pc:spChg>
        <pc:picChg chg="add">
          <ac:chgData name="Stephanie Jane Whelan (2029726)" userId="S::2029726@student.uwtsd.ac.uk::c4c4317a-e319-4af5-a6fb-696e03a86726" providerId="AD" clId="Web-{D86468FC-3B17-46AE-A52A-D29890B0C728}" dt="2022-02-10T10:05:26.688" v="3"/>
          <ac:picMkLst>
            <pc:docMk/>
            <pc:sldMk cId="109857222" sldId="256"/>
            <ac:picMk id="4" creationId="{EBB397A2-C061-4A46-8472-5230D5A0C280}"/>
          </ac:picMkLst>
        </pc:picChg>
        <pc:cxnChg chg="add">
          <ac:chgData name="Stephanie Jane Whelan (2029726)" userId="S::2029726@student.uwtsd.ac.uk::c4c4317a-e319-4af5-a6fb-696e03a86726" providerId="AD" clId="Web-{D86468FC-3B17-46AE-A52A-D29890B0C728}" dt="2022-02-10T10:05:26.688" v="3"/>
          <ac:cxnSpMkLst>
            <pc:docMk/>
            <pc:sldMk cId="109857222" sldId="256"/>
            <ac:cxnSpMk id="11" creationId="{9E7C23BC-DAA6-40E1-8166-B8C4439D1430}"/>
          </ac:cxnSpMkLst>
        </pc:cxnChg>
      </pc:sldChg>
      <pc:sldChg chg="new">
        <pc:chgData name="Stephanie Jane Whelan (2029726)" userId="S::2029726@student.uwtsd.ac.uk::c4c4317a-e319-4af5-a6fb-696e03a86726" providerId="AD" clId="Web-{D86468FC-3B17-46AE-A52A-D29890B0C728}" dt="2022-02-10T10:08:38.926" v="4"/>
        <pc:sldMkLst>
          <pc:docMk/>
          <pc:sldMk cId="352179697" sldId="257"/>
        </pc:sldMkLst>
      </pc:sldChg>
      <pc:sldMasterChg chg="del delSldLayout">
        <pc:chgData name="Stephanie Jane Whelan (2029726)" userId="S::2029726@student.uwtsd.ac.uk::c4c4317a-e319-4af5-a6fb-696e03a86726" providerId="AD" clId="Web-{D86468FC-3B17-46AE-A52A-D29890B0C728}" dt="2022-02-10T10:03:41.154" v="0"/>
        <pc:sldMasterMkLst>
          <pc:docMk/>
          <pc:sldMasterMk cId="2460954070" sldId="2147483660"/>
        </pc:sldMasterMkLst>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2385387890" sldId="2147483661"/>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949138452" sldId="2147483662"/>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2591524520" sldId="2147483663"/>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1203092039" sldId="2147483664"/>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733172339" sldId="2147483665"/>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210312558" sldId="2147483666"/>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146388984" sldId="2147483667"/>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171841454" sldId="2147483668"/>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1718958274" sldId="2147483669"/>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2202905451" sldId="2147483670"/>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479445657" sldId="2147483671"/>
          </pc:sldLayoutMkLst>
        </pc:sldLayoutChg>
      </pc:sldMasterChg>
      <pc:sldMasterChg chg="add del addSldLayout delSldLayout modSldLayout">
        <pc:chgData name="Stephanie Jane Whelan (2029726)" userId="S::2029726@student.uwtsd.ac.uk::c4c4317a-e319-4af5-a6fb-696e03a86726" providerId="AD" clId="Web-{D86468FC-3B17-46AE-A52A-D29890B0C728}" dt="2022-02-10T10:03:47.795" v="1"/>
        <pc:sldMasterMkLst>
          <pc:docMk/>
          <pc:sldMasterMk cId="2016448726" sldId="2147483672"/>
        </pc:sldMasterMkLst>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2291237460" sldId="2147483673"/>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140358479" sldId="2147483674"/>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217409931" sldId="2147483675"/>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20681759" sldId="2147483676"/>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603838725" sldId="2147483677"/>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245161738" sldId="2147483678"/>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421196301" sldId="2147483679"/>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2430062498" sldId="2147483680"/>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490792096" sldId="2147483681"/>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200639835" sldId="2147483682"/>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2114215370" sldId="2147483683"/>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169993556" sldId="2147483684"/>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55286383" sldId="2147483685"/>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693491351" sldId="2147483686"/>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989713722" sldId="2147483687"/>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012263739" sldId="2147483688"/>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840739142" sldId="2147483689"/>
          </pc:sldLayoutMkLst>
        </pc:sldLayoutChg>
      </pc:sldMasterChg>
      <pc:sldMasterChg chg="add del addSldLayout delSldLayout modSldLayout">
        <pc:chgData name="Stephanie Jane Whelan (2029726)" userId="S::2029726@student.uwtsd.ac.uk::c4c4317a-e319-4af5-a6fb-696e03a86726" providerId="AD" clId="Web-{D86468FC-3B17-46AE-A52A-D29890B0C728}" dt="2022-02-10T10:04:19.250" v="2"/>
        <pc:sldMasterMkLst>
          <pc:docMk/>
          <pc:sldMasterMk cId="2956476820" sldId="2147483690"/>
        </pc:sldMasterMkLst>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2777689844" sldId="2147483691"/>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3193072281" sldId="2147483692"/>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976499605" sldId="2147483693"/>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742796710" sldId="2147483694"/>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4254586278" sldId="2147483695"/>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1080428762" sldId="2147483696"/>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2381501716" sldId="2147483697"/>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1870992423" sldId="2147483698"/>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3996440886" sldId="2147483699"/>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1402787839" sldId="2147483700"/>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1893252067" sldId="2147483701"/>
          </pc:sldLayoutMkLst>
        </pc:sldLayoutChg>
      </pc:sldMasterChg>
      <pc:sldMasterChg chg="add del addSldLayout delSldLayout modSldLayout">
        <pc:chgData name="Stephanie Jane Whelan (2029726)" userId="S::2029726@student.uwtsd.ac.uk::c4c4317a-e319-4af5-a6fb-696e03a86726" providerId="AD" clId="Web-{D86468FC-3B17-46AE-A52A-D29890B0C728}" dt="2022-02-10T10:05:26.688" v="3"/>
        <pc:sldMasterMkLst>
          <pc:docMk/>
          <pc:sldMasterMk cId="3497753603" sldId="2147483702"/>
        </pc:sldMasterMkLst>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2787401918" sldId="2147483703"/>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00278144" sldId="2147483704"/>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183051148" sldId="2147483705"/>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522222256" sldId="2147483706"/>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977620374" sldId="2147483707"/>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272797611" sldId="2147483708"/>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2840975239" sldId="2147483709"/>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197237319" sldId="2147483710"/>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349057759" sldId="2147483711"/>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907550633" sldId="2147483712"/>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479977569" sldId="2147483713"/>
          </pc:sldLayoutMkLst>
        </pc:sldLayoutChg>
      </pc:sldMasterChg>
      <pc:sldMasterChg chg="add addSldLayout">
        <pc:chgData name="Stephanie Jane Whelan (2029726)" userId="S::2029726@student.uwtsd.ac.uk::c4c4317a-e319-4af5-a6fb-696e03a86726" providerId="AD" clId="Web-{D86468FC-3B17-46AE-A52A-D29890B0C728}" dt="2022-02-10T10:05:26.688" v="3"/>
        <pc:sldMasterMkLst>
          <pc:docMk/>
          <pc:sldMasterMk cId="425150158" sldId="2147483805"/>
        </pc:sldMasterMkLst>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2950861141" sldId="2147483794"/>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2607782916" sldId="2147483795"/>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1892093600" sldId="2147483796"/>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1321076451" sldId="2147483797"/>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1269569503" sldId="2147483798"/>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3117459499" sldId="2147483799"/>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2730787092" sldId="2147483800"/>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946217920" sldId="2147483801"/>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2225099055" sldId="2147483802"/>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1911779322" sldId="2147483803"/>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42106066" sldId="2147483804"/>
          </pc:sldLayoutMkLst>
        </pc:sldLayoutChg>
      </pc:sldMasterChg>
    </pc:docChg>
  </pc:docChgLst>
  <pc:docChgLst>
    <pc:chgData name="Stephanie Whelan (2029726)" userId="S::2029726@student.uwtsd.ac.uk::c4c4317a-e319-4af5-a6fb-696e03a86726" providerId="AD" clId="Web-{0E6D9E91-1F86-CC94-FF39-863CB8BD8EB0}"/>
    <pc:docChg chg="addSld delSld modSld sldOrd">
      <pc:chgData name="Stephanie Whelan (2029726)" userId="S::2029726@student.uwtsd.ac.uk::c4c4317a-e319-4af5-a6fb-696e03a86726" providerId="AD" clId="Web-{0E6D9E91-1F86-CC94-FF39-863CB8BD8EB0}" dt="2022-02-25T12:39:32.693" v="701"/>
      <pc:docMkLst>
        <pc:docMk/>
      </pc:docMkLst>
      <pc:sldChg chg="delSp del">
        <pc:chgData name="Stephanie Whelan (2029726)" userId="S::2029726@student.uwtsd.ac.uk::c4c4317a-e319-4af5-a6fb-696e03a86726" providerId="AD" clId="Web-{0E6D9E91-1F86-CC94-FF39-863CB8BD8EB0}" dt="2022-02-25T11:01:58.404" v="272"/>
        <pc:sldMkLst>
          <pc:docMk/>
          <pc:sldMk cId="109857222" sldId="256"/>
        </pc:sldMkLst>
        <pc:picChg chg="del">
          <ac:chgData name="Stephanie Whelan (2029726)" userId="S::2029726@student.uwtsd.ac.uk::c4c4317a-e319-4af5-a6fb-696e03a86726" providerId="AD" clId="Web-{0E6D9E91-1F86-CC94-FF39-863CB8BD8EB0}" dt="2022-02-25T10:56:53.849" v="265"/>
          <ac:picMkLst>
            <pc:docMk/>
            <pc:sldMk cId="109857222" sldId="256"/>
            <ac:picMk id="4" creationId="{F05053FE-673F-4126-A925-E4D669A5DF24}"/>
          </ac:picMkLst>
        </pc:picChg>
        <pc:picChg chg="del">
          <ac:chgData name="Stephanie Whelan (2029726)" userId="S::2029726@student.uwtsd.ac.uk::c4c4317a-e319-4af5-a6fb-696e03a86726" providerId="AD" clId="Web-{0E6D9E91-1F86-CC94-FF39-863CB8BD8EB0}" dt="2022-02-25T10:56:49.146" v="263"/>
          <ac:picMkLst>
            <pc:docMk/>
            <pc:sldMk cId="109857222" sldId="256"/>
            <ac:picMk id="5" creationId="{655A8ED2-4E22-514C-88C7-90CC98EBC1B0}"/>
          </ac:picMkLst>
        </pc:picChg>
        <pc:picChg chg="del">
          <ac:chgData name="Stephanie Whelan (2029726)" userId="S::2029726@student.uwtsd.ac.uk::c4c4317a-e319-4af5-a6fb-696e03a86726" providerId="AD" clId="Web-{0E6D9E91-1F86-CC94-FF39-863CB8BD8EB0}" dt="2022-02-25T10:56:39.693" v="262"/>
          <ac:picMkLst>
            <pc:docMk/>
            <pc:sldMk cId="109857222" sldId="256"/>
            <ac:picMk id="6" creationId="{5EA21F52-83B8-6E49-8748-03CCE4A9254F}"/>
          </ac:picMkLst>
        </pc:picChg>
        <pc:picChg chg="del">
          <ac:chgData name="Stephanie Whelan (2029726)" userId="S::2029726@student.uwtsd.ac.uk::c4c4317a-e319-4af5-a6fb-696e03a86726" providerId="AD" clId="Web-{0E6D9E91-1F86-CC94-FF39-863CB8BD8EB0}" dt="2022-02-25T10:56:51.584" v="264"/>
          <ac:picMkLst>
            <pc:docMk/>
            <pc:sldMk cId="109857222" sldId="256"/>
            <ac:picMk id="9" creationId="{65079E61-AA11-4840-A6CC-6AF885B17974}"/>
          </ac:picMkLst>
        </pc:picChg>
      </pc:sldChg>
      <pc:sldChg chg="addSp delSp modSp">
        <pc:chgData name="Stephanie Whelan (2029726)" userId="S::2029726@student.uwtsd.ac.uk::c4c4317a-e319-4af5-a6fb-696e03a86726" providerId="AD" clId="Web-{0E6D9E91-1F86-CC94-FF39-863CB8BD8EB0}" dt="2022-02-25T12:27:47.990" v="671" actId="14100"/>
        <pc:sldMkLst>
          <pc:docMk/>
          <pc:sldMk cId="352179697" sldId="257"/>
        </pc:sldMkLst>
        <pc:spChg chg="mod">
          <ac:chgData name="Stephanie Whelan (2029726)" userId="S::2029726@student.uwtsd.ac.uk::c4c4317a-e319-4af5-a6fb-696e03a86726" providerId="AD" clId="Web-{0E6D9E91-1F86-CC94-FF39-863CB8BD8EB0}" dt="2022-02-25T12:27:47.990" v="671" actId="14100"/>
          <ac:spMkLst>
            <pc:docMk/>
            <pc:sldMk cId="352179697" sldId="257"/>
            <ac:spMk id="2" creationId="{60CC3653-687F-4601-B1E2-10C6F24B354F}"/>
          </ac:spMkLst>
        </pc:spChg>
        <pc:spChg chg="add del">
          <ac:chgData name="Stephanie Whelan (2029726)" userId="S::2029726@student.uwtsd.ac.uk::c4c4317a-e319-4af5-a6fb-696e03a86726" providerId="AD" clId="Web-{0E6D9E91-1F86-CC94-FF39-863CB8BD8EB0}" dt="2022-02-25T11:03:56.579" v="274"/>
          <ac:spMkLst>
            <pc:docMk/>
            <pc:sldMk cId="352179697" sldId="257"/>
            <ac:spMk id="47" creationId="{25482F9D-E110-434E-9B4F-41A3F5CB2A2F}"/>
          </ac:spMkLst>
        </pc:spChg>
        <pc:spChg chg="add del">
          <ac:chgData name="Stephanie Whelan (2029726)" userId="S::2029726@student.uwtsd.ac.uk::c4c4317a-e319-4af5-a6fb-696e03a86726" providerId="AD" clId="Web-{0E6D9E91-1F86-CC94-FF39-863CB8BD8EB0}" dt="2022-02-25T11:03:56.579" v="274"/>
          <ac:spMkLst>
            <pc:docMk/>
            <pc:sldMk cId="352179697" sldId="257"/>
            <ac:spMk id="48" creationId="{6EB83258-50E7-4A51-8C48-ADA7CD7FCA02}"/>
          </ac:spMkLst>
        </pc:spChg>
        <pc:spChg chg="add del">
          <ac:chgData name="Stephanie Whelan (2029726)" userId="S::2029726@student.uwtsd.ac.uk::c4c4317a-e319-4af5-a6fb-696e03a86726" providerId="AD" clId="Web-{0E6D9E91-1F86-CC94-FF39-863CB8BD8EB0}" dt="2022-02-25T11:03:56.579" v="274"/>
          <ac:spMkLst>
            <pc:docMk/>
            <pc:sldMk cId="352179697" sldId="257"/>
            <ac:spMk id="49" creationId="{5779FF2E-BB5C-4805-AAD5-275495A2B7EF}"/>
          </ac:spMkLst>
        </pc:spChg>
        <pc:spChg chg="add del">
          <ac:chgData name="Stephanie Whelan (2029726)" userId="S::2029726@student.uwtsd.ac.uk::c4c4317a-e319-4af5-a6fb-696e03a86726" providerId="AD" clId="Web-{0E6D9E91-1F86-CC94-FF39-863CB8BD8EB0}" dt="2022-02-25T11:03:56.579" v="274"/>
          <ac:spMkLst>
            <pc:docMk/>
            <pc:sldMk cId="352179697" sldId="257"/>
            <ac:spMk id="50" creationId="{A4188960-1398-409C-BA5D-F87CCB743390}"/>
          </ac:spMkLst>
        </pc:spChg>
        <pc:spChg chg="add del">
          <ac:chgData name="Stephanie Whelan (2029726)" userId="S::2029726@student.uwtsd.ac.uk::c4c4317a-e319-4af5-a6fb-696e03a86726" providerId="AD" clId="Web-{0E6D9E91-1F86-CC94-FF39-863CB8BD8EB0}" dt="2022-02-25T11:03:56.579" v="274"/>
          <ac:spMkLst>
            <pc:docMk/>
            <pc:sldMk cId="352179697" sldId="257"/>
            <ac:spMk id="52" creationId="{25482F9D-E110-434E-9B4F-41A3F5CB2A2F}"/>
          </ac:spMkLst>
        </pc:spChg>
        <pc:spChg chg="add del">
          <ac:chgData name="Stephanie Whelan (2029726)" userId="S::2029726@student.uwtsd.ac.uk::c4c4317a-e319-4af5-a6fb-696e03a86726" providerId="AD" clId="Web-{0E6D9E91-1F86-CC94-FF39-863CB8BD8EB0}" dt="2022-02-25T11:03:56.579" v="274"/>
          <ac:spMkLst>
            <pc:docMk/>
            <pc:sldMk cId="352179697" sldId="257"/>
            <ac:spMk id="54" creationId="{5779FF2E-BB5C-4805-AAD5-275495A2B7EF}"/>
          </ac:spMkLst>
        </pc:spChg>
        <pc:spChg chg="add del">
          <ac:chgData name="Stephanie Whelan (2029726)" userId="S::2029726@student.uwtsd.ac.uk::c4c4317a-e319-4af5-a6fb-696e03a86726" providerId="AD" clId="Web-{0E6D9E91-1F86-CC94-FF39-863CB8BD8EB0}" dt="2022-02-25T11:03:56.579" v="274"/>
          <ac:spMkLst>
            <pc:docMk/>
            <pc:sldMk cId="352179697" sldId="257"/>
            <ac:spMk id="59" creationId="{6EB83258-50E7-4A51-8C48-ADA7CD7FCA02}"/>
          </ac:spMkLst>
        </pc:spChg>
        <pc:spChg chg="add del">
          <ac:chgData name="Stephanie Whelan (2029726)" userId="S::2029726@student.uwtsd.ac.uk::c4c4317a-e319-4af5-a6fb-696e03a86726" providerId="AD" clId="Web-{0E6D9E91-1F86-CC94-FF39-863CB8BD8EB0}" dt="2022-02-25T11:03:56.579" v="274"/>
          <ac:spMkLst>
            <pc:docMk/>
            <pc:sldMk cId="352179697" sldId="257"/>
            <ac:spMk id="61" creationId="{A4188960-1398-409C-BA5D-F87CCB743390}"/>
          </ac:spMkLst>
        </pc:spChg>
        <pc:graphicFrameChg chg="mod modGraphic">
          <ac:chgData name="Stephanie Whelan (2029726)" userId="S::2029726@student.uwtsd.ac.uk::c4c4317a-e319-4af5-a6fb-696e03a86726" providerId="AD" clId="Web-{0E6D9E91-1F86-CC94-FF39-863CB8BD8EB0}" dt="2022-02-25T11:03:56.579" v="274"/>
          <ac:graphicFrameMkLst>
            <pc:docMk/>
            <pc:sldMk cId="352179697" sldId="257"/>
            <ac:graphicFrameMk id="10" creationId="{BD879DC3-313A-4CBC-B06F-2BF3F4EC0B4E}"/>
          </ac:graphicFrameMkLst>
        </pc:graphicFrameChg>
      </pc:sldChg>
      <pc:sldChg chg="addSp delSp modSp">
        <pc:chgData name="Stephanie Whelan (2029726)" userId="S::2029726@student.uwtsd.ac.uk::c4c4317a-e319-4af5-a6fb-696e03a86726" providerId="AD" clId="Web-{0E6D9E91-1F86-CC94-FF39-863CB8BD8EB0}" dt="2022-02-25T12:04:08.449" v="435" actId="20577"/>
        <pc:sldMkLst>
          <pc:docMk/>
          <pc:sldMk cId="1112002693" sldId="260"/>
        </pc:sldMkLst>
        <pc:spChg chg="mod">
          <ac:chgData name="Stephanie Whelan (2029726)" userId="S::2029726@student.uwtsd.ac.uk::c4c4317a-e319-4af5-a6fb-696e03a86726" providerId="AD" clId="Web-{0E6D9E91-1F86-CC94-FF39-863CB8BD8EB0}" dt="2022-02-25T12:02:52.666" v="430"/>
          <ac:spMkLst>
            <pc:docMk/>
            <pc:sldMk cId="1112002693" sldId="260"/>
            <ac:spMk id="2" creationId="{57DBE9E1-82B5-4FC9-8370-DAAAFA388664}"/>
          </ac:spMkLst>
        </pc:spChg>
        <pc:spChg chg="mod">
          <ac:chgData name="Stephanie Whelan (2029726)" userId="S::2029726@student.uwtsd.ac.uk::c4c4317a-e319-4af5-a6fb-696e03a86726" providerId="AD" clId="Web-{0E6D9E91-1F86-CC94-FF39-863CB8BD8EB0}" dt="2022-02-25T12:04:08.449" v="435" actId="20577"/>
          <ac:spMkLst>
            <pc:docMk/>
            <pc:sldMk cId="1112002693" sldId="260"/>
            <ac:spMk id="3" creationId="{EFFFB993-86F6-4BB9-B137-78FA30BC8750}"/>
          </ac:spMkLst>
        </pc:spChg>
        <pc:spChg chg="mod">
          <ac:chgData name="Stephanie Whelan (2029726)" userId="S::2029726@student.uwtsd.ac.uk::c4c4317a-e319-4af5-a6fb-696e03a86726" providerId="AD" clId="Web-{0E6D9E91-1F86-CC94-FF39-863CB8BD8EB0}" dt="2022-02-25T12:02:52.666" v="430"/>
          <ac:spMkLst>
            <pc:docMk/>
            <pc:sldMk cId="1112002693" sldId="260"/>
            <ac:spMk id="4" creationId="{CD2D4C40-32FD-466E-8CDD-5143990C0152}"/>
          </ac:spMkLst>
        </pc:spChg>
        <pc:spChg chg="del">
          <ac:chgData name="Stephanie Whelan (2029726)" userId="S::2029726@student.uwtsd.ac.uk::c4c4317a-e319-4af5-a6fb-696e03a86726" providerId="AD" clId="Web-{0E6D9E91-1F86-CC94-FF39-863CB8BD8EB0}" dt="2022-02-25T12:02:52.666" v="430"/>
          <ac:spMkLst>
            <pc:docMk/>
            <pc:sldMk cId="1112002693" sldId="260"/>
            <ac:spMk id="20" creationId="{F9A68B8C-67C4-4784-9441-B95339A47221}"/>
          </ac:spMkLst>
        </pc:spChg>
        <pc:spChg chg="del">
          <ac:chgData name="Stephanie Whelan (2029726)" userId="S::2029726@student.uwtsd.ac.uk::c4c4317a-e319-4af5-a6fb-696e03a86726" providerId="AD" clId="Web-{0E6D9E91-1F86-CC94-FF39-863CB8BD8EB0}" dt="2022-02-25T12:02:52.666" v="430"/>
          <ac:spMkLst>
            <pc:docMk/>
            <pc:sldMk cId="1112002693" sldId="260"/>
            <ac:spMk id="22" creationId="{6DFB8680-9A26-4A4C-A832-04A775617A9C}"/>
          </ac:spMkLst>
        </pc:spChg>
        <pc:spChg chg="del">
          <ac:chgData name="Stephanie Whelan (2029726)" userId="S::2029726@student.uwtsd.ac.uk::c4c4317a-e319-4af5-a6fb-696e03a86726" providerId="AD" clId="Web-{0E6D9E91-1F86-CC94-FF39-863CB8BD8EB0}" dt="2022-02-25T12:02:52.666" v="430"/>
          <ac:spMkLst>
            <pc:docMk/>
            <pc:sldMk cId="1112002693" sldId="260"/>
            <ac:spMk id="24" creationId="{A8CDC55A-4A43-4322-8EAD-FDBBC0B61FD1}"/>
          </ac:spMkLst>
        </pc:spChg>
        <pc:spChg chg="add">
          <ac:chgData name="Stephanie Whelan (2029726)" userId="S::2029726@student.uwtsd.ac.uk::c4c4317a-e319-4af5-a6fb-696e03a86726" providerId="AD" clId="Web-{0E6D9E91-1F86-CC94-FF39-863CB8BD8EB0}" dt="2022-02-25T12:02:52.666" v="430"/>
          <ac:spMkLst>
            <pc:docMk/>
            <pc:sldMk cId="1112002693" sldId="260"/>
            <ac:spMk id="29" creationId="{B6C2B692-B8DF-4B9C-9C24-37BC2C74A188}"/>
          </ac:spMkLst>
        </pc:spChg>
        <pc:spChg chg="add">
          <ac:chgData name="Stephanie Whelan (2029726)" userId="S::2029726@student.uwtsd.ac.uk::c4c4317a-e319-4af5-a6fb-696e03a86726" providerId="AD" clId="Web-{0E6D9E91-1F86-CC94-FF39-863CB8BD8EB0}" dt="2022-02-25T12:02:52.666" v="430"/>
          <ac:spMkLst>
            <pc:docMk/>
            <pc:sldMk cId="1112002693" sldId="260"/>
            <ac:spMk id="31" creationId="{006EB36C-3364-407B-869F-3092395C3E1C}"/>
          </ac:spMkLst>
        </pc:spChg>
        <pc:spChg chg="add">
          <ac:chgData name="Stephanie Whelan (2029726)" userId="S::2029726@student.uwtsd.ac.uk::c4c4317a-e319-4af5-a6fb-696e03a86726" providerId="AD" clId="Web-{0E6D9E91-1F86-CC94-FF39-863CB8BD8EB0}" dt="2022-02-25T12:02:52.666" v="430"/>
          <ac:spMkLst>
            <pc:docMk/>
            <pc:sldMk cId="1112002693" sldId="260"/>
            <ac:spMk id="33" creationId="{B4FCD7CF-9730-42FD-9C42-E33FE14DCA5B}"/>
          </ac:spMkLst>
        </pc:spChg>
        <pc:picChg chg="mod">
          <ac:chgData name="Stephanie Whelan (2029726)" userId="S::2029726@student.uwtsd.ac.uk::c4c4317a-e319-4af5-a6fb-696e03a86726" providerId="AD" clId="Web-{0E6D9E91-1F86-CC94-FF39-863CB8BD8EB0}" dt="2022-02-25T12:02:52.666" v="430"/>
          <ac:picMkLst>
            <pc:docMk/>
            <pc:sldMk cId="1112002693" sldId="260"/>
            <ac:picMk id="7" creationId="{5271A69D-1118-4A77-A51D-B4A44C699944}"/>
          </ac:picMkLst>
        </pc:picChg>
      </pc:sldChg>
      <pc:sldChg chg="addSp delSp modSp mod modTransition setBg addAnim modAnim setClrOvrMap modNotes">
        <pc:chgData name="Stephanie Whelan (2029726)" userId="S::2029726@student.uwtsd.ac.uk::c4c4317a-e319-4af5-a6fb-696e03a86726" providerId="AD" clId="Web-{0E6D9E91-1F86-CC94-FF39-863CB8BD8EB0}" dt="2022-02-25T11:13:22.219" v="381"/>
        <pc:sldMkLst>
          <pc:docMk/>
          <pc:sldMk cId="493523465" sldId="264"/>
        </pc:sldMkLst>
        <pc:spChg chg="mod">
          <ac:chgData name="Stephanie Whelan (2029726)" userId="S::2029726@student.uwtsd.ac.uk::c4c4317a-e319-4af5-a6fb-696e03a86726" providerId="AD" clId="Web-{0E6D9E91-1F86-CC94-FF39-863CB8BD8EB0}" dt="2022-02-25T11:05:04.644" v="276"/>
          <ac:spMkLst>
            <pc:docMk/>
            <pc:sldMk cId="493523465" sldId="264"/>
            <ac:spMk id="2" creationId="{0E2F743B-A06D-8F47-B0C2-177F9E8C1477}"/>
          </ac:spMkLst>
        </pc:spChg>
        <pc:spChg chg="add mod">
          <ac:chgData name="Stephanie Whelan (2029726)" userId="S::2029726@student.uwtsd.ac.uk::c4c4317a-e319-4af5-a6fb-696e03a86726" providerId="AD" clId="Web-{0E6D9E91-1F86-CC94-FF39-863CB8BD8EB0}" dt="2022-02-25T11:09:51.745" v="371" actId="1076"/>
          <ac:spMkLst>
            <pc:docMk/>
            <pc:sldMk cId="493523465" sldId="264"/>
            <ac:spMk id="3" creationId="{DEE89BD9-B393-41E3-A9BD-C7BDAFE57409}"/>
          </ac:spMkLst>
        </pc:spChg>
        <pc:spChg chg="add mod">
          <ac:chgData name="Stephanie Whelan (2029726)" userId="S::2029726@student.uwtsd.ac.uk::c4c4317a-e319-4af5-a6fb-696e03a86726" providerId="AD" clId="Web-{0E6D9E91-1F86-CC94-FF39-863CB8BD8EB0}" dt="2022-02-25T11:08:58.009" v="367" actId="14100"/>
          <ac:spMkLst>
            <pc:docMk/>
            <pc:sldMk cId="493523465" sldId="264"/>
            <ac:spMk id="4" creationId="{1C397644-F65F-4DF8-9368-8203053EC87B}"/>
          </ac:spMkLst>
        </pc:spChg>
        <pc:spChg chg="add del">
          <ac:chgData name="Stephanie Whelan (2029726)" userId="S::2029726@student.uwtsd.ac.uk::c4c4317a-e319-4af5-a6fb-696e03a86726" providerId="AD" clId="Web-{0E6D9E91-1F86-CC94-FF39-863CB8BD8EB0}" dt="2022-02-25T09:20:13.940" v="89"/>
          <ac:spMkLst>
            <pc:docMk/>
            <pc:sldMk cId="493523465" sldId="264"/>
            <ac:spMk id="10" creationId="{25482F9D-E110-434E-9B4F-41A3F5CB2A2F}"/>
          </ac:spMkLst>
        </pc:spChg>
        <pc:spChg chg="add del">
          <ac:chgData name="Stephanie Whelan (2029726)" userId="S::2029726@student.uwtsd.ac.uk::c4c4317a-e319-4af5-a6fb-696e03a86726" providerId="AD" clId="Web-{0E6D9E91-1F86-CC94-FF39-863CB8BD8EB0}" dt="2022-02-25T09:20:13.940" v="89"/>
          <ac:spMkLst>
            <pc:docMk/>
            <pc:sldMk cId="493523465" sldId="264"/>
            <ac:spMk id="12" creationId="{5779FF2E-BB5C-4805-AAD5-275495A2B7EF}"/>
          </ac:spMkLst>
        </pc:spChg>
        <pc:spChg chg="add del">
          <ac:chgData name="Stephanie Whelan (2029726)" userId="S::2029726@student.uwtsd.ac.uk::c4c4317a-e319-4af5-a6fb-696e03a86726" providerId="AD" clId="Web-{0E6D9E91-1F86-CC94-FF39-863CB8BD8EB0}" dt="2022-02-25T09:20:13.940" v="89"/>
          <ac:spMkLst>
            <pc:docMk/>
            <pc:sldMk cId="493523465" sldId="264"/>
            <ac:spMk id="14" creationId="{6EB83258-50E7-4A51-8C48-ADA7CD7FCA02}"/>
          </ac:spMkLst>
        </pc:spChg>
        <pc:spChg chg="add del">
          <ac:chgData name="Stephanie Whelan (2029726)" userId="S::2029726@student.uwtsd.ac.uk::c4c4317a-e319-4af5-a6fb-696e03a86726" providerId="AD" clId="Web-{0E6D9E91-1F86-CC94-FF39-863CB8BD8EB0}" dt="2022-02-25T09:20:13.940" v="89"/>
          <ac:spMkLst>
            <pc:docMk/>
            <pc:sldMk cId="493523465" sldId="264"/>
            <ac:spMk id="16" creationId="{A4188960-1398-409C-BA5D-F87CCB743390}"/>
          </ac:spMkLst>
        </pc:spChg>
        <pc:spChg chg="add del mod">
          <ac:chgData name="Stephanie Whelan (2029726)" userId="S::2029726@student.uwtsd.ac.uk::c4c4317a-e319-4af5-a6fb-696e03a86726" providerId="AD" clId="Web-{0E6D9E91-1F86-CC94-FF39-863CB8BD8EB0}" dt="2022-02-25T09:12:37.680" v="31"/>
          <ac:spMkLst>
            <pc:docMk/>
            <pc:sldMk cId="493523465" sldId="264"/>
            <ac:spMk id="24" creationId="{8A22ACB4-D6C9-4E19-B5B8-AD9D684F5B2E}"/>
          </ac:spMkLst>
        </pc:spChg>
        <pc:spChg chg="add del">
          <ac:chgData name="Stephanie Whelan (2029726)" userId="S::2029726@student.uwtsd.ac.uk::c4c4317a-e319-4af5-a6fb-696e03a86726" providerId="AD" clId="Web-{0E6D9E91-1F86-CC94-FF39-863CB8BD8EB0}" dt="2022-02-25T09:19:37.721" v="86"/>
          <ac:spMkLst>
            <pc:docMk/>
            <pc:sldMk cId="493523465" sldId="264"/>
            <ac:spMk id="73" creationId="{74CD14DB-BB81-479F-A1FC-1C75640E9F84}"/>
          </ac:spMkLst>
        </pc:spChg>
        <pc:spChg chg="add del">
          <ac:chgData name="Stephanie Whelan (2029726)" userId="S::2029726@student.uwtsd.ac.uk::c4c4317a-e319-4af5-a6fb-696e03a86726" providerId="AD" clId="Web-{0E6D9E91-1F86-CC94-FF39-863CB8BD8EB0}" dt="2022-02-25T09:19:37.721" v="86"/>
          <ac:spMkLst>
            <pc:docMk/>
            <pc:sldMk cId="493523465" sldId="264"/>
            <ac:spMk id="75" creationId="{C943A91B-7CA7-4592-A975-73B1BF8C4C74}"/>
          </ac:spMkLst>
        </pc:spChg>
        <pc:spChg chg="add del">
          <ac:chgData name="Stephanie Whelan (2029726)" userId="S::2029726@student.uwtsd.ac.uk::c4c4317a-e319-4af5-a6fb-696e03a86726" providerId="AD" clId="Web-{0E6D9E91-1F86-CC94-FF39-863CB8BD8EB0}" dt="2022-02-25T09:19:37.721" v="86"/>
          <ac:spMkLst>
            <pc:docMk/>
            <pc:sldMk cId="493523465" sldId="264"/>
            <ac:spMk id="77" creationId="{EC471314-E46A-414B-8D91-74880E84F187}"/>
          </ac:spMkLst>
        </pc:spChg>
        <pc:spChg chg="add del">
          <ac:chgData name="Stephanie Whelan (2029726)" userId="S::2029726@student.uwtsd.ac.uk::c4c4317a-e319-4af5-a6fb-696e03a86726" providerId="AD" clId="Web-{0E6D9E91-1F86-CC94-FF39-863CB8BD8EB0}" dt="2022-02-25T09:19:37.721" v="86"/>
          <ac:spMkLst>
            <pc:docMk/>
            <pc:sldMk cId="493523465" sldId="264"/>
            <ac:spMk id="79" creationId="{6A681326-1C9D-44A3-A627-3871BDAE4127}"/>
          </ac:spMkLst>
        </pc:spChg>
        <pc:spChg chg="add del">
          <ac:chgData name="Stephanie Whelan (2029726)" userId="S::2029726@student.uwtsd.ac.uk::c4c4317a-e319-4af5-a6fb-696e03a86726" providerId="AD" clId="Web-{0E6D9E91-1F86-CC94-FF39-863CB8BD8EB0}" dt="2022-02-25T11:05:04.644" v="276"/>
          <ac:spMkLst>
            <pc:docMk/>
            <pc:sldMk cId="493523465" sldId="264"/>
            <ac:spMk id="83" creationId="{74CD14DB-BB81-479F-A1FC-1C75640E9F84}"/>
          </ac:spMkLst>
        </pc:spChg>
        <pc:spChg chg="add del">
          <ac:chgData name="Stephanie Whelan (2029726)" userId="S::2029726@student.uwtsd.ac.uk::c4c4317a-e319-4af5-a6fb-696e03a86726" providerId="AD" clId="Web-{0E6D9E91-1F86-CC94-FF39-863CB8BD8EB0}" dt="2022-02-25T11:05:04.644" v="276"/>
          <ac:spMkLst>
            <pc:docMk/>
            <pc:sldMk cId="493523465" sldId="264"/>
            <ac:spMk id="85" creationId="{C943A91B-7CA7-4592-A975-73B1BF8C4C74}"/>
          </ac:spMkLst>
        </pc:spChg>
        <pc:spChg chg="add del">
          <ac:chgData name="Stephanie Whelan (2029726)" userId="S::2029726@student.uwtsd.ac.uk::c4c4317a-e319-4af5-a6fb-696e03a86726" providerId="AD" clId="Web-{0E6D9E91-1F86-CC94-FF39-863CB8BD8EB0}" dt="2022-02-25T11:05:04.644" v="276"/>
          <ac:spMkLst>
            <pc:docMk/>
            <pc:sldMk cId="493523465" sldId="264"/>
            <ac:spMk id="87" creationId="{EC471314-E46A-414B-8D91-74880E84F187}"/>
          </ac:spMkLst>
        </pc:spChg>
        <pc:spChg chg="add del">
          <ac:chgData name="Stephanie Whelan (2029726)" userId="S::2029726@student.uwtsd.ac.uk::c4c4317a-e319-4af5-a6fb-696e03a86726" providerId="AD" clId="Web-{0E6D9E91-1F86-CC94-FF39-863CB8BD8EB0}" dt="2022-02-25T11:05:04.644" v="276"/>
          <ac:spMkLst>
            <pc:docMk/>
            <pc:sldMk cId="493523465" sldId="264"/>
            <ac:spMk id="89" creationId="{6A681326-1C9D-44A3-A627-3871BDAE4127}"/>
          </ac:spMkLst>
        </pc:spChg>
        <pc:spChg chg="add mod">
          <ac:chgData name="Stephanie Whelan (2029726)" userId="S::2029726@student.uwtsd.ac.uk::c4c4317a-e319-4af5-a6fb-696e03a86726" providerId="AD" clId="Web-{0E6D9E91-1F86-CC94-FF39-863CB8BD8EB0}" dt="2022-02-25T11:07:51.554" v="351" actId="1076"/>
          <ac:spMkLst>
            <pc:docMk/>
            <pc:sldMk cId="493523465" sldId="264"/>
            <ac:spMk id="132" creationId="{A3D451EC-F149-4214-B0EE-9715FADB9D68}"/>
          </ac:spMkLst>
        </pc:spChg>
        <pc:spChg chg="add del">
          <ac:chgData name="Stephanie Whelan (2029726)" userId="S::2029726@student.uwtsd.ac.uk::c4c4317a-e319-4af5-a6fb-696e03a86726" providerId="AD" clId="Web-{0E6D9E91-1F86-CC94-FF39-863CB8BD8EB0}" dt="2022-02-25T09:20:13.893" v="88"/>
          <ac:spMkLst>
            <pc:docMk/>
            <pc:sldMk cId="493523465" sldId="264"/>
            <ac:spMk id="134" creationId="{052BEFF1-896C-45B1-B02C-96A6A1BC389A}"/>
          </ac:spMkLst>
        </pc:spChg>
        <pc:spChg chg="add del">
          <ac:chgData name="Stephanie Whelan (2029726)" userId="S::2029726@student.uwtsd.ac.uk::c4c4317a-e319-4af5-a6fb-696e03a86726" providerId="AD" clId="Web-{0E6D9E91-1F86-CC94-FF39-863CB8BD8EB0}" dt="2022-02-25T09:20:13.893" v="88"/>
          <ac:spMkLst>
            <pc:docMk/>
            <pc:sldMk cId="493523465" sldId="264"/>
            <ac:spMk id="135" creationId="{BB237A14-61B1-4C00-A670-5D8D68A8668E}"/>
          </ac:spMkLst>
        </pc:spChg>
        <pc:spChg chg="add del">
          <ac:chgData name="Stephanie Whelan (2029726)" userId="S::2029726@student.uwtsd.ac.uk::c4c4317a-e319-4af5-a6fb-696e03a86726" providerId="AD" clId="Web-{0E6D9E91-1F86-CC94-FF39-863CB8BD8EB0}" dt="2022-02-25T09:20:13.893" v="88"/>
          <ac:spMkLst>
            <pc:docMk/>
            <pc:sldMk cId="493523465" sldId="264"/>
            <ac:spMk id="136" creationId="{8598F259-6F54-47A3-8D13-1603D786A328}"/>
          </ac:spMkLst>
        </pc:spChg>
        <pc:spChg chg="add del">
          <ac:chgData name="Stephanie Whelan (2029726)" userId="S::2029726@student.uwtsd.ac.uk::c4c4317a-e319-4af5-a6fb-696e03a86726" providerId="AD" clId="Web-{0E6D9E91-1F86-CC94-FF39-863CB8BD8EB0}" dt="2022-02-25T09:20:13.893" v="88"/>
          <ac:spMkLst>
            <pc:docMk/>
            <pc:sldMk cId="493523465" sldId="264"/>
            <ac:spMk id="137" creationId="{0BA768A8-4FED-4ED8-9E46-6BE72188ECD2}"/>
          </ac:spMkLst>
        </pc:spChg>
        <pc:spChg chg="add del">
          <ac:chgData name="Stephanie Whelan (2029726)" userId="S::2029726@student.uwtsd.ac.uk::c4c4317a-e319-4af5-a6fb-696e03a86726" providerId="AD" clId="Web-{0E6D9E91-1F86-CC94-FF39-863CB8BD8EB0}" dt="2022-02-25T11:05:04.644" v="276"/>
          <ac:spMkLst>
            <pc:docMk/>
            <pc:sldMk cId="493523465" sldId="264"/>
            <ac:spMk id="138" creationId="{052BEFF1-896C-45B1-B02C-96A6A1BC389A}"/>
          </ac:spMkLst>
        </pc:spChg>
        <pc:spChg chg="add del">
          <ac:chgData name="Stephanie Whelan (2029726)" userId="S::2029726@student.uwtsd.ac.uk::c4c4317a-e319-4af5-a6fb-696e03a86726" providerId="AD" clId="Web-{0E6D9E91-1F86-CC94-FF39-863CB8BD8EB0}" dt="2022-02-25T09:20:58.285" v="100"/>
          <ac:spMkLst>
            <pc:docMk/>
            <pc:sldMk cId="493523465" sldId="264"/>
            <ac:spMk id="139" creationId="{0D9B8FD4-CDEB-4EB4-B4DE-C89E11938958}"/>
          </ac:spMkLst>
        </pc:spChg>
        <pc:spChg chg="add del">
          <ac:chgData name="Stephanie Whelan (2029726)" userId="S::2029726@student.uwtsd.ac.uk::c4c4317a-e319-4af5-a6fb-696e03a86726" providerId="AD" clId="Web-{0E6D9E91-1F86-CC94-FF39-863CB8BD8EB0}" dt="2022-02-25T09:20:58.285" v="100"/>
          <ac:spMkLst>
            <pc:docMk/>
            <pc:sldMk cId="493523465" sldId="264"/>
            <ac:spMk id="140" creationId="{5A2E3D1D-9E9F-4739-BA14-D4D7FA9FBDD1}"/>
          </ac:spMkLst>
        </pc:spChg>
        <pc:spChg chg="add del">
          <ac:chgData name="Stephanie Whelan (2029726)" userId="S::2029726@student.uwtsd.ac.uk::c4c4317a-e319-4af5-a6fb-696e03a86726" providerId="AD" clId="Web-{0E6D9E91-1F86-CC94-FF39-863CB8BD8EB0}" dt="2022-02-25T09:20:58.285" v="100"/>
          <ac:spMkLst>
            <pc:docMk/>
            <pc:sldMk cId="493523465" sldId="264"/>
            <ac:spMk id="141" creationId="{1FFB365B-E9DC-4859-B8AB-CB83EEBE4E28}"/>
          </ac:spMkLst>
        </pc:spChg>
        <pc:spChg chg="add del">
          <ac:chgData name="Stephanie Whelan (2029726)" userId="S::2029726@student.uwtsd.ac.uk::c4c4317a-e319-4af5-a6fb-696e03a86726" providerId="AD" clId="Web-{0E6D9E91-1F86-CC94-FF39-863CB8BD8EB0}" dt="2022-02-25T09:20:58.285" v="100"/>
          <ac:spMkLst>
            <pc:docMk/>
            <pc:sldMk cId="493523465" sldId="264"/>
            <ac:spMk id="142" creationId="{8ADAB9C8-EB37-4914-A699-C716FC8FE4FE}"/>
          </ac:spMkLst>
        </pc:spChg>
        <pc:spChg chg="add del">
          <ac:chgData name="Stephanie Whelan (2029726)" userId="S::2029726@student.uwtsd.ac.uk::c4c4317a-e319-4af5-a6fb-696e03a86726" providerId="AD" clId="Web-{0E6D9E91-1F86-CC94-FF39-863CB8BD8EB0}" dt="2022-02-25T11:05:04.644" v="276"/>
          <ac:spMkLst>
            <pc:docMk/>
            <pc:sldMk cId="493523465" sldId="264"/>
            <ac:spMk id="143" creationId="{0BA768A8-4FED-4ED8-9E46-6BE72188ECD2}"/>
          </ac:spMkLst>
        </pc:spChg>
        <pc:spChg chg="add del">
          <ac:chgData name="Stephanie Whelan (2029726)" userId="S::2029726@student.uwtsd.ac.uk::c4c4317a-e319-4af5-a6fb-696e03a86726" providerId="AD" clId="Web-{0E6D9E91-1F86-CC94-FF39-863CB8BD8EB0}" dt="2022-02-25T11:05:04.644" v="276"/>
          <ac:spMkLst>
            <pc:docMk/>
            <pc:sldMk cId="493523465" sldId="264"/>
            <ac:spMk id="144" creationId="{BB237A14-61B1-4C00-A670-5D8D68A8668E}"/>
          </ac:spMkLst>
        </pc:spChg>
        <pc:spChg chg="add del">
          <ac:chgData name="Stephanie Whelan (2029726)" userId="S::2029726@student.uwtsd.ac.uk::c4c4317a-e319-4af5-a6fb-696e03a86726" providerId="AD" clId="Web-{0E6D9E91-1F86-CC94-FF39-863CB8BD8EB0}" dt="2022-02-25T11:05:04.644" v="276"/>
          <ac:spMkLst>
            <pc:docMk/>
            <pc:sldMk cId="493523465" sldId="264"/>
            <ac:spMk id="145" creationId="{8598F259-6F54-47A3-8D13-1603D786A328}"/>
          </ac:spMkLst>
        </pc:spChg>
        <pc:graphicFrameChg chg="del modGraphic">
          <ac:chgData name="Stephanie Whelan (2029726)" userId="S::2029726@student.uwtsd.ac.uk::c4c4317a-e319-4af5-a6fb-696e03a86726" providerId="AD" clId="Web-{0E6D9E91-1F86-CC94-FF39-863CB8BD8EB0}" dt="2022-02-25T09:13:40.931" v="34"/>
          <ac:graphicFrameMkLst>
            <pc:docMk/>
            <pc:sldMk cId="493523465" sldId="264"/>
            <ac:graphicFrameMk id="5" creationId="{CFC9129D-0D25-4645-9581-73FFCF51E92C}"/>
          </ac:graphicFrameMkLst>
        </pc:graphicFrameChg>
        <pc:picChg chg="add mod">
          <ac:chgData name="Stephanie Whelan (2029726)" userId="S::2029726@student.uwtsd.ac.uk::c4c4317a-e319-4af5-a6fb-696e03a86726" providerId="AD" clId="Web-{0E6D9E91-1F86-CC94-FF39-863CB8BD8EB0}" dt="2022-02-25T11:11:01.153" v="373" actId="1076"/>
          <ac:picMkLst>
            <pc:docMk/>
            <pc:sldMk cId="493523465" sldId="264"/>
            <ac:picMk id="5" creationId="{7B070566-DE97-4971-A37B-6EEF86098FC6}"/>
          </ac:picMkLst>
        </pc:picChg>
      </pc:sldChg>
      <pc:sldChg chg="addSp delSp modSp mod setBg addAnim delAnim">
        <pc:chgData name="Stephanie Whelan (2029726)" userId="S::2029726@student.uwtsd.ac.uk::c4c4317a-e319-4af5-a6fb-696e03a86726" providerId="AD" clId="Web-{0E6D9E91-1F86-CC94-FF39-863CB8BD8EB0}" dt="2022-02-25T12:19:52.988" v="664" actId="20577"/>
        <pc:sldMkLst>
          <pc:docMk/>
          <pc:sldMk cId="2743996145" sldId="265"/>
        </pc:sldMkLst>
        <pc:spChg chg="mod">
          <ac:chgData name="Stephanie Whelan (2029726)" userId="S::2029726@student.uwtsd.ac.uk::c4c4317a-e319-4af5-a6fb-696e03a86726" providerId="AD" clId="Web-{0E6D9E91-1F86-CC94-FF39-863CB8BD8EB0}" dt="2022-02-25T12:19:52.988" v="664" actId="20577"/>
          <ac:spMkLst>
            <pc:docMk/>
            <pc:sldMk cId="2743996145" sldId="265"/>
            <ac:spMk id="2" creationId="{26243D96-1598-4C67-B124-7B865AD4A63B}"/>
          </ac:spMkLst>
        </pc:spChg>
        <pc:spChg chg="add del">
          <ac:chgData name="Stephanie Whelan (2029726)" userId="S::2029726@student.uwtsd.ac.uk::c4c4317a-e319-4af5-a6fb-696e03a86726" providerId="AD" clId="Web-{0E6D9E91-1F86-CC94-FF39-863CB8BD8EB0}" dt="2022-02-25T12:12:37.320" v="620"/>
          <ac:spMkLst>
            <pc:docMk/>
            <pc:sldMk cId="2743996145" sldId="265"/>
            <ac:spMk id="12" creationId="{8A610DC7-FE1B-47B9-8452-CFC389786C2D}"/>
          </ac:spMkLst>
        </pc:spChg>
        <pc:spChg chg="add del">
          <ac:chgData name="Stephanie Whelan (2029726)" userId="S::2029726@student.uwtsd.ac.uk::c4c4317a-e319-4af5-a6fb-696e03a86726" providerId="AD" clId="Web-{0E6D9E91-1F86-CC94-FF39-863CB8BD8EB0}" dt="2022-02-25T12:12:37.320" v="620"/>
          <ac:spMkLst>
            <pc:docMk/>
            <pc:sldMk cId="2743996145" sldId="265"/>
            <ac:spMk id="18" creationId="{DC9A0934-0C2C-4565-9290-A345B19BD94C}"/>
          </ac:spMkLst>
        </pc:spChg>
        <pc:spChg chg="add del">
          <ac:chgData name="Stephanie Whelan (2029726)" userId="S::2029726@student.uwtsd.ac.uk::c4c4317a-e319-4af5-a6fb-696e03a86726" providerId="AD" clId="Web-{0E6D9E91-1F86-CC94-FF39-863CB8BD8EB0}" dt="2022-02-25T12:12:37.320" v="620"/>
          <ac:spMkLst>
            <pc:docMk/>
            <pc:sldMk cId="2743996145" sldId="265"/>
            <ac:spMk id="20" creationId="{87BE56A7-2B14-4ABE-8DF3-40C07E64B19D}"/>
          </ac:spMkLst>
        </pc:spChg>
        <pc:spChg chg="add del">
          <ac:chgData name="Stephanie Whelan (2029726)" userId="S::2029726@student.uwtsd.ac.uk::c4c4317a-e319-4af5-a6fb-696e03a86726" providerId="AD" clId="Web-{0E6D9E91-1F86-CC94-FF39-863CB8BD8EB0}" dt="2022-02-25T12:12:37.320" v="620"/>
          <ac:spMkLst>
            <pc:docMk/>
            <pc:sldMk cId="2743996145" sldId="265"/>
            <ac:spMk id="22" creationId="{140D5101-D8FB-4102-A338-49651E97150A}"/>
          </ac:spMkLst>
        </pc:spChg>
        <pc:spChg chg="add del">
          <ac:chgData name="Stephanie Whelan (2029726)" userId="S::2029726@student.uwtsd.ac.uk::c4c4317a-e319-4af5-a6fb-696e03a86726" providerId="AD" clId="Web-{0E6D9E91-1F86-CC94-FF39-863CB8BD8EB0}" dt="2022-02-25T12:12:37.320" v="620"/>
          <ac:spMkLst>
            <pc:docMk/>
            <pc:sldMk cId="2743996145" sldId="265"/>
            <ac:spMk id="24" creationId="{73E26159-C029-4449-8912-A9B418CC328B}"/>
          </ac:spMkLst>
        </pc:spChg>
        <pc:spChg chg="add del">
          <ac:chgData name="Stephanie Whelan (2029726)" userId="S::2029726@student.uwtsd.ac.uk::c4c4317a-e319-4af5-a6fb-696e03a86726" providerId="AD" clId="Web-{0E6D9E91-1F86-CC94-FF39-863CB8BD8EB0}" dt="2022-02-25T12:12:39.820" v="622"/>
          <ac:spMkLst>
            <pc:docMk/>
            <pc:sldMk cId="2743996145" sldId="265"/>
            <ac:spMk id="28" creationId="{8A610DC7-FE1B-47B9-8452-CFC389786C2D}"/>
          </ac:spMkLst>
        </pc:spChg>
        <pc:spChg chg="add del">
          <ac:chgData name="Stephanie Whelan (2029726)" userId="S::2029726@student.uwtsd.ac.uk::c4c4317a-e319-4af5-a6fb-696e03a86726" providerId="AD" clId="Web-{0E6D9E91-1F86-CC94-FF39-863CB8BD8EB0}" dt="2022-02-25T12:12:39.820" v="622"/>
          <ac:spMkLst>
            <pc:docMk/>
            <pc:sldMk cId="2743996145" sldId="265"/>
            <ac:spMk id="31" creationId="{DC9A0934-0C2C-4565-9290-A345B19BD94C}"/>
          </ac:spMkLst>
        </pc:spChg>
        <pc:spChg chg="add del">
          <ac:chgData name="Stephanie Whelan (2029726)" userId="S::2029726@student.uwtsd.ac.uk::c4c4317a-e319-4af5-a6fb-696e03a86726" providerId="AD" clId="Web-{0E6D9E91-1F86-CC94-FF39-863CB8BD8EB0}" dt="2022-02-25T12:12:39.820" v="622"/>
          <ac:spMkLst>
            <pc:docMk/>
            <pc:sldMk cId="2743996145" sldId="265"/>
            <ac:spMk id="32" creationId="{A8A41FDE-DCFF-432F-BE1C-B36B647F6BB3}"/>
          </ac:spMkLst>
        </pc:spChg>
        <pc:spChg chg="add del">
          <ac:chgData name="Stephanie Whelan (2029726)" userId="S::2029726@student.uwtsd.ac.uk::c4c4317a-e319-4af5-a6fb-696e03a86726" providerId="AD" clId="Web-{0E6D9E91-1F86-CC94-FF39-863CB8BD8EB0}" dt="2022-02-25T12:12:45.227" v="624"/>
          <ac:spMkLst>
            <pc:docMk/>
            <pc:sldMk cId="2743996145" sldId="265"/>
            <ac:spMk id="36" creationId="{8A610DC7-FE1B-47B9-8452-CFC389786C2D}"/>
          </ac:spMkLst>
        </pc:spChg>
        <pc:spChg chg="add del">
          <ac:chgData name="Stephanie Whelan (2029726)" userId="S::2029726@student.uwtsd.ac.uk::c4c4317a-e319-4af5-a6fb-696e03a86726" providerId="AD" clId="Web-{0E6D9E91-1F86-CC94-FF39-863CB8BD8EB0}" dt="2022-02-25T12:12:45.227" v="624"/>
          <ac:spMkLst>
            <pc:docMk/>
            <pc:sldMk cId="2743996145" sldId="265"/>
            <ac:spMk id="39" creationId="{DC9A0934-0C2C-4565-9290-A345B19BD94C}"/>
          </ac:spMkLst>
        </pc:spChg>
        <pc:spChg chg="add del">
          <ac:chgData name="Stephanie Whelan (2029726)" userId="S::2029726@student.uwtsd.ac.uk::c4c4317a-e319-4af5-a6fb-696e03a86726" providerId="AD" clId="Web-{0E6D9E91-1F86-CC94-FF39-863CB8BD8EB0}" dt="2022-02-25T12:12:45.227" v="624"/>
          <ac:spMkLst>
            <pc:docMk/>
            <pc:sldMk cId="2743996145" sldId="265"/>
            <ac:spMk id="40" creationId="{6B42653A-00F8-40F8-9BAA-AFDE65366F65}"/>
          </ac:spMkLst>
        </pc:spChg>
        <pc:spChg chg="add del">
          <ac:chgData name="Stephanie Whelan (2029726)" userId="S::2029726@student.uwtsd.ac.uk::c4c4317a-e319-4af5-a6fb-696e03a86726" providerId="AD" clId="Web-{0E6D9E91-1F86-CC94-FF39-863CB8BD8EB0}" dt="2022-02-25T12:12:45.227" v="624"/>
          <ac:spMkLst>
            <pc:docMk/>
            <pc:sldMk cId="2743996145" sldId="265"/>
            <ac:spMk id="41" creationId="{5D85582E-5C24-4E50-94D0-EBDFCAF82A75}"/>
          </ac:spMkLst>
        </pc:spChg>
        <pc:spChg chg="add del">
          <ac:chgData name="Stephanie Whelan (2029726)" userId="S::2029726@student.uwtsd.ac.uk::c4c4317a-e319-4af5-a6fb-696e03a86726" providerId="AD" clId="Web-{0E6D9E91-1F86-CC94-FF39-863CB8BD8EB0}" dt="2022-02-25T12:12:45.227" v="624"/>
          <ac:spMkLst>
            <pc:docMk/>
            <pc:sldMk cId="2743996145" sldId="265"/>
            <ac:spMk id="42" creationId="{D2CF7175-D926-4ED8-BF71-C9046B886DB7}"/>
          </ac:spMkLst>
        </pc:spChg>
        <pc:spChg chg="add del">
          <ac:chgData name="Stephanie Whelan (2029726)" userId="S::2029726@student.uwtsd.ac.uk::c4c4317a-e319-4af5-a6fb-696e03a86726" providerId="AD" clId="Web-{0E6D9E91-1F86-CC94-FF39-863CB8BD8EB0}" dt="2022-02-25T12:12:45.227" v="624"/>
          <ac:spMkLst>
            <pc:docMk/>
            <pc:sldMk cId="2743996145" sldId="265"/>
            <ac:spMk id="43" creationId="{CE21D3E3-E417-4B15-9ACE-327E9B12B423}"/>
          </ac:spMkLst>
        </pc:spChg>
        <pc:spChg chg="add del">
          <ac:chgData name="Stephanie Whelan (2029726)" userId="S::2029726@student.uwtsd.ac.uk::c4c4317a-e319-4af5-a6fb-696e03a86726" providerId="AD" clId="Web-{0E6D9E91-1F86-CC94-FF39-863CB8BD8EB0}" dt="2022-02-25T12:16:27.061" v="637"/>
          <ac:spMkLst>
            <pc:docMk/>
            <pc:sldMk cId="2743996145" sldId="265"/>
            <ac:spMk id="47" creationId="{8A610DC7-FE1B-47B9-8452-CFC389786C2D}"/>
          </ac:spMkLst>
        </pc:spChg>
        <pc:spChg chg="add del">
          <ac:chgData name="Stephanie Whelan (2029726)" userId="S::2029726@student.uwtsd.ac.uk::c4c4317a-e319-4af5-a6fb-696e03a86726" providerId="AD" clId="Web-{0E6D9E91-1F86-CC94-FF39-863CB8BD8EB0}" dt="2022-02-25T12:16:27.061" v="637"/>
          <ac:spMkLst>
            <pc:docMk/>
            <pc:sldMk cId="2743996145" sldId="265"/>
            <ac:spMk id="50" creationId="{DC9A0934-0C2C-4565-9290-A345B19BD94C}"/>
          </ac:spMkLst>
        </pc:spChg>
        <pc:spChg chg="add del">
          <ac:chgData name="Stephanie Whelan (2029726)" userId="S::2029726@student.uwtsd.ac.uk::c4c4317a-e319-4af5-a6fb-696e03a86726" providerId="AD" clId="Web-{0E6D9E91-1F86-CC94-FF39-863CB8BD8EB0}" dt="2022-02-25T12:16:27.061" v="637"/>
          <ac:spMkLst>
            <pc:docMk/>
            <pc:sldMk cId="2743996145" sldId="265"/>
            <ac:spMk id="51" creationId="{87BE56A7-2B14-4ABE-8DF3-40C07E64B19D}"/>
          </ac:spMkLst>
        </pc:spChg>
        <pc:spChg chg="add del">
          <ac:chgData name="Stephanie Whelan (2029726)" userId="S::2029726@student.uwtsd.ac.uk::c4c4317a-e319-4af5-a6fb-696e03a86726" providerId="AD" clId="Web-{0E6D9E91-1F86-CC94-FF39-863CB8BD8EB0}" dt="2022-02-25T12:16:27.061" v="637"/>
          <ac:spMkLst>
            <pc:docMk/>
            <pc:sldMk cId="2743996145" sldId="265"/>
            <ac:spMk id="52" creationId="{140D5101-D8FB-4102-A338-49651E97150A}"/>
          </ac:spMkLst>
        </pc:spChg>
        <pc:spChg chg="add del">
          <ac:chgData name="Stephanie Whelan (2029726)" userId="S::2029726@student.uwtsd.ac.uk::c4c4317a-e319-4af5-a6fb-696e03a86726" providerId="AD" clId="Web-{0E6D9E91-1F86-CC94-FF39-863CB8BD8EB0}" dt="2022-02-25T12:16:27.061" v="637"/>
          <ac:spMkLst>
            <pc:docMk/>
            <pc:sldMk cId="2743996145" sldId="265"/>
            <ac:spMk id="53" creationId="{73E26159-C029-4449-8912-A9B418CC328B}"/>
          </ac:spMkLst>
        </pc:spChg>
        <pc:spChg chg="add del">
          <ac:chgData name="Stephanie Whelan (2029726)" userId="S::2029726@student.uwtsd.ac.uk::c4c4317a-e319-4af5-a6fb-696e03a86726" providerId="AD" clId="Web-{0E6D9E91-1F86-CC94-FF39-863CB8BD8EB0}" dt="2022-02-25T12:13:41.243" v="630"/>
          <ac:spMkLst>
            <pc:docMk/>
            <pc:sldMk cId="2743996145" sldId="265"/>
            <ac:spMk id="62" creationId="{15BF20A1-7C3A-4BEC-BE35-8AA3E9F011CA}"/>
          </ac:spMkLst>
        </pc:spChg>
        <pc:spChg chg="add del">
          <ac:chgData name="Stephanie Whelan (2029726)" userId="S::2029726@student.uwtsd.ac.uk::c4c4317a-e319-4af5-a6fb-696e03a86726" providerId="AD" clId="Web-{0E6D9E91-1F86-CC94-FF39-863CB8BD8EB0}" dt="2022-02-25T12:13:41.243" v="630"/>
          <ac:spMkLst>
            <pc:docMk/>
            <pc:sldMk cId="2743996145" sldId="265"/>
            <ac:spMk id="68" creationId="{7FDEDC12-69DE-40B2-9801-E7FFEC7C1727}"/>
          </ac:spMkLst>
        </pc:spChg>
        <pc:spChg chg="add del">
          <ac:chgData name="Stephanie Whelan (2029726)" userId="S::2029726@student.uwtsd.ac.uk::c4c4317a-e319-4af5-a6fb-696e03a86726" providerId="AD" clId="Web-{0E6D9E91-1F86-CC94-FF39-863CB8BD8EB0}" dt="2022-02-25T12:13:41.243" v="630"/>
          <ac:spMkLst>
            <pc:docMk/>
            <pc:sldMk cId="2743996145" sldId="265"/>
            <ac:spMk id="70" creationId="{694DD494-DEBF-442B-87A8-94386A309E6B}"/>
          </ac:spMkLst>
        </pc:spChg>
        <pc:spChg chg="add del">
          <ac:chgData name="Stephanie Whelan (2029726)" userId="S::2029726@student.uwtsd.ac.uk::c4c4317a-e319-4af5-a6fb-696e03a86726" providerId="AD" clId="Web-{0E6D9E91-1F86-CC94-FF39-863CB8BD8EB0}" dt="2022-02-25T12:15:53.435" v="632"/>
          <ac:spMkLst>
            <pc:docMk/>
            <pc:sldMk cId="2743996145" sldId="265"/>
            <ac:spMk id="72" creationId="{D5BA1A12-370B-43EB-B7BC-87A24667ABA2}"/>
          </ac:spMkLst>
        </pc:spChg>
        <pc:spChg chg="add del">
          <ac:chgData name="Stephanie Whelan (2029726)" userId="S::2029726@student.uwtsd.ac.uk::c4c4317a-e319-4af5-a6fb-696e03a86726" providerId="AD" clId="Web-{0E6D9E91-1F86-CC94-FF39-863CB8BD8EB0}" dt="2022-02-25T12:15:53.435" v="632"/>
          <ac:spMkLst>
            <pc:docMk/>
            <pc:sldMk cId="2743996145" sldId="265"/>
            <ac:spMk id="74" creationId="{95DBBBEB-F8DF-4794-86A8-BD884F7E6794}"/>
          </ac:spMkLst>
        </pc:spChg>
        <pc:spChg chg="add del">
          <ac:chgData name="Stephanie Whelan (2029726)" userId="S::2029726@student.uwtsd.ac.uk::c4c4317a-e319-4af5-a6fb-696e03a86726" providerId="AD" clId="Web-{0E6D9E91-1F86-CC94-FF39-863CB8BD8EB0}" dt="2022-02-25T12:15:53.435" v="632"/>
          <ac:spMkLst>
            <pc:docMk/>
            <pc:sldMk cId="2743996145" sldId="265"/>
            <ac:spMk id="76" creationId="{1D73A963-D417-4FD9-851E-5E323F67D1BF}"/>
          </ac:spMkLst>
        </pc:spChg>
        <pc:spChg chg="add del">
          <ac:chgData name="Stephanie Whelan (2029726)" userId="S::2029726@student.uwtsd.ac.uk::c4c4317a-e319-4af5-a6fb-696e03a86726" providerId="AD" clId="Web-{0E6D9E91-1F86-CC94-FF39-863CB8BD8EB0}" dt="2022-02-25T12:15:53.435" v="632"/>
          <ac:spMkLst>
            <pc:docMk/>
            <pc:sldMk cId="2743996145" sldId="265"/>
            <ac:spMk id="79" creationId="{2DCB6E42-3037-40F7-A351-6B952A870339}"/>
          </ac:spMkLst>
        </pc:spChg>
        <pc:spChg chg="add del">
          <ac:chgData name="Stephanie Whelan (2029726)" userId="S::2029726@student.uwtsd.ac.uk::c4c4317a-e319-4af5-a6fb-696e03a86726" providerId="AD" clId="Web-{0E6D9E91-1F86-CC94-FF39-863CB8BD8EB0}" dt="2022-02-25T12:15:53.435" v="632"/>
          <ac:spMkLst>
            <pc:docMk/>
            <pc:sldMk cId="2743996145" sldId="265"/>
            <ac:spMk id="80" creationId="{5D4C4D9B-8464-4F80-A369-88E6980D4BA0}"/>
          </ac:spMkLst>
        </pc:spChg>
        <pc:spChg chg="add del">
          <ac:chgData name="Stephanie Whelan (2029726)" userId="S::2029726@student.uwtsd.ac.uk::c4c4317a-e319-4af5-a6fb-696e03a86726" providerId="AD" clId="Web-{0E6D9E91-1F86-CC94-FF39-863CB8BD8EB0}" dt="2022-02-25T12:16:16.420" v="634"/>
          <ac:spMkLst>
            <pc:docMk/>
            <pc:sldMk cId="2743996145" sldId="265"/>
            <ac:spMk id="84" creationId="{1D73A963-D417-4FD9-851E-5E323F67D1BF}"/>
          </ac:spMkLst>
        </pc:spChg>
        <pc:spChg chg="add del">
          <ac:chgData name="Stephanie Whelan (2029726)" userId="S::2029726@student.uwtsd.ac.uk::c4c4317a-e319-4af5-a6fb-696e03a86726" providerId="AD" clId="Web-{0E6D9E91-1F86-CC94-FF39-863CB8BD8EB0}" dt="2022-02-25T12:16:16.420" v="634"/>
          <ac:spMkLst>
            <pc:docMk/>
            <pc:sldMk cId="2743996145" sldId="265"/>
            <ac:spMk id="87" creationId="{2DCB6E42-3037-40F7-A351-6B952A870339}"/>
          </ac:spMkLst>
        </pc:spChg>
        <pc:spChg chg="add del">
          <ac:chgData name="Stephanie Whelan (2029726)" userId="S::2029726@student.uwtsd.ac.uk::c4c4317a-e319-4af5-a6fb-696e03a86726" providerId="AD" clId="Web-{0E6D9E91-1F86-CC94-FF39-863CB8BD8EB0}" dt="2022-02-25T12:16:16.420" v="634"/>
          <ac:spMkLst>
            <pc:docMk/>
            <pc:sldMk cId="2743996145" sldId="265"/>
            <ac:spMk id="88" creationId="{B6A62BBE-5085-4FDE-94E1-02D61CB3915B}"/>
          </ac:spMkLst>
        </pc:spChg>
        <pc:spChg chg="add del">
          <ac:chgData name="Stephanie Whelan (2029726)" userId="S::2029726@student.uwtsd.ac.uk::c4c4317a-e319-4af5-a6fb-696e03a86726" providerId="AD" clId="Web-{0E6D9E91-1F86-CC94-FF39-863CB8BD8EB0}" dt="2022-02-25T12:16:16.420" v="634"/>
          <ac:spMkLst>
            <pc:docMk/>
            <pc:sldMk cId="2743996145" sldId="265"/>
            <ac:spMk id="89" creationId="{1FCC0E36-BC54-4CAD-81BE-44841FEA6E18}"/>
          </ac:spMkLst>
        </pc:spChg>
        <pc:spChg chg="add del">
          <ac:chgData name="Stephanie Whelan (2029726)" userId="S::2029726@student.uwtsd.ac.uk::c4c4317a-e319-4af5-a6fb-696e03a86726" providerId="AD" clId="Web-{0E6D9E91-1F86-CC94-FF39-863CB8BD8EB0}" dt="2022-02-25T12:16:16.420" v="634"/>
          <ac:spMkLst>
            <pc:docMk/>
            <pc:sldMk cId="2743996145" sldId="265"/>
            <ac:spMk id="90" creationId="{829FFD75-AE65-46FF-B805-70523DC4EC2B}"/>
          </ac:spMkLst>
        </pc:spChg>
        <pc:spChg chg="add del">
          <ac:chgData name="Stephanie Whelan (2029726)" userId="S::2029726@student.uwtsd.ac.uk::c4c4317a-e319-4af5-a6fb-696e03a86726" providerId="AD" clId="Web-{0E6D9E91-1F86-CC94-FF39-863CB8BD8EB0}" dt="2022-02-25T12:16:16.420" v="634"/>
          <ac:spMkLst>
            <pc:docMk/>
            <pc:sldMk cId="2743996145" sldId="265"/>
            <ac:spMk id="91" creationId="{A9039BD0-E0BF-483C-A3CC-7A3A399F22E3}"/>
          </ac:spMkLst>
        </pc:spChg>
        <pc:spChg chg="add del">
          <ac:chgData name="Stephanie Whelan (2029726)" userId="S::2029726@student.uwtsd.ac.uk::c4c4317a-e319-4af5-a6fb-696e03a86726" providerId="AD" clId="Web-{0E6D9E91-1F86-CC94-FF39-863CB8BD8EB0}" dt="2022-02-25T12:16:27.045" v="636"/>
          <ac:spMkLst>
            <pc:docMk/>
            <pc:sldMk cId="2743996145" sldId="265"/>
            <ac:spMk id="95" creationId="{1D73A963-D417-4FD9-851E-5E323F67D1BF}"/>
          </ac:spMkLst>
        </pc:spChg>
        <pc:spChg chg="add del">
          <ac:chgData name="Stephanie Whelan (2029726)" userId="S::2029726@student.uwtsd.ac.uk::c4c4317a-e319-4af5-a6fb-696e03a86726" providerId="AD" clId="Web-{0E6D9E91-1F86-CC94-FF39-863CB8BD8EB0}" dt="2022-02-25T12:16:27.045" v="636"/>
          <ac:spMkLst>
            <pc:docMk/>
            <pc:sldMk cId="2743996145" sldId="265"/>
            <ac:spMk id="98" creationId="{2DCB6E42-3037-40F7-A351-6B952A870339}"/>
          </ac:spMkLst>
        </pc:spChg>
        <pc:spChg chg="add del">
          <ac:chgData name="Stephanie Whelan (2029726)" userId="S::2029726@student.uwtsd.ac.uk::c4c4317a-e319-4af5-a6fb-696e03a86726" providerId="AD" clId="Web-{0E6D9E91-1F86-CC94-FF39-863CB8BD8EB0}" dt="2022-02-25T12:16:27.045" v="636"/>
          <ac:spMkLst>
            <pc:docMk/>
            <pc:sldMk cId="2743996145" sldId="265"/>
            <ac:spMk id="99" creationId="{E8F37DB0-091C-4224-BC95-050470391565}"/>
          </ac:spMkLst>
        </pc:spChg>
        <pc:spChg chg="add">
          <ac:chgData name="Stephanie Whelan (2029726)" userId="S::2029726@student.uwtsd.ac.uk::c4c4317a-e319-4af5-a6fb-696e03a86726" providerId="AD" clId="Web-{0E6D9E91-1F86-CC94-FF39-863CB8BD8EB0}" dt="2022-02-25T12:18:59.018" v="645"/>
          <ac:spMkLst>
            <pc:docMk/>
            <pc:sldMk cId="2743996145" sldId="265"/>
            <ac:spMk id="100" creationId="{95DBBBEB-F8DF-4794-86A8-BD884F7E6794}"/>
          </ac:spMkLst>
        </pc:spChg>
        <pc:spChg chg="add del">
          <ac:chgData name="Stephanie Whelan (2029726)" userId="S::2029726@student.uwtsd.ac.uk::c4c4317a-e319-4af5-a6fb-696e03a86726" providerId="AD" clId="Web-{0E6D9E91-1F86-CC94-FF39-863CB8BD8EB0}" dt="2022-02-25T12:18:37.783" v="643"/>
          <ac:spMkLst>
            <pc:docMk/>
            <pc:sldMk cId="2743996145" sldId="265"/>
            <ac:spMk id="103" creationId="{15BF20A1-7C3A-4BEC-BE35-8AA3E9F011CA}"/>
          </ac:spMkLst>
        </pc:spChg>
        <pc:spChg chg="add del">
          <ac:chgData name="Stephanie Whelan (2029726)" userId="S::2029726@student.uwtsd.ac.uk::c4c4317a-e319-4af5-a6fb-696e03a86726" providerId="AD" clId="Web-{0E6D9E91-1F86-CC94-FF39-863CB8BD8EB0}" dt="2022-02-25T12:18:37.783" v="643"/>
          <ac:spMkLst>
            <pc:docMk/>
            <pc:sldMk cId="2743996145" sldId="265"/>
            <ac:spMk id="106" creationId="{7FDEDC12-69DE-40B2-9801-E7FFEC7C1727}"/>
          </ac:spMkLst>
        </pc:spChg>
        <pc:spChg chg="add del">
          <ac:chgData name="Stephanie Whelan (2029726)" userId="S::2029726@student.uwtsd.ac.uk::c4c4317a-e319-4af5-a6fb-696e03a86726" providerId="AD" clId="Web-{0E6D9E91-1F86-CC94-FF39-863CB8BD8EB0}" dt="2022-02-25T12:18:37.783" v="643"/>
          <ac:spMkLst>
            <pc:docMk/>
            <pc:sldMk cId="2743996145" sldId="265"/>
            <ac:spMk id="107" creationId="{694DD494-DEBF-442B-87A8-94386A309E6B}"/>
          </ac:spMkLst>
        </pc:spChg>
        <pc:spChg chg="add del">
          <ac:chgData name="Stephanie Whelan (2029726)" userId="S::2029726@student.uwtsd.ac.uk::c4c4317a-e319-4af5-a6fb-696e03a86726" providerId="AD" clId="Web-{0E6D9E91-1F86-CC94-FF39-863CB8BD8EB0}" dt="2022-02-25T12:18:28.110" v="640"/>
          <ac:spMkLst>
            <pc:docMk/>
            <pc:sldMk cId="2743996145" sldId="265"/>
            <ac:spMk id="116" creationId="{1D73A963-D417-4FD9-851E-5E323F67D1BF}"/>
          </ac:spMkLst>
        </pc:spChg>
        <pc:spChg chg="add del">
          <ac:chgData name="Stephanie Whelan (2029726)" userId="S::2029726@student.uwtsd.ac.uk::c4c4317a-e319-4af5-a6fb-696e03a86726" providerId="AD" clId="Web-{0E6D9E91-1F86-CC94-FF39-863CB8BD8EB0}" dt="2022-02-25T12:18:28.110" v="640"/>
          <ac:spMkLst>
            <pc:docMk/>
            <pc:sldMk cId="2743996145" sldId="265"/>
            <ac:spMk id="122" creationId="{2DCB6E42-3037-40F7-A351-6B952A870339}"/>
          </ac:spMkLst>
        </pc:spChg>
        <pc:spChg chg="add del">
          <ac:chgData name="Stephanie Whelan (2029726)" userId="S::2029726@student.uwtsd.ac.uk::c4c4317a-e319-4af5-a6fb-696e03a86726" providerId="AD" clId="Web-{0E6D9E91-1F86-CC94-FF39-863CB8BD8EB0}" dt="2022-02-25T12:18:28.110" v="640"/>
          <ac:spMkLst>
            <pc:docMk/>
            <pc:sldMk cId="2743996145" sldId="265"/>
            <ac:spMk id="124" creationId="{29FE6D91-1D9F-4877-A1E2-0C86ACC7C300}"/>
          </ac:spMkLst>
        </pc:spChg>
        <pc:spChg chg="add del">
          <ac:chgData name="Stephanie Whelan (2029726)" userId="S::2029726@student.uwtsd.ac.uk::c4c4317a-e319-4af5-a6fb-696e03a86726" providerId="AD" clId="Web-{0E6D9E91-1F86-CC94-FF39-863CB8BD8EB0}" dt="2022-02-25T12:18:28.110" v="640"/>
          <ac:spMkLst>
            <pc:docMk/>
            <pc:sldMk cId="2743996145" sldId="265"/>
            <ac:spMk id="126" creationId="{B6FF011F-8D3F-4732-98E0-8038A7918770}"/>
          </ac:spMkLst>
        </pc:spChg>
        <pc:spChg chg="add del">
          <ac:chgData name="Stephanie Whelan (2029726)" userId="S::2029726@student.uwtsd.ac.uk::c4c4317a-e319-4af5-a6fb-696e03a86726" providerId="AD" clId="Web-{0E6D9E91-1F86-CC94-FF39-863CB8BD8EB0}" dt="2022-02-25T12:18:28.110" v="640"/>
          <ac:spMkLst>
            <pc:docMk/>
            <pc:sldMk cId="2743996145" sldId="265"/>
            <ac:spMk id="128" creationId="{5789C193-A1F6-4916-BCEF-9A074FFB55FF}"/>
          </ac:spMkLst>
        </pc:spChg>
        <pc:spChg chg="add del">
          <ac:chgData name="Stephanie Whelan (2029726)" userId="S::2029726@student.uwtsd.ac.uk::c4c4317a-e319-4af5-a6fb-696e03a86726" providerId="AD" clId="Web-{0E6D9E91-1F86-CC94-FF39-863CB8BD8EB0}" dt="2022-02-25T12:18:37.768" v="642"/>
          <ac:spMkLst>
            <pc:docMk/>
            <pc:sldMk cId="2743996145" sldId="265"/>
            <ac:spMk id="132" creationId="{15BF20A1-7C3A-4BEC-BE35-8AA3E9F011CA}"/>
          </ac:spMkLst>
        </pc:spChg>
        <pc:spChg chg="add del">
          <ac:chgData name="Stephanie Whelan (2029726)" userId="S::2029726@student.uwtsd.ac.uk::c4c4317a-e319-4af5-a6fb-696e03a86726" providerId="AD" clId="Web-{0E6D9E91-1F86-CC94-FF39-863CB8BD8EB0}" dt="2022-02-25T12:18:37.768" v="642"/>
          <ac:spMkLst>
            <pc:docMk/>
            <pc:sldMk cId="2743996145" sldId="265"/>
            <ac:spMk id="135" creationId="{7FDEDC12-69DE-40B2-9801-E7FFEC7C1727}"/>
          </ac:spMkLst>
        </pc:spChg>
        <pc:spChg chg="add del">
          <ac:chgData name="Stephanie Whelan (2029726)" userId="S::2029726@student.uwtsd.ac.uk::c4c4317a-e319-4af5-a6fb-696e03a86726" providerId="AD" clId="Web-{0E6D9E91-1F86-CC94-FF39-863CB8BD8EB0}" dt="2022-02-25T12:18:59.018" v="645"/>
          <ac:spMkLst>
            <pc:docMk/>
            <pc:sldMk cId="2743996145" sldId="265"/>
            <ac:spMk id="139" creationId="{15BF20A1-7C3A-4BEC-BE35-8AA3E9F011CA}"/>
          </ac:spMkLst>
        </pc:spChg>
        <pc:spChg chg="add del">
          <ac:chgData name="Stephanie Whelan (2029726)" userId="S::2029726@student.uwtsd.ac.uk::c4c4317a-e319-4af5-a6fb-696e03a86726" providerId="AD" clId="Web-{0E6D9E91-1F86-CC94-FF39-863CB8BD8EB0}" dt="2022-02-25T12:18:59.018" v="645"/>
          <ac:spMkLst>
            <pc:docMk/>
            <pc:sldMk cId="2743996145" sldId="265"/>
            <ac:spMk id="142" creationId="{7FDEDC12-69DE-40B2-9801-E7FFEC7C1727}"/>
          </ac:spMkLst>
        </pc:spChg>
        <pc:spChg chg="add del">
          <ac:chgData name="Stephanie Whelan (2029726)" userId="S::2029726@student.uwtsd.ac.uk::c4c4317a-e319-4af5-a6fb-696e03a86726" providerId="AD" clId="Web-{0E6D9E91-1F86-CC94-FF39-863CB8BD8EB0}" dt="2022-02-25T12:18:59.018" v="645"/>
          <ac:spMkLst>
            <pc:docMk/>
            <pc:sldMk cId="2743996145" sldId="265"/>
            <ac:spMk id="143" creationId="{F0E417C5-D106-4879-AB10-6F3737D0227D}"/>
          </ac:spMkLst>
        </pc:spChg>
        <pc:spChg chg="add">
          <ac:chgData name="Stephanie Whelan (2029726)" userId="S::2029726@student.uwtsd.ac.uk::c4c4317a-e319-4af5-a6fb-696e03a86726" providerId="AD" clId="Web-{0E6D9E91-1F86-CC94-FF39-863CB8BD8EB0}" dt="2022-02-25T12:18:59.018" v="645"/>
          <ac:spMkLst>
            <pc:docMk/>
            <pc:sldMk cId="2743996145" sldId="265"/>
            <ac:spMk id="147" creationId="{1D73A963-D417-4FD9-851E-5E323F67D1BF}"/>
          </ac:spMkLst>
        </pc:spChg>
        <pc:spChg chg="add">
          <ac:chgData name="Stephanie Whelan (2029726)" userId="S::2029726@student.uwtsd.ac.uk::c4c4317a-e319-4af5-a6fb-696e03a86726" providerId="AD" clId="Web-{0E6D9E91-1F86-CC94-FF39-863CB8BD8EB0}" dt="2022-02-25T12:18:59.018" v="645"/>
          <ac:spMkLst>
            <pc:docMk/>
            <pc:sldMk cId="2743996145" sldId="265"/>
            <ac:spMk id="149" creationId="{2DCB6E42-3037-40F7-A351-6B952A870339}"/>
          </ac:spMkLst>
        </pc:spChg>
        <pc:spChg chg="add">
          <ac:chgData name="Stephanie Whelan (2029726)" userId="S::2029726@student.uwtsd.ac.uk::c4c4317a-e319-4af5-a6fb-696e03a86726" providerId="AD" clId="Web-{0E6D9E91-1F86-CC94-FF39-863CB8BD8EB0}" dt="2022-02-25T12:18:59.018" v="645"/>
          <ac:spMkLst>
            <pc:docMk/>
            <pc:sldMk cId="2743996145" sldId="265"/>
            <ac:spMk id="150" creationId="{5D4C4D9B-8464-4F80-A369-88E6980D4BA0}"/>
          </ac:spMkLst>
        </pc:spChg>
        <pc:spChg chg="add">
          <ac:chgData name="Stephanie Whelan (2029726)" userId="S::2029726@student.uwtsd.ac.uk::c4c4317a-e319-4af5-a6fb-696e03a86726" providerId="AD" clId="Web-{0E6D9E91-1F86-CC94-FF39-863CB8BD8EB0}" dt="2022-02-25T12:18:59.018" v="645"/>
          <ac:spMkLst>
            <pc:docMk/>
            <pc:sldMk cId="2743996145" sldId="265"/>
            <ac:spMk id="151" creationId="{D5BA1A12-370B-43EB-B7BC-87A24667ABA2}"/>
          </ac:spMkLst>
        </pc:spChg>
        <pc:picChg chg="add mod ord">
          <ac:chgData name="Stephanie Whelan (2029726)" userId="S::2029726@student.uwtsd.ac.uk::c4c4317a-e319-4af5-a6fb-696e03a86726" providerId="AD" clId="Web-{0E6D9E91-1F86-CC94-FF39-863CB8BD8EB0}" dt="2022-02-25T12:18:59.018" v="645"/>
          <ac:picMkLst>
            <pc:docMk/>
            <pc:sldMk cId="2743996145" sldId="265"/>
            <ac:picMk id="3" creationId="{FE917784-0F50-41D7-82CA-42729BEC156D}"/>
          </ac:picMkLst>
        </pc:picChg>
        <pc:picChg chg="add mod ord">
          <ac:chgData name="Stephanie Whelan (2029726)" userId="S::2029726@student.uwtsd.ac.uk::c4c4317a-e319-4af5-a6fb-696e03a86726" providerId="AD" clId="Web-{0E6D9E91-1F86-CC94-FF39-863CB8BD8EB0}" dt="2022-02-25T12:18:59.018" v="645"/>
          <ac:picMkLst>
            <pc:docMk/>
            <pc:sldMk cId="2743996145" sldId="265"/>
            <ac:picMk id="4" creationId="{408AFAF7-C6CD-4CC3-B127-74D408C6D16F}"/>
          </ac:picMkLst>
        </pc:picChg>
        <pc:picChg chg="add del">
          <ac:chgData name="Stephanie Whelan (2029726)" userId="S::2029726@student.uwtsd.ac.uk::c4c4317a-e319-4af5-a6fb-696e03a86726" providerId="AD" clId="Web-{0E6D9E91-1F86-CC94-FF39-863CB8BD8EB0}" dt="2022-02-25T12:12:37.320" v="620"/>
          <ac:picMkLst>
            <pc:docMk/>
            <pc:sldMk cId="2743996145" sldId="265"/>
            <ac:picMk id="8" creationId="{C9134821-5D8B-4373-BA74-CFE9AB35A55A}"/>
          </ac:picMkLst>
        </pc:picChg>
        <pc:picChg chg="add del">
          <ac:chgData name="Stephanie Whelan (2029726)" userId="S::2029726@student.uwtsd.ac.uk::c4c4317a-e319-4af5-a6fb-696e03a86726" providerId="AD" clId="Web-{0E6D9E91-1F86-CC94-FF39-863CB8BD8EB0}" dt="2022-02-25T12:12:37.320" v="620"/>
          <ac:picMkLst>
            <pc:docMk/>
            <pc:sldMk cId="2743996145" sldId="265"/>
            <ac:picMk id="10" creationId="{5965195F-79F5-4911-907D-13CB3F534351}"/>
          </ac:picMkLst>
        </pc:picChg>
        <pc:picChg chg="add del">
          <ac:chgData name="Stephanie Whelan (2029726)" userId="S::2029726@student.uwtsd.ac.uk::c4c4317a-e319-4af5-a6fb-696e03a86726" providerId="AD" clId="Web-{0E6D9E91-1F86-CC94-FF39-863CB8BD8EB0}" dt="2022-02-25T12:12:37.320" v="620"/>
          <ac:picMkLst>
            <pc:docMk/>
            <pc:sldMk cId="2743996145" sldId="265"/>
            <ac:picMk id="14" creationId="{2742ADC1-2286-40B7-A3C6-D6C3362FA04B}"/>
          </ac:picMkLst>
        </pc:picChg>
        <pc:picChg chg="add del">
          <ac:chgData name="Stephanie Whelan (2029726)" userId="S::2029726@student.uwtsd.ac.uk::c4c4317a-e319-4af5-a6fb-696e03a86726" providerId="AD" clId="Web-{0E6D9E91-1F86-CC94-FF39-863CB8BD8EB0}" dt="2022-02-25T12:12:37.320" v="620"/>
          <ac:picMkLst>
            <pc:docMk/>
            <pc:sldMk cId="2743996145" sldId="265"/>
            <ac:picMk id="16" creationId="{C878FBDC-78F2-4D49-8DB3-1A48CA9F7FC0}"/>
          </ac:picMkLst>
        </pc:picChg>
        <pc:picChg chg="add del">
          <ac:chgData name="Stephanie Whelan (2029726)" userId="S::2029726@student.uwtsd.ac.uk::c4c4317a-e319-4af5-a6fb-696e03a86726" providerId="AD" clId="Web-{0E6D9E91-1F86-CC94-FF39-863CB8BD8EB0}" dt="2022-02-25T12:12:39.820" v="622"/>
          <ac:picMkLst>
            <pc:docMk/>
            <pc:sldMk cId="2743996145" sldId="265"/>
            <ac:picMk id="26" creationId="{C9134821-5D8B-4373-BA74-CFE9AB35A55A}"/>
          </ac:picMkLst>
        </pc:picChg>
        <pc:picChg chg="add del">
          <ac:chgData name="Stephanie Whelan (2029726)" userId="S::2029726@student.uwtsd.ac.uk::c4c4317a-e319-4af5-a6fb-696e03a86726" providerId="AD" clId="Web-{0E6D9E91-1F86-CC94-FF39-863CB8BD8EB0}" dt="2022-02-25T12:12:39.820" v="622"/>
          <ac:picMkLst>
            <pc:docMk/>
            <pc:sldMk cId="2743996145" sldId="265"/>
            <ac:picMk id="27" creationId="{5965195F-79F5-4911-907D-13CB3F534351}"/>
          </ac:picMkLst>
        </pc:picChg>
        <pc:picChg chg="add del">
          <ac:chgData name="Stephanie Whelan (2029726)" userId="S::2029726@student.uwtsd.ac.uk::c4c4317a-e319-4af5-a6fb-696e03a86726" providerId="AD" clId="Web-{0E6D9E91-1F86-CC94-FF39-863CB8BD8EB0}" dt="2022-02-25T12:12:39.820" v="622"/>
          <ac:picMkLst>
            <pc:docMk/>
            <pc:sldMk cId="2743996145" sldId="265"/>
            <ac:picMk id="29" creationId="{2742ADC1-2286-40B7-A3C6-D6C3362FA04B}"/>
          </ac:picMkLst>
        </pc:picChg>
        <pc:picChg chg="add del">
          <ac:chgData name="Stephanie Whelan (2029726)" userId="S::2029726@student.uwtsd.ac.uk::c4c4317a-e319-4af5-a6fb-696e03a86726" providerId="AD" clId="Web-{0E6D9E91-1F86-CC94-FF39-863CB8BD8EB0}" dt="2022-02-25T12:12:39.820" v="622"/>
          <ac:picMkLst>
            <pc:docMk/>
            <pc:sldMk cId="2743996145" sldId="265"/>
            <ac:picMk id="30" creationId="{C878FBDC-78F2-4D49-8DB3-1A48CA9F7FC0}"/>
          </ac:picMkLst>
        </pc:picChg>
        <pc:picChg chg="add del">
          <ac:chgData name="Stephanie Whelan (2029726)" userId="S::2029726@student.uwtsd.ac.uk::c4c4317a-e319-4af5-a6fb-696e03a86726" providerId="AD" clId="Web-{0E6D9E91-1F86-CC94-FF39-863CB8BD8EB0}" dt="2022-02-25T12:12:45.227" v="624"/>
          <ac:picMkLst>
            <pc:docMk/>
            <pc:sldMk cId="2743996145" sldId="265"/>
            <ac:picMk id="34" creationId="{C9134821-5D8B-4373-BA74-CFE9AB35A55A}"/>
          </ac:picMkLst>
        </pc:picChg>
        <pc:picChg chg="add del">
          <ac:chgData name="Stephanie Whelan (2029726)" userId="S::2029726@student.uwtsd.ac.uk::c4c4317a-e319-4af5-a6fb-696e03a86726" providerId="AD" clId="Web-{0E6D9E91-1F86-CC94-FF39-863CB8BD8EB0}" dt="2022-02-25T12:12:45.227" v="624"/>
          <ac:picMkLst>
            <pc:docMk/>
            <pc:sldMk cId="2743996145" sldId="265"/>
            <ac:picMk id="35" creationId="{5965195F-79F5-4911-907D-13CB3F534351}"/>
          </ac:picMkLst>
        </pc:picChg>
        <pc:picChg chg="add del">
          <ac:chgData name="Stephanie Whelan (2029726)" userId="S::2029726@student.uwtsd.ac.uk::c4c4317a-e319-4af5-a6fb-696e03a86726" providerId="AD" clId="Web-{0E6D9E91-1F86-CC94-FF39-863CB8BD8EB0}" dt="2022-02-25T12:12:45.227" v="624"/>
          <ac:picMkLst>
            <pc:docMk/>
            <pc:sldMk cId="2743996145" sldId="265"/>
            <ac:picMk id="37" creationId="{2742ADC1-2286-40B7-A3C6-D6C3362FA04B}"/>
          </ac:picMkLst>
        </pc:picChg>
        <pc:picChg chg="add del">
          <ac:chgData name="Stephanie Whelan (2029726)" userId="S::2029726@student.uwtsd.ac.uk::c4c4317a-e319-4af5-a6fb-696e03a86726" providerId="AD" clId="Web-{0E6D9E91-1F86-CC94-FF39-863CB8BD8EB0}" dt="2022-02-25T12:12:45.227" v="624"/>
          <ac:picMkLst>
            <pc:docMk/>
            <pc:sldMk cId="2743996145" sldId="265"/>
            <ac:picMk id="38" creationId="{C878FBDC-78F2-4D49-8DB3-1A48CA9F7FC0}"/>
          </ac:picMkLst>
        </pc:picChg>
        <pc:picChg chg="add del">
          <ac:chgData name="Stephanie Whelan (2029726)" userId="S::2029726@student.uwtsd.ac.uk::c4c4317a-e319-4af5-a6fb-696e03a86726" providerId="AD" clId="Web-{0E6D9E91-1F86-CC94-FF39-863CB8BD8EB0}" dt="2022-02-25T12:16:27.061" v="637"/>
          <ac:picMkLst>
            <pc:docMk/>
            <pc:sldMk cId="2743996145" sldId="265"/>
            <ac:picMk id="45" creationId="{C9134821-5D8B-4373-BA74-CFE9AB35A55A}"/>
          </ac:picMkLst>
        </pc:picChg>
        <pc:picChg chg="add del">
          <ac:chgData name="Stephanie Whelan (2029726)" userId="S::2029726@student.uwtsd.ac.uk::c4c4317a-e319-4af5-a6fb-696e03a86726" providerId="AD" clId="Web-{0E6D9E91-1F86-CC94-FF39-863CB8BD8EB0}" dt="2022-02-25T12:16:27.061" v="637"/>
          <ac:picMkLst>
            <pc:docMk/>
            <pc:sldMk cId="2743996145" sldId="265"/>
            <ac:picMk id="46" creationId="{5965195F-79F5-4911-907D-13CB3F534351}"/>
          </ac:picMkLst>
        </pc:picChg>
        <pc:picChg chg="add del">
          <ac:chgData name="Stephanie Whelan (2029726)" userId="S::2029726@student.uwtsd.ac.uk::c4c4317a-e319-4af5-a6fb-696e03a86726" providerId="AD" clId="Web-{0E6D9E91-1F86-CC94-FF39-863CB8BD8EB0}" dt="2022-02-25T12:16:27.061" v="637"/>
          <ac:picMkLst>
            <pc:docMk/>
            <pc:sldMk cId="2743996145" sldId="265"/>
            <ac:picMk id="48" creationId="{2742ADC1-2286-40B7-A3C6-D6C3362FA04B}"/>
          </ac:picMkLst>
        </pc:picChg>
        <pc:picChg chg="add del">
          <ac:chgData name="Stephanie Whelan (2029726)" userId="S::2029726@student.uwtsd.ac.uk::c4c4317a-e319-4af5-a6fb-696e03a86726" providerId="AD" clId="Web-{0E6D9E91-1F86-CC94-FF39-863CB8BD8EB0}" dt="2022-02-25T12:16:27.061" v="637"/>
          <ac:picMkLst>
            <pc:docMk/>
            <pc:sldMk cId="2743996145" sldId="265"/>
            <ac:picMk id="49" creationId="{C878FBDC-78F2-4D49-8DB3-1A48CA9F7FC0}"/>
          </ac:picMkLst>
        </pc:picChg>
        <pc:picChg chg="add del">
          <ac:chgData name="Stephanie Whelan (2029726)" userId="S::2029726@student.uwtsd.ac.uk::c4c4317a-e319-4af5-a6fb-696e03a86726" providerId="AD" clId="Web-{0E6D9E91-1F86-CC94-FF39-863CB8BD8EB0}" dt="2022-02-25T12:13:41.243" v="630"/>
          <ac:picMkLst>
            <pc:docMk/>
            <pc:sldMk cId="2743996145" sldId="265"/>
            <ac:picMk id="58" creationId="{43D1E811-F82C-4FC0-8611-6CFC73FD9613}"/>
          </ac:picMkLst>
        </pc:picChg>
        <pc:picChg chg="add del">
          <ac:chgData name="Stephanie Whelan (2029726)" userId="S::2029726@student.uwtsd.ac.uk::c4c4317a-e319-4af5-a6fb-696e03a86726" providerId="AD" clId="Web-{0E6D9E91-1F86-CC94-FF39-863CB8BD8EB0}" dt="2022-02-25T12:13:41.243" v="630"/>
          <ac:picMkLst>
            <pc:docMk/>
            <pc:sldMk cId="2743996145" sldId="265"/>
            <ac:picMk id="60" creationId="{AAC6183A-13DD-465B-9338-4D7F5D52394F}"/>
          </ac:picMkLst>
        </pc:picChg>
        <pc:picChg chg="add del">
          <ac:chgData name="Stephanie Whelan (2029726)" userId="S::2029726@student.uwtsd.ac.uk::c4c4317a-e319-4af5-a6fb-696e03a86726" providerId="AD" clId="Web-{0E6D9E91-1F86-CC94-FF39-863CB8BD8EB0}" dt="2022-02-25T12:13:41.243" v="630"/>
          <ac:picMkLst>
            <pc:docMk/>
            <pc:sldMk cId="2743996145" sldId="265"/>
            <ac:picMk id="64" creationId="{46D3BD4A-EBCB-4B8A-BA9C-A6927EB621A0}"/>
          </ac:picMkLst>
        </pc:picChg>
        <pc:picChg chg="add del">
          <ac:chgData name="Stephanie Whelan (2029726)" userId="S::2029726@student.uwtsd.ac.uk::c4c4317a-e319-4af5-a6fb-696e03a86726" providerId="AD" clId="Web-{0E6D9E91-1F86-CC94-FF39-863CB8BD8EB0}" dt="2022-02-25T12:13:41.243" v="630"/>
          <ac:picMkLst>
            <pc:docMk/>
            <pc:sldMk cId="2743996145" sldId="265"/>
            <ac:picMk id="66" creationId="{F483E078-4237-4FFA-8437-F7E6C799F7BE}"/>
          </ac:picMkLst>
        </pc:picChg>
        <pc:picChg chg="add del">
          <ac:chgData name="Stephanie Whelan (2029726)" userId="S::2029726@student.uwtsd.ac.uk::c4c4317a-e319-4af5-a6fb-696e03a86726" providerId="AD" clId="Web-{0E6D9E91-1F86-CC94-FF39-863CB8BD8EB0}" dt="2022-02-25T12:15:53.435" v="632"/>
          <ac:picMkLst>
            <pc:docMk/>
            <pc:sldMk cId="2743996145" sldId="265"/>
            <ac:picMk id="73" creationId="{603C1FDD-3EB9-4E32-AAFF-F0872E904A7D}"/>
          </ac:picMkLst>
        </pc:picChg>
        <pc:picChg chg="add del">
          <ac:chgData name="Stephanie Whelan (2029726)" userId="S::2029726@student.uwtsd.ac.uk::c4c4317a-e319-4af5-a6fb-696e03a86726" providerId="AD" clId="Web-{0E6D9E91-1F86-CC94-FF39-863CB8BD8EB0}" dt="2022-02-25T12:15:53.435" v="632"/>
          <ac:picMkLst>
            <pc:docMk/>
            <pc:sldMk cId="2743996145" sldId="265"/>
            <ac:picMk id="75" creationId="{B0C4B3D9-75AB-4AAB-B53A-4232B752D2F5}"/>
          </ac:picMkLst>
        </pc:picChg>
        <pc:picChg chg="add del">
          <ac:chgData name="Stephanie Whelan (2029726)" userId="S::2029726@student.uwtsd.ac.uk::c4c4317a-e319-4af5-a6fb-696e03a86726" providerId="AD" clId="Web-{0E6D9E91-1F86-CC94-FF39-863CB8BD8EB0}" dt="2022-02-25T12:15:53.435" v="632"/>
          <ac:picMkLst>
            <pc:docMk/>
            <pc:sldMk cId="2743996145" sldId="265"/>
            <ac:picMk id="77" creationId="{72E40AAF-9C56-4002-B55E-6A255814861C}"/>
          </ac:picMkLst>
        </pc:picChg>
        <pc:picChg chg="add del">
          <ac:chgData name="Stephanie Whelan (2029726)" userId="S::2029726@student.uwtsd.ac.uk::c4c4317a-e319-4af5-a6fb-696e03a86726" providerId="AD" clId="Web-{0E6D9E91-1F86-CC94-FF39-863CB8BD8EB0}" dt="2022-02-25T12:15:53.435" v="632"/>
          <ac:picMkLst>
            <pc:docMk/>
            <pc:sldMk cId="2743996145" sldId="265"/>
            <ac:picMk id="78" creationId="{CF4F217F-0736-44C0-9047-DD52FCA2F2A4}"/>
          </ac:picMkLst>
        </pc:picChg>
        <pc:picChg chg="add del">
          <ac:chgData name="Stephanie Whelan (2029726)" userId="S::2029726@student.uwtsd.ac.uk::c4c4317a-e319-4af5-a6fb-696e03a86726" providerId="AD" clId="Web-{0E6D9E91-1F86-CC94-FF39-863CB8BD8EB0}" dt="2022-02-25T12:16:16.420" v="634"/>
          <ac:picMkLst>
            <pc:docMk/>
            <pc:sldMk cId="2743996145" sldId="265"/>
            <ac:picMk id="82" creationId="{603C1FDD-3EB9-4E32-AAFF-F0872E904A7D}"/>
          </ac:picMkLst>
        </pc:picChg>
        <pc:picChg chg="add del">
          <ac:chgData name="Stephanie Whelan (2029726)" userId="S::2029726@student.uwtsd.ac.uk::c4c4317a-e319-4af5-a6fb-696e03a86726" providerId="AD" clId="Web-{0E6D9E91-1F86-CC94-FF39-863CB8BD8EB0}" dt="2022-02-25T12:16:16.420" v="634"/>
          <ac:picMkLst>
            <pc:docMk/>
            <pc:sldMk cId="2743996145" sldId="265"/>
            <ac:picMk id="83" creationId="{B0C4B3D9-75AB-4AAB-B53A-4232B752D2F5}"/>
          </ac:picMkLst>
        </pc:picChg>
        <pc:picChg chg="add del">
          <ac:chgData name="Stephanie Whelan (2029726)" userId="S::2029726@student.uwtsd.ac.uk::c4c4317a-e319-4af5-a6fb-696e03a86726" providerId="AD" clId="Web-{0E6D9E91-1F86-CC94-FF39-863CB8BD8EB0}" dt="2022-02-25T12:16:16.420" v="634"/>
          <ac:picMkLst>
            <pc:docMk/>
            <pc:sldMk cId="2743996145" sldId="265"/>
            <ac:picMk id="85" creationId="{72E40AAF-9C56-4002-B55E-6A255814861C}"/>
          </ac:picMkLst>
        </pc:picChg>
        <pc:picChg chg="add del">
          <ac:chgData name="Stephanie Whelan (2029726)" userId="S::2029726@student.uwtsd.ac.uk::c4c4317a-e319-4af5-a6fb-696e03a86726" providerId="AD" clId="Web-{0E6D9E91-1F86-CC94-FF39-863CB8BD8EB0}" dt="2022-02-25T12:16:16.420" v="634"/>
          <ac:picMkLst>
            <pc:docMk/>
            <pc:sldMk cId="2743996145" sldId="265"/>
            <ac:picMk id="86" creationId="{CF4F217F-0736-44C0-9047-DD52FCA2F2A4}"/>
          </ac:picMkLst>
        </pc:picChg>
        <pc:picChg chg="add">
          <ac:chgData name="Stephanie Whelan (2029726)" userId="S::2029726@student.uwtsd.ac.uk::c4c4317a-e319-4af5-a6fb-696e03a86726" providerId="AD" clId="Web-{0E6D9E91-1F86-CC94-FF39-863CB8BD8EB0}" dt="2022-02-25T12:18:59.018" v="645"/>
          <ac:picMkLst>
            <pc:docMk/>
            <pc:sldMk cId="2743996145" sldId="265"/>
            <ac:picMk id="92" creationId="{CF4F217F-0736-44C0-9047-DD52FCA2F2A4}"/>
          </ac:picMkLst>
        </pc:picChg>
        <pc:picChg chg="add del">
          <ac:chgData name="Stephanie Whelan (2029726)" userId="S::2029726@student.uwtsd.ac.uk::c4c4317a-e319-4af5-a6fb-696e03a86726" providerId="AD" clId="Web-{0E6D9E91-1F86-CC94-FF39-863CB8BD8EB0}" dt="2022-02-25T12:16:27.045" v="636"/>
          <ac:picMkLst>
            <pc:docMk/>
            <pc:sldMk cId="2743996145" sldId="265"/>
            <ac:picMk id="93" creationId="{603C1FDD-3EB9-4E32-AAFF-F0872E904A7D}"/>
          </ac:picMkLst>
        </pc:picChg>
        <pc:picChg chg="add del">
          <ac:chgData name="Stephanie Whelan (2029726)" userId="S::2029726@student.uwtsd.ac.uk::c4c4317a-e319-4af5-a6fb-696e03a86726" providerId="AD" clId="Web-{0E6D9E91-1F86-CC94-FF39-863CB8BD8EB0}" dt="2022-02-25T12:16:27.045" v="636"/>
          <ac:picMkLst>
            <pc:docMk/>
            <pc:sldMk cId="2743996145" sldId="265"/>
            <ac:picMk id="94" creationId="{B0C4B3D9-75AB-4AAB-B53A-4232B752D2F5}"/>
          </ac:picMkLst>
        </pc:picChg>
        <pc:picChg chg="add del">
          <ac:chgData name="Stephanie Whelan (2029726)" userId="S::2029726@student.uwtsd.ac.uk::c4c4317a-e319-4af5-a6fb-696e03a86726" providerId="AD" clId="Web-{0E6D9E91-1F86-CC94-FF39-863CB8BD8EB0}" dt="2022-02-25T12:16:27.045" v="636"/>
          <ac:picMkLst>
            <pc:docMk/>
            <pc:sldMk cId="2743996145" sldId="265"/>
            <ac:picMk id="96" creationId="{72E40AAF-9C56-4002-B55E-6A255814861C}"/>
          </ac:picMkLst>
        </pc:picChg>
        <pc:picChg chg="add del">
          <ac:chgData name="Stephanie Whelan (2029726)" userId="S::2029726@student.uwtsd.ac.uk::c4c4317a-e319-4af5-a6fb-696e03a86726" providerId="AD" clId="Web-{0E6D9E91-1F86-CC94-FF39-863CB8BD8EB0}" dt="2022-02-25T12:16:27.045" v="636"/>
          <ac:picMkLst>
            <pc:docMk/>
            <pc:sldMk cId="2743996145" sldId="265"/>
            <ac:picMk id="97" creationId="{CF4F217F-0736-44C0-9047-DD52FCA2F2A4}"/>
          </ac:picMkLst>
        </pc:picChg>
        <pc:picChg chg="add del">
          <ac:chgData name="Stephanie Whelan (2029726)" userId="S::2029726@student.uwtsd.ac.uk::c4c4317a-e319-4af5-a6fb-696e03a86726" providerId="AD" clId="Web-{0E6D9E91-1F86-CC94-FF39-863CB8BD8EB0}" dt="2022-02-25T12:18:37.783" v="643"/>
          <ac:picMkLst>
            <pc:docMk/>
            <pc:sldMk cId="2743996145" sldId="265"/>
            <ac:picMk id="101" creationId="{43D1E811-F82C-4FC0-8611-6CFC73FD9613}"/>
          </ac:picMkLst>
        </pc:picChg>
        <pc:picChg chg="add del">
          <ac:chgData name="Stephanie Whelan (2029726)" userId="S::2029726@student.uwtsd.ac.uk::c4c4317a-e319-4af5-a6fb-696e03a86726" providerId="AD" clId="Web-{0E6D9E91-1F86-CC94-FF39-863CB8BD8EB0}" dt="2022-02-25T12:18:37.783" v="643"/>
          <ac:picMkLst>
            <pc:docMk/>
            <pc:sldMk cId="2743996145" sldId="265"/>
            <ac:picMk id="102" creationId="{AAC6183A-13DD-465B-9338-4D7F5D52394F}"/>
          </ac:picMkLst>
        </pc:picChg>
        <pc:picChg chg="add del">
          <ac:chgData name="Stephanie Whelan (2029726)" userId="S::2029726@student.uwtsd.ac.uk::c4c4317a-e319-4af5-a6fb-696e03a86726" providerId="AD" clId="Web-{0E6D9E91-1F86-CC94-FF39-863CB8BD8EB0}" dt="2022-02-25T12:18:37.783" v="643"/>
          <ac:picMkLst>
            <pc:docMk/>
            <pc:sldMk cId="2743996145" sldId="265"/>
            <ac:picMk id="104" creationId="{46D3BD4A-EBCB-4B8A-BA9C-A6927EB621A0}"/>
          </ac:picMkLst>
        </pc:picChg>
        <pc:picChg chg="add del">
          <ac:chgData name="Stephanie Whelan (2029726)" userId="S::2029726@student.uwtsd.ac.uk::c4c4317a-e319-4af5-a6fb-696e03a86726" providerId="AD" clId="Web-{0E6D9E91-1F86-CC94-FF39-863CB8BD8EB0}" dt="2022-02-25T12:18:37.783" v="643"/>
          <ac:picMkLst>
            <pc:docMk/>
            <pc:sldMk cId="2743996145" sldId="265"/>
            <ac:picMk id="105" creationId="{F483E078-4237-4FFA-8437-F7E6C799F7BE}"/>
          </ac:picMkLst>
        </pc:picChg>
        <pc:picChg chg="add del">
          <ac:chgData name="Stephanie Whelan (2029726)" userId="S::2029726@student.uwtsd.ac.uk::c4c4317a-e319-4af5-a6fb-696e03a86726" providerId="AD" clId="Web-{0E6D9E91-1F86-CC94-FF39-863CB8BD8EB0}" dt="2022-02-25T12:18:28.110" v="640"/>
          <ac:picMkLst>
            <pc:docMk/>
            <pc:sldMk cId="2743996145" sldId="265"/>
            <ac:picMk id="112" creationId="{603C1FDD-3EB9-4E32-AAFF-F0872E904A7D}"/>
          </ac:picMkLst>
        </pc:picChg>
        <pc:picChg chg="add del">
          <ac:chgData name="Stephanie Whelan (2029726)" userId="S::2029726@student.uwtsd.ac.uk::c4c4317a-e319-4af5-a6fb-696e03a86726" providerId="AD" clId="Web-{0E6D9E91-1F86-CC94-FF39-863CB8BD8EB0}" dt="2022-02-25T12:18:28.110" v="640"/>
          <ac:picMkLst>
            <pc:docMk/>
            <pc:sldMk cId="2743996145" sldId="265"/>
            <ac:picMk id="114" creationId="{B0C4B3D9-75AB-4AAB-B53A-4232B752D2F5}"/>
          </ac:picMkLst>
        </pc:picChg>
        <pc:picChg chg="add del">
          <ac:chgData name="Stephanie Whelan (2029726)" userId="S::2029726@student.uwtsd.ac.uk::c4c4317a-e319-4af5-a6fb-696e03a86726" providerId="AD" clId="Web-{0E6D9E91-1F86-CC94-FF39-863CB8BD8EB0}" dt="2022-02-25T12:18:28.110" v="640"/>
          <ac:picMkLst>
            <pc:docMk/>
            <pc:sldMk cId="2743996145" sldId="265"/>
            <ac:picMk id="118" creationId="{72E40AAF-9C56-4002-B55E-6A255814861C}"/>
          </ac:picMkLst>
        </pc:picChg>
        <pc:picChg chg="add del">
          <ac:chgData name="Stephanie Whelan (2029726)" userId="S::2029726@student.uwtsd.ac.uk::c4c4317a-e319-4af5-a6fb-696e03a86726" providerId="AD" clId="Web-{0E6D9E91-1F86-CC94-FF39-863CB8BD8EB0}" dt="2022-02-25T12:18:28.110" v="640"/>
          <ac:picMkLst>
            <pc:docMk/>
            <pc:sldMk cId="2743996145" sldId="265"/>
            <ac:picMk id="120" creationId="{CF4F217F-0736-44C0-9047-DD52FCA2F2A4}"/>
          </ac:picMkLst>
        </pc:picChg>
        <pc:picChg chg="add del">
          <ac:chgData name="Stephanie Whelan (2029726)" userId="S::2029726@student.uwtsd.ac.uk::c4c4317a-e319-4af5-a6fb-696e03a86726" providerId="AD" clId="Web-{0E6D9E91-1F86-CC94-FF39-863CB8BD8EB0}" dt="2022-02-25T12:18:37.768" v="642"/>
          <ac:picMkLst>
            <pc:docMk/>
            <pc:sldMk cId="2743996145" sldId="265"/>
            <ac:picMk id="130" creationId="{43D1E811-F82C-4FC0-8611-6CFC73FD9613}"/>
          </ac:picMkLst>
        </pc:picChg>
        <pc:picChg chg="add del">
          <ac:chgData name="Stephanie Whelan (2029726)" userId="S::2029726@student.uwtsd.ac.uk::c4c4317a-e319-4af5-a6fb-696e03a86726" providerId="AD" clId="Web-{0E6D9E91-1F86-CC94-FF39-863CB8BD8EB0}" dt="2022-02-25T12:18:37.768" v="642"/>
          <ac:picMkLst>
            <pc:docMk/>
            <pc:sldMk cId="2743996145" sldId="265"/>
            <ac:picMk id="131" creationId="{AAC6183A-13DD-465B-9338-4D7F5D52394F}"/>
          </ac:picMkLst>
        </pc:picChg>
        <pc:picChg chg="add del">
          <ac:chgData name="Stephanie Whelan (2029726)" userId="S::2029726@student.uwtsd.ac.uk::c4c4317a-e319-4af5-a6fb-696e03a86726" providerId="AD" clId="Web-{0E6D9E91-1F86-CC94-FF39-863CB8BD8EB0}" dt="2022-02-25T12:18:37.768" v="642"/>
          <ac:picMkLst>
            <pc:docMk/>
            <pc:sldMk cId="2743996145" sldId="265"/>
            <ac:picMk id="133" creationId="{46D3BD4A-EBCB-4B8A-BA9C-A6927EB621A0}"/>
          </ac:picMkLst>
        </pc:picChg>
        <pc:picChg chg="add del">
          <ac:chgData name="Stephanie Whelan (2029726)" userId="S::2029726@student.uwtsd.ac.uk::c4c4317a-e319-4af5-a6fb-696e03a86726" providerId="AD" clId="Web-{0E6D9E91-1F86-CC94-FF39-863CB8BD8EB0}" dt="2022-02-25T12:18:37.768" v="642"/>
          <ac:picMkLst>
            <pc:docMk/>
            <pc:sldMk cId="2743996145" sldId="265"/>
            <ac:picMk id="134" creationId="{F483E078-4237-4FFA-8437-F7E6C799F7BE}"/>
          </ac:picMkLst>
        </pc:picChg>
        <pc:picChg chg="add del">
          <ac:chgData name="Stephanie Whelan (2029726)" userId="S::2029726@student.uwtsd.ac.uk::c4c4317a-e319-4af5-a6fb-696e03a86726" providerId="AD" clId="Web-{0E6D9E91-1F86-CC94-FF39-863CB8BD8EB0}" dt="2022-02-25T12:18:59.018" v="645"/>
          <ac:picMkLst>
            <pc:docMk/>
            <pc:sldMk cId="2743996145" sldId="265"/>
            <ac:picMk id="137" creationId="{43D1E811-F82C-4FC0-8611-6CFC73FD9613}"/>
          </ac:picMkLst>
        </pc:picChg>
        <pc:picChg chg="add del">
          <ac:chgData name="Stephanie Whelan (2029726)" userId="S::2029726@student.uwtsd.ac.uk::c4c4317a-e319-4af5-a6fb-696e03a86726" providerId="AD" clId="Web-{0E6D9E91-1F86-CC94-FF39-863CB8BD8EB0}" dt="2022-02-25T12:18:59.018" v="645"/>
          <ac:picMkLst>
            <pc:docMk/>
            <pc:sldMk cId="2743996145" sldId="265"/>
            <ac:picMk id="138" creationId="{AAC6183A-13DD-465B-9338-4D7F5D52394F}"/>
          </ac:picMkLst>
        </pc:picChg>
        <pc:picChg chg="add del">
          <ac:chgData name="Stephanie Whelan (2029726)" userId="S::2029726@student.uwtsd.ac.uk::c4c4317a-e319-4af5-a6fb-696e03a86726" providerId="AD" clId="Web-{0E6D9E91-1F86-CC94-FF39-863CB8BD8EB0}" dt="2022-02-25T12:18:59.018" v="645"/>
          <ac:picMkLst>
            <pc:docMk/>
            <pc:sldMk cId="2743996145" sldId="265"/>
            <ac:picMk id="140" creationId="{46D3BD4A-EBCB-4B8A-BA9C-A6927EB621A0}"/>
          </ac:picMkLst>
        </pc:picChg>
        <pc:picChg chg="add del">
          <ac:chgData name="Stephanie Whelan (2029726)" userId="S::2029726@student.uwtsd.ac.uk::c4c4317a-e319-4af5-a6fb-696e03a86726" providerId="AD" clId="Web-{0E6D9E91-1F86-CC94-FF39-863CB8BD8EB0}" dt="2022-02-25T12:18:59.018" v="645"/>
          <ac:picMkLst>
            <pc:docMk/>
            <pc:sldMk cId="2743996145" sldId="265"/>
            <ac:picMk id="141" creationId="{F483E078-4237-4FFA-8437-F7E6C799F7BE}"/>
          </ac:picMkLst>
        </pc:picChg>
        <pc:picChg chg="add">
          <ac:chgData name="Stephanie Whelan (2029726)" userId="S::2029726@student.uwtsd.ac.uk::c4c4317a-e319-4af5-a6fb-696e03a86726" providerId="AD" clId="Web-{0E6D9E91-1F86-CC94-FF39-863CB8BD8EB0}" dt="2022-02-25T12:18:59.018" v="645"/>
          <ac:picMkLst>
            <pc:docMk/>
            <pc:sldMk cId="2743996145" sldId="265"/>
            <ac:picMk id="145" creationId="{603C1FDD-3EB9-4E32-AAFF-F0872E904A7D}"/>
          </ac:picMkLst>
        </pc:picChg>
        <pc:picChg chg="add">
          <ac:chgData name="Stephanie Whelan (2029726)" userId="S::2029726@student.uwtsd.ac.uk::c4c4317a-e319-4af5-a6fb-696e03a86726" providerId="AD" clId="Web-{0E6D9E91-1F86-CC94-FF39-863CB8BD8EB0}" dt="2022-02-25T12:18:59.018" v="645"/>
          <ac:picMkLst>
            <pc:docMk/>
            <pc:sldMk cId="2743996145" sldId="265"/>
            <ac:picMk id="146" creationId="{B0C4B3D9-75AB-4AAB-B53A-4232B752D2F5}"/>
          </ac:picMkLst>
        </pc:picChg>
        <pc:picChg chg="add">
          <ac:chgData name="Stephanie Whelan (2029726)" userId="S::2029726@student.uwtsd.ac.uk::c4c4317a-e319-4af5-a6fb-696e03a86726" providerId="AD" clId="Web-{0E6D9E91-1F86-CC94-FF39-863CB8BD8EB0}" dt="2022-02-25T12:18:59.018" v="645"/>
          <ac:picMkLst>
            <pc:docMk/>
            <pc:sldMk cId="2743996145" sldId="265"/>
            <ac:picMk id="148" creationId="{72E40AAF-9C56-4002-B55E-6A255814861C}"/>
          </ac:picMkLst>
        </pc:picChg>
      </pc:sldChg>
      <pc:sldChg chg="addSp modSp">
        <pc:chgData name="Stephanie Whelan (2029726)" userId="S::2029726@student.uwtsd.ac.uk::c4c4317a-e319-4af5-a6fb-696e03a86726" providerId="AD" clId="Web-{0E6D9E91-1F86-CC94-FF39-863CB8BD8EB0}" dt="2022-02-25T12:22:36.685" v="665"/>
        <pc:sldMkLst>
          <pc:docMk/>
          <pc:sldMk cId="3162040070" sldId="268"/>
        </pc:sldMkLst>
        <pc:spChg chg="mod ord">
          <ac:chgData name="Stephanie Whelan (2029726)" userId="S::2029726@student.uwtsd.ac.uk::c4c4317a-e319-4af5-a6fb-696e03a86726" providerId="AD" clId="Web-{0E6D9E91-1F86-CC94-FF39-863CB8BD8EB0}" dt="2022-02-25T12:22:36.685" v="665"/>
          <ac:spMkLst>
            <pc:docMk/>
            <pc:sldMk cId="3162040070" sldId="268"/>
            <ac:spMk id="2" creationId="{F7806466-1F5C-4D67-A521-8CF1C16D08D2}"/>
          </ac:spMkLst>
        </pc:spChg>
        <pc:spChg chg="add">
          <ac:chgData name="Stephanie Whelan (2029726)" userId="S::2029726@student.uwtsd.ac.uk::c4c4317a-e319-4af5-a6fb-696e03a86726" providerId="AD" clId="Web-{0E6D9E91-1F86-CC94-FF39-863CB8BD8EB0}" dt="2022-02-25T12:22:36.685" v="665"/>
          <ac:spMkLst>
            <pc:docMk/>
            <pc:sldMk cId="3162040070" sldId="268"/>
            <ac:spMk id="39" creationId="{FE5ECD52-6A23-4FF4-8C32-7B5DE9973ADA}"/>
          </ac:spMkLst>
        </pc:spChg>
        <pc:spChg chg="add">
          <ac:chgData name="Stephanie Whelan (2029726)" userId="S::2029726@student.uwtsd.ac.uk::c4c4317a-e319-4af5-a6fb-696e03a86726" providerId="AD" clId="Web-{0E6D9E91-1F86-CC94-FF39-863CB8BD8EB0}" dt="2022-02-25T12:22:36.685" v="665"/>
          <ac:spMkLst>
            <pc:docMk/>
            <pc:sldMk cId="3162040070" sldId="268"/>
            <ac:spMk id="45" creationId="{45624C63-3CCA-4EA6-B822-6E710A82062B}"/>
          </ac:spMkLst>
        </pc:spChg>
        <pc:spChg chg="add">
          <ac:chgData name="Stephanie Whelan (2029726)" userId="S::2029726@student.uwtsd.ac.uk::c4c4317a-e319-4af5-a6fb-696e03a86726" providerId="AD" clId="Web-{0E6D9E91-1F86-CC94-FF39-863CB8BD8EB0}" dt="2022-02-25T12:22:36.685" v="665"/>
          <ac:spMkLst>
            <pc:docMk/>
            <pc:sldMk cId="3162040070" sldId="268"/>
            <ac:spMk id="47" creationId="{C4731D99-FE94-40AD-B267-E598F798859A}"/>
          </ac:spMkLst>
        </pc:spChg>
        <pc:picChg chg="mod">
          <ac:chgData name="Stephanie Whelan (2029726)" userId="S::2029726@student.uwtsd.ac.uk::c4c4317a-e319-4af5-a6fb-696e03a86726" providerId="AD" clId="Web-{0E6D9E91-1F86-CC94-FF39-863CB8BD8EB0}" dt="2022-02-25T12:22:36.685" v="665"/>
          <ac:picMkLst>
            <pc:docMk/>
            <pc:sldMk cId="3162040070" sldId="268"/>
            <ac:picMk id="30" creationId="{4C2CB67C-CE2B-4744-AC34-BD0AFF76EC9C}"/>
          </ac:picMkLst>
        </pc:picChg>
        <pc:picChg chg="add">
          <ac:chgData name="Stephanie Whelan (2029726)" userId="S::2029726@student.uwtsd.ac.uk::c4c4317a-e319-4af5-a6fb-696e03a86726" providerId="AD" clId="Web-{0E6D9E91-1F86-CC94-FF39-863CB8BD8EB0}" dt="2022-02-25T12:22:36.685" v="665"/>
          <ac:picMkLst>
            <pc:docMk/>
            <pc:sldMk cId="3162040070" sldId="268"/>
            <ac:picMk id="35" creationId="{26E32CE1-D113-412E-9933-113646E21F53}"/>
          </ac:picMkLst>
        </pc:picChg>
        <pc:picChg chg="add">
          <ac:chgData name="Stephanie Whelan (2029726)" userId="S::2029726@student.uwtsd.ac.uk::c4c4317a-e319-4af5-a6fb-696e03a86726" providerId="AD" clId="Web-{0E6D9E91-1F86-CC94-FF39-863CB8BD8EB0}" dt="2022-02-25T12:22:36.685" v="665"/>
          <ac:picMkLst>
            <pc:docMk/>
            <pc:sldMk cId="3162040070" sldId="268"/>
            <ac:picMk id="37" creationId="{117B7C8B-175B-4009-808B-9F66FD108AB3}"/>
          </ac:picMkLst>
        </pc:picChg>
        <pc:picChg chg="add">
          <ac:chgData name="Stephanie Whelan (2029726)" userId="S::2029726@student.uwtsd.ac.uk::c4c4317a-e319-4af5-a6fb-696e03a86726" providerId="AD" clId="Web-{0E6D9E91-1F86-CC94-FF39-863CB8BD8EB0}" dt="2022-02-25T12:22:36.685" v="665"/>
          <ac:picMkLst>
            <pc:docMk/>
            <pc:sldMk cId="3162040070" sldId="268"/>
            <ac:picMk id="41" creationId="{5C3F2B96-5F34-41C9-8E37-A9CD279A4270}"/>
          </ac:picMkLst>
        </pc:picChg>
        <pc:picChg chg="add">
          <ac:chgData name="Stephanie Whelan (2029726)" userId="S::2029726@student.uwtsd.ac.uk::c4c4317a-e319-4af5-a6fb-696e03a86726" providerId="AD" clId="Web-{0E6D9E91-1F86-CC94-FF39-863CB8BD8EB0}" dt="2022-02-25T12:22:36.685" v="665"/>
          <ac:picMkLst>
            <pc:docMk/>
            <pc:sldMk cId="3162040070" sldId="268"/>
            <ac:picMk id="43" creationId="{9A4E02BF-4F0E-44E2-A489-075900B7866C}"/>
          </ac:picMkLst>
        </pc:picChg>
      </pc:sldChg>
      <pc:sldChg chg="addSp delSp modSp mod setBg addAnim modAnim setClrOvrMap">
        <pc:chgData name="Stephanie Whelan (2029726)" userId="S::2029726@student.uwtsd.ac.uk::c4c4317a-e319-4af5-a6fb-696e03a86726" providerId="AD" clId="Web-{0E6D9E91-1F86-CC94-FF39-863CB8BD8EB0}" dt="2022-02-25T12:37:11.346" v="692" actId="1076"/>
        <pc:sldMkLst>
          <pc:docMk/>
          <pc:sldMk cId="1015970010" sldId="269"/>
        </pc:sldMkLst>
        <pc:spChg chg="mod">
          <ac:chgData name="Stephanie Whelan (2029726)" userId="S::2029726@student.uwtsd.ac.uk::c4c4317a-e319-4af5-a6fb-696e03a86726" providerId="AD" clId="Web-{0E6D9E91-1F86-CC94-FF39-863CB8BD8EB0}" dt="2022-02-25T11:16:21.708" v="390"/>
          <ac:spMkLst>
            <pc:docMk/>
            <pc:sldMk cId="1015970010" sldId="269"/>
            <ac:spMk id="20" creationId="{F12CCDE5-A828-4F6D-9432-1AA05206B0BC}"/>
          </ac:spMkLst>
        </pc:spChg>
        <pc:spChg chg="mod">
          <ac:chgData name="Stephanie Whelan (2029726)" userId="S::2029726@student.uwtsd.ac.uk::c4c4317a-e319-4af5-a6fb-696e03a86726" providerId="AD" clId="Web-{0E6D9E91-1F86-CC94-FF39-863CB8BD8EB0}" dt="2022-02-25T11:16:21.708" v="390"/>
          <ac:spMkLst>
            <pc:docMk/>
            <pc:sldMk cId="1015970010" sldId="269"/>
            <ac:spMk id="39" creationId="{D7270006-4072-4315-9DEA-BB76A12EF53A}"/>
          </ac:spMkLst>
        </pc:spChg>
        <pc:spChg chg="add del">
          <ac:chgData name="Stephanie Whelan (2029726)" userId="S::2029726@student.uwtsd.ac.uk::c4c4317a-e319-4af5-a6fb-696e03a86726" providerId="AD" clId="Web-{0E6D9E91-1F86-CC94-FF39-863CB8BD8EB0}" dt="2022-02-25T11:16:21.708" v="390"/>
          <ac:spMkLst>
            <pc:docMk/>
            <pc:sldMk cId="1015970010" sldId="269"/>
            <ac:spMk id="127" creationId="{052BEFF1-896C-45B1-B02C-96A6A1BC389A}"/>
          </ac:spMkLst>
        </pc:spChg>
        <pc:spChg chg="add del">
          <ac:chgData name="Stephanie Whelan (2029726)" userId="S::2029726@student.uwtsd.ac.uk::c4c4317a-e319-4af5-a6fb-696e03a86726" providerId="AD" clId="Web-{0E6D9E91-1F86-CC94-FF39-863CB8BD8EB0}" dt="2022-02-25T11:16:21.708" v="390"/>
          <ac:spMkLst>
            <pc:docMk/>
            <pc:sldMk cId="1015970010" sldId="269"/>
            <ac:spMk id="128" creationId="{BB237A14-61B1-4C00-A670-5D8D68A8668E}"/>
          </ac:spMkLst>
        </pc:spChg>
        <pc:spChg chg="add del">
          <ac:chgData name="Stephanie Whelan (2029726)" userId="S::2029726@student.uwtsd.ac.uk::c4c4317a-e319-4af5-a6fb-696e03a86726" providerId="AD" clId="Web-{0E6D9E91-1F86-CC94-FF39-863CB8BD8EB0}" dt="2022-02-25T11:16:21.708" v="390"/>
          <ac:spMkLst>
            <pc:docMk/>
            <pc:sldMk cId="1015970010" sldId="269"/>
            <ac:spMk id="129" creationId="{8598F259-6F54-47A3-8D13-1603D786A328}"/>
          </ac:spMkLst>
        </pc:spChg>
        <pc:spChg chg="add del">
          <ac:chgData name="Stephanie Whelan (2029726)" userId="S::2029726@student.uwtsd.ac.uk::c4c4317a-e319-4af5-a6fb-696e03a86726" providerId="AD" clId="Web-{0E6D9E91-1F86-CC94-FF39-863CB8BD8EB0}" dt="2022-02-25T11:16:21.708" v="390"/>
          <ac:spMkLst>
            <pc:docMk/>
            <pc:sldMk cId="1015970010" sldId="269"/>
            <ac:spMk id="130" creationId="{0BA768A8-4FED-4ED8-9E46-6BE72188ECD2}"/>
          </ac:spMkLst>
        </pc:spChg>
        <pc:spChg chg="add del">
          <ac:chgData name="Stephanie Whelan (2029726)" userId="S::2029726@student.uwtsd.ac.uk::c4c4317a-e319-4af5-a6fb-696e03a86726" providerId="AD" clId="Web-{0E6D9E91-1F86-CC94-FF39-863CB8BD8EB0}" dt="2022-02-25T11:16:21.708" v="390"/>
          <ac:spMkLst>
            <pc:docMk/>
            <pc:sldMk cId="1015970010" sldId="269"/>
            <ac:spMk id="213" creationId="{D7DDAC2C-DB93-4D9B-85BE-D9FD4F2DE353}"/>
          </ac:spMkLst>
        </pc:spChg>
        <pc:spChg chg="mod ord">
          <ac:chgData name="Stephanie Whelan (2029726)" userId="S::2029726@student.uwtsd.ac.uk::c4c4317a-e319-4af5-a6fb-696e03a86726" providerId="AD" clId="Web-{0E6D9E91-1F86-CC94-FF39-863CB8BD8EB0}" dt="2022-02-25T12:34:05.467" v="682" actId="20577"/>
          <ac:spMkLst>
            <pc:docMk/>
            <pc:sldMk cId="1015970010" sldId="269"/>
            <ac:spMk id="330" creationId="{A4C944FF-B04C-4C6C-9D66-3FFEA7A0401E}"/>
          </ac:spMkLst>
        </pc:spChg>
        <pc:spChg chg="add del">
          <ac:chgData name="Stephanie Whelan (2029726)" userId="S::2029726@student.uwtsd.ac.uk::c4c4317a-e319-4af5-a6fb-696e03a86726" providerId="AD" clId="Web-{0E6D9E91-1F86-CC94-FF39-863CB8BD8EB0}" dt="2022-02-25T11:16:21.708" v="390"/>
          <ac:spMkLst>
            <pc:docMk/>
            <pc:sldMk cId="1015970010" sldId="269"/>
            <ac:spMk id="332" creationId="{95BADBDA-9DAF-42A2-B6BA-4CCD4DE2025F}"/>
          </ac:spMkLst>
        </pc:spChg>
        <pc:spChg chg="add del">
          <ac:chgData name="Stephanie Whelan (2029726)" userId="S::2029726@student.uwtsd.ac.uk::c4c4317a-e319-4af5-a6fb-696e03a86726" providerId="AD" clId="Web-{0E6D9E91-1F86-CC94-FF39-863CB8BD8EB0}" dt="2022-02-25T11:16:21.708" v="390"/>
          <ac:spMkLst>
            <pc:docMk/>
            <pc:sldMk cId="1015970010" sldId="269"/>
            <ac:spMk id="333" creationId="{867A9945-64B5-455C-B212-6753D0131DB1}"/>
          </ac:spMkLst>
        </pc:spChg>
        <pc:spChg chg="add del">
          <ac:chgData name="Stephanie Whelan (2029726)" userId="S::2029726@student.uwtsd.ac.uk::c4c4317a-e319-4af5-a6fb-696e03a86726" providerId="AD" clId="Web-{0E6D9E91-1F86-CC94-FF39-863CB8BD8EB0}" dt="2022-02-25T11:16:21.708" v="390"/>
          <ac:spMkLst>
            <pc:docMk/>
            <pc:sldMk cId="1015970010" sldId="269"/>
            <ac:spMk id="334" creationId="{F2C1125A-97EE-4DA6-9BBE-5DAC18B26D03}"/>
          </ac:spMkLst>
        </pc:spChg>
        <pc:graphicFrameChg chg="mod modGraphic">
          <ac:chgData name="Stephanie Whelan (2029726)" userId="S::2029726@student.uwtsd.ac.uk::c4c4317a-e319-4af5-a6fb-696e03a86726" providerId="AD" clId="Web-{0E6D9E91-1F86-CC94-FF39-863CB8BD8EB0}" dt="2022-02-25T12:37:11.346" v="692" actId="1076"/>
          <ac:graphicFrameMkLst>
            <pc:docMk/>
            <pc:sldMk cId="1015970010" sldId="269"/>
            <ac:graphicFrameMk id="131" creationId="{401D71FC-954D-4263-935B-C124DDA7CB96}"/>
          </ac:graphicFrameMkLst>
        </pc:graphicFrameChg>
        <pc:graphicFrameChg chg="add del mod modGraphic">
          <ac:chgData name="Stephanie Whelan (2029726)" userId="S::2029726@student.uwtsd.ac.uk::c4c4317a-e319-4af5-a6fb-696e03a86726" providerId="AD" clId="Web-{0E6D9E91-1F86-CC94-FF39-863CB8BD8EB0}" dt="2022-02-25T12:36:39.221" v="690"/>
          <ac:graphicFrameMkLst>
            <pc:docMk/>
            <pc:sldMk cId="1015970010" sldId="269"/>
            <ac:graphicFrameMk id="957" creationId="{D1F694F6-0459-4F49-94A3-9333A05AB0ED}"/>
          </ac:graphicFrameMkLst>
        </pc:graphicFrameChg>
      </pc:sldChg>
      <pc:sldChg chg="addSp delSp modSp new mod ord setBg">
        <pc:chgData name="Stephanie Whelan (2029726)" userId="S::2029726@student.uwtsd.ac.uk::c4c4317a-e319-4af5-a6fb-696e03a86726" providerId="AD" clId="Web-{0E6D9E91-1F86-CC94-FF39-863CB8BD8EB0}" dt="2022-02-25T10:59:42.901" v="271"/>
        <pc:sldMkLst>
          <pc:docMk/>
          <pc:sldMk cId="859506498" sldId="270"/>
        </pc:sldMkLst>
        <pc:spChg chg="mod">
          <ac:chgData name="Stephanie Whelan (2029726)" userId="S::2029726@student.uwtsd.ac.uk::c4c4317a-e319-4af5-a6fb-696e03a86726" providerId="AD" clId="Web-{0E6D9E91-1F86-CC94-FF39-863CB8BD8EB0}" dt="2022-02-25T10:46:44.206" v="145"/>
          <ac:spMkLst>
            <pc:docMk/>
            <pc:sldMk cId="859506498" sldId="270"/>
            <ac:spMk id="2" creationId="{4C63B49F-274B-4BB9-ADD7-91A7CC204F05}"/>
          </ac:spMkLst>
        </pc:spChg>
        <pc:spChg chg="del mod">
          <ac:chgData name="Stephanie Whelan (2029726)" userId="S::2029726@student.uwtsd.ac.uk::c4c4317a-e319-4af5-a6fb-696e03a86726" providerId="AD" clId="Web-{0E6D9E91-1F86-CC94-FF39-863CB8BD8EB0}" dt="2022-02-25T10:42:45.762" v="121"/>
          <ac:spMkLst>
            <pc:docMk/>
            <pc:sldMk cId="859506498" sldId="270"/>
            <ac:spMk id="3" creationId="{D331A58F-6249-453D-86D8-41458C621169}"/>
          </ac:spMkLst>
        </pc:spChg>
        <pc:spChg chg="del mod ord">
          <ac:chgData name="Stephanie Whelan (2029726)" userId="S::2029726@student.uwtsd.ac.uk::c4c4317a-e319-4af5-a6fb-696e03a86726" providerId="AD" clId="Web-{0E6D9E91-1F86-CC94-FF39-863CB8BD8EB0}" dt="2022-02-25T10:51:28.559" v="238"/>
          <ac:spMkLst>
            <pc:docMk/>
            <pc:sldMk cId="859506498" sldId="270"/>
            <ac:spMk id="4" creationId="{71EA01E4-8C06-40B3-9A7B-85661A249D10}"/>
          </ac:spMkLst>
        </pc:spChg>
        <pc:spChg chg="add del">
          <ac:chgData name="Stephanie Whelan (2029726)" userId="S::2029726@student.uwtsd.ac.uk::c4c4317a-e319-4af5-a6fb-696e03a86726" providerId="AD" clId="Web-{0E6D9E91-1F86-CC94-FF39-863CB8BD8EB0}" dt="2022-02-25T10:43:47.389" v="129"/>
          <ac:spMkLst>
            <pc:docMk/>
            <pc:sldMk cId="859506498" sldId="270"/>
            <ac:spMk id="17" creationId="{1D73A963-D417-4FD9-851E-5E323F67D1BF}"/>
          </ac:spMkLst>
        </pc:spChg>
        <pc:spChg chg="add del">
          <ac:chgData name="Stephanie Whelan (2029726)" userId="S::2029726@student.uwtsd.ac.uk::c4c4317a-e319-4af5-a6fb-696e03a86726" providerId="AD" clId="Web-{0E6D9E91-1F86-CC94-FF39-863CB8BD8EB0}" dt="2022-02-25T10:43:47.389" v="129"/>
          <ac:spMkLst>
            <pc:docMk/>
            <pc:sldMk cId="859506498" sldId="270"/>
            <ac:spMk id="23" creationId="{2DCB6E42-3037-40F7-A351-6B952A870339}"/>
          </ac:spMkLst>
        </pc:spChg>
        <pc:spChg chg="add del">
          <ac:chgData name="Stephanie Whelan (2029726)" userId="S::2029726@student.uwtsd.ac.uk::c4c4317a-e319-4af5-a6fb-696e03a86726" providerId="AD" clId="Web-{0E6D9E91-1F86-CC94-FF39-863CB8BD8EB0}" dt="2022-02-25T10:43:47.389" v="129"/>
          <ac:spMkLst>
            <pc:docMk/>
            <pc:sldMk cId="859506498" sldId="270"/>
            <ac:spMk id="25" creationId="{7F840CE6-0269-4B31-A148-93274B548FDD}"/>
          </ac:spMkLst>
        </pc:spChg>
        <pc:spChg chg="add del">
          <ac:chgData name="Stephanie Whelan (2029726)" userId="S::2029726@student.uwtsd.ac.uk::c4c4317a-e319-4af5-a6fb-696e03a86726" providerId="AD" clId="Web-{0E6D9E91-1F86-CC94-FF39-863CB8BD8EB0}" dt="2022-02-25T10:43:47.389" v="129"/>
          <ac:spMkLst>
            <pc:docMk/>
            <pc:sldMk cId="859506498" sldId="270"/>
            <ac:spMk id="27" creationId="{17E52361-C3AC-40F1-A7BE-682454959EAE}"/>
          </ac:spMkLst>
        </pc:spChg>
        <pc:spChg chg="add del">
          <ac:chgData name="Stephanie Whelan (2029726)" userId="S::2029726@student.uwtsd.ac.uk::c4c4317a-e319-4af5-a6fb-696e03a86726" providerId="AD" clId="Web-{0E6D9E91-1F86-CC94-FF39-863CB8BD8EB0}" dt="2022-02-25T10:43:47.389" v="129"/>
          <ac:spMkLst>
            <pc:docMk/>
            <pc:sldMk cId="859506498" sldId="270"/>
            <ac:spMk id="29" creationId="{CA9ED762-FF66-44B7-8381-3D5B6CAB08A0}"/>
          </ac:spMkLst>
        </pc:spChg>
        <pc:spChg chg="add del">
          <ac:chgData name="Stephanie Whelan (2029726)" userId="S::2029726@student.uwtsd.ac.uk::c4c4317a-e319-4af5-a6fb-696e03a86726" providerId="AD" clId="Web-{0E6D9E91-1F86-CC94-FF39-863CB8BD8EB0}" dt="2022-02-25T10:43:47.389" v="129"/>
          <ac:spMkLst>
            <pc:docMk/>
            <pc:sldMk cId="859506498" sldId="270"/>
            <ac:spMk id="31" creationId="{EDED86E8-B0A5-4EEC-A768-CBC8454AEFE4}"/>
          </ac:spMkLst>
        </pc:spChg>
        <pc:spChg chg="add del">
          <ac:chgData name="Stephanie Whelan (2029726)" userId="S::2029726@student.uwtsd.ac.uk::c4c4317a-e319-4af5-a6fb-696e03a86726" providerId="AD" clId="Web-{0E6D9E91-1F86-CC94-FF39-863CB8BD8EB0}" dt="2022-02-25T10:43:57.764" v="131"/>
          <ac:spMkLst>
            <pc:docMk/>
            <pc:sldMk cId="859506498" sldId="270"/>
            <ac:spMk id="35" creationId="{1D73A963-D417-4FD9-851E-5E323F67D1BF}"/>
          </ac:spMkLst>
        </pc:spChg>
        <pc:spChg chg="add del">
          <ac:chgData name="Stephanie Whelan (2029726)" userId="S::2029726@student.uwtsd.ac.uk::c4c4317a-e319-4af5-a6fb-696e03a86726" providerId="AD" clId="Web-{0E6D9E91-1F86-CC94-FF39-863CB8BD8EB0}" dt="2022-02-25T10:43:57.764" v="131"/>
          <ac:spMkLst>
            <pc:docMk/>
            <pc:sldMk cId="859506498" sldId="270"/>
            <ac:spMk id="38" creationId="{2DCB6E42-3037-40F7-A351-6B952A870339}"/>
          </ac:spMkLst>
        </pc:spChg>
        <pc:spChg chg="add del">
          <ac:chgData name="Stephanie Whelan (2029726)" userId="S::2029726@student.uwtsd.ac.uk::c4c4317a-e319-4af5-a6fb-696e03a86726" providerId="AD" clId="Web-{0E6D9E91-1F86-CC94-FF39-863CB8BD8EB0}" dt="2022-02-25T10:43:57.764" v="131"/>
          <ac:spMkLst>
            <pc:docMk/>
            <pc:sldMk cId="859506498" sldId="270"/>
            <ac:spMk id="39" creationId="{7A230B02-B3B1-498E-BE49-EF94F13C5C3D}"/>
          </ac:spMkLst>
        </pc:spChg>
        <pc:spChg chg="add del">
          <ac:chgData name="Stephanie Whelan (2029726)" userId="S::2029726@student.uwtsd.ac.uk::c4c4317a-e319-4af5-a6fb-696e03a86726" providerId="AD" clId="Web-{0E6D9E91-1F86-CC94-FF39-863CB8BD8EB0}" dt="2022-02-25T10:43:57.764" v="131"/>
          <ac:spMkLst>
            <pc:docMk/>
            <pc:sldMk cId="859506498" sldId="270"/>
            <ac:spMk id="40" creationId="{5941AA73-0C33-46E3-8B00-D29615AFB22B}"/>
          </ac:spMkLst>
        </pc:spChg>
        <pc:spChg chg="add del">
          <ac:chgData name="Stephanie Whelan (2029726)" userId="S::2029726@student.uwtsd.ac.uk::c4c4317a-e319-4af5-a6fb-696e03a86726" providerId="AD" clId="Web-{0E6D9E91-1F86-CC94-FF39-863CB8BD8EB0}" dt="2022-02-25T10:43:57.764" v="131"/>
          <ac:spMkLst>
            <pc:docMk/>
            <pc:sldMk cId="859506498" sldId="270"/>
            <ac:spMk id="41" creationId="{9C424939-16B9-4D30-B009-B57847402FE3}"/>
          </ac:spMkLst>
        </pc:spChg>
        <pc:spChg chg="add del">
          <ac:chgData name="Stephanie Whelan (2029726)" userId="S::2029726@student.uwtsd.ac.uk::c4c4317a-e319-4af5-a6fb-696e03a86726" providerId="AD" clId="Web-{0E6D9E91-1F86-CC94-FF39-863CB8BD8EB0}" dt="2022-02-25T10:43:57.764" v="131"/>
          <ac:spMkLst>
            <pc:docMk/>
            <pc:sldMk cId="859506498" sldId="270"/>
            <ac:spMk id="42" creationId="{EE94166D-D1EB-4A13-AD35-5A93679CC265}"/>
          </ac:spMkLst>
        </pc:spChg>
        <pc:spChg chg="add del">
          <ac:chgData name="Stephanie Whelan (2029726)" userId="S::2029726@student.uwtsd.ac.uk::c4c4317a-e319-4af5-a6fb-696e03a86726" providerId="AD" clId="Web-{0E6D9E91-1F86-CC94-FF39-863CB8BD8EB0}" dt="2022-02-25T10:44:03.921" v="133"/>
          <ac:spMkLst>
            <pc:docMk/>
            <pc:sldMk cId="859506498" sldId="270"/>
            <ac:spMk id="46" creationId="{1D73A963-D417-4FD9-851E-5E323F67D1BF}"/>
          </ac:spMkLst>
        </pc:spChg>
        <pc:spChg chg="add del">
          <ac:chgData name="Stephanie Whelan (2029726)" userId="S::2029726@student.uwtsd.ac.uk::c4c4317a-e319-4af5-a6fb-696e03a86726" providerId="AD" clId="Web-{0E6D9E91-1F86-CC94-FF39-863CB8BD8EB0}" dt="2022-02-25T10:44:03.921" v="133"/>
          <ac:spMkLst>
            <pc:docMk/>
            <pc:sldMk cId="859506498" sldId="270"/>
            <ac:spMk id="49" creationId="{2DCB6E42-3037-40F7-A351-6B952A870339}"/>
          </ac:spMkLst>
        </pc:spChg>
        <pc:spChg chg="add del">
          <ac:chgData name="Stephanie Whelan (2029726)" userId="S::2029726@student.uwtsd.ac.uk::c4c4317a-e319-4af5-a6fb-696e03a86726" providerId="AD" clId="Web-{0E6D9E91-1F86-CC94-FF39-863CB8BD8EB0}" dt="2022-02-25T10:44:03.921" v="133"/>
          <ac:spMkLst>
            <pc:docMk/>
            <pc:sldMk cId="859506498" sldId="270"/>
            <ac:spMk id="50" creationId="{7F840CE6-0269-4B31-A148-93274B548FDD}"/>
          </ac:spMkLst>
        </pc:spChg>
        <pc:spChg chg="add del">
          <ac:chgData name="Stephanie Whelan (2029726)" userId="S::2029726@student.uwtsd.ac.uk::c4c4317a-e319-4af5-a6fb-696e03a86726" providerId="AD" clId="Web-{0E6D9E91-1F86-CC94-FF39-863CB8BD8EB0}" dt="2022-02-25T10:44:03.921" v="133"/>
          <ac:spMkLst>
            <pc:docMk/>
            <pc:sldMk cId="859506498" sldId="270"/>
            <ac:spMk id="51" creationId="{17E52361-C3AC-40F1-A7BE-682454959EAE}"/>
          </ac:spMkLst>
        </pc:spChg>
        <pc:spChg chg="add del">
          <ac:chgData name="Stephanie Whelan (2029726)" userId="S::2029726@student.uwtsd.ac.uk::c4c4317a-e319-4af5-a6fb-696e03a86726" providerId="AD" clId="Web-{0E6D9E91-1F86-CC94-FF39-863CB8BD8EB0}" dt="2022-02-25T10:44:03.921" v="133"/>
          <ac:spMkLst>
            <pc:docMk/>
            <pc:sldMk cId="859506498" sldId="270"/>
            <ac:spMk id="52" creationId="{CA9ED762-FF66-44B7-8381-3D5B6CAB08A0}"/>
          </ac:spMkLst>
        </pc:spChg>
        <pc:spChg chg="add del">
          <ac:chgData name="Stephanie Whelan (2029726)" userId="S::2029726@student.uwtsd.ac.uk::c4c4317a-e319-4af5-a6fb-696e03a86726" providerId="AD" clId="Web-{0E6D9E91-1F86-CC94-FF39-863CB8BD8EB0}" dt="2022-02-25T10:44:03.921" v="133"/>
          <ac:spMkLst>
            <pc:docMk/>
            <pc:sldMk cId="859506498" sldId="270"/>
            <ac:spMk id="53" creationId="{EDED86E8-B0A5-4EEC-A768-CBC8454AEFE4}"/>
          </ac:spMkLst>
        </pc:spChg>
        <pc:spChg chg="add del">
          <ac:chgData name="Stephanie Whelan (2029726)" userId="S::2029726@student.uwtsd.ac.uk::c4c4317a-e319-4af5-a6fb-696e03a86726" providerId="AD" clId="Web-{0E6D9E91-1F86-CC94-FF39-863CB8BD8EB0}" dt="2022-02-25T10:44:32.375" v="135"/>
          <ac:spMkLst>
            <pc:docMk/>
            <pc:sldMk cId="859506498" sldId="270"/>
            <ac:spMk id="57" creationId="{1D73A963-D417-4FD9-851E-5E323F67D1BF}"/>
          </ac:spMkLst>
        </pc:spChg>
        <pc:spChg chg="add del">
          <ac:chgData name="Stephanie Whelan (2029726)" userId="S::2029726@student.uwtsd.ac.uk::c4c4317a-e319-4af5-a6fb-696e03a86726" providerId="AD" clId="Web-{0E6D9E91-1F86-CC94-FF39-863CB8BD8EB0}" dt="2022-02-25T10:44:32.375" v="135"/>
          <ac:spMkLst>
            <pc:docMk/>
            <pc:sldMk cId="859506498" sldId="270"/>
            <ac:spMk id="60" creationId="{2DCB6E42-3037-40F7-A351-6B952A870339}"/>
          </ac:spMkLst>
        </pc:spChg>
        <pc:spChg chg="add del">
          <ac:chgData name="Stephanie Whelan (2029726)" userId="S::2029726@student.uwtsd.ac.uk::c4c4317a-e319-4af5-a6fb-696e03a86726" providerId="AD" clId="Web-{0E6D9E91-1F86-CC94-FF39-863CB8BD8EB0}" dt="2022-02-25T10:44:32.375" v="135"/>
          <ac:spMkLst>
            <pc:docMk/>
            <pc:sldMk cId="859506498" sldId="270"/>
            <ac:spMk id="61" creationId="{7F840CE6-0269-4B31-A148-93274B548FDD}"/>
          </ac:spMkLst>
        </pc:spChg>
        <pc:spChg chg="add del">
          <ac:chgData name="Stephanie Whelan (2029726)" userId="S::2029726@student.uwtsd.ac.uk::c4c4317a-e319-4af5-a6fb-696e03a86726" providerId="AD" clId="Web-{0E6D9E91-1F86-CC94-FF39-863CB8BD8EB0}" dt="2022-02-25T10:44:32.375" v="135"/>
          <ac:spMkLst>
            <pc:docMk/>
            <pc:sldMk cId="859506498" sldId="270"/>
            <ac:spMk id="62" creationId="{17E52361-C3AC-40F1-A7BE-682454959EAE}"/>
          </ac:spMkLst>
        </pc:spChg>
        <pc:spChg chg="add del">
          <ac:chgData name="Stephanie Whelan (2029726)" userId="S::2029726@student.uwtsd.ac.uk::c4c4317a-e319-4af5-a6fb-696e03a86726" providerId="AD" clId="Web-{0E6D9E91-1F86-CC94-FF39-863CB8BD8EB0}" dt="2022-02-25T10:44:32.375" v="135"/>
          <ac:spMkLst>
            <pc:docMk/>
            <pc:sldMk cId="859506498" sldId="270"/>
            <ac:spMk id="63" creationId="{CA9ED762-FF66-44B7-8381-3D5B6CAB08A0}"/>
          </ac:spMkLst>
        </pc:spChg>
        <pc:spChg chg="add del">
          <ac:chgData name="Stephanie Whelan (2029726)" userId="S::2029726@student.uwtsd.ac.uk::c4c4317a-e319-4af5-a6fb-696e03a86726" providerId="AD" clId="Web-{0E6D9E91-1F86-CC94-FF39-863CB8BD8EB0}" dt="2022-02-25T10:44:32.375" v="135"/>
          <ac:spMkLst>
            <pc:docMk/>
            <pc:sldMk cId="859506498" sldId="270"/>
            <ac:spMk id="64" creationId="{EDED86E8-B0A5-4EEC-A768-CBC8454AEFE4}"/>
          </ac:spMkLst>
        </pc:spChg>
        <pc:spChg chg="add del">
          <ac:chgData name="Stephanie Whelan (2029726)" userId="S::2029726@student.uwtsd.ac.uk::c4c4317a-e319-4af5-a6fb-696e03a86726" providerId="AD" clId="Web-{0E6D9E91-1F86-CC94-FF39-863CB8BD8EB0}" dt="2022-02-25T10:47:12.207" v="146"/>
          <ac:spMkLst>
            <pc:docMk/>
            <pc:sldMk cId="859506498" sldId="270"/>
            <ac:spMk id="73" creationId="{1D73A963-D417-4FD9-851E-5E323F67D1BF}"/>
          </ac:spMkLst>
        </pc:spChg>
        <pc:spChg chg="add del">
          <ac:chgData name="Stephanie Whelan (2029726)" userId="S::2029726@student.uwtsd.ac.uk::c4c4317a-e319-4af5-a6fb-696e03a86726" providerId="AD" clId="Web-{0E6D9E91-1F86-CC94-FF39-863CB8BD8EB0}" dt="2022-02-25T10:47:12.207" v="146"/>
          <ac:spMkLst>
            <pc:docMk/>
            <pc:sldMk cId="859506498" sldId="270"/>
            <ac:spMk id="79" creationId="{2DCB6E42-3037-40F7-A351-6B952A870339}"/>
          </ac:spMkLst>
        </pc:spChg>
        <pc:spChg chg="add del">
          <ac:chgData name="Stephanie Whelan (2029726)" userId="S::2029726@student.uwtsd.ac.uk::c4c4317a-e319-4af5-a6fb-696e03a86726" providerId="AD" clId="Web-{0E6D9E91-1F86-CC94-FF39-863CB8BD8EB0}" dt="2022-02-25T10:47:12.207" v="146"/>
          <ac:spMkLst>
            <pc:docMk/>
            <pc:sldMk cId="859506498" sldId="270"/>
            <ac:spMk id="81" creationId="{7A230B02-B3B1-498E-BE49-EF94F13C5C3D}"/>
          </ac:spMkLst>
        </pc:spChg>
        <pc:spChg chg="add del">
          <ac:chgData name="Stephanie Whelan (2029726)" userId="S::2029726@student.uwtsd.ac.uk::c4c4317a-e319-4af5-a6fb-696e03a86726" providerId="AD" clId="Web-{0E6D9E91-1F86-CC94-FF39-863CB8BD8EB0}" dt="2022-02-25T10:47:12.207" v="146"/>
          <ac:spMkLst>
            <pc:docMk/>
            <pc:sldMk cId="859506498" sldId="270"/>
            <ac:spMk id="83" creationId="{5941AA73-0C33-46E3-8B00-D29615AFB22B}"/>
          </ac:spMkLst>
        </pc:spChg>
        <pc:spChg chg="add del">
          <ac:chgData name="Stephanie Whelan (2029726)" userId="S::2029726@student.uwtsd.ac.uk::c4c4317a-e319-4af5-a6fb-696e03a86726" providerId="AD" clId="Web-{0E6D9E91-1F86-CC94-FF39-863CB8BD8EB0}" dt="2022-02-25T10:47:12.207" v="146"/>
          <ac:spMkLst>
            <pc:docMk/>
            <pc:sldMk cId="859506498" sldId="270"/>
            <ac:spMk id="85" creationId="{9C424939-16B9-4D30-B009-B57847402FE3}"/>
          </ac:spMkLst>
        </pc:spChg>
        <pc:spChg chg="add del">
          <ac:chgData name="Stephanie Whelan (2029726)" userId="S::2029726@student.uwtsd.ac.uk::c4c4317a-e319-4af5-a6fb-696e03a86726" providerId="AD" clId="Web-{0E6D9E91-1F86-CC94-FF39-863CB8BD8EB0}" dt="2022-02-25T10:47:12.207" v="146"/>
          <ac:spMkLst>
            <pc:docMk/>
            <pc:sldMk cId="859506498" sldId="270"/>
            <ac:spMk id="87" creationId="{EE94166D-D1EB-4A13-AD35-5A93679CC265}"/>
          </ac:spMkLst>
        </pc:spChg>
        <pc:spChg chg="add del">
          <ac:chgData name="Stephanie Whelan (2029726)" userId="S::2029726@student.uwtsd.ac.uk::c4c4317a-e319-4af5-a6fb-696e03a86726" providerId="AD" clId="Web-{0E6D9E91-1F86-CC94-FF39-863CB8BD8EB0}" dt="2022-02-25T10:48:09.148" v="159"/>
          <ac:spMkLst>
            <pc:docMk/>
            <pc:sldMk cId="859506498" sldId="270"/>
            <ac:spMk id="91" creationId="{1D73A963-D417-4FD9-851E-5E323F67D1BF}"/>
          </ac:spMkLst>
        </pc:spChg>
        <pc:spChg chg="add del">
          <ac:chgData name="Stephanie Whelan (2029726)" userId="S::2029726@student.uwtsd.ac.uk::c4c4317a-e319-4af5-a6fb-696e03a86726" providerId="AD" clId="Web-{0E6D9E91-1F86-CC94-FF39-863CB8BD8EB0}" dt="2022-02-25T10:46:44.206" v="145"/>
          <ac:spMkLst>
            <pc:docMk/>
            <pc:sldMk cId="859506498" sldId="270"/>
            <ac:spMk id="96" creationId="{1D73A963-D417-4FD9-851E-5E323F67D1BF}"/>
          </ac:spMkLst>
        </pc:spChg>
        <pc:spChg chg="add del">
          <ac:chgData name="Stephanie Whelan (2029726)" userId="S::2029726@student.uwtsd.ac.uk::c4c4317a-e319-4af5-a6fb-696e03a86726" providerId="AD" clId="Web-{0E6D9E91-1F86-CC94-FF39-863CB8BD8EB0}" dt="2022-02-25T10:48:09.148" v="159"/>
          <ac:spMkLst>
            <pc:docMk/>
            <pc:sldMk cId="859506498" sldId="270"/>
            <ac:spMk id="97" creationId="{2DCB6E42-3037-40F7-A351-6B952A870339}"/>
          </ac:spMkLst>
        </pc:spChg>
        <pc:spChg chg="add del">
          <ac:chgData name="Stephanie Whelan (2029726)" userId="S::2029726@student.uwtsd.ac.uk::c4c4317a-e319-4af5-a6fb-696e03a86726" providerId="AD" clId="Web-{0E6D9E91-1F86-CC94-FF39-863CB8BD8EB0}" dt="2022-02-25T10:48:09.148" v="159"/>
          <ac:spMkLst>
            <pc:docMk/>
            <pc:sldMk cId="859506498" sldId="270"/>
            <ac:spMk id="99" creationId="{7A230B02-B3B1-498E-BE49-EF94F13C5C3D}"/>
          </ac:spMkLst>
        </pc:spChg>
        <pc:spChg chg="add del">
          <ac:chgData name="Stephanie Whelan (2029726)" userId="S::2029726@student.uwtsd.ac.uk::c4c4317a-e319-4af5-a6fb-696e03a86726" providerId="AD" clId="Web-{0E6D9E91-1F86-CC94-FF39-863CB8BD8EB0}" dt="2022-02-25T10:48:09.148" v="159"/>
          <ac:spMkLst>
            <pc:docMk/>
            <pc:sldMk cId="859506498" sldId="270"/>
            <ac:spMk id="101" creationId="{5941AA73-0C33-46E3-8B00-D29615AFB22B}"/>
          </ac:spMkLst>
        </pc:spChg>
        <pc:spChg chg="add del">
          <ac:chgData name="Stephanie Whelan (2029726)" userId="S::2029726@student.uwtsd.ac.uk::c4c4317a-e319-4af5-a6fb-696e03a86726" providerId="AD" clId="Web-{0E6D9E91-1F86-CC94-FF39-863CB8BD8EB0}" dt="2022-02-25T10:46:44.206" v="145"/>
          <ac:spMkLst>
            <pc:docMk/>
            <pc:sldMk cId="859506498" sldId="270"/>
            <ac:spMk id="102" creationId="{2DCB6E42-3037-40F7-A351-6B952A870339}"/>
          </ac:spMkLst>
        </pc:spChg>
        <pc:spChg chg="add del">
          <ac:chgData name="Stephanie Whelan (2029726)" userId="S::2029726@student.uwtsd.ac.uk::c4c4317a-e319-4af5-a6fb-696e03a86726" providerId="AD" clId="Web-{0E6D9E91-1F86-CC94-FF39-863CB8BD8EB0}" dt="2022-02-25T10:48:09.148" v="159"/>
          <ac:spMkLst>
            <pc:docMk/>
            <pc:sldMk cId="859506498" sldId="270"/>
            <ac:spMk id="103" creationId="{9C424939-16B9-4D30-B009-B57847402FE3}"/>
          </ac:spMkLst>
        </pc:spChg>
        <pc:spChg chg="add del">
          <ac:chgData name="Stephanie Whelan (2029726)" userId="S::2029726@student.uwtsd.ac.uk::c4c4317a-e319-4af5-a6fb-696e03a86726" providerId="AD" clId="Web-{0E6D9E91-1F86-CC94-FF39-863CB8BD8EB0}" dt="2022-02-25T10:46:44.206" v="145"/>
          <ac:spMkLst>
            <pc:docMk/>
            <pc:sldMk cId="859506498" sldId="270"/>
            <ac:spMk id="104" creationId="{7F840CE6-0269-4B31-A148-93274B548FDD}"/>
          </ac:spMkLst>
        </pc:spChg>
        <pc:spChg chg="add del">
          <ac:chgData name="Stephanie Whelan (2029726)" userId="S::2029726@student.uwtsd.ac.uk::c4c4317a-e319-4af5-a6fb-696e03a86726" providerId="AD" clId="Web-{0E6D9E91-1F86-CC94-FF39-863CB8BD8EB0}" dt="2022-02-25T10:48:09.148" v="159"/>
          <ac:spMkLst>
            <pc:docMk/>
            <pc:sldMk cId="859506498" sldId="270"/>
            <ac:spMk id="105" creationId="{EE94166D-D1EB-4A13-AD35-5A93679CC265}"/>
          </ac:spMkLst>
        </pc:spChg>
        <pc:spChg chg="add del">
          <ac:chgData name="Stephanie Whelan (2029726)" userId="S::2029726@student.uwtsd.ac.uk::c4c4317a-e319-4af5-a6fb-696e03a86726" providerId="AD" clId="Web-{0E6D9E91-1F86-CC94-FF39-863CB8BD8EB0}" dt="2022-02-25T10:46:44.206" v="145"/>
          <ac:spMkLst>
            <pc:docMk/>
            <pc:sldMk cId="859506498" sldId="270"/>
            <ac:spMk id="106" creationId="{17E52361-C3AC-40F1-A7BE-682454959EAE}"/>
          </ac:spMkLst>
        </pc:spChg>
        <pc:spChg chg="add del">
          <ac:chgData name="Stephanie Whelan (2029726)" userId="S::2029726@student.uwtsd.ac.uk::c4c4317a-e319-4af5-a6fb-696e03a86726" providerId="AD" clId="Web-{0E6D9E91-1F86-CC94-FF39-863CB8BD8EB0}" dt="2022-02-25T10:46:44.206" v="145"/>
          <ac:spMkLst>
            <pc:docMk/>
            <pc:sldMk cId="859506498" sldId="270"/>
            <ac:spMk id="108" creationId="{CA9ED762-FF66-44B7-8381-3D5B6CAB08A0}"/>
          </ac:spMkLst>
        </pc:spChg>
        <pc:spChg chg="add del">
          <ac:chgData name="Stephanie Whelan (2029726)" userId="S::2029726@student.uwtsd.ac.uk::c4c4317a-e319-4af5-a6fb-696e03a86726" providerId="AD" clId="Web-{0E6D9E91-1F86-CC94-FF39-863CB8BD8EB0}" dt="2022-02-25T10:46:44.206" v="145"/>
          <ac:spMkLst>
            <pc:docMk/>
            <pc:sldMk cId="859506498" sldId="270"/>
            <ac:spMk id="110" creationId="{EDED86E8-B0A5-4EEC-A768-CBC8454AEFE4}"/>
          </ac:spMkLst>
        </pc:spChg>
        <pc:spChg chg="add">
          <ac:chgData name="Stephanie Whelan (2029726)" userId="S::2029726@student.uwtsd.ac.uk::c4c4317a-e319-4af5-a6fb-696e03a86726" providerId="AD" clId="Web-{0E6D9E91-1F86-CC94-FF39-863CB8BD8EB0}" dt="2022-02-25T10:48:09.148" v="159"/>
          <ac:spMkLst>
            <pc:docMk/>
            <pc:sldMk cId="859506498" sldId="270"/>
            <ac:spMk id="114" creationId="{1D73A963-D417-4FD9-851E-5E323F67D1BF}"/>
          </ac:spMkLst>
        </pc:spChg>
        <pc:spChg chg="add">
          <ac:chgData name="Stephanie Whelan (2029726)" userId="S::2029726@student.uwtsd.ac.uk::c4c4317a-e319-4af5-a6fb-696e03a86726" providerId="AD" clId="Web-{0E6D9E91-1F86-CC94-FF39-863CB8BD8EB0}" dt="2022-02-25T10:48:09.148" v="159"/>
          <ac:spMkLst>
            <pc:docMk/>
            <pc:sldMk cId="859506498" sldId="270"/>
            <ac:spMk id="120" creationId="{2DCB6E42-3037-40F7-A351-6B952A870339}"/>
          </ac:spMkLst>
        </pc:spChg>
        <pc:spChg chg="add">
          <ac:chgData name="Stephanie Whelan (2029726)" userId="S::2029726@student.uwtsd.ac.uk::c4c4317a-e319-4af5-a6fb-696e03a86726" providerId="AD" clId="Web-{0E6D9E91-1F86-CC94-FF39-863CB8BD8EB0}" dt="2022-02-25T10:48:09.148" v="159"/>
          <ac:spMkLst>
            <pc:docMk/>
            <pc:sldMk cId="859506498" sldId="270"/>
            <ac:spMk id="122" creationId="{7A230B02-B3B1-498E-BE49-EF94F13C5C3D}"/>
          </ac:spMkLst>
        </pc:spChg>
        <pc:spChg chg="add">
          <ac:chgData name="Stephanie Whelan (2029726)" userId="S::2029726@student.uwtsd.ac.uk::c4c4317a-e319-4af5-a6fb-696e03a86726" providerId="AD" clId="Web-{0E6D9E91-1F86-CC94-FF39-863CB8BD8EB0}" dt="2022-02-25T10:48:09.148" v="159"/>
          <ac:spMkLst>
            <pc:docMk/>
            <pc:sldMk cId="859506498" sldId="270"/>
            <ac:spMk id="124" creationId="{5941AA73-0C33-46E3-8B00-D29615AFB22B}"/>
          </ac:spMkLst>
        </pc:spChg>
        <pc:spChg chg="add">
          <ac:chgData name="Stephanie Whelan (2029726)" userId="S::2029726@student.uwtsd.ac.uk::c4c4317a-e319-4af5-a6fb-696e03a86726" providerId="AD" clId="Web-{0E6D9E91-1F86-CC94-FF39-863CB8BD8EB0}" dt="2022-02-25T10:48:09.148" v="159"/>
          <ac:spMkLst>
            <pc:docMk/>
            <pc:sldMk cId="859506498" sldId="270"/>
            <ac:spMk id="126" creationId="{9C424939-16B9-4D30-B009-B57847402FE3}"/>
          </ac:spMkLst>
        </pc:spChg>
        <pc:spChg chg="add">
          <ac:chgData name="Stephanie Whelan (2029726)" userId="S::2029726@student.uwtsd.ac.uk::c4c4317a-e319-4af5-a6fb-696e03a86726" providerId="AD" clId="Web-{0E6D9E91-1F86-CC94-FF39-863CB8BD8EB0}" dt="2022-02-25T10:48:09.148" v="159"/>
          <ac:spMkLst>
            <pc:docMk/>
            <pc:sldMk cId="859506498" sldId="270"/>
            <ac:spMk id="128" creationId="{EE94166D-D1EB-4A13-AD35-5A93679CC265}"/>
          </ac:spMkLst>
        </pc:spChg>
        <pc:graphicFrameChg chg="add mod ord modGraphic">
          <ac:chgData name="Stephanie Whelan (2029726)" userId="S::2029726@student.uwtsd.ac.uk::c4c4317a-e319-4af5-a6fb-696e03a86726" providerId="AD" clId="Web-{0E6D9E91-1F86-CC94-FF39-863CB8BD8EB0}" dt="2022-02-25T10:59:42.901" v="271"/>
          <ac:graphicFrameMkLst>
            <pc:docMk/>
            <pc:sldMk cId="859506498" sldId="270"/>
            <ac:graphicFrameMk id="8" creationId="{29B5369A-E899-4BE4-AC5B-AFF2B0CB540D}"/>
          </ac:graphicFrameMkLst>
        </pc:graphicFrameChg>
        <pc:graphicFrameChg chg="add">
          <ac:chgData name="Stephanie Whelan (2029726)" userId="S::2029726@student.uwtsd.ac.uk::c4c4317a-e319-4af5-a6fb-696e03a86726" providerId="AD" clId="Web-{0E6D9E91-1F86-CC94-FF39-863CB8BD8EB0}" dt="2022-02-25T10:51:28.559" v="238"/>
          <ac:graphicFrameMkLst>
            <pc:docMk/>
            <pc:sldMk cId="859506498" sldId="270"/>
            <ac:graphicFrameMk id="130" creationId="{3A8B13D2-E137-49E8-9F09-008DE8563D6C}"/>
          </ac:graphicFrameMkLst>
        </pc:graphicFrameChg>
        <pc:picChg chg="add mod">
          <ac:chgData name="Stephanie Whelan (2029726)" userId="S::2029726@student.uwtsd.ac.uk::c4c4317a-e319-4af5-a6fb-696e03a86726" providerId="AD" clId="Web-{0E6D9E91-1F86-CC94-FF39-863CB8BD8EB0}" dt="2022-02-25T10:54:20.876" v="250" actId="1076"/>
          <ac:picMkLst>
            <pc:docMk/>
            <pc:sldMk cId="859506498" sldId="270"/>
            <ac:picMk id="6" creationId="{7022026B-5570-459D-8B85-4614CA25030E}"/>
          </ac:picMkLst>
        </pc:picChg>
        <pc:picChg chg="add del">
          <ac:chgData name="Stephanie Whelan (2029726)" userId="S::2029726@student.uwtsd.ac.uk::c4c4317a-e319-4af5-a6fb-696e03a86726" providerId="AD" clId="Web-{0E6D9E91-1F86-CC94-FF39-863CB8BD8EB0}" dt="2022-02-25T10:43:47.389" v="129"/>
          <ac:picMkLst>
            <pc:docMk/>
            <pc:sldMk cId="859506498" sldId="270"/>
            <ac:picMk id="13" creationId="{603C1FDD-3EB9-4E32-AAFF-F0872E904A7D}"/>
          </ac:picMkLst>
        </pc:picChg>
        <pc:picChg chg="add del">
          <ac:chgData name="Stephanie Whelan (2029726)" userId="S::2029726@student.uwtsd.ac.uk::c4c4317a-e319-4af5-a6fb-696e03a86726" providerId="AD" clId="Web-{0E6D9E91-1F86-CC94-FF39-863CB8BD8EB0}" dt="2022-02-25T10:43:47.389" v="129"/>
          <ac:picMkLst>
            <pc:docMk/>
            <pc:sldMk cId="859506498" sldId="270"/>
            <ac:picMk id="15" creationId="{B0C4B3D9-75AB-4AAB-B53A-4232B752D2F5}"/>
          </ac:picMkLst>
        </pc:picChg>
        <pc:picChg chg="add del">
          <ac:chgData name="Stephanie Whelan (2029726)" userId="S::2029726@student.uwtsd.ac.uk::c4c4317a-e319-4af5-a6fb-696e03a86726" providerId="AD" clId="Web-{0E6D9E91-1F86-CC94-FF39-863CB8BD8EB0}" dt="2022-02-25T10:43:47.389" v="129"/>
          <ac:picMkLst>
            <pc:docMk/>
            <pc:sldMk cId="859506498" sldId="270"/>
            <ac:picMk id="19" creationId="{72E40AAF-9C56-4002-B55E-6A255814861C}"/>
          </ac:picMkLst>
        </pc:picChg>
        <pc:picChg chg="add mod">
          <ac:chgData name="Stephanie Whelan (2029726)" userId="S::2029726@student.uwtsd.ac.uk::c4c4317a-e319-4af5-a6fb-696e03a86726" providerId="AD" clId="Web-{0E6D9E91-1F86-CC94-FF39-863CB8BD8EB0}" dt="2022-02-25T10:55:30.972" v="257" actId="14100"/>
          <ac:picMkLst>
            <pc:docMk/>
            <pc:sldMk cId="859506498" sldId="270"/>
            <ac:picMk id="20" creationId="{239B526D-5C73-43A7-B3FE-C2AA2A4C60A5}"/>
          </ac:picMkLst>
        </pc:picChg>
        <pc:picChg chg="add del">
          <ac:chgData name="Stephanie Whelan (2029726)" userId="S::2029726@student.uwtsd.ac.uk::c4c4317a-e319-4af5-a6fb-696e03a86726" providerId="AD" clId="Web-{0E6D9E91-1F86-CC94-FF39-863CB8BD8EB0}" dt="2022-02-25T10:43:47.389" v="129"/>
          <ac:picMkLst>
            <pc:docMk/>
            <pc:sldMk cId="859506498" sldId="270"/>
            <ac:picMk id="21" creationId="{CF4F217F-0736-44C0-9047-DD52FCA2F2A4}"/>
          </ac:picMkLst>
        </pc:picChg>
        <pc:picChg chg="add mod">
          <ac:chgData name="Stephanie Whelan (2029726)" userId="S::2029726@student.uwtsd.ac.uk::c4c4317a-e319-4af5-a6fb-696e03a86726" providerId="AD" clId="Web-{0E6D9E91-1F86-CC94-FF39-863CB8BD8EB0}" dt="2022-02-25T10:54:46.346" v="253" actId="14100"/>
          <ac:picMkLst>
            <pc:docMk/>
            <pc:sldMk cId="859506498" sldId="270"/>
            <ac:picMk id="22" creationId="{23C98475-F488-4BA5-98F7-8C9D91456B72}"/>
          </ac:picMkLst>
        </pc:picChg>
        <pc:picChg chg="add mod">
          <ac:chgData name="Stephanie Whelan (2029726)" userId="S::2029726@student.uwtsd.ac.uk::c4c4317a-e319-4af5-a6fb-696e03a86726" providerId="AD" clId="Web-{0E6D9E91-1F86-CC94-FF39-863CB8BD8EB0}" dt="2022-02-25T10:55:51.269" v="258" actId="14100"/>
          <ac:picMkLst>
            <pc:docMk/>
            <pc:sldMk cId="859506498" sldId="270"/>
            <ac:picMk id="24" creationId="{819F0569-4B56-40C8-97DC-C844B8CD2AAD}"/>
          </ac:picMkLst>
        </pc:picChg>
        <pc:picChg chg="add mod">
          <ac:chgData name="Stephanie Whelan (2029726)" userId="S::2029726@student.uwtsd.ac.uk::c4c4317a-e319-4af5-a6fb-696e03a86726" providerId="AD" clId="Web-{0E6D9E91-1F86-CC94-FF39-863CB8BD8EB0}" dt="2022-02-25T10:56:24.083" v="261" actId="14100"/>
          <ac:picMkLst>
            <pc:docMk/>
            <pc:sldMk cId="859506498" sldId="270"/>
            <ac:picMk id="26" creationId="{48B30CBA-AB6F-4305-94DA-3033540D666E}"/>
          </ac:picMkLst>
        </pc:picChg>
        <pc:picChg chg="add del">
          <ac:chgData name="Stephanie Whelan (2029726)" userId="S::2029726@student.uwtsd.ac.uk::c4c4317a-e319-4af5-a6fb-696e03a86726" providerId="AD" clId="Web-{0E6D9E91-1F86-CC94-FF39-863CB8BD8EB0}" dt="2022-02-25T10:43:57.764" v="131"/>
          <ac:picMkLst>
            <pc:docMk/>
            <pc:sldMk cId="859506498" sldId="270"/>
            <ac:picMk id="33" creationId="{603C1FDD-3EB9-4E32-AAFF-F0872E904A7D}"/>
          </ac:picMkLst>
        </pc:picChg>
        <pc:picChg chg="add del">
          <ac:chgData name="Stephanie Whelan (2029726)" userId="S::2029726@student.uwtsd.ac.uk::c4c4317a-e319-4af5-a6fb-696e03a86726" providerId="AD" clId="Web-{0E6D9E91-1F86-CC94-FF39-863CB8BD8EB0}" dt="2022-02-25T10:43:57.764" v="131"/>
          <ac:picMkLst>
            <pc:docMk/>
            <pc:sldMk cId="859506498" sldId="270"/>
            <ac:picMk id="34" creationId="{B0C4B3D9-75AB-4AAB-B53A-4232B752D2F5}"/>
          </ac:picMkLst>
        </pc:picChg>
        <pc:picChg chg="add del">
          <ac:chgData name="Stephanie Whelan (2029726)" userId="S::2029726@student.uwtsd.ac.uk::c4c4317a-e319-4af5-a6fb-696e03a86726" providerId="AD" clId="Web-{0E6D9E91-1F86-CC94-FF39-863CB8BD8EB0}" dt="2022-02-25T10:43:57.764" v="131"/>
          <ac:picMkLst>
            <pc:docMk/>
            <pc:sldMk cId="859506498" sldId="270"/>
            <ac:picMk id="36" creationId="{72E40AAF-9C56-4002-B55E-6A255814861C}"/>
          </ac:picMkLst>
        </pc:picChg>
        <pc:picChg chg="add del">
          <ac:chgData name="Stephanie Whelan (2029726)" userId="S::2029726@student.uwtsd.ac.uk::c4c4317a-e319-4af5-a6fb-696e03a86726" providerId="AD" clId="Web-{0E6D9E91-1F86-CC94-FF39-863CB8BD8EB0}" dt="2022-02-25T10:43:57.764" v="131"/>
          <ac:picMkLst>
            <pc:docMk/>
            <pc:sldMk cId="859506498" sldId="270"/>
            <ac:picMk id="37" creationId="{CF4F217F-0736-44C0-9047-DD52FCA2F2A4}"/>
          </ac:picMkLst>
        </pc:picChg>
        <pc:picChg chg="add del">
          <ac:chgData name="Stephanie Whelan (2029726)" userId="S::2029726@student.uwtsd.ac.uk::c4c4317a-e319-4af5-a6fb-696e03a86726" providerId="AD" clId="Web-{0E6D9E91-1F86-CC94-FF39-863CB8BD8EB0}" dt="2022-02-25T10:44:03.921" v="133"/>
          <ac:picMkLst>
            <pc:docMk/>
            <pc:sldMk cId="859506498" sldId="270"/>
            <ac:picMk id="44" creationId="{603C1FDD-3EB9-4E32-AAFF-F0872E904A7D}"/>
          </ac:picMkLst>
        </pc:picChg>
        <pc:picChg chg="add del">
          <ac:chgData name="Stephanie Whelan (2029726)" userId="S::2029726@student.uwtsd.ac.uk::c4c4317a-e319-4af5-a6fb-696e03a86726" providerId="AD" clId="Web-{0E6D9E91-1F86-CC94-FF39-863CB8BD8EB0}" dt="2022-02-25T10:44:03.921" v="133"/>
          <ac:picMkLst>
            <pc:docMk/>
            <pc:sldMk cId="859506498" sldId="270"/>
            <ac:picMk id="45" creationId="{B0C4B3D9-75AB-4AAB-B53A-4232B752D2F5}"/>
          </ac:picMkLst>
        </pc:picChg>
        <pc:picChg chg="add del">
          <ac:chgData name="Stephanie Whelan (2029726)" userId="S::2029726@student.uwtsd.ac.uk::c4c4317a-e319-4af5-a6fb-696e03a86726" providerId="AD" clId="Web-{0E6D9E91-1F86-CC94-FF39-863CB8BD8EB0}" dt="2022-02-25T10:44:03.921" v="133"/>
          <ac:picMkLst>
            <pc:docMk/>
            <pc:sldMk cId="859506498" sldId="270"/>
            <ac:picMk id="47" creationId="{72E40AAF-9C56-4002-B55E-6A255814861C}"/>
          </ac:picMkLst>
        </pc:picChg>
        <pc:picChg chg="add del">
          <ac:chgData name="Stephanie Whelan (2029726)" userId="S::2029726@student.uwtsd.ac.uk::c4c4317a-e319-4af5-a6fb-696e03a86726" providerId="AD" clId="Web-{0E6D9E91-1F86-CC94-FF39-863CB8BD8EB0}" dt="2022-02-25T10:44:03.921" v="133"/>
          <ac:picMkLst>
            <pc:docMk/>
            <pc:sldMk cId="859506498" sldId="270"/>
            <ac:picMk id="48" creationId="{CF4F217F-0736-44C0-9047-DD52FCA2F2A4}"/>
          </ac:picMkLst>
        </pc:picChg>
        <pc:picChg chg="add del">
          <ac:chgData name="Stephanie Whelan (2029726)" userId="S::2029726@student.uwtsd.ac.uk::c4c4317a-e319-4af5-a6fb-696e03a86726" providerId="AD" clId="Web-{0E6D9E91-1F86-CC94-FF39-863CB8BD8EB0}" dt="2022-02-25T10:44:32.375" v="135"/>
          <ac:picMkLst>
            <pc:docMk/>
            <pc:sldMk cId="859506498" sldId="270"/>
            <ac:picMk id="55" creationId="{603C1FDD-3EB9-4E32-AAFF-F0872E904A7D}"/>
          </ac:picMkLst>
        </pc:picChg>
        <pc:picChg chg="add del">
          <ac:chgData name="Stephanie Whelan (2029726)" userId="S::2029726@student.uwtsd.ac.uk::c4c4317a-e319-4af5-a6fb-696e03a86726" providerId="AD" clId="Web-{0E6D9E91-1F86-CC94-FF39-863CB8BD8EB0}" dt="2022-02-25T10:44:32.375" v="135"/>
          <ac:picMkLst>
            <pc:docMk/>
            <pc:sldMk cId="859506498" sldId="270"/>
            <ac:picMk id="56" creationId="{B0C4B3D9-75AB-4AAB-B53A-4232B752D2F5}"/>
          </ac:picMkLst>
        </pc:picChg>
        <pc:picChg chg="add del">
          <ac:chgData name="Stephanie Whelan (2029726)" userId="S::2029726@student.uwtsd.ac.uk::c4c4317a-e319-4af5-a6fb-696e03a86726" providerId="AD" clId="Web-{0E6D9E91-1F86-CC94-FF39-863CB8BD8EB0}" dt="2022-02-25T10:44:32.375" v="135"/>
          <ac:picMkLst>
            <pc:docMk/>
            <pc:sldMk cId="859506498" sldId="270"/>
            <ac:picMk id="58" creationId="{72E40AAF-9C56-4002-B55E-6A255814861C}"/>
          </ac:picMkLst>
        </pc:picChg>
        <pc:picChg chg="add del">
          <ac:chgData name="Stephanie Whelan (2029726)" userId="S::2029726@student.uwtsd.ac.uk::c4c4317a-e319-4af5-a6fb-696e03a86726" providerId="AD" clId="Web-{0E6D9E91-1F86-CC94-FF39-863CB8BD8EB0}" dt="2022-02-25T10:44:32.375" v="135"/>
          <ac:picMkLst>
            <pc:docMk/>
            <pc:sldMk cId="859506498" sldId="270"/>
            <ac:picMk id="59" creationId="{CF4F217F-0736-44C0-9047-DD52FCA2F2A4}"/>
          </ac:picMkLst>
        </pc:picChg>
        <pc:picChg chg="add del">
          <ac:chgData name="Stephanie Whelan (2029726)" userId="S::2029726@student.uwtsd.ac.uk::c4c4317a-e319-4af5-a6fb-696e03a86726" providerId="AD" clId="Web-{0E6D9E91-1F86-CC94-FF39-863CB8BD8EB0}" dt="2022-02-25T10:47:12.207" v="146"/>
          <ac:picMkLst>
            <pc:docMk/>
            <pc:sldMk cId="859506498" sldId="270"/>
            <ac:picMk id="69" creationId="{603C1FDD-3EB9-4E32-AAFF-F0872E904A7D}"/>
          </ac:picMkLst>
        </pc:picChg>
        <pc:picChg chg="add del">
          <ac:chgData name="Stephanie Whelan (2029726)" userId="S::2029726@student.uwtsd.ac.uk::c4c4317a-e319-4af5-a6fb-696e03a86726" providerId="AD" clId="Web-{0E6D9E91-1F86-CC94-FF39-863CB8BD8EB0}" dt="2022-02-25T10:47:12.207" v="146"/>
          <ac:picMkLst>
            <pc:docMk/>
            <pc:sldMk cId="859506498" sldId="270"/>
            <ac:picMk id="71" creationId="{B0C4B3D9-75AB-4AAB-B53A-4232B752D2F5}"/>
          </ac:picMkLst>
        </pc:picChg>
        <pc:picChg chg="add del">
          <ac:chgData name="Stephanie Whelan (2029726)" userId="S::2029726@student.uwtsd.ac.uk::c4c4317a-e319-4af5-a6fb-696e03a86726" providerId="AD" clId="Web-{0E6D9E91-1F86-CC94-FF39-863CB8BD8EB0}" dt="2022-02-25T10:47:12.207" v="146"/>
          <ac:picMkLst>
            <pc:docMk/>
            <pc:sldMk cId="859506498" sldId="270"/>
            <ac:picMk id="75" creationId="{72E40AAF-9C56-4002-B55E-6A255814861C}"/>
          </ac:picMkLst>
        </pc:picChg>
        <pc:picChg chg="add del">
          <ac:chgData name="Stephanie Whelan (2029726)" userId="S::2029726@student.uwtsd.ac.uk::c4c4317a-e319-4af5-a6fb-696e03a86726" providerId="AD" clId="Web-{0E6D9E91-1F86-CC94-FF39-863CB8BD8EB0}" dt="2022-02-25T10:47:12.207" v="146"/>
          <ac:picMkLst>
            <pc:docMk/>
            <pc:sldMk cId="859506498" sldId="270"/>
            <ac:picMk id="77" creationId="{CF4F217F-0736-44C0-9047-DD52FCA2F2A4}"/>
          </ac:picMkLst>
        </pc:picChg>
        <pc:picChg chg="add del">
          <ac:chgData name="Stephanie Whelan (2029726)" userId="S::2029726@student.uwtsd.ac.uk::c4c4317a-e319-4af5-a6fb-696e03a86726" providerId="AD" clId="Web-{0E6D9E91-1F86-CC94-FF39-863CB8BD8EB0}" dt="2022-02-25T10:48:09.148" v="159"/>
          <ac:picMkLst>
            <pc:docMk/>
            <pc:sldMk cId="859506498" sldId="270"/>
            <ac:picMk id="89" creationId="{603C1FDD-3EB9-4E32-AAFF-F0872E904A7D}"/>
          </ac:picMkLst>
        </pc:picChg>
        <pc:picChg chg="add del">
          <ac:chgData name="Stephanie Whelan (2029726)" userId="S::2029726@student.uwtsd.ac.uk::c4c4317a-e319-4af5-a6fb-696e03a86726" providerId="AD" clId="Web-{0E6D9E91-1F86-CC94-FF39-863CB8BD8EB0}" dt="2022-02-25T10:48:09.148" v="159"/>
          <ac:picMkLst>
            <pc:docMk/>
            <pc:sldMk cId="859506498" sldId="270"/>
            <ac:picMk id="90" creationId="{B0C4B3D9-75AB-4AAB-B53A-4232B752D2F5}"/>
          </ac:picMkLst>
        </pc:picChg>
        <pc:picChg chg="add del">
          <ac:chgData name="Stephanie Whelan (2029726)" userId="S::2029726@student.uwtsd.ac.uk::c4c4317a-e319-4af5-a6fb-696e03a86726" providerId="AD" clId="Web-{0E6D9E91-1F86-CC94-FF39-863CB8BD8EB0}" dt="2022-02-25T10:46:44.206" v="145"/>
          <ac:picMkLst>
            <pc:docMk/>
            <pc:sldMk cId="859506498" sldId="270"/>
            <ac:picMk id="92" creationId="{603C1FDD-3EB9-4E32-AAFF-F0872E904A7D}"/>
          </ac:picMkLst>
        </pc:picChg>
        <pc:picChg chg="add del">
          <ac:chgData name="Stephanie Whelan (2029726)" userId="S::2029726@student.uwtsd.ac.uk::c4c4317a-e319-4af5-a6fb-696e03a86726" providerId="AD" clId="Web-{0E6D9E91-1F86-CC94-FF39-863CB8BD8EB0}" dt="2022-02-25T10:48:09.148" v="159"/>
          <ac:picMkLst>
            <pc:docMk/>
            <pc:sldMk cId="859506498" sldId="270"/>
            <ac:picMk id="93" creationId="{72E40AAF-9C56-4002-B55E-6A255814861C}"/>
          </ac:picMkLst>
        </pc:picChg>
        <pc:picChg chg="add del">
          <ac:chgData name="Stephanie Whelan (2029726)" userId="S::2029726@student.uwtsd.ac.uk::c4c4317a-e319-4af5-a6fb-696e03a86726" providerId="AD" clId="Web-{0E6D9E91-1F86-CC94-FF39-863CB8BD8EB0}" dt="2022-02-25T10:46:44.206" v="145"/>
          <ac:picMkLst>
            <pc:docMk/>
            <pc:sldMk cId="859506498" sldId="270"/>
            <ac:picMk id="94" creationId="{B0C4B3D9-75AB-4AAB-B53A-4232B752D2F5}"/>
          </ac:picMkLst>
        </pc:picChg>
        <pc:picChg chg="add del">
          <ac:chgData name="Stephanie Whelan (2029726)" userId="S::2029726@student.uwtsd.ac.uk::c4c4317a-e319-4af5-a6fb-696e03a86726" providerId="AD" clId="Web-{0E6D9E91-1F86-CC94-FF39-863CB8BD8EB0}" dt="2022-02-25T10:48:09.148" v="159"/>
          <ac:picMkLst>
            <pc:docMk/>
            <pc:sldMk cId="859506498" sldId="270"/>
            <ac:picMk id="95" creationId="{CF4F217F-0736-44C0-9047-DD52FCA2F2A4}"/>
          </ac:picMkLst>
        </pc:picChg>
        <pc:picChg chg="add del">
          <ac:chgData name="Stephanie Whelan (2029726)" userId="S::2029726@student.uwtsd.ac.uk::c4c4317a-e319-4af5-a6fb-696e03a86726" providerId="AD" clId="Web-{0E6D9E91-1F86-CC94-FF39-863CB8BD8EB0}" dt="2022-02-25T10:46:44.206" v="145"/>
          <ac:picMkLst>
            <pc:docMk/>
            <pc:sldMk cId="859506498" sldId="270"/>
            <ac:picMk id="98" creationId="{72E40AAF-9C56-4002-B55E-6A255814861C}"/>
          </ac:picMkLst>
        </pc:picChg>
        <pc:picChg chg="add del">
          <ac:chgData name="Stephanie Whelan (2029726)" userId="S::2029726@student.uwtsd.ac.uk::c4c4317a-e319-4af5-a6fb-696e03a86726" providerId="AD" clId="Web-{0E6D9E91-1F86-CC94-FF39-863CB8BD8EB0}" dt="2022-02-25T10:46:44.206" v="145"/>
          <ac:picMkLst>
            <pc:docMk/>
            <pc:sldMk cId="859506498" sldId="270"/>
            <ac:picMk id="100" creationId="{CF4F217F-0736-44C0-9047-DD52FCA2F2A4}"/>
          </ac:picMkLst>
        </pc:picChg>
        <pc:picChg chg="add">
          <ac:chgData name="Stephanie Whelan (2029726)" userId="S::2029726@student.uwtsd.ac.uk::c4c4317a-e319-4af5-a6fb-696e03a86726" providerId="AD" clId="Web-{0E6D9E91-1F86-CC94-FF39-863CB8BD8EB0}" dt="2022-02-25T10:48:09.148" v="159"/>
          <ac:picMkLst>
            <pc:docMk/>
            <pc:sldMk cId="859506498" sldId="270"/>
            <ac:picMk id="107" creationId="{603C1FDD-3EB9-4E32-AAFF-F0872E904A7D}"/>
          </ac:picMkLst>
        </pc:picChg>
        <pc:picChg chg="add">
          <ac:chgData name="Stephanie Whelan (2029726)" userId="S::2029726@student.uwtsd.ac.uk::c4c4317a-e319-4af5-a6fb-696e03a86726" providerId="AD" clId="Web-{0E6D9E91-1F86-CC94-FF39-863CB8BD8EB0}" dt="2022-02-25T10:48:09.148" v="159"/>
          <ac:picMkLst>
            <pc:docMk/>
            <pc:sldMk cId="859506498" sldId="270"/>
            <ac:picMk id="112" creationId="{B0C4B3D9-75AB-4AAB-B53A-4232B752D2F5}"/>
          </ac:picMkLst>
        </pc:picChg>
        <pc:picChg chg="add">
          <ac:chgData name="Stephanie Whelan (2029726)" userId="S::2029726@student.uwtsd.ac.uk::c4c4317a-e319-4af5-a6fb-696e03a86726" providerId="AD" clId="Web-{0E6D9E91-1F86-CC94-FF39-863CB8BD8EB0}" dt="2022-02-25T10:48:09.148" v="159"/>
          <ac:picMkLst>
            <pc:docMk/>
            <pc:sldMk cId="859506498" sldId="270"/>
            <ac:picMk id="116" creationId="{72E40AAF-9C56-4002-B55E-6A255814861C}"/>
          </ac:picMkLst>
        </pc:picChg>
        <pc:picChg chg="add">
          <ac:chgData name="Stephanie Whelan (2029726)" userId="S::2029726@student.uwtsd.ac.uk::c4c4317a-e319-4af5-a6fb-696e03a86726" providerId="AD" clId="Web-{0E6D9E91-1F86-CC94-FF39-863CB8BD8EB0}" dt="2022-02-25T10:48:09.148" v="159"/>
          <ac:picMkLst>
            <pc:docMk/>
            <pc:sldMk cId="859506498" sldId="270"/>
            <ac:picMk id="118" creationId="{CF4F217F-0736-44C0-9047-DD52FCA2F2A4}"/>
          </ac:picMkLst>
        </pc:picChg>
      </pc:sldChg>
      <pc:sldChg chg="addSp delSp modSp new mod setBg setClrOvrMap">
        <pc:chgData name="Stephanie Whelan (2029726)" userId="S::2029726@student.uwtsd.ac.uk::c4c4317a-e319-4af5-a6fb-696e03a86726" providerId="AD" clId="Web-{0E6D9E91-1F86-CC94-FF39-863CB8BD8EB0}" dt="2022-02-25T12:09:22.691" v="616"/>
        <pc:sldMkLst>
          <pc:docMk/>
          <pc:sldMk cId="1720853402" sldId="271"/>
        </pc:sldMkLst>
        <pc:spChg chg="mod">
          <ac:chgData name="Stephanie Whelan (2029726)" userId="S::2029726@student.uwtsd.ac.uk::c4c4317a-e319-4af5-a6fb-696e03a86726" providerId="AD" clId="Web-{0E6D9E91-1F86-CC94-FF39-863CB8BD8EB0}" dt="2022-02-25T12:08:18.814" v="442"/>
          <ac:spMkLst>
            <pc:docMk/>
            <pc:sldMk cId="1720853402" sldId="271"/>
            <ac:spMk id="2" creationId="{4A5A9D26-65F5-4BA2-A2BA-79A53188ECB5}"/>
          </ac:spMkLst>
        </pc:spChg>
        <pc:spChg chg="del">
          <ac:chgData name="Stephanie Whelan (2029726)" userId="S::2029726@student.uwtsd.ac.uk::c4c4317a-e319-4af5-a6fb-696e03a86726" providerId="AD" clId="Web-{0E6D9E91-1F86-CC94-FF39-863CB8BD8EB0}" dt="2022-02-25T12:08:00.548" v="437"/>
          <ac:spMkLst>
            <pc:docMk/>
            <pc:sldMk cId="1720853402" sldId="271"/>
            <ac:spMk id="3" creationId="{B1991C66-1076-47CD-8FFF-25373F4E3BD6}"/>
          </ac:spMkLst>
        </pc:spChg>
        <pc:spChg chg="add del">
          <ac:chgData name="Stephanie Whelan (2029726)" userId="S::2029726@student.uwtsd.ac.uk::c4c4317a-e319-4af5-a6fb-696e03a86726" providerId="AD" clId="Web-{0E6D9E91-1F86-CC94-FF39-863CB8BD8EB0}" dt="2022-02-25T12:08:10.892" v="439"/>
          <ac:spMkLst>
            <pc:docMk/>
            <pc:sldMk cId="1720853402" sldId="271"/>
            <ac:spMk id="10" creationId="{25482F9D-E110-434E-9B4F-41A3F5CB2A2F}"/>
          </ac:spMkLst>
        </pc:spChg>
        <pc:spChg chg="add del">
          <ac:chgData name="Stephanie Whelan (2029726)" userId="S::2029726@student.uwtsd.ac.uk::c4c4317a-e319-4af5-a6fb-696e03a86726" providerId="AD" clId="Web-{0E6D9E91-1F86-CC94-FF39-863CB8BD8EB0}" dt="2022-02-25T12:08:10.892" v="439"/>
          <ac:spMkLst>
            <pc:docMk/>
            <pc:sldMk cId="1720853402" sldId="271"/>
            <ac:spMk id="12" creationId="{5779FF2E-BB5C-4805-AAD5-275495A2B7EF}"/>
          </ac:spMkLst>
        </pc:spChg>
        <pc:spChg chg="add del">
          <ac:chgData name="Stephanie Whelan (2029726)" userId="S::2029726@student.uwtsd.ac.uk::c4c4317a-e319-4af5-a6fb-696e03a86726" providerId="AD" clId="Web-{0E6D9E91-1F86-CC94-FF39-863CB8BD8EB0}" dt="2022-02-25T12:08:10.892" v="439"/>
          <ac:spMkLst>
            <pc:docMk/>
            <pc:sldMk cId="1720853402" sldId="271"/>
            <ac:spMk id="14" creationId="{6EB83258-50E7-4A51-8C48-ADA7CD7FCA02}"/>
          </ac:spMkLst>
        </pc:spChg>
        <pc:spChg chg="add del">
          <ac:chgData name="Stephanie Whelan (2029726)" userId="S::2029726@student.uwtsd.ac.uk::c4c4317a-e319-4af5-a6fb-696e03a86726" providerId="AD" clId="Web-{0E6D9E91-1F86-CC94-FF39-863CB8BD8EB0}" dt="2022-02-25T12:08:10.892" v="439"/>
          <ac:spMkLst>
            <pc:docMk/>
            <pc:sldMk cId="1720853402" sldId="271"/>
            <ac:spMk id="16" creationId="{A4188960-1398-409C-BA5D-F87CCB743390}"/>
          </ac:spMkLst>
        </pc:spChg>
        <pc:spChg chg="add del">
          <ac:chgData name="Stephanie Whelan (2029726)" userId="S::2029726@student.uwtsd.ac.uk::c4c4317a-e319-4af5-a6fb-696e03a86726" providerId="AD" clId="Web-{0E6D9E91-1F86-CC94-FF39-863CB8BD8EB0}" dt="2022-02-25T12:08:18.767" v="441"/>
          <ac:spMkLst>
            <pc:docMk/>
            <pc:sldMk cId="1720853402" sldId="271"/>
            <ac:spMk id="18" creationId="{25482F9D-E110-434E-9B4F-41A3F5CB2A2F}"/>
          </ac:spMkLst>
        </pc:spChg>
        <pc:spChg chg="add del">
          <ac:chgData name="Stephanie Whelan (2029726)" userId="S::2029726@student.uwtsd.ac.uk::c4c4317a-e319-4af5-a6fb-696e03a86726" providerId="AD" clId="Web-{0E6D9E91-1F86-CC94-FF39-863CB8BD8EB0}" dt="2022-02-25T12:08:18.767" v="441"/>
          <ac:spMkLst>
            <pc:docMk/>
            <pc:sldMk cId="1720853402" sldId="271"/>
            <ac:spMk id="19" creationId="{5779FF2E-BB5C-4805-AAD5-275495A2B7EF}"/>
          </ac:spMkLst>
        </pc:spChg>
        <pc:spChg chg="add del">
          <ac:chgData name="Stephanie Whelan (2029726)" userId="S::2029726@student.uwtsd.ac.uk::c4c4317a-e319-4af5-a6fb-696e03a86726" providerId="AD" clId="Web-{0E6D9E91-1F86-CC94-FF39-863CB8BD8EB0}" dt="2022-02-25T12:08:18.767" v="441"/>
          <ac:spMkLst>
            <pc:docMk/>
            <pc:sldMk cId="1720853402" sldId="271"/>
            <ac:spMk id="20" creationId="{6EB83258-50E7-4A51-8C48-ADA7CD7FCA02}"/>
          </ac:spMkLst>
        </pc:spChg>
        <pc:spChg chg="add del">
          <ac:chgData name="Stephanie Whelan (2029726)" userId="S::2029726@student.uwtsd.ac.uk::c4c4317a-e319-4af5-a6fb-696e03a86726" providerId="AD" clId="Web-{0E6D9E91-1F86-CC94-FF39-863CB8BD8EB0}" dt="2022-02-25T12:08:18.767" v="441"/>
          <ac:spMkLst>
            <pc:docMk/>
            <pc:sldMk cId="1720853402" sldId="271"/>
            <ac:spMk id="21" creationId="{A4188960-1398-409C-BA5D-F87CCB743390}"/>
          </ac:spMkLst>
        </pc:spChg>
        <pc:spChg chg="add">
          <ac:chgData name="Stephanie Whelan (2029726)" userId="S::2029726@student.uwtsd.ac.uk::c4c4317a-e319-4af5-a6fb-696e03a86726" providerId="AD" clId="Web-{0E6D9E91-1F86-CC94-FF39-863CB8BD8EB0}" dt="2022-02-25T12:08:18.814" v="442"/>
          <ac:spMkLst>
            <pc:docMk/>
            <pc:sldMk cId="1720853402" sldId="271"/>
            <ac:spMk id="23" creationId="{5124803A-C1BC-4BD0-8F1F-75704459B3CC}"/>
          </ac:spMkLst>
        </pc:spChg>
        <pc:spChg chg="add">
          <ac:chgData name="Stephanie Whelan (2029726)" userId="S::2029726@student.uwtsd.ac.uk::c4c4317a-e319-4af5-a6fb-696e03a86726" providerId="AD" clId="Web-{0E6D9E91-1F86-CC94-FF39-863CB8BD8EB0}" dt="2022-02-25T12:08:18.814" v="442"/>
          <ac:spMkLst>
            <pc:docMk/>
            <pc:sldMk cId="1720853402" sldId="271"/>
            <ac:spMk id="24" creationId="{EFEF3C48-DBEC-43EF-95B1-E5F74E899B2B}"/>
          </ac:spMkLst>
        </pc:spChg>
        <pc:spChg chg="add">
          <ac:chgData name="Stephanie Whelan (2029726)" userId="S::2029726@student.uwtsd.ac.uk::c4c4317a-e319-4af5-a6fb-696e03a86726" providerId="AD" clId="Web-{0E6D9E91-1F86-CC94-FF39-863CB8BD8EB0}" dt="2022-02-25T12:08:18.814" v="442"/>
          <ac:spMkLst>
            <pc:docMk/>
            <pc:sldMk cId="1720853402" sldId="271"/>
            <ac:spMk id="25" creationId="{47E04284-BF18-4F10-B2A9-EE1D7C56331E}"/>
          </ac:spMkLst>
        </pc:spChg>
        <pc:spChg chg="add">
          <ac:chgData name="Stephanie Whelan (2029726)" userId="S::2029726@student.uwtsd.ac.uk::c4c4317a-e319-4af5-a6fb-696e03a86726" providerId="AD" clId="Web-{0E6D9E91-1F86-CC94-FF39-863CB8BD8EB0}" dt="2022-02-25T12:08:18.814" v="442"/>
          <ac:spMkLst>
            <pc:docMk/>
            <pc:sldMk cId="1720853402" sldId="271"/>
            <ac:spMk id="26" creationId="{FE8CD2F6-8CED-45A1-8AD6-5DF2C36A3501}"/>
          </ac:spMkLst>
        </pc:spChg>
        <pc:graphicFrameChg chg="add mod ord modGraphic">
          <ac:chgData name="Stephanie Whelan (2029726)" userId="S::2029726@student.uwtsd.ac.uk::c4c4317a-e319-4af5-a6fb-696e03a86726" providerId="AD" clId="Web-{0E6D9E91-1F86-CC94-FF39-863CB8BD8EB0}" dt="2022-02-25T12:09:22.691" v="616"/>
          <ac:graphicFrameMkLst>
            <pc:docMk/>
            <pc:sldMk cId="1720853402" sldId="271"/>
            <ac:graphicFrameMk id="5" creationId="{C1E263A5-F777-4130-8AF4-9DCE55A5FC08}"/>
          </ac:graphicFrameMkLst>
        </pc:graphicFrameChg>
      </pc:sldChg>
      <pc:sldChg chg="addSp delSp modSp new mod setBg addAnim modAnim setClrOvrMap">
        <pc:chgData name="Stephanie Whelan (2029726)" userId="S::2029726@student.uwtsd.ac.uk::c4c4317a-e319-4af5-a6fb-696e03a86726" providerId="AD" clId="Web-{0E6D9E91-1F86-CC94-FF39-863CB8BD8EB0}" dt="2022-02-25T12:39:32.693" v="701"/>
        <pc:sldMkLst>
          <pc:docMk/>
          <pc:sldMk cId="116303229" sldId="272"/>
        </pc:sldMkLst>
        <pc:spChg chg="mod">
          <ac:chgData name="Stephanie Whelan (2029726)" userId="S::2029726@student.uwtsd.ac.uk::c4c4317a-e319-4af5-a6fb-696e03a86726" providerId="AD" clId="Web-{0E6D9E91-1F86-CC94-FF39-863CB8BD8EB0}" dt="2022-02-25T12:38:59.255" v="696"/>
          <ac:spMkLst>
            <pc:docMk/>
            <pc:sldMk cId="116303229" sldId="272"/>
            <ac:spMk id="2" creationId="{DB998469-6585-456A-83DF-329D4135E799}"/>
          </ac:spMkLst>
        </pc:spChg>
        <pc:spChg chg="del mod">
          <ac:chgData name="Stephanie Whelan (2029726)" userId="S::2029726@student.uwtsd.ac.uk::c4c4317a-e319-4af5-a6fb-696e03a86726" providerId="AD" clId="Web-{0E6D9E91-1F86-CC94-FF39-863CB8BD8EB0}" dt="2022-02-25T12:38:59.255" v="696"/>
          <ac:spMkLst>
            <pc:docMk/>
            <pc:sldMk cId="116303229" sldId="272"/>
            <ac:spMk id="3" creationId="{CDB94693-A729-45C6-BD1C-8FA733E335D3}"/>
          </ac:spMkLst>
        </pc:spChg>
        <pc:spChg chg="add">
          <ac:chgData name="Stephanie Whelan (2029726)" userId="S::2029726@student.uwtsd.ac.uk::c4c4317a-e319-4af5-a6fb-696e03a86726" providerId="AD" clId="Web-{0E6D9E91-1F86-CC94-FF39-863CB8BD8EB0}" dt="2022-02-25T12:38:59.255" v="696"/>
          <ac:spMkLst>
            <pc:docMk/>
            <pc:sldMk cId="116303229" sldId="272"/>
            <ac:spMk id="9" creationId="{81E3F4E1-B084-4FFF-9627-13782BE0BE4A}"/>
          </ac:spMkLst>
        </pc:spChg>
        <pc:spChg chg="add">
          <ac:chgData name="Stephanie Whelan (2029726)" userId="S::2029726@student.uwtsd.ac.uk::c4c4317a-e319-4af5-a6fb-696e03a86726" providerId="AD" clId="Web-{0E6D9E91-1F86-CC94-FF39-863CB8BD8EB0}" dt="2022-02-25T12:38:59.255" v="696"/>
          <ac:spMkLst>
            <pc:docMk/>
            <pc:sldMk cId="116303229" sldId="272"/>
            <ac:spMk id="11" creationId="{1F8051AB-C2F8-461F-812A-3E58862141B3}"/>
          </ac:spMkLst>
        </pc:spChg>
        <pc:spChg chg="add">
          <ac:chgData name="Stephanie Whelan (2029726)" userId="S::2029726@student.uwtsd.ac.uk::c4c4317a-e319-4af5-a6fb-696e03a86726" providerId="AD" clId="Web-{0E6D9E91-1F86-CC94-FF39-863CB8BD8EB0}" dt="2022-02-25T12:38:59.255" v="696"/>
          <ac:spMkLst>
            <pc:docMk/>
            <pc:sldMk cId="116303229" sldId="272"/>
            <ac:spMk id="13" creationId="{481E0C28-CB2F-425F-98C5-AF23B9B704DF}"/>
          </ac:spMkLst>
        </pc:spChg>
        <pc:spChg chg="add">
          <ac:chgData name="Stephanie Whelan (2029726)" userId="S::2029726@student.uwtsd.ac.uk::c4c4317a-e319-4af5-a6fb-696e03a86726" providerId="AD" clId="Web-{0E6D9E91-1F86-CC94-FF39-863CB8BD8EB0}" dt="2022-02-25T12:38:59.255" v="696"/>
          <ac:spMkLst>
            <pc:docMk/>
            <pc:sldMk cId="116303229" sldId="272"/>
            <ac:spMk id="15" creationId="{2DB2879C-F0B1-4195-A323-E97B6065A78E}"/>
          </ac:spMkLst>
        </pc:spChg>
        <pc:graphicFrameChg chg="add">
          <ac:chgData name="Stephanie Whelan (2029726)" userId="S::2029726@student.uwtsd.ac.uk::c4c4317a-e319-4af5-a6fb-696e03a86726" providerId="AD" clId="Web-{0E6D9E91-1F86-CC94-FF39-863CB8BD8EB0}" dt="2022-02-25T12:38:59.255" v="696"/>
          <ac:graphicFrameMkLst>
            <pc:docMk/>
            <pc:sldMk cId="116303229" sldId="272"/>
            <ac:graphicFrameMk id="5" creationId="{007A5E53-F558-4DA0-9226-CA345E03A13E}"/>
          </ac:graphicFrameMkLst>
        </pc:graphicFrameChg>
      </pc:sldChg>
    </pc:docChg>
  </pc:docChgLst>
  <pc:docChgLst>
    <pc:chgData name="Stephanie Whelan (2029726)" userId="S::2029726@student.uwtsd.ac.uk::c4c4317a-e319-4af5-a6fb-696e03a86726" providerId="AD" clId="Web-{188CEB6C-5B96-50B4-6FC2-3A9D5E88CF94}"/>
    <pc:docChg chg="addSld delSld modSld sldOrd">
      <pc:chgData name="Stephanie Whelan (2029726)" userId="S::2029726@student.uwtsd.ac.uk::c4c4317a-e319-4af5-a6fb-696e03a86726" providerId="AD" clId="Web-{188CEB6C-5B96-50B4-6FC2-3A9D5E88CF94}" dt="2022-02-23T23:18:14.427" v="773"/>
      <pc:docMkLst>
        <pc:docMk/>
      </pc:docMkLst>
      <pc:sldChg chg="addSp delSp modSp mod setBg delCm">
        <pc:chgData name="Stephanie Whelan (2029726)" userId="S::2029726@student.uwtsd.ac.uk::c4c4317a-e319-4af5-a6fb-696e03a86726" providerId="AD" clId="Web-{188CEB6C-5B96-50B4-6FC2-3A9D5E88CF94}" dt="2022-02-23T22:46:20.464" v="296" actId="1076"/>
        <pc:sldMkLst>
          <pc:docMk/>
          <pc:sldMk cId="109857222" sldId="256"/>
        </pc:sldMkLst>
        <pc:spChg chg="mod">
          <ac:chgData name="Stephanie Whelan (2029726)" userId="S::2029726@student.uwtsd.ac.uk::c4c4317a-e319-4af5-a6fb-696e03a86726" providerId="AD" clId="Web-{188CEB6C-5B96-50B4-6FC2-3A9D5E88CF94}" dt="2022-02-23T22:46:20.464" v="296" actId="1076"/>
          <ac:spMkLst>
            <pc:docMk/>
            <pc:sldMk cId="109857222" sldId="256"/>
            <ac:spMk id="2" creationId="{6B41944E-8BC1-4CC2-BE23-F01358E709B1}"/>
          </ac:spMkLst>
        </pc:spChg>
        <pc:spChg chg="del">
          <ac:chgData name="Stephanie Whelan (2029726)" userId="S::2029726@student.uwtsd.ac.uk::c4c4317a-e319-4af5-a6fb-696e03a86726" providerId="AD" clId="Web-{188CEB6C-5B96-50B4-6FC2-3A9D5E88CF94}" dt="2022-02-23T22:43:36.225" v="282"/>
          <ac:spMkLst>
            <pc:docMk/>
            <pc:sldMk cId="109857222" sldId="256"/>
            <ac:spMk id="3" creationId="{00000000-0000-0000-0000-000000000000}"/>
          </ac:spMkLst>
        </pc:spChg>
        <pc:spChg chg="add mod">
          <ac:chgData name="Stephanie Whelan (2029726)" userId="S::2029726@student.uwtsd.ac.uk::c4c4317a-e319-4af5-a6fb-696e03a86726" providerId="AD" clId="Web-{188CEB6C-5B96-50B4-6FC2-3A9D5E88CF94}" dt="2022-02-23T22:43:36.225" v="282"/>
          <ac:spMkLst>
            <pc:docMk/>
            <pc:sldMk cId="109857222" sldId="256"/>
            <ac:spMk id="10" creationId="{2BF1FFC7-0F22-4F66-B9A1-7F4D2001AA55}"/>
          </ac:spMkLst>
        </pc:spChg>
        <pc:spChg chg="mod">
          <ac:chgData name="Stephanie Whelan (2029726)" userId="S::2029726@student.uwtsd.ac.uk::c4c4317a-e319-4af5-a6fb-696e03a86726" providerId="AD" clId="Web-{188CEB6C-5B96-50B4-6FC2-3A9D5E88CF94}" dt="2022-02-23T22:45:24.197" v="295" actId="20577"/>
          <ac:spMkLst>
            <pc:docMk/>
            <pc:sldMk cId="109857222" sldId="256"/>
            <ac:spMk id="12" creationId="{BF55D36D-9E92-4A01-B7D7-1DF2CBCA76C3}"/>
          </ac:spMkLst>
        </pc:spChg>
      </pc:sldChg>
      <pc:sldChg chg="addSp delSp modSp del mod setBg setClrOvrMap">
        <pc:chgData name="Stephanie Whelan (2029726)" userId="S::2029726@student.uwtsd.ac.uk::c4c4317a-e319-4af5-a6fb-696e03a86726" providerId="AD" clId="Web-{188CEB6C-5B96-50B4-6FC2-3A9D5E88CF94}" dt="2022-02-23T23:10:15.210" v="768"/>
        <pc:sldMkLst>
          <pc:docMk/>
          <pc:sldMk cId="418923879" sldId="258"/>
        </pc:sldMkLst>
        <pc:spChg chg="mod">
          <ac:chgData name="Stephanie Whelan (2029726)" userId="S::2029726@student.uwtsd.ac.uk::c4c4317a-e319-4af5-a6fb-696e03a86726" providerId="AD" clId="Web-{188CEB6C-5B96-50B4-6FC2-3A9D5E88CF94}" dt="2022-02-23T22:41:45.268" v="273"/>
          <ac:spMkLst>
            <pc:docMk/>
            <pc:sldMk cId="418923879" sldId="258"/>
            <ac:spMk id="2" creationId="{D620EEFE-1C3E-49D8-B105-5ED0C946C525}"/>
          </ac:spMkLst>
        </pc:spChg>
        <pc:spChg chg="add del">
          <ac:chgData name="Stephanie Whelan (2029726)" userId="S::2029726@student.uwtsd.ac.uk::c4c4317a-e319-4af5-a6fb-696e03a86726" providerId="AD" clId="Web-{188CEB6C-5B96-50B4-6FC2-3A9D5E88CF94}" dt="2022-02-23T22:41:45.268" v="273"/>
          <ac:spMkLst>
            <pc:docMk/>
            <pc:sldMk cId="418923879" sldId="258"/>
            <ac:spMk id="11" creationId="{81E3F4E1-B084-4FFF-9627-13782BE0BE4A}"/>
          </ac:spMkLst>
        </pc:spChg>
        <pc:spChg chg="add del">
          <ac:chgData name="Stephanie Whelan (2029726)" userId="S::2029726@student.uwtsd.ac.uk::c4c4317a-e319-4af5-a6fb-696e03a86726" providerId="AD" clId="Web-{188CEB6C-5B96-50B4-6FC2-3A9D5E88CF94}" dt="2022-02-23T22:41:45.268" v="273"/>
          <ac:spMkLst>
            <pc:docMk/>
            <pc:sldMk cId="418923879" sldId="258"/>
            <ac:spMk id="13" creationId="{1F8051AB-C2F8-461F-812A-3E58862141B3}"/>
          </ac:spMkLst>
        </pc:spChg>
        <pc:spChg chg="add del">
          <ac:chgData name="Stephanie Whelan (2029726)" userId="S::2029726@student.uwtsd.ac.uk::c4c4317a-e319-4af5-a6fb-696e03a86726" providerId="AD" clId="Web-{188CEB6C-5B96-50B4-6FC2-3A9D5E88CF94}" dt="2022-02-23T22:41:45.268" v="273"/>
          <ac:spMkLst>
            <pc:docMk/>
            <pc:sldMk cId="418923879" sldId="258"/>
            <ac:spMk id="15" creationId="{481E0C28-CB2F-425F-98C5-AF23B9B704DF}"/>
          </ac:spMkLst>
        </pc:spChg>
        <pc:spChg chg="add del">
          <ac:chgData name="Stephanie Whelan (2029726)" userId="S::2029726@student.uwtsd.ac.uk::c4c4317a-e319-4af5-a6fb-696e03a86726" providerId="AD" clId="Web-{188CEB6C-5B96-50B4-6FC2-3A9D5E88CF94}" dt="2022-02-23T22:41:45.268" v="273"/>
          <ac:spMkLst>
            <pc:docMk/>
            <pc:sldMk cId="418923879" sldId="258"/>
            <ac:spMk id="17" creationId="{2DB2879C-F0B1-4195-A323-E97B6065A78E}"/>
          </ac:spMkLst>
        </pc:spChg>
        <pc:spChg chg="add del">
          <ac:chgData name="Stephanie Whelan (2029726)" userId="S::2029726@student.uwtsd.ac.uk::c4c4317a-e319-4af5-a6fb-696e03a86726" providerId="AD" clId="Web-{188CEB6C-5B96-50B4-6FC2-3A9D5E88CF94}" dt="2022-02-23T22:41:45.268" v="273"/>
          <ac:spMkLst>
            <pc:docMk/>
            <pc:sldMk cId="418923879" sldId="258"/>
            <ac:spMk id="26" creationId="{FE5ECD52-6A23-4FF4-8C32-7B5DE9973ADA}"/>
          </ac:spMkLst>
        </pc:spChg>
        <pc:spChg chg="add del">
          <ac:chgData name="Stephanie Whelan (2029726)" userId="S::2029726@student.uwtsd.ac.uk::c4c4317a-e319-4af5-a6fb-696e03a86726" providerId="AD" clId="Web-{188CEB6C-5B96-50B4-6FC2-3A9D5E88CF94}" dt="2022-02-23T22:41:45.268" v="273"/>
          <ac:spMkLst>
            <pc:docMk/>
            <pc:sldMk cId="418923879" sldId="258"/>
            <ac:spMk id="32" creationId="{45624C63-3CCA-4EA6-B822-6E710A82062B}"/>
          </ac:spMkLst>
        </pc:spChg>
        <pc:spChg chg="add del">
          <ac:chgData name="Stephanie Whelan (2029726)" userId="S::2029726@student.uwtsd.ac.uk::c4c4317a-e319-4af5-a6fb-696e03a86726" providerId="AD" clId="Web-{188CEB6C-5B96-50B4-6FC2-3A9D5E88CF94}" dt="2022-02-23T22:41:45.268" v="273"/>
          <ac:spMkLst>
            <pc:docMk/>
            <pc:sldMk cId="418923879" sldId="258"/>
            <ac:spMk id="34" creationId="{1224AB20-D4B1-4B7F-B0A4-F3D2A1534443}"/>
          </ac:spMkLst>
        </pc:spChg>
        <pc:graphicFrameChg chg="mod modGraphic">
          <ac:chgData name="Stephanie Whelan (2029726)" userId="S::2029726@student.uwtsd.ac.uk::c4c4317a-e319-4af5-a6fb-696e03a86726" providerId="AD" clId="Web-{188CEB6C-5B96-50B4-6FC2-3A9D5E88CF94}" dt="2022-02-23T23:08:59.599" v="765" actId="20577"/>
          <ac:graphicFrameMkLst>
            <pc:docMk/>
            <pc:sldMk cId="418923879" sldId="258"/>
            <ac:graphicFrameMk id="10" creationId="{7FFD9F68-2B55-4E95-BE68-E1528978D6B3}"/>
          </ac:graphicFrameMkLst>
        </pc:graphicFrameChg>
        <pc:picChg chg="add del">
          <ac:chgData name="Stephanie Whelan (2029726)" userId="S::2029726@student.uwtsd.ac.uk::c4c4317a-e319-4af5-a6fb-696e03a86726" providerId="AD" clId="Web-{188CEB6C-5B96-50B4-6FC2-3A9D5E88CF94}" dt="2022-02-23T22:41:45.268" v="273"/>
          <ac:picMkLst>
            <pc:docMk/>
            <pc:sldMk cId="418923879" sldId="258"/>
            <ac:picMk id="22" creationId="{26E32CE1-D113-412E-9933-113646E21F53}"/>
          </ac:picMkLst>
        </pc:picChg>
        <pc:picChg chg="add del">
          <ac:chgData name="Stephanie Whelan (2029726)" userId="S::2029726@student.uwtsd.ac.uk::c4c4317a-e319-4af5-a6fb-696e03a86726" providerId="AD" clId="Web-{188CEB6C-5B96-50B4-6FC2-3A9D5E88CF94}" dt="2022-02-23T22:41:45.268" v="273"/>
          <ac:picMkLst>
            <pc:docMk/>
            <pc:sldMk cId="418923879" sldId="258"/>
            <ac:picMk id="24" creationId="{117B7C8B-175B-4009-808B-9F66FD108AB3}"/>
          </ac:picMkLst>
        </pc:picChg>
        <pc:picChg chg="add del">
          <ac:chgData name="Stephanie Whelan (2029726)" userId="S::2029726@student.uwtsd.ac.uk::c4c4317a-e319-4af5-a6fb-696e03a86726" providerId="AD" clId="Web-{188CEB6C-5B96-50B4-6FC2-3A9D5E88CF94}" dt="2022-02-23T22:41:45.268" v="273"/>
          <ac:picMkLst>
            <pc:docMk/>
            <pc:sldMk cId="418923879" sldId="258"/>
            <ac:picMk id="28" creationId="{5C3F2B96-5F34-41C9-8E37-A9CD279A4270}"/>
          </ac:picMkLst>
        </pc:picChg>
        <pc:picChg chg="add del">
          <ac:chgData name="Stephanie Whelan (2029726)" userId="S::2029726@student.uwtsd.ac.uk::c4c4317a-e319-4af5-a6fb-696e03a86726" providerId="AD" clId="Web-{188CEB6C-5B96-50B4-6FC2-3A9D5E88CF94}" dt="2022-02-23T22:41:45.268" v="273"/>
          <ac:picMkLst>
            <pc:docMk/>
            <pc:sldMk cId="418923879" sldId="258"/>
            <ac:picMk id="30" creationId="{9A4E02BF-4F0E-44E2-A489-075900B7866C}"/>
          </ac:picMkLst>
        </pc:picChg>
      </pc:sldChg>
      <pc:sldChg chg="addSp delSp modSp">
        <pc:chgData name="Stephanie Whelan (2029726)" userId="S::2029726@student.uwtsd.ac.uk::c4c4317a-e319-4af5-a6fb-696e03a86726" providerId="AD" clId="Web-{188CEB6C-5B96-50B4-6FC2-3A9D5E88CF94}" dt="2022-02-23T22:47:54.998" v="304"/>
        <pc:sldMkLst>
          <pc:docMk/>
          <pc:sldMk cId="1143843255" sldId="261"/>
        </pc:sldMkLst>
        <pc:spChg chg="mod ord">
          <ac:chgData name="Stephanie Whelan (2029726)" userId="S::2029726@student.uwtsd.ac.uk::c4c4317a-e319-4af5-a6fb-696e03a86726" providerId="AD" clId="Web-{188CEB6C-5B96-50B4-6FC2-3A9D5E88CF94}" dt="2022-02-23T22:47:54.998" v="303"/>
          <ac:spMkLst>
            <pc:docMk/>
            <pc:sldMk cId="1143843255" sldId="261"/>
            <ac:spMk id="2" creationId="{DD9D25C6-2257-4F8C-8DF7-A52F5C1D3C24}"/>
          </ac:spMkLst>
        </pc:spChg>
        <pc:spChg chg="mod">
          <ac:chgData name="Stephanie Whelan (2029726)" userId="S::2029726@student.uwtsd.ac.uk::c4c4317a-e319-4af5-a6fb-696e03a86726" providerId="AD" clId="Web-{188CEB6C-5B96-50B4-6FC2-3A9D5E88CF94}" dt="2022-02-23T22:47:54.998" v="304"/>
          <ac:spMkLst>
            <pc:docMk/>
            <pc:sldMk cId="1143843255" sldId="261"/>
            <ac:spMk id="3" creationId="{A618D6ED-A017-4BEC-B7F3-EEC09B0CABD7}"/>
          </ac:spMkLst>
        </pc:spChg>
        <pc:spChg chg="add del">
          <ac:chgData name="Stephanie Whelan (2029726)" userId="S::2029726@student.uwtsd.ac.uk::c4c4317a-e319-4af5-a6fb-696e03a86726" providerId="AD" clId="Web-{188CEB6C-5B96-50B4-6FC2-3A9D5E88CF94}" dt="2022-02-23T22:47:54.998" v="304"/>
          <ac:spMkLst>
            <pc:docMk/>
            <pc:sldMk cId="1143843255" sldId="261"/>
            <ac:spMk id="48" creationId="{1F6D1B57-10C5-4A11-968D-5EF04F324D63}"/>
          </ac:spMkLst>
        </pc:spChg>
        <pc:spChg chg="add del">
          <ac:chgData name="Stephanie Whelan (2029726)" userId="S::2029726@student.uwtsd.ac.uk::c4c4317a-e319-4af5-a6fb-696e03a86726" providerId="AD" clId="Web-{188CEB6C-5B96-50B4-6FC2-3A9D5E88CF94}" dt="2022-02-23T22:47:46.060" v="301"/>
          <ac:spMkLst>
            <pc:docMk/>
            <pc:sldMk cId="1143843255" sldId="261"/>
            <ac:spMk id="53" creationId="{1288C528-6850-4309-8D5E-276D46744006}"/>
          </ac:spMkLst>
        </pc:spChg>
        <pc:spChg chg="add del">
          <ac:chgData name="Stephanie Whelan (2029726)" userId="S::2029726@student.uwtsd.ac.uk::c4c4317a-e319-4af5-a6fb-696e03a86726" providerId="AD" clId="Web-{188CEB6C-5B96-50B4-6FC2-3A9D5E88CF94}" dt="2022-02-23T22:47:46.060" v="301"/>
          <ac:spMkLst>
            <pc:docMk/>
            <pc:sldMk cId="1143843255" sldId="261"/>
            <ac:spMk id="55" creationId="{E83C4BF2-CE85-4725-91F5-903A0C253504}"/>
          </ac:spMkLst>
        </pc:spChg>
        <pc:spChg chg="add del">
          <ac:chgData name="Stephanie Whelan (2029726)" userId="S::2029726@student.uwtsd.ac.uk::c4c4317a-e319-4af5-a6fb-696e03a86726" providerId="AD" clId="Web-{188CEB6C-5B96-50B4-6FC2-3A9D5E88CF94}" dt="2022-02-23T22:47:46.060" v="301"/>
          <ac:spMkLst>
            <pc:docMk/>
            <pc:sldMk cId="1143843255" sldId="261"/>
            <ac:spMk id="57" creationId="{F7E85553-125B-468C-B123-443207482B3E}"/>
          </ac:spMkLst>
        </pc:spChg>
        <pc:spChg chg="add del">
          <ac:chgData name="Stephanie Whelan (2029726)" userId="S::2029726@student.uwtsd.ac.uk::c4c4317a-e319-4af5-a6fb-696e03a86726" providerId="AD" clId="Web-{188CEB6C-5B96-50B4-6FC2-3A9D5E88CF94}" dt="2022-02-23T22:47:46.060" v="301"/>
          <ac:spMkLst>
            <pc:docMk/>
            <pc:sldMk cId="1143843255" sldId="261"/>
            <ac:spMk id="59" creationId="{C1DE0CAB-0099-47AE-8A9D-F0C80866669D}"/>
          </ac:spMkLst>
        </pc:spChg>
        <pc:spChg chg="add del">
          <ac:chgData name="Stephanie Whelan (2029726)" userId="S::2029726@student.uwtsd.ac.uk::c4c4317a-e319-4af5-a6fb-696e03a86726" providerId="AD" clId="Web-{188CEB6C-5B96-50B4-6FC2-3A9D5E88CF94}" dt="2022-02-23T22:47:54.998" v="303"/>
          <ac:spMkLst>
            <pc:docMk/>
            <pc:sldMk cId="1143843255" sldId="261"/>
            <ac:spMk id="61" creationId="{B2144DB0-7410-41A8-BE1E-68212DB75B6B}"/>
          </ac:spMkLst>
        </pc:spChg>
        <pc:spChg chg="add del">
          <ac:chgData name="Stephanie Whelan (2029726)" userId="S::2029726@student.uwtsd.ac.uk::c4c4317a-e319-4af5-a6fb-696e03a86726" providerId="AD" clId="Web-{188CEB6C-5B96-50B4-6FC2-3A9D5E88CF94}" dt="2022-02-23T22:47:54.998" v="303"/>
          <ac:spMkLst>
            <pc:docMk/>
            <pc:sldMk cId="1143843255" sldId="261"/>
            <ac:spMk id="62" creationId="{CC4916B3-7C95-40F3-9194-3D9FE002D993}"/>
          </ac:spMkLst>
        </pc:spChg>
        <pc:spChg chg="add">
          <ac:chgData name="Stephanie Whelan (2029726)" userId="S::2029726@student.uwtsd.ac.uk::c4c4317a-e319-4af5-a6fb-696e03a86726" providerId="AD" clId="Web-{188CEB6C-5B96-50B4-6FC2-3A9D5E88CF94}" dt="2022-02-23T22:47:54.998" v="304"/>
          <ac:spMkLst>
            <pc:docMk/>
            <pc:sldMk cId="1143843255" sldId="261"/>
            <ac:spMk id="64" creationId="{1F6D1B57-10C5-4A11-968D-5EF04F324D63}"/>
          </ac:spMkLst>
        </pc:spChg>
        <pc:picChg chg="mod ord">
          <ac:chgData name="Stephanie Whelan (2029726)" userId="S::2029726@student.uwtsd.ac.uk::c4c4317a-e319-4af5-a6fb-696e03a86726" providerId="AD" clId="Web-{188CEB6C-5B96-50B4-6FC2-3A9D5E88CF94}" dt="2022-02-23T22:47:54.998" v="303"/>
          <ac:picMkLst>
            <pc:docMk/>
            <pc:sldMk cId="1143843255" sldId="261"/>
            <ac:picMk id="5" creationId="{1624BD0D-C1EE-452C-84DE-BBD30E87F9E7}"/>
          </ac:picMkLst>
        </pc:picChg>
      </pc:sldChg>
      <pc:sldChg chg="addSp delSp modSp mod setBg">
        <pc:chgData name="Stephanie Whelan (2029726)" userId="S::2029726@student.uwtsd.ac.uk::c4c4317a-e319-4af5-a6fb-696e03a86726" providerId="AD" clId="Web-{188CEB6C-5B96-50B4-6FC2-3A9D5E88CF94}" dt="2022-02-23T22:47:00.809" v="299"/>
        <pc:sldMkLst>
          <pc:docMk/>
          <pc:sldMk cId="3527747282" sldId="262"/>
        </pc:sldMkLst>
        <pc:spChg chg="mod">
          <ac:chgData name="Stephanie Whelan (2029726)" userId="S::2029726@student.uwtsd.ac.uk::c4c4317a-e319-4af5-a6fb-696e03a86726" providerId="AD" clId="Web-{188CEB6C-5B96-50B4-6FC2-3A9D5E88CF94}" dt="2022-02-23T22:47:00.809" v="299"/>
          <ac:spMkLst>
            <pc:docMk/>
            <pc:sldMk cId="3527747282" sldId="262"/>
            <ac:spMk id="2" creationId="{F3BF8C4B-B88A-4DBA-BCDA-D1A2CC13E483}"/>
          </ac:spMkLst>
        </pc:spChg>
        <pc:spChg chg="mod">
          <ac:chgData name="Stephanie Whelan (2029726)" userId="S::2029726@student.uwtsd.ac.uk::c4c4317a-e319-4af5-a6fb-696e03a86726" providerId="AD" clId="Web-{188CEB6C-5B96-50B4-6FC2-3A9D5E88CF94}" dt="2022-02-23T22:47:00.809" v="299"/>
          <ac:spMkLst>
            <pc:docMk/>
            <pc:sldMk cId="3527747282" sldId="262"/>
            <ac:spMk id="3" creationId="{170C6847-8E1D-4F82-8521-2B456BF9ADE7}"/>
          </ac:spMkLst>
        </pc:spChg>
        <pc:spChg chg="add del">
          <ac:chgData name="Stephanie Whelan (2029726)" userId="S::2029726@student.uwtsd.ac.uk::c4c4317a-e319-4af5-a6fb-696e03a86726" providerId="AD" clId="Web-{188CEB6C-5B96-50B4-6FC2-3A9D5E88CF94}" dt="2022-02-23T22:47:00.762" v="298"/>
          <ac:spMkLst>
            <pc:docMk/>
            <pc:sldMk cId="3527747282" sldId="262"/>
            <ac:spMk id="10" creationId="{32454A55-8D0E-4288-BA8C-0F28467A20D8}"/>
          </ac:spMkLst>
        </pc:spChg>
        <pc:spChg chg="add del">
          <ac:chgData name="Stephanie Whelan (2029726)" userId="S::2029726@student.uwtsd.ac.uk::c4c4317a-e319-4af5-a6fb-696e03a86726" providerId="AD" clId="Web-{188CEB6C-5B96-50B4-6FC2-3A9D5E88CF94}" dt="2022-02-23T22:47:00.762" v="298"/>
          <ac:spMkLst>
            <pc:docMk/>
            <pc:sldMk cId="3527747282" sldId="262"/>
            <ac:spMk id="12" creationId="{42BF945A-4452-4881-AF25-582DE1943CF8}"/>
          </ac:spMkLst>
        </pc:spChg>
        <pc:spChg chg="add del">
          <ac:chgData name="Stephanie Whelan (2029726)" userId="S::2029726@student.uwtsd.ac.uk::c4c4317a-e319-4af5-a6fb-696e03a86726" providerId="AD" clId="Web-{188CEB6C-5B96-50B4-6FC2-3A9D5E88CF94}" dt="2022-02-23T22:47:00.762" v="298"/>
          <ac:spMkLst>
            <pc:docMk/>
            <pc:sldMk cId="3527747282" sldId="262"/>
            <ac:spMk id="14" creationId="{7BF02DAB-EEF0-487F-A106-B70843EA6DFC}"/>
          </ac:spMkLst>
        </pc:spChg>
        <pc:spChg chg="add">
          <ac:chgData name="Stephanie Whelan (2029726)" userId="S::2029726@student.uwtsd.ac.uk::c4c4317a-e319-4af5-a6fb-696e03a86726" providerId="AD" clId="Web-{188CEB6C-5B96-50B4-6FC2-3A9D5E88CF94}" dt="2022-02-23T22:47:00.809" v="299"/>
          <ac:spMkLst>
            <pc:docMk/>
            <pc:sldMk cId="3527747282" sldId="262"/>
            <ac:spMk id="16" creationId="{32454A55-8D0E-4288-BA8C-0F28467A20D8}"/>
          </ac:spMkLst>
        </pc:spChg>
        <pc:spChg chg="add">
          <ac:chgData name="Stephanie Whelan (2029726)" userId="S::2029726@student.uwtsd.ac.uk::c4c4317a-e319-4af5-a6fb-696e03a86726" providerId="AD" clId="Web-{188CEB6C-5B96-50B4-6FC2-3A9D5E88CF94}" dt="2022-02-23T22:47:00.809" v="299"/>
          <ac:spMkLst>
            <pc:docMk/>
            <pc:sldMk cId="3527747282" sldId="262"/>
            <ac:spMk id="17" creationId="{42BF945A-4452-4881-AF25-582DE1943CF8}"/>
          </ac:spMkLst>
        </pc:spChg>
        <pc:spChg chg="add">
          <ac:chgData name="Stephanie Whelan (2029726)" userId="S::2029726@student.uwtsd.ac.uk::c4c4317a-e319-4af5-a6fb-696e03a86726" providerId="AD" clId="Web-{188CEB6C-5B96-50B4-6FC2-3A9D5E88CF94}" dt="2022-02-23T22:47:00.809" v="299"/>
          <ac:spMkLst>
            <pc:docMk/>
            <pc:sldMk cId="3527747282" sldId="262"/>
            <ac:spMk id="18" creationId="{7BF02DAB-EEF0-487F-A106-B70843EA6DFC}"/>
          </ac:spMkLst>
        </pc:spChg>
        <pc:picChg chg="add del">
          <ac:chgData name="Stephanie Whelan (2029726)" userId="S::2029726@student.uwtsd.ac.uk::c4c4317a-e319-4af5-a6fb-696e03a86726" providerId="AD" clId="Web-{188CEB6C-5B96-50B4-6FC2-3A9D5E88CF94}" dt="2022-02-23T22:47:00.762" v="298"/>
          <ac:picMkLst>
            <pc:docMk/>
            <pc:sldMk cId="3527747282" sldId="262"/>
            <ac:picMk id="7" creationId="{8178ED29-7E71-4D9C-8BAF-9396CB8FAF14}"/>
          </ac:picMkLst>
        </pc:picChg>
        <pc:picChg chg="add">
          <ac:chgData name="Stephanie Whelan (2029726)" userId="S::2029726@student.uwtsd.ac.uk::c4c4317a-e319-4af5-a6fb-696e03a86726" providerId="AD" clId="Web-{188CEB6C-5B96-50B4-6FC2-3A9D5E88CF94}" dt="2022-02-23T22:47:00.809" v="299"/>
          <ac:picMkLst>
            <pc:docMk/>
            <pc:sldMk cId="3527747282" sldId="262"/>
            <ac:picMk id="19" creationId="{68061BB8-7E8E-4F64-8D78-4050ADF6E6A3}"/>
          </ac:picMkLst>
        </pc:picChg>
      </pc:sldChg>
      <pc:sldChg chg="modSp">
        <pc:chgData name="Stephanie Whelan (2029726)" userId="S::2029726@student.uwtsd.ac.uk::c4c4317a-e319-4af5-a6fb-696e03a86726" providerId="AD" clId="Web-{188CEB6C-5B96-50B4-6FC2-3A9D5E88CF94}" dt="2022-02-23T23:02:31.164" v="630" actId="20577"/>
        <pc:sldMkLst>
          <pc:docMk/>
          <pc:sldMk cId="2514114" sldId="263"/>
        </pc:sldMkLst>
        <pc:spChg chg="mod">
          <ac:chgData name="Stephanie Whelan (2029726)" userId="S::2029726@student.uwtsd.ac.uk::c4c4317a-e319-4af5-a6fb-696e03a86726" providerId="AD" clId="Web-{188CEB6C-5B96-50B4-6FC2-3A9D5E88CF94}" dt="2022-02-23T23:02:31.164" v="630" actId="20577"/>
          <ac:spMkLst>
            <pc:docMk/>
            <pc:sldMk cId="2514114" sldId="263"/>
            <ac:spMk id="3" creationId="{6CB1D8F4-A8DE-481F-AA20-D5BD0B01F40A}"/>
          </ac:spMkLst>
        </pc:spChg>
      </pc:sldChg>
      <pc:sldChg chg="modSp modNotes">
        <pc:chgData name="Stephanie Whelan (2029726)" userId="S::2029726@student.uwtsd.ac.uk::c4c4317a-e319-4af5-a6fb-696e03a86726" providerId="AD" clId="Web-{188CEB6C-5B96-50B4-6FC2-3A9D5E88CF94}" dt="2022-02-23T23:10:08.991" v="767"/>
        <pc:sldMkLst>
          <pc:docMk/>
          <pc:sldMk cId="493523465" sldId="264"/>
        </pc:sldMkLst>
        <pc:spChg chg="mod">
          <ac:chgData name="Stephanie Whelan (2029726)" userId="S::2029726@student.uwtsd.ac.uk::c4c4317a-e319-4af5-a6fb-696e03a86726" providerId="AD" clId="Web-{188CEB6C-5B96-50B4-6FC2-3A9D5E88CF94}" dt="2022-02-23T23:08:28.551" v="759" actId="20577"/>
          <ac:spMkLst>
            <pc:docMk/>
            <pc:sldMk cId="493523465" sldId="264"/>
            <ac:spMk id="2" creationId="{0E2F743B-A06D-8F47-B0C2-177F9E8C1477}"/>
          </ac:spMkLst>
        </pc:spChg>
      </pc:sldChg>
      <pc:sldChg chg="ord">
        <pc:chgData name="Stephanie Whelan (2029726)" userId="S::2029726@student.uwtsd.ac.uk::c4c4317a-e319-4af5-a6fb-696e03a86726" providerId="AD" clId="Web-{188CEB6C-5B96-50B4-6FC2-3A9D5E88CF94}" dt="2022-02-23T22:40:28.110" v="268"/>
        <pc:sldMkLst>
          <pc:docMk/>
          <pc:sldMk cId="3162040070" sldId="268"/>
        </pc:sldMkLst>
      </pc:sldChg>
      <pc:sldChg chg="addSp delSp modSp new mod setBg addAnim modAnim setClrOvrMap modNotes">
        <pc:chgData name="Stephanie Whelan (2029726)" userId="S::2029726@student.uwtsd.ac.uk::c4c4317a-e319-4af5-a6fb-696e03a86726" providerId="AD" clId="Web-{188CEB6C-5B96-50B4-6FC2-3A9D5E88CF94}" dt="2022-02-23T23:18:14.427" v="773"/>
        <pc:sldMkLst>
          <pc:docMk/>
          <pc:sldMk cId="1015970010" sldId="269"/>
        </pc:sldMkLst>
        <pc:spChg chg="add del mod">
          <ac:chgData name="Stephanie Whelan (2029726)" userId="S::2029726@student.uwtsd.ac.uk::c4c4317a-e319-4af5-a6fb-696e03a86726" providerId="AD" clId="Web-{188CEB6C-5B96-50B4-6FC2-3A9D5E88CF94}" dt="2022-02-23T22:50:37.003" v="310"/>
          <ac:spMkLst>
            <pc:docMk/>
            <pc:sldMk cId="1015970010" sldId="269"/>
            <ac:spMk id="2" creationId="{DE6FA77F-D2C7-455E-9CB8-611BF8F96E98}"/>
          </ac:spMkLst>
        </pc:spChg>
        <pc:spChg chg="del mod">
          <ac:chgData name="Stephanie Whelan (2029726)" userId="S::2029726@student.uwtsd.ac.uk::c4c4317a-e319-4af5-a6fb-696e03a86726" providerId="AD" clId="Web-{188CEB6C-5B96-50B4-6FC2-3A9D5E88CF94}" dt="2022-02-23T22:39:36.734" v="267"/>
          <ac:spMkLst>
            <pc:docMk/>
            <pc:sldMk cId="1015970010" sldId="269"/>
            <ac:spMk id="3" creationId="{FDEC294D-546A-4861-9A9B-F25DA53728ED}"/>
          </ac:spMkLst>
        </pc:spChg>
        <pc:spChg chg="add del">
          <ac:chgData name="Stephanie Whelan (2029726)" userId="S::2029726@student.uwtsd.ac.uk::c4c4317a-e319-4af5-a6fb-696e03a86726" providerId="AD" clId="Web-{188CEB6C-5B96-50B4-6FC2-3A9D5E88CF94}" dt="2022-02-23T22:50:37.003" v="310"/>
          <ac:spMkLst>
            <pc:docMk/>
            <pc:sldMk cId="1015970010" sldId="269"/>
            <ac:spMk id="9" creationId="{81E3F4E1-B084-4FFF-9627-13782BE0BE4A}"/>
          </ac:spMkLst>
        </pc:spChg>
        <pc:spChg chg="add del">
          <ac:chgData name="Stephanie Whelan (2029726)" userId="S::2029726@student.uwtsd.ac.uk::c4c4317a-e319-4af5-a6fb-696e03a86726" providerId="AD" clId="Web-{188CEB6C-5B96-50B4-6FC2-3A9D5E88CF94}" dt="2022-02-23T22:50:37.003" v="310"/>
          <ac:spMkLst>
            <pc:docMk/>
            <pc:sldMk cId="1015970010" sldId="269"/>
            <ac:spMk id="11" creationId="{1F8051AB-C2F8-461F-812A-3E58862141B3}"/>
          </ac:spMkLst>
        </pc:spChg>
        <pc:spChg chg="add del">
          <ac:chgData name="Stephanie Whelan (2029726)" userId="S::2029726@student.uwtsd.ac.uk::c4c4317a-e319-4af5-a6fb-696e03a86726" providerId="AD" clId="Web-{188CEB6C-5B96-50B4-6FC2-3A9D5E88CF94}" dt="2022-02-23T22:50:37.003" v="310"/>
          <ac:spMkLst>
            <pc:docMk/>
            <pc:sldMk cId="1015970010" sldId="269"/>
            <ac:spMk id="13" creationId="{481E0C28-CB2F-425F-98C5-AF23B9B704DF}"/>
          </ac:spMkLst>
        </pc:spChg>
        <pc:spChg chg="add del">
          <ac:chgData name="Stephanie Whelan (2029726)" userId="S::2029726@student.uwtsd.ac.uk::c4c4317a-e319-4af5-a6fb-696e03a86726" providerId="AD" clId="Web-{188CEB6C-5B96-50B4-6FC2-3A9D5E88CF94}" dt="2022-02-23T22:50:37.003" v="310"/>
          <ac:spMkLst>
            <pc:docMk/>
            <pc:sldMk cId="1015970010" sldId="269"/>
            <ac:spMk id="15" creationId="{2DB2879C-F0B1-4195-A323-E97B6065A78E}"/>
          </ac:spMkLst>
        </pc:spChg>
        <pc:spChg chg="add del">
          <ac:chgData name="Stephanie Whelan (2029726)" userId="S::2029726@student.uwtsd.ac.uk::c4c4317a-e319-4af5-a6fb-696e03a86726" providerId="AD" clId="Web-{188CEB6C-5B96-50B4-6FC2-3A9D5E88CF94}" dt="2022-02-23T22:50:37.003" v="310"/>
          <ac:spMkLst>
            <pc:docMk/>
            <pc:sldMk cId="1015970010" sldId="269"/>
            <ac:spMk id="24" creationId="{FE5ECD52-6A23-4FF4-8C32-7B5DE9973ADA}"/>
          </ac:spMkLst>
        </pc:spChg>
        <pc:spChg chg="add del">
          <ac:chgData name="Stephanie Whelan (2029726)" userId="S::2029726@student.uwtsd.ac.uk::c4c4317a-e319-4af5-a6fb-696e03a86726" providerId="AD" clId="Web-{188CEB6C-5B96-50B4-6FC2-3A9D5E88CF94}" dt="2022-02-23T22:50:37.003" v="310"/>
          <ac:spMkLst>
            <pc:docMk/>
            <pc:sldMk cId="1015970010" sldId="269"/>
            <ac:spMk id="30" creationId="{45624C63-3CCA-4EA6-B822-6E710A82062B}"/>
          </ac:spMkLst>
        </pc:spChg>
        <pc:spChg chg="add del">
          <ac:chgData name="Stephanie Whelan (2029726)" userId="S::2029726@student.uwtsd.ac.uk::c4c4317a-e319-4af5-a6fb-696e03a86726" providerId="AD" clId="Web-{188CEB6C-5B96-50B4-6FC2-3A9D5E88CF94}" dt="2022-02-23T22:50:37.003" v="310"/>
          <ac:spMkLst>
            <pc:docMk/>
            <pc:sldMk cId="1015970010" sldId="269"/>
            <ac:spMk id="32" creationId="{1224AB20-D4B1-4B7F-B0A4-F3D2A1534443}"/>
          </ac:spMkLst>
        </pc:spChg>
        <pc:graphicFrameChg chg="add mod">
          <ac:chgData name="Stephanie Whelan (2029726)" userId="S::2029726@student.uwtsd.ac.uk::c4c4317a-e319-4af5-a6fb-696e03a86726" providerId="AD" clId="Web-{188CEB6C-5B96-50B4-6FC2-3A9D5E88CF94}" dt="2022-02-23T23:17:42.661" v="771" actId="1076"/>
          <ac:graphicFrameMkLst>
            <pc:docMk/>
            <pc:sldMk cId="1015970010" sldId="269"/>
            <ac:graphicFrameMk id="5" creationId="{87A3E0A6-5306-442E-99C4-7A081A396394}"/>
          </ac:graphicFrameMkLst>
        </pc:graphicFrameChg>
        <pc:picChg chg="add del">
          <ac:chgData name="Stephanie Whelan (2029726)" userId="S::2029726@student.uwtsd.ac.uk::c4c4317a-e319-4af5-a6fb-696e03a86726" providerId="AD" clId="Web-{188CEB6C-5B96-50B4-6FC2-3A9D5E88CF94}" dt="2022-02-23T22:50:37.003" v="310"/>
          <ac:picMkLst>
            <pc:docMk/>
            <pc:sldMk cId="1015970010" sldId="269"/>
            <ac:picMk id="20" creationId="{26E32CE1-D113-412E-9933-113646E21F53}"/>
          </ac:picMkLst>
        </pc:picChg>
        <pc:picChg chg="add del">
          <ac:chgData name="Stephanie Whelan (2029726)" userId="S::2029726@student.uwtsd.ac.uk::c4c4317a-e319-4af5-a6fb-696e03a86726" providerId="AD" clId="Web-{188CEB6C-5B96-50B4-6FC2-3A9D5E88CF94}" dt="2022-02-23T22:50:37.003" v="310"/>
          <ac:picMkLst>
            <pc:docMk/>
            <pc:sldMk cId="1015970010" sldId="269"/>
            <ac:picMk id="22" creationId="{117B7C8B-175B-4009-808B-9F66FD108AB3}"/>
          </ac:picMkLst>
        </pc:picChg>
        <pc:picChg chg="add del">
          <ac:chgData name="Stephanie Whelan (2029726)" userId="S::2029726@student.uwtsd.ac.uk::c4c4317a-e319-4af5-a6fb-696e03a86726" providerId="AD" clId="Web-{188CEB6C-5B96-50B4-6FC2-3A9D5E88CF94}" dt="2022-02-23T22:50:37.003" v="310"/>
          <ac:picMkLst>
            <pc:docMk/>
            <pc:sldMk cId="1015970010" sldId="269"/>
            <ac:picMk id="26" creationId="{5C3F2B96-5F34-41C9-8E37-A9CD279A4270}"/>
          </ac:picMkLst>
        </pc:picChg>
        <pc:picChg chg="add del">
          <ac:chgData name="Stephanie Whelan (2029726)" userId="S::2029726@student.uwtsd.ac.uk::c4c4317a-e319-4af5-a6fb-696e03a86726" providerId="AD" clId="Web-{188CEB6C-5B96-50B4-6FC2-3A9D5E88CF94}" dt="2022-02-23T22:50:37.003" v="310"/>
          <ac:picMkLst>
            <pc:docMk/>
            <pc:sldMk cId="1015970010" sldId="269"/>
            <ac:picMk id="28" creationId="{9A4E02BF-4F0E-44E2-A489-075900B7866C}"/>
          </ac:picMkLst>
        </pc:picChg>
      </pc:sldChg>
    </pc:docChg>
  </pc:docChgLst>
  <pc:docChgLst>
    <pc:chgData name="Stephanie Whelan (2029726)" userId="S::2029726@student.uwtsd.ac.uk::c4c4317a-e319-4af5-a6fb-696e03a86726" providerId="AD" clId="Web-{8C340928-8343-FAA3-4BBB-C754EB9C0FB4}"/>
    <pc:docChg chg="addSld delSld modSld">
      <pc:chgData name="Stephanie Whelan (2029726)" userId="S::2029726@student.uwtsd.ac.uk::c4c4317a-e319-4af5-a6fb-696e03a86726" providerId="AD" clId="Web-{8C340928-8343-FAA3-4BBB-C754EB9C0FB4}" dt="2022-02-24T10:42:07.915" v="182"/>
      <pc:docMkLst>
        <pc:docMk/>
      </pc:docMkLst>
      <pc:sldChg chg="addSp delSp modSp mod setBg setClrOvrMap modNotes">
        <pc:chgData name="Stephanie Whelan (2029726)" userId="S::2029726@student.uwtsd.ac.uk::c4c4317a-e319-4af5-a6fb-696e03a86726" providerId="AD" clId="Web-{8C340928-8343-FAA3-4BBB-C754EB9C0FB4}" dt="2022-02-24T10:42:07.915" v="182"/>
        <pc:sldMkLst>
          <pc:docMk/>
          <pc:sldMk cId="352179697" sldId="257"/>
        </pc:sldMkLst>
        <pc:spChg chg="mod">
          <ac:chgData name="Stephanie Whelan (2029726)" userId="S::2029726@student.uwtsd.ac.uk::c4c4317a-e319-4af5-a6fb-696e03a86726" providerId="AD" clId="Web-{8C340928-8343-FAA3-4BBB-C754EB9C0FB4}" dt="2022-02-24T10:42:07.915" v="182"/>
          <ac:spMkLst>
            <pc:docMk/>
            <pc:sldMk cId="352179697" sldId="257"/>
            <ac:spMk id="2" creationId="{60CC3653-687F-4601-B1E2-10C6F24B354F}"/>
          </ac:spMkLst>
        </pc:spChg>
        <pc:spChg chg="del">
          <ac:chgData name="Stephanie Whelan (2029726)" userId="S::2029726@student.uwtsd.ac.uk::c4c4317a-e319-4af5-a6fb-696e03a86726" providerId="AD" clId="Web-{8C340928-8343-FAA3-4BBB-C754EB9C0FB4}" dt="2022-02-24T10:38:48.098" v="156"/>
          <ac:spMkLst>
            <pc:docMk/>
            <pc:sldMk cId="352179697" sldId="257"/>
            <ac:spMk id="13" creationId="{25482F9D-E110-434E-9B4F-41A3F5CB2A2F}"/>
          </ac:spMkLst>
        </pc:spChg>
        <pc:spChg chg="del">
          <ac:chgData name="Stephanie Whelan (2029726)" userId="S::2029726@student.uwtsd.ac.uk::c4c4317a-e319-4af5-a6fb-696e03a86726" providerId="AD" clId="Web-{8C340928-8343-FAA3-4BBB-C754EB9C0FB4}" dt="2022-02-24T10:38:48.098" v="156"/>
          <ac:spMkLst>
            <pc:docMk/>
            <pc:sldMk cId="352179697" sldId="257"/>
            <ac:spMk id="15" creationId="{5779FF2E-BB5C-4805-AAD5-275495A2B7EF}"/>
          </ac:spMkLst>
        </pc:spChg>
        <pc:spChg chg="del">
          <ac:chgData name="Stephanie Whelan (2029726)" userId="S::2029726@student.uwtsd.ac.uk::c4c4317a-e319-4af5-a6fb-696e03a86726" providerId="AD" clId="Web-{8C340928-8343-FAA3-4BBB-C754EB9C0FB4}" dt="2022-02-24T10:38:48.098" v="156"/>
          <ac:spMkLst>
            <pc:docMk/>
            <pc:sldMk cId="352179697" sldId="257"/>
            <ac:spMk id="17" creationId="{6EB83258-50E7-4A51-8C48-ADA7CD7FCA02}"/>
          </ac:spMkLst>
        </pc:spChg>
        <pc:spChg chg="del">
          <ac:chgData name="Stephanie Whelan (2029726)" userId="S::2029726@student.uwtsd.ac.uk::c4c4317a-e319-4af5-a6fb-696e03a86726" providerId="AD" clId="Web-{8C340928-8343-FAA3-4BBB-C754EB9C0FB4}" dt="2022-02-24T10:38:48.098" v="156"/>
          <ac:spMkLst>
            <pc:docMk/>
            <pc:sldMk cId="352179697" sldId="257"/>
            <ac:spMk id="19" creationId="{A4188960-1398-409C-BA5D-F87CCB743390}"/>
          </ac:spMkLst>
        </pc:spChg>
        <pc:spChg chg="add del">
          <ac:chgData name="Stephanie Whelan (2029726)" userId="S::2029726@student.uwtsd.ac.uk::c4c4317a-e319-4af5-a6fb-696e03a86726" providerId="AD" clId="Web-{8C340928-8343-FAA3-4BBB-C754EB9C0FB4}" dt="2022-02-24T10:39:55.552" v="164"/>
          <ac:spMkLst>
            <pc:docMk/>
            <pc:sldMk cId="352179697" sldId="257"/>
            <ac:spMk id="24" creationId="{10208470-709D-4AF1-83BC-8A1019901B0F}"/>
          </ac:spMkLst>
        </pc:spChg>
        <pc:spChg chg="add del">
          <ac:chgData name="Stephanie Whelan (2029726)" userId="S::2029726@student.uwtsd.ac.uk::c4c4317a-e319-4af5-a6fb-696e03a86726" providerId="AD" clId="Web-{8C340928-8343-FAA3-4BBB-C754EB9C0FB4}" dt="2022-02-24T10:39:55.552" v="164"/>
          <ac:spMkLst>
            <pc:docMk/>
            <pc:sldMk cId="352179697" sldId="257"/>
            <ac:spMk id="26" creationId="{38D8AE6D-D2DF-4BEA-AF55-5E7DD41A31A1}"/>
          </ac:spMkLst>
        </pc:spChg>
        <pc:spChg chg="add del">
          <ac:chgData name="Stephanie Whelan (2029726)" userId="S::2029726@student.uwtsd.ac.uk::c4c4317a-e319-4af5-a6fb-696e03a86726" providerId="AD" clId="Web-{8C340928-8343-FAA3-4BBB-C754EB9C0FB4}" dt="2022-02-24T10:39:55.552" v="164"/>
          <ac:spMkLst>
            <pc:docMk/>
            <pc:sldMk cId="352179697" sldId="257"/>
            <ac:spMk id="28" creationId="{8D9E9787-9929-42D8-AEDA-28F936807A01}"/>
          </ac:spMkLst>
        </pc:spChg>
        <pc:spChg chg="add del">
          <ac:chgData name="Stephanie Whelan (2029726)" userId="S::2029726@student.uwtsd.ac.uk::c4c4317a-e319-4af5-a6fb-696e03a86726" providerId="AD" clId="Web-{8C340928-8343-FAA3-4BBB-C754EB9C0FB4}" dt="2022-02-24T10:39:55.552" v="164"/>
          <ac:spMkLst>
            <pc:docMk/>
            <pc:sldMk cId="352179697" sldId="257"/>
            <ac:spMk id="30" creationId="{30A678BD-FD5D-4756-B0DC-E713CB827749}"/>
          </ac:spMkLst>
        </pc:spChg>
        <pc:spChg chg="add del">
          <ac:chgData name="Stephanie Whelan (2029726)" userId="S::2029726@student.uwtsd.ac.uk::c4c4317a-e319-4af5-a6fb-696e03a86726" providerId="AD" clId="Web-{8C340928-8343-FAA3-4BBB-C754EB9C0FB4}" dt="2022-02-24T10:39:55.537" v="163"/>
          <ac:spMkLst>
            <pc:docMk/>
            <pc:sldMk cId="352179697" sldId="257"/>
            <ac:spMk id="35" creationId="{935B8EF4-1A59-4D23-9073-CC822D6C3243}"/>
          </ac:spMkLst>
        </pc:spChg>
        <pc:spChg chg="add del">
          <ac:chgData name="Stephanie Whelan (2029726)" userId="S::2029726@student.uwtsd.ac.uk::c4c4317a-e319-4af5-a6fb-696e03a86726" providerId="AD" clId="Web-{8C340928-8343-FAA3-4BBB-C754EB9C0FB4}" dt="2022-02-24T10:39:55.537" v="163"/>
          <ac:spMkLst>
            <pc:docMk/>
            <pc:sldMk cId="352179697" sldId="257"/>
            <ac:spMk id="37" creationId="{F05075F9-95DE-4EE5-8B27-45016C98C137}"/>
          </ac:spMkLst>
        </pc:spChg>
        <pc:spChg chg="add del">
          <ac:chgData name="Stephanie Whelan (2029726)" userId="S::2029726@student.uwtsd.ac.uk::c4c4317a-e319-4af5-a6fb-696e03a86726" providerId="AD" clId="Web-{8C340928-8343-FAA3-4BBB-C754EB9C0FB4}" dt="2022-02-24T10:39:55.537" v="163"/>
          <ac:spMkLst>
            <pc:docMk/>
            <pc:sldMk cId="352179697" sldId="257"/>
            <ac:spMk id="39" creationId="{F1FA2CDB-3235-4224-8583-449FAD4E7624}"/>
          </ac:spMkLst>
        </pc:spChg>
        <pc:spChg chg="add del">
          <ac:chgData name="Stephanie Whelan (2029726)" userId="S::2029726@student.uwtsd.ac.uk::c4c4317a-e319-4af5-a6fb-696e03a86726" providerId="AD" clId="Web-{8C340928-8343-FAA3-4BBB-C754EB9C0FB4}" dt="2022-02-24T10:39:55.537" v="163"/>
          <ac:spMkLst>
            <pc:docMk/>
            <pc:sldMk cId="352179697" sldId="257"/>
            <ac:spMk id="41" creationId="{634317E1-B08F-401E-8A71-42E0BF6B655B}"/>
          </ac:spMkLst>
        </pc:spChg>
        <pc:spChg chg="add del">
          <ac:chgData name="Stephanie Whelan (2029726)" userId="S::2029726@student.uwtsd.ac.uk::c4c4317a-e319-4af5-a6fb-696e03a86726" providerId="AD" clId="Web-{8C340928-8343-FAA3-4BBB-C754EB9C0FB4}" dt="2022-02-24T10:42:07.915" v="182"/>
          <ac:spMkLst>
            <pc:docMk/>
            <pc:sldMk cId="352179697" sldId="257"/>
            <ac:spMk id="43" creationId="{25482F9D-E110-434E-9B4F-41A3F5CB2A2F}"/>
          </ac:spMkLst>
        </pc:spChg>
        <pc:spChg chg="add del">
          <ac:chgData name="Stephanie Whelan (2029726)" userId="S::2029726@student.uwtsd.ac.uk::c4c4317a-e319-4af5-a6fb-696e03a86726" providerId="AD" clId="Web-{8C340928-8343-FAA3-4BBB-C754EB9C0FB4}" dt="2022-02-24T10:42:07.915" v="182"/>
          <ac:spMkLst>
            <pc:docMk/>
            <pc:sldMk cId="352179697" sldId="257"/>
            <ac:spMk id="44" creationId="{5779FF2E-BB5C-4805-AAD5-275495A2B7EF}"/>
          </ac:spMkLst>
        </pc:spChg>
        <pc:spChg chg="add del">
          <ac:chgData name="Stephanie Whelan (2029726)" userId="S::2029726@student.uwtsd.ac.uk::c4c4317a-e319-4af5-a6fb-696e03a86726" providerId="AD" clId="Web-{8C340928-8343-FAA3-4BBB-C754EB9C0FB4}" dt="2022-02-24T10:42:07.915" v="182"/>
          <ac:spMkLst>
            <pc:docMk/>
            <pc:sldMk cId="352179697" sldId="257"/>
            <ac:spMk id="45" creationId="{6EB83258-50E7-4A51-8C48-ADA7CD7FCA02}"/>
          </ac:spMkLst>
        </pc:spChg>
        <pc:spChg chg="add del">
          <ac:chgData name="Stephanie Whelan (2029726)" userId="S::2029726@student.uwtsd.ac.uk::c4c4317a-e319-4af5-a6fb-696e03a86726" providerId="AD" clId="Web-{8C340928-8343-FAA3-4BBB-C754EB9C0FB4}" dt="2022-02-24T10:42:07.915" v="182"/>
          <ac:spMkLst>
            <pc:docMk/>
            <pc:sldMk cId="352179697" sldId="257"/>
            <ac:spMk id="46" creationId="{A4188960-1398-409C-BA5D-F87CCB743390}"/>
          </ac:spMkLst>
        </pc:spChg>
        <pc:spChg chg="add del">
          <ac:chgData name="Stephanie Whelan (2029726)" userId="S::2029726@student.uwtsd.ac.uk::c4c4317a-e319-4af5-a6fb-696e03a86726" providerId="AD" clId="Web-{8C340928-8343-FAA3-4BBB-C754EB9C0FB4}" dt="2022-02-24T10:42:07.915" v="182"/>
          <ac:spMkLst>
            <pc:docMk/>
            <pc:sldMk cId="352179697" sldId="257"/>
            <ac:spMk id="51" creationId="{25482F9D-E110-434E-9B4F-41A3F5CB2A2F}"/>
          </ac:spMkLst>
        </pc:spChg>
        <pc:spChg chg="add del">
          <ac:chgData name="Stephanie Whelan (2029726)" userId="S::2029726@student.uwtsd.ac.uk::c4c4317a-e319-4af5-a6fb-696e03a86726" providerId="AD" clId="Web-{8C340928-8343-FAA3-4BBB-C754EB9C0FB4}" dt="2022-02-24T10:42:07.915" v="182"/>
          <ac:spMkLst>
            <pc:docMk/>
            <pc:sldMk cId="352179697" sldId="257"/>
            <ac:spMk id="53" creationId="{5779FF2E-BB5C-4805-AAD5-275495A2B7EF}"/>
          </ac:spMkLst>
        </pc:spChg>
        <pc:spChg chg="add del">
          <ac:chgData name="Stephanie Whelan (2029726)" userId="S::2029726@student.uwtsd.ac.uk::c4c4317a-e319-4af5-a6fb-696e03a86726" providerId="AD" clId="Web-{8C340928-8343-FAA3-4BBB-C754EB9C0FB4}" dt="2022-02-24T10:42:07.915" v="182"/>
          <ac:spMkLst>
            <pc:docMk/>
            <pc:sldMk cId="352179697" sldId="257"/>
            <ac:spMk id="55" creationId="{6EB83258-50E7-4A51-8C48-ADA7CD7FCA02}"/>
          </ac:spMkLst>
        </pc:spChg>
        <pc:spChg chg="add del">
          <ac:chgData name="Stephanie Whelan (2029726)" userId="S::2029726@student.uwtsd.ac.uk::c4c4317a-e319-4af5-a6fb-696e03a86726" providerId="AD" clId="Web-{8C340928-8343-FAA3-4BBB-C754EB9C0FB4}" dt="2022-02-24T10:42:07.915" v="182"/>
          <ac:spMkLst>
            <pc:docMk/>
            <pc:sldMk cId="352179697" sldId="257"/>
            <ac:spMk id="57" creationId="{A4188960-1398-409C-BA5D-F87CCB743390}"/>
          </ac:spMkLst>
        </pc:spChg>
        <pc:graphicFrameChg chg="mod modGraphic">
          <ac:chgData name="Stephanie Whelan (2029726)" userId="S::2029726@student.uwtsd.ac.uk::c4c4317a-e319-4af5-a6fb-696e03a86726" providerId="AD" clId="Web-{8C340928-8343-FAA3-4BBB-C754EB9C0FB4}" dt="2022-02-24T10:42:07.915" v="182"/>
          <ac:graphicFrameMkLst>
            <pc:docMk/>
            <pc:sldMk cId="352179697" sldId="257"/>
            <ac:graphicFrameMk id="10" creationId="{BD879DC3-313A-4CBC-B06F-2BF3F4EC0B4E}"/>
          </ac:graphicFrameMkLst>
        </pc:graphicFrameChg>
      </pc:sldChg>
      <pc:sldChg chg="addSp delSp modSp">
        <pc:chgData name="Stephanie Whelan (2029726)" userId="S::2029726@student.uwtsd.ac.uk::c4c4317a-e319-4af5-a6fb-696e03a86726" providerId="AD" clId="Web-{8C340928-8343-FAA3-4BBB-C754EB9C0FB4}" dt="2022-02-24T09:32:28.020" v="8"/>
        <pc:sldMkLst>
          <pc:docMk/>
          <pc:sldMk cId="1143843255" sldId="261"/>
        </pc:sldMkLst>
        <pc:graphicFrameChg chg="add del mod modGraphic">
          <ac:chgData name="Stephanie Whelan (2029726)" userId="S::2029726@student.uwtsd.ac.uk::c4c4317a-e319-4af5-a6fb-696e03a86726" providerId="AD" clId="Web-{8C340928-8343-FAA3-4BBB-C754EB9C0FB4}" dt="2022-02-24T09:32:28.020" v="8"/>
          <ac:graphicFrameMkLst>
            <pc:docMk/>
            <pc:sldMk cId="1143843255" sldId="261"/>
            <ac:graphicFrameMk id="4" creationId="{BF33137A-26D7-4007-94A5-5CE015B36E68}"/>
          </ac:graphicFrameMkLst>
        </pc:graphicFrameChg>
      </pc:sldChg>
      <pc:sldChg chg="addSp delSp modSp mod setBg addAnim">
        <pc:chgData name="Stephanie Whelan (2029726)" userId="S::2029726@student.uwtsd.ac.uk::c4c4317a-e319-4af5-a6fb-696e03a86726" providerId="AD" clId="Web-{8C340928-8343-FAA3-4BBB-C754EB9C0FB4}" dt="2022-02-24T09:11:05.108" v="6"/>
        <pc:sldMkLst>
          <pc:docMk/>
          <pc:sldMk cId="2514114" sldId="263"/>
        </pc:sldMkLst>
        <pc:spChg chg="mod">
          <ac:chgData name="Stephanie Whelan (2029726)" userId="S::2029726@student.uwtsd.ac.uk::c4c4317a-e319-4af5-a6fb-696e03a86726" providerId="AD" clId="Web-{8C340928-8343-FAA3-4BBB-C754EB9C0FB4}" dt="2022-02-24T09:09:13.465" v="2"/>
          <ac:spMkLst>
            <pc:docMk/>
            <pc:sldMk cId="2514114" sldId="263"/>
            <ac:spMk id="2" creationId="{90F257F0-9477-47B0-A39A-59D746D13F3A}"/>
          </ac:spMkLst>
        </pc:spChg>
        <pc:spChg chg="mod ord">
          <ac:chgData name="Stephanie Whelan (2029726)" userId="S::2029726@student.uwtsd.ac.uk::c4c4317a-e319-4af5-a6fb-696e03a86726" providerId="AD" clId="Web-{8C340928-8343-FAA3-4BBB-C754EB9C0FB4}" dt="2022-02-24T09:11:05.108" v="6"/>
          <ac:spMkLst>
            <pc:docMk/>
            <pc:sldMk cId="2514114" sldId="263"/>
            <ac:spMk id="3" creationId="{6CB1D8F4-A8DE-481F-AA20-D5BD0B01F40A}"/>
          </ac:spMkLst>
        </pc:spChg>
        <pc:spChg chg="add del">
          <ac:chgData name="Stephanie Whelan (2029726)" userId="S::2029726@student.uwtsd.ac.uk::c4c4317a-e319-4af5-a6fb-696e03a86726" providerId="AD" clId="Web-{8C340928-8343-FAA3-4BBB-C754EB9C0FB4}" dt="2022-02-24T09:11:05.108" v="6"/>
          <ac:spMkLst>
            <pc:docMk/>
            <pc:sldMk cId="2514114" sldId="263"/>
            <ac:spMk id="9" creationId="{1F6D1B57-10C5-4A11-968D-5EF04F324D63}"/>
          </ac:spMkLst>
        </pc:spChg>
        <pc:spChg chg="add">
          <ac:chgData name="Stephanie Whelan (2029726)" userId="S::2029726@student.uwtsd.ac.uk::c4c4317a-e319-4af5-a6fb-696e03a86726" providerId="AD" clId="Web-{8C340928-8343-FAA3-4BBB-C754EB9C0FB4}" dt="2022-02-24T09:11:05.108" v="6"/>
          <ac:spMkLst>
            <pc:docMk/>
            <pc:sldMk cId="2514114" sldId="263"/>
            <ac:spMk id="14" creationId="{1F6D1B57-10C5-4A11-968D-5EF04F324D63}"/>
          </ac:spMkLst>
        </pc:spChg>
        <pc:picChg chg="add mod">
          <ac:chgData name="Stephanie Whelan (2029726)" userId="S::2029726@student.uwtsd.ac.uk::c4c4317a-e319-4af5-a6fb-696e03a86726" providerId="AD" clId="Web-{8C340928-8343-FAA3-4BBB-C754EB9C0FB4}" dt="2022-02-24T09:11:05.108" v="6"/>
          <ac:picMkLst>
            <pc:docMk/>
            <pc:sldMk cId="2514114" sldId="263"/>
            <ac:picMk id="4" creationId="{8C39DC3B-7F2F-4257-A12B-6BAA9B56A343}"/>
          </ac:picMkLst>
        </pc:picChg>
        <pc:picChg chg="add del">
          <ac:chgData name="Stephanie Whelan (2029726)" userId="S::2029726@student.uwtsd.ac.uk::c4c4317a-e319-4af5-a6fb-696e03a86726" providerId="AD" clId="Web-{8C340928-8343-FAA3-4BBB-C754EB9C0FB4}" dt="2022-02-24T09:11:00.639" v="5"/>
          <ac:picMkLst>
            <pc:docMk/>
            <pc:sldMk cId="2514114" sldId="263"/>
            <ac:picMk id="5" creationId="{78BC4F51-5D43-4B9F-A89F-75A62885CC6E}"/>
          </ac:picMkLst>
        </pc:picChg>
      </pc:sldChg>
      <pc:sldChg chg="addSp delSp modSp mod setBg setClrOvrMap">
        <pc:chgData name="Stephanie Whelan (2029726)" userId="S::2029726@student.uwtsd.ac.uk::c4c4317a-e319-4af5-a6fb-696e03a86726" providerId="AD" clId="Web-{8C340928-8343-FAA3-4BBB-C754EB9C0FB4}" dt="2022-02-24T09:05:53.631" v="1"/>
        <pc:sldMkLst>
          <pc:docMk/>
          <pc:sldMk cId="493523465" sldId="264"/>
        </pc:sldMkLst>
        <pc:spChg chg="mod">
          <ac:chgData name="Stephanie Whelan (2029726)" userId="S::2029726@student.uwtsd.ac.uk::c4c4317a-e319-4af5-a6fb-696e03a86726" providerId="AD" clId="Web-{8C340928-8343-FAA3-4BBB-C754EB9C0FB4}" dt="2022-02-24T09:05:53.631" v="1"/>
          <ac:spMkLst>
            <pc:docMk/>
            <pc:sldMk cId="493523465" sldId="264"/>
            <ac:spMk id="2" creationId="{0E2F743B-A06D-8F47-B0C2-177F9E8C1477}"/>
          </ac:spMkLst>
        </pc:spChg>
        <pc:spChg chg="add del">
          <ac:chgData name="Stephanie Whelan (2029726)" userId="S::2029726@student.uwtsd.ac.uk::c4c4317a-e319-4af5-a6fb-696e03a86726" providerId="AD" clId="Web-{8C340928-8343-FAA3-4BBB-C754EB9C0FB4}" dt="2022-02-24T09:05:53.631" v="1"/>
          <ac:spMkLst>
            <pc:docMk/>
            <pc:sldMk cId="493523465" sldId="264"/>
            <ac:spMk id="9" creationId="{25482F9D-E110-434E-9B4F-41A3F5CB2A2F}"/>
          </ac:spMkLst>
        </pc:spChg>
        <pc:spChg chg="add del">
          <ac:chgData name="Stephanie Whelan (2029726)" userId="S::2029726@student.uwtsd.ac.uk::c4c4317a-e319-4af5-a6fb-696e03a86726" providerId="AD" clId="Web-{8C340928-8343-FAA3-4BBB-C754EB9C0FB4}" dt="2022-02-24T09:05:53.631" v="1"/>
          <ac:spMkLst>
            <pc:docMk/>
            <pc:sldMk cId="493523465" sldId="264"/>
            <ac:spMk id="11" creationId="{5779FF2E-BB5C-4805-AAD5-275495A2B7EF}"/>
          </ac:spMkLst>
        </pc:spChg>
        <pc:spChg chg="add del">
          <ac:chgData name="Stephanie Whelan (2029726)" userId="S::2029726@student.uwtsd.ac.uk::c4c4317a-e319-4af5-a6fb-696e03a86726" providerId="AD" clId="Web-{8C340928-8343-FAA3-4BBB-C754EB9C0FB4}" dt="2022-02-24T09:05:53.631" v="1"/>
          <ac:spMkLst>
            <pc:docMk/>
            <pc:sldMk cId="493523465" sldId="264"/>
            <ac:spMk id="13" creationId="{6EB83258-50E7-4A51-8C48-ADA7CD7FCA02}"/>
          </ac:spMkLst>
        </pc:spChg>
        <pc:spChg chg="add del">
          <ac:chgData name="Stephanie Whelan (2029726)" userId="S::2029726@student.uwtsd.ac.uk::c4c4317a-e319-4af5-a6fb-696e03a86726" providerId="AD" clId="Web-{8C340928-8343-FAA3-4BBB-C754EB9C0FB4}" dt="2022-02-24T09:05:53.631" v="1"/>
          <ac:spMkLst>
            <pc:docMk/>
            <pc:sldMk cId="493523465" sldId="264"/>
            <ac:spMk id="15" creationId="{A4188960-1398-409C-BA5D-F87CCB743390}"/>
          </ac:spMkLst>
        </pc:spChg>
        <pc:graphicFrameChg chg="mod modGraphic">
          <ac:chgData name="Stephanie Whelan (2029726)" userId="S::2029726@student.uwtsd.ac.uk::c4c4317a-e319-4af5-a6fb-696e03a86726" providerId="AD" clId="Web-{8C340928-8343-FAA3-4BBB-C754EB9C0FB4}" dt="2022-02-24T09:05:53.631" v="1"/>
          <ac:graphicFrameMkLst>
            <pc:docMk/>
            <pc:sldMk cId="493523465" sldId="264"/>
            <ac:graphicFrameMk id="5" creationId="{CFC9129D-0D25-4645-9581-73FFCF51E92C}"/>
          </ac:graphicFrameMkLst>
        </pc:graphicFrameChg>
      </pc:sldChg>
      <pc:sldChg chg="addSp delSp modSp">
        <pc:chgData name="Stephanie Whelan (2029726)" userId="S::2029726@student.uwtsd.ac.uk::c4c4317a-e319-4af5-a6fb-696e03a86726" providerId="AD" clId="Web-{8C340928-8343-FAA3-4BBB-C754EB9C0FB4}" dt="2022-02-24T10:34:46.249" v="81" actId="20577"/>
        <pc:sldMkLst>
          <pc:docMk/>
          <pc:sldMk cId="2743996145" sldId="265"/>
        </pc:sldMkLst>
        <pc:spChg chg="mod">
          <ac:chgData name="Stephanie Whelan (2029726)" userId="S::2029726@student.uwtsd.ac.uk::c4c4317a-e319-4af5-a6fb-696e03a86726" providerId="AD" clId="Web-{8C340928-8343-FAA3-4BBB-C754EB9C0FB4}" dt="2022-02-24T10:34:46.249" v="81" actId="20577"/>
          <ac:spMkLst>
            <pc:docMk/>
            <pc:sldMk cId="2743996145" sldId="265"/>
            <ac:spMk id="2" creationId="{26243D96-1598-4C67-B124-7B865AD4A63B}"/>
          </ac:spMkLst>
        </pc:spChg>
        <pc:spChg chg="add del">
          <ac:chgData name="Stephanie Whelan (2029726)" userId="S::2029726@student.uwtsd.ac.uk::c4c4317a-e319-4af5-a6fb-696e03a86726" providerId="AD" clId="Web-{8C340928-8343-FAA3-4BBB-C754EB9C0FB4}" dt="2022-02-24T10:32:45.262" v="36"/>
          <ac:spMkLst>
            <pc:docMk/>
            <pc:sldMk cId="2743996145" sldId="265"/>
            <ac:spMk id="3" creationId="{31D593CD-F862-48A1-98DE-781BE92C2575}"/>
          </ac:spMkLst>
        </pc:spChg>
      </pc:sldChg>
      <pc:sldChg chg="addSp delSp modSp new del">
        <pc:chgData name="Stephanie Whelan (2029726)" userId="S::2029726@student.uwtsd.ac.uk::c4c4317a-e319-4af5-a6fb-696e03a86726" providerId="AD" clId="Web-{8C340928-8343-FAA3-4BBB-C754EB9C0FB4}" dt="2022-02-24T09:51:13.687" v="34"/>
        <pc:sldMkLst>
          <pc:docMk/>
          <pc:sldMk cId="2587004970" sldId="270"/>
        </pc:sldMkLst>
        <pc:spChg chg="mod">
          <ac:chgData name="Stephanie Whelan (2029726)" userId="S::2029726@student.uwtsd.ac.uk::c4c4317a-e319-4af5-a6fb-696e03a86726" providerId="AD" clId="Web-{8C340928-8343-FAA3-4BBB-C754EB9C0FB4}" dt="2022-02-24T09:36:56.870" v="13" actId="14100"/>
          <ac:spMkLst>
            <pc:docMk/>
            <pc:sldMk cId="2587004970" sldId="270"/>
            <ac:spMk id="2" creationId="{1AE95649-6314-4F55-85ED-F111F8D32F92}"/>
          </ac:spMkLst>
        </pc:spChg>
        <pc:spChg chg="del">
          <ac:chgData name="Stephanie Whelan (2029726)" userId="S::2029726@student.uwtsd.ac.uk::c4c4317a-e319-4af5-a6fb-696e03a86726" providerId="AD" clId="Web-{8C340928-8343-FAA3-4BBB-C754EB9C0FB4}" dt="2022-02-24T09:36:24.073" v="10"/>
          <ac:spMkLst>
            <pc:docMk/>
            <pc:sldMk cId="2587004970" sldId="270"/>
            <ac:spMk id="3" creationId="{93FE8455-E34A-4ED2-806B-61D5830DB301}"/>
          </ac:spMkLst>
        </pc:spChg>
        <pc:spChg chg="add del mod">
          <ac:chgData name="Stephanie Whelan (2029726)" userId="S::2029726@student.uwtsd.ac.uk::c4c4317a-e319-4af5-a6fb-696e03a86726" providerId="AD" clId="Web-{8C340928-8343-FAA3-4BBB-C754EB9C0FB4}" dt="2022-02-24T09:38:53.764" v="20"/>
          <ac:spMkLst>
            <pc:docMk/>
            <pc:sldMk cId="2587004970" sldId="270"/>
            <ac:spMk id="48" creationId="{C02ACC6F-246A-4059-87EB-ECF6798307CF}"/>
          </ac:spMkLst>
        </pc:spChg>
        <pc:spChg chg="add del mod">
          <ac:chgData name="Stephanie Whelan (2029726)" userId="S::2029726@student.uwtsd.ac.uk::c4c4317a-e319-4af5-a6fb-696e03a86726" providerId="AD" clId="Web-{8C340928-8343-FAA3-4BBB-C754EB9C0FB4}" dt="2022-02-24T09:51:00.781" v="32"/>
          <ac:spMkLst>
            <pc:docMk/>
            <pc:sldMk cId="2587004970" sldId="270"/>
            <ac:spMk id="219" creationId="{BC31A8EA-B624-4780-AA4D-CC2C62FEFF2A}"/>
          </ac:spMkLst>
        </pc:spChg>
        <pc:graphicFrameChg chg="add del mod ord modGraphic">
          <ac:chgData name="Stephanie Whelan (2029726)" userId="S::2029726@student.uwtsd.ac.uk::c4c4317a-e319-4af5-a6fb-696e03a86726" providerId="AD" clId="Web-{8C340928-8343-FAA3-4BBB-C754EB9C0FB4}" dt="2022-02-24T09:37:55.215" v="16"/>
          <ac:graphicFrameMkLst>
            <pc:docMk/>
            <pc:sldMk cId="2587004970" sldId="270"/>
            <ac:graphicFrameMk id="4" creationId="{3F0CBA7E-B368-4206-B3B0-E6CDB57421FF}"/>
          </ac:graphicFrameMkLst>
        </pc:graphicFrameChg>
        <pc:graphicFrameChg chg="add del mod modGraphic">
          <ac:chgData name="Stephanie Whelan (2029726)" userId="S::2029726@student.uwtsd.ac.uk::c4c4317a-e319-4af5-a6fb-696e03a86726" providerId="AD" clId="Web-{8C340928-8343-FAA3-4BBB-C754EB9C0FB4}" dt="2022-02-24T09:51:03.250" v="33"/>
          <ac:graphicFrameMkLst>
            <pc:docMk/>
            <pc:sldMk cId="2587004970" sldId="270"/>
            <ac:graphicFrameMk id="32" creationId="{3F6B8334-D2F5-4909-882C-FF898DC55160}"/>
          </ac:graphicFrameMkLst>
        </pc:graphicFrameChg>
        <pc:graphicFrameChg chg="add del mod ord modGraphic">
          <ac:chgData name="Stephanie Whelan (2029726)" userId="S::2029726@student.uwtsd.ac.uk::c4c4317a-e319-4af5-a6fb-696e03a86726" providerId="AD" clId="Web-{8C340928-8343-FAA3-4BBB-C754EB9C0FB4}" dt="2022-02-24T09:50:53.531" v="30"/>
          <ac:graphicFrameMkLst>
            <pc:docMk/>
            <pc:sldMk cId="2587004970" sldId="270"/>
            <ac:graphicFrameMk id="77" creationId="{6BD1C303-560A-48DE-ADDA-572C1A5D7596}"/>
          </ac:graphicFrameMkLst>
        </pc:graphicFrameChg>
      </pc:sldChg>
    </pc:docChg>
  </pc:docChgLst>
  <pc:docChgLst>
    <pc:chgData name="Peter Nguty Acha (2018019)" userId="S::2018019@student.uwtsd.ac.uk::a6d22a6a-0d62-4089-86b6-9d212a615cc2" providerId="AD" clId="Web-{32AA4673-14CC-4C8A-8B8B-B9841FED65F9}"/>
    <pc:docChg chg="modSld">
      <pc:chgData name="Peter Nguty Acha (2018019)" userId="S::2018019@student.uwtsd.ac.uk::a6d22a6a-0d62-4089-86b6-9d212a615cc2" providerId="AD" clId="Web-{32AA4673-14CC-4C8A-8B8B-B9841FED65F9}" dt="2022-02-10T21:23:58.436" v="820" actId="14100"/>
      <pc:docMkLst>
        <pc:docMk/>
      </pc:docMkLst>
      <pc:sldChg chg="modSp">
        <pc:chgData name="Peter Nguty Acha (2018019)" userId="S::2018019@student.uwtsd.ac.uk::a6d22a6a-0d62-4089-86b6-9d212a615cc2" providerId="AD" clId="Web-{32AA4673-14CC-4C8A-8B8B-B9841FED65F9}" dt="2022-02-10T21:23:58.436" v="820" actId="14100"/>
        <pc:sldMkLst>
          <pc:docMk/>
          <pc:sldMk cId="352179697" sldId="257"/>
        </pc:sldMkLst>
        <pc:spChg chg="mod">
          <ac:chgData name="Peter Nguty Acha (2018019)" userId="S::2018019@student.uwtsd.ac.uk::a6d22a6a-0d62-4089-86b6-9d212a615cc2" providerId="AD" clId="Web-{32AA4673-14CC-4C8A-8B8B-B9841FED65F9}" dt="2022-02-10T21:14:47.517" v="689" actId="1076"/>
          <ac:spMkLst>
            <pc:docMk/>
            <pc:sldMk cId="352179697" sldId="257"/>
            <ac:spMk id="7" creationId="{EC521A20-4BDA-4032-A773-269B0E99AE22}"/>
          </ac:spMkLst>
        </pc:spChg>
        <pc:spChg chg="mod">
          <ac:chgData name="Peter Nguty Acha (2018019)" userId="S::2018019@student.uwtsd.ac.uk::a6d22a6a-0d62-4089-86b6-9d212a615cc2" providerId="AD" clId="Web-{32AA4673-14CC-4C8A-8B8B-B9841FED65F9}" dt="2022-02-10T21:23:58.436" v="820" actId="14100"/>
          <ac:spMkLst>
            <pc:docMk/>
            <pc:sldMk cId="352179697" sldId="257"/>
            <ac:spMk id="9" creationId="{41946A00-4130-4FE8-88C9-930F1B9B4513}"/>
          </ac:spMkLst>
        </pc:spChg>
      </pc:sldChg>
    </pc:docChg>
  </pc:docChgLst>
  <pc:docChgLst>
    <pc:chgData name="Stephanie Whelan (2029726)" userId="S::2029726@student.uwtsd.ac.uk::c4c4317a-e319-4af5-a6fb-696e03a86726" providerId="AD" clId="Web-{95837F25-6A27-85F4-63D1-0A9FA0EE3ECB}"/>
    <pc:docChg chg="modSld addMainMaster delMainMaster">
      <pc:chgData name="Stephanie Whelan (2029726)" userId="S::2029726@student.uwtsd.ac.uk::c4c4317a-e319-4af5-a6fb-696e03a86726" providerId="AD" clId="Web-{95837F25-6A27-85F4-63D1-0A9FA0EE3ECB}" dt="2022-02-24T15:47:16.090" v="114" actId="20577"/>
      <pc:docMkLst>
        <pc:docMk/>
      </pc:docMkLst>
      <pc:sldChg chg="addSp delSp modSp mod modClrScheme chgLayout">
        <pc:chgData name="Stephanie Whelan (2029726)" userId="S::2029726@student.uwtsd.ac.uk::c4c4317a-e319-4af5-a6fb-696e03a86726" providerId="AD" clId="Web-{95837F25-6A27-85F4-63D1-0A9FA0EE3ECB}" dt="2022-02-24T15:41:18.223" v="108" actId="20577"/>
        <pc:sldMkLst>
          <pc:docMk/>
          <pc:sldMk cId="109857222" sldId="256"/>
        </pc:sldMkLst>
        <pc:spChg chg="mod">
          <ac:chgData name="Stephanie Whelan (2029726)" userId="S::2029726@student.uwtsd.ac.uk::c4c4317a-e319-4af5-a6fb-696e03a86726" providerId="AD" clId="Web-{95837F25-6A27-85F4-63D1-0A9FA0EE3ECB}" dt="2022-02-24T15:41:00.223" v="107" actId="14100"/>
          <ac:spMkLst>
            <pc:docMk/>
            <pc:sldMk cId="109857222" sldId="256"/>
            <ac:spMk id="2" creationId="{6B41944E-8BC1-4CC2-BE23-F01358E709B1}"/>
          </ac:spMkLst>
        </pc:spChg>
        <pc:spChg chg="mod">
          <ac:chgData name="Stephanie Whelan (2029726)" userId="S::2029726@student.uwtsd.ac.uk::c4c4317a-e319-4af5-a6fb-696e03a86726" providerId="AD" clId="Web-{95837F25-6A27-85F4-63D1-0A9FA0EE3ECB}" dt="2022-02-24T15:41:18.223" v="108" actId="20577"/>
          <ac:spMkLst>
            <pc:docMk/>
            <pc:sldMk cId="109857222" sldId="256"/>
            <ac:spMk id="7" creationId="{148C7595-E1D9-48D6-AE22-CE1CF38BD435}"/>
          </ac:spMkLst>
        </pc:spChg>
        <pc:spChg chg="add del mod">
          <ac:chgData name="Stephanie Whelan (2029726)" userId="S::2029726@student.uwtsd.ac.uk::c4c4317a-e319-4af5-a6fb-696e03a86726" providerId="AD" clId="Web-{95837F25-6A27-85F4-63D1-0A9FA0EE3ECB}" dt="2022-02-24T15:33:40.089" v="62"/>
          <ac:spMkLst>
            <pc:docMk/>
            <pc:sldMk cId="109857222" sldId="256"/>
            <ac:spMk id="8" creationId="{67A964F3-7B1D-49A9-A34E-F7F1E2773F8C}"/>
          </ac:spMkLst>
        </pc:spChg>
        <pc:spChg chg="add mod">
          <ac:chgData name="Stephanie Whelan (2029726)" userId="S::2029726@student.uwtsd.ac.uk::c4c4317a-e319-4af5-a6fb-696e03a86726" providerId="AD" clId="Web-{95837F25-6A27-85F4-63D1-0A9FA0EE3ECB}" dt="2022-02-24T15:37:00.280" v="75" actId="1076"/>
          <ac:spMkLst>
            <pc:docMk/>
            <pc:sldMk cId="109857222" sldId="256"/>
            <ac:spMk id="11" creationId="{F7597891-E498-40AD-B7AB-6ECB9AE586B9}"/>
          </ac:spMkLst>
        </pc:spChg>
        <pc:spChg chg="del">
          <ac:chgData name="Stephanie Whelan (2029726)" userId="S::2029726@student.uwtsd.ac.uk::c4c4317a-e319-4af5-a6fb-696e03a86726" providerId="AD" clId="Web-{95837F25-6A27-85F4-63D1-0A9FA0EE3ECB}" dt="2022-02-24T15:29:33.959" v="35"/>
          <ac:spMkLst>
            <pc:docMk/>
            <pc:sldMk cId="109857222" sldId="256"/>
            <ac:spMk id="12" creationId="{BF55D36D-9E92-4A01-B7D7-1DF2CBCA76C3}"/>
          </ac:spMkLst>
        </pc:spChg>
        <pc:graphicFrameChg chg="mod modGraphic">
          <ac:chgData name="Stephanie Whelan (2029726)" userId="S::2029726@student.uwtsd.ac.uk::c4c4317a-e319-4af5-a6fb-696e03a86726" providerId="AD" clId="Web-{95837F25-6A27-85F4-63D1-0A9FA0EE3ECB}" dt="2022-02-24T15:31:09.555" v="43" actId="1076"/>
          <ac:graphicFrameMkLst>
            <pc:docMk/>
            <pc:sldMk cId="109857222" sldId="256"/>
            <ac:graphicFrameMk id="14" creationId="{BEEA49AA-812B-42F5-9713-B4CC424586FA}"/>
          </ac:graphicFrameMkLst>
        </pc:graphicFrameChg>
        <pc:picChg chg="mod">
          <ac:chgData name="Stephanie Whelan (2029726)" userId="S::2029726@student.uwtsd.ac.uk::c4c4317a-e319-4af5-a6fb-696e03a86726" providerId="AD" clId="Web-{95837F25-6A27-85F4-63D1-0A9FA0EE3ECB}" dt="2022-02-24T15:32:39.072" v="54" actId="1076"/>
          <ac:picMkLst>
            <pc:docMk/>
            <pc:sldMk cId="109857222" sldId="256"/>
            <ac:picMk id="4" creationId="{F05053FE-673F-4126-A925-E4D669A5DF24}"/>
          </ac:picMkLst>
        </pc:picChg>
        <pc:picChg chg="mod">
          <ac:chgData name="Stephanie Whelan (2029726)" userId="S::2029726@student.uwtsd.ac.uk::c4c4317a-e319-4af5-a6fb-696e03a86726" providerId="AD" clId="Web-{95837F25-6A27-85F4-63D1-0A9FA0EE3ECB}" dt="2022-02-24T15:33:09.151" v="59" actId="1076"/>
          <ac:picMkLst>
            <pc:docMk/>
            <pc:sldMk cId="109857222" sldId="256"/>
            <ac:picMk id="5" creationId="{655A8ED2-4E22-514C-88C7-90CC98EBC1B0}"/>
          </ac:picMkLst>
        </pc:picChg>
        <pc:picChg chg="mod">
          <ac:chgData name="Stephanie Whelan (2029726)" userId="S::2029726@student.uwtsd.ac.uk::c4c4317a-e319-4af5-a6fb-696e03a86726" providerId="AD" clId="Web-{95837F25-6A27-85F4-63D1-0A9FA0EE3ECB}" dt="2022-02-24T15:32:20.525" v="51" actId="1076"/>
          <ac:picMkLst>
            <pc:docMk/>
            <pc:sldMk cId="109857222" sldId="256"/>
            <ac:picMk id="6" creationId="{5EA21F52-83B8-6E49-8748-03CCE4A9254F}"/>
          </ac:picMkLst>
        </pc:picChg>
        <pc:picChg chg="mod">
          <ac:chgData name="Stephanie Whelan (2029726)" userId="S::2029726@student.uwtsd.ac.uk::c4c4317a-e319-4af5-a6fb-696e03a86726" providerId="AD" clId="Web-{95837F25-6A27-85F4-63D1-0A9FA0EE3ECB}" dt="2022-02-24T15:33:16.104" v="60" actId="1076"/>
          <ac:picMkLst>
            <pc:docMk/>
            <pc:sldMk cId="109857222" sldId="256"/>
            <ac:picMk id="9" creationId="{65079E61-AA11-4840-A6CC-6AF885B17974}"/>
          </ac:picMkLst>
        </pc:picChg>
        <pc:picChg chg="add mod">
          <ac:chgData name="Stephanie Whelan (2029726)" userId="S::2029726@student.uwtsd.ac.uk::c4c4317a-e319-4af5-a6fb-696e03a86726" providerId="AD" clId="Web-{95837F25-6A27-85F4-63D1-0A9FA0EE3ECB}" dt="2022-02-24T15:36:52.202" v="74" actId="1076"/>
          <ac:picMkLst>
            <pc:docMk/>
            <pc:sldMk cId="109857222" sldId="256"/>
            <ac:picMk id="10" creationId="{57189040-5042-4B92-9C98-D08722D2101E}"/>
          </ac:picMkLst>
        </pc:pic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352179697" sldId="257"/>
        </pc:sldMkLst>
        <pc:spChg chg="mod ord">
          <ac:chgData name="Stephanie Whelan (2029726)" userId="S::2029726@student.uwtsd.ac.uk::c4c4317a-e319-4af5-a6fb-696e03a86726" providerId="AD" clId="Web-{95837F25-6A27-85F4-63D1-0A9FA0EE3ECB}" dt="2022-02-24T15:40:37.519" v="105"/>
          <ac:spMkLst>
            <pc:docMk/>
            <pc:sldMk cId="352179697" sldId="257"/>
            <ac:spMk id="2" creationId="{60CC3653-687F-4601-B1E2-10C6F24B354F}"/>
          </ac:spMkLst>
        </pc:spChg>
        <pc:spChg chg="add del">
          <ac:chgData name="Stephanie Whelan (2029726)" userId="S::2029726@student.uwtsd.ac.uk::c4c4317a-e319-4af5-a6fb-696e03a86726" providerId="AD" clId="Web-{95837F25-6A27-85F4-63D1-0A9FA0EE3ECB}" dt="2022-02-24T15:40:37.519" v="105"/>
          <ac:spMkLst>
            <pc:docMk/>
            <pc:sldMk cId="352179697" sldId="257"/>
            <ac:spMk id="43" creationId="{25482F9D-E110-434E-9B4F-41A3F5CB2A2F}"/>
          </ac:spMkLst>
        </pc:spChg>
        <pc:spChg chg="add del">
          <ac:chgData name="Stephanie Whelan (2029726)" userId="S::2029726@student.uwtsd.ac.uk::c4c4317a-e319-4af5-a6fb-696e03a86726" providerId="AD" clId="Web-{95837F25-6A27-85F4-63D1-0A9FA0EE3ECB}" dt="2022-02-24T15:40:37.519" v="105"/>
          <ac:spMkLst>
            <pc:docMk/>
            <pc:sldMk cId="352179697" sldId="257"/>
            <ac:spMk id="44" creationId="{5779FF2E-BB5C-4805-AAD5-275495A2B7EF}"/>
          </ac:spMkLst>
        </pc:spChg>
        <pc:spChg chg="add del">
          <ac:chgData name="Stephanie Whelan (2029726)" userId="S::2029726@student.uwtsd.ac.uk::c4c4317a-e319-4af5-a6fb-696e03a86726" providerId="AD" clId="Web-{95837F25-6A27-85F4-63D1-0A9FA0EE3ECB}" dt="2022-02-24T15:40:37.519" v="105"/>
          <ac:spMkLst>
            <pc:docMk/>
            <pc:sldMk cId="352179697" sldId="257"/>
            <ac:spMk id="45" creationId="{6EB83258-50E7-4A51-8C48-ADA7CD7FCA02}"/>
          </ac:spMkLst>
        </pc:spChg>
        <pc:spChg chg="add del">
          <ac:chgData name="Stephanie Whelan (2029726)" userId="S::2029726@student.uwtsd.ac.uk::c4c4317a-e319-4af5-a6fb-696e03a86726" providerId="AD" clId="Web-{95837F25-6A27-85F4-63D1-0A9FA0EE3ECB}" dt="2022-02-24T15:40:37.519" v="105"/>
          <ac:spMkLst>
            <pc:docMk/>
            <pc:sldMk cId="352179697" sldId="257"/>
            <ac:spMk id="46" creationId="{A4188960-1398-409C-BA5D-F87CCB743390}"/>
          </ac:spMkLst>
        </pc:spChg>
        <pc:graphicFrameChg chg="mod ord">
          <ac:chgData name="Stephanie Whelan (2029726)" userId="S::2029726@student.uwtsd.ac.uk::c4c4317a-e319-4af5-a6fb-696e03a86726" providerId="AD" clId="Web-{95837F25-6A27-85F4-63D1-0A9FA0EE3ECB}" dt="2022-02-24T15:40:37.519" v="105"/>
          <ac:graphicFrameMkLst>
            <pc:docMk/>
            <pc:sldMk cId="352179697" sldId="257"/>
            <ac:graphicFrameMk id="10" creationId="{BD879DC3-313A-4CBC-B06F-2BF3F4EC0B4E}"/>
          </ac:graphicFrameMkLst>
        </pc:graphicFrameChg>
      </pc:sldChg>
      <pc:sldChg chg="addSp delSp modSp mod modClrScheme delDesignElem chgLayout">
        <pc:chgData name="Stephanie Whelan (2029726)" userId="S::2029726@student.uwtsd.ac.uk::c4c4317a-e319-4af5-a6fb-696e03a86726" providerId="AD" clId="Web-{95837F25-6A27-85F4-63D1-0A9FA0EE3ECB}" dt="2022-02-24T15:43:55.617" v="109"/>
        <pc:sldMkLst>
          <pc:docMk/>
          <pc:sldMk cId="1112002693" sldId="260"/>
        </pc:sldMkLst>
        <pc:spChg chg="mod ord">
          <ac:chgData name="Stephanie Whelan (2029726)" userId="S::2029726@student.uwtsd.ac.uk::c4c4317a-e319-4af5-a6fb-696e03a86726" providerId="AD" clId="Web-{95837F25-6A27-85F4-63D1-0A9FA0EE3ECB}" dt="2022-02-24T15:43:55.617" v="109"/>
          <ac:spMkLst>
            <pc:docMk/>
            <pc:sldMk cId="1112002693" sldId="260"/>
            <ac:spMk id="2" creationId="{57DBE9E1-82B5-4FC9-8370-DAAAFA388664}"/>
          </ac:spMkLst>
        </pc:spChg>
        <pc:spChg chg="mod ord">
          <ac:chgData name="Stephanie Whelan (2029726)" userId="S::2029726@student.uwtsd.ac.uk::c4c4317a-e319-4af5-a6fb-696e03a86726" providerId="AD" clId="Web-{95837F25-6A27-85F4-63D1-0A9FA0EE3ECB}" dt="2022-02-24T15:43:55.617" v="109"/>
          <ac:spMkLst>
            <pc:docMk/>
            <pc:sldMk cId="1112002693" sldId="260"/>
            <ac:spMk id="3" creationId="{EFFFB993-86F6-4BB9-B137-78FA30BC8750}"/>
          </ac:spMkLst>
        </pc:spChg>
        <pc:spChg chg="mod ord">
          <ac:chgData name="Stephanie Whelan (2029726)" userId="S::2029726@student.uwtsd.ac.uk::c4c4317a-e319-4af5-a6fb-696e03a86726" providerId="AD" clId="Web-{95837F25-6A27-85F4-63D1-0A9FA0EE3ECB}" dt="2022-02-24T15:43:55.617" v="109"/>
          <ac:spMkLst>
            <pc:docMk/>
            <pc:sldMk cId="1112002693" sldId="260"/>
            <ac:spMk id="4" creationId="{CD2D4C40-32FD-466E-8CDD-5143990C0152}"/>
          </ac:spMkLst>
        </pc:spChg>
        <pc:spChg chg="add del">
          <ac:chgData name="Stephanie Whelan (2029726)" userId="S::2029726@student.uwtsd.ac.uk::c4c4317a-e319-4af5-a6fb-696e03a86726" providerId="AD" clId="Web-{95837F25-6A27-85F4-63D1-0A9FA0EE3ECB}" dt="2022-02-24T15:43:55.617" v="109"/>
          <ac:spMkLst>
            <pc:docMk/>
            <pc:sldMk cId="1112002693" sldId="260"/>
            <ac:spMk id="21" creationId="{F9A68B8C-67C4-4784-9441-B95339A47221}"/>
          </ac:spMkLst>
        </pc:spChg>
        <pc:spChg chg="add del">
          <ac:chgData name="Stephanie Whelan (2029726)" userId="S::2029726@student.uwtsd.ac.uk::c4c4317a-e319-4af5-a6fb-696e03a86726" providerId="AD" clId="Web-{95837F25-6A27-85F4-63D1-0A9FA0EE3ECB}" dt="2022-02-24T15:43:55.617" v="109"/>
          <ac:spMkLst>
            <pc:docMk/>
            <pc:sldMk cId="1112002693" sldId="260"/>
            <ac:spMk id="23" creationId="{6DFB8680-9A26-4A4C-A832-04A775617A9C}"/>
          </ac:spMkLst>
        </pc:spChg>
        <pc:spChg chg="add del">
          <ac:chgData name="Stephanie Whelan (2029726)" userId="S::2029726@student.uwtsd.ac.uk::c4c4317a-e319-4af5-a6fb-696e03a86726" providerId="AD" clId="Web-{95837F25-6A27-85F4-63D1-0A9FA0EE3ECB}" dt="2022-02-24T15:43:55.617" v="109"/>
          <ac:spMkLst>
            <pc:docMk/>
            <pc:sldMk cId="1112002693" sldId="260"/>
            <ac:spMk id="25" creationId="{A8CDC55A-4A43-4322-8EAD-FDBBC0B61FD1}"/>
          </ac:spMkLst>
        </pc:spChg>
        <pc:spChg chg="add">
          <ac:chgData name="Stephanie Whelan (2029726)" userId="S::2029726@student.uwtsd.ac.uk::c4c4317a-e319-4af5-a6fb-696e03a86726" providerId="AD" clId="Web-{95837F25-6A27-85F4-63D1-0A9FA0EE3ECB}" dt="2022-02-24T15:43:55.617" v="109"/>
          <ac:spMkLst>
            <pc:docMk/>
            <pc:sldMk cId="1112002693" sldId="260"/>
            <ac:spMk id="30" creationId="{32454A55-8D0E-4288-BA8C-0F28467A20D8}"/>
          </ac:spMkLst>
        </pc:spChg>
        <pc:spChg chg="add">
          <ac:chgData name="Stephanie Whelan (2029726)" userId="S::2029726@student.uwtsd.ac.uk::c4c4317a-e319-4af5-a6fb-696e03a86726" providerId="AD" clId="Web-{95837F25-6A27-85F4-63D1-0A9FA0EE3ECB}" dt="2022-02-24T15:43:55.617" v="109"/>
          <ac:spMkLst>
            <pc:docMk/>
            <pc:sldMk cId="1112002693" sldId="260"/>
            <ac:spMk id="32" creationId="{42BF945A-4452-4881-AF25-582DE1943CF8}"/>
          </ac:spMkLst>
        </pc:spChg>
        <pc:spChg chg="add">
          <ac:chgData name="Stephanie Whelan (2029726)" userId="S::2029726@student.uwtsd.ac.uk::c4c4317a-e319-4af5-a6fb-696e03a86726" providerId="AD" clId="Web-{95837F25-6A27-85F4-63D1-0A9FA0EE3ECB}" dt="2022-02-24T15:43:55.617" v="109"/>
          <ac:spMkLst>
            <pc:docMk/>
            <pc:sldMk cId="1112002693" sldId="260"/>
            <ac:spMk id="34" creationId="{7BF02DAB-EEF0-487F-A106-B70843EA6DFC}"/>
          </ac:spMkLst>
        </pc:spChg>
        <pc:picChg chg="mod">
          <ac:chgData name="Stephanie Whelan (2029726)" userId="S::2029726@student.uwtsd.ac.uk::c4c4317a-e319-4af5-a6fb-696e03a86726" providerId="AD" clId="Web-{95837F25-6A27-85F4-63D1-0A9FA0EE3ECB}" dt="2022-02-24T15:43:55.617" v="109"/>
          <ac:picMkLst>
            <pc:docMk/>
            <pc:sldMk cId="1112002693" sldId="260"/>
            <ac:picMk id="7" creationId="{5271A69D-1118-4A77-A51D-B4A44C699944}"/>
          </ac:picMkLst>
        </pc:pic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1143843255" sldId="261"/>
        </pc:sldMkLst>
        <pc:spChg chg="mod ord">
          <ac:chgData name="Stephanie Whelan (2029726)" userId="S::2029726@student.uwtsd.ac.uk::c4c4317a-e319-4af5-a6fb-696e03a86726" providerId="AD" clId="Web-{95837F25-6A27-85F4-63D1-0A9FA0EE3ECB}" dt="2022-02-24T15:40:37.519" v="105"/>
          <ac:spMkLst>
            <pc:docMk/>
            <pc:sldMk cId="1143843255" sldId="261"/>
            <ac:spMk id="2" creationId="{DD9D25C6-2257-4F8C-8DF7-A52F5C1D3C24}"/>
          </ac:spMkLst>
        </pc:spChg>
        <pc:spChg chg="mod ord">
          <ac:chgData name="Stephanie Whelan (2029726)" userId="S::2029726@student.uwtsd.ac.uk::c4c4317a-e319-4af5-a6fb-696e03a86726" providerId="AD" clId="Web-{95837F25-6A27-85F4-63D1-0A9FA0EE3ECB}" dt="2022-02-24T15:40:37.519" v="105"/>
          <ac:spMkLst>
            <pc:docMk/>
            <pc:sldMk cId="1143843255" sldId="261"/>
            <ac:spMk id="3" creationId="{A618D6ED-A017-4BEC-B7F3-EEC09B0CABD7}"/>
          </ac:spMkLst>
        </pc:spChg>
        <pc:spChg chg="add del">
          <ac:chgData name="Stephanie Whelan (2029726)" userId="S::2029726@student.uwtsd.ac.uk::c4c4317a-e319-4af5-a6fb-696e03a86726" providerId="AD" clId="Web-{95837F25-6A27-85F4-63D1-0A9FA0EE3ECB}" dt="2022-02-24T15:40:37.519" v="105"/>
          <ac:spMkLst>
            <pc:docMk/>
            <pc:sldMk cId="1143843255" sldId="261"/>
            <ac:spMk id="64" creationId="{1F6D1B57-10C5-4A11-968D-5EF04F324D63}"/>
          </ac:spMkLst>
        </pc:sp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3527747282" sldId="262"/>
        </pc:sldMkLst>
        <pc:spChg chg="mod ord">
          <ac:chgData name="Stephanie Whelan (2029726)" userId="S::2029726@student.uwtsd.ac.uk::c4c4317a-e319-4af5-a6fb-696e03a86726" providerId="AD" clId="Web-{95837F25-6A27-85F4-63D1-0A9FA0EE3ECB}" dt="2022-02-24T15:40:37.519" v="105"/>
          <ac:spMkLst>
            <pc:docMk/>
            <pc:sldMk cId="3527747282" sldId="262"/>
            <ac:spMk id="2" creationId="{F3BF8C4B-B88A-4DBA-BCDA-D1A2CC13E483}"/>
          </ac:spMkLst>
        </pc:spChg>
        <pc:spChg chg="mod ord">
          <ac:chgData name="Stephanie Whelan (2029726)" userId="S::2029726@student.uwtsd.ac.uk::c4c4317a-e319-4af5-a6fb-696e03a86726" providerId="AD" clId="Web-{95837F25-6A27-85F4-63D1-0A9FA0EE3ECB}" dt="2022-02-24T15:40:37.519" v="105"/>
          <ac:spMkLst>
            <pc:docMk/>
            <pc:sldMk cId="3527747282" sldId="262"/>
            <ac:spMk id="3" creationId="{170C6847-8E1D-4F82-8521-2B456BF9ADE7}"/>
          </ac:spMkLst>
        </pc:spChg>
        <pc:spChg chg="add del">
          <ac:chgData name="Stephanie Whelan (2029726)" userId="S::2029726@student.uwtsd.ac.uk::c4c4317a-e319-4af5-a6fb-696e03a86726" providerId="AD" clId="Web-{95837F25-6A27-85F4-63D1-0A9FA0EE3ECB}" dt="2022-02-24T15:40:37.519" v="105"/>
          <ac:spMkLst>
            <pc:docMk/>
            <pc:sldMk cId="3527747282" sldId="262"/>
            <ac:spMk id="16" creationId="{32454A55-8D0E-4288-BA8C-0F28467A20D8}"/>
          </ac:spMkLst>
        </pc:spChg>
        <pc:spChg chg="add del">
          <ac:chgData name="Stephanie Whelan (2029726)" userId="S::2029726@student.uwtsd.ac.uk::c4c4317a-e319-4af5-a6fb-696e03a86726" providerId="AD" clId="Web-{95837F25-6A27-85F4-63D1-0A9FA0EE3ECB}" dt="2022-02-24T15:40:37.519" v="105"/>
          <ac:spMkLst>
            <pc:docMk/>
            <pc:sldMk cId="3527747282" sldId="262"/>
            <ac:spMk id="17" creationId="{42BF945A-4452-4881-AF25-582DE1943CF8}"/>
          </ac:spMkLst>
        </pc:spChg>
        <pc:spChg chg="add del">
          <ac:chgData name="Stephanie Whelan (2029726)" userId="S::2029726@student.uwtsd.ac.uk::c4c4317a-e319-4af5-a6fb-696e03a86726" providerId="AD" clId="Web-{95837F25-6A27-85F4-63D1-0A9FA0EE3ECB}" dt="2022-02-24T15:40:37.519" v="105"/>
          <ac:spMkLst>
            <pc:docMk/>
            <pc:sldMk cId="3527747282" sldId="262"/>
            <ac:spMk id="18" creationId="{7BF02DAB-EEF0-487F-A106-B70843EA6DFC}"/>
          </ac:spMkLst>
        </pc:sp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2514114" sldId="263"/>
        </pc:sldMkLst>
        <pc:spChg chg="mod ord">
          <ac:chgData name="Stephanie Whelan (2029726)" userId="S::2029726@student.uwtsd.ac.uk::c4c4317a-e319-4af5-a6fb-696e03a86726" providerId="AD" clId="Web-{95837F25-6A27-85F4-63D1-0A9FA0EE3ECB}" dt="2022-02-24T15:40:37.519" v="105"/>
          <ac:spMkLst>
            <pc:docMk/>
            <pc:sldMk cId="2514114" sldId="263"/>
            <ac:spMk id="2" creationId="{90F257F0-9477-47B0-A39A-59D746D13F3A}"/>
          </ac:spMkLst>
        </pc:spChg>
        <pc:spChg chg="mod ord">
          <ac:chgData name="Stephanie Whelan (2029726)" userId="S::2029726@student.uwtsd.ac.uk::c4c4317a-e319-4af5-a6fb-696e03a86726" providerId="AD" clId="Web-{95837F25-6A27-85F4-63D1-0A9FA0EE3ECB}" dt="2022-02-24T15:40:37.519" v="105"/>
          <ac:spMkLst>
            <pc:docMk/>
            <pc:sldMk cId="2514114" sldId="263"/>
            <ac:spMk id="3" creationId="{6CB1D8F4-A8DE-481F-AA20-D5BD0B01F40A}"/>
          </ac:spMkLst>
        </pc:spChg>
        <pc:spChg chg="add del">
          <ac:chgData name="Stephanie Whelan (2029726)" userId="S::2029726@student.uwtsd.ac.uk::c4c4317a-e319-4af5-a6fb-696e03a86726" providerId="AD" clId="Web-{95837F25-6A27-85F4-63D1-0A9FA0EE3ECB}" dt="2022-02-24T15:40:37.519" v="105"/>
          <ac:spMkLst>
            <pc:docMk/>
            <pc:sldMk cId="2514114" sldId="263"/>
            <ac:spMk id="14" creationId="{1F6D1B57-10C5-4A11-968D-5EF04F324D63}"/>
          </ac:spMkLst>
        </pc:sp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493523465" sldId="264"/>
        </pc:sldMkLst>
        <pc:spChg chg="mod ord">
          <ac:chgData name="Stephanie Whelan (2029726)" userId="S::2029726@student.uwtsd.ac.uk::c4c4317a-e319-4af5-a6fb-696e03a86726" providerId="AD" clId="Web-{95837F25-6A27-85F4-63D1-0A9FA0EE3ECB}" dt="2022-02-24T15:40:37.519" v="105"/>
          <ac:spMkLst>
            <pc:docMk/>
            <pc:sldMk cId="493523465" sldId="264"/>
            <ac:spMk id="2" creationId="{0E2F743B-A06D-8F47-B0C2-177F9E8C1477}"/>
          </ac:spMkLst>
        </pc:spChg>
        <pc:spChg chg="add del">
          <ac:chgData name="Stephanie Whelan (2029726)" userId="S::2029726@student.uwtsd.ac.uk::c4c4317a-e319-4af5-a6fb-696e03a86726" providerId="AD" clId="Web-{95837F25-6A27-85F4-63D1-0A9FA0EE3ECB}" dt="2022-02-24T15:40:37.519" v="105"/>
          <ac:spMkLst>
            <pc:docMk/>
            <pc:sldMk cId="493523465" sldId="264"/>
            <ac:spMk id="9" creationId="{25482F9D-E110-434E-9B4F-41A3F5CB2A2F}"/>
          </ac:spMkLst>
        </pc:spChg>
        <pc:spChg chg="add del">
          <ac:chgData name="Stephanie Whelan (2029726)" userId="S::2029726@student.uwtsd.ac.uk::c4c4317a-e319-4af5-a6fb-696e03a86726" providerId="AD" clId="Web-{95837F25-6A27-85F4-63D1-0A9FA0EE3ECB}" dt="2022-02-24T15:40:37.519" v="105"/>
          <ac:spMkLst>
            <pc:docMk/>
            <pc:sldMk cId="493523465" sldId="264"/>
            <ac:spMk id="11" creationId="{5779FF2E-BB5C-4805-AAD5-275495A2B7EF}"/>
          </ac:spMkLst>
        </pc:spChg>
        <pc:spChg chg="add del">
          <ac:chgData name="Stephanie Whelan (2029726)" userId="S::2029726@student.uwtsd.ac.uk::c4c4317a-e319-4af5-a6fb-696e03a86726" providerId="AD" clId="Web-{95837F25-6A27-85F4-63D1-0A9FA0EE3ECB}" dt="2022-02-24T15:40:37.519" v="105"/>
          <ac:spMkLst>
            <pc:docMk/>
            <pc:sldMk cId="493523465" sldId="264"/>
            <ac:spMk id="13" creationId="{6EB83258-50E7-4A51-8C48-ADA7CD7FCA02}"/>
          </ac:spMkLst>
        </pc:spChg>
        <pc:spChg chg="add del">
          <ac:chgData name="Stephanie Whelan (2029726)" userId="S::2029726@student.uwtsd.ac.uk::c4c4317a-e319-4af5-a6fb-696e03a86726" providerId="AD" clId="Web-{95837F25-6A27-85F4-63D1-0A9FA0EE3ECB}" dt="2022-02-24T15:40:37.519" v="105"/>
          <ac:spMkLst>
            <pc:docMk/>
            <pc:sldMk cId="493523465" sldId="264"/>
            <ac:spMk id="15" creationId="{A4188960-1398-409C-BA5D-F87CCB743390}"/>
          </ac:spMkLst>
        </pc:spChg>
        <pc:graphicFrameChg chg="mod ord">
          <ac:chgData name="Stephanie Whelan (2029726)" userId="S::2029726@student.uwtsd.ac.uk::c4c4317a-e319-4af5-a6fb-696e03a86726" providerId="AD" clId="Web-{95837F25-6A27-85F4-63D1-0A9FA0EE3ECB}" dt="2022-02-24T15:40:37.519" v="105"/>
          <ac:graphicFrameMkLst>
            <pc:docMk/>
            <pc:sldMk cId="493523465" sldId="264"/>
            <ac:graphicFrameMk id="5" creationId="{CFC9129D-0D25-4645-9581-73FFCF51E92C}"/>
          </ac:graphicFrameMkLst>
        </pc:graphicFrameChg>
      </pc:sldChg>
      <pc:sldChg chg="modSp mod modClrScheme chgLayout">
        <pc:chgData name="Stephanie Whelan (2029726)" userId="S::2029726@student.uwtsd.ac.uk::c4c4317a-e319-4af5-a6fb-696e03a86726" providerId="AD" clId="Web-{95837F25-6A27-85F4-63D1-0A9FA0EE3ECB}" dt="2022-02-24T15:40:37.519" v="105"/>
        <pc:sldMkLst>
          <pc:docMk/>
          <pc:sldMk cId="2743996145" sldId="265"/>
        </pc:sldMkLst>
        <pc:spChg chg="mod ord">
          <ac:chgData name="Stephanie Whelan (2029726)" userId="S::2029726@student.uwtsd.ac.uk::c4c4317a-e319-4af5-a6fb-696e03a86726" providerId="AD" clId="Web-{95837F25-6A27-85F4-63D1-0A9FA0EE3ECB}" dt="2022-02-24T15:40:37.519" v="105"/>
          <ac:spMkLst>
            <pc:docMk/>
            <pc:sldMk cId="2743996145" sldId="265"/>
            <ac:spMk id="2" creationId="{26243D96-1598-4C67-B124-7B865AD4A63B}"/>
          </ac:spMkLst>
        </pc:sp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1300937956" sldId="266"/>
        </pc:sldMkLst>
        <pc:spChg chg="mod ord">
          <ac:chgData name="Stephanie Whelan (2029726)" userId="S::2029726@student.uwtsd.ac.uk::c4c4317a-e319-4af5-a6fb-696e03a86726" providerId="AD" clId="Web-{95837F25-6A27-85F4-63D1-0A9FA0EE3ECB}" dt="2022-02-24T15:40:37.519" v="105"/>
          <ac:spMkLst>
            <pc:docMk/>
            <pc:sldMk cId="1300937956" sldId="266"/>
            <ac:spMk id="2" creationId="{990B85D1-3C87-4DE8-94EE-29777A5228B6}"/>
          </ac:spMkLst>
        </pc:spChg>
        <pc:spChg chg="add del">
          <ac:chgData name="Stephanie Whelan (2029726)" userId="S::2029726@student.uwtsd.ac.uk::c4c4317a-e319-4af5-a6fb-696e03a86726" providerId="AD" clId="Web-{95837F25-6A27-85F4-63D1-0A9FA0EE3ECB}" dt="2022-02-24T15:40:37.519" v="105"/>
          <ac:spMkLst>
            <pc:docMk/>
            <pc:sldMk cId="1300937956" sldId="266"/>
            <ac:spMk id="9" creationId="{25482F9D-E110-434E-9B4F-41A3F5CB2A2F}"/>
          </ac:spMkLst>
        </pc:spChg>
        <pc:spChg chg="add del">
          <ac:chgData name="Stephanie Whelan (2029726)" userId="S::2029726@student.uwtsd.ac.uk::c4c4317a-e319-4af5-a6fb-696e03a86726" providerId="AD" clId="Web-{95837F25-6A27-85F4-63D1-0A9FA0EE3ECB}" dt="2022-02-24T15:40:37.519" v="105"/>
          <ac:spMkLst>
            <pc:docMk/>
            <pc:sldMk cId="1300937956" sldId="266"/>
            <ac:spMk id="11" creationId="{5779FF2E-BB5C-4805-AAD5-275495A2B7EF}"/>
          </ac:spMkLst>
        </pc:spChg>
        <pc:spChg chg="add del">
          <ac:chgData name="Stephanie Whelan (2029726)" userId="S::2029726@student.uwtsd.ac.uk::c4c4317a-e319-4af5-a6fb-696e03a86726" providerId="AD" clId="Web-{95837F25-6A27-85F4-63D1-0A9FA0EE3ECB}" dt="2022-02-24T15:40:37.519" v="105"/>
          <ac:spMkLst>
            <pc:docMk/>
            <pc:sldMk cId="1300937956" sldId="266"/>
            <ac:spMk id="13" creationId="{6EB83258-50E7-4A51-8C48-ADA7CD7FCA02}"/>
          </ac:spMkLst>
        </pc:spChg>
        <pc:spChg chg="add del">
          <ac:chgData name="Stephanie Whelan (2029726)" userId="S::2029726@student.uwtsd.ac.uk::c4c4317a-e319-4af5-a6fb-696e03a86726" providerId="AD" clId="Web-{95837F25-6A27-85F4-63D1-0A9FA0EE3ECB}" dt="2022-02-24T15:40:37.519" v="105"/>
          <ac:spMkLst>
            <pc:docMk/>
            <pc:sldMk cId="1300937956" sldId="266"/>
            <ac:spMk id="15" creationId="{A4188960-1398-409C-BA5D-F87CCB743390}"/>
          </ac:spMkLst>
        </pc:spChg>
        <pc:graphicFrameChg chg="mod ord">
          <ac:chgData name="Stephanie Whelan (2029726)" userId="S::2029726@student.uwtsd.ac.uk::c4c4317a-e319-4af5-a6fb-696e03a86726" providerId="AD" clId="Web-{95837F25-6A27-85F4-63D1-0A9FA0EE3ECB}" dt="2022-02-24T15:40:37.519" v="105"/>
          <ac:graphicFrameMkLst>
            <pc:docMk/>
            <pc:sldMk cId="1300937956" sldId="266"/>
            <ac:graphicFrameMk id="5" creationId="{0A882267-9D59-44E9-B4B8-3DAD35D87AD4}"/>
          </ac:graphicFrameMkLst>
        </pc:graphicFrame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3747887014" sldId="267"/>
        </pc:sldMkLst>
        <pc:spChg chg="mod ord">
          <ac:chgData name="Stephanie Whelan (2029726)" userId="S::2029726@student.uwtsd.ac.uk::c4c4317a-e319-4af5-a6fb-696e03a86726" providerId="AD" clId="Web-{95837F25-6A27-85F4-63D1-0A9FA0EE3ECB}" dt="2022-02-24T15:40:37.519" v="105"/>
          <ac:spMkLst>
            <pc:docMk/>
            <pc:sldMk cId="3747887014" sldId="267"/>
            <ac:spMk id="2" creationId="{7917DE9C-644B-4B34-A52B-C41D0D3EE00D}"/>
          </ac:spMkLst>
        </pc:spChg>
        <pc:spChg chg="mod ord">
          <ac:chgData name="Stephanie Whelan (2029726)" userId="S::2029726@student.uwtsd.ac.uk::c4c4317a-e319-4af5-a6fb-696e03a86726" providerId="AD" clId="Web-{95837F25-6A27-85F4-63D1-0A9FA0EE3ECB}" dt="2022-02-24T15:40:37.519" v="105"/>
          <ac:spMkLst>
            <pc:docMk/>
            <pc:sldMk cId="3747887014" sldId="267"/>
            <ac:spMk id="3" creationId="{23D497EB-F0FB-4906-9316-2BABF17D2E11}"/>
          </ac:spMkLst>
        </pc:spChg>
        <pc:spChg chg="add del">
          <ac:chgData name="Stephanie Whelan (2029726)" userId="S::2029726@student.uwtsd.ac.uk::c4c4317a-e319-4af5-a6fb-696e03a86726" providerId="AD" clId="Web-{95837F25-6A27-85F4-63D1-0A9FA0EE3ECB}" dt="2022-02-24T15:40:37.519" v="105"/>
          <ac:spMkLst>
            <pc:docMk/>
            <pc:sldMk cId="3747887014" sldId="267"/>
            <ac:spMk id="9" creationId="{1F6D1B57-10C5-4A11-968D-5EF04F324D63}"/>
          </ac:spMkLst>
        </pc:spChg>
      </pc:sldChg>
      <pc:sldChg chg="addSp delSp modSp mod modClrScheme delDesignElem chgLayout">
        <pc:chgData name="Stephanie Whelan (2029726)" userId="S::2029726@student.uwtsd.ac.uk::c4c4317a-e319-4af5-a6fb-696e03a86726" providerId="AD" clId="Web-{95837F25-6A27-85F4-63D1-0A9FA0EE3ECB}" dt="2022-02-24T15:47:16.090" v="114" actId="20577"/>
        <pc:sldMkLst>
          <pc:docMk/>
          <pc:sldMk cId="3162040070" sldId="268"/>
        </pc:sldMkLst>
        <pc:spChg chg="mod ord">
          <ac:chgData name="Stephanie Whelan (2029726)" userId="S::2029726@student.uwtsd.ac.uk::c4c4317a-e319-4af5-a6fb-696e03a86726" providerId="AD" clId="Web-{95837F25-6A27-85F4-63D1-0A9FA0EE3ECB}" dt="2022-02-24T15:47:16.090" v="114" actId="20577"/>
          <ac:spMkLst>
            <pc:docMk/>
            <pc:sldMk cId="3162040070" sldId="268"/>
            <ac:spMk id="2" creationId="{F7806466-1F5C-4D67-A521-8CF1C16D08D2}"/>
          </ac:spMkLst>
        </pc:spChg>
        <pc:spChg chg="add del">
          <ac:chgData name="Stephanie Whelan (2029726)" userId="S::2029726@student.uwtsd.ac.uk::c4c4317a-e319-4af5-a6fb-696e03a86726" providerId="AD" clId="Web-{95837F25-6A27-85F4-63D1-0A9FA0EE3ECB}" dt="2022-02-24T15:46:41.433" v="110"/>
          <ac:spMkLst>
            <pc:docMk/>
            <pc:sldMk cId="3162040070" sldId="268"/>
            <ac:spMk id="40" creationId="{FE5ECD52-6A23-4FF4-8C32-7B5DE9973ADA}"/>
          </ac:spMkLst>
        </pc:spChg>
        <pc:spChg chg="add del">
          <ac:chgData name="Stephanie Whelan (2029726)" userId="S::2029726@student.uwtsd.ac.uk::c4c4317a-e319-4af5-a6fb-696e03a86726" providerId="AD" clId="Web-{95837F25-6A27-85F4-63D1-0A9FA0EE3ECB}" dt="2022-02-24T15:46:41.433" v="110"/>
          <ac:spMkLst>
            <pc:docMk/>
            <pc:sldMk cId="3162040070" sldId="268"/>
            <ac:spMk id="46" creationId="{45624C63-3CCA-4EA6-B822-6E710A82062B}"/>
          </ac:spMkLst>
        </pc:spChg>
        <pc:spChg chg="add del">
          <ac:chgData name="Stephanie Whelan (2029726)" userId="S::2029726@student.uwtsd.ac.uk::c4c4317a-e319-4af5-a6fb-696e03a86726" providerId="AD" clId="Web-{95837F25-6A27-85F4-63D1-0A9FA0EE3ECB}" dt="2022-02-24T15:46:41.433" v="110"/>
          <ac:spMkLst>
            <pc:docMk/>
            <pc:sldMk cId="3162040070" sldId="268"/>
            <ac:spMk id="48" creationId="{1224AB20-D4B1-4B7F-B0A4-F3D2A1534443}"/>
          </ac:spMkLst>
        </pc:spChg>
        <pc:spChg chg="add">
          <ac:chgData name="Stephanie Whelan (2029726)" userId="S::2029726@student.uwtsd.ac.uk::c4c4317a-e319-4af5-a6fb-696e03a86726" providerId="AD" clId="Web-{95837F25-6A27-85F4-63D1-0A9FA0EE3ECB}" dt="2022-02-24T15:46:41.433" v="110"/>
          <ac:spMkLst>
            <pc:docMk/>
            <pc:sldMk cId="3162040070" sldId="268"/>
            <ac:spMk id="57" creationId="{8A610DC7-FE1B-47B9-8452-CFC389786C2D}"/>
          </ac:spMkLst>
        </pc:spChg>
        <pc:spChg chg="add">
          <ac:chgData name="Stephanie Whelan (2029726)" userId="S::2029726@student.uwtsd.ac.uk::c4c4317a-e319-4af5-a6fb-696e03a86726" providerId="AD" clId="Web-{95837F25-6A27-85F4-63D1-0A9FA0EE3ECB}" dt="2022-02-24T15:46:41.433" v="110"/>
          <ac:spMkLst>
            <pc:docMk/>
            <pc:sldMk cId="3162040070" sldId="268"/>
            <ac:spMk id="63" creationId="{DC9A0934-0C2C-4565-9290-A345B19BD94C}"/>
          </ac:spMkLst>
        </pc:spChg>
        <pc:spChg chg="add">
          <ac:chgData name="Stephanie Whelan (2029726)" userId="S::2029726@student.uwtsd.ac.uk::c4c4317a-e319-4af5-a6fb-696e03a86726" providerId="AD" clId="Web-{95837F25-6A27-85F4-63D1-0A9FA0EE3ECB}" dt="2022-02-24T15:46:41.433" v="110"/>
          <ac:spMkLst>
            <pc:docMk/>
            <pc:sldMk cId="3162040070" sldId="268"/>
            <ac:spMk id="65" creationId="{87BE56A7-2B14-4ABE-8DF3-40C07E64B19D}"/>
          </ac:spMkLst>
        </pc:spChg>
        <pc:spChg chg="add">
          <ac:chgData name="Stephanie Whelan (2029726)" userId="S::2029726@student.uwtsd.ac.uk::c4c4317a-e319-4af5-a6fb-696e03a86726" providerId="AD" clId="Web-{95837F25-6A27-85F4-63D1-0A9FA0EE3ECB}" dt="2022-02-24T15:46:41.433" v="110"/>
          <ac:spMkLst>
            <pc:docMk/>
            <pc:sldMk cId="3162040070" sldId="268"/>
            <ac:spMk id="67" creationId="{140D5101-D8FB-4102-A338-49651E97150A}"/>
          </ac:spMkLst>
        </pc:spChg>
        <pc:spChg chg="add">
          <ac:chgData name="Stephanie Whelan (2029726)" userId="S::2029726@student.uwtsd.ac.uk::c4c4317a-e319-4af5-a6fb-696e03a86726" providerId="AD" clId="Web-{95837F25-6A27-85F4-63D1-0A9FA0EE3ECB}" dt="2022-02-24T15:46:41.433" v="110"/>
          <ac:spMkLst>
            <pc:docMk/>
            <pc:sldMk cId="3162040070" sldId="268"/>
            <ac:spMk id="69" creationId="{73E26159-C029-4449-8912-A9B418CC328B}"/>
          </ac:spMkLst>
        </pc:spChg>
        <pc:picChg chg="mod">
          <ac:chgData name="Stephanie Whelan (2029726)" userId="S::2029726@student.uwtsd.ac.uk::c4c4317a-e319-4af5-a6fb-696e03a86726" providerId="AD" clId="Web-{95837F25-6A27-85F4-63D1-0A9FA0EE3ECB}" dt="2022-02-24T15:46:41.433" v="110"/>
          <ac:picMkLst>
            <pc:docMk/>
            <pc:sldMk cId="3162040070" sldId="268"/>
            <ac:picMk id="30" creationId="{4C2CB67C-CE2B-4744-AC34-BD0AFF76EC9C}"/>
          </ac:picMkLst>
        </pc:picChg>
        <pc:picChg chg="add del">
          <ac:chgData name="Stephanie Whelan (2029726)" userId="S::2029726@student.uwtsd.ac.uk::c4c4317a-e319-4af5-a6fb-696e03a86726" providerId="AD" clId="Web-{95837F25-6A27-85F4-63D1-0A9FA0EE3ECB}" dt="2022-02-24T15:46:41.433" v="110"/>
          <ac:picMkLst>
            <pc:docMk/>
            <pc:sldMk cId="3162040070" sldId="268"/>
            <ac:picMk id="36" creationId="{26E32CE1-D113-412E-9933-113646E21F53}"/>
          </ac:picMkLst>
        </pc:picChg>
        <pc:picChg chg="add del">
          <ac:chgData name="Stephanie Whelan (2029726)" userId="S::2029726@student.uwtsd.ac.uk::c4c4317a-e319-4af5-a6fb-696e03a86726" providerId="AD" clId="Web-{95837F25-6A27-85F4-63D1-0A9FA0EE3ECB}" dt="2022-02-24T15:46:41.433" v="110"/>
          <ac:picMkLst>
            <pc:docMk/>
            <pc:sldMk cId="3162040070" sldId="268"/>
            <ac:picMk id="38" creationId="{117B7C8B-175B-4009-808B-9F66FD108AB3}"/>
          </ac:picMkLst>
        </pc:picChg>
        <pc:picChg chg="add del">
          <ac:chgData name="Stephanie Whelan (2029726)" userId="S::2029726@student.uwtsd.ac.uk::c4c4317a-e319-4af5-a6fb-696e03a86726" providerId="AD" clId="Web-{95837F25-6A27-85F4-63D1-0A9FA0EE3ECB}" dt="2022-02-24T15:46:41.433" v="110"/>
          <ac:picMkLst>
            <pc:docMk/>
            <pc:sldMk cId="3162040070" sldId="268"/>
            <ac:picMk id="42" creationId="{5C3F2B96-5F34-41C9-8E37-A9CD279A4270}"/>
          </ac:picMkLst>
        </pc:picChg>
        <pc:picChg chg="add del">
          <ac:chgData name="Stephanie Whelan (2029726)" userId="S::2029726@student.uwtsd.ac.uk::c4c4317a-e319-4af5-a6fb-696e03a86726" providerId="AD" clId="Web-{95837F25-6A27-85F4-63D1-0A9FA0EE3ECB}" dt="2022-02-24T15:46:41.433" v="110"/>
          <ac:picMkLst>
            <pc:docMk/>
            <pc:sldMk cId="3162040070" sldId="268"/>
            <ac:picMk id="44" creationId="{9A4E02BF-4F0E-44E2-A489-075900B7866C}"/>
          </ac:picMkLst>
        </pc:picChg>
        <pc:picChg chg="add">
          <ac:chgData name="Stephanie Whelan (2029726)" userId="S::2029726@student.uwtsd.ac.uk::c4c4317a-e319-4af5-a6fb-696e03a86726" providerId="AD" clId="Web-{95837F25-6A27-85F4-63D1-0A9FA0EE3ECB}" dt="2022-02-24T15:46:41.433" v="110"/>
          <ac:picMkLst>
            <pc:docMk/>
            <pc:sldMk cId="3162040070" sldId="268"/>
            <ac:picMk id="53" creationId="{C9134821-5D8B-4373-BA74-CFE9AB35A55A}"/>
          </ac:picMkLst>
        </pc:picChg>
        <pc:picChg chg="add">
          <ac:chgData name="Stephanie Whelan (2029726)" userId="S::2029726@student.uwtsd.ac.uk::c4c4317a-e319-4af5-a6fb-696e03a86726" providerId="AD" clId="Web-{95837F25-6A27-85F4-63D1-0A9FA0EE3ECB}" dt="2022-02-24T15:46:41.433" v="110"/>
          <ac:picMkLst>
            <pc:docMk/>
            <pc:sldMk cId="3162040070" sldId="268"/>
            <ac:picMk id="55" creationId="{5965195F-79F5-4911-907D-13CB3F534351}"/>
          </ac:picMkLst>
        </pc:picChg>
        <pc:picChg chg="add">
          <ac:chgData name="Stephanie Whelan (2029726)" userId="S::2029726@student.uwtsd.ac.uk::c4c4317a-e319-4af5-a6fb-696e03a86726" providerId="AD" clId="Web-{95837F25-6A27-85F4-63D1-0A9FA0EE3ECB}" dt="2022-02-24T15:46:41.433" v="110"/>
          <ac:picMkLst>
            <pc:docMk/>
            <pc:sldMk cId="3162040070" sldId="268"/>
            <ac:picMk id="59" creationId="{2742ADC1-2286-40B7-A3C6-D6C3362FA04B}"/>
          </ac:picMkLst>
        </pc:picChg>
        <pc:picChg chg="add">
          <ac:chgData name="Stephanie Whelan (2029726)" userId="S::2029726@student.uwtsd.ac.uk::c4c4317a-e319-4af5-a6fb-696e03a86726" providerId="AD" clId="Web-{95837F25-6A27-85F4-63D1-0A9FA0EE3ECB}" dt="2022-02-24T15:46:41.433" v="110"/>
          <ac:picMkLst>
            <pc:docMk/>
            <pc:sldMk cId="3162040070" sldId="268"/>
            <ac:picMk id="61" creationId="{C878FBDC-78F2-4D49-8DB3-1A48CA9F7FC0}"/>
          </ac:picMkLst>
        </pc:pic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1015970010" sldId="269"/>
        </pc:sldMkLst>
        <pc:spChg chg="mod ord">
          <ac:chgData name="Stephanie Whelan (2029726)" userId="S::2029726@student.uwtsd.ac.uk::c4c4317a-e319-4af5-a6fb-696e03a86726" providerId="AD" clId="Web-{95837F25-6A27-85F4-63D1-0A9FA0EE3ECB}" dt="2022-02-24T15:40:37.519" v="105"/>
          <ac:spMkLst>
            <pc:docMk/>
            <pc:sldMk cId="1015970010" sldId="269"/>
            <ac:spMk id="2" creationId="{DE6FA77F-D2C7-455E-9CB8-611BF8F96E98}"/>
          </ac:spMkLst>
        </pc:spChg>
        <pc:spChg chg="add del">
          <ac:chgData name="Stephanie Whelan (2029726)" userId="S::2029726@student.uwtsd.ac.uk::c4c4317a-e319-4af5-a6fb-696e03a86726" providerId="AD" clId="Web-{95837F25-6A27-85F4-63D1-0A9FA0EE3ECB}" dt="2022-02-24T15:40:37.519" v="105"/>
          <ac:spMkLst>
            <pc:docMk/>
            <pc:sldMk cId="1015970010" sldId="269"/>
            <ac:spMk id="9" creationId="{81E3F4E1-B084-4FFF-9627-13782BE0BE4A}"/>
          </ac:spMkLst>
        </pc:spChg>
        <pc:spChg chg="add del">
          <ac:chgData name="Stephanie Whelan (2029726)" userId="S::2029726@student.uwtsd.ac.uk::c4c4317a-e319-4af5-a6fb-696e03a86726" providerId="AD" clId="Web-{95837F25-6A27-85F4-63D1-0A9FA0EE3ECB}" dt="2022-02-24T15:40:37.519" v="105"/>
          <ac:spMkLst>
            <pc:docMk/>
            <pc:sldMk cId="1015970010" sldId="269"/>
            <ac:spMk id="11" creationId="{1F8051AB-C2F8-461F-812A-3E58862141B3}"/>
          </ac:spMkLst>
        </pc:spChg>
        <pc:spChg chg="add del">
          <ac:chgData name="Stephanie Whelan (2029726)" userId="S::2029726@student.uwtsd.ac.uk::c4c4317a-e319-4af5-a6fb-696e03a86726" providerId="AD" clId="Web-{95837F25-6A27-85F4-63D1-0A9FA0EE3ECB}" dt="2022-02-24T15:40:37.519" v="105"/>
          <ac:spMkLst>
            <pc:docMk/>
            <pc:sldMk cId="1015970010" sldId="269"/>
            <ac:spMk id="13" creationId="{481E0C28-CB2F-425F-98C5-AF23B9B704DF}"/>
          </ac:spMkLst>
        </pc:spChg>
        <pc:spChg chg="add del">
          <ac:chgData name="Stephanie Whelan (2029726)" userId="S::2029726@student.uwtsd.ac.uk::c4c4317a-e319-4af5-a6fb-696e03a86726" providerId="AD" clId="Web-{95837F25-6A27-85F4-63D1-0A9FA0EE3ECB}" dt="2022-02-24T15:40:37.519" v="105"/>
          <ac:spMkLst>
            <pc:docMk/>
            <pc:sldMk cId="1015970010" sldId="269"/>
            <ac:spMk id="15" creationId="{2DB2879C-F0B1-4195-A323-E97B6065A78E}"/>
          </ac:spMkLst>
        </pc:spChg>
        <pc:spChg chg="mod ord">
          <ac:chgData name="Stephanie Whelan (2029726)" userId="S::2029726@student.uwtsd.ac.uk::c4c4317a-e319-4af5-a6fb-696e03a86726" providerId="AD" clId="Web-{95837F25-6A27-85F4-63D1-0A9FA0EE3ECB}" dt="2022-02-24T15:40:37.519" v="105"/>
          <ac:spMkLst>
            <pc:docMk/>
            <pc:sldMk cId="1015970010" sldId="269"/>
            <ac:spMk id="20" creationId="{F12CCDE5-A828-4F6D-9432-1AA05206B0BC}"/>
          </ac:spMkLst>
        </pc:spChg>
        <pc:graphicFrameChg chg="mod ord">
          <ac:chgData name="Stephanie Whelan (2029726)" userId="S::2029726@student.uwtsd.ac.uk::c4c4317a-e319-4af5-a6fb-696e03a86726" providerId="AD" clId="Web-{95837F25-6A27-85F4-63D1-0A9FA0EE3ECB}" dt="2022-02-24T15:40:37.519" v="105"/>
          <ac:graphicFrameMkLst>
            <pc:docMk/>
            <pc:sldMk cId="1015970010" sldId="269"/>
            <ac:graphicFrameMk id="5" creationId="{87A3E0A6-5306-442E-99C4-7A081A396394}"/>
          </ac:graphicFrameMkLst>
        </pc:graphicFrameChg>
      </pc:sldChg>
      <pc:sldMasterChg chg="add del addSldLayout delSldLayout">
        <pc:chgData name="Stephanie Whelan (2029726)" userId="S::2029726@student.uwtsd.ac.uk::c4c4317a-e319-4af5-a6fb-696e03a86726" providerId="AD" clId="Web-{95837F25-6A27-85F4-63D1-0A9FA0EE3ECB}" dt="2022-02-24T15:40:37.519" v="105"/>
        <pc:sldMasterMkLst>
          <pc:docMk/>
          <pc:sldMasterMk cId="3349211647" sldId="2147483872"/>
        </pc:sldMasterMkLst>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4052619324" sldId="2147483873"/>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526420469" sldId="2147483874"/>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4171291380" sldId="2147483875"/>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3053057754" sldId="2147483876"/>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2018207737" sldId="2147483877"/>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582334255" sldId="2147483878"/>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3483453869" sldId="2147483879"/>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3290835999" sldId="2147483880"/>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259784626" sldId="2147483881"/>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2858513669" sldId="2147483882"/>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861723556" sldId="2147483883"/>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303309607" sldId="2147483884"/>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869808701" sldId="2147483885"/>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2646456129" sldId="2147483886"/>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2329842412" sldId="2147483887"/>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775457116" sldId="2147483888"/>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3049282125" sldId="2147483889"/>
          </pc:sldLayoutMkLst>
        </pc:sldLayoutChg>
      </pc:sldMasterChg>
      <pc:sldMasterChg chg="add del addSldLayout delSldLayout modSldLayout">
        <pc:chgData name="Stephanie Whelan (2029726)" userId="S::2029726@student.uwtsd.ac.uk::c4c4317a-e319-4af5-a6fb-696e03a86726" providerId="AD" clId="Web-{95837F25-6A27-85F4-63D1-0A9FA0EE3ECB}" dt="2022-02-24T15:40:37.519" v="105"/>
        <pc:sldMasterMkLst>
          <pc:docMk/>
          <pc:sldMasterMk cId="2710133813" sldId="2147483890"/>
        </pc:sldMasterMkLst>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4061573438" sldId="2147483891"/>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3543839557" sldId="2147483892"/>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384505203" sldId="2147483893"/>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4005576658" sldId="2147483894"/>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699820169" sldId="2147483895"/>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2338883788" sldId="2147483896"/>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967970938" sldId="2147483897"/>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4168188397" sldId="2147483898"/>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2835287188" sldId="2147483899"/>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677779308" sldId="2147483900"/>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3880590316" sldId="2147483901"/>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967159304" sldId="2147483902"/>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4135660057" sldId="2147483903"/>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944238683" sldId="2147483904"/>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962310643" sldId="2147483905"/>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560464365" sldId="2147483906"/>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170366183" sldId="2147483907"/>
          </pc:sldLayoutMkLst>
        </pc:sldLayoutChg>
      </pc:sldMasterChg>
    </pc:docChg>
  </pc:docChgLst>
  <pc:docChgLst>
    <pc:chgData name="Stephanie Jane Whelan (2029726)" userId="c4c4317a-e319-4af5-a6fb-696e03a86726" providerId="ADAL" clId="{68FEAF4E-3ED5-C140-B30D-57643238B35B}"/>
    <pc:docChg chg="modSld">
      <pc:chgData name="Stephanie Jane Whelan (2029726)" userId="c4c4317a-e319-4af5-a6fb-696e03a86726" providerId="ADAL" clId="{68FEAF4E-3ED5-C140-B30D-57643238B35B}" dt="2022-02-10T13:06:09.981" v="8" actId="14100"/>
      <pc:docMkLst>
        <pc:docMk/>
      </pc:docMkLst>
      <pc:sldChg chg="addSp modSp">
        <pc:chgData name="Stephanie Jane Whelan (2029726)" userId="c4c4317a-e319-4af5-a6fb-696e03a86726" providerId="ADAL" clId="{68FEAF4E-3ED5-C140-B30D-57643238B35B}" dt="2022-02-10T13:06:09.981" v="8" actId="14100"/>
        <pc:sldMkLst>
          <pc:docMk/>
          <pc:sldMk cId="109857222" sldId="256"/>
        </pc:sldMkLst>
        <pc:picChg chg="add mod">
          <ac:chgData name="Stephanie Jane Whelan (2029726)" userId="c4c4317a-e319-4af5-a6fb-696e03a86726" providerId="ADAL" clId="{68FEAF4E-3ED5-C140-B30D-57643238B35B}" dt="2022-02-10T13:06:09.981" v="8" actId="14100"/>
          <ac:picMkLst>
            <pc:docMk/>
            <pc:sldMk cId="109857222" sldId="256"/>
            <ac:picMk id="6" creationId="{5EA21F52-83B8-6E49-8748-03CCE4A9254F}"/>
          </ac:picMkLst>
        </pc:picChg>
      </pc:sldChg>
    </pc:docChg>
  </pc:docChgLst>
  <pc:docChgLst>
    <pc:chgData name="Yasmeen Mumtaz Begum (2119725)" userId="a966846f-7a23-4d34-969b-75f4ade35365" providerId="ADAL" clId="{F979B635-0831-4248-A3A5-5241FC6B5974}"/>
    <pc:docChg chg="undo custSel modSld">
      <pc:chgData name="Yasmeen Mumtaz Begum (2119725)" userId="a966846f-7a23-4d34-969b-75f4ade35365" providerId="ADAL" clId="{F979B635-0831-4248-A3A5-5241FC6B5974}" dt="2022-02-20T19:30:45.782" v="61" actId="21"/>
      <pc:docMkLst>
        <pc:docMk/>
      </pc:docMkLst>
      <pc:sldChg chg="modSp addCm">
        <pc:chgData name="Yasmeen Mumtaz Begum (2119725)" userId="a966846f-7a23-4d34-969b-75f4ade35365" providerId="ADAL" clId="{F979B635-0831-4248-A3A5-5241FC6B5974}" dt="2022-02-20T19:30:45.782" v="61" actId="21"/>
        <pc:sldMkLst>
          <pc:docMk/>
          <pc:sldMk cId="109857222" sldId="256"/>
        </pc:sldMkLst>
        <pc:graphicFrameChg chg="mod modGraphic">
          <ac:chgData name="Yasmeen Mumtaz Begum (2119725)" userId="a966846f-7a23-4d34-969b-75f4ade35365" providerId="ADAL" clId="{F979B635-0831-4248-A3A5-5241FC6B5974}" dt="2022-02-20T19:30:45.782" v="61" actId="21"/>
          <ac:graphicFrameMkLst>
            <pc:docMk/>
            <pc:sldMk cId="109857222" sldId="256"/>
            <ac:graphicFrameMk id="14" creationId="{BEEA49AA-812B-42F5-9713-B4CC424586FA}"/>
          </ac:graphicFrameMkLst>
        </pc:graphicFrameChg>
      </pc:sldChg>
    </pc:docChg>
  </pc:docChgLst>
  <pc:docChgLst>
    <pc:chgData name="Stephanie Whelan (2029726)" userId="S::2029726@student.uwtsd.ac.uk::c4c4317a-e319-4af5-a6fb-696e03a86726" providerId="AD" clId="Web-{ACBFC28E-534B-61D1-59A3-2538D12DBE30}"/>
    <pc:docChg chg="addSld modSld">
      <pc:chgData name="Stephanie Whelan (2029726)" userId="S::2029726@student.uwtsd.ac.uk::c4c4317a-e319-4af5-a6fb-696e03a86726" providerId="AD" clId="Web-{ACBFC28E-534B-61D1-59A3-2538D12DBE30}" dt="2022-02-17T12:38:15.590" v="42" actId="20577"/>
      <pc:docMkLst>
        <pc:docMk/>
      </pc:docMkLst>
      <pc:sldChg chg="modSp">
        <pc:chgData name="Stephanie Whelan (2029726)" userId="S::2029726@student.uwtsd.ac.uk::c4c4317a-e319-4af5-a6fb-696e03a86726" providerId="AD" clId="Web-{ACBFC28E-534B-61D1-59A3-2538D12DBE30}" dt="2022-02-17T10:34:06.285" v="2" actId="20577"/>
        <pc:sldMkLst>
          <pc:docMk/>
          <pc:sldMk cId="418923879" sldId="258"/>
        </pc:sldMkLst>
        <pc:spChg chg="mod">
          <ac:chgData name="Stephanie Whelan (2029726)" userId="S::2029726@student.uwtsd.ac.uk::c4c4317a-e319-4af5-a6fb-696e03a86726" providerId="AD" clId="Web-{ACBFC28E-534B-61D1-59A3-2538D12DBE30}" dt="2022-02-17T10:34:06.285" v="2" actId="20577"/>
          <ac:spMkLst>
            <pc:docMk/>
            <pc:sldMk cId="418923879" sldId="258"/>
            <ac:spMk id="5" creationId="{11D75742-2449-4BEF-BCA6-B0F5846327C3}"/>
          </ac:spMkLst>
        </pc:spChg>
      </pc:sldChg>
      <pc:sldChg chg="modSp">
        <pc:chgData name="Stephanie Whelan (2029726)" userId="S::2029726@student.uwtsd.ac.uk::c4c4317a-e319-4af5-a6fb-696e03a86726" providerId="AD" clId="Web-{ACBFC28E-534B-61D1-59A3-2538D12DBE30}" dt="2022-02-17T12:36:17.025" v="22" actId="20577"/>
        <pc:sldMkLst>
          <pc:docMk/>
          <pc:sldMk cId="1112002693" sldId="260"/>
        </pc:sldMkLst>
        <pc:spChg chg="mod">
          <ac:chgData name="Stephanie Whelan (2029726)" userId="S::2029726@student.uwtsd.ac.uk::c4c4317a-e319-4af5-a6fb-696e03a86726" providerId="AD" clId="Web-{ACBFC28E-534B-61D1-59A3-2538D12DBE30}" dt="2022-02-17T12:36:17.025" v="22" actId="20577"/>
          <ac:spMkLst>
            <pc:docMk/>
            <pc:sldMk cId="1112002693" sldId="260"/>
            <ac:spMk id="3" creationId="{EFFFB993-86F6-4BB9-B137-78FA30BC8750}"/>
          </ac:spMkLst>
        </pc:spChg>
      </pc:sldChg>
      <pc:sldChg chg="modSp">
        <pc:chgData name="Stephanie Whelan (2029726)" userId="S::2029726@student.uwtsd.ac.uk::c4c4317a-e319-4af5-a6fb-696e03a86726" providerId="AD" clId="Web-{ACBFC28E-534B-61D1-59A3-2538D12DBE30}" dt="2022-02-17T12:38:15.590" v="42" actId="20577"/>
        <pc:sldMkLst>
          <pc:docMk/>
          <pc:sldMk cId="1143843255" sldId="261"/>
        </pc:sldMkLst>
        <pc:spChg chg="mod">
          <ac:chgData name="Stephanie Whelan (2029726)" userId="S::2029726@student.uwtsd.ac.uk::c4c4317a-e319-4af5-a6fb-696e03a86726" providerId="AD" clId="Web-{ACBFC28E-534B-61D1-59A3-2538D12DBE30}" dt="2022-02-17T12:38:15.590" v="42" actId="20577"/>
          <ac:spMkLst>
            <pc:docMk/>
            <pc:sldMk cId="1143843255" sldId="261"/>
            <ac:spMk id="3" creationId="{A618D6ED-A017-4BEC-B7F3-EEC09B0CABD7}"/>
          </ac:spMkLst>
        </pc:spChg>
      </pc:sldChg>
      <pc:sldChg chg="modSp new">
        <pc:chgData name="Stephanie Whelan (2029726)" userId="S::2029726@student.uwtsd.ac.uk::c4c4317a-e319-4af5-a6fb-696e03a86726" providerId="AD" clId="Web-{ACBFC28E-534B-61D1-59A3-2538D12DBE30}" dt="2022-02-17T10:34:32.754" v="12" actId="20577"/>
        <pc:sldMkLst>
          <pc:docMk/>
          <pc:sldMk cId="2743996145" sldId="265"/>
        </pc:sldMkLst>
        <pc:spChg chg="mod">
          <ac:chgData name="Stephanie Whelan (2029726)" userId="S::2029726@student.uwtsd.ac.uk::c4c4317a-e319-4af5-a6fb-696e03a86726" providerId="AD" clId="Web-{ACBFC28E-534B-61D1-59A3-2538D12DBE30}" dt="2022-02-17T10:34:32.754" v="12" actId="20577"/>
          <ac:spMkLst>
            <pc:docMk/>
            <pc:sldMk cId="2743996145" sldId="265"/>
            <ac:spMk id="2" creationId="{26243D96-1598-4C67-B124-7B865AD4A63B}"/>
          </ac:spMkLst>
        </pc:spChg>
      </pc:sldChg>
    </pc:docChg>
  </pc:docChgLst>
  <pc:docChgLst>
    <pc:chgData name="Stephanie Whelan (2029726)" userId="S::2029726@student.uwtsd.ac.uk::c4c4317a-e319-4af5-a6fb-696e03a86726" providerId="AD" clId="Web-{9640C6D5-5530-39C0-A3AD-5F063E04F8F8}"/>
    <pc:docChg chg="modSld">
      <pc:chgData name="Stephanie Whelan (2029726)" userId="S::2029726@student.uwtsd.ac.uk::c4c4317a-e319-4af5-a6fb-696e03a86726" providerId="AD" clId="Web-{9640C6D5-5530-39C0-A3AD-5F063E04F8F8}" dt="2022-02-26T22:06:03.213" v="18" actId="20577"/>
      <pc:docMkLst>
        <pc:docMk/>
      </pc:docMkLst>
      <pc:sldChg chg="modSp">
        <pc:chgData name="Stephanie Whelan (2029726)" userId="S::2029726@student.uwtsd.ac.uk::c4c4317a-e319-4af5-a6fb-696e03a86726" providerId="AD" clId="Web-{9640C6D5-5530-39C0-A3AD-5F063E04F8F8}" dt="2022-02-26T22:06:03.213" v="18" actId="20577"/>
        <pc:sldMkLst>
          <pc:docMk/>
          <pc:sldMk cId="3527747282" sldId="262"/>
        </pc:sldMkLst>
        <pc:spChg chg="mod">
          <ac:chgData name="Stephanie Whelan (2029726)" userId="S::2029726@student.uwtsd.ac.uk::c4c4317a-e319-4af5-a6fb-696e03a86726" providerId="AD" clId="Web-{9640C6D5-5530-39C0-A3AD-5F063E04F8F8}" dt="2022-02-26T22:06:03.213" v="18" actId="20577"/>
          <ac:spMkLst>
            <pc:docMk/>
            <pc:sldMk cId="3527747282" sldId="262"/>
            <ac:spMk id="3" creationId="{170C6847-8E1D-4F82-8521-2B456BF9ADE7}"/>
          </ac:spMkLst>
        </pc:spChg>
      </pc:sldChg>
    </pc:docChg>
  </pc:docChgLst>
  <pc:docChgLst>
    <pc:chgData name="Peter Nguty Acha (2018019)" userId="S::2018019@student.uwtsd.ac.uk::a6d22a6a-0d62-4089-86b6-9d212a615cc2" providerId="AD" clId="Web-{73411CE5-2B39-1BB5-7A6C-B1C043FEF6AA}"/>
    <pc:docChg chg="modSld">
      <pc:chgData name="Peter Nguty Acha (2018019)" userId="S::2018019@student.uwtsd.ac.uk::a6d22a6a-0d62-4089-86b6-9d212a615cc2" providerId="AD" clId="Web-{73411CE5-2B39-1BB5-7A6C-B1C043FEF6AA}" dt="2022-02-10T12:10:49.394" v="25"/>
      <pc:docMkLst>
        <pc:docMk/>
      </pc:docMkLst>
      <pc:sldChg chg="modSp">
        <pc:chgData name="Peter Nguty Acha (2018019)" userId="S::2018019@student.uwtsd.ac.uk::a6d22a6a-0d62-4089-86b6-9d212a615cc2" providerId="AD" clId="Web-{73411CE5-2B39-1BB5-7A6C-B1C043FEF6AA}" dt="2022-02-10T12:10:03.330" v="20" actId="20577"/>
        <pc:sldMkLst>
          <pc:docMk/>
          <pc:sldMk cId="109857222" sldId="256"/>
        </pc:sldMkLst>
        <pc:spChg chg="mod">
          <ac:chgData name="Peter Nguty Acha (2018019)" userId="S::2018019@student.uwtsd.ac.uk::a6d22a6a-0d62-4089-86b6-9d212a615cc2" providerId="AD" clId="Web-{73411CE5-2B39-1BB5-7A6C-B1C043FEF6AA}" dt="2022-02-10T12:10:03.330" v="20" actId="20577"/>
          <ac:spMkLst>
            <pc:docMk/>
            <pc:sldMk cId="109857222" sldId="256"/>
            <ac:spMk id="3" creationId="{00000000-0000-0000-0000-000000000000}"/>
          </ac:spMkLst>
        </pc:spChg>
      </pc:sldChg>
      <pc:sldChg chg="addSp modSp">
        <pc:chgData name="Peter Nguty Acha (2018019)" userId="S::2018019@student.uwtsd.ac.uk::a6d22a6a-0d62-4089-86b6-9d212a615cc2" providerId="AD" clId="Web-{73411CE5-2B39-1BB5-7A6C-B1C043FEF6AA}" dt="2022-02-10T12:10:49.394" v="25"/>
        <pc:sldMkLst>
          <pc:docMk/>
          <pc:sldMk cId="352179697" sldId="257"/>
        </pc:sldMkLst>
        <pc:spChg chg="add">
          <ac:chgData name="Peter Nguty Acha (2018019)" userId="S::2018019@student.uwtsd.ac.uk::a6d22a6a-0d62-4089-86b6-9d212a615cc2" providerId="AD" clId="Web-{73411CE5-2B39-1BB5-7A6C-B1C043FEF6AA}" dt="2022-02-10T12:10:49.394" v="25"/>
          <ac:spMkLst>
            <pc:docMk/>
            <pc:sldMk cId="352179697" sldId="257"/>
            <ac:spMk id="4" creationId="{D3623C22-DA00-42EF-B54B-23DDBEB3E43E}"/>
          </ac:spMkLst>
        </pc:spChg>
        <pc:spChg chg="mod">
          <ac:chgData name="Peter Nguty Acha (2018019)" userId="S::2018019@student.uwtsd.ac.uk::a6d22a6a-0d62-4089-86b6-9d212a615cc2" providerId="AD" clId="Web-{73411CE5-2B39-1BB5-7A6C-B1C043FEF6AA}" dt="2022-02-10T12:10:46.409" v="24" actId="20577"/>
          <ac:spMkLst>
            <pc:docMk/>
            <pc:sldMk cId="352179697" sldId="257"/>
            <ac:spMk id="7" creationId="{EC521A20-4BDA-4032-A773-269B0E99AE22}"/>
          </ac:spMkLst>
        </pc:spChg>
      </pc:sldChg>
    </pc:docChg>
  </pc:docChgLst>
  <pc:docChgLst>
    <pc:chgData name="Zlatina Zhecheva Belcheva (2025319)" userId="00079ca2-a4ab-4749-a66e-e49f1fbea496" providerId="ADAL" clId="{507469DF-714A-A84F-9465-9617591FA673}"/>
    <pc:docChg chg="modSld">
      <pc:chgData name="Zlatina Zhecheva Belcheva (2025319)" userId="00079ca2-a4ab-4749-a66e-e49f1fbea496" providerId="ADAL" clId="{507469DF-714A-A84F-9465-9617591FA673}" dt="2022-02-10T12:50:50.469" v="1" actId="1076"/>
      <pc:docMkLst>
        <pc:docMk/>
      </pc:docMkLst>
      <pc:sldChg chg="addSp modSp">
        <pc:chgData name="Zlatina Zhecheva Belcheva (2025319)" userId="00079ca2-a4ab-4749-a66e-e49f1fbea496" providerId="ADAL" clId="{507469DF-714A-A84F-9465-9617591FA673}" dt="2022-02-10T12:50:50.469" v="1" actId="1076"/>
        <pc:sldMkLst>
          <pc:docMk/>
          <pc:sldMk cId="109857222" sldId="256"/>
        </pc:sldMkLst>
        <pc:picChg chg="add mod">
          <ac:chgData name="Zlatina Zhecheva Belcheva (2025319)" userId="00079ca2-a4ab-4749-a66e-e49f1fbea496" providerId="ADAL" clId="{507469DF-714A-A84F-9465-9617591FA673}" dt="2022-02-10T12:50:50.469" v="1" actId="1076"/>
          <ac:picMkLst>
            <pc:docMk/>
            <pc:sldMk cId="109857222" sldId="256"/>
            <ac:picMk id="5" creationId="{655A8ED2-4E22-514C-88C7-90CC98EBC1B0}"/>
          </ac:picMkLst>
        </pc:picChg>
      </pc:sldChg>
    </pc:docChg>
  </pc:docChgLst>
  <pc:docChgLst>
    <pc:chgData name="Yasmeen Mumtaz Begum (2119725)" userId="S::2119725@student.uwtsd.ac.uk::a966846f-7a23-4d34-969b-75f4ade35365" providerId="AD" clId="Web-{818E931A-3FF3-5A79-63D2-0360C6C7DC7D}"/>
    <pc:docChg chg="modSld">
      <pc:chgData name="Yasmeen Mumtaz Begum (2119725)" userId="S::2119725@student.uwtsd.ac.uk::a966846f-7a23-4d34-969b-75f4ade35365" providerId="AD" clId="Web-{818E931A-3FF3-5A79-63D2-0360C6C7DC7D}" dt="2022-02-10T11:28:23.385" v="7" actId="20577"/>
      <pc:docMkLst>
        <pc:docMk/>
      </pc:docMkLst>
      <pc:sldChg chg="modSp">
        <pc:chgData name="Yasmeen Mumtaz Begum (2119725)" userId="S::2119725@student.uwtsd.ac.uk::a966846f-7a23-4d34-969b-75f4ade35365" providerId="AD" clId="Web-{818E931A-3FF3-5A79-63D2-0360C6C7DC7D}" dt="2022-02-10T11:28:23.385" v="7" actId="20577"/>
        <pc:sldMkLst>
          <pc:docMk/>
          <pc:sldMk cId="352179697" sldId="257"/>
        </pc:sldMkLst>
        <pc:spChg chg="mod">
          <ac:chgData name="Yasmeen Mumtaz Begum (2119725)" userId="S::2119725@student.uwtsd.ac.uk::a966846f-7a23-4d34-969b-75f4ade35365" providerId="AD" clId="Web-{818E931A-3FF3-5A79-63D2-0360C6C7DC7D}" dt="2022-02-10T11:28:23.385" v="7" actId="20577"/>
          <ac:spMkLst>
            <pc:docMk/>
            <pc:sldMk cId="352179697" sldId="257"/>
            <ac:spMk id="3" creationId="{AF376441-0655-4731-A965-C8C359EC2D46}"/>
          </ac:spMkLst>
        </pc:spChg>
      </pc:sldChg>
    </pc:docChg>
  </pc:docChgLst>
  <pc:docChgLst>
    <pc:chgData name="Zlatina Belcheva (2025319)" userId="S::2025319@student.uwtsd.ac.uk::00079ca2-a4ab-4749-a66e-e49f1fbea496" providerId="AD" clId="Web-{132D85B6-900A-5C40-FD0C-9525A722BBF1}"/>
    <pc:docChg chg="delSld modSld addMainMaster delMainMaster">
      <pc:chgData name="Zlatina Belcheva (2025319)" userId="S::2025319@student.uwtsd.ac.uk::00079ca2-a4ab-4749-a66e-e49f1fbea496" providerId="AD" clId="Web-{132D85B6-900A-5C40-FD0C-9525A722BBF1}" dt="2022-02-25T14:18:46.209" v="928" actId="1076"/>
      <pc:docMkLst>
        <pc:docMk/>
      </pc:docMkLst>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352179697" sldId="257"/>
        </pc:sldMkLst>
        <pc:spChg chg="mod ord">
          <ac:chgData name="Zlatina Belcheva (2025319)" userId="S::2025319@student.uwtsd.ac.uk::00079ca2-a4ab-4749-a66e-e49f1fbea496" providerId="AD" clId="Web-{132D85B6-900A-5C40-FD0C-9525A722BBF1}" dt="2022-02-25T12:01:16.732" v="570"/>
          <ac:spMkLst>
            <pc:docMk/>
            <pc:sldMk cId="352179697" sldId="257"/>
            <ac:spMk id="2" creationId="{60CC3653-687F-4601-B1E2-10C6F24B354F}"/>
          </ac:spMkLst>
        </pc:spChg>
        <pc:spChg chg="add del">
          <ac:chgData name="Zlatina Belcheva (2025319)" userId="S::2025319@student.uwtsd.ac.uk::00079ca2-a4ab-4749-a66e-e49f1fbea496" providerId="AD" clId="Web-{132D85B6-900A-5C40-FD0C-9525A722BBF1}" dt="2022-02-25T12:01:16.732" v="570"/>
          <ac:spMkLst>
            <pc:docMk/>
            <pc:sldMk cId="352179697" sldId="257"/>
            <ac:spMk id="47" creationId="{25482F9D-E110-434E-9B4F-41A3F5CB2A2F}"/>
          </ac:spMkLst>
        </pc:spChg>
        <pc:spChg chg="add del">
          <ac:chgData name="Zlatina Belcheva (2025319)" userId="S::2025319@student.uwtsd.ac.uk::00079ca2-a4ab-4749-a66e-e49f1fbea496" providerId="AD" clId="Web-{132D85B6-900A-5C40-FD0C-9525A722BBF1}" dt="2022-02-25T12:01:16.732" v="570"/>
          <ac:spMkLst>
            <pc:docMk/>
            <pc:sldMk cId="352179697" sldId="257"/>
            <ac:spMk id="48" creationId="{6EB83258-50E7-4A51-8C48-ADA7CD7FCA02}"/>
          </ac:spMkLst>
        </pc:spChg>
        <pc:spChg chg="add del">
          <ac:chgData name="Zlatina Belcheva (2025319)" userId="S::2025319@student.uwtsd.ac.uk::00079ca2-a4ab-4749-a66e-e49f1fbea496" providerId="AD" clId="Web-{132D85B6-900A-5C40-FD0C-9525A722BBF1}" dt="2022-02-25T12:01:16.732" v="570"/>
          <ac:spMkLst>
            <pc:docMk/>
            <pc:sldMk cId="352179697" sldId="257"/>
            <ac:spMk id="49" creationId="{5779FF2E-BB5C-4805-AAD5-275495A2B7EF}"/>
          </ac:spMkLst>
        </pc:spChg>
        <pc:spChg chg="add del">
          <ac:chgData name="Zlatina Belcheva (2025319)" userId="S::2025319@student.uwtsd.ac.uk::00079ca2-a4ab-4749-a66e-e49f1fbea496" providerId="AD" clId="Web-{132D85B6-900A-5C40-FD0C-9525A722BBF1}" dt="2022-02-25T12:01:16.732" v="570"/>
          <ac:spMkLst>
            <pc:docMk/>
            <pc:sldMk cId="352179697" sldId="257"/>
            <ac:spMk id="50" creationId="{A4188960-1398-409C-BA5D-F87CCB743390}"/>
          </ac:spMkLst>
        </pc:spChg>
        <pc:graphicFrameChg chg="mod ord">
          <ac:chgData name="Zlatina Belcheva (2025319)" userId="S::2025319@student.uwtsd.ac.uk::00079ca2-a4ab-4749-a66e-e49f1fbea496" providerId="AD" clId="Web-{132D85B6-900A-5C40-FD0C-9525A722BBF1}" dt="2022-02-25T12:01:16.732" v="570"/>
          <ac:graphicFrameMkLst>
            <pc:docMk/>
            <pc:sldMk cId="352179697" sldId="257"/>
            <ac:graphicFrameMk id="10" creationId="{BD879DC3-313A-4CBC-B06F-2BF3F4EC0B4E}"/>
          </ac:graphicFrameMkLst>
        </pc:graphicFrame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1112002693" sldId="260"/>
        </pc:sldMkLst>
        <pc:spChg chg="mod ord">
          <ac:chgData name="Zlatina Belcheva (2025319)" userId="S::2025319@student.uwtsd.ac.uk::00079ca2-a4ab-4749-a66e-e49f1fbea496" providerId="AD" clId="Web-{132D85B6-900A-5C40-FD0C-9525A722BBF1}" dt="2022-02-25T12:01:16.732" v="570"/>
          <ac:spMkLst>
            <pc:docMk/>
            <pc:sldMk cId="1112002693" sldId="260"/>
            <ac:spMk id="2" creationId="{57DBE9E1-82B5-4FC9-8370-DAAAFA388664}"/>
          </ac:spMkLst>
        </pc:spChg>
        <pc:spChg chg="mod ord">
          <ac:chgData name="Zlatina Belcheva (2025319)" userId="S::2025319@student.uwtsd.ac.uk::00079ca2-a4ab-4749-a66e-e49f1fbea496" providerId="AD" clId="Web-{132D85B6-900A-5C40-FD0C-9525A722BBF1}" dt="2022-02-25T12:01:16.732" v="570"/>
          <ac:spMkLst>
            <pc:docMk/>
            <pc:sldMk cId="1112002693" sldId="260"/>
            <ac:spMk id="3" creationId="{EFFFB993-86F6-4BB9-B137-78FA30BC8750}"/>
          </ac:spMkLst>
        </pc:spChg>
        <pc:spChg chg="mod ord">
          <ac:chgData name="Zlatina Belcheva (2025319)" userId="S::2025319@student.uwtsd.ac.uk::00079ca2-a4ab-4749-a66e-e49f1fbea496" providerId="AD" clId="Web-{132D85B6-900A-5C40-FD0C-9525A722BBF1}" dt="2022-02-25T12:01:16.732" v="570"/>
          <ac:spMkLst>
            <pc:docMk/>
            <pc:sldMk cId="1112002693" sldId="260"/>
            <ac:spMk id="4" creationId="{CD2D4C40-32FD-466E-8CDD-5143990C0152}"/>
          </ac:spMkLst>
        </pc:spChg>
        <pc:spChg chg="add del">
          <ac:chgData name="Zlatina Belcheva (2025319)" userId="S::2025319@student.uwtsd.ac.uk::00079ca2-a4ab-4749-a66e-e49f1fbea496" providerId="AD" clId="Web-{132D85B6-900A-5C40-FD0C-9525A722BBF1}" dt="2022-02-25T12:01:16.732" v="570"/>
          <ac:spMkLst>
            <pc:docMk/>
            <pc:sldMk cId="1112002693" sldId="260"/>
            <ac:spMk id="20" creationId="{F9A68B8C-67C4-4784-9441-B95339A47221}"/>
          </ac:spMkLst>
        </pc:spChg>
        <pc:spChg chg="add del">
          <ac:chgData name="Zlatina Belcheva (2025319)" userId="S::2025319@student.uwtsd.ac.uk::00079ca2-a4ab-4749-a66e-e49f1fbea496" providerId="AD" clId="Web-{132D85B6-900A-5C40-FD0C-9525A722BBF1}" dt="2022-02-25T12:01:16.732" v="570"/>
          <ac:spMkLst>
            <pc:docMk/>
            <pc:sldMk cId="1112002693" sldId="260"/>
            <ac:spMk id="22" creationId="{6DFB8680-9A26-4A4C-A832-04A775617A9C}"/>
          </ac:spMkLst>
        </pc:spChg>
        <pc:spChg chg="add del">
          <ac:chgData name="Zlatina Belcheva (2025319)" userId="S::2025319@student.uwtsd.ac.uk::00079ca2-a4ab-4749-a66e-e49f1fbea496" providerId="AD" clId="Web-{132D85B6-900A-5C40-FD0C-9525A722BBF1}" dt="2022-02-25T12:01:16.732" v="570"/>
          <ac:spMkLst>
            <pc:docMk/>
            <pc:sldMk cId="1112002693" sldId="260"/>
            <ac:spMk id="24" creationId="{A8CDC55A-4A43-4322-8EAD-FDBBC0B61FD1}"/>
          </ac:spMkLst>
        </pc:spChg>
      </pc:sldChg>
      <pc:sldChg chg="addSp delSp modSp del mod modClrScheme delAnim delDesignElem chgLayout">
        <pc:chgData name="Zlatina Belcheva (2025319)" userId="S::2025319@student.uwtsd.ac.uk::00079ca2-a4ab-4749-a66e-e49f1fbea496" providerId="AD" clId="Web-{132D85B6-900A-5C40-FD0C-9525A722BBF1}" dt="2022-02-25T12:52:53.962" v="906"/>
        <pc:sldMkLst>
          <pc:docMk/>
          <pc:sldMk cId="1143843255" sldId="261"/>
        </pc:sldMkLst>
        <pc:spChg chg="mod ord">
          <ac:chgData name="Zlatina Belcheva (2025319)" userId="S::2025319@student.uwtsd.ac.uk::00079ca2-a4ab-4749-a66e-e49f1fbea496" providerId="AD" clId="Web-{132D85B6-900A-5C40-FD0C-9525A722BBF1}" dt="2022-02-25T12:01:16.732" v="570"/>
          <ac:spMkLst>
            <pc:docMk/>
            <pc:sldMk cId="1143843255" sldId="261"/>
            <ac:spMk id="2" creationId="{DD9D25C6-2257-4F8C-8DF7-A52F5C1D3C24}"/>
          </ac:spMkLst>
        </pc:spChg>
        <pc:spChg chg="del mod">
          <ac:chgData name="Zlatina Belcheva (2025319)" userId="S::2025319@student.uwtsd.ac.uk::00079ca2-a4ab-4749-a66e-e49f1fbea496" providerId="AD" clId="Web-{132D85B6-900A-5C40-FD0C-9525A722BBF1}" dt="2022-02-25T11:17:20.899" v="2"/>
          <ac:spMkLst>
            <pc:docMk/>
            <pc:sldMk cId="1143843255" sldId="261"/>
            <ac:spMk id="3" creationId="{A618D6ED-A017-4BEC-B7F3-EEC09B0CABD7}"/>
          </ac:spMkLst>
        </pc:spChg>
        <pc:spChg chg="add del">
          <ac:chgData name="Zlatina Belcheva (2025319)" userId="S::2025319@student.uwtsd.ac.uk::00079ca2-a4ab-4749-a66e-e49f1fbea496" providerId="AD" clId="Web-{132D85B6-900A-5C40-FD0C-9525A722BBF1}" dt="2022-02-25T12:01:16.732" v="570"/>
          <ac:spMkLst>
            <pc:docMk/>
            <pc:sldMk cId="1143843255" sldId="261"/>
            <ac:spMk id="10" creationId="{0D93D774-E48C-4FFC-816B-0C472273F1EE}"/>
          </ac:spMkLst>
        </pc:spChg>
        <pc:graphicFrameChg chg="add mod ord modGraphic">
          <ac:chgData name="Zlatina Belcheva (2025319)" userId="S::2025319@student.uwtsd.ac.uk::00079ca2-a4ab-4749-a66e-e49f1fbea496" providerId="AD" clId="Web-{132D85B6-900A-5C40-FD0C-9525A722BBF1}" dt="2022-02-25T12:01:16.732" v="570"/>
          <ac:graphicFrameMkLst>
            <pc:docMk/>
            <pc:sldMk cId="1143843255" sldId="261"/>
            <ac:graphicFrameMk id="4" creationId="{C4E49480-60D4-40D5-BE2A-A3A0529C66CF}"/>
          </ac:graphicFrameMkLst>
        </pc:graphicFrameChg>
        <pc:picChg chg="add mod">
          <ac:chgData name="Zlatina Belcheva (2025319)" userId="S::2025319@student.uwtsd.ac.uk::00079ca2-a4ab-4749-a66e-e49f1fbea496" providerId="AD" clId="Web-{132D85B6-900A-5C40-FD0C-9525A722BBF1}" dt="2022-02-25T11:58:48.318" v="565" actId="14100"/>
          <ac:picMkLst>
            <pc:docMk/>
            <pc:sldMk cId="1143843255" sldId="261"/>
            <ac:picMk id="3" creationId="{455A86AC-E33F-4139-8935-B2E4EC81A0DE}"/>
          </ac:picMkLst>
        </pc:picChg>
        <pc:picChg chg="add mod">
          <ac:chgData name="Zlatina Belcheva (2025319)" userId="S::2025319@student.uwtsd.ac.uk::00079ca2-a4ab-4749-a66e-e49f1fbea496" providerId="AD" clId="Web-{132D85B6-900A-5C40-FD0C-9525A722BBF1}" dt="2022-02-25T11:59:04.741" v="568" actId="14100"/>
          <ac:picMkLst>
            <pc:docMk/>
            <pc:sldMk cId="1143843255" sldId="261"/>
            <ac:picMk id="5" creationId="{0BA0CFEE-8888-4D4E-934A-A202CEA2039B}"/>
          </ac:picMkLst>
        </pc:picChg>
        <pc:picChg chg="del">
          <ac:chgData name="Zlatina Belcheva (2025319)" userId="S::2025319@student.uwtsd.ac.uk::00079ca2-a4ab-4749-a66e-e49f1fbea496" providerId="AD" clId="Web-{132D85B6-900A-5C40-FD0C-9525A722BBF1}" dt="2022-02-25T11:17:00.273" v="1"/>
          <ac:picMkLst>
            <pc:docMk/>
            <pc:sldMk cId="1143843255" sldId="261"/>
            <ac:picMk id="5" creationId="{1624BD0D-C1EE-452C-84DE-BBD30E87F9E7}"/>
          </ac:picMkLst>
        </pc:pic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3527747282" sldId="262"/>
        </pc:sldMkLst>
        <pc:spChg chg="mod ord">
          <ac:chgData name="Zlatina Belcheva (2025319)" userId="S::2025319@student.uwtsd.ac.uk::00079ca2-a4ab-4749-a66e-e49f1fbea496" providerId="AD" clId="Web-{132D85B6-900A-5C40-FD0C-9525A722BBF1}" dt="2022-02-25T12:01:16.732" v="570"/>
          <ac:spMkLst>
            <pc:docMk/>
            <pc:sldMk cId="3527747282" sldId="262"/>
            <ac:spMk id="2" creationId="{F3BF8C4B-B88A-4DBA-BCDA-D1A2CC13E483}"/>
          </ac:spMkLst>
        </pc:spChg>
        <pc:spChg chg="mod ord">
          <ac:chgData name="Zlatina Belcheva (2025319)" userId="S::2025319@student.uwtsd.ac.uk::00079ca2-a4ab-4749-a66e-e49f1fbea496" providerId="AD" clId="Web-{132D85B6-900A-5C40-FD0C-9525A722BBF1}" dt="2022-02-25T12:01:16.732" v="570"/>
          <ac:spMkLst>
            <pc:docMk/>
            <pc:sldMk cId="3527747282" sldId="262"/>
            <ac:spMk id="3" creationId="{170C6847-8E1D-4F82-8521-2B456BF9ADE7}"/>
          </ac:spMkLst>
        </pc:spChg>
        <pc:spChg chg="add del">
          <ac:chgData name="Zlatina Belcheva (2025319)" userId="S::2025319@student.uwtsd.ac.uk::00079ca2-a4ab-4749-a66e-e49f1fbea496" providerId="AD" clId="Web-{132D85B6-900A-5C40-FD0C-9525A722BBF1}" dt="2022-02-25T12:01:16.732" v="570"/>
          <ac:spMkLst>
            <pc:docMk/>
            <pc:sldMk cId="3527747282" sldId="262"/>
            <ac:spMk id="32" creationId="{B6C2B692-B8DF-4B9C-9C24-37BC2C74A188}"/>
          </ac:spMkLst>
        </pc:spChg>
        <pc:spChg chg="add del">
          <ac:chgData name="Zlatina Belcheva (2025319)" userId="S::2025319@student.uwtsd.ac.uk::00079ca2-a4ab-4749-a66e-e49f1fbea496" providerId="AD" clId="Web-{132D85B6-900A-5C40-FD0C-9525A722BBF1}" dt="2022-02-25T12:01:16.732" v="570"/>
          <ac:spMkLst>
            <pc:docMk/>
            <pc:sldMk cId="3527747282" sldId="262"/>
            <ac:spMk id="33" creationId="{006EB36C-3364-407B-869F-3092395C3E1C}"/>
          </ac:spMkLst>
        </pc:spChg>
        <pc:spChg chg="add del">
          <ac:chgData name="Zlatina Belcheva (2025319)" userId="S::2025319@student.uwtsd.ac.uk::00079ca2-a4ab-4749-a66e-e49f1fbea496" providerId="AD" clId="Web-{132D85B6-900A-5C40-FD0C-9525A722BBF1}" dt="2022-02-25T12:01:16.732" v="570"/>
          <ac:spMkLst>
            <pc:docMk/>
            <pc:sldMk cId="3527747282" sldId="262"/>
            <ac:spMk id="34" creationId="{B4FCD7CF-9730-42FD-9C42-E33FE14DCA5B}"/>
          </ac:spMkLst>
        </pc:spChg>
      </pc:sldChg>
      <pc:sldChg chg="modSp mod modClrScheme chgLayout">
        <pc:chgData name="Zlatina Belcheva (2025319)" userId="S::2025319@student.uwtsd.ac.uk::00079ca2-a4ab-4749-a66e-e49f1fbea496" providerId="AD" clId="Web-{132D85B6-900A-5C40-FD0C-9525A722BBF1}" dt="2022-02-25T12:01:16.732" v="570"/>
        <pc:sldMkLst>
          <pc:docMk/>
          <pc:sldMk cId="2514114" sldId="263"/>
        </pc:sldMkLst>
        <pc:spChg chg="mod ord">
          <ac:chgData name="Zlatina Belcheva (2025319)" userId="S::2025319@student.uwtsd.ac.uk::00079ca2-a4ab-4749-a66e-e49f1fbea496" providerId="AD" clId="Web-{132D85B6-900A-5C40-FD0C-9525A722BBF1}" dt="2022-02-25T12:01:16.732" v="570"/>
          <ac:spMkLst>
            <pc:docMk/>
            <pc:sldMk cId="2514114" sldId="263"/>
            <ac:spMk id="2" creationId="{90F257F0-9477-47B0-A39A-59D746D13F3A}"/>
          </ac:spMkLst>
        </pc:spChg>
        <pc:spChg chg="mod ord">
          <ac:chgData name="Zlatina Belcheva (2025319)" userId="S::2025319@student.uwtsd.ac.uk::00079ca2-a4ab-4749-a66e-e49f1fbea496" providerId="AD" clId="Web-{132D85B6-900A-5C40-FD0C-9525A722BBF1}" dt="2022-02-25T12:01:16.732" v="570"/>
          <ac:spMkLst>
            <pc:docMk/>
            <pc:sldMk cId="2514114" sldId="263"/>
            <ac:spMk id="3" creationId="{6CB1D8F4-A8DE-481F-AA20-D5BD0B01F40A}"/>
          </ac:spMkLst>
        </pc:sp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493523465" sldId="264"/>
        </pc:sldMkLst>
        <pc:spChg chg="mod ord">
          <ac:chgData name="Zlatina Belcheva (2025319)" userId="S::2025319@student.uwtsd.ac.uk::00079ca2-a4ab-4749-a66e-e49f1fbea496" providerId="AD" clId="Web-{132D85B6-900A-5C40-FD0C-9525A722BBF1}" dt="2022-02-25T12:01:16.732" v="570"/>
          <ac:spMkLst>
            <pc:docMk/>
            <pc:sldMk cId="493523465" sldId="264"/>
            <ac:spMk id="2" creationId="{0E2F743B-A06D-8F47-B0C2-177F9E8C1477}"/>
          </ac:spMkLst>
        </pc:spChg>
        <pc:spChg chg="add del">
          <ac:chgData name="Zlatina Belcheva (2025319)" userId="S::2025319@student.uwtsd.ac.uk::00079ca2-a4ab-4749-a66e-e49f1fbea496" providerId="AD" clId="Web-{132D85B6-900A-5C40-FD0C-9525A722BBF1}" dt="2022-02-25T12:01:16.732" v="570"/>
          <ac:spMkLst>
            <pc:docMk/>
            <pc:sldMk cId="493523465" sldId="264"/>
            <ac:spMk id="83" creationId="{74CD14DB-BB81-479F-A1FC-1C75640E9F84}"/>
          </ac:spMkLst>
        </pc:spChg>
        <pc:spChg chg="add del">
          <ac:chgData name="Zlatina Belcheva (2025319)" userId="S::2025319@student.uwtsd.ac.uk::00079ca2-a4ab-4749-a66e-e49f1fbea496" providerId="AD" clId="Web-{132D85B6-900A-5C40-FD0C-9525A722BBF1}" dt="2022-02-25T12:01:16.732" v="570"/>
          <ac:spMkLst>
            <pc:docMk/>
            <pc:sldMk cId="493523465" sldId="264"/>
            <ac:spMk id="85" creationId="{C943A91B-7CA7-4592-A975-73B1BF8C4C74}"/>
          </ac:spMkLst>
        </pc:spChg>
        <pc:spChg chg="add del">
          <ac:chgData name="Zlatina Belcheva (2025319)" userId="S::2025319@student.uwtsd.ac.uk::00079ca2-a4ab-4749-a66e-e49f1fbea496" providerId="AD" clId="Web-{132D85B6-900A-5C40-FD0C-9525A722BBF1}" dt="2022-02-25T12:01:16.732" v="570"/>
          <ac:spMkLst>
            <pc:docMk/>
            <pc:sldMk cId="493523465" sldId="264"/>
            <ac:spMk id="87" creationId="{EC471314-E46A-414B-8D91-74880E84F187}"/>
          </ac:spMkLst>
        </pc:spChg>
        <pc:spChg chg="add del">
          <ac:chgData name="Zlatina Belcheva (2025319)" userId="S::2025319@student.uwtsd.ac.uk::00079ca2-a4ab-4749-a66e-e49f1fbea496" providerId="AD" clId="Web-{132D85B6-900A-5C40-FD0C-9525A722BBF1}" dt="2022-02-25T12:01:16.732" v="570"/>
          <ac:spMkLst>
            <pc:docMk/>
            <pc:sldMk cId="493523465" sldId="264"/>
            <ac:spMk id="89" creationId="{6A681326-1C9D-44A3-A627-3871BDAE4127}"/>
          </ac:spMkLst>
        </pc:spChg>
        <pc:spChg chg="mod ord">
          <ac:chgData name="Zlatina Belcheva (2025319)" userId="S::2025319@student.uwtsd.ac.uk::00079ca2-a4ab-4749-a66e-e49f1fbea496" providerId="AD" clId="Web-{132D85B6-900A-5C40-FD0C-9525A722BBF1}" dt="2022-02-25T12:01:16.732" v="570"/>
          <ac:spMkLst>
            <pc:docMk/>
            <pc:sldMk cId="493523465" sldId="264"/>
            <ac:spMk id="132" creationId="{A3D451EC-F149-4214-B0EE-9715FADB9D68}"/>
          </ac:spMkLst>
        </pc:spChg>
      </pc:sldChg>
      <pc:sldChg chg="modSp mod modClrScheme chgLayout">
        <pc:chgData name="Zlatina Belcheva (2025319)" userId="S::2025319@student.uwtsd.ac.uk::00079ca2-a4ab-4749-a66e-e49f1fbea496" providerId="AD" clId="Web-{132D85B6-900A-5C40-FD0C-9525A722BBF1}" dt="2022-02-25T12:01:16.732" v="570"/>
        <pc:sldMkLst>
          <pc:docMk/>
          <pc:sldMk cId="2743996145" sldId="265"/>
        </pc:sldMkLst>
        <pc:spChg chg="mod ord">
          <ac:chgData name="Zlatina Belcheva (2025319)" userId="S::2025319@student.uwtsd.ac.uk::00079ca2-a4ab-4749-a66e-e49f1fbea496" providerId="AD" clId="Web-{132D85B6-900A-5C40-FD0C-9525A722BBF1}" dt="2022-02-25T12:01:16.732" v="570"/>
          <ac:spMkLst>
            <pc:docMk/>
            <pc:sldMk cId="2743996145" sldId="265"/>
            <ac:spMk id="2" creationId="{26243D96-1598-4C67-B124-7B865AD4A63B}"/>
          </ac:spMkLst>
        </pc:sp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1300937956" sldId="266"/>
        </pc:sldMkLst>
        <pc:spChg chg="mod ord">
          <ac:chgData name="Zlatina Belcheva (2025319)" userId="S::2025319@student.uwtsd.ac.uk::00079ca2-a4ab-4749-a66e-e49f1fbea496" providerId="AD" clId="Web-{132D85B6-900A-5C40-FD0C-9525A722BBF1}" dt="2022-02-25T12:01:16.732" v="570"/>
          <ac:spMkLst>
            <pc:docMk/>
            <pc:sldMk cId="1300937956" sldId="266"/>
            <ac:spMk id="2" creationId="{990B85D1-3C87-4DE8-94EE-29777A5228B6}"/>
          </ac:spMkLst>
        </pc:spChg>
        <pc:spChg chg="add del">
          <ac:chgData name="Zlatina Belcheva (2025319)" userId="S::2025319@student.uwtsd.ac.uk::00079ca2-a4ab-4749-a66e-e49f1fbea496" providerId="AD" clId="Web-{132D85B6-900A-5C40-FD0C-9525A722BBF1}" dt="2022-02-25T12:01:16.732" v="570"/>
          <ac:spMkLst>
            <pc:docMk/>
            <pc:sldMk cId="1300937956" sldId="266"/>
            <ac:spMk id="10" creationId="{25482F9D-E110-434E-9B4F-41A3F5CB2A2F}"/>
          </ac:spMkLst>
        </pc:spChg>
        <pc:spChg chg="add del">
          <ac:chgData name="Zlatina Belcheva (2025319)" userId="S::2025319@student.uwtsd.ac.uk::00079ca2-a4ab-4749-a66e-e49f1fbea496" providerId="AD" clId="Web-{132D85B6-900A-5C40-FD0C-9525A722BBF1}" dt="2022-02-25T12:01:16.732" v="570"/>
          <ac:spMkLst>
            <pc:docMk/>
            <pc:sldMk cId="1300937956" sldId="266"/>
            <ac:spMk id="12" creationId="{5779FF2E-BB5C-4805-AAD5-275495A2B7EF}"/>
          </ac:spMkLst>
        </pc:spChg>
        <pc:spChg chg="add del">
          <ac:chgData name="Zlatina Belcheva (2025319)" userId="S::2025319@student.uwtsd.ac.uk::00079ca2-a4ab-4749-a66e-e49f1fbea496" providerId="AD" clId="Web-{132D85B6-900A-5C40-FD0C-9525A722BBF1}" dt="2022-02-25T12:01:16.732" v="570"/>
          <ac:spMkLst>
            <pc:docMk/>
            <pc:sldMk cId="1300937956" sldId="266"/>
            <ac:spMk id="14" creationId="{6EB83258-50E7-4A51-8C48-ADA7CD7FCA02}"/>
          </ac:spMkLst>
        </pc:spChg>
        <pc:spChg chg="add del">
          <ac:chgData name="Zlatina Belcheva (2025319)" userId="S::2025319@student.uwtsd.ac.uk::00079ca2-a4ab-4749-a66e-e49f1fbea496" providerId="AD" clId="Web-{132D85B6-900A-5C40-FD0C-9525A722BBF1}" dt="2022-02-25T12:01:16.732" v="570"/>
          <ac:spMkLst>
            <pc:docMk/>
            <pc:sldMk cId="1300937956" sldId="266"/>
            <ac:spMk id="16" creationId="{A4188960-1398-409C-BA5D-F87CCB743390}"/>
          </ac:spMkLst>
        </pc:spChg>
        <pc:graphicFrameChg chg="mod ord">
          <ac:chgData name="Zlatina Belcheva (2025319)" userId="S::2025319@student.uwtsd.ac.uk::00079ca2-a4ab-4749-a66e-e49f1fbea496" providerId="AD" clId="Web-{132D85B6-900A-5C40-FD0C-9525A722BBF1}" dt="2022-02-25T12:01:16.732" v="570"/>
          <ac:graphicFrameMkLst>
            <pc:docMk/>
            <pc:sldMk cId="1300937956" sldId="266"/>
            <ac:graphicFrameMk id="5" creationId="{0A882267-9D59-44E9-B4B8-3DAD35D87AD4}"/>
          </ac:graphicFrameMkLst>
        </pc:graphicFrameChg>
      </pc:sldChg>
      <pc:sldChg chg="modSp mod modClrScheme chgLayout">
        <pc:chgData name="Zlatina Belcheva (2025319)" userId="S::2025319@student.uwtsd.ac.uk::00079ca2-a4ab-4749-a66e-e49f1fbea496" providerId="AD" clId="Web-{132D85B6-900A-5C40-FD0C-9525A722BBF1}" dt="2022-02-25T12:01:16.732" v="570"/>
        <pc:sldMkLst>
          <pc:docMk/>
          <pc:sldMk cId="3747887014" sldId="267"/>
        </pc:sldMkLst>
        <pc:spChg chg="mod ord">
          <ac:chgData name="Zlatina Belcheva (2025319)" userId="S::2025319@student.uwtsd.ac.uk::00079ca2-a4ab-4749-a66e-e49f1fbea496" providerId="AD" clId="Web-{132D85B6-900A-5C40-FD0C-9525A722BBF1}" dt="2022-02-25T12:01:16.732" v="570"/>
          <ac:spMkLst>
            <pc:docMk/>
            <pc:sldMk cId="3747887014" sldId="267"/>
            <ac:spMk id="2" creationId="{7917DE9C-644B-4B34-A52B-C41D0D3EE00D}"/>
          </ac:spMkLst>
        </pc:spChg>
        <pc:spChg chg="mod ord">
          <ac:chgData name="Zlatina Belcheva (2025319)" userId="S::2025319@student.uwtsd.ac.uk::00079ca2-a4ab-4749-a66e-e49f1fbea496" providerId="AD" clId="Web-{132D85B6-900A-5C40-FD0C-9525A722BBF1}" dt="2022-02-25T12:01:16.732" v="570"/>
          <ac:spMkLst>
            <pc:docMk/>
            <pc:sldMk cId="3747887014" sldId="267"/>
            <ac:spMk id="3" creationId="{23D497EB-F0FB-4906-9316-2BABF17D2E11}"/>
          </ac:spMkLst>
        </pc:spChg>
      </pc:sldChg>
      <pc:sldChg chg="modSp mod modClrScheme chgLayout">
        <pc:chgData name="Zlatina Belcheva (2025319)" userId="S::2025319@student.uwtsd.ac.uk::00079ca2-a4ab-4749-a66e-e49f1fbea496" providerId="AD" clId="Web-{132D85B6-900A-5C40-FD0C-9525A722BBF1}" dt="2022-02-25T12:01:16.732" v="570"/>
        <pc:sldMkLst>
          <pc:docMk/>
          <pc:sldMk cId="3162040070" sldId="268"/>
        </pc:sldMkLst>
        <pc:spChg chg="mod ord">
          <ac:chgData name="Zlatina Belcheva (2025319)" userId="S::2025319@student.uwtsd.ac.uk::00079ca2-a4ab-4749-a66e-e49f1fbea496" providerId="AD" clId="Web-{132D85B6-900A-5C40-FD0C-9525A722BBF1}" dt="2022-02-25T12:01:16.732" v="570"/>
          <ac:spMkLst>
            <pc:docMk/>
            <pc:sldMk cId="3162040070" sldId="268"/>
            <ac:spMk id="2" creationId="{F7806466-1F5C-4D67-A521-8CF1C16D08D2}"/>
          </ac:spMkLst>
        </pc:sp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1015970010" sldId="269"/>
        </pc:sldMkLst>
        <pc:spChg chg="mod ord">
          <ac:chgData name="Zlatina Belcheva (2025319)" userId="S::2025319@student.uwtsd.ac.uk::00079ca2-a4ab-4749-a66e-e49f1fbea496" providerId="AD" clId="Web-{132D85B6-900A-5C40-FD0C-9525A722BBF1}" dt="2022-02-25T12:01:16.732" v="570"/>
          <ac:spMkLst>
            <pc:docMk/>
            <pc:sldMk cId="1015970010" sldId="269"/>
            <ac:spMk id="20" creationId="{F12CCDE5-A828-4F6D-9432-1AA05206B0BC}"/>
          </ac:spMkLst>
        </pc:spChg>
        <pc:spChg chg="mod ord">
          <ac:chgData name="Zlatina Belcheva (2025319)" userId="S::2025319@student.uwtsd.ac.uk::00079ca2-a4ab-4749-a66e-e49f1fbea496" providerId="AD" clId="Web-{132D85B6-900A-5C40-FD0C-9525A722BBF1}" dt="2022-02-25T12:01:16.732" v="570"/>
          <ac:spMkLst>
            <pc:docMk/>
            <pc:sldMk cId="1015970010" sldId="269"/>
            <ac:spMk id="39" creationId="{D7270006-4072-4315-9DEA-BB76A12EF53A}"/>
          </ac:spMkLst>
        </pc:spChg>
        <pc:spChg chg="add del">
          <ac:chgData name="Zlatina Belcheva (2025319)" userId="S::2025319@student.uwtsd.ac.uk::00079ca2-a4ab-4749-a66e-e49f1fbea496" providerId="AD" clId="Web-{132D85B6-900A-5C40-FD0C-9525A722BBF1}" dt="2022-02-25T12:01:16.732" v="570"/>
          <ac:spMkLst>
            <pc:docMk/>
            <pc:sldMk cId="1015970010" sldId="269"/>
            <ac:spMk id="127" creationId="{052BEFF1-896C-45B1-B02C-96A6A1BC389A}"/>
          </ac:spMkLst>
        </pc:spChg>
        <pc:spChg chg="add del">
          <ac:chgData name="Zlatina Belcheva (2025319)" userId="S::2025319@student.uwtsd.ac.uk::00079ca2-a4ab-4749-a66e-e49f1fbea496" providerId="AD" clId="Web-{132D85B6-900A-5C40-FD0C-9525A722BBF1}" dt="2022-02-25T12:01:16.732" v="570"/>
          <ac:spMkLst>
            <pc:docMk/>
            <pc:sldMk cId="1015970010" sldId="269"/>
            <ac:spMk id="128" creationId="{BB237A14-61B1-4C00-A670-5D8D68A8668E}"/>
          </ac:spMkLst>
        </pc:spChg>
        <pc:spChg chg="add del">
          <ac:chgData name="Zlatina Belcheva (2025319)" userId="S::2025319@student.uwtsd.ac.uk::00079ca2-a4ab-4749-a66e-e49f1fbea496" providerId="AD" clId="Web-{132D85B6-900A-5C40-FD0C-9525A722BBF1}" dt="2022-02-25T12:01:16.732" v="570"/>
          <ac:spMkLst>
            <pc:docMk/>
            <pc:sldMk cId="1015970010" sldId="269"/>
            <ac:spMk id="129" creationId="{8598F259-6F54-47A3-8D13-1603D786A328}"/>
          </ac:spMkLst>
        </pc:spChg>
        <pc:spChg chg="add del">
          <ac:chgData name="Zlatina Belcheva (2025319)" userId="S::2025319@student.uwtsd.ac.uk::00079ca2-a4ab-4749-a66e-e49f1fbea496" providerId="AD" clId="Web-{132D85B6-900A-5C40-FD0C-9525A722BBF1}" dt="2022-02-25T12:01:16.732" v="570"/>
          <ac:spMkLst>
            <pc:docMk/>
            <pc:sldMk cId="1015970010" sldId="269"/>
            <ac:spMk id="130" creationId="{0BA768A8-4FED-4ED8-9E46-6BE72188ECD2}"/>
          </ac:spMkLst>
        </pc:spChg>
        <pc:graphicFrameChg chg="mod ord">
          <ac:chgData name="Zlatina Belcheva (2025319)" userId="S::2025319@student.uwtsd.ac.uk::00079ca2-a4ab-4749-a66e-e49f1fbea496" providerId="AD" clId="Web-{132D85B6-900A-5C40-FD0C-9525A722BBF1}" dt="2022-02-25T12:01:16.732" v="570"/>
          <ac:graphicFrameMkLst>
            <pc:docMk/>
            <pc:sldMk cId="1015970010" sldId="269"/>
            <ac:graphicFrameMk id="131" creationId="{401D71FC-954D-4263-935B-C124DDA7CB96}"/>
          </ac:graphicFrameMkLst>
        </pc:graphicFrame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859506498" sldId="270"/>
        </pc:sldMkLst>
        <pc:spChg chg="mod ord">
          <ac:chgData name="Zlatina Belcheva (2025319)" userId="S::2025319@student.uwtsd.ac.uk::00079ca2-a4ab-4749-a66e-e49f1fbea496" providerId="AD" clId="Web-{132D85B6-900A-5C40-FD0C-9525A722BBF1}" dt="2022-02-25T12:01:16.732" v="570"/>
          <ac:spMkLst>
            <pc:docMk/>
            <pc:sldMk cId="859506498" sldId="270"/>
            <ac:spMk id="2" creationId="{4C63B49F-274B-4BB9-ADD7-91A7CC204F05}"/>
          </ac:spMkLst>
        </pc:spChg>
        <pc:spChg chg="add del">
          <ac:chgData name="Zlatina Belcheva (2025319)" userId="S::2025319@student.uwtsd.ac.uk::00079ca2-a4ab-4749-a66e-e49f1fbea496" providerId="AD" clId="Web-{132D85B6-900A-5C40-FD0C-9525A722BBF1}" dt="2022-02-25T12:01:16.732" v="570"/>
          <ac:spMkLst>
            <pc:docMk/>
            <pc:sldMk cId="859506498" sldId="270"/>
            <ac:spMk id="114" creationId="{1D73A963-D417-4FD9-851E-5E323F67D1BF}"/>
          </ac:spMkLst>
        </pc:spChg>
        <pc:spChg chg="add del">
          <ac:chgData name="Zlatina Belcheva (2025319)" userId="S::2025319@student.uwtsd.ac.uk::00079ca2-a4ab-4749-a66e-e49f1fbea496" providerId="AD" clId="Web-{132D85B6-900A-5C40-FD0C-9525A722BBF1}" dt="2022-02-25T12:01:16.732" v="570"/>
          <ac:spMkLst>
            <pc:docMk/>
            <pc:sldMk cId="859506498" sldId="270"/>
            <ac:spMk id="120" creationId="{2DCB6E42-3037-40F7-A351-6B952A870339}"/>
          </ac:spMkLst>
        </pc:spChg>
        <pc:spChg chg="add del">
          <ac:chgData name="Zlatina Belcheva (2025319)" userId="S::2025319@student.uwtsd.ac.uk::00079ca2-a4ab-4749-a66e-e49f1fbea496" providerId="AD" clId="Web-{132D85B6-900A-5C40-FD0C-9525A722BBF1}" dt="2022-02-25T12:01:16.732" v="570"/>
          <ac:spMkLst>
            <pc:docMk/>
            <pc:sldMk cId="859506498" sldId="270"/>
            <ac:spMk id="122" creationId="{7A230B02-B3B1-498E-BE49-EF94F13C5C3D}"/>
          </ac:spMkLst>
        </pc:spChg>
        <pc:spChg chg="add del">
          <ac:chgData name="Zlatina Belcheva (2025319)" userId="S::2025319@student.uwtsd.ac.uk::00079ca2-a4ab-4749-a66e-e49f1fbea496" providerId="AD" clId="Web-{132D85B6-900A-5C40-FD0C-9525A722BBF1}" dt="2022-02-25T12:01:16.732" v="570"/>
          <ac:spMkLst>
            <pc:docMk/>
            <pc:sldMk cId="859506498" sldId="270"/>
            <ac:spMk id="124" creationId="{5941AA73-0C33-46E3-8B00-D29615AFB22B}"/>
          </ac:spMkLst>
        </pc:spChg>
        <pc:spChg chg="add del">
          <ac:chgData name="Zlatina Belcheva (2025319)" userId="S::2025319@student.uwtsd.ac.uk::00079ca2-a4ab-4749-a66e-e49f1fbea496" providerId="AD" clId="Web-{132D85B6-900A-5C40-FD0C-9525A722BBF1}" dt="2022-02-25T12:01:16.732" v="570"/>
          <ac:spMkLst>
            <pc:docMk/>
            <pc:sldMk cId="859506498" sldId="270"/>
            <ac:spMk id="126" creationId="{9C424939-16B9-4D30-B009-B57847402FE3}"/>
          </ac:spMkLst>
        </pc:spChg>
        <pc:spChg chg="add del">
          <ac:chgData name="Zlatina Belcheva (2025319)" userId="S::2025319@student.uwtsd.ac.uk::00079ca2-a4ab-4749-a66e-e49f1fbea496" providerId="AD" clId="Web-{132D85B6-900A-5C40-FD0C-9525A722BBF1}" dt="2022-02-25T12:01:16.732" v="570"/>
          <ac:spMkLst>
            <pc:docMk/>
            <pc:sldMk cId="859506498" sldId="270"/>
            <ac:spMk id="128" creationId="{EE94166D-D1EB-4A13-AD35-5A93679CC265}"/>
          </ac:spMkLst>
        </pc:spChg>
        <pc:graphicFrameChg chg="mod ord">
          <ac:chgData name="Zlatina Belcheva (2025319)" userId="S::2025319@student.uwtsd.ac.uk::00079ca2-a4ab-4749-a66e-e49f1fbea496" providerId="AD" clId="Web-{132D85B6-900A-5C40-FD0C-9525A722BBF1}" dt="2022-02-25T12:01:16.732" v="570"/>
          <ac:graphicFrameMkLst>
            <pc:docMk/>
            <pc:sldMk cId="859506498" sldId="270"/>
            <ac:graphicFrameMk id="8" creationId="{29B5369A-E899-4BE4-AC5B-AFF2B0CB540D}"/>
          </ac:graphicFrameMkLst>
        </pc:graphicFrameChg>
        <pc:graphicFrameChg chg="mod ord">
          <ac:chgData name="Zlatina Belcheva (2025319)" userId="S::2025319@student.uwtsd.ac.uk::00079ca2-a4ab-4749-a66e-e49f1fbea496" providerId="AD" clId="Web-{132D85B6-900A-5C40-FD0C-9525A722BBF1}" dt="2022-02-25T12:01:16.732" v="570"/>
          <ac:graphicFrameMkLst>
            <pc:docMk/>
            <pc:sldMk cId="859506498" sldId="270"/>
            <ac:graphicFrameMk id="130" creationId="{3A8B13D2-E137-49E8-9F09-008DE8563D6C}"/>
          </ac:graphicFrameMkLst>
        </pc:graphicFrameChg>
        <pc:picChg chg="add del">
          <ac:chgData name="Zlatina Belcheva (2025319)" userId="S::2025319@student.uwtsd.ac.uk::00079ca2-a4ab-4749-a66e-e49f1fbea496" providerId="AD" clId="Web-{132D85B6-900A-5C40-FD0C-9525A722BBF1}" dt="2022-02-25T12:01:16.732" v="570"/>
          <ac:picMkLst>
            <pc:docMk/>
            <pc:sldMk cId="859506498" sldId="270"/>
            <ac:picMk id="107" creationId="{603C1FDD-3EB9-4E32-AAFF-F0872E904A7D}"/>
          </ac:picMkLst>
        </pc:picChg>
        <pc:picChg chg="add del">
          <ac:chgData name="Zlatina Belcheva (2025319)" userId="S::2025319@student.uwtsd.ac.uk::00079ca2-a4ab-4749-a66e-e49f1fbea496" providerId="AD" clId="Web-{132D85B6-900A-5C40-FD0C-9525A722BBF1}" dt="2022-02-25T12:01:16.732" v="570"/>
          <ac:picMkLst>
            <pc:docMk/>
            <pc:sldMk cId="859506498" sldId="270"/>
            <ac:picMk id="112" creationId="{B0C4B3D9-75AB-4AAB-B53A-4232B752D2F5}"/>
          </ac:picMkLst>
        </pc:picChg>
        <pc:picChg chg="add del">
          <ac:chgData name="Zlatina Belcheva (2025319)" userId="S::2025319@student.uwtsd.ac.uk::00079ca2-a4ab-4749-a66e-e49f1fbea496" providerId="AD" clId="Web-{132D85B6-900A-5C40-FD0C-9525A722BBF1}" dt="2022-02-25T12:01:16.732" v="570"/>
          <ac:picMkLst>
            <pc:docMk/>
            <pc:sldMk cId="859506498" sldId="270"/>
            <ac:picMk id="116" creationId="{72E40AAF-9C56-4002-B55E-6A255814861C}"/>
          </ac:picMkLst>
        </pc:picChg>
        <pc:picChg chg="add del">
          <ac:chgData name="Zlatina Belcheva (2025319)" userId="S::2025319@student.uwtsd.ac.uk::00079ca2-a4ab-4749-a66e-e49f1fbea496" providerId="AD" clId="Web-{132D85B6-900A-5C40-FD0C-9525A722BBF1}" dt="2022-02-25T12:01:16.732" v="570"/>
          <ac:picMkLst>
            <pc:docMk/>
            <pc:sldMk cId="859506498" sldId="270"/>
            <ac:picMk id="118" creationId="{CF4F217F-0736-44C0-9047-DD52FCA2F2A4}"/>
          </ac:picMkLst>
        </pc:picChg>
      </pc:sldChg>
      <pc:sldChg chg="addSp delSp modSp mod setBg addAnim modAnim setClrOvrMap">
        <pc:chgData name="Zlatina Belcheva (2025319)" userId="S::2025319@student.uwtsd.ac.uk::00079ca2-a4ab-4749-a66e-e49f1fbea496" providerId="AD" clId="Web-{132D85B6-900A-5C40-FD0C-9525A722BBF1}" dt="2022-02-25T14:18:46.209" v="928" actId="1076"/>
        <pc:sldMkLst>
          <pc:docMk/>
          <pc:sldMk cId="1720853402" sldId="271"/>
        </pc:sldMkLst>
        <pc:spChg chg="mod ord">
          <ac:chgData name="Zlatina Belcheva (2025319)" userId="S::2025319@student.uwtsd.ac.uk::00079ca2-a4ab-4749-a66e-e49f1fbea496" providerId="AD" clId="Web-{132D85B6-900A-5C40-FD0C-9525A722BBF1}" dt="2022-02-25T12:39:58.420" v="794" actId="1076"/>
          <ac:spMkLst>
            <pc:docMk/>
            <pc:sldMk cId="1720853402" sldId="271"/>
            <ac:spMk id="2" creationId="{4A5A9D26-65F5-4BA2-A2BA-79A53188ECB5}"/>
          </ac:spMkLst>
        </pc:spChg>
        <pc:spChg chg="mod">
          <ac:chgData name="Zlatina Belcheva (2025319)" userId="S::2025319@student.uwtsd.ac.uk::00079ca2-a4ab-4749-a66e-e49f1fbea496" providerId="AD" clId="Web-{132D85B6-900A-5C40-FD0C-9525A722BBF1}" dt="2022-02-25T14:18:46.209" v="928" actId="1076"/>
          <ac:spMkLst>
            <pc:docMk/>
            <pc:sldMk cId="1720853402" sldId="271"/>
            <ac:spMk id="3" creationId="{CA93B74D-4C49-42EB-BDC6-25478D8DAA41}"/>
          </ac:spMkLst>
        </pc:spChg>
        <pc:spChg chg="add del mod">
          <ac:chgData name="Zlatina Belcheva (2025319)" userId="S::2025319@student.uwtsd.ac.uk::00079ca2-a4ab-4749-a66e-e49f1fbea496" providerId="AD" clId="Web-{132D85B6-900A-5C40-FD0C-9525A722BBF1}" dt="2022-02-25T12:15:38.669" v="588"/>
          <ac:spMkLst>
            <pc:docMk/>
            <pc:sldMk cId="1720853402" sldId="271"/>
            <ac:spMk id="6" creationId="{294A2C6B-6DAE-451E-8B6D-831985D53F71}"/>
          </ac:spMkLst>
        </pc:spChg>
        <pc:spChg chg="add del">
          <ac:chgData name="Zlatina Belcheva (2025319)" userId="S::2025319@student.uwtsd.ac.uk::00079ca2-a4ab-4749-a66e-e49f1fbea496" providerId="AD" clId="Web-{132D85B6-900A-5C40-FD0C-9525A722BBF1}" dt="2022-02-25T12:15:38.669" v="588"/>
          <ac:spMkLst>
            <pc:docMk/>
            <pc:sldMk cId="1720853402" sldId="271"/>
            <ac:spMk id="23" creationId="{5124803A-C1BC-4BD0-8F1F-75704459B3CC}"/>
          </ac:spMkLst>
        </pc:spChg>
        <pc:spChg chg="add del">
          <ac:chgData name="Zlatina Belcheva (2025319)" userId="S::2025319@student.uwtsd.ac.uk::00079ca2-a4ab-4749-a66e-e49f1fbea496" providerId="AD" clId="Web-{132D85B6-900A-5C40-FD0C-9525A722BBF1}" dt="2022-02-25T12:15:38.669" v="588"/>
          <ac:spMkLst>
            <pc:docMk/>
            <pc:sldMk cId="1720853402" sldId="271"/>
            <ac:spMk id="24" creationId="{EFEF3C48-DBEC-43EF-95B1-E5F74E899B2B}"/>
          </ac:spMkLst>
        </pc:spChg>
        <pc:spChg chg="add del">
          <ac:chgData name="Zlatina Belcheva (2025319)" userId="S::2025319@student.uwtsd.ac.uk::00079ca2-a4ab-4749-a66e-e49f1fbea496" providerId="AD" clId="Web-{132D85B6-900A-5C40-FD0C-9525A722BBF1}" dt="2022-02-25T12:15:38.669" v="588"/>
          <ac:spMkLst>
            <pc:docMk/>
            <pc:sldMk cId="1720853402" sldId="271"/>
            <ac:spMk id="25" creationId="{47E04284-BF18-4F10-B2A9-EE1D7C56331E}"/>
          </ac:spMkLst>
        </pc:spChg>
        <pc:spChg chg="add del">
          <ac:chgData name="Zlatina Belcheva (2025319)" userId="S::2025319@student.uwtsd.ac.uk::00079ca2-a4ab-4749-a66e-e49f1fbea496" providerId="AD" clId="Web-{132D85B6-900A-5C40-FD0C-9525A722BBF1}" dt="2022-02-25T12:15:38.669" v="588"/>
          <ac:spMkLst>
            <pc:docMk/>
            <pc:sldMk cId="1720853402" sldId="271"/>
            <ac:spMk id="26" creationId="{FE8CD2F6-8CED-45A1-8AD6-5DF2C36A3501}"/>
          </ac:spMkLst>
        </pc:spChg>
        <pc:spChg chg="add del">
          <ac:chgData name="Zlatina Belcheva (2025319)" userId="S::2025319@student.uwtsd.ac.uk::00079ca2-a4ab-4749-a66e-e49f1fbea496" providerId="AD" clId="Web-{132D85B6-900A-5C40-FD0C-9525A722BBF1}" dt="2022-02-25T12:21:38.392" v="592"/>
          <ac:spMkLst>
            <pc:docMk/>
            <pc:sldMk cId="1720853402" sldId="271"/>
            <ac:spMk id="31" creationId="{74CD14DB-BB81-479F-A1FC-1C75640E9F84}"/>
          </ac:spMkLst>
        </pc:spChg>
        <pc:spChg chg="add del">
          <ac:chgData name="Zlatina Belcheva (2025319)" userId="S::2025319@student.uwtsd.ac.uk::00079ca2-a4ab-4749-a66e-e49f1fbea496" providerId="AD" clId="Web-{132D85B6-900A-5C40-FD0C-9525A722BBF1}" dt="2022-02-25T12:21:38.392" v="592"/>
          <ac:spMkLst>
            <pc:docMk/>
            <pc:sldMk cId="1720853402" sldId="271"/>
            <ac:spMk id="33" creationId="{C943A91B-7CA7-4592-A975-73B1BF8C4C74}"/>
          </ac:spMkLst>
        </pc:spChg>
        <pc:spChg chg="add del">
          <ac:chgData name="Zlatina Belcheva (2025319)" userId="S::2025319@student.uwtsd.ac.uk::00079ca2-a4ab-4749-a66e-e49f1fbea496" providerId="AD" clId="Web-{132D85B6-900A-5C40-FD0C-9525A722BBF1}" dt="2022-02-25T12:21:38.392" v="592"/>
          <ac:spMkLst>
            <pc:docMk/>
            <pc:sldMk cId="1720853402" sldId="271"/>
            <ac:spMk id="35" creationId="{EC471314-E46A-414B-8D91-74880E84F187}"/>
          </ac:spMkLst>
        </pc:spChg>
        <pc:spChg chg="add del">
          <ac:chgData name="Zlatina Belcheva (2025319)" userId="S::2025319@student.uwtsd.ac.uk::00079ca2-a4ab-4749-a66e-e49f1fbea496" providerId="AD" clId="Web-{132D85B6-900A-5C40-FD0C-9525A722BBF1}" dt="2022-02-25T12:15:21.059" v="585"/>
          <ac:spMkLst>
            <pc:docMk/>
            <pc:sldMk cId="1720853402" sldId="271"/>
            <ac:spMk id="36" creationId="{FE5ECD52-6A23-4FF4-8C32-7B5DE9973ADA}"/>
          </ac:spMkLst>
        </pc:spChg>
        <pc:spChg chg="add del">
          <ac:chgData name="Zlatina Belcheva (2025319)" userId="S::2025319@student.uwtsd.ac.uk::00079ca2-a4ab-4749-a66e-e49f1fbea496" providerId="AD" clId="Web-{132D85B6-900A-5C40-FD0C-9525A722BBF1}" dt="2022-02-25T12:21:38.392" v="592"/>
          <ac:spMkLst>
            <pc:docMk/>
            <pc:sldMk cId="1720853402" sldId="271"/>
            <ac:spMk id="37" creationId="{6A681326-1C9D-44A3-A627-3871BDAE4127}"/>
          </ac:spMkLst>
        </pc:spChg>
        <pc:spChg chg="add">
          <ac:chgData name="Zlatina Belcheva (2025319)" userId="S::2025319@student.uwtsd.ac.uk::00079ca2-a4ab-4749-a66e-e49f1fbea496" providerId="AD" clId="Web-{132D85B6-900A-5C40-FD0C-9525A722BBF1}" dt="2022-02-25T12:21:38.392" v="592"/>
          <ac:spMkLst>
            <pc:docMk/>
            <pc:sldMk cId="1720853402" sldId="271"/>
            <ac:spMk id="39" creationId="{0D713AFE-6A43-4129-90DB-6A8A7942D7CA}"/>
          </ac:spMkLst>
        </pc:spChg>
        <pc:spChg chg="add mod">
          <ac:chgData name="Zlatina Belcheva (2025319)" userId="S::2025319@student.uwtsd.ac.uk::00079ca2-a4ab-4749-a66e-e49f1fbea496" providerId="AD" clId="Web-{132D85B6-900A-5C40-FD0C-9525A722BBF1}" dt="2022-02-25T12:50:24.704" v="905" actId="20577"/>
          <ac:spMkLst>
            <pc:docMk/>
            <pc:sldMk cId="1720853402" sldId="271"/>
            <ac:spMk id="41" creationId="{EA1021C0-B15F-4F3D-ADB7-656D2A686E05}"/>
          </ac:spMkLst>
        </pc:spChg>
        <pc:spChg chg="add del">
          <ac:chgData name="Zlatina Belcheva (2025319)" userId="S::2025319@student.uwtsd.ac.uk::00079ca2-a4ab-4749-a66e-e49f1fbea496" providerId="AD" clId="Web-{132D85B6-900A-5C40-FD0C-9525A722BBF1}" dt="2022-02-25T12:15:21.059" v="585"/>
          <ac:spMkLst>
            <pc:docMk/>
            <pc:sldMk cId="1720853402" sldId="271"/>
            <ac:spMk id="42" creationId="{45624C63-3CCA-4EA6-B822-6E710A82062B}"/>
          </ac:spMkLst>
        </pc:spChg>
        <pc:spChg chg="add">
          <ac:chgData name="Zlatina Belcheva (2025319)" userId="S::2025319@student.uwtsd.ac.uk::00079ca2-a4ab-4749-a66e-e49f1fbea496" providerId="AD" clId="Web-{132D85B6-900A-5C40-FD0C-9525A722BBF1}" dt="2022-02-25T12:21:38.392" v="592"/>
          <ac:spMkLst>
            <pc:docMk/>
            <pc:sldMk cId="1720853402" sldId="271"/>
            <ac:spMk id="43" creationId="{7A0112DF-7372-42A0-ABC0-334F091E7885}"/>
          </ac:spMkLst>
        </pc:spChg>
        <pc:spChg chg="add del">
          <ac:chgData name="Zlatina Belcheva (2025319)" userId="S::2025319@student.uwtsd.ac.uk::00079ca2-a4ab-4749-a66e-e49f1fbea496" providerId="AD" clId="Web-{132D85B6-900A-5C40-FD0C-9525A722BBF1}" dt="2022-02-25T12:15:21.059" v="585"/>
          <ac:spMkLst>
            <pc:docMk/>
            <pc:sldMk cId="1720853402" sldId="271"/>
            <ac:spMk id="44" creationId="{C4731D99-FE94-40AD-B267-E598F798859A}"/>
          </ac:spMkLst>
        </pc:spChg>
        <pc:spChg chg="add del">
          <ac:chgData name="Zlatina Belcheva (2025319)" userId="S::2025319@student.uwtsd.ac.uk::00079ca2-a4ab-4749-a66e-e49f1fbea496" providerId="AD" clId="Web-{132D85B6-900A-5C40-FD0C-9525A722BBF1}" dt="2022-02-25T12:15:38.654" v="587"/>
          <ac:spMkLst>
            <pc:docMk/>
            <pc:sldMk cId="1720853402" sldId="271"/>
            <ac:spMk id="46" creationId="{C885E190-58DD-42DD-A4A8-401E15C92A52}"/>
          </ac:spMkLst>
        </pc:spChg>
        <pc:spChg chg="add del">
          <ac:chgData name="Zlatina Belcheva (2025319)" userId="S::2025319@student.uwtsd.ac.uk::00079ca2-a4ab-4749-a66e-e49f1fbea496" providerId="AD" clId="Web-{132D85B6-900A-5C40-FD0C-9525A722BBF1}" dt="2022-02-25T12:15:38.654" v="587"/>
          <ac:spMkLst>
            <pc:docMk/>
            <pc:sldMk cId="1720853402" sldId="271"/>
            <ac:spMk id="49" creationId="{FE5ECD52-6A23-4FF4-8C32-7B5DE9973ADA}"/>
          </ac:spMkLst>
        </pc:spChg>
        <pc:spChg chg="add del">
          <ac:chgData name="Zlatina Belcheva (2025319)" userId="S::2025319@student.uwtsd.ac.uk::00079ca2-a4ab-4749-a66e-e49f1fbea496" providerId="AD" clId="Web-{132D85B6-900A-5C40-FD0C-9525A722BBF1}" dt="2022-02-25T12:15:38.654" v="587"/>
          <ac:spMkLst>
            <pc:docMk/>
            <pc:sldMk cId="1720853402" sldId="271"/>
            <ac:spMk id="52" creationId="{45624C63-3CCA-4EA6-B822-6E710A82062B}"/>
          </ac:spMkLst>
        </pc:spChg>
        <pc:spChg chg="add del">
          <ac:chgData name="Zlatina Belcheva (2025319)" userId="S::2025319@student.uwtsd.ac.uk::00079ca2-a4ab-4749-a66e-e49f1fbea496" providerId="AD" clId="Web-{132D85B6-900A-5C40-FD0C-9525A722BBF1}" dt="2022-02-25T12:15:38.654" v="587"/>
          <ac:spMkLst>
            <pc:docMk/>
            <pc:sldMk cId="1720853402" sldId="271"/>
            <ac:spMk id="53" creationId="{A4322390-8B58-46BE-88EB-D9FD30C08743}"/>
          </ac:spMkLst>
        </pc:spChg>
        <pc:spChg chg="add del">
          <ac:chgData name="Zlatina Belcheva (2025319)" userId="S::2025319@student.uwtsd.ac.uk::00079ca2-a4ab-4749-a66e-e49f1fbea496" providerId="AD" clId="Web-{132D85B6-900A-5C40-FD0C-9525A722BBF1}" dt="2022-02-25T12:19:09.134" v="589"/>
          <ac:spMkLst>
            <pc:docMk/>
            <pc:sldMk cId="1720853402" sldId="271"/>
            <ac:spMk id="56" creationId="{294A2C6B-6DAE-451E-8B6D-831985D53F71}"/>
          </ac:spMkLst>
        </pc:spChg>
        <pc:graphicFrameChg chg="del">
          <ac:chgData name="Zlatina Belcheva (2025319)" userId="S::2025319@student.uwtsd.ac.uk::00079ca2-a4ab-4749-a66e-e49f1fbea496" providerId="AD" clId="Web-{132D85B6-900A-5C40-FD0C-9525A722BBF1}" dt="2022-02-25T12:14:14.821" v="571"/>
          <ac:graphicFrameMkLst>
            <pc:docMk/>
            <pc:sldMk cId="1720853402" sldId="271"/>
            <ac:graphicFrameMk id="5" creationId="{C1E263A5-F777-4130-8AF4-9DCE55A5FC08}"/>
          </ac:graphicFrameMkLst>
        </pc:graphicFrameChg>
        <pc:picChg chg="add mod ord">
          <ac:chgData name="Zlatina Belcheva (2025319)" userId="S::2025319@student.uwtsd.ac.uk::00079ca2-a4ab-4749-a66e-e49f1fbea496" providerId="AD" clId="Web-{132D85B6-900A-5C40-FD0C-9525A722BBF1}" dt="2022-02-25T12:21:38.392" v="592"/>
          <ac:picMkLst>
            <pc:docMk/>
            <pc:sldMk cId="1720853402" sldId="271"/>
            <ac:picMk id="7" creationId="{112F5EF6-65B3-40B6-91A4-73CD206FD423}"/>
          </ac:picMkLst>
        </pc:picChg>
        <pc:picChg chg="add mod">
          <ac:chgData name="Zlatina Belcheva (2025319)" userId="S::2025319@student.uwtsd.ac.uk::00079ca2-a4ab-4749-a66e-e49f1fbea496" providerId="AD" clId="Web-{132D85B6-900A-5C40-FD0C-9525A722BBF1}" dt="2022-02-25T12:21:38.392" v="592"/>
          <ac:picMkLst>
            <pc:docMk/>
            <pc:sldMk cId="1720853402" sldId="271"/>
            <ac:picMk id="8" creationId="{9E9E9D37-5795-441D-B9D6-4962E06C68BF}"/>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28" creationId="{32BC8854-FADC-4246-BB4B-50B698761DA4}"/>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32" creationId="{26E32CE1-D113-412E-9933-113646E21F53}"/>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34" creationId="{117B7C8B-175B-4009-808B-9F66FD108AB3}"/>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38" creationId="{5C3F2B96-5F34-41C9-8E37-A9CD279A4270}"/>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40" creationId="{9A4E02BF-4F0E-44E2-A489-075900B7866C}"/>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47" creationId="{26E32CE1-D113-412E-9933-113646E21F53}"/>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48" creationId="{117B7C8B-175B-4009-808B-9F66FD108AB3}"/>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50" creationId="{5C3F2B96-5F34-41C9-8E37-A9CD279A4270}"/>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51" creationId="{9A4E02BF-4F0E-44E2-A489-075900B7866C}"/>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54" creationId="{FC3B39D3-0BFA-4B9E-B432-815A801AE507}"/>
          </ac:picMkLst>
        </pc:picChg>
      </pc:sldChg>
      <pc:sldMasterChg chg="add del addSldLayout delSldLayout">
        <pc:chgData name="Zlatina Belcheva (2025319)" userId="S::2025319@student.uwtsd.ac.uk::00079ca2-a4ab-4749-a66e-e49f1fbea496" providerId="AD" clId="Web-{132D85B6-900A-5C40-FD0C-9525A722BBF1}" dt="2022-02-25T12:01:16.732" v="570"/>
        <pc:sldMasterMkLst>
          <pc:docMk/>
          <pc:sldMasterMk cId="3519013679" sldId="2147483926"/>
        </pc:sldMasterMkLst>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369097151" sldId="2147483927"/>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916099495" sldId="2147483928"/>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635545372" sldId="2147483929"/>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137883430" sldId="2147483930"/>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1589765599" sldId="2147483931"/>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148309607" sldId="2147483932"/>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4186851844" sldId="2147483933"/>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2797147198" sldId="2147483934"/>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2634342063" sldId="2147483935"/>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1206491775" sldId="2147483936"/>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2686815272" sldId="2147483937"/>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27745567" sldId="2147483938"/>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964664514" sldId="2147483939"/>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1839201804" sldId="2147483940"/>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4119620177" sldId="2147483941"/>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574451223" sldId="2147483942"/>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082807452" sldId="2147483943"/>
          </pc:sldLayoutMkLst>
        </pc:sldLayoutChg>
      </pc:sldMasterChg>
      <pc:sldMasterChg chg="add del addSldLayout delSldLayout modSldLayout">
        <pc:chgData name="Zlatina Belcheva (2025319)" userId="S::2025319@student.uwtsd.ac.uk::00079ca2-a4ab-4749-a66e-e49f1fbea496" providerId="AD" clId="Web-{132D85B6-900A-5C40-FD0C-9525A722BBF1}" dt="2022-02-25T12:01:16.732" v="570"/>
        <pc:sldMasterMkLst>
          <pc:docMk/>
          <pc:sldMasterMk cId="2442379283" sldId="2147483944"/>
        </pc:sldMasterMkLst>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809623038" sldId="2147483945"/>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710306010" sldId="2147483946"/>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871673384" sldId="2147483947"/>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278464042" sldId="2147483948"/>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229211928" sldId="2147483949"/>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3029278367" sldId="2147483950"/>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867843137" sldId="2147483951"/>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816974210" sldId="2147483952"/>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225979459" sldId="2147483953"/>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3642746064" sldId="2147483954"/>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582268661" sldId="2147483955"/>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574925674" sldId="2147483956"/>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923560864" sldId="2147483957"/>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937924944" sldId="2147483958"/>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455288358" sldId="2147483959"/>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677423306" sldId="2147483960"/>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08418085" sldId="2147483961"/>
          </pc:sldLayoutMkLst>
        </pc:sldLayoutChg>
      </pc:sldMasterChg>
    </pc:docChg>
  </pc:docChgLst>
  <pc:docChgLst>
    <pc:chgData name="Yasmeen Mumtaz Begum (2119725)" userId="S::2119725@student.uwtsd.ac.uk::a966846f-7a23-4d34-969b-75f4ade35365" providerId="AD" clId="Web-{B29A130F-D683-8848-A124-0A3D556534C5}"/>
    <pc:docChg chg="addSld modSld">
      <pc:chgData name="Yasmeen Mumtaz Begum (2119725)" userId="S::2119725@student.uwtsd.ac.uk::a966846f-7a23-4d34-969b-75f4ade35365" providerId="AD" clId="Web-{B29A130F-D683-8848-A124-0A3D556534C5}" dt="2022-02-10T12:46:31.849" v="75" actId="14100"/>
      <pc:docMkLst>
        <pc:docMk/>
      </pc:docMkLst>
      <pc:sldChg chg="addSp modSp">
        <pc:chgData name="Yasmeen Mumtaz Begum (2119725)" userId="S::2119725@student.uwtsd.ac.uk::a966846f-7a23-4d34-969b-75f4ade35365" providerId="AD" clId="Web-{B29A130F-D683-8848-A124-0A3D556534C5}" dt="2022-02-10T12:46:31.849" v="75" actId="14100"/>
        <pc:sldMkLst>
          <pc:docMk/>
          <pc:sldMk cId="109857222" sldId="256"/>
        </pc:sldMkLst>
        <pc:graphicFrameChg chg="mod modGraphic">
          <ac:chgData name="Yasmeen Mumtaz Begum (2119725)" userId="S::2119725@student.uwtsd.ac.uk::a966846f-7a23-4d34-969b-75f4ade35365" providerId="AD" clId="Web-{B29A130F-D683-8848-A124-0A3D556534C5}" dt="2022-02-10T12:38:53.697" v="65"/>
          <ac:graphicFrameMkLst>
            <pc:docMk/>
            <pc:sldMk cId="109857222" sldId="256"/>
            <ac:graphicFrameMk id="14" creationId="{BEEA49AA-812B-42F5-9713-B4CC424586FA}"/>
          </ac:graphicFrameMkLst>
        </pc:graphicFrameChg>
        <pc:picChg chg="add mod">
          <ac:chgData name="Yasmeen Mumtaz Begum (2119725)" userId="S::2119725@student.uwtsd.ac.uk::a966846f-7a23-4d34-969b-75f4ade35365" providerId="AD" clId="Web-{B29A130F-D683-8848-A124-0A3D556534C5}" dt="2022-02-10T12:46:31.849" v="75" actId="14100"/>
          <ac:picMkLst>
            <pc:docMk/>
            <pc:sldMk cId="109857222" sldId="256"/>
            <ac:picMk id="4" creationId="{F05053FE-673F-4126-A925-E4D669A5DF24}"/>
          </ac:picMkLst>
        </pc:picChg>
      </pc:sldChg>
      <pc:sldChg chg="new">
        <pc:chgData name="Yasmeen Mumtaz Begum (2119725)" userId="S::2119725@student.uwtsd.ac.uk::a966846f-7a23-4d34-969b-75f4ade35365" providerId="AD" clId="Web-{B29A130F-D683-8848-A124-0A3D556534C5}" dt="2022-02-10T12:30:01.980" v="0"/>
        <pc:sldMkLst>
          <pc:docMk/>
          <pc:sldMk cId="1483814752" sldId="264"/>
        </pc:sldMkLst>
      </pc:sldChg>
    </pc:docChg>
  </pc:docChgLst>
  <pc:docChgLst>
    <pc:chgData name="Stephanie Whelan (2029726)" userId="S::2029726@student.uwtsd.ac.uk::c4c4317a-e319-4af5-a6fb-696e03a86726" providerId="AD" clId="Web-{8F29638C-10D2-879D-D429-904ED0B0658F}"/>
    <pc:docChg chg="modSld">
      <pc:chgData name="Stephanie Whelan (2029726)" userId="S::2029726@student.uwtsd.ac.uk::c4c4317a-e319-4af5-a6fb-696e03a86726" providerId="AD" clId="Web-{8F29638C-10D2-879D-D429-904ED0B0658F}" dt="2022-02-26T17:32:09.450" v="134" actId="1076"/>
      <pc:docMkLst>
        <pc:docMk/>
      </pc:docMkLst>
      <pc:sldChg chg="modSp">
        <pc:chgData name="Stephanie Whelan (2029726)" userId="S::2029726@student.uwtsd.ac.uk::c4c4317a-e319-4af5-a6fb-696e03a86726" providerId="AD" clId="Web-{8F29638C-10D2-879D-D429-904ED0B0658F}" dt="2022-02-26T17:29:00.727" v="91" actId="20577"/>
        <pc:sldMkLst>
          <pc:docMk/>
          <pc:sldMk cId="1112002693" sldId="260"/>
        </pc:sldMkLst>
        <pc:spChg chg="mod">
          <ac:chgData name="Stephanie Whelan (2029726)" userId="S::2029726@student.uwtsd.ac.uk::c4c4317a-e319-4af5-a6fb-696e03a86726" providerId="AD" clId="Web-{8F29638C-10D2-879D-D429-904ED0B0658F}" dt="2022-02-26T17:29:00.727" v="91" actId="20577"/>
          <ac:spMkLst>
            <pc:docMk/>
            <pc:sldMk cId="1112002693" sldId="260"/>
            <ac:spMk id="4" creationId="{CD2D4C40-32FD-466E-8CDD-5143990C0152}"/>
          </ac:spMkLst>
        </pc:spChg>
      </pc:sldChg>
      <pc:sldChg chg="addSp modSp">
        <pc:chgData name="Stephanie Whelan (2029726)" userId="S::2029726@student.uwtsd.ac.uk::c4c4317a-e319-4af5-a6fb-696e03a86726" providerId="AD" clId="Web-{8F29638C-10D2-879D-D429-904ED0B0658F}" dt="2022-02-26T17:30:54.323" v="107" actId="20577"/>
        <pc:sldMkLst>
          <pc:docMk/>
          <pc:sldMk cId="3527747282" sldId="262"/>
        </pc:sldMkLst>
        <pc:spChg chg="add">
          <ac:chgData name="Stephanie Whelan (2029726)" userId="S::2029726@student.uwtsd.ac.uk::c4c4317a-e319-4af5-a6fb-696e03a86726" providerId="AD" clId="Web-{8F29638C-10D2-879D-D429-904ED0B0658F}" dt="2022-02-26T17:22:29.968" v="0"/>
          <ac:spMkLst>
            <pc:docMk/>
            <pc:sldMk cId="3527747282" sldId="262"/>
            <ac:spMk id="4" creationId="{FC91B3F5-62AD-4950-9301-045322CAF46F}"/>
          </ac:spMkLst>
        </pc:spChg>
        <pc:spChg chg="add mod">
          <ac:chgData name="Stephanie Whelan (2029726)" userId="S::2029726@student.uwtsd.ac.uk::c4c4317a-e319-4af5-a6fb-696e03a86726" providerId="AD" clId="Web-{8F29638C-10D2-879D-D429-904ED0B0658F}" dt="2022-02-26T17:30:54.323" v="107" actId="20577"/>
          <ac:spMkLst>
            <pc:docMk/>
            <pc:sldMk cId="3527747282" sldId="262"/>
            <ac:spMk id="5" creationId="{AD036755-0AE7-4204-A42C-2F704A41A754}"/>
          </ac:spMkLst>
        </pc:spChg>
      </pc:sldChg>
      <pc:sldChg chg="addSp modSp">
        <pc:chgData name="Stephanie Whelan (2029726)" userId="S::2029726@student.uwtsd.ac.uk::c4c4317a-e319-4af5-a6fb-696e03a86726" providerId="AD" clId="Web-{8F29638C-10D2-879D-D429-904ED0B0658F}" dt="2022-02-26T17:29:18.227" v="93" actId="20577"/>
        <pc:sldMkLst>
          <pc:docMk/>
          <pc:sldMk cId="493523465" sldId="264"/>
        </pc:sldMkLst>
        <pc:spChg chg="add mod">
          <ac:chgData name="Stephanie Whelan (2029726)" userId="S::2029726@student.uwtsd.ac.uk::c4c4317a-e319-4af5-a6fb-696e03a86726" providerId="AD" clId="Web-{8F29638C-10D2-879D-D429-904ED0B0658F}" dt="2022-02-26T17:29:18.227" v="93" actId="20577"/>
          <ac:spMkLst>
            <pc:docMk/>
            <pc:sldMk cId="493523465" sldId="264"/>
            <ac:spMk id="6" creationId="{EE48818F-B2F4-45F8-B7A8-A1A9BE94425D}"/>
          </ac:spMkLst>
        </pc:spChg>
      </pc:sldChg>
      <pc:sldChg chg="addSp modSp">
        <pc:chgData name="Stephanie Whelan (2029726)" userId="S::2029726@student.uwtsd.ac.uk::c4c4317a-e319-4af5-a6fb-696e03a86726" providerId="AD" clId="Web-{8F29638C-10D2-879D-D429-904ED0B0658F}" dt="2022-02-26T17:29:35.337" v="96" actId="20577"/>
        <pc:sldMkLst>
          <pc:docMk/>
          <pc:sldMk cId="2743996145" sldId="265"/>
        </pc:sldMkLst>
        <pc:spChg chg="add mod">
          <ac:chgData name="Stephanie Whelan (2029726)" userId="S::2029726@student.uwtsd.ac.uk::c4c4317a-e319-4af5-a6fb-696e03a86726" providerId="AD" clId="Web-{8F29638C-10D2-879D-D429-904ED0B0658F}" dt="2022-02-26T17:29:35.337" v="96" actId="20577"/>
          <ac:spMkLst>
            <pc:docMk/>
            <pc:sldMk cId="2743996145" sldId="265"/>
            <ac:spMk id="2" creationId="{8374F7B4-DF1A-4D66-BD51-143B2B3E4CC8}"/>
          </ac:spMkLst>
        </pc:spChg>
      </pc:sldChg>
      <pc:sldChg chg="addSp modSp">
        <pc:chgData name="Stephanie Whelan (2029726)" userId="S::2029726@student.uwtsd.ac.uk::c4c4317a-e319-4af5-a6fb-696e03a86726" providerId="AD" clId="Web-{8F29638C-10D2-879D-D429-904ED0B0658F}" dt="2022-02-26T17:32:09.450" v="134" actId="1076"/>
        <pc:sldMkLst>
          <pc:docMk/>
          <pc:sldMk cId="3747887014" sldId="267"/>
        </pc:sldMkLst>
        <pc:spChg chg="add mod">
          <ac:chgData name="Stephanie Whelan (2029726)" userId="S::2029726@student.uwtsd.ac.uk::c4c4317a-e319-4af5-a6fb-696e03a86726" providerId="AD" clId="Web-{8F29638C-10D2-879D-D429-904ED0B0658F}" dt="2022-02-26T17:32:09.450" v="134" actId="1076"/>
          <ac:spMkLst>
            <pc:docMk/>
            <pc:sldMk cId="3747887014" sldId="267"/>
            <ac:spMk id="5" creationId="{49A6B656-05E6-4B97-B38F-67F4260FD5A6}"/>
          </ac:spMkLst>
        </pc:spChg>
      </pc:sldChg>
      <pc:sldChg chg="modSp">
        <pc:chgData name="Stephanie Whelan (2029726)" userId="S::2029726@student.uwtsd.ac.uk::c4c4317a-e319-4af5-a6fb-696e03a86726" providerId="AD" clId="Web-{8F29638C-10D2-879D-D429-904ED0B0658F}" dt="2022-02-26T17:29:57.541" v="98" actId="20577"/>
        <pc:sldMkLst>
          <pc:docMk/>
          <pc:sldMk cId="1015970010" sldId="269"/>
        </pc:sldMkLst>
        <pc:spChg chg="mod">
          <ac:chgData name="Stephanie Whelan (2029726)" userId="S::2029726@student.uwtsd.ac.uk::c4c4317a-e319-4af5-a6fb-696e03a86726" providerId="AD" clId="Web-{8F29638C-10D2-879D-D429-904ED0B0658F}" dt="2022-02-26T17:29:57.541" v="98" actId="20577"/>
          <ac:spMkLst>
            <pc:docMk/>
            <pc:sldMk cId="1015970010" sldId="269"/>
            <ac:spMk id="20" creationId="{F12CCDE5-A828-4F6D-9432-1AA05206B0BC}"/>
          </ac:spMkLst>
        </pc:spChg>
      </pc:sldChg>
      <pc:sldChg chg="modSp">
        <pc:chgData name="Stephanie Whelan (2029726)" userId="S::2029726@student.uwtsd.ac.uk::c4c4317a-e319-4af5-a6fb-696e03a86726" providerId="AD" clId="Web-{8F29638C-10D2-879D-D429-904ED0B0658F}" dt="2022-02-26T17:30:24.416" v="102" actId="20577"/>
        <pc:sldMkLst>
          <pc:docMk/>
          <pc:sldMk cId="1720853402" sldId="271"/>
        </pc:sldMkLst>
        <pc:spChg chg="mod">
          <ac:chgData name="Stephanie Whelan (2029726)" userId="S::2029726@student.uwtsd.ac.uk::c4c4317a-e319-4af5-a6fb-696e03a86726" providerId="AD" clId="Web-{8F29638C-10D2-879D-D429-904ED0B0658F}" dt="2022-02-26T17:30:24.416" v="102" actId="20577"/>
          <ac:spMkLst>
            <pc:docMk/>
            <pc:sldMk cId="1720853402" sldId="271"/>
            <ac:spMk id="3" creationId="{CA93B74D-4C49-42EB-BDC6-25478D8DAA41}"/>
          </ac:spMkLst>
        </pc:spChg>
      </pc:sldChg>
    </pc:docChg>
  </pc:docChgLst>
  <pc:docChgLst>
    <pc:chgData name="Peter Nguty Acha (2018019)" userId="S::2018019@student.uwtsd.ac.uk::a6d22a6a-0d62-4089-86b6-9d212a615cc2" providerId="AD" clId="Web-{5697BC92-DA57-43D4-B659-BDF649ED804F}"/>
    <pc:docChg chg="modSld">
      <pc:chgData name="Peter Nguty Acha (2018019)" userId="S::2018019@student.uwtsd.ac.uk::a6d22a6a-0d62-4089-86b6-9d212a615cc2" providerId="AD" clId="Web-{5697BC92-DA57-43D4-B659-BDF649ED804F}" dt="2022-02-11T20:16:34.739" v="2" actId="20577"/>
      <pc:docMkLst>
        <pc:docMk/>
      </pc:docMkLst>
      <pc:sldChg chg="modSp">
        <pc:chgData name="Peter Nguty Acha (2018019)" userId="S::2018019@student.uwtsd.ac.uk::a6d22a6a-0d62-4089-86b6-9d212a615cc2" providerId="AD" clId="Web-{5697BC92-DA57-43D4-B659-BDF649ED804F}" dt="2022-02-11T20:16:34.739" v="2" actId="20577"/>
        <pc:sldMkLst>
          <pc:docMk/>
          <pc:sldMk cId="418923879" sldId="258"/>
        </pc:sldMkLst>
        <pc:spChg chg="mod">
          <ac:chgData name="Peter Nguty Acha (2018019)" userId="S::2018019@student.uwtsd.ac.uk::a6d22a6a-0d62-4089-86b6-9d212a615cc2" providerId="AD" clId="Web-{5697BC92-DA57-43D4-B659-BDF649ED804F}" dt="2022-02-11T20:16:34.739" v="2" actId="20577"/>
          <ac:spMkLst>
            <pc:docMk/>
            <pc:sldMk cId="418923879" sldId="258"/>
            <ac:spMk id="5" creationId="{11D75742-2449-4BEF-BCA6-B0F5846327C3}"/>
          </ac:spMkLst>
        </pc:spChg>
      </pc:sldChg>
    </pc:docChg>
  </pc:docChgLst>
  <pc:docChgLst>
    <pc:chgData name="Peter Nguty Acha (2018019)" userId="a6d22a6a-0d62-4089-86b6-9d212a615cc2" providerId="ADAL" clId="{09B04AFF-EC4C-4FE5-A4C6-83C7583341E1}"/>
    <pc:docChg chg="modSld">
      <pc:chgData name="Peter Nguty Acha (2018019)" userId="a6d22a6a-0d62-4089-86b6-9d212a615cc2" providerId="ADAL" clId="{09B04AFF-EC4C-4FE5-A4C6-83C7583341E1}" dt="2022-02-17T19:49:00.570" v="9" actId="20577"/>
      <pc:docMkLst>
        <pc:docMk/>
      </pc:docMkLst>
      <pc:sldChg chg="modSp mod">
        <pc:chgData name="Peter Nguty Acha (2018019)" userId="a6d22a6a-0d62-4089-86b6-9d212a615cc2" providerId="ADAL" clId="{09B04AFF-EC4C-4FE5-A4C6-83C7583341E1}" dt="2022-02-17T19:49:00.570" v="9" actId="20577"/>
        <pc:sldMkLst>
          <pc:docMk/>
          <pc:sldMk cId="418923879" sldId="258"/>
        </pc:sldMkLst>
        <pc:spChg chg="mod">
          <ac:chgData name="Peter Nguty Acha (2018019)" userId="a6d22a6a-0d62-4089-86b6-9d212a615cc2" providerId="ADAL" clId="{09B04AFF-EC4C-4FE5-A4C6-83C7583341E1}" dt="2022-02-17T19:49:00.570" v="9" actId="20577"/>
          <ac:spMkLst>
            <pc:docMk/>
            <pc:sldMk cId="418923879" sldId="258"/>
            <ac:spMk id="5" creationId="{11D75742-2449-4BEF-BCA6-B0F5846327C3}"/>
          </ac:spMkLst>
        </pc:spChg>
        <pc:picChg chg="mod">
          <ac:chgData name="Peter Nguty Acha (2018019)" userId="a6d22a6a-0d62-4089-86b6-9d212a615cc2" providerId="ADAL" clId="{09B04AFF-EC4C-4FE5-A4C6-83C7583341E1}" dt="2022-02-17T15:56:07.582" v="0" actId="1076"/>
          <ac:picMkLst>
            <pc:docMk/>
            <pc:sldMk cId="418923879" sldId="258"/>
            <ac:picMk id="7" creationId="{F0B602BE-906B-4B2B-A7FB-16021E2A7A05}"/>
          </ac:picMkLst>
        </pc:picChg>
      </pc:sldChg>
    </pc:docChg>
  </pc:docChgLst>
  <pc:docChgLst>
    <pc:chgData name="Peter Nguty Acha (2018019)" userId="S::2018019@student.uwtsd.ac.uk::a6d22a6a-0d62-4089-86b6-9d212a615cc2" providerId="AD" clId="Web-{90F43432-8385-1818-BDAB-3B6165750690}"/>
    <pc:docChg chg="modSld">
      <pc:chgData name="Peter Nguty Acha (2018019)" userId="S::2018019@student.uwtsd.ac.uk::a6d22a6a-0d62-4089-86b6-9d212a615cc2" providerId="AD" clId="Web-{90F43432-8385-1818-BDAB-3B6165750690}" dt="2022-02-25T12:46:16.659" v="164" actId="20577"/>
      <pc:docMkLst>
        <pc:docMk/>
      </pc:docMkLst>
      <pc:sldChg chg="modSp">
        <pc:chgData name="Peter Nguty Acha (2018019)" userId="S::2018019@student.uwtsd.ac.uk::a6d22a6a-0d62-4089-86b6-9d212a615cc2" providerId="AD" clId="Web-{90F43432-8385-1818-BDAB-3B6165750690}" dt="2022-02-25T12:25:55.871" v="11"/>
        <pc:sldMkLst>
          <pc:docMk/>
          <pc:sldMk cId="1143843255" sldId="261"/>
        </pc:sldMkLst>
        <pc:graphicFrameChg chg="mod modGraphic">
          <ac:chgData name="Peter Nguty Acha (2018019)" userId="S::2018019@student.uwtsd.ac.uk::a6d22a6a-0d62-4089-86b6-9d212a615cc2" providerId="AD" clId="Web-{90F43432-8385-1818-BDAB-3B6165750690}" dt="2022-02-25T12:25:55.871" v="11"/>
          <ac:graphicFrameMkLst>
            <pc:docMk/>
            <pc:sldMk cId="1143843255" sldId="261"/>
            <ac:graphicFrameMk id="4" creationId="{C4E49480-60D4-40D5-BE2A-A3A0529C66CF}"/>
          </ac:graphicFrameMkLst>
        </pc:graphicFrameChg>
      </pc:sldChg>
      <pc:sldChg chg="modSp">
        <pc:chgData name="Peter Nguty Acha (2018019)" userId="S::2018019@student.uwtsd.ac.uk::a6d22a6a-0d62-4089-86b6-9d212a615cc2" providerId="AD" clId="Web-{90F43432-8385-1818-BDAB-3B6165750690}" dt="2022-02-25T12:28:29.879" v="15" actId="1076"/>
        <pc:sldMkLst>
          <pc:docMk/>
          <pc:sldMk cId="2514114" sldId="263"/>
        </pc:sldMkLst>
        <pc:spChg chg="mod">
          <ac:chgData name="Peter Nguty Acha (2018019)" userId="S::2018019@student.uwtsd.ac.uk::a6d22a6a-0d62-4089-86b6-9d212a615cc2" providerId="AD" clId="Web-{90F43432-8385-1818-BDAB-3B6165750690}" dt="2022-02-25T12:27:13.703" v="12" actId="20577"/>
          <ac:spMkLst>
            <pc:docMk/>
            <pc:sldMk cId="2514114" sldId="263"/>
            <ac:spMk id="3" creationId="{6CB1D8F4-A8DE-481F-AA20-D5BD0B01F40A}"/>
          </ac:spMkLst>
        </pc:spChg>
        <pc:picChg chg="mod">
          <ac:chgData name="Peter Nguty Acha (2018019)" userId="S::2018019@student.uwtsd.ac.uk::a6d22a6a-0d62-4089-86b6-9d212a615cc2" providerId="AD" clId="Web-{90F43432-8385-1818-BDAB-3B6165750690}" dt="2022-02-25T12:28:29.879" v="15" actId="1076"/>
          <ac:picMkLst>
            <pc:docMk/>
            <pc:sldMk cId="2514114" sldId="263"/>
            <ac:picMk id="4" creationId="{8C39DC3B-7F2F-4257-A12B-6BAA9B56A343}"/>
          </ac:picMkLst>
        </pc:picChg>
      </pc:sldChg>
      <pc:sldChg chg="modSp">
        <pc:chgData name="Peter Nguty Acha (2018019)" userId="S::2018019@student.uwtsd.ac.uk::a6d22a6a-0d62-4089-86b6-9d212a615cc2" providerId="AD" clId="Web-{90F43432-8385-1818-BDAB-3B6165750690}" dt="2022-02-25T12:46:16.659" v="164" actId="20577"/>
        <pc:sldMkLst>
          <pc:docMk/>
          <pc:sldMk cId="1300937956" sldId="266"/>
        </pc:sldMkLst>
        <pc:graphicFrameChg chg="modGraphic">
          <ac:chgData name="Peter Nguty Acha (2018019)" userId="S::2018019@student.uwtsd.ac.uk::a6d22a6a-0d62-4089-86b6-9d212a615cc2" providerId="AD" clId="Web-{90F43432-8385-1818-BDAB-3B6165750690}" dt="2022-02-25T12:46:16.659" v="164" actId="20577"/>
          <ac:graphicFrameMkLst>
            <pc:docMk/>
            <pc:sldMk cId="1300937956" sldId="266"/>
            <ac:graphicFrameMk id="5" creationId="{0A882267-9D59-44E9-B4B8-3DAD35D87AD4}"/>
          </ac:graphicFrameMkLst>
        </pc:graphicFrameChg>
      </pc:sldChg>
      <pc:sldChg chg="modSp">
        <pc:chgData name="Peter Nguty Acha (2018019)" userId="S::2018019@student.uwtsd.ac.uk::a6d22a6a-0d62-4089-86b6-9d212a615cc2" providerId="AD" clId="Web-{90F43432-8385-1818-BDAB-3B6165750690}" dt="2022-02-25T12:37:54.271" v="156" actId="20577"/>
        <pc:sldMkLst>
          <pc:docMk/>
          <pc:sldMk cId="3747887014" sldId="267"/>
        </pc:sldMkLst>
        <pc:spChg chg="mod">
          <ac:chgData name="Peter Nguty Acha (2018019)" userId="S::2018019@student.uwtsd.ac.uk::a6d22a6a-0d62-4089-86b6-9d212a615cc2" providerId="AD" clId="Web-{90F43432-8385-1818-BDAB-3B6165750690}" dt="2022-02-25T12:31:11.092" v="58" actId="14100"/>
          <ac:spMkLst>
            <pc:docMk/>
            <pc:sldMk cId="3747887014" sldId="267"/>
            <ac:spMk id="2" creationId="{7917DE9C-644B-4B34-A52B-C41D0D3EE00D}"/>
          </ac:spMkLst>
        </pc:spChg>
        <pc:spChg chg="mod">
          <ac:chgData name="Peter Nguty Acha (2018019)" userId="S::2018019@student.uwtsd.ac.uk::a6d22a6a-0d62-4089-86b6-9d212a615cc2" providerId="AD" clId="Web-{90F43432-8385-1818-BDAB-3B6165750690}" dt="2022-02-25T12:37:54.271" v="156" actId="20577"/>
          <ac:spMkLst>
            <pc:docMk/>
            <pc:sldMk cId="3747887014" sldId="267"/>
            <ac:spMk id="3" creationId="{23D497EB-F0FB-4906-9316-2BABF17D2E11}"/>
          </ac:spMkLst>
        </pc:spChg>
        <pc:picChg chg="mod">
          <ac:chgData name="Peter Nguty Acha (2018019)" userId="S::2018019@student.uwtsd.ac.uk::a6d22a6a-0d62-4089-86b6-9d212a615cc2" providerId="AD" clId="Web-{90F43432-8385-1818-BDAB-3B6165750690}" dt="2022-02-25T12:37:01.315" v="119" actId="1076"/>
          <ac:picMkLst>
            <pc:docMk/>
            <pc:sldMk cId="3747887014" sldId="267"/>
            <ac:picMk id="4" creationId="{0AD58F5A-A2F8-46AB-BB99-2FAA0454B9DE}"/>
          </ac:picMkLst>
        </pc:picChg>
      </pc:sldChg>
    </pc:docChg>
  </pc:docChgLst>
  <pc:docChgLst>
    <pc:chgData name="Peter Nguty Acha (2018019)" userId="S::2018019@student.uwtsd.ac.uk::a6d22a6a-0d62-4089-86b6-9d212a615cc2" providerId="AD" clId="Web-{D56B0EFE-DB90-0515-29AD-F6C80C39ECA7}"/>
    <pc:docChg chg="modSld">
      <pc:chgData name="Peter Nguty Acha (2018019)" userId="S::2018019@student.uwtsd.ac.uk::a6d22a6a-0d62-4089-86b6-9d212a615cc2" providerId="AD" clId="Web-{D56B0EFE-DB90-0515-29AD-F6C80C39ECA7}" dt="2022-02-11T21:28:19.359" v="4" actId="20577"/>
      <pc:docMkLst>
        <pc:docMk/>
      </pc:docMkLst>
      <pc:sldChg chg="modSp">
        <pc:chgData name="Peter Nguty Acha (2018019)" userId="S::2018019@student.uwtsd.ac.uk::a6d22a6a-0d62-4089-86b6-9d212a615cc2" providerId="AD" clId="Web-{D56B0EFE-DB90-0515-29AD-F6C80C39ECA7}" dt="2022-02-11T21:28:19.359" v="4" actId="20577"/>
        <pc:sldMkLst>
          <pc:docMk/>
          <pc:sldMk cId="418923879" sldId="258"/>
        </pc:sldMkLst>
        <pc:spChg chg="mod">
          <ac:chgData name="Peter Nguty Acha (2018019)" userId="S::2018019@student.uwtsd.ac.uk::a6d22a6a-0d62-4089-86b6-9d212a615cc2" providerId="AD" clId="Web-{D56B0EFE-DB90-0515-29AD-F6C80C39ECA7}" dt="2022-02-11T21:28:19.359" v="4" actId="20577"/>
          <ac:spMkLst>
            <pc:docMk/>
            <pc:sldMk cId="418923879" sldId="258"/>
            <ac:spMk id="5" creationId="{11D75742-2449-4BEF-BCA6-B0F5846327C3}"/>
          </ac:spMkLst>
        </pc:spChg>
      </pc:sldChg>
    </pc:docChg>
  </pc:docChgLst>
  <pc:docChgLst>
    <pc:chgData name="Zlatina Zhecheva Belcheva (2025319)" userId="S::2025319@student.uwtsd.ac.uk::00079ca2-a4ab-4749-a66e-e49f1fbea496" providerId="AD" clId="Web-{8549EF68-98FE-5F0F-43BE-8508FD991AE2}"/>
    <pc:docChg chg="modSld">
      <pc:chgData name="Zlatina Zhecheva Belcheva (2025319)" userId="S::2025319@student.uwtsd.ac.uk::00079ca2-a4ab-4749-a66e-e49f1fbea496" providerId="AD" clId="Web-{8549EF68-98FE-5F0F-43BE-8508FD991AE2}" dt="2022-02-10T11:31:28.725" v="2"/>
      <pc:docMkLst>
        <pc:docMk/>
      </pc:docMkLst>
      <pc:sldChg chg="addSp">
        <pc:chgData name="Zlatina Zhecheva Belcheva (2025319)" userId="S::2025319@student.uwtsd.ac.uk::00079ca2-a4ab-4749-a66e-e49f1fbea496" providerId="AD" clId="Web-{8549EF68-98FE-5F0F-43BE-8508FD991AE2}" dt="2022-02-10T11:31:28.725" v="2"/>
        <pc:sldMkLst>
          <pc:docMk/>
          <pc:sldMk cId="352179697" sldId="257"/>
        </pc:sldMkLst>
        <pc:spChg chg="add">
          <ac:chgData name="Zlatina Zhecheva Belcheva (2025319)" userId="S::2025319@student.uwtsd.ac.uk::00079ca2-a4ab-4749-a66e-e49f1fbea496" providerId="AD" clId="Web-{8549EF68-98FE-5F0F-43BE-8508FD991AE2}" dt="2022-02-10T11:31:20.803" v="0"/>
          <ac:spMkLst>
            <pc:docMk/>
            <pc:sldMk cId="352179697" sldId="257"/>
            <ac:spMk id="4" creationId="{1B15DEAB-37D8-4FB2-9890-73F650E91BA2}"/>
          </ac:spMkLst>
        </pc:spChg>
        <pc:spChg chg="add">
          <ac:chgData name="Zlatina Zhecheva Belcheva (2025319)" userId="S::2025319@student.uwtsd.ac.uk::00079ca2-a4ab-4749-a66e-e49f1fbea496" providerId="AD" clId="Web-{8549EF68-98FE-5F0F-43BE-8508FD991AE2}" dt="2022-02-10T11:31:25.131" v="1"/>
          <ac:spMkLst>
            <pc:docMk/>
            <pc:sldMk cId="352179697" sldId="257"/>
            <ac:spMk id="5" creationId="{2EF1865F-5C01-4BE3-8DFF-D213829D77D1}"/>
          </ac:spMkLst>
        </pc:spChg>
        <pc:spChg chg="add">
          <ac:chgData name="Zlatina Zhecheva Belcheva (2025319)" userId="S::2025319@student.uwtsd.ac.uk::00079ca2-a4ab-4749-a66e-e49f1fbea496" providerId="AD" clId="Web-{8549EF68-98FE-5F0F-43BE-8508FD991AE2}" dt="2022-02-10T11:31:28.725" v="2"/>
          <ac:spMkLst>
            <pc:docMk/>
            <pc:sldMk cId="352179697" sldId="257"/>
            <ac:spMk id="6" creationId="{B02C8898-D71B-4379-8947-6E5FFFF46F7C}"/>
          </ac:spMkLst>
        </pc:spChg>
      </pc:sldChg>
    </pc:docChg>
  </pc:docChgLst>
  <pc:docChgLst>
    <pc:chgData name="Stephanie Whelan (2029726)" userId="S::2029726@student.uwtsd.ac.uk::c4c4317a-e319-4af5-a6fb-696e03a86726" providerId="AD" clId="Web-{A19D0880-7BD2-C9F5-C2AA-3DB35E282DAE}"/>
    <pc:docChg chg="modSld">
      <pc:chgData name="Stephanie Whelan (2029726)" userId="S::2029726@student.uwtsd.ac.uk::c4c4317a-e319-4af5-a6fb-696e03a86726" providerId="AD" clId="Web-{A19D0880-7BD2-C9F5-C2AA-3DB35E282DAE}" dt="2022-02-18T18:29:32.616" v="0" actId="20577"/>
      <pc:docMkLst>
        <pc:docMk/>
      </pc:docMkLst>
      <pc:sldChg chg="modSp">
        <pc:chgData name="Stephanie Whelan (2029726)" userId="S::2029726@student.uwtsd.ac.uk::c4c4317a-e319-4af5-a6fb-696e03a86726" providerId="AD" clId="Web-{A19D0880-7BD2-C9F5-C2AA-3DB35E282DAE}" dt="2022-02-18T18:29:32.616" v="0" actId="20577"/>
        <pc:sldMkLst>
          <pc:docMk/>
          <pc:sldMk cId="3527747282" sldId="262"/>
        </pc:sldMkLst>
        <pc:spChg chg="mod">
          <ac:chgData name="Stephanie Whelan (2029726)" userId="S::2029726@student.uwtsd.ac.uk::c4c4317a-e319-4af5-a6fb-696e03a86726" providerId="AD" clId="Web-{A19D0880-7BD2-C9F5-C2AA-3DB35E282DAE}" dt="2022-02-18T18:29:32.616" v="0" actId="20577"/>
          <ac:spMkLst>
            <pc:docMk/>
            <pc:sldMk cId="3527747282" sldId="262"/>
            <ac:spMk id="3" creationId="{170C6847-8E1D-4F82-8521-2B456BF9ADE7}"/>
          </ac:spMkLst>
        </pc:spChg>
      </pc:sldChg>
    </pc:docChg>
  </pc:docChgLst>
  <pc:docChgLst>
    <pc:chgData name="Peter Nguty Acha" userId="a6d22a6a-0d62-4089-86b6-9d212a615cc2" providerId="ADAL" clId="{3FC01157-E4C6-9E45-9238-20FC9AA0F10D}"/>
    <pc:docChg chg="modSld">
      <pc:chgData name="Peter Nguty Acha" userId="a6d22a6a-0d62-4089-86b6-9d212a615cc2" providerId="ADAL" clId="{3FC01157-E4C6-9E45-9238-20FC9AA0F10D}" dt="2022-02-11T21:51:46.966" v="35" actId="1076"/>
      <pc:docMkLst>
        <pc:docMk/>
      </pc:docMkLst>
      <pc:sldChg chg="modSp">
        <pc:chgData name="Peter Nguty Acha" userId="a6d22a6a-0d62-4089-86b6-9d212a615cc2" providerId="ADAL" clId="{3FC01157-E4C6-9E45-9238-20FC9AA0F10D}" dt="2022-02-11T21:51:46.966" v="35" actId="1076"/>
        <pc:sldMkLst>
          <pc:docMk/>
          <pc:sldMk cId="418923879" sldId="258"/>
        </pc:sldMkLst>
        <pc:spChg chg="mod">
          <ac:chgData name="Peter Nguty Acha" userId="a6d22a6a-0d62-4089-86b6-9d212a615cc2" providerId="ADAL" clId="{3FC01157-E4C6-9E45-9238-20FC9AA0F10D}" dt="2022-02-11T21:51:46.966" v="35" actId="1076"/>
          <ac:spMkLst>
            <pc:docMk/>
            <pc:sldMk cId="418923879" sldId="258"/>
            <ac:spMk id="5" creationId="{11D75742-2449-4BEF-BCA6-B0F5846327C3}"/>
          </ac:spMkLst>
        </pc:spChg>
      </pc:sldChg>
    </pc:docChg>
  </pc:docChgLst>
  <pc:docChgLst>
    <pc:chgData name="Peter Nguty Acha (2018019)" userId="S::2018019@student.uwtsd.ac.uk::a6d22a6a-0d62-4089-86b6-9d212a615cc2" providerId="AD" clId="Web-{43DEF48E-4E37-40EE-A5A1-08F614418842}"/>
    <pc:docChg chg="modSld">
      <pc:chgData name="Peter Nguty Acha (2018019)" userId="S::2018019@student.uwtsd.ac.uk::a6d22a6a-0d62-4089-86b6-9d212a615cc2" providerId="AD" clId="Web-{43DEF48E-4E37-40EE-A5A1-08F614418842}" dt="2022-02-18T19:57:36.231" v="72" actId="20577"/>
      <pc:docMkLst>
        <pc:docMk/>
      </pc:docMkLst>
      <pc:sldChg chg="modSp">
        <pc:chgData name="Peter Nguty Acha (2018019)" userId="S::2018019@student.uwtsd.ac.uk::a6d22a6a-0d62-4089-86b6-9d212a615cc2" providerId="AD" clId="Web-{43DEF48E-4E37-40EE-A5A1-08F614418842}" dt="2022-02-18T19:57:36.231" v="72" actId="20577"/>
        <pc:sldMkLst>
          <pc:docMk/>
          <pc:sldMk cId="3747887014" sldId="267"/>
        </pc:sldMkLst>
        <pc:spChg chg="mod">
          <ac:chgData name="Peter Nguty Acha (2018019)" userId="S::2018019@student.uwtsd.ac.uk::a6d22a6a-0d62-4089-86b6-9d212a615cc2" providerId="AD" clId="Web-{43DEF48E-4E37-40EE-A5A1-08F614418842}" dt="2022-02-18T19:57:36.231" v="72" actId="20577"/>
          <ac:spMkLst>
            <pc:docMk/>
            <pc:sldMk cId="3747887014" sldId="267"/>
            <ac:spMk id="3" creationId="{23D497EB-F0FB-4906-9316-2BABF17D2E11}"/>
          </ac:spMkLst>
        </pc:spChg>
      </pc:sldChg>
    </pc:docChg>
  </pc:docChgLst>
  <pc:docChgLst>
    <pc:chgData name="Peter Nguty Acha (2018019)" userId="S::2018019@student.uwtsd.ac.uk::a6d22a6a-0d62-4089-86b6-9d212a615cc2" providerId="AD" clId="Web-{DBEEC6B3-768F-DF7E-EBE2-81B0A03CE24F}"/>
    <pc:docChg chg="modSld">
      <pc:chgData name="Peter Nguty Acha (2018019)" userId="S::2018019@student.uwtsd.ac.uk::a6d22a6a-0d62-4089-86b6-9d212a615cc2" providerId="AD" clId="Web-{DBEEC6B3-768F-DF7E-EBE2-81B0A03CE24F}" dt="2022-02-10T22:49:06.140" v="2"/>
      <pc:docMkLst>
        <pc:docMk/>
      </pc:docMkLst>
      <pc:sldChg chg="addSp addAnim modAnim">
        <pc:chgData name="Peter Nguty Acha (2018019)" userId="S::2018019@student.uwtsd.ac.uk::a6d22a6a-0d62-4089-86b6-9d212a615cc2" providerId="AD" clId="Web-{DBEEC6B3-768F-DF7E-EBE2-81B0A03CE24F}" dt="2022-02-10T22:49:06.140" v="2"/>
        <pc:sldMkLst>
          <pc:docMk/>
          <pc:sldMk cId="1112002693" sldId="260"/>
        </pc:sldMkLst>
        <pc:spChg chg="add">
          <ac:chgData name="Peter Nguty Acha (2018019)" userId="S::2018019@student.uwtsd.ac.uk::a6d22a6a-0d62-4089-86b6-9d212a615cc2" providerId="AD" clId="Web-{DBEEC6B3-768F-DF7E-EBE2-81B0A03CE24F}" dt="2022-02-10T22:47:57.607" v="0"/>
          <ac:spMkLst>
            <pc:docMk/>
            <pc:sldMk cId="1112002693" sldId="260"/>
            <ac:spMk id="4" creationId="{C4BC3965-20B8-45AE-8D09-0C6909D1B9E2}"/>
          </ac:spMkLst>
        </pc:spChg>
      </pc:sldChg>
    </pc:docChg>
  </pc:docChgLst>
  <pc:docChgLst>
    <pc:chgData name="Stephanie Whelan (2029726)" userId="S::2029726@student.uwtsd.ac.uk::c4c4317a-e319-4af5-a6fb-696e03a86726" providerId="AD" clId="Web-{0CF1AFC0-FB9B-367E-131B-082B179CF10A}"/>
    <pc:docChg chg="modSld addMainMaster delMainMaster">
      <pc:chgData name="Stephanie Whelan (2029726)" userId="S::2029726@student.uwtsd.ac.uk::c4c4317a-e319-4af5-a6fb-696e03a86726" providerId="AD" clId="Web-{0CF1AFC0-FB9B-367E-131B-082B179CF10A}" dt="2022-02-24T16:38:13.411" v="213" actId="20577"/>
      <pc:docMkLst>
        <pc:docMk/>
      </pc:docMkLst>
      <pc:sldChg chg="mod setBg modClrScheme chgLayout">
        <pc:chgData name="Stephanie Whelan (2029726)" userId="S::2029726@student.uwtsd.ac.uk::c4c4317a-e319-4af5-a6fb-696e03a86726" providerId="AD" clId="Web-{0CF1AFC0-FB9B-367E-131B-082B179CF10A}" dt="2022-02-24T16:33:38.342" v="187"/>
        <pc:sldMkLst>
          <pc:docMk/>
          <pc:sldMk cId="109857222" sldId="256"/>
        </pc:sldMkLst>
      </pc:sldChg>
      <pc:sldChg chg="addSp delSp modSp mod setBg modClrScheme setClrOvrMap chgLayout">
        <pc:chgData name="Stephanie Whelan (2029726)" userId="S::2029726@student.uwtsd.ac.uk::c4c4317a-e319-4af5-a6fb-696e03a86726" providerId="AD" clId="Web-{0CF1AFC0-FB9B-367E-131B-082B179CF10A}" dt="2022-02-24T16:28:40.007" v="181" actId="20577"/>
        <pc:sldMkLst>
          <pc:docMk/>
          <pc:sldMk cId="352179697" sldId="257"/>
        </pc:sldMkLst>
        <pc:spChg chg="mod ord">
          <ac:chgData name="Stephanie Whelan (2029726)" userId="S::2029726@student.uwtsd.ac.uk::c4c4317a-e319-4af5-a6fb-696e03a86726" providerId="AD" clId="Web-{0CF1AFC0-FB9B-367E-131B-082B179CF10A}" dt="2022-02-24T16:28:40.007" v="181" actId="20577"/>
          <ac:spMkLst>
            <pc:docMk/>
            <pc:sldMk cId="352179697" sldId="257"/>
            <ac:spMk id="2" creationId="{60CC3653-687F-4601-B1E2-10C6F24B354F}"/>
          </ac:spMkLst>
        </pc:spChg>
        <pc:spChg chg="add del">
          <ac:chgData name="Stephanie Whelan (2029726)" userId="S::2029726@student.uwtsd.ac.uk::c4c4317a-e319-4af5-a6fb-696e03a86726" providerId="AD" clId="Web-{0CF1AFC0-FB9B-367E-131B-082B179CF10A}" dt="2022-02-24T16:25:22.518" v="154"/>
          <ac:spMkLst>
            <pc:docMk/>
            <pc:sldMk cId="352179697" sldId="257"/>
            <ac:spMk id="14" creationId="{32454A55-8D0E-4288-BA8C-0F28467A20D8}"/>
          </ac:spMkLst>
        </pc:spChg>
        <pc:spChg chg="add del">
          <ac:chgData name="Stephanie Whelan (2029726)" userId="S::2029726@student.uwtsd.ac.uk::c4c4317a-e319-4af5-a6fb-696e03a86726" providerId="AD" clId="Web-{0CF1AFC0-FB9B-367E-131B-082B179CF10A}" dt="2022-02-24T16:25:22.518" v="154"/>
          <ac:spMkLst>
            <pc:docMk/>
            <pc:sldMk cId="352179697" sldId="257"/>
            <ac:spMk id="16" creationId="{42BF945A-4452-4881-AF25-582DE1943CF8}"/>
          </ac:spMkLst>
        </pc:spChg>
        <pc:spChg chg="add del">
          <ac:chgData name="Stephanie Whelan (2029726)" userId="S::2029726@student.uwtsd.ac.uk::c4c4317a-e319-4af5-a6fb-696e03a86726" providerId="AD" clId="Web-{0CF1AFC0-FB9B-367E-131B-082B179CF10A}" dt="2022-02-24T16:25:22.518" v="154"/>
          <ac:spMkLst>
            <pc:docMk/>
            <pc:sldMk cId="352179697" sldId="257"/>
            <ac:spMk id="18" creationId="{7BF02DAB-EEF0-487F-A106-B70843EA6DFC}"/>
          </ac:spMkLst>
        </pc:spChg>
        <pc:spChg chg="add del">
          <ac:chgData name="Stephanie Whelan (2029726)" userId="S::2029726@student.uwtsd.ac.uk::c4c4317a-e319-4af5-a6fb-696e03a86726" providerId="AD" clId="Web-{0CF1AFC0-FB9B-367E-131B-082B179CF10A}" dt="2022-02-24T16:25:22.502" v="153"/>
          <ac:spMkLst>
            <pc:docMk/>
            <pc:sldMk cId="352179697" sldId="257"/>
            <ac:spMk id="20" creationId="{A4322390-8B58-46BE-88EB-D9FD30C08743}"/>
          </ac:spMkLst>
        </pc:spChg>
        <pc:spChg chg="add del">
          <ac:chgData name="Stephanie Whelan (2029726)" userId="S::2029726@student.uwtsd.ac.uk::c4c4317a-e319-4af5-a6fb-696e03a86726" providerId="AD" clId="Web-{0CF1AFC0-FB9B-367E-131B-082B179CF10A}" dt="2022-02-24T16:25:22.502" v="153"/>
          <ac:spMkLst>
            <pc:docMk/>
            <pc:sldMk cId="352179697" sldId="257"/>
            <ac:spMk id="21" creationId="{C885E190-58DD-42DD-A4A8-401E15C92A52}"/>
          </ac:spMkLst>
        </pc:spChg>
        <pc:spChg chg="add del">
          <ac:chgData name="Stephanie Whelan (2029726)" userId="S::2029726@student.uwtsd.ac.uk::c4c4317a-e319-4af5-a6fb-696e03a86726" providerId="AD" clId="Web-{0CF1AFC0-FB9B-367E-131B-082B179CF10A}" dt="2022-02-24T16:25:22.502" v="153"/>
          <ac:spMkLst>
            <pc:docMk/>
            <pc:sldMk cId="352179697" sldId="257"/>
            <ac:spMk id="27" creationId="{FE5ECD52-6A23-4FF4-8C32-7B5DE9973ADA}"/>
          </ac:spMkLst>
        </pc:spChg>
        <pc:spChg chg="add del">
          <ac:chgData name="Stephanie Whelan (2029726)" userId="S::2029726@student.uwtsd.ac.uk::c4c4317a-e319-4af5-a6fb-696e03a86726" providerId="AD" clId="Web-{0CF1AFC0-FB9B-367E-131B-082B179CF10A}" dt="2022-02-24T16:25:22.502" v="153"/>
          <ac:spMkLst>
            <pc:docMk/>
            <pc:sldMk cId="352179697" sldId="257"/>
            <ac:spMk id="33" creationId="{45624C63-3CCA-4EA6-B822-6E710A82062B}"/>
          </ac:spMkLst>
        </pc:spChg>
        <pc:spChg chg="add del">
          <ac:chgData name="Stephanie Whelan (2029726)" userId="S::2029726@student.uwtsd.ac.uk::c4c4317a-e319-4af5-a6fb-696e03a86726" providerId="AD" clId="Web-{0CF1AFC0-FB9B-367E-131B-082B179CF10A}" dt="2022-02-24T16:26:37.332" v="164"/>
          <ac:spMkLst>
            <pc:docMk/>
            <pc:sldMk cId="352179697" sldId="257"/>
            <ac:spMk id="36" creationId="{10208470-709D-4AF1-83BC-8A1019901B0F}"/>
          </ac:spMkLst>
        </pc:spChg>
        <pc:spChg chg="add del">
          <ac:chgData name="Stephanie Whelan (2029726)" userId="S::2029726@student.uwtsd.ac.uk::c4c4317a-e319-4af5-a6fb-696e03a86726" providerId="AD" clId="Web-{0CF1AFC0-FB9B-367E-131B-082B179CF10A}" dt="2022-02-24T16:26:37.332" v="164"/>
          <ac:spMkLst>
            <pc:docMk/>
            <pc:sldMk cId="352179697" sldId="257"/>
            <ac:spMk id="38" creationId="{38D8AE6D-D2DF-4BEA-AF55-5E7DD41A31A1}"/>
          </ac:spMkLst>
        </pc:spChg>
        <pc:spChg chg="add del">
          <ac:chgData name="Stephanie Whelan (2029726)" userId="S::2029726@student.uwtsd.ac.uk::c4c4317a-e319-4af5-a6fb-696e03a86726" providerId="AD" clId="Web-{0CF1AFC0-FB9B-367E-131B-082B179CF10A}" dt="2022-02-24T16:26:37.332" v="164"/>
          <ac:spMkLst>
            <pc:docMk/>
            <pc:sldMk cId="352179697" sldId="257"/>
            <ac:spMk id="40" creationId="{8D9E9787-9929-42D8-AEDA-28F936807A01}"/>
          </ac:spMkLst>
        </pc:spChg>
        <pc:spChg chg="add del">
          <ac:chgData name="Stephanie Whelan (2029726)" userId="S::2029726@student.uwtsd.ac.uk::c4c4317a-e319-4af5-a6fb-696e03a86726" providerId="AD" clId="Web-{0CF1AFC0-FB9B-367E-131B-082B179CF10A}" dt="2022-02-24T16:26:37.332" v="164"/>
          <ac:spMkLst>
            <pc:docMk/>
            <pc:sldMk cId="352179697" sldId="257"/>
            <ac:spMk id="42" creationId="{30A678BD-FD5D-4756-B0DC-E713CB827749}"/>
          </ac:spMkLst>
        </pc:spChg>
        <pc:spChg chg="add">
          <ac:chgData name="Stephanie Whelan (2029726)" userId="S::2029726@student.uwtsd.ac.uk::c4c4317a-e319-4af5-a6fb-696e03a86726" providerId="AD" clId="Web-{0CF1AFC0-FB9B-367E-131B-082B179CF10A}" dt="2022-02-24T16:26:37.332" v="164"/>
          <ac:spMkLst>
            <pc:docMk/>
            <pc:sldMk cId="352179697" sldId="257"/>
            <ac:spMk id="47" creationId="{25482F9D-E110-434E-9B4F-41A3F5CB2A2F}"/>
          </ac:spMkLst>
        </pc:spChg>
        <pc:spChg chg="add">
          <ac:chgData name="Stephanie Whelan (2029726)" userId="S::2029726@student.uwtsd.ac.uk::c4c4317a-e319-4af5-a6fb-696e03a86726" providerId="AD" clId="Web-{0CF1AFC0-FB9B-367E-131B-082B179CF10A}" dt="2022-02-24T16:26:37.332" v="164"/>
          <ac:spMkLst>
            <pc:docMk/>
            <pc:sldMk cId="352179697" sldId="257"/>
            <ac:spMk id="48" creationId="{6EB83258-50E7-4A51-8C48-ADA7CD7FCA02}"/>
          </ac:spMkLst>
        </pc:spChg>
        <pc:spChg chg="add">
          <ac:chgData name="Stephanie Whelan (2029726)" userId="S::2029726@student.uwtsd.ac.uk::c4c4317a-e319-4af5-a6fb-696e03a86726" providerId="AD" clId="Web-{0CF1AFC0-FB9B-367E-131B-082B179CF10A}" dt="2022-02-24T16:26:37.332" v="164"/>
          <ac:spMkLst>
            <pc:docMk/>
            <pc:sldMk cId="352179697" sldId="257"/>
            <ac:spMk id="49" creationId="{5779FF2E-BB5C-4805-AAD5-275495A2B7EF}"/>
          </ac:spMkLst>
        </pc:spChg>
        <pc:spChg chg="add">
          <ac:chgData name="Stephanie Whelan (2029726)" userId="S::2029726@student.uwtsd.ac.uk::c4c4317a-e319-4af5-a6fb-696e03a86726" providerId="AD" clId="Web-{0CF1AFC0-FB9B-367E-131B-082B179CF10A}" dt="2022-02-24T16:26:37.332" v="164"/>
          <ac:spMkLst>
            <pc:docMk/>
            <pc:sldMk cId="352179697" sldId="257"/>
            <ac:spMk id="50" creationId="{A4188960-1398-409C-BA5D-F87CCB743390}"/>
          </ac:spMkLst>
        </pc:spChg>
        <pc:graphicFrameChg chg="mod ord modGraphic">
          <ac:chgData name="Stephanie Whelan (2029726)" userId="S::2029726@student.uwtsd.ac.uk::c4c4317a-e319-4af5-a6fb-696e03a86726" providerId="AD" clId="Web-{0CF1AFC0-FB9B-367E-131B-082B179CF10A}" dt="2022-02-24T16:26:37.332" v="164"/>
          <ac:graphicFrameMkLst>
            <pc:docMk/>
            <pc:sldMk cId="352179697" sldId="257"/>
            <ac:graphicFrameMk id="10" creationId="{BD879DC3-313A-4CBC-B06F-2BF3F4EC0B4E}"/>
          </ac:graphicFrameMkLst>
        </pc:graphicFrameChg>
        <pc:picChg chg="add del">
          <ac:chgData name="Stephanie Whelan (2029726)" userId="S::2029726@student.uwtsd.ac.uk::c4c4317a-e319-4af5-a6fb-696e03a86726" providerId="AD" clId="Web-{0CF1AFC0-FB9B-367E-131B-082B179CF10A}" dt="2022-02-24T16:25:22.502" v="153"/>
          <ac:picMkLst>
            <pc:docMk/>
            <pc:sldMk cId="352179697" sldId="257"/>
            <ac:picMk id="23" creationId="{26E32CE1-D113-412E-9933-113646E21F53}"/>
          </ac:picMkLst>
        </pc:picChg>
        <pc:picChg chg="add del">
          <ac:chgData name="Stephanie Whelan (2029726)" userId="S::2029726@student.uwtsd.ac.uk::c4c4317a-e319-4af5-a6fb-696e03a86726" providerId="AD" clId="Web-{0CF1AFC0-FB9B-367E-131B-082B179CF10A}" dt="2022-02-24T16:25:22.502" v="153"/>
          <ac:picMkLst>
            <pc:docMk/>
            <pc:sldMk cId="352179697" sldId="257"/>
            <ac:picMk id="25" creationId="{117B7C8B-175B-4009-808B-9F66FD108AB3}"/>
          </ac:picMkLst>
        </pc:picChg>
        <pc:picChg chg="add del">
          <ac:chgData name="Stephanie Whelan (2029726)" userId="S::2029726@student.uwtsd.ac.uk::c4c4317a-e319-4af5-a6fb-696e03a86726" providerId="AD" clId="Web-{0CF1AFC0-FB9B-367E-131B-082B179CF10A}" dt="2022-02-24T16:25:22.502" v="153"/>
          <ac:picMkLst>
            <pc:docMk/>
            <pc:sldMk cId="352179697" sldId="257"/>
            <ac:picMk id="29" creationId="{5C3F2B96-5F34-41C9-8E37-A9CD279A4270}"/>
          </ac:picMkLst>
        </pc:picChg>
        <pc:picChg chg="add del">
          <ac:chgData name="Stephanie Whelan (2029726)" userId="S::2029726@student.uwtsd.ac.uk::c4c4317a-e319-4af5-a6fb-696e03a86726" providerId="AD" clId="Web-{0CF1AFC0-FB9B-367E-131B-082B179CF10A}" dt="2022-02-24T16:25:22.502" v="153"/>
          <ac:picMkLst>
            <pc:docMk/>
            <pc:sldMk cId="352179697" sldId="257"/>
            <ac:picMk id="31" creationId="{9A4E02BF-4F0E-44E2-A489-075900B7866C}"/>
          </ac:picMkLst>
        </pc:picChg>
      </pc:sldChg>
      <pc:sldChg chg="addSp delSp modSp mod modClrScheme chgLayout">
        <pc:chgData name="Stephanie Whelan (2029726)" userId="S::2029726@student.uwtsd.ac.uk::c4c4317a-e319-4af5-a6fb-696e03a86726" providerId="AD" clId="Web-{0CF1AFC0-FB9B-367E-131B-082B179CF10A}" dt="2022-02-24T16:06:54.523" v="4"/>
        <pc:sldMkLst>
          <pc:docMk/>
          <pc:sldMk cId="1112002693" sldId="260"/>
        </pc:sldMkLst>
        <pc:spChg chg="mod ord">
          <ac:chgData name="Stephanie Whelan (2029726)" userId="S::2029726@student.uwtsd.ac.uk::c4c4317a-e319-4af5-a6fb-696e03a86726" providerId="AD" clId="Web-{0CF1AFC0-FB9B-367E-131B-082B179CF10A}" dt="2022-02-24T16:06:54.523" v="4"/>
          <ac:spMkLst>
            <pc:docMk/>
            <pc:sldMk cId="1112002693" sldId="260"/>
            <ac:spMk id="2" creationId="{57DBE9E1-82B5-4FC9-8370-DAAAFA388664}"/>
          </ac:spMkLst>
        </pc:spChg>
        <pc:spChg chg="mod ord">
          <ac:chgData name="Stephanie Whelan (2029726)" userId="S::2029726@student.uwtsd.ac.uk::c4c4317a-e319-4af5-a6fb-696e03a86726" providerId="AD" clId="Web-{0CF1AFC0-FB9B-367E-131B-082B179CF10A}" dt="2022-02-24T16:06:54.523" v="4"/>
          <ac:spMkLst>
            <pc:docMk/>
            <pc:sldMk cId="1112002693" sldId="260"/>
            <ac:spMk id="3" creationId="{EFFFB993-86F6-4BB9-B137-78FA30BC8750}"/>
          </ac:spMkLst>
        </pc:spChg>
        <pc:spChg chg="mod ord">
          <ac:chgData name="Stephanie Whelan (2029726)" userId="S::2029726@student.uwtsd.ac.uk::c4c4317a-e319-4af5-a6fb-696e03a86726" providerId="AD" clId="Web-{0CF1AFC0-FB9B-367E-131B-082B179CF10A}" dt="2022-02-24T16:06:54.523" v="4"/>
          <ac:spMkLst>
            <pc:docMk/>
            <pc:sldMk cId="1112002693" sldId="260"/>
            <ac:spMk id="4" creationId="{CD2D4C40-32FD-466E-8CDD-5143990C0152}"/>
          </ac:spMkLst>
        </pc:spChg>
        <pc:spChg chg="add del">
          <ac:chgData name="Stephanie Whelan (2029726)" userId="S::2029726@student.uwtsd.ac.uk::c4c4317a-e319-4af5-a6fb-696e03a86726" providerId="AD" clId="Web-{0CF1AFC0-FB9B-367E-131B-082B179CF10A}" dt="2022-02-24T16:06:54.507" v="3"/>
          <ac:spMkLst>
            <pc:docMk/>
            <pc:sldMk cId="1112002693" sldId="260"/>
            <ac:spMk id="9" creationId="{10208470-709D-4AF1-83BC-8A1019901B0F}"/>
          </ac:spMkLst>
        </pc:spChg>
        <pc:spChg chg="add del">
          <ac:chgData name="Stephanie Whelan (2029726)" userId="S::2029726@student.uwtsd.ac.uk::c4c4317a-e319-4af5-a6fb-696e03a86726" providerId="AD" clId="Web-{0CF1AFC0-FB9B-367E-131B-082B179CF10A}" dt="2022-02-24T16:06:54.507" v="3"/>
          <ac:spMkLst>
            <pc:docMk/>
            <pc:sldMk cId="1112002693" sldId="260"/>
            <ac:spMk id="11" creationId="{38D8AE6D-D2DF-4BEA-AF55-5E7DD41A31A1}"/>
          </ac:spMkLst>
        </pc:spChg>
        <pc:spChg chg="add del">
          <ac:chgData name="Stephanie Whelan (2029726)" userId="S::2029726@student.uwtsd.ac.uk::c4c4317a-e319-4af5-a6fb-696e03a86726" providerId="AD" clId="Web-{0CF1AFC0-FB9B-367E-131B-082B179CF10A}" dt="2022-02-24T16:06:54.507" v="3"/>
          <ac:spMkLst>
            <pc:docMk/>
            <pc:sldMk cId="1112002693" sldId="260"/>
            <ac:spMk id="13" creationId="{8D9E9787-9929-42D8-AEDA-28F936807A01}"/>
          </ac:spMkLst>
        </pc:spChg>
        <pc:spChg chg="add del">
          <ac:chgData name="Stephanie Whelan (2029726)" userId="S::2029726@student.uwtsd.ac.uk::c4c4317a-e319-4af5-a6fb-696e03a86726" providerId="AD" clId="Web-{0CF1AFC0-FB9B-367E-131B-082B179CF10A}" dt="2022-02-24T16:06:54.507" v="3"/>
          <ac:spMkLst>
            <pc:docMk/>
            <pc:sldMk cId="1112002693" sldId="260"/>
            <ac:spMk id="18" creationId="{30A678BD-FD5D-4756-B0DC-E713CB827749}"/>
          </ac:spMkLst>
        </pc:spChg>
        <pc:spChg chg="add">
          <ac:chgData name="Stephanie Whelan (2029726)" userId="S::2029726@student.uwtsd.ac.uk::c4c4317a-e319-4af5-a6fb-696e03a86726" providerId="AD" clId="Web-{0CF1AFC0-FB9B-367E-131B-082B179CF10A}" dt="2022-02-24T16:06:54.523" v="4"/>
          <ac:spMkLst>
            <pc:docMk/>
            <pc:sldMk cId="1112002693" sldId="260"/>
            <ac:spMk id="20" creationId="{F9A68B8C-67C4-4784-9441-B95339A47221}"/>
          </ac:spMkLst>
        </pc:spChg>
        <pc:spChg chg="add">
          <ac:chgData name="Stephanie Whelan (2029726)" userId="S::2029726@student.uwtsd.ac.uk::c4c4317a-e319-4af5-a6fb-696e03a86726" providerId="AD" clId="Web-{0CF1AFC0-FB9B-367E-131B-082B179CF10A}" dt="2022-02-24T16:06:54.523" v="4"/>
          <ac:spMkLst>
            <pc:docMk/>
            <pc:sldMk cId="1112002693" sldId="260"/>
            <ac:spMk id="22" creationId="{6DFB8680-9A26-4A4C-A832-04A775617A9C}"/>
          </ac:spMkLst>
        </pc:spChg>
        <pc:spChg chg="add">
          <ac:chgData name="Stephanie Whelan (2029726)" userId="S::2029726@student.uwtsd.ac.uk::c4c4317a-e319-4af5-a6fb-696e03a86726" providerId="AD" clId="Web-{0CF1AFC0-FB9B-367E-131B-082B179CF10A}" dt="2022-02-24T16:06:54.523" v="4"/>
          <ac:spMkLst>
            <pc:docMk/>
            <pc:sldMk cId="1112002693" sldId="260"/>
            <ac:spMk id="24" creationId="{A8CDC55A-4A43-4322-8EAD-FDBBC0B61FD1}"/>
          </ac:spMkLst>
        </pc:spChg>
        <pc:picChg chg="mod">
          <ac:chgData name="Stephanie Whelan (2029726)" userId="S::2029726@student.uwtsd.ac.uk::c4c4317a-e319-4af5-a6fb-696e03a86726" providerId="AD" clId="Web-{0CF1AFC0-FB9B-367E-131B-082B179CF10A}" dt="2022-02-24T16:06:54.523" v="4"/>
          <ac:picMkLst>
            <pc:docMk/>
            <pc:sldMk cId="1112002693" sldId="260"/>
            <ac:picMk id="7" creationId="{5271A69D-1118-4A77-A51D-B4A44C699944}"/>
          </ac:picMkLst>
        </pc:picChg>
      </pc:sldChg>
      <pc:sldChg chg="addSp modSp mod modClrScheme chgLayout">
        <pc:chgData name="Stephanie Whelan (2029726)" userId="S::2029726@student.uwtsd.ac.uk::c4c4317a-e319-4af5-a6fb-696e03a86726" providerId="AD" clId="Web-{0CF1AFC0-FB9B-367E-131B-082B179CF10A}" dt="2022-02-24T16:07:32.946" v="8"/>
        <pc:sldMkLst>
          <pc:docMk/>
          <pc:sldMk cId="1143843255" sldId="261"/>
        </pc:sldMkLst>
        <pc:spChg chg="mod ord">
          <ac:chgData name="Stephanie Whelan (2029726)" userId="S::2029726@student.uwtsd.ac.uk::c4c4317a-e319-4af5-a6fb-696e03a86726" providerId="AD" clId="Web-{0CF1AFC0-FB9B-367E-131B-082B179CF10A}" dt="2022-02-24T16:07:32.946" v="8"/>
          <ac:spMkLst>
            <pc:docMk/>
            <pc:sldMk cId="1143843255" sldId="261"/>
            <ac:spMk id="2" creationId="{DD9D25C6-2257-4F8C-8DF7-A52F5C1D3C24}"/>
          </ac:spMkLst>
        </pc:spChg>
        <pc:spChg chg="mod ord">
          <ac:chgData name="Stephanie Whelan (2029726)" userId="S::2029726@student.uwtsd.ac.uk::c4c4317a-e319-4af5-a6fb-696e03a86726" providerId="AD" clId="Web-{0CF1AFC0-FB9B-367E-131B-082B179CF10A}" dt="2022-02-24T16:07:32.946" v="8"/>
          <ac:spMkLst>
            <pc:docMk/>
            <pc:sldMk cId="1143843255" sldId="261"/>
            <ac:spMk id="3" creationId="{A618D6ED-A017-4BEC-B7F3-EEC09B0CABD7}"/>
          </ac:spMkLst>
        </pc:spChg>
        <pc:spChg chg="add">
          <ac:chgData name="Stephanie Whelan (2029726)" userId="S::2029726@student.uwtsd.ac.uk::c4c4317a-e319-4af5-a6fb-696e03a86726" providerId="AD" clId="Web-{0CF1AFC0-FB9B-367E-131B-082B179CF10A}" dt="2022-02-24T16:07:32.946" v="8"/>
          <ac:spMkLst>
            <pc:docMk/>
            <pc:sldMk cId="1143843255" sldId="261"/>
            <ac:spMk id="10" creationId="{0D93D774-E48C-4FFC-816B-0C472273F1EE}"/>
          </ac:spMkLst>
        </pc:spChg>
        <pc:picChg chg="mod">
          <ac:chgData name="Stephanie Whelan (2029726)" userId="S::2029726@student.uwtsd.ac.uk::c4c4317a-e319-4af5-a6fb-696e03a86726" providerId="AD" clId="Web-{0CF1AFC0-FB9B-367E-131B-082B179CF10A}" dt="2022-02-24T16:07:32.946" v="8"/>
          <ac:picMkLst>
            <pc:docMk/>
            <pc:sldMk cId="1143843255" sldId="261"/>
            <ac:picMk id="5" creationId="{1624BD0D-C1EE-452C-84DE-BBD30E87F9E7}"/>
          </ac:picMkLst>
        </pc:picChg>
      </pc:sldChg>
      <pc:sldChg chg="addSp delSp modSp mod modClrScheme chgLayout">
        <pc:chgData name="Stephanie Whelan (2029726)" userId="S::2029726@student.uwtsd.ac.uk::c4c4317a-e319-4af5-a6fb-696e03a86726" providerId="AD" clId="Web-{0CF1AFC0-FB9B-367E-131B-082B179CF10A}" dt="2022-02-24T16:07:14.024" v="7"/>
        <pc:sldMkLst>
          <pc:docMk/>
          <pc:sldMk cId="3527747282" sldId="262"/>
        </pc:sldMkLst>
        <pc:spChg chg="mod ord">
          <ac:chgData name="Stephanie Whelan (2029726)" userId="S::2029726@student.uwtsd.ac.uk::c4c4317a-e319-4af5-a6fb-696e03a86726" providerId="AD" clId="Web-{0CF1AFC0-FB9B-367E-131B-082B179CF10A}" dt="2022-02-24T16:07:14.008" v="6"/>
          <ac:spMkLst>
            <pc:docMk/>
            <pc:sldMk cId="3527747282" sldId="262"/>
            <ac:spMk id="2" creationId="{F3BF8C4B-B88A-4DBA-BCDA-D1A2CC13E483}"/>
          </ac:spMkLst>
        </pc:spChg>
        <pc:spChg chg="mod ord">
          <ac:chgData name="Stephanie Whelan (2029726)" userId="S::2029726@student.uwtsd.ac.uk::c4c4317a-e319-4af5-a6fb-696e03a86726" providerId="AD" clId="Web-{0CF1AFC0-FB9B-367E-131B-082B179CF10A}" dt="2022-02-24T16:07:14.024" v="7"/>
          <ac:spMkLst>
            <pc:docMk/>
            <pc:sldMk cId="3527747282" sldId="262"/>
            <ac:spMk id="3" creationId="{170C6847-8E1D-4F82-8521-2B456BF9ADE7}"/>
          </ac:spMkLst>
        </pc:spChg>
        <pc:spChg chg="add del">
          <ac:chgData name="Stephanie Whelan (2029726)" userId="S::2029726@student.uwtsd.ac.uk::c4c4317a-e319-4af5-a6fb-696e03a86726" providerId="AD" clId="Web-{0CF1AFC0-FB9B-367E-131B-082B179CF10A}" dt="2022-02-24T16:07:14.008" v="6"/>
          <ac:spMkLst>
            <pc:docMk/>
            <pc:sldMk cId="3527747282" sldId="262"/>
            <ac:spMk id="24" creationId="{10208470-709D-4AF1-83BC-8A1019901B0F}"/>
          </ac:spMkLst>
        </pc:spChg>
        <pc:spChg chg="add del">
          <ac:chgData name="Stephanie Whelan (2029726)" userId="S::2029726@student.uwtsd.ac.uk::c4c4317a-e319-4af5-a6fb-696e03a86726" providerId="AD" clId="Web-{0CF1AFC0-FB9B-367E-131B-082B179CF10A}" dt="2022-02-24T16:07:14.008" v="6"/>
          <ac:spMkLst>
            <pc:docMk/>
            <pc:sldMk cId="3527747282" sldId="262"/>
            <ac:spMk id="26" creationId="{38D8AE6D-D2DF-4BEA-AF55-5E7DD41A31A1}"/>
          </ac:spMkLst>
        </pc:spChg>
        <pc:spChg chg="add del">
          <ac:chgData name="Stephanie Whelan (2029726)" userId="S::2029726@student.uwtsd.ac.uk::c4c4317a-e319-4af5-a6fb-696e03a86726" providerId="AD" clId="Web-{0CF1AFC0-FB9B-367E-131B-082B179CF10A}" dt="2022-02-24T16:07:14.008" v="6"/>
          <ac:spMkLst>
            <pc:docMk/>
            <pc:sldMk cId="3527747282" sldId="262"/>
            <ac:spMk id="28" creationId="{8D9E9787-9929-42D8-AEDA-28F936807A01}"/>
          </ac:spMkLst>
        </pc:spChg>
        <pc:spChg chg="add del">
          <ac:chgData name="Stephanie Whelan (2029726)" userId="S::2029726@student.uwtsd.ac.uk::c4c4317a-e319-4af5-a6fb-696e03a86726" providerId="AD" clId="Web-{0CF1AFC0-FB9B-367E-131B-082B179CF10A}" dt="2022-02-24T16:07:14.008" v="6"/>
          <ac:spMkLst>
            <pc:docMk/>
            <pc:sldMk cId="3527747282" sldId="262"/>
            <ac:spMk id="30" creationId="{30A678BD-FD5D-4756-B0DC-E713CB827749}"/>
          </ac:spMkLst>
        </pc:spChg>
        <pc:spChg chg="add">
          <ac:chgData name="Stephanie Whelan (2029726)" userId="S::2029726@student.uwtsd.ac.uk::c4c4317a-e319-4af5-a6fb-696e03a86726" providerId="AD" clId="Web-{0CF1AFC0-FB9B-367E-131B-082B179CF10A}" dt="2022-02-24T16:07:14.024" v="7"/>
          <ac:spMkLst>
            <pc:docMk/>
            <pc:sldMk cId="3527747282" sldId="262"/>
            <ac:spMk id="32" creationId="{B6C2B692-B8DF-4B9C-9C24-37BC2C74A188}"/>
          </ac:spMkLst>
        </pc:spChg>
        <pc:spChg chg="add">
          <ac:chgData name="Stephanie Whelan (2029726)" userId="S::2029726@student.uwtsd.ac.uk::c4c4317a-e319-4af5-a6fb-696e03a86726" providerId="AD" clId="Web-{0CF1AFC0-FB9B-367E-131B-082B179CF10A}" dt="2022-02-24T16:07:14.024" v="7"/>
          <ac:spMkLst>
            <pc:docMk/>
            <pc:sldMk cId="3527747282" sldId="262"/>
            <ac:spMk id="33" creationId="{006EB36C-3364-407B-869F-3092395C3E1C}"/>
          </ac:spMkLst>
        </pc:spChg>
        <pc:spChg chg="add">
          <ac:chgData name="Stephanie Whelan (2029726)" userId="S::2029726@student.uwtsd.ac.uk::c4c4317a-e319-4af5-a6fb-696e03a86726" providerId="AD" clId="Web-{0CF1AFC0-FB9B-367E-131B-082B179CF10A}" dt="2022-02-24T16:07:14.024" v="7"/>
          <ac:spMkLst>
            <pc:docMk/>
            <pc:sldMk cId="3527747282" sldId="262"/>
            <ac:spMk id="34" creationId="{B4FCD7CF-9730-42FD-9C42-E33FE14DCA5B}"/>
          </ac:spMkLst>
        </pc:spChg>
        <pc:picChg chg="mod">
          <ac:chgData name="Stephanie Whelan (2029726)" userId="S::2029726@student.uwtsd.ac.uk::c4c4317a-e319-4af5-a6fb-696e03a86726" providerId="AD" clId="Web-{0CF1AFC0-FB9B-367E-131B-082B179CF10A}" dt="2022-02-24T16:07:14.024" v="7"/>
          <ac:picMkLst>
            <pc:docMk/>
            <pc:sldMk cId="3527747282" sldId="262"/>
            <ac:picMk id="19" creationId="{68061BB8-7E8E-4F64-8D78-4050ADF6E6A3}"/>
          </ac:picMkLst>
        </pc:picChg>
      </pc:sldChg>
      <pc:sldChg chg="modSp mod modClrScheme chgLayout">
        <pc:chgData name="Stephanie Whelan (2029726)" userId="S::2029726@student.uwtsd.ac.uk::c4c4317a-e319-4af5-a6fb-696e03a86726" providerId="AD" clId="Web-{0CF1AFC0-FB9B-367E-131B-082B179CF10A}" dt="2022-02-24T16:06:08.460" v="1"/>
        <pc:sldMkLst>
          <pc:docMk/>
          <pc:sldMk cId="2514114" sldId="263"/>
        </pc:sldMkLst>
        <pc:spChg chg="mod ord">
          <ac:chgData name="Stephanie Whelan (2029726)" userId="S::2029726@student.uwtsd.ac.uk::c4c4317a-e319-4af5-a6fb-696e03a86726" providerId="AD" clId="Web-{0CF1AFC0-FB9B-367E-131B-082B179CF10A}" dt="2022-02-24T16:06:08.460" v="1"/>
          <ac:spMkLst>
            <pc:docMk/>
            <pc:sldMk cId="2514114" sldId="263"/>
            <ac:spMk id="2" creationId="{90F257F0-9477-47B0-A39A-59D746D13F3A}"/>
          </ac:spMkLst>
        </pc:spChg>
        <pc:spChg chg="mod ord">
          <ac:chgData name="Stephanie Whelan (2029726)" userId="S::2029726@student.uwtsd.ac.uk::c4c4317a-e319-4af5-a6fb-696e03a86726" providerId="AD" clId="Web-{0CF1AFC0-FB9B-367E-131B-082B179CF10A}" dt="2022-02-24T16:06:08.460" v="1"/>
          <ac:spMkLst>
            <pc:docMk/>
            <pc:sldMk cId="2514114" sldId="263"/>
            <ac:spMk id="3" creationId="{6CB1D8F4-A8DE-481F-AA20-D5BD0B01F40A}"/>
          </ac:spMkLst>
        </pc:spChg>
      </pc:sldChg>
      <pc:sldChg chg="addSp modSp mod modClrScheme chgLayout">
        <pc:chgData name="Stephanie Whelan (2029726)" userId="S::2029726@student.uwtsd.ac.uk::c4c4317a-e319-4af5-a6fb-696e03a86726" providerId="AD" clId="Web-{0CF1AFC0-FB9B-367E-131B-082B179CF10A}" dt="2022-02-24T16:07:54.400" v="9"/>
        <pc:sldMkLst>
          <pc:docMk/>
          <pc:sldMk cId="493523465" sldId="264"/>
        </pc:sldMkLst>
        <pc:spChg chg="mod ord">
          <ac:chgData name="Stephanie Whelan (2029726)" userId="S::2029726@student.uwtsd.ac.uk::c4c4317a-e319-4af5-a6fb-696e03a86726" providerId="AD" clId="Web-{0CF1AFC0-FB9B-367E-131B-082B179CF10A}" dt="2022-02-24T16:07:54.400" v="9"/>
          <ac:spMkLst>
            <pc:docMk/>
            <pc:sldMk cId="493523465" sldId="264"/>
            <ac:spMk id="2" creationId="{0E2F743B-A06D-8F47-B0C2-177F9E8C1477}"/>
          </ac:spMkLst>
        </pc:spChg>
        <pc:spChg chg="add">
          <ac:chgData name="Stephanie Whelan (2029726)" userId="S::2029726@student.uwtsd.ac.uk::c4c4317a-e319-4af5-a6fb-696e03a86726" providerId="AD" clId="Web-{0CF1AFC0-FB9B-367E-131B-082B179CF10A}" dt="2022-02-24T16:07:54.400" v="9"/>
          <ac:spMkLst>
            <pc:docMk/>
            <pc:sldMk cId="493523465" sldId="264"/>
            <ac:spMk id="10" creationId="{25482F9D-E110-434E-9B4F-41A3F5CB2A2F}"/>
          </ac:spMkLst>
        </pc:spChg>
        <pc:spChg chg="add">
          <ac:chgData name="Stephanie Whelan (2029726)" userId="S::2029726@student.uwtsd.ac.uk::c4c4317a-e319-4af5-a6fb-696e03a86726" providerId="AD" clId="Web-{0CF1AFC0-FB9B-367E-131B-082B179CF10A}" dt="2022-02-24T16:07:54.400" v="9"/>
          <ac:spMkLst>
            <pc:docMk/>
            <pc:sldMk cId="493523465" sldId="264"/>
            <ac:spMk id="12" creationId="{5779FF2E-BB5C-4805-AAD5-275495A2B7EF}"/>
          </ac:spMkLst>
        </pc:spChg>
        <pc:spChg chg="add">
          <ac:chgData name="Stephanie Whelan (2029726)" userId="S::2029726@student.uwtsd.ac.uk::c4c4317a-e319-4af5-a6fb-696e03a86726" providerId="AD" clId="Web-{0CF1AFC0-FB9B-367E-131B-082B179CF10A}" dt="2022-02-24T16:07:54.400" v="9"/>
          <ac:spMkLst>
            <pc:docMk/>
            <pc:sldMk cId="493523465" sldId="264"/>
            <ac:spMk id="14" creationId="{6EB83258-50E7-4A51-8C48-ADA7CD7FCA02}"/>
          </ac:spMkLst>
        </pc:spChg>
        <pc:spChg chg="add">
          <ac:chgData name="Stephanie Whelan (2029726)" userId="S::2029726@student.uwtsd.ac.uk::c4c4317a-e319-4af5-a6fb-696e03a86726" providerId="AD" clId="Web-{0CF1AFC0-FB9B-367E-131B-082B179CF10A}" dt="2022-02-24T16:07:54.400" v="9"/>
          <ac:spMkLst>
            <pc:docMk/>
            <pc:sldMk cId="493523465" sldId="264"/>
            <ac:spMk id="16" creationId="{A4188960-1398-409C-BA5D-F87CCB743390}"/>
          </ac:spMkLst>
        </pc:spChg>
        <pc:graphicFrameChg chg="mod ord modGraphic">
          <ac:chgData name="Stephanie Whelan (2029726)" userId="S::2029726@student.uwtsd.ac.uk::c4c4317a-e319-4af5-a6fb-696e03a86726" providerId="AD" clId="Web-{0CF1AFC0-FB9B-367E-131B-082B179CF10A}" dt="2022-02-24T16:07:54.400" v="9"/>
          <ac:graphicFrameMkLst>
            <pc:docMk/>
            <pc:sldMk cId="493523465" sldId="264"/>
            <ac:graphicFrameMk id="5" creationId="{CFC9129D-0D25-4645-9581-73FFCF51E92C}"/>
          </ac:graphicFrameMkLst>
        </pc:graphicFrameChg>
      </pc:sldChg>
      <pc:sldChg chg="modSp mod modClrScheme chgLayout">
        <pc:chgData name="Stephanie Whelan (2029726)" userId="S::2029726@student.uwtsd.ac.uk::c4c4317a-e319-4af5-a6fb-696e03a86726" providerId="AD" clId="Web-{0CF1AFC0-FB9B-367E-131B-082B179CF10A}" dt="2022-02-24T16:06:08.460" v="1"/>
        <pc:sldMkLst>
          <pc:docMk/>
          <pc:sldMk cId="2743996145" sldId="265"/>
        </pc:sldMkLst>
        <pc:spChg chg="mod ord">
          <ac:chgData name="Stephanie Whelan (2029726)" userId="S::2029726@student.uwtsd.ac.uk::c4c4317a-e319-4af5-a6fb-696e03a86726" providerId="AD" clId="Web-{0CF1AFC0-FB9B-367E-131B-082B179CF10A}" dt="2022-02-24T16:06:08.460" v="1"/>
          <ac:spMkLst>
            <pc:docMk/>
            <pc:sldMk cId="2743996145" sldId="265"/>
            <ac:spMk id="2" creationId="{26243D96-1598-4C67-B124-7B865AD4A63B}"/>
          </ac:spMkLst>
        </pc:spChg>
      </pc:sldChg>
      <pc:sldChg chg="addSp modSp mod modClrScheme chgLayout">
        <pc:chgData name="Stephanie Whelan (2029726)" userId="S::2029726@student.uwtsd.ac.uk::c4c4317a-e319-4af5-a6fb-696e03a86726" providerId="AD" clId="Web-{0CF1AFC0-FB9B-367E-131B-082B179CF10A}" dt="2022-02-24T16:27:38.662" v="178"/>
        <pc:sldMkLst>
          <pc:docMk/>
          <pc:sldMk cId="1300937956" sldId="266"/>
        </pc:sldMkLst>
        <pc:spChg chg="mod ord">
          <ac:chgData name="Stephanie Whelan (2029726)" userId="S::2029726@student.uwtsd.ac.uk::c4c4317a-e319-4af5-a6fb-696e03a86726" providerId="AD" clId="Web-{0CF1AFC0-FB9B-367E-131B-082B179CF10A}" dt="2022-02-24T16:06:08.460" v="1"/>
          <ac:spMkLst>
            <pc:docMk/>
            <pc:sldMk cId="1300937956" sldId="266"/>
            <ac:spMk id="2" creationId="{990B85D1-3C87-4DE8-94EE-29777A5228B6}"/>
          </ac:spMkLst>
        </pc:spChg>
        <pc:spChg chg="add">
          <ac:chgData name="Stephanie Whelan (2029726)" userId="S::2029726@student.uwtsd.ac.uk::c4c4317a-e319-4af5-a6fb-696e03a86726" providerId="AD" clId="Web-{0CF1AFC0-FB9B-367E-131B-082B179CF10A}" dt="2022-02-24T16:27:38.662" v="178"/>
          <ac:spMkLst>
            <pc:docMk/>
            <pc:sldMk cId="1300937956" sldId="266"/>
            <ac:spMk id="10" creationId="{25482F9D-E110-434E-9B4F-41A3F5CB2A2F}"/>
          </ac:spMkLst>
        </pc:spChg>
        <pc:spChg chg="add">
          <ac:chgData name="Stephanie Whelan (2029726)" userId="S::2029726@student.uwtsd.ac.uk::c4c4317a-e319-4af5-a6fb-696e03a86726" providerId="AD" clId="Web-{0CF1AFC0-FB9B-367E-131B-082B179CF10A}" dt="2022-02-24T16:27:38.662" v="178"/>
          <ac:spMkLst>
            <pc:docMk/>
            <pc:sldMk cId="1300937956" sldId="266"/>
            <ac:spMk id="12" creationId="{5779FF2E-BB5C-4805-AAD5-275495A2B7EF}"/>
          </ac:spMkLst>
        </pc:spChg>
        <pc:spChg chg="add">
          <ac:chgData name="Stephanie Whelan (2029726)" userId="S::2029726@student.uwtsd.ac.uk::c4c4317a-e319-4af5-a6fb-696e03a86726" providerId="AD" clId="Web-{0CF1AFC0-FB9B-367E-131B-082B179CF10A}" dt="2022-02-24T16:27:38.662" v="178"/>
          <ac:spMkLst>
            <pc:docMk/>
            <pc:sldMk cId="1300937956" sldId="266"/>
            <ac:spMk id="14" creationId="{6EB83258-50E7-4A51-8C48-ADA7CD7FCA02}"/>
          </ac:spMkLst>
        </pc:spChg>
        <pc:spChg chg="add">
          <ac:chgData name="Stephanie Whelan (2029726)" userId="S::2029726@student.uwtsd.ac.uk::c4c4317a-e319-4af5-a6fb-696e03a86726" providerId="AD" clId="Web-{0CF1AFC0-FB9B-367E-131B-082B179CF10A}" dt="2022-02-24T16:27:38.662" v="178"/>
          <ac:spMkLst>
            <pc:docMk/>
            <pc:sldMk cId="1300937956" sldId="266"/>
            <ac:spMk id="16" creationId="{A4188960-1398-409C-BA5D-F87CCB743390}"/>
          </ac:spMkLst>
        </pc:spChg>
        <pc:graphicFrameChg chg="mod ord modGraphic">
          <ac:chgData name="Stephanie Whelan (2029726)" userId="S::2029726@student.uwtsd.ac.uk::c4c4317a-e319-4af5-a6fb-696e03a86726" providerId="AD" clId="Web-{0CF1AFC0-FB9B-367E-131B-082B179CF10A}" dt="2022-02-24T16:27:38.662" v="178"/>
          <ac:graphicFrameMkLst>
            <pc:docMk/>
            <pc:sldMk cId="1300937956" sldId="266"/>
            <ac:graphicFrameMk id="5" creationId="{0A882267-9D59-44E9-B4B8-3DAD35D87AD4}"/>
          </ac:graphicFrameMkLst>
        </pc:graphicFrameChg>
      </pc:sldChg>
      <pc:sldChg chg="modSp mod modClrScheme chgLayout">
        <pc:chgData name="Stephanie Whelan (2029726)" userId="S::2029726@student.uwtsd.ac.uk::c4c4317a-e319-4af5-a6fb-696e03a86726" providerId="AD" clId="Web-{0CF1AFC0-FB9B-367E-131B-082B179CF10A}" dt="2022-02-24T16:06:08.460" v="1"/>
        <pc:sldMkLst>
          <pc:docMk/>
          <pc:sldMk cId="3747887014" sldId="267"/>
        </pc:sldMkLst>
        <pc:spChg chg="mod ord">
          <ac:chgData name="Stephanie Whelan (2029726)" userId="S::2029726@student.uwtsd.ac.uk::c4c4317a-e319-4af5-a6fb-696e03a86726" providerId="AD" clId="Web-{0CF1AFC0-FB9B-367E-131B-082B179CF10A}" dt="2022-02-24T16:06:08.460" v="1"/>
          <ac:spMkLst>
            <pc:docMk/>
            <pc:sldMk cId="3747887014" sldId="267"/>
            <ac:spMk id="2" creationId="{7917DE9C-644B-4B34-A52B-C41D0D3EE00D}"/>
          </ac:spMkLst>
        </pc:spChg>
        <pc:spChg chg="mod ord">
          <ac:chgData name="Stephanie Whelan (2029726)" userId="S::2029726@student.uwtsd.ac.uk::c4c4317a-e319-4af5-a6fb-696e03a86726" providerId="AD" clId="Web-{0CF1AFC0-FB9B-367E-131B-082B179CF10A}" dt="2022-02-24T16:06:08.460" v="1"/>
          <ac:spMkLst>
            <pc:docMk/>
            <pc:sldMk cId="3747887014" sldId="267"/>
            <ac:spMk id="3" creationId="{23D497EB-F0FB-4906-9316-2BABF17D2E11}"/>
          </ac:spMkLst>
        </pc:spChg>
      </pc:sldChg>
      <pc:sldChg chg="modSp mod modClrScheme chgLayout">
        <pc:chgData name="Stephanie Whelan (2029726)" userId="S::2029726@student.uwtsd.ac.uk::c4c4317a-e319-4af5-a6fb-696e03a86726" providerId="AD" clId="Web-{0CF1AFC0-FB9B-367E-131B-082B179CF10A}" dt="2022-02-24T16:06:08.460" v="1"/>
        <pc:sldMkLst>
          <pc:docMk/>
          <pc:sldMk cId="3162040070" sldId="268"/>
        </pc:sldMkLst>
        <pc:spChg chg="mod ord">
          <ac:chgData name="Stephanie Whelan (2029726)" userId="S::2029726@student.uwtsd.ac.uk::c4c4317a-e319-4af5-a6fb-696e03a86726" providerId="AD" clId="Web-{0CF1AFC0-FB9B-367E-131B-082B179CF10A}" dt="2022-02-24T16:06:08.460" v="1"/>
          <ac:spMkLst>
            <pc:docMk/>
            <pc:sldMk cId="3162040070" sldId="268"/>
            <ac:spMk id="2" creationId="{F7806466-1F5C-4D67-A521-8CF1C16D08D2}"/>
          </ac:spMkLst>
        </pc:spChg>
      </pc:sldChg>
      <pc:sldChg chg="addSp delSp modSp mod modTransition setBg modClrScheme delAnim setClrOvrMap chgLayout modNotes">
        <pc:chgData name="Stephanie Whelan (2029726)" userId="S::2029726@student.uwtsd.ac.uk::c4c4317a-e319-4af5-a6fb-696e03a86726" providerId="AD" clId="Web-{0CF1AFC0-FB9B-367E-131B-082B179CF10A}" dt="2022-02-24T16:38:13.411" v="213" actId="20577"/>
        <pc:sldMkLst>
          <pc:docMk/>
          <pc:sldMk cId="1015970010" sldId="269"/>
        </pc:sldMkLst>
        <pc:spChg chg="del mod ord">
          <ac:chgData name="Stephanie Whelan (2029726)" userId="S::2029726@student.uwtsd.ac.uk::c4c4317a-e319-4af5-a6fb-696e03a86726" providerId="AD" clId="Web-{0CF1AFC0-FB9B-367E-131B-082B179CF10A}" dt="2022-02-24T16:09:08.136" v="13"/>
          <ac:spMkLst>
            <pc:docMk/>
            <pc:sldMk cId="1015970010" sldId="269"/>
            <ac:spMk id="2" creationId="{DE6FA77F-D2C7-455E-9CB8-611BF8F96E98}"/>
          </ac:spMkLst>
        </pc:spChg>
        <pc:spChg chg="mod ord">
          <ac:chgData name="Stephanie Whelan (2029726)" userId="S::2029726@student.uwtsd.ac.uk::c4c4317a-e319-4af5-a6fb-696e03a86726" providerId="AD" clId="Web-{0CF1AFC0-FB9B-367E-131B-082B179CF10A}" dt="2022-02-24T16:36:57.988" v="210"/>
          <ac:spMkLst>
            <pc:docMk/>
            <pc:sldMk cId="1015970010" sldId="269"/>
            <ac:spMk id="20" creationId="{F12CCDE5-A828-4F6D-9432-1AA05206B0BC}"/>
          </ac:spMkLst>
        </pc:spChg>
        <pc:spChg chg="add mod">
          <ac:chgData name="Stephanie Whelan (2029726)" userId="S::2029726@student.uwtsd.ac.uk::c4c4317a-e319-4af5-a6fb-696e03a86726" providerId="AD" clId="Web-{0CF1AFC0-FB9B-367E-131B-082B179CF10A}" dt="2022-02-24T16:36:57.988" v="210"/>
          <ac:spMkLst>
            <pc:docMk/>
            <pc:sldMk cId="1015970010" sldId="269"/>
            <ac:spMk id="39" creationId="{D7270006-4072-4315-9DEA-BB76A12EF53A}"/>
          </ac:spMkLst>
        </pc:spChg>
        <pc:spChg chg="add del mod">
          <ac:chgData name="Stephanie Whelan (2029726)" userId="S::2029726@student.uwtsd.ac.uk::c4c4317a-e319-4af5-a6fb-696e03a86726" providerId="AD" clId="Web-{0CF1AFC0-FB9B-367E-131B-082B179CF10A}" dt="2022-02-24T16:12:28.859" v="51"/>
          <ac:spMkLst>
            <pc:docMk/>
            <pc:sldMk cId="1015970010" sldId="269"/>
            <ac:spMk id="80" creationId="{FF2F99B7-A837-4706-9F5C-BE8FCB92621D}"/>
          </ac:spMkLst>
        </pc:spChg>
        <pc:spChg chg="add del">
          <ac:chgData name="Stephanie Whelan (2029726)" userId="S::2029726@student.uwtsd.ac.uk::c4c4317a-e319-4af5-a6fb-696e03a86726" providerId="AD" clId="Web-{0CF1AFC0-FB9B-367E-131B-082B179CF10A}" dt="2022-02-24T16:10:38.622" v="45"/>
          <ac:spMkLst>
            <pc:docMk/>
            <pc:sldMk cId="1015970010" sldId="269"/>
            <ac:spMk id="85" creationId="{74CD14DB-BB81-479F-A1FC-1C75640E9F84}"/>
          </ac:spMkLst>
        </pc:spChg>
        <pc:spChg chg="add del">
          <ac:chgData name="Stephanie Whelan (2029726)" userId="S::2029726@student.uwtsd.ac.uk::c4c4317a-e319-4af5-a6fb-696e03a86726" providerId="AD" clId="Web-{0CF1AFC0-FB9B-367E-131B-082B179CF10A}" dt="2022-02-24T16:10:38.622" v="45"/>
          <ac:spMkLst>
            <pc:docMk/>
            <pc:sldMk cId="1015970010" sldId="269"/>
            <ac:spMk id="87" creationId="{C943A91B-7CA7-4592-A975-73B1BF8C4C74}"/>
          </ac:spMkLst>
        </pc:spChg>
        <pc:spChg chg="add del">
          <ac:chgData name="Stephanie Whelan (2029726)" userId="S::2029726@student.uwtsd.ac.uk::c4c4317a-e319-4af5-a6fb-696e03a86726" providerId="AD" clId="Web-{0CF1AFC0-FB9B-367E-131B-082B179CF10A}" dt="2022-02-24T16:10:38.622" v="45"/>
          <ac:spMkLst>
            <pc:docMk/>
            <pc:sldMk cId="1015970010" sldId="269"/>
            <ac:spMk id="89" creationId="{EC471314-E46A-414B-8D91-74880E84F187}"/>
          </ac:spMkLst>
        </pc:spChg>
        <pc:spChg chg="add del">
          <ac:chgData name="Stephanie Whelan (2029726)" userId="S::2029726@student.uwtsd.ac.uk::c4c4317a-e319-4af5-a6fb-696e03a86726" providerId="AD" clId="Web-{0CF1AFC0-FB9B-367E-131B-082B179CF10A}" dt="2022-02-24T16:10:38.622" v="45"/>
          <ac:spMkLst>
            <pc:docMk/>
            <pc:sldMk cId="1015970010" sldId="269"/>
            <ac:spMk id="91" creationId="{6A681326-1C9D-44A3-A627-3871BDAE4127}"/>
          </ac:spMkLst>
        </pc:spChg>
        <pc:spChg chg="add del">
          <ac:chgData name="Stephanie Whelan (2029726)" userId="S::2029726@student.uwtsd.ac.uk::c4c4317a-e319-4af5-a6fb-696e03a86726" providerId="AD" clId="Web-{0CF1AFC0-FB9B-367E-131B-082B179CF10A}" dt="2022-02-24T16:12:28.859" v="51"/>
          <ac:spMkLst>
            <pc:docMk/>
            <pc:sldMk cId="1015970010" sldId="269"/>
            <ac:spMk id="93" creationId="{052BEFF1-896C-45B1-B02C-96A6A1BC389A}"/>
          </ac:spMkLst>
        </pc:spChg>
        <pc:spChg chg="add del">
          <ac:chgData name="Stephanie Whelan (2029726)" userId="S::2029726@student.uwtsd.ac.uk::c4c4317a-e319-4af5-a6fb-696e03a86726" providerId="AD" clId="Web-{0CF1AFC0-FB9B-367E-131B-082B179CF10A}" dt="2022-02-24T16:12:28.859" v="51"/>
          <ac:spMkLst>
            <pc:docMk/>
            <pc:sldMk cId="1015970010" sldId="269"/>
            <ac:spMk id="94" creationId="{BB237A14-61B1-4C00-A670-5D8D68A8668E}"/>
          </ac:spMkLst>
        </pc:spChg>
        <pc:spChg chg="add del">
          <ac:chgData name="Stephanie Whelan (2029726)" userId="S::2029726@student.uwtsd.ac.uk::c4c4317a-e319-4af5-a6fb-696e03a86726" providerId="AD" clId="Web-{0CF1AFC0-FB9B-367E-131B-082B179CF10A}" dt="2022-02-24T16:12:28.859" v="51"/>
          <ac:spMkLst>
            <pc:docMk/>
            <pc:sldMk cId="1015970010" sldId="269"/>
            <ac:spMk id="95" creationId="{8598F259-6F54-47A3-8D13-1603D786A328}"/>
          </ac:spMkLst>
        </pc:spChg>
        <pc:spChg chg="add del">
          <ac:chgData name="Stephanie Whelan (2029726)" userId="S::2029726@student.uwtsd.ac.uk::c4c4317a-e319-4af5-a6fb-696e03a86726" providerId="AD" clId="Web-{0CF1AFC0-FB9B-367E-131B-082B179CF10A}" dt="2022-02-24T16:12:28.859" v="51"/>
          <ac:spMkLst>
            <pc:docMk/>
            <pc:sldMk cId="1015970010" sldId="269"/>
            <ac:spMk id="96" creationId="{0BA768A8-4FED-4ED8-9E46-6BE72188ECD2}"/>
          </ac:spMkLst>
        </pc:spChg>
        <pc:spChg chg="add del mod">
          <ac:chgData name="Stephanie Whelan (2029726)" userId="S::2029726@student.uwtsd.ac.uk::c4c4317a-e319-4af5-a6fb-696e03a86726" providerId="AD" clId="Web-{0CF1AFC0-FB9B-367E-131B-082B179CF10A}" dt="2022-02-24T16:17:42.132" v="107"/>
          <ac:spMkLst>
            <pc:docMk/>
            <pc:sldMk cId="1015970010" sldId="269"/>
            <ac:spMk id="100" creationId="{FF2F99B7-A837-4706-9F5C-BE8FCB92621D}"/>
          </ac:spMkLst>
        </pc:spChg>
        <pc:spChg chg="add del">
          <ac:chgData name="Stephanie Whelan (2029726)" userId="S::2029726@student.uwtsd.ac.uk::c4c4317a-e319-4af5-a6fb-696e03a86726" providerId="AD" clId="Web-{0CF1AFC0-FB9B-367E-131B-082B179CF10A}" dt="2022-02-24T16:17:42.132" v="107"/>
          <ac:spMkLst>
            <pc:docMk/>
            <pc:sldMk cId="1015970010" sldId="269"/>
            <ac:spMk id="101" creationId="{052BEFF1-896C-45B1-B02C-96A6A1BC389A}"/>
          </ac:spMkLst>
        </pc:spChg>
        <pc:spChg chg="add del mod">
          <ac:chgData name="Stephanie Whelan (2029726)" userId="S::2029726@student.uwtsd.ac.uk::c4c4317a-e319-4af5-a6fb-696e03a86726" providerId="AD" clId="Web-{0CF1AFC0-FB9B-367E-131B-082B179CF10A}" dt="2022-02-24T16:14:18.096" v="62"/>
          <ac:spMkLst>
            <pc:docMk/>
            <pc:sldMk cId="1015970010" sldId="269"/>
            <ac:spMk id="102" creationId="{0082EA82-B364-45F0-BA04-F22DF47AD67C}"/>
          </ac:spMkLst>
        </pc:spChg>
        <pc:spChg chg="add del">
          <ac:chgData name="Stephanie Whelan (2029726)" userId="S::2029726@student.uwtsd.ac.uk::c4c4317a-e319-4af5-a6fb-696e03a86726" providerId="AD" clId="Web-{0CF1AFC0-FB9B-367E-131B-082B179CF10A}" dt="2022-02-24T16:17:42.132" v="107"/>
          <ac:spMkLst>
            <pc:docMk/>
            <pc:sldMk cId="1015970010" sldId="269"/>
            <ac:spMk id="103" creationId="{BB237A14-61B1-4C00-A670-5D8D68A8668E}"/>
          </ac:spMkLst>
        </pc:spChg>
        <pc:spChg chg="add del mod">
          <ac:chgData name="Stephanie Whelan (2029726)" userId="S::2029726@student.uwtsd.ac.uk::c4c4317a-e319-4af5-a6fb-696e03a86726" providerId="AD" clId="Web-{0CF1AFC0-FB9B-367E-131B-082B179CF10A}" dt="2022-02-24T16:15:34.426" v="85"/>
          <ac:spMkLst>
            <pc:docMk/>
            <pc:sldMk cId="1015970010" sldId="269"/>
            <ac:spMk id="104" creationId="{815C6B38-35E3-4ECA-B9DF-48FCE7FC4CF9}"/>
          </ac:spMkLst>
        </pc:spChg>
        <pc:spChg chg="add del">
          <ac:chgData name="Stephanie Whelan (2029726)" userId="S::2029726@student.uwtsd.ac.uk::c4c4317a-e319-4af5-a6fb-696e03a86726" providerId="AD" clId="Web-{0CF1AFC0-FB9B-367E-131B-082B179CF10A}" dt="2022-02-24T16:17:42.132" v="107"/>
          <ac:spMkLst>
            <pc:docMk/>
            <pc:sldMk cId="1015970010" sldId="269"/>
            <ac:spMk id="105" creationId="{8598F259-6F54-47A3-8D13-1603D786A328}"/>
          </ac:spMkLst>
        </pc:spChg>
        <pc:spChg chg="add del mod">
          <ac:chgData name="Stephanie Whelan (2029726)" userId="S::2029726@student.uwtsd.ac.uk::c4c4317a-e319-4af5-a6fb-696e03a86726" providerId="AD" clId="Web-{0CF1AFC0-FB9B-367E-131B-082B179CF10A}" dt="2022-02-24T16:16:25.427" v="100"/>
          <ac:spMkLst>
            <pc:docMk/>
            <pc:sldMk cId="1015970010" sldId="269"/>
            <ac:spMk id="106" creationId="{0D6E13CA-400B-4F51-96F4-42F4EBB42FD6}"/>
          </ac:spMkLst>
        </pc:spChg>
        <pc:spChg chg="add del">
          <ac:chgData name="Stephanie Whelan (2029726)" userId="S::2029726@student.uwtsd.ac.uk::c4c4317a-e319-4af5-a6fb-696e03a86726" providerId="AD" clId="Web-{0CF1AFC0-FB9B-367E-131B-082B179CF10A}" dt="2022-02-24T16:17:42.132" v="107"/>
          <ac:spMkLst>
            <pc:docMk/>
            <pc:sldMk cId="1015970010" sldId="269"/>
            <ac:spMk id="107" creationId="{0BA768A8-4FED-4ED8-9E46-6BE72188ECD2}"/>
          </ac:spMkLst>
        </pc:spChg>
        <pc:spChg chg="add del">
          <ac:chgData name="Stephanie Whelan (2029726)" userId="S::2029726@student.uwtsd.ac.uk::c4c4317a-e319-4af5-a6fb-696e03a86726" providerId="AD" clId="Web-{0CF1AFC0-FB9B-367E-131B-082B179CF10A}" dt="2022-02-24T16:16:41.928" v="102"/>
          <ac:spMkLst>
            <pc:docMk/>
            <pc:sldMk cId="1015970010" sldId="269"/>
            <ac:spMk id="112" creationId="{74CD14DB-BB81-479F-A1FC-1C75640E9F84}"/>
          </ac:spMkLst>
        </pc:spChg>
        <pc:spChg chg="add del">
          <ac:chgData name="Stephanie Whelan (2029726)" userId="S::2029726@student.uwtsd.ac.uk::c4c4317a-e319-4af5-a6fb-696e03a86726" providerId="AD" clId="Web-{0CF1AFC0-FB9B-367E-131B-082B179CF10A}" dt="2022-02-24T16:17:33.648" v="104"/>
          <ac:spMkLst>
            <pc:docMk/>
            <pc:sldMk cId="1015970010" sldId="269"/>
            <ac:spMk id="113" creationId="{25482F9D-E110-434E-9B4F-41A3F5CB2A2F}"/>
          </ac:spMkLst>
        </pc:spChg>
        <pc:spChg chg="add del">
          <ac:chgData name="Stephanie Whelan (2029726)" userId="S::2029726@student.uwtsd.ac.uk::c4c4317a-e319-4af5-a6fb-696e03a86726" providerId="AD" clId="Web-{0CF1AFC0-FB9B-367E-131B-082B179CF10A}" dt="2022-02-24T16:16:41.928" v="102"/>
          <ac:spMkLst>
            <pc:docMk/>
            <pc:sldMk cId="1015970010" sldId="269"/>
            <ac:spMk id="114" creationId="{C943A91B-7CA7-4592-A975-73B1BF8C4C74}"/>
          </ac:spMkLst>
        </pc:spChg>
        <pc:spChg chg="add del">
          <ac:chgData name="Stephanie Whelan (2029726)" userId="S::2029726@student.uwtsd.ac.uk::c4c4317a-e319-4af5-a6fb-696e03a86726" providerId="AD" clId="Web-{0CF1AFC0-FB9B-367E-131B-082B179CF10A}" dt="2022-02-24T16:17:33.648" v="104"/>
          <ac:spMkLst>
            <pc:docMk/>
            <pc:sldMk cId="1015970010" sldId="269"/>
            <ac:spMk id="115" creationId="{5779FF2E-BB5C-4805-AAD5-275495A2B7EF}"/>
          </ac:spMkLst>
        </pc:spChg>
        <pc:spChg chg="add del">
          <ac:chgData name="Stephanie Whelan (2029726)" userId="S::2029726@student.uwtsd.ac.uk::c4c4317a-e319-4af5-a6fb-696e03a86726" providerId="AD" clId="Web-{0CF1AFC0-FB9B-367E-131B-082B179CF10A}" dt="2022-02-24T16:16:41.928" v="102"/>
          <ac:spMkLst>
            <pc:docMk/>
            <pc:sldMk cId="1015970010" sldId="269"/>
            <ac:spMk id="116" creationId="{EC471314-E46A-414B-8D91-74880E84F187}"/>
          </ac:spMkLst>
        </pc:spChg>
        <pc:spChg chg="add del">
          <ac:chgData name="Stephanie Whelan (2029726)" userId="S::2029726@student.uwtsd.ac.uk::c4c4317a-e319-4af5-a6fb-696e03a86726" providerId="AD" clId="Web-{0CF1AFC0-FB9B-367E-131B-082B179CF10A}" dt="2022-02-24T16:17:33.648" v="104"/>
          <ac:spMkLst>
            <pc:docMk/>
            <pc:sldMk cId="1015970010" sldId="269"/>
            <ac:spMk id="117" creationId="{6EB83258-50E7-4A51-8C48-ADA7CD7FCA02}"/>
          </ac:spMkLst>
        </pc:spChg>
        <pc:spChg chg="add del">
          <ac:chgData name="Stephanie Whelan (2029726)" userId="S::2029726@student.uwtsd.ac.uk::c4c4317a-e319-4af5-a6fb-696e03a86726" providerId="AD" clId="Web-{0CF1AFC0-FB9B-367E-131B-082B179CF10A}" dt="2022-02-24T16:16:41.928" v="102"/>
          <ac:spMkLst>
            <pc:docMk/>
            <pc:sldMk cId="1015970010" sldId="269"/>
            <ac:spMk id="118" creationId="{6A681326-1C9D-44A3-A627-3871BDAE4127}"/>
          </ac:spMkLst>
        </pc:spChg>
        <pc:spChg chg="add del">
          <ac:chgData name="Stephanie Whelan (2029726)" userId="S::2029726@student.uwtsd.ac.uk::c4c4317a-e319-4af5-a6fb-696e03a86726" providerId="AD" clId="Web-{0CF1AFC0-FB9B-367E-131B-082B179CF10A}" dt="2022-02-24T16:17:33.648" v="104"/>
          <ac:spMkLst>
            <pc:docMk/>
            <pc:sldMk cId="1015970010" sldId="269"/>
            <ac:spMk id="119" creationId="{A4188960-1398-409C-BA5D-F87CCB743390}"/>
          </ac:spMkLst>
        </pc:spChg>
        <pc:spChg chg="add del">
          <ac:chgData name="Stephanie Whelan (2029726)" userId="S::2029726@student.uwtsd.ac.uk::c4c4317a-e319-4af5-a6fb-696e03a86726" providerId="AD" clId="Web-{0CF1AFC0-FB9B-367E-131B-082B179CF10A}" dt="2022-02-24T16:17:42.101" v="106"/>
          <ac:spMkLst>
            <pc:docMk/>
            <pc:sldMk cId="1015970010" sldId="269"/>
            <ac:spMk id="121" creationId="{052BEFF1-896C-45B1-B02C-96A6A1BC389A}"/>
          </ac:spMkLst>
        </pc:spChg>
        <pc:spChg chg="add del">
          <ac:chgData name="Stephanie Whelan (2029726)" userId="S::2029726@student.uwtsd.ac.uk::c4c4317a-e319-4af5-a6fb-696e03a86726" providerId="AD" clId="Web-{0CF1AFC0-FB9B-367E-131B-082B179CF10A}" dt="2022-02-24T16:17:42.101" v="106"/>
          <ac:spMkLst>
            <pc:docMk/>
            <pc:sldMk cId="1015970010" sldId="269"/>
            <ac:spMk id="122" creationId="{BB237A14-61B1-4C00-A670-5D8D68A8668E}"/>
          </ac:spMkLst>
        </pc:spChg>
        <pc:spChg chg="add del">
          <ac:chgData name="Stephanie Whelan (2029726)" userId="S::2029726@student.uwtsd.ac.uk::c4c4317a-e319-4af5-a6fb-696e03a86726" providerId="AD" clId="Web-{0CF1AFC0-FB9B-367E-131B-082B179CF10A}" dt="2022-02-24T16:17:42.101" v="106"/>
          <ac:spMkLst>
            <pc:docMk/>
            <pc:sldMk cId="1015970010" sldId="269"/>
            <ac:spMk id="123" creationId="{8598F259-6F54-47A3-8D13-1603D786A328}"/>
          </ac:spMkLst>
        </pc:spChg>
        <pc:spChg chg="add del">
          <ac:chgData name="Stephanie Whelan (2029726)" userId="S::2029726@student.uwtsd.ac.uk::c4c4317a-e319-4af5-a6fb-696e03a86726" providerId="AD" clId="Web-{0CF1AFC0-FB9B-367E-131B-082B179CF10A}" dt="2022-02-24T16:17:42.101" v="106"/>
          <ac:spMkLst>
            <pc:docMk/>
            <pc:sldMk cId="1015970010" sldId="269"/>
            <ac:spMk id="124" creationId="{0BA768A8-4FED-4ED8-9E46-6BE72188ECD2}"/>
          </ac:spMkLst>
        </pc:spChg>
        <pc:spChg chg="add del">
          <ac:chgData name="Stephanie Whelan (2029726)" userId="S::2029726@student.uwtsd.ac.uk::c4c4317a-e319-4af5-a6fb-696e03a86726" providerId="AD" clId="Web-{0CF1AFC0-FB9B-367E-131B-082B179CF10A}" dt="2022-02-24T16:36:57.988" v="210"/>
          <ac:spMkLst>
            <pc:docMk/>
            <pc:sldMk cId="1015970010" sldId="269"/>
            <ac:spMk id="127" creationId="{052BEFF1-896C-45B1-B02C-96A6A1BC389A}"/>
          </ac:spMkLst>
        </pc:spChg>
        <pc:spChg chg="add del">
          <ac:chgData name="Stephanie Whelan (2029726)" userId="S::2029726@student.uwtsd.ac.uk::c4c4317a-e319-4af5-a6fb-696e03a86726" providerId="AD" clId="Web-{0CF1AFC0-FB9B-367E-131B-082B179CF10A}" dt="2022-02-24T16:36:57.988" v="210"/>
          <ac:spMkLst>
            <pc:docMk/>
            <pc:sldMk cId="1015970010" sldId="269"/>
            <ac:spMk id="128" creationId="{BB237A14-61B1-4C00-A670-5D8D68A8668E}"/>
          </ac:spMkLst>
        </pc:spChg>
        <pc:spChg chg="add del">
          <ac:chgData name="Stephanie Whelan (2029726)" userId="S::2029726@student.uwtsd.ac.uk::c4c4317a-e319-4af5-a6fb-696e03a86726" providerId="AD" clId="Web-{0CF1AFC0-FB9B-367E-131B-082B179CF10A}" dt="2022-02-24T16:36:57.988" v="210"/>
          <ac:spMkLst>
            <pc:docMk/>
            <pc:sldMk cId="1015970010" sldId="269"/>
            <ac:spMk id="129" creationId="{8598F259-6F54-47A3-8D13-1603D786A328}"/>
          </ac:spMkLst>
        </pc:spChg>
        <pc:spChg chg="add del">
          <ac:chgData name="Stephanie Whelan (2029726)" userId="S::2029726@student.uwtsd.ac.uk::c4c4317a-e319-4af5-a6fb-696e03a86726" providerId="AD" clId="Web-{0CF1AFC0-FB9B-367E-131B-082B179CF10A}" dt="2022-02-24T16:36:57.988" v="210"/>
          <ac:spMkLst>
            <pc:docMk/>
            <pc:sldMk cId="1015970010" sldId="269"/>
            <ac:spMk id="130" creationId="{0BA768A8-4FED-4ED8-9E46-6BE72188ECD2}"/>
          </ac:spMkLst>
        </pc:spChg>
        <pc:spChg chg="add del">
          <ac:chgData name="Stephanie Whelan (2029726)" userId="S::2029726@student.uwtsd.ac.uk::c4c4317a-e319-4af5-a6fb-696e03a86726" providerId="AD" clId="Web-{0CF1AFC0-FB9B-367E-131B-082B179CF10A}" dt="2022-02-24T16:20:32.433" v="117"/>
          <ac:spMkLst>
            <pc:docMk/>
            <pc:sldMk cId="1015970010" sldId="269"/>
            <ac:spMk id="136" creationId="{4A5B1038-CF06-486A-B15D-56E5CBDCAB03}"/>
          </ac:spMkLst>
        </pc:spChg>
        <pc:spChg chg="add del">
          <ac:chgData name="Stephanie Whelan (2029726)" userId="S::2029726@student.uwtsd.ac.uk::c4c4317a-e319-4af5-a6fb-696e03a86726" providerId="AD" clId="Web-{0CF1AFC0-FB9B-367E-131B-082B179CF10A}" dt="2022-02-24T16:20:32.433" v="117"/>
          <ac:spMkLst>
            <pc:docMk/>
            <pc:sldMk cId="1015970010" sldId="269"/>
            <ac:spMk id="138" creationId="{4EA551C4-4D10-420F-A8BC-2B2C352B4CE0}"/>
          </ac:spMkLst>
        </pc:spChg>
        <pc:spChg chg="add del">
          <ac:chgData name="Stephanie Whelan (2029726)" userId="S::2029726@student.uwtsd.ac.uk::c4c4317a-e319-4af5-a6fb-696e03a86726" providerId="AD" clId="Web-{0CF1AFC0-FB9B-367E-131B-082B179CF10A}" dt="2022-02-24T16:20:32.433" v="117"/>
          <ac:spMkLst>
            <pc:docMk/>
            <pc:sldMk cId="1015970010" sldId="269"/>
            <ac:spMk id="140" creationId="{CDEEC77E-10AE-4A10-B283-689229F49E08}"/>
          </ac:spMkLst>
        </pc:spChg>
        <pc:spChg chg="add del">
          <ac:chgData name="Stephanie Whelan (2029726)" userId="S::2029726@student.uwtsd.ac.uk::c4c4317a-e319-4af5-a6fb-696e03a86726" providerId="AD" clId="Web-{0CF1AFC0-FB9B-367E-131B-082B179CF10A}" dt="2022-02-24T16:20:04.714" v="115"/>
          <ac:spMkLst>
            <pc:docMk/>
            <pc:sldMk cId="1015970010" sldId="269"/>
            <ac:spMk id="160" creationId="{93B19E84-AE91-4B69-B80D-81D8D5D2C061}"/>
          </ac:spMkLst>
        </pc:spChg>
        <pc:spChg chg="add del">
          <ac:chgData name="Stephanie Whelan (2029726)" userId="S::2029726@student.uwtsd.ac.uk::c4c4317a-e319-4af5-a6fb-696e03a86726" providerId="AD" clId="Web-{0CF1AFC0-FB9B-367E-131B-082B179CF10A}" dt="2022-02-24T16:36:57.988" v="210"/>
          <ac:spMkLst>
            <pc:docMk/>
            <pc:sldMk cId="1015970010" sldId="269"/>
            <ac:spMk id="207" creationId="{32454A55-8D0E-4288-BA8C-0F28467A20D8}"/>
          </ac:spMkLst>
        </pc:spChg>
        <pc:spChg chg="add del">
          <ac:chgData name="Stephanie Whelan (2029726)" userId="S::2029726@student.uwtsd.ac.uk::c4c4317a-e319-4af5-a6fb-696e03a86726" providerId="AD" clId="Web-{0CF1AFC0-FB9B-367E-131B-082B179CF10A}" dt="2022-02-24T16:36:57.988" v="210"/>
          <ac:spMkLst>
            <pc:docMk/>
            <pc:sldMk cId="1015970010" sldId="269"/>
            <ac:spMk id="209" creationId="{42BF945A-4452-4881-AF25-582DE1943CF8}"/>
          </ac:spMkLst>
        </pc:spChg>
        <pc:spChg chg="add del">
          <ac:chgData name="Stephanie Whelan (2029726)" userId="S::2029726@student.uwtsd.ac.uk::c4c4317a-e319-4af5-a6fb-696e03a86726" providerId="AD" clId="Web-{0CF1AFC0-FB9B-367E-131B-082B179CF10A}" dt="2022-02-24T16:36:57.988" v="210"/>
          <ac:spMkLst>
            <pc:docMk/>
            <pc:sldMk cId="1015970010" sldId="269"/>
            <ac:spMk id="211" creationId="{7BF02DAB-EEF0-487F-A106-B70843EA6DFC}"/>
          </ac:spMkLst>
        </pc:spChg>
        <pc:spChg chg="add del">
          <ac:chgData name="Stephanie Whelan (2029726)" userId="S::2029726@student.uwtsd.ac.uk::c4c4317a-e319-4af5-a6fb-696e03a86726" providerId="AD" clId="Web-{0CF1AFC0-FB9B-367E-131B-082B179CF10A}" dt="2022-02-24T16:21:16.419" v="119"/>
          <ac:spMkLst>
            <pc:docMk/>
            <pc:sldMk cId="1015970010" sldId="269"/>
            <ac:spMk id="329" creationId="{F0E5C7BB-3E40-4602-BB57-93CFCC69BB2E}"/>
          </ac:spMkLst>
        </pc:spChg>
        <pc:spChg chg="add mod ord">
          <ac:chgData name="Stephanie Whelan (2029726)" userId="S::2029726@student.uwtsd.ac.uk::c4c4317a-e319-4af5-a6fb-696e03a86726" providerId="AD" clId="Web-{0CF1AFC0-FB9B-367E-131B-082B179CF10A}" dt="2022-02-24T16:36:57.988" v="210"/>
          <ac:spMkLst>
            <pc:docMk/>
            <pc:sldMk cId="1015970010" sldId="269"/>
            <ac:spMk id="330" creationId="{A4C944FF-B04C-4C6C-9D66-3FFEA7A0401E}"/>
          </ac:spMkLst>
        </pc:spChg>
        <pc:graphicFrameChg chg="del mod ord modGraphic">
          <ac:chgData name="Stephanie Whelan (2029726)" userId="S::2029726@student.uwtsd.ac.uk::c4c4317a-e319-4af5-a6fb-696e03a86726" providerId="AD" clId="Web-{0CF1AFC0-FB9B-367E-131B-082B179CF10A}" dt="2022-02-24T16:10:27.153" v="43"/>
          <ac:graphicFrameMkLst>
            <pc:docMk/>
            <pc:sldMk cId="1015970010" sldId="269"/>
            <ac:graphicFrameMk id="5" creationId="{87A3E0A6-5306-442E-99C4-7A081A396394}"/>
          </ac:graphicFrameMkLst>
        </pc:graphicFrameChg>
        <pc:graphicFrameChg chg="add del">
          <ac:chgData name="Stephanie Whelan (2029726)" userId="S::2029726@student.uwtsd.ac.uk::c4c4317a-e319-4af5-a6fb-696e03a86726" providerId="AD" clId="Web-{0CF1AFC0-FB9B-367E-131B-082B179CF10A}" dt="2022-02-24T16:12:28.844" v="50"/>
          <ac:graphicFrameMkLst>
            <pc:docMk/>
            <pc:sldMk cId="1015970010" sldId="269"/>
            <ac:graphicFrameMk id="98" creationId="{8BF550F8-3FE7-41A2-9C5B-917308F36765}"/>
          </ac:graphicFrameMkLst>
        </pc:graphicFrameChg>
        <pc:graphicFrameChg chg="add del">
          <ac:chgData name="Stephanie Whelan (2029726)" userId="S::2029726@student.uwtsd.ac.uk::c4c4317a-e319-4af5-a6fb-696e03a86726" providerId="AD" clId="Web-{0CF1AFC0-FB9B-367E-131B-082B179CF10A}" dt="2022-02-24T16:17:33.648" v="104"/>
          <ac:graphicFrameMkLst>
            <pc:docMk/>
            <pc:sldMk cId="1015970010" sldId="269"/>
            <ac:graphicFrameMk id="109" creationId="{AEE648DF-AF51-44BE-9275-F91ECC36DDF6}"/>
          </ac:graphicFrameMkLst>
        </pc:graphicFrameChg>
        <pc:graphicFrameChg chg="add del">
          <ac:chgData name="Stephanie Whelan (2029726)" userId="S::2029726@student.uwtsd.ac.uk::c4c4317a-e319-4af5-a6fb-696e03a86726" providerId="AD" clId="Web-{0CF1AFC0-FB9B-367E-131B-082B179CF10A}" dt="2022-02-24T16:17:42.101" v="106"/>
          <ac:graphicFrameMkLst>
            <pc:docMk/>
            <pc:sldMk cId="1015970010" sldId="269"/>
            <ac:graphicFrameMk id="125" creationId="{50958A95-684A-418F-A7B9-D71F940EBC42}"/>
          </ac:graphicFrameMkLst>
        </pc:graphicFrameChg>
        <pc:graphicFrameChg chg="add mod modGraphic">
          <ac:chgData name="Stephanie Whelan (2029726)" userId="S::2029726@student.uwtsd.ac.uk::c4c4317a-e319-4af5-a6fb-696e03a86726" providerId="AD" clId="Web-{0CF1AFC0-FB9B-367E-131B-082B179CF10A}" dt="2022-02-24T16:38:13.411" v="213" actId="20577"/>
          <ac:graphicFrameMkLst>
            <pc:docMk/>
            <pc:sldMk cId="1015970010" sldId="269"/>
            <ac:graphicFrameMk id="131" creationId="{401D71FC-954D-4263-935B-C124DDA7CB96}"/>
          </ac:graphicFrameMkLst>
        </pc:graphicFrameChg>
      </pc:sldChg>
      <pc:sldMasterChg chg="del delSldLayout">
        <pc:chgData name="Stephanie Whelan (2029726)" userId="S::2029726@student.uwtsd.ac.uk::c4c4317a-e319-4af5-a6fb-696e03a86726" providerId="AD" clId="Web-{0CF1AFC0-FB9B-367E-131B-082B179CF10A}" dt="2022-02-24T16:05:57.897" v="0"/>
        <pc:sldMasterMkLst>
          <pc:docMk/>
          <pc:sldMasterMk cId="709976338" sldId="2147483890"/>
        </pc:sldMasterMkLst>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3116335203" sldId="2147483891"/>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505451677" sldId="2147483892"/>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3716847183" sldId="2147483893"/>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279540452" sldId="2147483894"/>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2384421597" sldId="2147483895"/>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72504453" sldId="2147483896"/>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4239048032" sldId="2147483897"/>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315717942" sldId="2147483898"/>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340415830" sldId="2147483899"/>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4026949933" sldId="2147483900"/>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4101862178" sldId="2147483901"/>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2203603718" sldId="2147483902"/>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3844003854" sldId="2147483903"/>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2292883822" sldId="2147483904"/>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860575291" sldId="2147483905"/>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774222867" sldId="2147483906"/>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304633956" sldId="2147483907"/>
          </pc:sldLayoutMkLst>
        </pc:sldLayoutChg>
      </pc:sldMasterChg>
      <pc:sldMasterChg chg="add del addSldLayout delSldLayout modSldLayout">
        <pc:chgData name="Stephanie Whelan (2029726)" userId="S::2029726@student.uwtsd.ac.uk::c4c4317a-e319-4af5-a6fb-696e03a86726" providerId="AD" clId="Web-{0CF1AFC0-FB9B-367E-131B-082B179CF10A}" dt="2022-02-24T16:06:08.460" v="1"/>
        <pc:sldMasterMkLst>
          <pc:docMk/>
          <pc:sldMasterMk cId="3611631402" sldId="2147483908"/>
        </pc:sldMasterMkLst>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322798012" sldId="2147483909"/>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946132590" sldId="2147483910"/>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689758141" sldId="2147483911"/>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2895259880" sldId="2147483912"/>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797768717" sldId="2147483913"/>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780439649" sldId="2147483914"/>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3098053582" sldId="2147483915"/>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093887899" sldId="2147483916"/>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410007827" sldId="2147483917"/>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66884671" sldId="2147483918"/>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2751477887" sldId="2147483919"/>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269643929" sldId="2147483920"/>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3634611471" sldId="2147483921"/>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3526610205" sldId="2147483922"/>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4184673441" sldId="2147483923"/>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2432493688" sldId="2147483924"/>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725807801" sldId="2147483925"/>
          </pc:sldLayoutMkLst>
        </pc:sldLayoutChg>
      </pc:sldMasterChg>
      <pc:sldMasterChg chg="add addSldLayout modSldLayout">
        <pc:chgData name="Stephanie Whelan (2029726)" userId="S::2029726@student.uwtsd.ac.uk::c4c4317a-e319-4af5-a6fb-696e03a86726" providerId="AD" clId="Web-{0CF1AFC0-FB9B-367E-131B-082B179CF10A}" dt="2022-02-24T16:06:08.460" v="1"/>
        <pc:sldMasterMkLst>
          <pc:docMk/>
          <pc:sldMasterMk cId="3519013679" sldId="2147483926"/>
        </pc:sldMasterMkLst>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369097151" sldId="2147483927"/>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916099495" sldId="2147483928"/>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635545372" sldId="2147483929"/>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137883430" sldId="2147483930"/>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1589765599" sldId="2147483931"/>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148309607" sldId="2147483932"/>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4186851844" sldId="2147483933"/>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2797147198" sldId="2147483934"/>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2634342063" sldId="2147483935"/>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1206491775" sldId="2147483936"/>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2686815272" sldId="2147483937"/>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27745567" sldId="2147483938"/>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964664514" sldId="2147483939"/>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1839201804" sldId="2147483940"/>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4119620177" sldId="2147483941"/>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574451223" sldId="2147483942"/>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082807452" sldId="2147483943"/>
          </pc:sldLayoutMkLst>
        </pc:sldLayoutChg>
      </pc:sldMasterChg>
    </pc:docChg>
  </pc:docChgLst>
  <pc:docChgLst>
    <pc:chgData name="Peter Nguty Acha (2018019)" userId="S::2018019@student.uwtsd.ac.uk::a6d22a6a-0d62-4089-86b6-9d212a615cc2" providerId="AD" clId="Web-{7D60D1E1-0548-3EAF-2398-931A0B88A2C7}"/>
    <pc:docChg chg="modSld">
      <pc:chgData name="Peter Nguty Acha (2018019)" userId="S::2018019@student.uwtsd.ac.uk::a6d22a6a-0d62-4089-86b6-9d212a615cc2" providerId="AD" clId="Web-{7D60D1E1-0548-3EAF-2398-931A0B88A2C7}" dt="2022-02-11T19:59:08.896" v="251" actId="20577"/>
      <pc:docMkLst>
        <pc:docMk/>
      </pc:docMkLst>
      <pc:sldChg chg="modSp">
        <pc:chgData name="Peter Nguty Acha (2018019)" userId="S::2018019@student.uwtsd.ac.uk::a6d22a6a-0d62-4089-86b6-9d212a615cc2" providerId="AD" clId="Web-{7D60D1E1-0548-3EAF-2398-931A0B88A2C7}" dt="2022-02-11T19:49:08.846" v="14" actId="20577"/>
        <pc:sldMkLst>
          <pc:docMk/>
          <pc:sldMk cId="352179697" sldId="257"/>
        </pc:sldMkLst>
        <pc:spChg chg="mod">
          <ac:chgData name="Peter Nguty Acha (2018019)" userId="S::2018019@student.uwtsd.ac.uk::a6d22a6a-0d62-4089-86b6-9d212a615cc2" providerId="AD" clId="Web-{7D60D1E1-0548-3EAF-2398-931A0B88A2C7}" dt="2022-02-11T19:49:08.846" v="14" actId="20577"/>
          <ac:spMkLst>
            <pc:docMk/>
            <pc:sldMk cId="352179697" sldId="257"/>
            <ac:spMk id="9" creationId="{41946A00-4130-4FE8-88C9-930F1B9B4513}"/>
          </ac:spMkLst>
        </pc:spChg>
      </pc:sldChg>
      <pc:sldChg chg="addSp modSp">
        <pc:chgData name="Peter Nguty Acha (2018019)" userId="S::2018019@student.uwtsd.ac.uk::a6d22a6a-0d62-4089-86b6-9d212a615cc2" providerId="AD" clId="Web-{7D60D1E1-0548-3EAF-2398-931A0B88A2C7}" dt="2022-02-11T19:59:08.896" v="251" actId="20577"/>
        <pc:sldMkLst>
          <pc:docMk/>
          <pc:sldMk cId="418923879" sldId="258"/>
        </pc:sldMkLst>
        <pc:spChg chg="mod">
          <ac:chgData name="Peter Nguty Acha (2018019)" userId="S::2018019@student.uwtsd.ac.uk::a6d22a6a-0d62-4089-86b6-9d212a615cc2" providerId="AD" clId="Web-{7D60D1E1-0548-3EAF-2398-931A0B88A2C7}" dt="2022-02-11T19:56:12.714" v="248" actId="20577"/>
          <ac:spMkLst>
            <pc:docMk/>
            <pc:sldMk cId="418923879" sldId="258"/>
            <ac:spMk id="2" creationId="{D620EEFE-1C3E-49D8-B105-5ED0C946C525}"/>
          </ac:spMkLst>
        </pc:spChg>
        <pc:spChg chg="mod">
          <ac:chgData name="Peter Nguty Acha (2018019)" userId="S::2018019@student.uwtsd.ac.uk::a6d22a6a-0d62-4089-86b6-9d212a615cc2" providerId="AD" clId="Web-{7D60D1E1-0548-3EAF-2398-931A0B88A2C7}" dt="2022-02-11T19:48:52.438" v="11" actId="20577"/>
          <ac:spMkLst>
            <pc:docMk/>
            <pc:sldMk cId="418923879" sldId="258"/>
            <ac:spMk id="3" creationId="{C08F3743-493F-43F0-B582-13D9C1F3415F}"/>
          </ac:spMkLst>
        </pc:spChg>
        <pc:spChg chg="mod">
          <ac:chgData name="Peter Nguty Acha (2018019)" userId="S::2018019@student.uwtsd.ac.uk::a6d22a6a-0d62-4089-86b6-9d212a615cc2" providerId="AD" clId="Web-{7D60D1E1-0548-3EAF-2398-931A0B88A2C7}" dt="2022-02-11T19:49:36.175" v="23" actId="1076"/>
          <ac:spMkLst>
            <pc:docMk/>
            <pc:sldMk cId="418923879" sldId="258"/>
            <ac:spMk id="4" creationId="{8233102A-35FD-4114-A56B-66AE3003C47D}"/>
          </ac:spMkLst>
        </pc:spChg>
        <pc:spChg chg="add mod">
          <ac:chgData name="Peter Nguty Acha (2018019)" userId="S::2018019@student.uwtsd.ac.uk::a6d22a6a-0d62-4089-86b6-9d212a615cc2" providerId="AD" clId="Web-{7D60D1E1-0548-3EAF-2398-931A0B88A2C7}" dt="2022-02-11T19:59:08.896" v="251" actId="20577"/>
          <ac:spMkLst>
            <pc:docMk/>
            <pc:sldMk cId="418923879" sldId="258"/>
            <ac:spMk id="5" creationId="{11D75742-2449-4BEF-BCA6-B0F5846327C3}"/>
          </ac:spMkLst>
        </pc:spChg>
      </pc:sldChg>
    </pc:docChg>
  </pc:docChgLst>
  <pc:docChgLst>
    <pc:chgData name="Peter Nguty Acha (2018019)" userId="S::2018019@student.uwtsd.ac.uk::a6d22a6a-0d62-4089-86b6-9d212a615cc2" providerId="AD" clId="Web-{91BE8ACE-9FED-AA4F-63B3-D14325CA3A08}"/>
    <pc:docChg chg="modSld">
      <pc:chgData name="Peter Nguty Acha (2018019)" userId="S::2018019@student.uwtsd.ac.uk::a6d22a6a-0d62-4089-86b6-9d212a615cc2" providerId="AD" clId="Web-{91BE8ACE-9FED-AA4F-63B3-D14325CA3A08}" dt="2022-02-17T20:03:15.548" v="26" actId="20577"/>
      <pc:docMkLst>
        <pc:docMk/>
      </pc:docMkLst>
      <pc:sldChg chg="modSp">
        <pc:chgData name="Peter Nguty Acha (2018019)" userId="S::2018019@student.uwtsd.ac.uk::a6d22a6a-0d62-4089-86b6-9d212a615cc2" providerId="AD" clId="Web-{91BE8ACE-9FED-AA4F-63B3-D14325CA3A08}" dt="2022-02-17T20:03:15.548" v="26" actId="20577"/>
        <pc:sldMkLst>
          <pc:docMk/>
          <pc:sldMk cId="418923879" sldId="258"/>
        </pc:sldMkLst>
        <pc:spChg chg="mod">
          <ac:chgData name="Peter Nguty Acha (2018019)" userId="S::2018019@student.uwtsd.ac.uk::a6d22a6a-0d62-4089-86b6-9d212a615cc2" providerId="AD" clId="Web-{91BE8ACE-9FED-AA4F-63B3-D14325CA3A08}" dt="2022-02-17T20:03:15.548" v="26" actId="20577"/>
          <ac:spMkLst>
            <pc:docMk/>
            <pc:sldMk cId="418923879" sldId="258"/>
            <ac:spMk id="5" creationId="{11D75742-2449-4BEF-BCA6-B0F5846327C3}"/>
          </ac:spMkLst>
        </pc:spChg>
        <pc:picChg chg="mod">
          <ac:chgData name="Peter Nguty Acha (2018019)" userId="S::2018019@student.uwtsd.ac.uk::a6d22a6a-0d62-4089-86b6-9d212a615cc2" providerId="AD" clId="Web-{91BE8ACE-9FED-AA4F-63B3-D14325CA3A08}" dt="2022-02-17T19:39:25.038" v="0" actId="1076"/>
          <ac:picMkLst>
            <pc:docMk/>
            <pc:sldMk cId="418923879" sldId="258"/>
            <ac:picMk id="7" creationId="{F0B602BE-906B-4B2B-A7FB-16021E2A7A05}"/>
          </ac:picMkLst>
        </pc:picChg>
      </pc:sldChg>
    </pc:docChg>
  </pc:docChgLst>
  <pc:docChgLst>
    <pc:chgData name="Peter Nguty Acha (2018019)" userId="S::2018019@student.uwtsd.ac.uk::a6d22a6a-0d62-4089-86b6-9d212a615cc2" providerId="AD" clId="Web-{ED94E2EC-261C-39B6-E0F2-76C67CF45AF3}"/>
    <pc:docChg chg="modSld">
      <pc:chgData name="Peter Nguty Acha (2018019)" userId="S::2018019@student.uwtsd.ac.uk::a6d22a6a-0d62-4089-86b6-9d212a615cc2" providerId="AD" clId="Web-{ED94E2EC-261C-39B6-E0F2-76C67CF45AF3}" dt="2022-02-25T13:46:39.386" v="51" actId="20577"/>
      <pc:docMkLst>
        <pc:docMk/>
      </pc:docMkLst>
      <pc:sldChg chg="addSp modSp">
        <pc:chgData name="Peter Nguty Acha (2018019)" userId="S::2018019@student.uwtsd.ac.uk::a6d22a6a-0d62-4089-86b6-9d212a615cc2" providerId="AD" clId="Web-{ED94E2EC-261C-39B6-E0F2-76C67CF45AF3}" dt="2022-02-25T13:46:39.386" v="51" actId="20577"/>
        <pc:sldMkLst>
          <pc:docMk/>
          <pc:sldMk cId="2514114" sldId="263"/>
        </pc:sldMkLst>
        <pc:spChg chg="mod">
          <ac:chgData name="Peter Nguty Acha (2018019)" userId="S::2018019@student.uwtsd.ac.uk::a6d22a6a-0d62-4089-86b6-9d212a615cc2" providerId="AD" clId="Web-{ED94E2EC-261C-39B6-E0F2-76C67CF45AF3}" dt="2022-02-25T13:46:39.386" v="51" actId="20577"/>
          <ac:spMkLst>
            <pc:docMk/>
            <pc:sldMk cId="2514114" sldId="263"/>
            <ac:spMk id="3" creationId="{6CB1D8F4-A8DE-481F-AA20-D5BD0B01F40A}"/>
          </ac:spMkLst>
        </pc:spChg>
        <pc:spChg chg="add mod">
          <ac:chgData name="Peter Nguty Acha (2018019)" userId="S::2018019@student.uwtsd.ac.uk::a6d22a6a-0d62-4089-86b6-9d212a615cc2" providerId="AD" clId="Web-{ED94E2EC-261C-39B6-E0F2-76C67CF45AF3}" dt="2022-02-25T13:28:46.887" v="15" actId="20577"/>
          <ac:spMkLst>
            <pc:docMk/>
            <pc:sldMk cId="2514114" sldId="263"/>
            <ac:spMk id="5" creationId="{FD66EC16-0ECC-4234-985A-D0F33E150B9E}"/>
          </ac:spMkLst>
        </pc:spChg>
        <pc:spChg chg="add">
          <ac:chgData name="Peter Nguty Acha (2018019)" userId="S::2018019@student.uwtsd.ac.uk::a6d22a6a-0d62-4089-86b6-9d212a615cc2" providerId="AD" clId="Web-{ED94E2EC-261C-39B6-E0F2-76C67CF45AF3}" dt="2022-02-25T13:28:35.011" v="6"/>
          <ac:spMkLst>
            <pc:docMk/>
            <pc:sldMk cId="2514114" sldId="263"/>
            <ac:spMk id="6" creationId="{F7E862B6-4BBB-47D1-B937-3F6BBD657F5D}"/>
          </ac:spMkLst>
        </pc:spChg>
        <pc:spChg chg="add">
          <ac:chgData name="Peter Nguty Acha (2018019)" userId="S::2018019@student.uwtsd.ac.uk::a6d22a6a-0d62-4089-86b6-9d212a615cc2" providerId="AD" clId="Web-{ED94E2EC-261C-39B6-E0F2-76C67CF45AF3}" dt="2022-02-25T13:28:49.793" v="16"/>
          <ac:spMkLst>
            <pc:docMk/>
            <pc:sldMk cId="2514114" sldId="263"/>
            <ac:spMk id="7" creationId="{7AB32109-E22A-41AB-8F2D-F86EC08A8826}"/>
          </ac:spMkLst>
        </pc:spChg>
        <pc:spChg chg="add">
          <ac:chgData name="Peter Nguty Acha (2018019)" userId="S::2018019@student.uwtsd.ac.uk::a6d22a6a-0d62-4089-86b6-9d212a615cc2" providerId="AD" clId="Web-{ED94E2EC-261C-39B6-E0F2-76C67CF45AF3}" dt="2022-02-25T13:28:51.153" v="17"/>
          <ac:spMkLst>
            <pc:docMk/>
            <pc:sldMk cId="2514114" sldId="263"/>
            <ac:spMk id="8" creationId="{DF381C97-C311-4A03-A469-4C38F7074320}"/>
          </ac:spMkLst>
        </pc:spChg>
      </pc:sldChg>
      <pc:sldChg chg="addSp delSp">
        <pc:chgData name="Peter Nguty Acha (2018019)" userId="S::2018019@student.uwtsd.ac.uk::a6d22a6a-0d62-4089-86b6-9d212a615cc2" providerId="AD" clId="Web-{ED94E2EC-261C-39B6-E0F2-76C67CF45AF3}" dt="2022-02-25T13:39:27.486" v="45"/>
        <pc:sldMkLst>
          <pc:docMk/>
          <pc:sldMk cId="493523465" sldId="264"/>
        </pc:sldMkLst>
        <pc:spChg chg="add del">
          <ac:chgData name="Peter Nguty Acha (2018019)" userId="S::2018019@student.uwtsd.ac.uk::a6d22a6a-0d62-4089-86b6-9d212a615cc2" providerId="AD" clId="Web-{ED94E2EC-261C-39B6-E0F2-76C67CF45AF3}" dt="2022-02-25T13:39:27.486" v="45"/>
          <ac:spMkLst>
            <pc:docMk/>
            <pc:sldMk cId="493523465" sldId="264"/>
            <ac:spMk id="6" creationId="{3161B9BD-9C98-42DF-B48B-AC683ECC9B57}"/>
          </ac:spMkLst>
        </pc:spChg>
        <pc:spChg chg="add del">
          <ac:chgData name="Peter Nguty Acha (2018019)" userId="S::2018019@student.uwtsd.ac.uk::a6d22a6a-0d62-4089-86b6-9d212a615cc2" providerId="AD" clId="Web-{ED94E2EC-261C-39B6-E0F2-76C67CF45AF3}" dt="2022-02-25T13:39:25.189" v="44"/>
          <ac:spMkLst>
            <pc:docMk/>
            <pc:sldMk cId="493523465" sldId="264"/>
            <ac:spMk id="7" creationId="{265B6E02-B43C-4158-96C7-1194156748C3}"/>
          </ac:spMkLst>
        </pc:spChg>
        <pc:spChg chg="add del">
          <ac:chgData name="Peter Nguty Acha (2018019)" userId="S::2018019@student.uwtsd.ac.uk::a6d22a6a-0d62-4089-86b6-9d212a615cc2" providerId="AD" clId="Web-{ED94E2EC-261C-39B6-E0F2-76C67CF45AF3}" dt="2022-02-25T13:39:24.142" v="43"/>
          <ac:spMkLst>
            <pc:docMk/>
            <pc:sldMk cId="493523465" sldId="264"/>
            <ac:spMk id="8" creationId="{D8C4A4CC-1E69-42DE-8040-9809D04AB512}"/>
          </ac:spMkLst>
        </pc:spChg>
      </pc:sldChg>
    </pc:docChg>
  </pc:docChgLst>
  <pc:docChgLst>
    <pc:chgData name="Peter Nguty Acha (2018019)" userId="S::2018019@student.uwtsd.ac.uk::a6d22a6a-0d62-4089-86b6-9d212a615cc2" providerId="AD" clId="Web-{C8459175-3CF8-F52B-D843-3F55A6483156}"/>
    <pc:docChg chg="modSld">
      <pc:chgData name="Peter Nguty Acha (2018019)" userId="S::2018019@student.uwtsd.ac.uk::a6d22a6a-0d62-4089-86b6-9d212a615cc2" providerId="AD" clId="Web-{C8459175-3CF8-F52B-D843-3F55A6483156}" dt="2022-02-11T22:23:23.914" v="89" actId="20577"/>
      <pc:docMkLst>
        <pc:docMk/>
      </pc:docMkLst>
      <pc:sldChg chg="modSp">
        <pc:chgData name="Peter Nguty Acha (2018019)" userId="S::2018019@student.uwtsd.ac.uk::a6d22a6a-0d62-4089-86b6-9d212a615cc2" providerId="AD" clId="Web-{C8459175-3CF8-F52B-D843-3F55A6483156}" dt="2022-02-11T22:23:23.914" v="89" actId="20577"/>
        <pc:sldMkLst>
          <pc:docMk/>
          <pc:sldMk cId="418923879" sldId="258"/>
        </pc:sldMkLst>
        <pc:spChg chg="mod">
          <ac:chgData name="Peter Nguty Acha (2018019)" userId="S::2018019@student.uwtsd.ac.uk::a6d22a6a-0d62-4089-86b6-9d212a615cc2" providerId="AD" clId="Web-{C8459175-3CF8-F52B-D843-3F55A6483156}" dt="2022-02-11T22:23:23.914" v="89" actId="20577"/>
          <ac:spMkLst>
            <pc:docMk/>
            <pc:sldMk cId="418923879" sldId="258"/>
            <ac:spMk id="5" creationId="{11D75742-2449-4BEF-BCA6-B0F5846327C3}"/>
          </ac:spMkLst>
        </pc:spChg>
      </pc:sldChg>
    </pc:docChg>
  </pc:docChgLst>
  <pc:docChgLst>
    <pc:chgData name="Peter Nguty Acha (2018019)" userId="a6d22a6a-0d62-4089-86b6-9d212a615cc2" providerId="ADAL" clId="{17E7B740-DE90-4351-9ED1-8600D0E99C1E}"/>
    <pc:docChg chg="custSel modSld sldOrd">
      <pc:chgData name="Peter Nguty Acha (2018019)" userId="a6d22a6a-0d62-4089-86b6-9d212a615cc2" providerId="ADAL" clId="{17E7B740-DE90-4351-9ED1-8600D0E99C1E}" dt="2022-02-12T20:52:23.628" v="4285" actId="20577"/>
      <pc:docMkLst>
        <pc:docMk/>
      </pc:docMkLst>
      <pc:sldChg chg="modSp mod">
        <pc:chgData name="Peter Nguty Acha (2018019)" userId="a6d22a6a-0d62-4089-86b6-9d212a615cc2" providerId="ADAL" clId="{17E7B740-DE90-4351-9ED1-8600D0E99C1E}" dt="2022-02-12T00:01:53.607" v="1418" actId="1076"/>
        <pc:sldMkLst>
          <pc:docMk/>
          <pc:sldMk cId="109857222" sldId="256"/>
        </pc:sldMkLst>
        <pc:picChg chg="mod">
          <ac:chgData name="Peter Nguty Acha (2018019)" userId="a6d22a6a-0d62-4089-86b6-9d212a615cc2" providerId="ADAL" clId="{17E7B740-DE90-4351-9ED1-8600D0E99C1E}" dt="2022-02-12T00:01:53.607" v="1418" actId="1076"/>
          <ac:picMkLst>
            <pc:docMk/>
            <pc:sldMk cId="109857222" sldId="256"/>
            <ac:picMk id="9" creationId="{65079E61-AA11-4840-A6CC-6AF885B17974}"/>
          </ac:picMkLst>
        </pc:picChg>
      </pc:sldChg>
      <pc:sldChg chg="modSp mod">
        <pc:chgData name="Peter Nguty Acha (2018019)" userId="a6d22a6a-0d62-4089-86b6-9d212a615cc2" providerId="ADAL" clId="{17E7B740-DE90-4351-9ED1-8600D0E99C1E}" dt="2022-02-11T23:58:33.015" v="1411" actId="20577"/>
        <pc:sldMkLst>
          <pc:docMk/>
          <pc:sldMk cId="352179697" sldId="257"/>
        </pc:sldMkLst>
        <pc:spChg chg="mod">
          <ac:chgData name="Peter Nguty Acha (2018019)" userId="a6d22a6a-0d62-4089-86b6-9d212a615cc2" providerId="ADAL" clId="{17E7B740-DE90-4351-9ED1-8600D0E99C1E}" dt="2022-02-11T23:58:33.015" v="1411" actId="20577"/>
          <ac:spMkLst>
            <pc:docMk/>
            <pc:sldMk cId="352179697" sldId="257"/>
            <ac:spMk id="9" creationId="{41946A00-4130-4FE8-88C9-930F1B9B4513}"/>
          </ac:spMkLst>
        </pc:spChg>
      </pc:sldChg>
      <pc:sldChg chg="delSp modSp mod delAnim">
        <pc:chgData name="Peter Nguty Acha (2018019)" userId="a6d22a6a-0d62-4089-86b6-9d212a615cc2" providerId="ADAL" clId="{17E7B740-DE90-4351-9ED1-8600D0E99C1E}" dt="2022-02-11T23:59:55.846" v="1412" actId="20577"/>
        <pc:sldMkLst>
          <pc:docMk/>
          <pc:sldMk cId="418923879" sldId="258"/>
        </pc:sldMkLst>
        <pc:spChg chg="mod">
          <ac:chgData name="Peter Nguty Acha (2018019)" userId="a6d22a6a-0d62-4089-86b6-9d212a615cc2" providerId="ADAL" clId="{17E7B740-DE90-4351-9ED1-8600D0E99C1E}" dt="2022-02-11T23:59:55.846" v="1412" actId="20577"/>
          <ac:spMkLst>
            <pc:docMk/>
            <pc:sldMk cId="418923879" sldId="258"/>
            <ac:spMk id="5" creationId="{11D75742-2449-4BEF-BCA6-B0F5846327C3}"/>
          </ac:spMkLst>
        </pc:spChg>
        <pc:picChg chg="del">
          <ac:chgData name="Peter Nguty Acha (2018019)" userId="a6d22a6a-0d62-4089-86b6-9d212a615cc2" providerId="ADAL" clId="{17E7B740-DE90-4351-9ED1-8600D0E99C1E}" dt="2022-02-11T22:35:08.094" v="1" actId="478"/>
          <ac:picMkLst>
            <pc:docMk/>
            <pc:sldMk cId="418923879" sldId="258"/>
            <ac:picMk id="6" creationId="{945FF916-9D97-4B88-9D79-7D88E2D77D6A}"/>
          </ac:picMkLst>
        </pc:picChg>
        <pc:picChg chg="mod">
          <ac:chgData name="Peter Nguty Acha (2018019)" userId="a6d22a6a-0d62-4089-86b6-9d212a615cc2" providerId="ADAL" clId="{17E7B740-DE90-4351-9ED1-8600D0E99C1E}" dt="2022-02-11T22:48:52.687" v="255" actId="1076"/>
          <ac:picMkLst>
            <pc:docMk/>
            <pc:sldMk cId="418923879" sldId="258"/>
            <ac:picMk id="7" creationId="{F0B602BE-906B-4B2B-A7FB-16021E2A7A05}"/>
          </ac:picMkLst>
        </pc:picChg>
        <pc:picChg chg="mod">
          <ac:chgData name="Peter Nguty Acha (2018019)" userId="a6d22a6a-0d62-4089-86b6-9d212a615cc2" providerId="ADAL" clId="{17E7B740-DE90-4351-9ED1-8600D0E99C1E}" dt="2022-02-11T22:49:00.543" v="256" actId="1076"/>
          <ac:picMkLst>
            <pc:docMk/>
            <pc:sldMk cId="418923879" sldId="258"/>
            <ac:picMk id="8" creationId="{7A75FDDF-4EF9-4E0C-8C93-DFFF39555122}"/>
          </ac:picMkLst>
        </pc:picChg>
      </pc:sldChg>
      <pc:sldChg chg="modSp mod ord">
        <pc:chgData name="Peter Nguty Acha (2018019)" userId="a6d22a6a-0d62-4089-86b6-9d212a615cc2" providerId="ADAL" clId="{17E7B740-DE90-4351-9ED1-8600D0E99C1E}" dt="2022-02-12T20:52:23.628" v="4285" actId="20577"/>
        <pc:sldMkLst>
          <pc:docMk/>
          <pc:sldMk cId="493523465" sldId="264"/>
        </pc:sldMkLst>
        <pc:spChg chg="mod">
          <ac:chgData name="Peter Nguty Acha (2018019)" userId="a6d22a6a-0d62-4089-86b6-9d212a615cc2" providerId="ADAL" clId="{17E7B740-DE90-4351-9ED1-8600D0E99C1E}" dt="2022-02-12T20:52:23.628" v="4285" actId="20577"/>
          <ac:spMkLst>
            <pc:docMk/>
            <pc:sldMk cId="493523465" sldId="264"/>
            <ac:spMk id="3" creationId="{FD1DAD71-5A07-FF4B-92BB-AEADA9FC5B3D}"/>
          </ac:spMkLst>
        </pc:spChg>
      </pc:sldChg>
    </pc:docChg>
  </pc:docChgLst>
  <pc:docChgLst>
    <pc:chgData name="Stephanie Jane Whelan (2029726)" userId="S::2029726@student.uwtsd.ac.uk::c4c4317a-e319-4af5-a6fb-696e03a86726" providerId="AD" clId="Web-{3DE219DE-EB9B-C273-EC6F-B431F95EB1EA}"/>
    <pc:docChg chg="modSld">
      <pc:chgData name="Stephanie Jane Whelan (2029726)" userId="S::2029726@student.uwtsd.ac.uk::c4c4317a-e319-4af5-a6fb-696e03a86726" providerId="AD" clId="Web-{3DE219DE-EB9B-C273-EC6F-B431F95EB1EA}" dt="2022-02-14T22:27:17.087" v="15" actId="20577"/>
      <pc:docMkLst>
        <pc:docMk/>
      </pc:docMkLst>
      <pc:sldChg chg="modSp">
        <pc:chgData name="Stephanie Jane Whelan (2029726)" userId="S::2029726@student.uwtsd.ac.uk::c4c4317a-e319-4af5-a6fb-696e03a86726" providerId="AD" clId="Web-{3DE219DE-EB9B-C273-EC6F-B431F95EB1EA}" dt="2022-02-14T22:27:17.087" v="15" actId="20577"/>
        <pc:sldMkLst>
          <pc:docMk/>
          <pc:sldMk cId="352179697" sldId="257"/>
        </pc:sldMkLst>
        <pc:spChg chg="mod">
          <ac:chgData name="Stephanie Jane Whelan (2029726)" userId="S::2029726@student.uwtsd.ac.uk::c4c4317a-e319-4af5-a6fb-696e03a86726" providerId="AD" clId="Web-{3DE219DE-EB9B-C273-EC6F-B431F95EB1EA}" dt="2022-02-14T22:27:17.087" v="15" actId="20577"/>
          <ac:spMkLst>
            <pc:docMk/>
            <pc:sldMk cId="352179697" sldId="257"/>
            <ac:spMk id="9" creationId="{41946A00-4130-4FE8-88C9-930F1B9B4513}"/>
          </ac:spMkLst>
        </pc:spChg>
      </pc:sldChg>
    </pc:docChg>
  </pc:docChgLst>
  <pc:docChgLst>
    <pc:chgData name="Stephanie Whelan (2029726)" userId="c4c4317a-e319-4af5-a6fb-696e03a86726" providerId="ADAL" clId="{68FEAF4E-3ED5-C140-B30D-57643238B35B}"/>
    <pc:docChg chg="undo custSel modSld addMainMaster delMainMaster">
      <pc:chgData name="Stephanie Whelan (2029726)" userId="c4c4317a-e319-4af5-a6fb-696e03a86726" providerId="ADAL" clId="{68FEAF4E-3ED5-C140-B30D-57643238B35B}" dt="2022-02-24T16:04:28.882" v="6" actId="1076"/>
      <pc:docMkLst>
        <pc:docMk/>
      </pc:docMkLst>
      <pc:sldChg chg="addSp modSp">
        <pc:chgData name="Stephanie Whelan (2029726)" userId="c4c4317a-e319-4af5-a6fb-696e03a86726" providerId="ADAL" clId="{68FEAF4E-3ED5-C140-B30D-57643238B35B}" dt="2022-02-24T16:04:28.882" v="6" actId="1076"/>
        <pc:sldMkLst>
          <pc:docMk/>
          <pc:sldMk cId="109857222" sldId="256"/>
        </pc:sldMkLst>
        <pc:spChg chg="add">
          <ac:chgData name="Stephanie Whelan (2029726)" userId="c4c4317a-e319-4af5-a6fb-696e03a86726" providerId="ADAL" clId="{68FEAF4E-3ED5-C140-B30D-57643238B35B}" dt="2022-02-24T16:02:08.513" v="1" actId="139"/>
          <ac:spMkLst>
            <pc:docMk/>
            <pc:sldMk cId="109857222" sldId="256"/>
            <ac:spMk id="3" creationId="{BC7EBD61-BBA2-6D41-B1AB-E1590BA49920}"/>
          </ac:spMkLst>
        </pc:spChg>
        <pc:spChg chg="add">
          <ac:chgData name="Stephanie Whelan (2029726)" userId="c4c4317a-e319-4af5-a6fb-696e03a86726" providerId="ADAL" clId="{68FEAF4E-3ED5-C140-B30D-57643238B35B}" dt="2022-02-24T15:59:39.742" v="0" actId="139"/>
          <ac:spMkLst>
            <pc:docMk/>
            <pc:sldMk cId="109857222" sldId="256"/>
            <ac:spMk id="8" creationId="{02FBAA36-FFDD-C74E-85D1-048F68D9E3B9}"/>
          </ac:spMkLst>
        </pc:spChg>
        <pc:graphicFrameChg chg="mod">
          <ac:chgData name="Stephanie Whelan (2029726)" userId="c4c4317a-e319-4af5-a6fb-696e03a86726" providerId="ADAL" clId="{68FEAF4E-3ED5-C140-B30D-57643238B35B}" dt="2022-02-24T16:04:28.882" v="6" actId="1076"/>
          <ac:graphicFrameMkLst>
            <pc:docMk/>
            <pc:sldMk cId="109857222" sldId="256"/>
            <ac:graphicFrameMk id="14" creationId="{BEEA49AA-812B-42F5-9713-B4CC424586FA}"/>
          </ac:graphicFrameMkLst>
        </pc:graphicFrameChg>
      </pc:sldChg>
    </pc:docChg>
  </pc:docChgLst>
  <pc:docChgLst>
    <pc:chgData name="Stephanie Whelan (2029726)" userId="S::2029726@student.uwtsd.ac.uk::c4c4317a-e319-4af5-a6fb-696e03a86726" providerId="AD" clId="Web-{26673F6F-6025-1EB4-4A73-BB3866FB0411}"/>
    <pc:docChg chg="modSld">
      <pc:chgData name="Stephanie Whelan (2029726)" userId="S::2029726@student.uwtsd.ac.uk::c4c4317a-e319-4af5-a6fb-696e03a86726" providerId="AD" clId="Web-{26673F6F-6025-1EB4-4A73-BB3866FB0411}" dt="2022-02-24T12:19:21.269" v="285" actId="20577"/>
      <pc:docMkLst>
        <pc:docMk/>
      </pc:docMkLst>
      <pc:sldChg chg="delSp modSp">
        <pc:chgData name="Stephanie Whelan (2029726)" userId="S::2029726@student.uwtsd.ac.uk::c4c4317a-e319-4af5-a6fb-696e03a86726" providerId="AD" clId="Web-{26673F6F-6025-1EB4-4A73-BB3866FB0411}" dt="2022-02-24T12:06:44.441" v="167" actId="20577"/>
        <pc:sldMkLst>
          <pc:docMk/>
          <pc:sldMk cId="109857222" sldId="256"/>
        </pc:sldMkLst>
        <pc:spChg chg="mod">
          <ac:chgData name="Stephanie Whelan (2029726)" userId="S::2029726@student.uwtsd.ac.uk::c4c4317a-e319-4af5-a6fb-696e03a86726" providerId="AD" clId="Web-{26673F6F-6025-1EB4-4A73-BB3866FB0411}" dt="2022-02-24T12:06:44.441" v="167" actId="20577"/>
          <ac:spMkLst>
            <pc:docMk/>
            <pc:sldMk cId="109857222" sldId="256"/>
            <ac:spMk id="7" creationId="{148C7595-E1D9-48D6-AE22-CE1CF38BD435}"/>
          </ac:spMkLst>
        </pc:spChg>
        <pc:spChg chg="del">
          <ac:chgData name="Stephanie Whelan (2029726)" userId="S::2029726@student.uwtsd.ac.uk::c4c4317a-e319-4af5-a6fb-696e03a86726" providerId="AD" clId="Web-{26673F6F-6025-1EB4-4A73-BB3866FB0411}" dt="2022-02-24T12:06:12.407" v="162"/>
          <ac:spMkLst>
            <pc:docMk/>
            <pc:sldMk cId="109857222" sldId="256"/>
            <ac:spMk id="10" creationId="{2BF1FFC7-0F22-4F66-B9A1-7F4D2001AA55}"/>
          </ac:spMkLst>
        </pc:spChg>
        <pc:spChg chg="mod">
          <ac:chgData name="Stephanie Whelan (2029726)" userId="S::2029726@student.uwtsd.ac.uk::c4c4317a-e319-4af5-a6fb-696e03a86726" providerId="AD" clId="Web-{26673F6F-6025-1EB4-4A73-BB3866FB0411}" dt="2022-02-24T12:06:06.610" v="161" actId="1076"/>
          <ac:spMkLst>
            <pc:docMk/>
            <pc:sldMk cId="109857222" sldId="256"/>
            <ac:spMk id="12" creationId="{BF55D36D-9E92-4A01-B7D7-1DF2CBCA76C3}"/>
          </ac:spMkLst>
        </pc:spChg>
      </pc:sldChg>
      <pc:sldChg chg="modNotes">
        <pc:chgData name="Stephanie Whelan (2029726)" userId="S::2029726@student.uwtsd.ac.uk::c4c4317a-e319-4af5-a6fb-696e03a86726" providerId="AD" clId="Web-{26673F6F-6025-1EB4-4A73-BB3866FB0411}" dt="2022-02-24T12:08:56.668" v="169"/>
        <pc:sldMkLst>
          <pc:docMk/>
          <pc:sldMk cId="352179697" sldId="257"/>
        </pc:sldMkLst>
      </pc:sldChg>
      <pc:sldChg chg="addSp delSp modSp">
        <pc:chgData name="Stephanie Whelan (2029726)" userId="S::2029726@student.uwtsd.ac.uk::c4c4317a-e319-4af5-a6fb-696e03a86726" providerId="AD" clId="Web-{26673F6F-6025-1EB4-4A73-BB3866FB0411}" dt="2022-02-24T11:43:29.275" v="127" actId="20577"/>
        <pc:sldMkLst>
          <pc:docMk/>
          <pc:sldMk cId="1112002693" sldId="260"/>
        </pc:sldMkLst>
        <pc:spChg chg="mod">
          <ac:chgData name="Stephanie Whelan (2029726)" userId="S::2029726@student.uwtsd.ac.uk::c4c4317a-e319-4af5-a6fb-696e03a86726" providerId="AD" clId="Web-{26673F6F-6025-1EB4-4A73-BB3866FB0411}" dt="2022-02-24T11:30:18.021" v="0"/>
          <ac:spMkLst>
            <pc:docMk/>
            <pc:sldMk cId="1112002693" sldId="260"/>
            <ac:spMk id="2" creationId="{57DBE9E1-82B5-4FC9-8370-DAAAFA388664}"/>
          </ac:spMkLst>
        </pc:spChg>
        <pc:spChg chg="mod">
          <ac:chgData name="Stephanie Whelan (2029726)" userId="S::2029726@student.uwtsd.ac.uk::c4c4317a-e319-4af5-a6fb-696e03a86726" providerId="AD" clId="Web-{26673F6F-6025-1EB4-4A73-BB3866FB0411}" dt="2022-02-24T11:30:18.021" v="0"/>
          <ac:spMkLst>
            <pc:docMk/>
            <pc:sldMk cId="1112002693" sldId="260"/>
            <ac:spMk id="3" creationId="{EFFFB993-86F6-4BB9-B137-78FA30BC8750}"/>
          </ac:spMkLst>
        </pc:spChg>
        <pc:spChg chg="mod">
          <ac:chgData name="Stephanie Whelan (2029726)" userId="S::2029726@student.uwtsd.ac.uk::c4c4317a-e319-4af5-a6fb-696e03a86726" providerId="AD" clId="Web-{26673F6F-6025-1EB4-4A73-BB3866FB0411}" dt="2022-02-24T11:43:29.275" v="127" actId="20577"/>
          <ac:spMkLst>
            <pc:docMk/>
            <pc:sldMk cId="1112002693" sldId="260"/>
            <ac:spMk id="4" creationId="{CD2D4C40-32FD-466E-8CDD-5143990C0152}"/>
          </ac:spMkLst>
        </pc:spChg>
        <pc:spChg chg="del">
          <ac:chgData name="Stephanie Whelan (2029726)" userId="S::2029726@student.uwtsd.ac.uk::c4c4317a-e319-4af5-a6fb-696e03a86726" providerId="AD" clId="Web-{26673F6F-6025-1EB4-4A73-BB3866FB0411}" dt="2022-02-24T11:30:18.021" v="0"/>
          <ac:spMkLst>
            <pc:docMk/>
            <pc:sldMk cId="1112002693" sldId="260"/>
            <ac:spMk id="10" creationId="{10208470-709D-4AF1-83BC-8A1019901B0F}"/>
          </ac:spMkLst>
        </pc:spChg>
        <pc:spChg chg="del">
          <ac:chgData name="Stephanie Whelan (2029726)" userId="S::2029726@student.uwtsd.ac.uk::c4c4317a-e319-4af5-a6fb-696e03a86726" providerId="AD" clId="Web-{26673F6F-6025-1EB4-4A73-BB3866FB0411}" dt="2022-02-24T11:30:18.021" v="0"/>
          <ac:spMkLst>
            <pc:docMk/>
            <pc:sldMk cId="1112002693" sldId="260"/>
            <ac:spMk id="12" creationId="{38D8AE6D-D2DF-4BEA-AF55-5E7DD41A31A1}"/>
          </ac:spMkLst>
        </pc:spChg>
        <pc:spChg chg="del">
          <ac:chgData name="Stephanie Whelan (2029726)" userId="S::2029726@student.uwtsd.ac.uk::c4c4317a-e319-4af5-a6fb-696e03a86726" providerId="AD" clId="Web-{26673F6F-6025-1EB4-4A73-BB3866FB0411}" dt="2022-02-24T11:30:18.021" v="0"/>
          <ac:spMkLst>
            <pc:docMk/>
            <pc:sldMk cId="1112002693" sldId="260"/>
            <ac:spMk id="14" creationId="{8D9E9787-9929-42D8-AEDA-28F936807A01}"/>
          </ac:spMkLst>
        </pc:spChg>
        <pc:spChg chg="del">
          <ac:chgData name="Stephanie Whelan (2029726)" userId="S::2029726@student.uwtsd.ac.uk::c4c4317a-e319-4af5-a6fb-696e03a86726" providerId="AD" clId="Web-{26673F6F-6025-1EB4-4A73-BB3866FB0411}" dt="2022-02-24T11:30:18.021" v="0"/>
          <ac:spMkLst>
            <pc:docMk/>
            <pc:sldMk cId="1112002693" sldId="260"/>
            <ac:spMk id="16" creationId="{30A678BD-FD5D-4756-B0DC-E713CB827749}"/>
          </ac:spMkLst>
        </pc:spChg>
        <pc:spChg chg="add">
          <ac:chgData name="Stephanie Whelan (2029726)" userId="S::2029726@student.uwtsd.ac.uk::c4c4317a-e319-4af5-a6fb-696e03a86726" providerId="AD" clId="Web-{26673F6F-6025-1EB4-4A73-BB3866FB0411}" dt="2022-02-24T11:30:18.021" v="0"/>
          <ac:spMkLst>
            <pc:docMk/>
            <pc:sldMk cId="1112002693" sldId="260"/>
            <ac:spMk id="21" creationId="{F9A68B8C-67C4-4784-9441-B95339A47221}"/>
          </ac:spMkLst>
        </pc:spChg>
        <pc:spChg chg="add">
          <ac:chgData name="Stephanie Whelan (2029726)" userId="S::2029726@student.uwtsd.ac.uk::c4c4317a-e319-4af5-a6fb-696e03a86726" providerId="AD" clId="Web-{26673F6F-6025-1EB4-4A73-BB3866FB0411}" dt="2022-02-24T11:30:18.021" v="0"/>
          <ac:spMkLst>
            <pc:docMk/>
            <pc:sldMk cId="1112002693" sldId="260"/>
            <ac:spMk id="23" creationId="{6DFB8680-9A26-4A4C-A832-04A775617A9C}"/>
          </ac:spMkLst>
        </pc:spChg>
        <pc:spChg chg="add">
          <ac:chgData name="Stephanie Whelan (2029726)" userId="S::2029726@student.uwtsd.ac.uk::c4c4317a-e319-4af5-a6fb-696e03a86726" providerId="AD" clId="Web-{26673F6F-6025-1EB4-4A73-BB3866FB0411}" dt="2022-02-24T11:30:18.021" v="0"/>
          <ac:spMkLst>
            <pc:docMk/>
            <pc:sldMk cId="1112002693" sldId="260"/>
            <ac:spMk id="25" creationId="{A8CDC55A-4A43-4322-8EAD-FDBBC0B61FD1}"/>
          </ac:spMkLst>
        </pc:spChg>
        <pc:picChg chg="mod ord">
          <ac:chgData name="Stephanie Whelan (2029726)" userId="S::2029726@student.uwtsd.ac.uk::c4c4317a-e319-4af5-a6fb-696e03a86726" providerId="AD" clId="Web-{26673F6F-6025-1EB4-4A73-BB3866FB0411}" dt="2022-02-24T11:30:18.021" v="0"/>
          <ac:picMkLst>
            <pc:docMk/>
            <pc:sldMk cId="1112002693" sldId="260"/>
            <ac:picMk id="7" creationId="{5271A69D-1118-4A77-A51D-B4A44C699944}"/>
          </ac:picMkLst>
        </pc:picChg>
      </pc:sldChg>
      <pc:sldChg chg="modSp">
        <pc:chgData name="Stephanie Whelan (2029726)" userId="S::2029726@student.uwtsd.ac.uk::c4c4317a-e319-4af5-a6fb-696e03a86726" providerId="AD" clId="Web-{26673F6F-6025-1EB4-4A73-BB3866FB0411}" dt="2022-02-24T12:19:21.269" v="285" actId="20577"/>
        <pc:sldMkLst>
          <pc:docMk/>
          <pc:sldMk cId="3527747282" sldId="262"/>
        </pc:sldMkLst>
        <pc:spChg chg="mod">
          <ac:chgData name="Stephanie Whelan (2029726)" userId="S::2029726@student.uwtsd.ac.uk::c4c4317a-e319-4af5-a6fb-696e03a86726" providerId="AD" clId="Web-{26673F6F-6025-1EB4-4A73-BB3866FB0411}" dt="2022-02-24T12:19:21.269" v="285" actId="20577"/>
          <ac:spMkLst>
            <pc:docMk/>
            <pc:sldMk cId="3527747282" sldId="262"/>
            <ac:spMk id="3" creationId="{170C6847-8E1D-4F82-8521-2B456BF9ADE7}"/>
          </ac:spMkLst>
        </pc:spChg>
      </pc:sldChg>
      <pc:sldChg chg="addSp modSp modNotes">
        <pc:chgData name="Stephanie Whelan (2029726)" userId="S::2029726@student.uwtsd.ac.uk::c4c4317a-e319-4af5-a6fb-696e03a86726" providerId="AD" clId="Web-{26673F6F-6025-1EB4-4A73-BB3866FB0411}" dt="2022-02-24T12:19:11.878" v="283"/>
        <pc:sldMkLst>
          <pc:docMk/>
          <pc:sldMk cId="1015970010" sldId="269"/>
        </pc:sldMkLst>
        <pc:spChg chg="mod">
          <ac:chgData name="Stephanie Whelan (2029726)" userId="S::2029726@student.uwtsd.ac.uk::c4c4317a-e319-4af5-a6fb-696e03a86726" providerId="AD" clId="Web-{26673F6F-6025-1EB4-4A73-BB3866FB0411}" dt="2022-02-24T11:35:18.712" v="120" actId="14100"/>
          <ac:spMkLst>
            <pc:docMk/>
            <pc:sldMk cId="1015970010" sldId="269"/>
            <ac:spMk id="2" creationId="{DE6FA77F-D2C7-455E-9CB8-611BF8F96E98}"/>
          </ac:spMkLst>
        </pc:spChg>
        <pc:spChg chg="add mod">
          <ac:chgData name="Stephanie Whelan (2029726)" userId="S::2029726@student.uwtsd.ac.uk::c4c4317a-e319-4af5-a6fb-696e03a86726" providerId="AD" clId="Web-{26673F6F-6025-1EB4-4A73-BB3866FB0411}" dt="2022-02-24T11:43:57.464" v="128"/>
          <ac:spMkLst>
            <pc:docMk/>
            <pc:sldMk cId="1015970010" sldId="269"/>
            <ac:spMk id="20" creationId="{F12CCDE5-A828-4F6D-9432-1AA05206B0BC}"/>
          </ac:spMkLst>
        </pc:spChg>
      </pc:sldChg>
    </pc:docChg>
  </pc:docChgLst>
  <pc:docChgLst>
    <pc:chgData name="Stephanie Jane Whelan (2029726)" userId="S::2029726@student.uwtsd.ac.uk::c4c4317a-e319-4af5-a6fb-696e03a86726" providerId="AD" clId="Web-{9229ED3B-F4FB-40D4-9F3F-128257579679}"/>
    <pc:docChg chg="addSld delSld modSld addMainMaster delMainMaster">
      <pc:chgData name="Stephanie Jane Whelan (2029726)" userId="S::2029726@student.uwtsd.ac.uk::c4c4317a-e319-4af5-a6fb-696e03a86726" providerId="AD" clId="Web-{9229ED3B-F4FB-40D4-9F3F-128257579679}" dt="2022-02-10T13:06:29.404" v="613" actId="14100"/>
      <pc:docMkLst>
        <pc:docMk/>
      </pc:docMkLst>
      <pc:sldChg chg="addSp delSp modSp mod setBg modClrScheme delDesignElem chgLayout">
        <pc:chgData name="Stephanie Jane Whelan (2029726)" userId="S::2029726@student.uwtsd.ac.uk::c4c4317a-e319-4af5-a6fb-696e03a86726" providerId="AD" clId="Web-{9229ED3B-F4FB-40D4-9F3F-128257579679}" dt="2022-02-10T13:06:29.404" v="613" actId="14100"/>
        <pc:sldMkLst>
          <pc:docMk/>
          <pc:sldMk cId="109857222" sldId="256"/>
        </pc:sldMkLst>
        <pc:spChg chg="del mod ord">
          <ac:chgData name="Stephanie Jane Whelan (2029726)" userId="S::2029726@student.uwtsd.ac.uk::c4c4317a-e319-4af5-a6fb-696e03a86726" providerId="AD" clId="Web-{9229ED3B-F4FB-40D4-9F3F-128257579679}" dt="2022-02-10T12:24:26.878" v="350"/>
          <ac:spMkLst>
            <pc:docMk/>
            <pc:sldMk cId="109857222" sldId="256"/>
            <ac:spMk id="2" creationId="{00000000-0000-0000-0000-000000000000}"/>
          </ac:spMkLst>
        </pc:spChg>
        <pc:spChg chg="add mod">
          <ac:chgData name="Stephanie Jane Whelan (2029726)" userId="S::2029726@student.uwtsd.ac.uk::c4c4317a-e319-4af5-a6fb-696e03a86726" providerId="AD" clId="Web-{9229ED3B-F4FB-40D4-9F3F-128257579679}" dt="2022-02-10T12:44:14.397" v="569" actId="1076"/>
          <ac:spMkLst>
            <pc:docMk/>
            <pc:sldMk cId="109857222" sldId="256"/>
            <ac:spMk id="2" creationId="{6B41944E-8BC1-4CC2-BE23-F01358E709B1}"/>
          </ac:spMkLst>
        </pc:spChg>
        <pc:spChg chg="mod ord">
          <ac:chgData name="Stephanie Jane Whelan (2029726)" userId="S::2029726@student.uwtsd.ac.uk::c4c4317a-e319-4af5-a6fb-696e03a86726" providerId="AD" clId="Web-{9229ED3B-F4FB-40D4-9F3F-128257579679}" dt="2022-02-10T12:42:12.752" v="545"/>
          <ac:spMkLst>
            <pc:docMk/>
            <pc:sldMk cId="109857222" sldId="256"/>
            <ac:spMk id="3" creationId="{00000000-0000-0000-0000-000000000000}"/>
          </ac:spMkLst>
        </pc:spChg>
        <pc:spChg chg="add del">
          <ac:chgData name="Stephanie Jane Whelan (2029726)" userId="S::2029726@student.uwtsd.ac.uk::c4c4317a-e319-4af5-a6fb-696e03a86726" providerId="AD" clId="Web-{9229ED3B-F4FB-40D4-9F3F-128257579679}" dt="2022-02-10T11:53:23.807" v="80"/>
          <ac:spMkLst>
            <pc:docMk/>
            <pc:sldMk cId="109857222" sldId="256"/>
            <ac:spMk id="5" creationId="{8B1F8CCE-7AD9-4BF7-A987-A0ED91D8CA4C}"/>
          </ac:spMkLst>
        </pc:spChg>
        <pc:spChg chg="add del">
          <ac:chgData name="Stephanie Jane Whelan (2029726)" userId="S::2029726@student.uwtsd.ac.uk::c4c4317a-e319-4af5-a6fb-696e03a86726" providerId="AD" clId="Web-{9229ED3B-F4FB-40D4-9F3F-128257579679}" dt="2022-02-10T12:14:42.564" v="280"/>
          <ac:spMkLst>
            <pc:docMk/>
            <pc:sldMk cId="109857222" sldId="256"/>
            <ac:spMk id="6" creationId="{C885E190-58DD-42DD-A4A8-401E15C92A52}"/>
          </ac:spMkLst>
        </pc:spChg>
        <pc:spChg chg="add mod">
          <ac:chgData name="Stephanie Jane Whelan (2029726)" userId="S::2029726@student.uwtsd.ac.uk::c4c4317a-e319-4af5-a6fb-696e03a86726" providerId="AD" clId="Web-{9229ED3B-F4FB-40D4-9F3F-128257579679}" dt="2022-02-10T12:42:12.752" v="545"/>
          <ac:spMkLst>
            <pc:docMk/>
            <pc:sldMk cId="109857222" sldId="256"/>
            <ac:spMk id="7" creationId="{148C7595-E1D9-48D6-AE22-CE1CF38BD435}"/>
          </ac:spMkLst>
        </pc:spChg>
        <pc:spChg chg="del">
          <ac:chgData name="Stephanie Jane Whelan (2029726)" userId="S::2029726@student.uwtsd.ac.uk::c4c4317a-e319-4af5-a6fb-696e03a86726" providerId="AD" clId="Web-{9229ED3B-F4FB-40D4-9F3F-128257579679}" dt="2022-02-10T12:14:01.344" v="278"/>
          <ac:spMkLst>
            <pc:docMk/>
            <pc:sldMk cId="109857222" sldId="256"/>
            <ac:spMk id="9" creationId="{CA5B2A81-2C8E-4963-AFD4-E539D168B475}"/>
          </ac:spMkLst>
        </pc:spChg>
        <pc:spChg chg="add mod ord">
          <ac:chgData name="Stephanie Jane Whelan (2029726)" userId="S::2029726@student.uwtsd.ac.uk::c4c4317a-e319-4af5-a6fb-696e03a86726" providerId="AD" clId="Web-{9229ED3B-F4FB-40D4-9F3F-128257579679}" dt="2022-02-10T12:45:27.008" v="578" actId="1076"/>
          <ac:spMkLst>
            <pc:docMk/>
            <pc:sldMk cId="109857222" sldId="256"/>
            <ac:spMk id="12" creationId="{BF55D36D-9E92-4A01-B7D7-1DF2CBCA76C3}"/>
          </ac:spMkLst>
        </pc:spChg>
        <pc:spChg chg="add del">
          <ac:chgData name="Stephanie Jane Whelan (2029726)" userId="S::2029726@student.uwtsd.ac.uk::c4c4317a-e319-4af5-a6fb-696e03a86726" providerId="AD" clId="Web-{9229ED3B-F4FB-40D4-9F3F-128257579679}" dt="2022-02-10T12:22:23.843" v="349"/>
          <ac:spMkLst>
            <pc:docMk/>
            <pc:sldMk cId="109857222" sldId="256"/>
            <ac:spMk id="15" creationId="{989BE678-777B-482A-A616-FEDC47B162E5}"/>
          </ac:spMkLst>
        </pc:spChg>
        <pc:spChg chg="add del mod">
          <ac:chgData name="Stephanie Jane Whelan (2029726)" userId="S::2029726@student.uwtsd.ac.uk::c4c4317a-e319-4af5-a6fb-696e03a86726" providerId="AD" clId="Web-{9229ED3B-F4FB-40D4-9F3F-128257579679}" dt="2022-02-10T12:32:16.126" v="418"/>
          <ac:spMkLst>
            <pc:docMk/>
            <pc:sldMk cId="109857222" sldId="256"/>
            <ac:spMk id="16" creationId="{F886B010-3804-4B18-B645-4408EC13D1AF}"/>
          </ac:spMkLst>
        </pc:spChg>
        <pc:spChg chg="add">
          <ac:chgData name="Stephanie Jane Whelan (2029726)" userId="S::2029726@student.uwtsd.ac.uk::c4c4317a-e319-4af5-a6fb-696e03a86726" providerId="AD" clId="Web-{9229ED3B-F4FB-40D4-9F3F-128257579679}" dt="2022-02-10T12:42:12.752" v="545"/>
          <ac:spMkLst>
            <pc:docMk/>
            <pc:sldMk cId="109857222" sldId="256"/>
            <ac:spMk id="18" creationId="{3C54F4CE-85F0-46ED-80DA-9518C9251AD1}"/>
          </ac:spMkLst>
        </pc:spChg>
        <pc:spChg chg="add">
          <ac:chgData name="Stephanie Jane Whelan (2029726)" userId="S::2029726@student.uwtsd.ac.uk::c4c4317a-e319-4af5-a6fb-696e03a86726" providerId="AD" clId="Web-{9229ED3B-F4FB-40D4-9F3F-128257579679}" dt="2022-02-10T12:42:12.752" v="545"/>
          <ac:spMkLst>
            <pc:docMk/>
            <pc:sldMk cId="109857222" sldId="256"/>
            <ac:spMk id="20" creationId="{DADD1FCA-8ACB-4958-81DD-4CDD6D3E1921}"/>
          </ac:spMkLst>
        </pc:spChg>
        <pc:spChg chg="add del">
          <ac:chgData name="Stephanie Jane Whelan (2029726)" userId="S::2029726@student.uwtsd.ac.uk::c4c4317a-e319-4af5-a6fb-696e03a86726" providerId="AD" clId="Web-{9229ED3B-F4FB-40D4-9F3F-128257579679}" dt="2022-02-10T12:22:23.843" v="349"/>
          <ac:spMkLst>
            <pc:docMk/>
            <pc:sldMk cId="109857222" sldId="256"/>
            <ac:spMk id="21" creationId="{D28BE0C3-2102-4820-B88B-A448B1840D14}"/>
          </ac:spMkLst>
        </pc:spChg>
        <pc:spChg chg="add del">
          <ac:chgData name="Stephanie Jane Whelan (2029726)" userId="S::2029726@student.uwtsd.ac.uk::c4c4317a-e319-4af5-a6fb-696e03a86726" providerId="AD" clId="Web-{9229ED3B-F4FB-40D4-9F3F-128257579679}" dt="2022-02-10T12:22:23.843" v="349"/>
          <ac:spMkLst>
            <pc:docMk/>
            <pc:sldMk cId="109857222" sldId="256"/>
            <ac:spMk id="23" creationId="{909FE742-1A27-4AEF-B5F0-F8C383EAB1D7}"/>
          </ac:spMkLst>
        </pc:spChg>
        <pc:graphicFrameChg chg="add mod modGraphic">
          <ac:chgData name="Stephanie Jane Whelan (2029726)" userId="S::2029726@student.uwtsd.ac.uk::c4c4317a-e319-4af5-a6fb-696e03a86726" providerId="AD" clId="Web-{9229ED3B-F4FB-40D4-9F3F-128257579679}" dt="2022-02-10T12:42:12.752" v="545"/>
          <ac:graphicFrameMkLst>
            <pc:docMk/>
            <pc:sldMk cId="109857222" sldId="256"/>
            <ac:graphicFrameMk id="14" creationId="{BEEA49AA-812B-42F5-9713-B4CC424586FA}"/>
          </ac:graphicFrameMkLst>
        </pc:graphicFrameChg>
        <pc:picChg chg="del mod ord">
          <ac:chgData name="Stephanie Jane Whelan (2029726)" userId="S::2029726@student.uwtsd.ac.uk::c4c4317a-e319-4af5-a6fb-696e03a86726" providerId="AD" clId="Web-{9229ED3B-F4FB-40D4-9F3F-128257579679}" dt="2022-02-10T12:30:52.623" v="407"/>
          <ac:picMkLst>
            <pc:docMk/>
            <pc:sldMk cId="109857222" sldId="256"/>
            <ac:picMk id="4" creationId="{EBB397A2-C061-4A46-8472-5230D5A0C280}"/>
          </ac:picMkLst>
        </pc:picChg>
        <pc:picChg chg="mod">
          <ac:chgData name="Stephanie Jane Whelan (2029726)" userId="S::2029726@student.uwtsd.ac.uk::c4c4317a-e319-4af5-a6fb-696e03a86726" providerId="AD" clId="Web-{9229ED3B-F4FB-40D4-9F3F-128257579679}" dt="2022-02-10T13:06:29.404" v="613" actId="14100"/>
          <ac:picMkLst>
            <pc:docMk/>
            <pc:sldMk cId="109857222" sldId="256"/>
            <ac:picMk id="6" creationId="{5EA21F52-83B8-6E49-8748-03CCE4A9254F}"/>
          </ac:picMkLst>
        </pc:picChg>
        <pc:picChg chg="add del">
          <ac:chgData name="Stephanie Jane Whelan (2029726)" userId="S::2029726@student.uwtsd.ac.uk::c4c4317a-e319-4af5-a6fb-696e03a86726" providerId="AD" clId="Web-{9229ED3B-F4FB-40D4-9F3F-128257579679}" dt="2022-02-10T12:22:23.843" v="349"/>
          <ac:picMkLst>
            <pc:docMk/>
            <pc:sldMk cId="109857222" sldId="256"/>
            <ac:picMk id="8" creationId="{DF19BAF3-7E20-4B9D-B544-BABAEEA1FA75}"/>
          </ac:picMkLst>
        </pc:picChg>
        <pc:picChg chg="add del">
          <ac:chgData name="Stephanie Jane Whelan (2029726)" userId="S::2029726@student.uwtsd.ac.uk::c4c4317a-e319-4af5-a6fb-696e03a86726" providerId="AD" clId="Web-{9229ED3B-F4FB-40D4-9F3F-128257579679}" dt="2022-02-10T12:22:23.843" v="349"/>
          <ac:picMkLst>
            <pc:docMk/>
            <pc:sldMk cId="109857222" sldId="256"/>
            <ac:picMk id="13" creationId="{950648F4-ABCD-4DF0-8641-76CFB2354721}"/>
          </ac:picMkLst>
        </pc:picChg>
        <pc:picChg chg="add del">
          <ac:chgData name="Stephanie Jane Whelan (2029726)" userId="S::2029726@student.uwtsd.ac.uk::c4c4317a-e319-4af5-a6fb-696e03a86726" providerId="AD" clId="Web-{9229ED3B-F4FB-40D4-9F3F-128257579679}" dt="2022-02-10T12:22:23.843" v="349"/>
          <ac:picMkLst>
            <pc:docMk/>
            <pc:sldMk cId="109857222" sldId="256"/>
            <ac:picMk id="17" creationId="{CF1EB4BD-9C7E-4AA3-9681-C7EB0DA6250B}"/>
          </ac:picMkLst>
        </pc:picChg>
        <pc:picChg chg="add del">
          <ac:chgData name="Stephanie Jane Whelan (2029726)" userId="S::2029726@student.uwtsd.ac.uk::c4c4317a-e319-4af5-a6fb-696e03a86726" providerId="AD" clId="Web-{9229ED3B-F4FB-40D4-9F3F-128257579679}" dt="2022-02-10T12:22:23.843" v="349"/>
          <ac:picMkLst>
            <pc:docMk/>
            <pc:sldMk cId="109857222" sldId="256"/>
            <ac:picMk id="19" creationId="{94AAE3AA-3759-4D28-B0EF-575F25A5146C}"/>
          </ac:picMkLst>
        </pc:picChg>
        <pc:cxnChg chg="del">
          <ac:chgData name="Stephanie Jane Whelan (2029726)" userId="S::2029726@student.uwtsd.ac.uk::c4c4317a-e319-4af5-a6fb-696e03a86726" providerId="AD" clId="Web-{9229ED3B-F4FB-40D4-9F3F-128257579679}" dt="2022-02-10T12:14:01.344" v="278"/>
          <ac:cxnSpMkLst>
            <pc:docMk/>
            <pc:sldMk cId="109857222" sldId="256"/>
            <ac:cxnSpMk id="11" creationId="{9E7C23BC-DAA6-40E1-8166-B8C4439D1430}"/>
          </ac:cxnSpMkLst>
        </pc:cxnChg>
      </pc:sldChg>
      <pc:sldChg chg="addSp delSp modSp mod modClrScheme chgLayout">
        <pc:chgData name="Stephanie Jane Whelan (2029726)" userId="S::2029726@student.uwtsd.ac.uk::c4c4317a-e319-4af5-a6fb-696e03a86726" providerId="AD" clId="Web-{9229ED3B-F4FB-40D4-9F3F-128257579679}" dt="2022-02-10T13:00:57.176" v="611" actId="20577"/>
        <pc:sldMkLst>
          <pc:docMk/>
          <pc:sldMk cId="352179697" sldId="257"/>
        </pc:sldMkLst>
        <pc:spChg chg="mod ord">
          <ac:chgData name="Stephanie Jane Whelan (2029726)" userId="S::2029726@student.uwtsd.ac.uk::c4c4317a-e319-4af5-a6fb-696e03a86726" providerId="AD" clId="Web-{9229ED3B-F4FB-40D4-9F3F-128257579679}" dt="2022-02-10T12:59:56.830" v="591" actId="20577"/>
          <ac:spMkLst>
            <pc:docMk/>
            <pc:sldMk cId="352179697" sldId="257"/>
            <ac:spMk id="2" creationId="{60CC3653-687F-4601-B1E2-10C6F24B354F}"/>
          </ac:spMkLst>
        </pc:spChg>
        <pc:spChg chg="mod ord">
          <ac:chgData name="Stephanie Jane Whelan (2029726)" userId="S::2029726@student.uwtsd.ac.uk::c4c4317a-e319-4af5-a6fb-696e03a86726" providerId="AD" clId="Web-{9229ED3B-F4FB-40D4-9F3F-128257579679}" dt="2022-02-10T13:00:20.190" v="594" actId="14100"/>
          <ac:spMkLst>
            <pc:docMk/>
            <pc:sldMk cId="352179697" sldId="257"/>
            <ac:spMk id="3" creationId="{AF376441-0655-4731-A965-C8C359EC2D46}"/>
          </ac:spMkLst>
        </pc:spChg>
        <pc:spChg chg="del">
          <ac:chgData name="Stephanie Jane Whelan (2029726)" userId="S::2029726@student.uwtsd.ac.uk::c4c4317a-e319-4af5-a6fb-696e03a86726" providerId="AD" clId="Web-{9229ED3B-F4FB-40D4-9F3F-128257579679}" dt="2022-02-10T11:34:14.367" v="78"/>
          <ac:spMkLst>
            <pc:docMk/>
            <pc:sldMk cId="352179697" sldId="257"/>
            <ac:spMk id="4" creationId="{1B15DEAB-37D8-4FB2-9890-73F650E91BA2}"/>
          </ac:spMkLst>
        </pc:spChg>
        <pc:spChg chg="del mod">
          <ac:chgData name="Stephanie Jane Whelan (2029726)" userId="S::2029726@student.uwtsd.ac.uk::c4c4317a-e319-4af5-a6fb-696e03a86726" providerId="AD" clId="Web-{9229ED3B-F4FB-40D4-9F3F-128257579679}" dt="2022-02-10T12:50:56.908" v="581"/>
          <ac:spMkLst>
            <pc:docMk/>
            <pc:sldMk cId="352179697" sldId="257"/>
            <ac:spMk id="4" creationId="{D3623C22-DA00-42EF-B54B-23DDBEB3E43E}"/>
          </ac:spMkLst>
        </pc:spChg>
        <pc:spChg chg="del">
          <ac:chgData name="Stephanie Jane Whelan (2029726)" userId="S::2029726@student.uwtsd.ac.uk::c4c4317a-e319-4af5-a6fb-696e03a86726" providerId="AD" clId="Web-{9229ED3B-F4FB-40D4-9F3F-128257579679}" dt="2022-02-10T11:34:12.055" v="77"/>
          <ac:spMkLst>
            <pc:docMk/>
            <pc:sldMk cId="352179697" sldId="257"/>
            <ac:spMk id="5" creationId="{2EF1865F-5C01-4BE3-8DFF-D213829D77D1}"/>
          </ac:spMkLst>
        </pc:spChg>
        <pc:spChg chg="del">
          <ac:chgData name="Stephanie Jane Whelan (2029726)" userId="S::2029726@student.uwtsd.ac.uk::c4c4317a-e319-4af5-a6fb-696e03a86726" providerId="AD" clId="Web-{9229ED3B-F4FB-40D4-9F3F-128257579679}" dt="2022-02-10T11:34:08.305" v="76"/>
          <ac:spMkLst>
            <pc:docMk/>
            <pc:sldMk cId="352179697" sldId="257"/>
            <ac:spMk id="6" creationId="{B02C8898-D71B-4379-8947-6E5FFFF46F7C}"/>
          </ac:spMkLst>
        </pc:spChg>
        <pc:spChg chg="add mod">
          <ac:chgData name="Stephanie Jane Whelan (2029726)" userId="S::2029726@student.uwtsd.ac.uk::c4c4317a-e319-4af5-a6fb-696e03a86726" providerId="AD" clId="Web-{9229ED3B-F4FB-40D4-9F3F-128257579679}" dt="2022-02-10T13:00:29.566" v="595" actId="1076"/>
          <ac:spMkLst>
            <pc:docMk/>
            <pc:sldMk cId="352179697" sldId="257"/>
            <ac:spMk id="7" creationId="{EC521A20-4BDA-4032-A773-269B0E99AE22}"/>
          </ac:spMkLst>
        </pc:spChg>
        <pc:spChg chg="add del mod">
          <ac:chgData name="Stephanie Jane Whelan (2029726)" userId="S::2029726@student.uwtsd.ac.uk::c4c4317a-e319-4af5-a6fb-696e03a86726" providerId="AD" clId="Web-{9229ED3B-F4FB-40D4-9F3F-128257579679}" dt="2022-02-10T12:59:58.096" v="592"/>
          <ac:spMkLst>
            <pc:docMk/>
            <pc:sldMk cId="352179697" sldId="257"/>
            <ac:spMk id="8" creationId="{7968D352-5D03-4F22-82C7-5A7A2CD3AD00}"/>
          </ac:spMkLst>
        </pc:spChg>
        <pc:spChg chg="add mod">
          <ac:chgData name="Stephanie Jane Whelan (2029726)" userId="S::2029726@student.uwtsd.ac.uk::c4c4317a-e319-4af5-a6fb-696e03a86726" providerId="AD" clId="Web-{9229ED3B-F4FB-40D4-9F3F-128257579679}" dt="2022-02-10T13:00:57.176" v="611" actId="20577"/>
          <ac:spMkLst>
            <pc:docMk/>
            <pc:sldMk cId="352179697" sldId="257"/>
            <ac:spMk id="9" creationId="{41946A00-4130-4FE8-88C9-930F1B9B4513}"/>
          </ac:spMkLst>
        </pc:spChg>
      </pc:sldChg>
      <pc:sldChg chg="addSp modSp new mod modClrScheme chgLayout">
        <pc:chgData name="Stephanie Jane Whelan (2029726)" userId="S::2029726@student.uwtsd.ac.uk::c4c4317a-e319-4af5-a6fb-696e03a86726" providerId="AD" clId="Web-{9229ED3B-F4FB-40D4-9F3F-128257579679}" dt="2022-02-10T12:22:23.843" v="349"/>
        <pc:sldMkLst>
          <pc:docMk/>
          <pc:sldMk cId="418923879" sldId="258"/>
        </pc:sldMkLst>
        <pc:spChg chg="mod ord">
          <ac:chgData name="Stephanie Jane Whelan (2029726)" userId="S::2029726@student.uwtsd.ac.uk::c4c4317a-e319-4af5-a6fb-696e03a86726" providerId="AD" clId="Web-{9229ED3B-F4FB-40D4-9F3F-128257579679}" dt="2022-02-10T12:22:23.843" v="349"/>
          <ac:spMkLst>
            <pc:docMk/>
            <pc:sldMk cId="418923879" sldId="258"/>
            <ac:spMk id="2" creationId="{D620EEFE-1C3E-49D8-B105-5ED0C946C525}"/>
          </ac:spMkLst>
        </pc:spChg>
        <pc:spChg chg="mod ord">
          <ac:chgData name="Stephanie Jane Whelan (2029726)" userId="S::2029726@student.uwtsd.ac.uk::c4c4317a-e319-4af5-a6fb-696e03a86726" providerId="AD" clId="Web-{9229ED3B-F4FB-40D4-9F3F-128257579679}" dt="2022-02-10T12:22:23.843" v="349"/>
          <ac:spMkLst>
            <pc:docMk/>
            <pc:sldMk cId="418923879" sldId="258"/>
            <ac:spMk id="3" creationId="{C08F3743-493F-43F0-B582-13D9C1F3415F}"/>
          </ac:spMkLst>
        </pc:spChg>
        <pc:spChg chg="add mod">
          <ac:chgData name="Stephanie Jane Whelan (2029726)" userId="S::2029726@student.uwtsd.ac.uk::c4c4317a-e319-4af5-a6fb-696e03a86726" providerId="AD" clId="Web-{9229ED3B-F4FB-40D4-9F3F-128257579679}" dt="2022-02-10T11:57:08.736" v="203" actId="14100"/>
          <ac:spMkLst>
            <pc:docMk/>
            <pc:sldMk cId="418923879" sldId="258"/>
            <ac:spMk id="4" creationId="{8233102A-35FD-4114-A56B-66AE3003C47D}"/>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2671190834" sldId="259"/>
        </pc:sldMkLst>
        <pc:spChg chg="mod ord">
          <ac:chgData name="Stephanie Jane Whelan (2029726)" userId="S::2029726@student.uwtsd.ac.uk::c4c4317a-e319-4af5-a6fb-696e03a86726" providerId="AD" clId="Web-{9229ED3B-F4FB-40D4-9F3F-128257579679}" dt="2022-02-10T12:22:23.843" v="349"/>
          <ac:spMkLst>
            <pc:docMk/>
            <pc:sldMk cId="2671190834" sldId="259"/>
            <ac:spMk id="2" creationId="{B7D78761-54D5-4D95-A6A1-FCA86AFC4338}"/>
          </ac:spMkLst>
        </pc:spChg>
        <pc:spChg chg="mod ord">
          <ac:chgData name="Stephanie Jane Whelan (2029726)" userId="S::2029726@student.uwtsd.ac.uk::c4c4317a-e319-4af5-a6fb-696e03a86726" providerId="AD" clId="Web-{9229ED3B-F4FB-40D4-9F3F-128257579679}" dt="2022-02-10T12:22:23.843" v="349"/>
          <ac:spMkLst>
            <pc:docMk/>
            <pc:sldMk cId="2671190834" sldId="259"/>
            <ac:spMk id="3" creationId="{2A8AA57C-86F4-4321-BB5B-0CC37389131C}"/>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1112002693" sldId="260"/>
        </pc:sldMkLst>
        <pc:spChg chg="mod ord">
          <ac:chgData name="Stephanie Jane Whelan (2029726)" userId="S::2029726@student.uwtsd.ac.uk::c4c4317a-e319-4af5-a6fb-696e03a86726" providerId="AD" clId="Web-{9229ED3B-F4FB-40D4-9F3F-128257579679}" dt="2022-02-10T12:22:23.843" v="349"/>
          <ac:spMkLst>
            <pc:docMk/>
            <pc:sldMk cId="1112002693" sldId="260"/>
            <ac:spMk id="2" creationId="{57DBE9E1-82B5-4FC9-8370-DAAAFA388664}"/>
          </ac:spMkLst>
        </pc:spChg>
        <pc:spChg chg="mod ord">
          <ac:chgData name="Stephanie Jane Whelan (2029726)" userId="S::2029726@student.uwtsd.ac.uk::c4c4317a-e319-4af5-a6fb-696e03a86726" providerId="AD" clId="Web-{9229ED3B-F4FB-40D4-9F3F-128257579679}" dt="2022-02-10T12:22:23.843" v="349"/>
          <ac:spMkLst>
            <pc:docMk/>
            <pc:sldMk cId="1112002693" sldId="260"/>
            <ac:spMk id="3" creationId="{EFFFB993-86F6-4BB9-B137-78FA30BC8750}"/>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1143843255" sldId="261"/>
        </pc:sldMkLst>
        <pc:spChg chg="mod ord">
          <ac:chgData name="Stephanie Jane Whelan (2029726)" userId="S::2029726@student.uwtsd.ac.uk::c4c4317a-e319-4af5-a6fb-696e03a86726" providerId="AD" clId="Web-{9229ED3B-F4FB-40D4-9F3F-128257579679}" dt="2022-02-10T12:22:23.843" v="349"/>
          <ac:spMkLst>
            <pc:docMk/>
            <pc:sldMk cId="1143843255" sldId="261"/>
            <ac:spMk id="2" creationId="{DD9D25C6-2257-4F8C-8DF7-A52F5C1D3C24}"/>
          </ac:spMkLst>
        </pc:spChg>
        <pc:spChg chg="mod ord">
          <ac:chgData name="Stephanie Jane Whelan (2029726)" userId="S::2029726@student.uwtsd.ac.uk::c4c4317a-e319-4af5-a6fb-696e03a86726" providerId="AD" clId="Web-{9229ED3B-F4FB-40D4-9F3F-128257579679}" dt="2022-02-10T12:22:23.843" v="349"/>
          <ac:spMkLst>
            <pc:docMk/>
            <pc:sldMk cId="1143843255" sldId="261"/>
            <ac:spMk id="3" creationId="{A618D6ED-A017-4BEC-B7F3-EEC09B0CABD7}"/>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3527747282" sldId="262"/>
        </pc:sldMkLst>
        <pc:spChg chg="mod ord">
          <ac:chgData name="Stephanie Jane Whelan (2029726)" userId="S::2029726@student.uwtsd.ac.uk::c4c4317a-e319-4af5-a6fb-696e03a86726" providerId="AD" clId="Web-{9229ED3B-F4FB-40D4-9F3F-128257579679}" dt="2022-02-10T12:22:23.843" v="349"/>
          <ac:spMkLst>
            <pc:docMk/>
            <pc:sldMk cId="3527747282" sldId="262"/>
            <ac:spMk id="2" creationId="{F3BF8C4B-B88A-4DBA-BCDA-D1A2CC13E483}"/>
          </ac:spMkLst>
        </pc:spChg>
        <pc:spChg chg="mod ord">
          <ac:chgData name="Stephanie Jane Whelan (2029726)" userId="S::2029726@student.uwtsd.ac.uk::c4c4317a-e319-4af5-a6fb-696e03a86726" providerId="AD" clId="Web-{9229ED3B-F4FB-40D4-9F3F-128257579679}" dt="2022-02-10T12:22:23.843" v="349"/>
          <ac:spMkLst>
            <pc:docMk/>
            <pc:sldMk cId="3527747282" sldId="262"/>
            <ac:spMk id="3" creationId="{170C6847-8E1D-4F82-8521-2B456BF9ADE7}"/>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2514114" sldId="263"/>
        </pc:sldMkLst>
        <pc:spChg chg="mod ord">
          <ac:chgData name="Stephanie Jane Whelan (2029726)" userId="S::2029726@student.uwtsd.ac.uk::c4c4317a-e319-4af5-a6fb-696e03a86726" providerId="AD" clId="Web-{9229ED3B-F4FB-40D4-9F3F-128257579679}" dt="2022-02-10T12:22:23.843" v="349"/>
          <ac:spMkLst>
            <pc:docMk/>
            <pc:sldMk cId="2514114" sldId="263"/>
            <ac:spMk id="2" creationId="{90F257F0-9477-47B0-A39A-59D746D13F3A}"/>
          </ac:spMkLst>
        </pc:spChg>
        <pc:spChg chg="mod ord">
          <ac:chgData name="Stephanie Jane Whelan (2029726)" userId="S::2029726@student.uwtsd.ac.uk::c4c4317a-e319-4af5-a6fb-696e03a86726" providerId="AD" clId="Web-{9229ED3B-F4FB-40D4-9F3F-128257579679}" dt="2022-02-10T12:22:23.843" v="349"/>
          <ac:spMkLst>
            <pc:docMk/>
            <pc:sldMk cId="2514114" sldId="263"/>
            <ac:spMk id="3" creationId="{6CB1D8F4-A8DE-481F-AA20-D5BD0B01F40A}"/>
          </ac:spMkLst>
        </pc:spChg>
      </pc:sldChg>
      <pc:sldChg chg="del">
        <pc:chgData name="Stephanie Jane Whelan (2029726)" userId="S::2029726@student.uwtsd.ac.uk::c4c4317a-e319-4af5-a6fb-696e03a86726" providerId="AD" clId="Web-{9229ED3B-F4FB-40D4-9F3F-128257579679}" dt="2022-02-10T12:50:44.049" v="579"/>
        <pc:sldMkLst>
          <pc:docMk/>
          <pc:sldMk cId="1483814752" sldId="264"/>
        </pc:sldMkLst>
      </pc:sldChg>
      <pc:sldMasterChg chg="del delSldLayout">
        <pc:chgData name="Stephanie Jane Whelan (2029726)" userId="S::2029726@student.uwtsd.ac.uk::c4c4317a-e319-4af5-a6fb-696e03a86726" providerId="AD" clId="Web-{9229ED3B-F4FB-40D4-9F3F-128257579679}" dt="2022-02-10T12:14:01.344" v="278"/>
        <pc:sldMasterMkLst>
          <pc:docMk/>
          <pc:sldMasterMk cId="425150158" sldId="2147483805"/>
        </pc:sldMasterMkLst>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2950861141" sldId="2147483794"/>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2607782916" sldId="2147483795"/>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1892093600" sldId="2147483796"/>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1321076451" sldId="2147483797"/>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1269569503" sldId="2147483798"/>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3117459499" sldId="2147483799"/>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2730787092" sldId="2147483800"/>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946217920" sldId="2147483801"/>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2225099055" sldId="2147483802"/>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1911779322" sldId="2147483803"/>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42106066" sldId="2147483804"/>
          </pc:sldLayoutMkLst>
        </pc:sldLayoutChg>
      </pc:sldMasterChg>
      <pc:sldMasterChg chg="add del addSldLayout delSldLayout modSldLayout">
        <pc:chgData name="Stephanie Jane Whelan (2029726)" userId="S::2029726@student.uwtsd.ac.uk::c4c4317a-e319-4af5-a6fb-696e03a86726" providerId="AD" clId="Web-{9229ED3B-F4FB-40D4-9F3F-128257579679}" dt="2022-02-10T12:22:23.843" v="349"/>
        <pc:sldMasterMkLst>
          <pc:docMk/>
          <pc:sldMasterMk cId="3520655514" sldId="2147483806"/>
        </pc:sldMasterMkLst>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2449908465" sldId="2147483807"/>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452109909" sldId="2147483808"/>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366293039" sldId="2147483809"/>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276854986" sldId="2147483810"/>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403587829" sldId="2147483811"/>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752888272" sldId="2147483812"/>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485782739" sldId="2147483813"/>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841964731" sldId="2147483814"/>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535705848" sldId="2147483815"/>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556635209" sldId="2147483816"/>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994367638" sldId="2147483817"/>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802848330" sldId="2147483818"/>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2835666870" sldId="2147483819"/>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139506125" sldId="2147483820"/>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822148673" sldId="2147483821"/>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2014738399" sldId="2147483822"/>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285259431" sldId="2147483823"/>
          </pc:sldLayoutMkLst>
        </pc:sldLayoutChg>
      </pc:sldMasterChg>
      <pc:sldMasterChg chg="add addSldLayout modSldLayout">
        <pc:chgData name="Stephanie Jane Whelan (2029726)" userId="S::2029726@student.uwtsd.ac.uk::c4c4317a-e319-4af5-a6fb-696e03a86726" providerId="AD" clId="Web-{9229ED3B-F4FB-40D4-9F3F-128257579679}" dt="2022-02-10T12:22:23.843" v="349"/>
        <pc:sldMasterMkLst>
          <pc:docMk/>
          <pc:sldMasterMk cId="1127183455" sldId="2147483824"/>
        </pc:sldMasterMkLst>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1096602741" sldId="2147483825"/>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3190228733" sldId="2147483826"/>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2900058762" sldId="2147483827"/>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3154484034" sldId="2147483828"/>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945940301" sldId="2147483829"/>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511023185" sldId="2147483830"/>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3938538876" sldId="2147483831"/>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3055763393" sldId="2147483832"/>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2034333357" sldId="2147483833"/>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1559838932" sldId="2147483834"/>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40027550" sldId="2147483835"/>
          </pc:sldLayoutMkLst>
        </pc:sldLayoutChg>
      </pc:sldMasterChg>
    </pc:docChg>
  </pc:docChgLst>
  <pc:docChgLst>
    <pc:chgData name="Stephanie Whelan (2029726)" userId="S::2029726@student.uwtsd.ac.uk::c4c4317a-e319-4af5-a6fb-696e03a86726" providerId="AD" clId="Web-{5C69A16A-0FAD-4D83-376E-5CE4D390A3EB}"/>
    <pc:docChg chg="delSld modSld">
      <pc:chgData name="Stephanie Whelan (2029726)" userId="S::2029726@student.uwtsd.ac.uk::c4c4317a-e319-4af5-a6fb-696e03a86726" providerId="AD" clId="Web-{5C69A16A-0FAD-4D83-376E-5CE4D390A3EB}" dt="2022-02-25T14:17:35.469" v="650" actId="20577"/>
      <pc:docMkLst>
        <pc:docMk/>
      </pc:docMkLst>
      <pc:sldChg chg="modSp">
        <pc:chgData name="Stephanie Whelan (2029726)" userId="S::2029726@student.uwtsd.ac.uk::c4c4317a-e319-4af5-a6fb-696e03a86726" providerId="AD" clId="Web-{5C69A16A-0FAD-4D83-376E-5CE4D390A3EB}" dt="2022-02-25T13:53:46.132" v="472" actId="20577"/>
        <pc:sldMkLst>
          <pc:docMk/>
          <pc:sldMk cId="352179697" sldId="257"/>
        </pc:sldMkLst>
        <pc:graphicFrameChg chg="modGraphic">
          <ac:chgData name="Stephanie Whelan (2029726)" userId="S::2029726@student.uwtsd.ac.uk::c4c4317a-e319-4af5-a6fb-696e03a86726" providerId="AD" clId="Web-{5C69A16A-0FAD-4D83-376E-5CE4D390A3EB}" dt="2022-02-25T13:53:46.132" v="472" actId="20577"/>
          <ac:graphicFrameMkLst>
            <pc:docMk/>
            <pc:sldMk cId="352179697" sldId="257"/>
            <ac:graphicFrameMk id="10" creationId="{BD879DC3-313A-4CBC-B06F-2BF3F4EC0B4E}"/>
          </ac:graphicFrameMkLst>
        </pc:graphicFrameChg>
      </pc:sldChg>
      <pc:sldChg chg="modSp">
        <pc:chgData name="Stephanie Whelan (2029726)" userId="S::2029726@student.uwtsd.ac.uk::c4c4317a-e319-4af5-a6fb-696e03a86726" providerId="AD" clId="Web-{5C69A16A-0FAD-4D83-376E-5CE4D390A3EB}" dt="2022-02-25T14:03:32.149" v="514" actId="20577"/>
        <pc:sldMkLst>
          <pc:docMk/>
          <pc:sldMk cId="1112002693" sldId="260"/>
        </pc:sldMkLst>
        <pc:spChg chg="mod">
          <ac:chgData name="Stephanie Whelan (2029726)" userId="S::2029726@student.uwtsd.ac.uk::c4c4317a-e319-4af5-a6fb-696e03a86726" providerId="AD" clId="Web-{5C69A16A-0FAD-4D83-376E-5CE4D390A3EB}" dt="2022-02-25T14:03:07.929" v="512" actId="20577"/>
          <ac:spMkLst>
            <pc:docMk/>
            <pc:sldMk cId="1112002693" sldId="260"/>
            <ac:spMk id="2" creationId="{57DBE9E1-82B5-4FC9-8370-DAAAFA388664}"/>
          </ac:spMkLst>
        </pc:spChg>
        <pc:spChg chg="mod">
          <ac:chgData name="Stephanie Whelan (2029726)" userId="S::2029726@student.uwtsd.ac.uk::c4c4317a-e319-4af5-a6fb-696e03a86726" providerId="AD" clId="Web-{5C69A16A-0FAD-4D83-376E-5CE4D390A3EB}" dt="2022-02-25T14:03:32.149" v="514" actId="20577"/>
          <ac:spMkLst>
            <pc:docMk/>
            <pc:sldMk cId="1112002693" sldId="260"/>
            <ac:spMk id="3" creationId="{EFFFB993-86F6-4BB9-B137-78FA30BC8750}"/>
          </ac:spMkLst>
        </pc:spChg>
      </pc:sldChg>
      <pc:sldChg chg="modSp">
        <pc:chgData name="Stephanie Whelan (2029726)" userId="S::2029726@student.uwtsd.ac.uk::c4c4317a-e319-4af5-a6fb-696e03a86726" providerId="AD" clId="Web-{5C69A16A-0FAD-4D83-376E-5CE4D390A3EB}" dt="2022-02-25T14:13:17.884" v="604" actId="20577"/>
        <pc:sldMkLst>
          <pc:docMk/>
          <pc:sldMk cId="3527747282" sldId="262"/>
        </pc:sldMkLst>
        <pc:spChg chg="mod">
          <ac:chgData name="Stephanie Whelan (2029726)" userId="S::2029726@student.uwtsd.ac.uk::c4c4317a-e319-4af5-a6fb-696e03a86726" providerId="AD" clId="Web-{5C69A16A-0FAD-4D83-376E-5CE4D390A3EB}" dt="2022-02-25T13:42:50.130" v="409" actId="20577"/>
          <ac:spMkLst>
            <pc:docMk/>
            <pc:sldMk cId="3527747282" sldId="262"/>
            <ac:spMk id="2" creationId="{F3BF8C4B-B88A-4DBA-BCDA-D1A2CC13E483}"/>
          </ac:spMkLst>
        </pc:spChg>
        <pc:spChg chg="mod">
          <ac:chgData name="Stephanie Whelan (2029726)" userId="S::2029726@student.uwtsd.ac.uk::c4c4317a-e319-4af5-a6fb-696e03a86726" providerId="AD" clId="Web-{5C69A16A-0FAD-4D83-376E-5CE4D390A3EB}" dt="2022-02-25T14:13:17.884" v="604" actId="20577"/>
          <ac:spMkLst>
            <pc:docMk/>
            <pc:sldMk cId="3527747282" sldId="262"/>
            <ac:spMk id="3" creationId="{170C6847-8E1D-4F82-8521-2B456BF9ADE7}"/>
          </ac:spMkLst>
        </pc:spChg>
      </pc:sldChg>
      <pc:sldChg chg="addSp delSp modSp">
        <pc:chgData name="Stephanie Whelan (2029726)" userId="S::2029726@student.uwtsd.ac.uk::c4c4317a-e319-4af5-a6fb-696e03a86726" providerId="AD" clId="Web-{5C69A16A-0FAD-4D83-376E-5CE4D390A3EB}" dt="2022-02-25T14:05:51.762" v="528" actId="20577"/>
        <pc:sldMkLst>
          <pc:docMk/>
          <pc:sldMk cId="2514114" sldId="263"/>
        </pc:sldMkLst>
        <pc:spChg chg="mod">
          <ac:chgData name="Stephanie Whelan (2029726)" userId="S::2029726@student.uwtsd.ac.uk::c4c4317a-e319-4af5-a6fb-696e03a86726" providerId="AD" clId="Web-{5C69A16A-0FAD-4D83-376E-5CE4D390A3EB}" dt="2022-02-25T14:05:51.762" v="528" actId="20577"/>
          <ac:spMkLst>
            <pc:docMk/>
            <pc:sldMk cId="2514114" sldId="263"/>
            <ac:spMk id="2" creationId="{90F257F0-9477-47B0-A39A-59D746D13F3A}"/>
          </ac:spMkLst>
        </pc:spChg>
        <pc:spChg chg="mod ord">
          <ac:chgData name="Stephanie Whelan (2029726)" userId="S::2029726@student.uwtsd.ac.uk::c4c4317a-e319-4af5-a6fb-696e03a86726" providerId="AD" clId="Web-{5C69A16A-0FAD-4D83-376E-5CE4D390A3EB}" dt="2022-02-25T13:41:49.472" v="408" actId="20577"/>
          <ac:spMkLst>
            <pc:docMk/>
            <pc:sldMk cId="2514114" sldId="263"/>
            <ac:spMk id="3" creationId="{6CB1D8F4-A8DE-481F-AA20-D5BD0B01F40A}"/>
          </ac:spMkLst>
        </pc:spChg>
        <pc:spChg chg="mod">
          <ac:chgData name="Stephanie Whelan (2029726)" userId="S::2029726@student.uwtsd.ac.uk::c4c4317a-e319-4af5-a6fb-696e03a86726" providerId="AD" clId="Web-{5C69A16A-0FAD-4D83-376E-5CE4D390A3EB}" dt="2022-02-25T13:36:36.213" v="395" actId="20577"/>
          <ac:spMkLst>
            <pc:docMk/>
            <pc:sldMk cId="2514114" sldId="263"/>
            <ac:spMk id="6" creationId="{F7E862B6-4BBB-47D1-B937-3F6BBD657F5D}"/>
          </ac:spMkLst>
        </pc:spChg>
        <pc:spChg chg="del">
          <ac:chgData name="Stephanie Whelan (2029726)" userId="S::2029726@student.uwtsd.ac.uk::c4c4317a-e319-4af5-a6fb-696e03a86726" providerId="AD" clId="Web-{5C69A16A-0FAD-4D83-376E-5CE4D390A3EB}" dt="2022-02-25T13:36:29.791" v="393"/>
          <ac:spMkLst>
            <pc:docMk/>
            <pc:sldMk cId="2514114" sldId="263"/>
            <ac:spMk id="7" creationId="{7AB32109-E22A-41AB-8F2D-F86EC08A8826}"/>
          </ac:spMkLst>
        </pc:spChg>
        <pc:spChg chg="del">
          <ac:chgData name="Stephanie Whelan (2029726)" userId="S::2029726@student.uwtsd.ac.uk::c4c4317a-e319-4af5-a6fb-696e03a86726" providerId="AD" clId="Web-{5C69A16A-0FAD-4D83-376E-5CE4D390A3EB}" dt="2022-02-25T13:36:27.525" v="392"/>
          <ac:spMkLst>
            <pc:docMk/>
            <pc:sldMk cId="2514114" sldId="263"/>
            <ac:spMk id="8" creationId="{DF381C97-C311-4A03-A469-4C38F7074320}"/>
          </ac:spMkLst>
        </pc:spChg>
        <pc:spChg chg="add">
          <ac:chgData name="Stephanie Whelan (2029726)" userId="S::2029726@student.uwtsd.ac.uk::c4c4317a-e319-4af5-a6fb-696e03a86726" providerId="AD" clId="Web-{5C69A16A-0FAD-4D83-376E-5CE4D390A3EB}" dt="2022-02-25T13:36:56.010" v="396"/>
          <ac:spMkLst>
            <pc:docMk/>
            <pc:sldMk cId="2514114" sldId="263"/>
            <ac:spMk id="11" creationId="{0D93D774-E48C-4FFC-816B-0C472273F1EE}"/>
          </ac:spMkLst>
        </pc:spChg>
        <pc:picChg chg="mod">
          <ac:chgData name="Stephanie Whelan (2029726)" userId="S::2029726@student.uwtsd.ac.uk::c4c4317a-e319-4af5-a6fb-696e03a86726" providerId="AD" clId="Web-{5C69A16A-0FAD-4D83-376E-5CE4D390A3EB}" dt="2022-02-25T13:36:56.010" v="396"/>
          <ac:picMkLst>
            <pc:docMk/>
            <pc:sldMk cId="2514114" sldId="263"/>
            <ac:picMk id="4" creationId="{8C39DC3B-7F2F-4257-A12B-6BAA9B56A343}"/>
          </ac:picMkLst>
        </pc:picChg>
      </pc:sldChg>
      <pc:sldChg chg="modSp">
        <pc:chgData name="Stephanie Whelan (2029726)" userId="S::2029726@student.uwtsd.ac.uk::c4c4317a-e319-4af5-a6fb-696e03a86726" providerId="AD" clId="Web-{5C69A16A-0FAD-4D83-376E-5CE4D390A3EB}" dt="2022-02-25T14:02:43.757" v="511" actId="20577"/>
        <pc:sldMkLst>
          <pc:docMk/>
          <pc:sldMk cId="493523465" sldId="264"/>
        </pc:sldMkLst>
        <pc:spChg chg="mod">
          <ac:chgData name="Stephanie Whelan (2029726)" userId="S::2029726@student.uwtsd.ac.uk::c4c4317a-e319-4af5-a6fb-696e03a86726" providerId="AD" clId="Web-{5C69A16A-0FAD-4D83-376E-5CE4D390A3EB}" dt="2022-02-25T14:02:43.757" v="511" actId="20577"/>
          <ac:spMkLst>
            <pc:docMk/>
            <pc:sldMk cId="493523465" sldId="264"/>
            <ac:spMk id="2" creationId="{0E2F743B-A06D-8F47-B0C2-177F9E8C1477}"/>
          </ac:spMkLst>
        </pc:spChg>
        <pc:spChg chg="mod">
          <ac:chgData name="Stephanie Whelan (2029726)" userId="S::2029726@student.uwtsd.ac.uk::c4c4317a-e319-4af5-a6fb-696e03a86726" providerId="AD" clId="Web-{5C69A16A-0FAD-4D83-376E-5CE4D390A3EB}" dt="2022-02-25T13:50:31.939" v="450" actId="20577"/>
          <ac:spMkLst>
            <pc:docMk/>
            <pc:sldMk cId="493523465" sldId="264"/>
            <ac:spMk id="3" creationId="{DEE89BD9-B393-41E3-A9BD-C7BDAFE57409}"/>
          </ac:spMkLst>
        </pc:spChg>
        <pc:spChg chg="mod">
          <ac:chgData name="Stephanie Whelan (2029726)" userId="S::2029726@student.uwtsd.ac.uk::c4c4317a-e319-4af5-a6fb-696e03a86726" providerId="AD" clId="Web-{5C69A16A-0FAD-4D83-376E-5CE4D390A3EB}" dt="2022-02-25T13:50:21.345" v="449" actId="20577"/>
          <ac:spMkLst>
            <pc:docMk/>
            <pc:sldMk cId="493523465" sldId="264"/>
            <ac:spMk id="4" creationId="{1C397644-F65F-4DF8-9368-8203053EC87B}"/>
          </ac:spMkLst>
        </pc:spChg>
        <pc:spChg chg="mod">
          <ac:chgData name="Stephanie Whelan (2029726)" userId="S::2029726@student.uwtsd.ac.uk::c4c4317a-e319-4af5-a6fb-696e03a86726" providerId="AD" clId="Web-{5C69A16A-0FAD-4D83-376E-5CE4D390A3EB}" dt="2022-02-25T14:02:22.991" v="510" actId="20577"/>
          <ac:spMkLst>
            <pc:docMk/>
            <pc:sldMk cId="493523465" sldId="264"/>
            <ac:spMk id="132" creationId="{A3D451EC-F149-4214-B0EE-9715FADB9D68}"/>
          </ac:spMkLst>
        </pc:spChg>
        <pc:picChg chg="mod">
          <ac:chgData name="Stephanie Whelan (2029726)" userId="S::2029726@student.uwtsd.ac.uk::c4c4317a-e319-4af5-a6fb-696e03a86726" providerId="AD" clId="Web-{5C69A16A-0FAD-4D83-376E-5CE4D390A3EB}" dt="2022-02-25T13:51:58.551" v="466" actId="14100"/>
          <ac:picMkLst>
            <pc:docMk/>
            <pc:sldMk cId="493523465" sldId="264"/>
            <ac:picMk id="5" creationId="{7B070566-DE97-4971-A37B-6EEF86098FC6}"/>
          </ac:picMkLst>
        </pc:picChg>
      </pc:sldChg>
      <pc:sldChg chg="addSp delSp modSp delAnim">
        <pc:chgData name="Stephanie Whelan (2029726)" userId="S::2029726@student.uwtsd.ac.uk::c4c4317a-e319-4af5-a6fb-696e03a86726" providerId="AD" clId="Web-{5C69A16A-0FAD-4D83-376E-5CE4D390A3EB}" dt="2022-02-25T14:16:35.077" v="636" actId="20577"/>
        <pc:sldMkLst>
          <pc:docMk/>
          <pc:sldMk cId="2743996145" sldId="265"/>
        </pc:sldMkLst>
        <pc:spChg chg="del mod">
          <ac:chgData name="Stephanie Whelan (2029726)" userId="S::2029726@student.uwtsd.ac.uk::c4c4317a-e319-4af5-a6fb-696e03a86726" providerId="AD" clId="Web-{5C69A16A-0FAD-4D83-376E-5CE4D390A3EB}" dt="2022-02-25T13:27:35.994" v="218"/>
          <ac:spMkLst>
            <pc:docMk/>
            <pc:sldMk cId="2743996145" sldId="265"/>
            <ac:spMk id="2" creationId="{26243D96-1598-4C67-B124-7B865AD4A63B}"/>
          </ac:spMkLst>
        </pc:spChg>
        <pc:spChg chg="add del mod">
          <ac:chgData name="Stephanie Whelan (2029726)" userId="S::2029726@student.uwtsd.ac.uk::c4c4317a-e319-4af5-a6fb-696e03a86726" providerId="AD" clId="Web-{5C69A16A-0FAD-4D83-376E-5CE4D390A3EB}" dt="2022-02-25T13:18:08.588" v="110"/>
          <ac:spMkLst>
            <pc:docMk/>
            <pc:sldMk cId="2743996145" sldId="265"/>
            <ac:spMk id="5" creationId="{7384CF4D-4C74-4698-8DC8-B070FCF05EFE}"/>
          </ac:spMkLst>
        </pc:spChg>
        <pc:spChg chg="add mod">
          <ac:chgData name="Stephanie Whelan (2029726)" userId="S::2029726@student.uwtsd.ac.uk::c4c4317a-e319-4af5-a6fb-696e03a86726" providerId="AD" clId="Web-{5C69A16A-0FAD-4D83-376E-5CE4D390A3EB}" dt="2022-02-25T13:35:09.413" v="389" actId="20577"/>
          <ac:spMkLst>
            <pc:docMk/>
            <pc:sldMk cId="2743996145" sldId="265"/>
            <ac:spMk id="8" creationId="{8378CF77-5CCE-4A7A-AF73-3EE5581D6969}"/>
          </ac:spMkLst>
        </pc:spChg>
        <pc:spChg chg="add mod">
          <ac:chgData name="Stephanie Whelan (2029726)" userId="S::2029726@student.uwtsd.ac.uk::c4c4317a-e319-4af5-a6fb-696e03a86726" providerId="AD" clId="Web-{5C69A16A-0FAD-4D83-376E-5CE4D390A3EB}" dt="2022-02-25T14:16:35.077" v="636" actId="20577"/>
          <ac:spMkLst>
            <pc:docMk/>
            <pc:sldMk cId="2743996145" sldId="265"/>
            <ac:spMk id="9" creationId="{9715F563-5E2E-4185-8932-F0E1C31A550B}"/>
          </ac:spMkLst>
        </pc:spChg>
        <pc:spChg chg="del">
          <ac:chgData name="Stephanie Whelan (2029726)" userId="S::2029726@student.uwtsd.ac.uk::c4c4317a-e319-4af5-a6fb-696e03a86726" providerId="AD" clId="Web-{5C69A16A-0FAD-4D83-376E-5CE4D390A3EB}" dt="2022-02-25T13:19:18.871" v="146"/>
          <ac:spMkLst>
            <pc:docMk/>
            <pc:sldMk cId="2743996145" sldId="265"/>
            <ac:spMk id="100" creationId="{95DBBBEB-F8DF-4794-86A8-BD884F7E6794}"/>
          </ac:spMkLst>
        </pc:spChg>
        <pc:spChg chg="add">
          <ac:chgData name="Stephanie Whelan (2029726)" userId="S::2029726@student.uwtsd.ac.uk::c4c4317a-e319-4af5-a6fb-696e03a86726" providerId="AD" clId="Web-{5C69A16A-0FAD-4D83-376E-5CE4D390A3EB}" dt="2022-02-25T13:20:59.233" v="158"/>
          <ac:spMkLst>
            <pc:docMk/>
            <pc:sldMk cId="2743996145" sldId="265"/>
            <ac:spMk id="113" creationId="{15BF20A1-7C3A-4BEC-BE35-8AA3E9F011CA}"/>
          </ac:spMkLst>
        </pc:spChg>
        <pc:spChg chg="add">
          <ac:chgData name="Stephanie Whelan (2029726)" userId="S::2029726@student.uwtsd.ac.uk::c4c4317a-e319-4af5-a6fb-696e03a86726" providerId="AD" clId="Web-{5C69A16A-0FAD-4D83-376E-5CE4D390A3EB}" dt="2022-02-25T13:20:59.233" v="158"/>
          <ac:spMkLst>
            <pc:docMk/>
            <pc:sldMk cId="2743996145" sldId="265"/>
            <ac:spMk id="119" creationId="{7FDEDC12-69DE-40B2-9801-E7FFEC7C1727}"/>
          </ac:spMkLst>
        </pc:spChg>
        <pc:spChg chg="add">
          <ac:chgData name="Stephanie Whelan (2029726)" userId="S::2029726@student.uwtsd.ac.uk::c4c4317a-e319-4af5-a6fb-696e03a86726" providerId="AD" clId="Web-{5C69A16A-0FAD-4D83-376E-5CE4D390A3EB}" dt="2022-02-25T13:20:59.233" v="158"/>
          <ac:spMkLst>
            <pc:docMk/>
            <pc:sldMk cId="2743996145" sldId="265"/>
            <ac:spMk id="121" creationId="{3447481A-96D1-4BEB-9703-BFC4C06FDAA0}"/>
          </ac:spMkLst>
        </pc:spChg>
        <pc:spChg chg="add">
          <ac:chgData name="Stephanie Whelan (2029726)" userId="S::2029726@student.uwtsd.ac.uk::c4c4317a-e319-4af5-a6fb-696e03a86726" providerId="AD" clId="Web-{5C69A16A-0FAD-4D83-376E-5CE4D390A3EB}" dt="2022-02-25T13:20:59.233" v="158"/>
          <ac:spMkLst>
            <pc:docMk/>
            <pc:sldMk cId="2743996145" sldId="265"/>
            <ac:spMk id="123" creationId="{06F922D1-A1C1-4280-B4BD-849F408DF86F}"/>
          </ac:spMkLst>
        </pc:spChg>
        <pc:spChg chg="del">
          <ac:chgData name="Stephanie Whelan (2029726)" userId="S::2029726@student.uwtsd.ac.uk::c4c4317a-e319-4af5-a6fb-696e03a86726" providerId="AD" clId="Web-{5C69A16A-0FAD-4D83-376E-5CE4D390A3EB}" dt="2022-02-25T13:19:18.871" v="146"/>
          <ac:spMkLst>
            <pc:docMk/>
            <pc:sldMk cId="2743996145" sldId="265"/>
            <ac:spMk id="147" creationId="{1D73A963-D417-4FD9-851E-5E323F67D1BF}"/>
          </ac:spMkLst>
        </pc:spChg>
        <pc:spChg chg="del">
          <ac:chgData name="Stephanie Whelan (2029726)" userId="S::2029726@student.uwtsd.ac.uk::c4c4317a-e319-4af5-a6fb-696e03a86726" providerId="AD" clId="Web-{5C69A16A-0FAD-4D83-376E-5CE4D390A3EB}" dt="2022-02-25T13:19:18.871" v="146"/>
          <ac:spMkLst>
            <pc:docMk/>
            <pc:sldMk cId="2743996145" sldId="265"/>
            <ac:spMk id="149" creationId="{2DCB6E42-3037-40F7-A351-6B952A870339}"/>
          </ac:spMkLst>
        </pc:spChg>
        <pc:spChg chg="del">
          <ac:chgData name="Stephanie Whelan (2029726)" userId="S::2029726@student.uwtsd.ac.uk::c4c4317a-e319-4af5-a6fb-696e03a86726" providerId="AD" clId="Web-{5C69A16A-0FAD-4D83-376E-5CE4D390A3EB}" dt="2022-02-25T13:19:18.871" v="146"/>
          <ac:spMkLst>
            <pc:docMk/>
            <pc:sldMk cId="2743996145" sldId="265"/>
            <ac:spMk id="150" creationId="{5D4C4D9B-8464-4F80-A369-88E6980D4BA0}"/>
          </ac:spMkLst>
        </pc:spChg>
        <pc:spChg chg="del">
          <ac:chgData name="Stephanie Whelan (2029726)" userId="S::2029726@student.uwtsd.ac.uk::c4c4317a-e319-4af5-a6fb-696e03a86726" providerId="AD" clId="Web-{5C69A16A-0FAD-4D83-376E-5CE4D390A3EB}" dt="2022-02-25T13:19:18.871" v="146"/>
          <ac:spMkLst>
            <pc:docMk/>
            <pc:sldMk cId="2743996145" sldId="265"/>
            <ac:spMk id="151" creationId="{D5BA1A12-370B-43EB-B7BC-87A24667ABA2}"/>
          </ac:spMkLst>
        </pc:spChg>
        <pc:spChg chg="add del">
          <ac:chgData name="Stephanie Whelan (2029726)" userId="S::2029726@student.uwtsd.ac.uk::c4c4317a-e319-4af5-a6fb-696e03a86726" providerId="AD" clId="Web-{5C69A16A-0FAD-4D83-376E-5CE4D390A3EB}" dt="2022-02-25T13:20:59.233" v="158"/>
          <ac:spMkLst>
            <pc:docMk/>
            <pc:sldMk cId="2743996145" sldId="265"/>
            <ac:spMk id="160" creationId="{15BF20A1-7C3A-4BEC-BE35-8AA3E9F011CA}"/>
          </ac:spMkLst>
        </pc:spChg>
        <pc:spChg chg="add del">
          <ac:chgData name="Stephanie Whelan (2029726)" userId="S::2029726@student.uwtsd.ac.uk::c4c4317a-e319-4af5-a6fb-696e03a86726" providerId="AD" clId="Web-{5C69A16A-0FAD-4D83-376E-5CE4D390A3EB}" dt="2022-02-25T13:20:59.233" v="158"/>
          <ac:spMkLst>
            <pc:docMk/>
            <pc:sldMk cId="2743996145" sldId="265"/>
            <ac:spMk id="166" creationId="{7FDEDC12-69DE-40B2-9801-E7FFEC7C1727}"/>
          </ac:spMkLst>
        </pc:spChg>
        <pc:spChg chg="add del">
          <ac:chgData name="Stephanie Whelan (2029726)" userId="S::2029726@student.uwtsd.ac.uk::c4c4317a-e319-4af5-a6fb-696e03a86726" providerId="AD" clId="Web-{5C69A16A-0FAD-4D83-376E-5CE4D390A3EB}" dt="2022-02-25T13:20:59.233" v="158"/>
          <ac:spMkLst>
            <pc:docMk/>
            <pc:sldMk cId="2743996145" sldId="265"/>
            <ac:spMk id="168" creationId="{F0E417C5-D106-4879-AB10-6F3737D0227D}"/>
          </ac:spMkLst>
        </pc:spChg>
        <pc:picChg chg="mod">
          <ac:chgData name="Stephanie Whelan (2029726)" userId="S::2029726@student.uwtsd.ac.uk::c4c4317a-e319-4af5-a6fb-696e03a86726" providerId="AD" clId="Web-{5C69A16A-0FAD-4D83-376E-5CE4D390A3EB}" dt="2022-02-25T13:20:59.233" v="158"/>
          <ac:picMkLst>
            <pc:docMk/>
            <pc:sldMk cId="2743996145" sldId="265"/>
            <ac:picMk id="3" creationId="{FE917784-0F50-41D7-82CA-42729BEC156D}"/>
          </ac:picMkLst>
        </pc:picChg>
        <pc:picChg chg="mod">
          <ac:chgData name="Stephanie Whelan (2029726)" userId="S::2029726@student.uwtsd.ac.uk::c4c4317a-e319-4af5-a6fb-696e03a86726" providerId="AD" clId="Web-{5C69A16A-0FAD-4D83-376E-5CE4D390A3EB}" dt="2022-02-25T13:20:59.233" v="158"/>
          <ac:picMkLst>
            <pc:docMk/>
            <pc:sldMk cId="2743996145" sldId="265"/>
            <ac:picMk id="4" creationId="{408AFAF7-C6CD-4CC3-B127-74D408C6D16F}"/>
          </ac:picMkLst>
        </pc:picChg>
        <pc:picChg chg="add del mod">
          <ac:chgData name="Stephanie Whelan (2029726)" userId="S::2029726@student.uwtsd.ac.uk::c4c4317a-e319-4af5-a6fb-696e03a86726" providerId="AD" clId="Web-{5C69A16A-0FAD-4D83-376E-5CE4D390A3EB}" dt="2022-02-25T13:19:15.137" v="145"/>
          <ac:picMkLst>
            <pc:docMk/>
            <pc:sldMk cId="2743996145" sldId="265"/>
            <ac:picMk id="6" creationId="{B073B00D-DAE9-413F-92A5-2366FCBF914D}"/>
          </ac:picMkLst>
        </pc:picChg>
        <pc:picChg chg="del">
          <ac:chgData name="Stephanie Whelan (2029726)" userId="S::2029726@student.uwtsd.ac.uk::c4c4317a-e319-4af5-a6fb-696e03a86726" providerId="AD" clId="Web-{5C69A16A-0FAD-4D83-376E-5CE4D390A3EB}" dt="2022-02-25T13:19:18.871" v="146"/>
          <ac:picMkLst>
            <pc:docMk/>
            <pc:sldMk cId="2743996145" sldId="265"/>
            <ac:picMk id="92" creationId="{CF4F217F-0736-44C0-9047-DD52FCA2F2A4}"/>
          </ac:picMkLst>
        </pc:picChg>
        <pc:picChg chg="add">
          <ac:chgData name="Stephanie Whelan (2029726)" userId="S::2029726@student.uwtsd.ac.uk::c4c4317a-e319-4af5-a6fb-696e03a86726" providerId="AD" clId="Web-{5C69A16A-0FAD-4D83-376E-5CE4D390A3EB}" dt="2022-02-25T13:20:59.233" v="158"/>
          <ac:picMkLst>
            <pc:docMk/>
            <pc:sldMk cId="2743996145" sldId="265"/>
            <ac:picMk id="109" creationId="{43D1E811-F82C-4FC0-8611-6CFC73FD9613}"/>
          </ac:picMkLst>
        </pc:picChg>
        <pc:picChg chg="add">
          <ac:chgData name="Stephanie Whelan (2029726)" userId="S::2029726@student.uwtsd.ac.uk::c4c4317a-e319-4af5-a6fb-696e03a86726" providerId="AD" clId="Web-{5C69A16A-0FAD-4D83-376E-5CE4D390A3EB}" dt="2022-02-25T13:20:59.233" v="158"/>
          <ac:picMkLst>
            <pc:docMk/>
            <pc:sldMk cId="2743996145" sldId="265"/>
            <ac:picMk id="111" creationId="{AAC6183A-13DD-465B-9338-4D7F5D52394F}"/>
          </ac:picMkLst>
        </pc:picChg>
        <pc:picChg chg="add">
          <ac:chgData name="Stephanie Whelan (2029726)" userId="S::2029726@student.uwtsd.ac.uk::c4c4317a-e319-4af5-a6fb-696e03a86726" providerId="AD" clId="Web-{5C69A16A-0FAD-4D83-376E-5CE4D390A3EB}" dt="2022-02-25T13:20:59.233" v="158"/>
          <ac:picMkLst>
            <pc:docMk/>
            <pc:sldMk cId="2743996145" sldId="265"/>
            <ac:picMk id="115" creationId="{46D3BD4A-EBCB-4B8A-BA9C-A6927EB621A0}"/>
          </ac:picMkLst>
        </pc:picChg>
        <pc:picChg chg="add">
          <ac:chgData name="Stephanie Whelan (2029726)" userId="S::2029726@student.uwtsd.ac.uk::c4c4317a-e319-4af5-a6fb-696e03a86726" providerId="AD" clId="Web-{5C69A16A-0FAD-4D83-376E-5CE4D390A3EB}" dt="2022-02-25T13:20:59.233" v="158"/>
          <ac:picMkLst>
            <pc:docMk/>
            <pc:sldMk cId="2743996145" sldId="265"/>
            <ac:picMk id="117" creationId="{F483E078-4237-4FFA-8437-F7E6C799F7BE}"/>
          </ac:picMkLst>
        </pc:picChg>
        <pc:picChg chg="del">
          <ac:chgData name="Stephanie Whelan (2029726)" userId="S::2029726@student.uwtsd.ac.uk::c4c4317a-e319-4af5-a6fb-696e03a86726" providerId="AD" clId="Web-{5C69A16A-0FAD-4D83-376E-5CE4D390A3EB}" dt="2022-02-25T13:19:18.871" v="146"/>
          <ac:picMkLst>
            <pc:docMk/>
            <pc:sldMk cId="2743996145" sldId="265"/>
            <ac:picMk id="145" creationId="{603C1FDD-3EB9-4E32-AAFF-F0872E904A7D}"/>
          </ac:picMkLst>
        </pc:picChg>
        <pc:picChg chg="del">
          <ac:chgData name="Stephanie Whelan (2029726)" userId="S::2029726@student.uwtsd.ac.uk::c4c4317a-e319-4af5-a6fb-696e03a86726" providerId="AD" clId="Web-{5C69A16A-0FAD-4D83-376E-5CE4D390A3EB}" dt="2022-02-25T13:19:18.871" v="146"/>
          <ac:picMkLst>
            <pc:docMk/>
            <pc:sldMk cId="2743996145" sldId="265"/>
            <ac:picMk id="146" creationId="{B0C4B3D9-75AB-4AAB-B53A-4232B752D2F5}"/>
          </ac:picMkLst>
        </pc:picChg>
        <pc:picChg chg="del">
          <ac:chgData name="Stephanie Whelan (2029726)" userId="S::2029726@student.uwtsd.ac.uk::c4c4317a-e319-4af5-a6fb-696e03a86726" providerId="AD" clId="Web-{5C69A16A-0FAD-4D83-376E-5CE4D390A3EB}" dt="2022-02-25T13:19:18.871" v="146"/>
          <ac:picMkLst>
            <pc:docMk/>
            <pc:sldMk cId="2743996145" sldId="265"/>
            <ac:picMk id="148" creationId="{72E40AAF-9C56-4002-B55E-6A255814861C}"/>
          </ac:picMkLst>
        </pc:picChg>
        <pc:picChg chg="add del">
          <ac:chgData name="Stephanie Whelan (2029726)" userId="S::2029726@student.uwtsd.ac.uk::c4c4317a-e319-4af5-a6fb-696e03a86726" providerId="AD" clId="Web-{5C69A16A-0FAD-4D83-376E-5CE4D390A3EB}" dt="2022-02-25T13:20:59.233" v="158"/>
          <ac:picMkLst>
            <pc:docMk/>
            <pc:sldMk cId="2743996145" sldId="265"/>
            <ac:picMk id="156" creationId="{43D1E811-F82C-4FC0-8611-6CFC73FD9613}"/>
          </ac:picMkLst>
        </pc:picChg>
        <pc:picChg chg="add del">
          <ac:chgData name="Stephanie Whelan (2029726)" userId="S::2029726@student.uwtsd.ac.uk::c4c4317a-e319-4af5-a6fb-696e03a86726" providerId="AD" clId="Web-{5C69A16A-0FAD-4D83-376E-5CE4D390A3EB}" dt="2022-02-25T13:20:59.233" v="158"/>
          <ac:picMkLst>
            <pc:docMk/>
            <pc:sldMk cId="2743996145" sldId="265"/>
            <ac:picMk id="158" creationId="{AAC6183A-13DD-465B-9338-4D7F5D52394F}"/>
          </ac:picMkLst>
        </pc:picChg>
        <pc:picChg chg="add del">
          <ac:chgData name="Stephanie Whelan (2029726)" userId="S::2029726@student.uwtsd.ac.uk::c4c4317a-e319-4af5-a6fb-696e03a86726" providerId="AD" clId="Web-{5C69A16A-0FAD-4D83-376E-5CE4D390A3EB}" dt="2022-02-25T13:20:59.233" v="158"/>
          <ac:picMkLst>
            <pc:docMk/>
            <pc:sldMk cId="2743996145" sldId="265"/>
            <ac:picMk id="162" creationId="{46D3BD4A-EBCB-4B8A-BA9C-A6927EB621A0}"/>
          </ac:picMkLst>
        </pc:picChg>
        <pc:picChg chg="add del">
          <ac:chgData name="Stephanie Whelan (2029726)" userId="S::2029726@student.uwtsd.ac.uk::c4c4317a-e319-4af5-a6fb-696e03a86726" providerId="AD" clId="Web-{5C69A16A-0FAD-4D83-376E-5CE4D390A3EB}" dt="2022-02-25T13:20:59.233" v="158"/>
          <ac:picMkLst>
            <pc:docMk/>
            <pc:sldMk cId="2743996145" sldId="265"/>
            <ac:picMk id="164" creationId="{F483E078-4237-4FFA-8437-F7E6C799F7BE}"/>
          </ac:picMkLst>
        </pc:picChg>
      </pc:sldChg>
      <pc:sldChg chg="modSp">
        <pc:chgData name="Stephanie Whelan (2029726)" userId="S::2029726@student.uwtsd.ac.uk::c4c4317a-e319-4af5-a6fb-696e03a86726" providerId="AD" clId="Web-{5C69A16A-0FAD-4D83-376E-5CE4D390A3EB}" dt="2022-02-25T13:57:40.373" v="479"/>
        <pc:sldMkLst>
          <pc:docMk/>
          <pc:sldMk cId="1300937956" sldId="266"/>
        </pc:sldMkLst>
        <pc:spChg chg="mod">
          <ac:chgData name="Stephanie Whelan (2029726)" userId="S::2029726@student.uwtsd.ac.uk::c4c4317a-e319-4af5-a6fb-696e03a86726" providerId="AD" clId="Web-{5C69A16A-0FAD-4D83-376E-5CE4D390A3EB}" dt="2022-02-25T13:52:33.240" v="467" actId="20577"/>
          <ac:spMkLst>
            <pc:docMk/>
            <pc:sldMk cId="1300937956" sldId="266"/>
            <ac:spMk id="2" creationId="{990B85D1-3C87-4DE8-94EE-29777A5228B6}"/>
          </ac:spMkLst>
        </pc:spChg>
        <pc:graphicFrameChg chg="mod modGraphic">
          <ac:chgData name="Stephanie Whelan (2029726)" userId="S::2029726@student.uwtsd.ac.uk::c4c4317a-e319-4af5-a6fb-696e03a86726" providerId="AD" clId="Web-{5C69A16A-0FAD-4D83-376E-5CE4D390A3EB}" dt="2022-02-25T13:57:40.373" v="479"/>
          <ac:graphicFrameMkLst>
            <pc:docMk/>
            <pc:sldMk cId="1300937956" sldId="266"/>
            <ac:graphicFrameMk id="5" creationId="{0A882267-9D59-44E9-B4B8-3DAD35D87AD4}"/>
          </ac:graphicFrameMkLst>
        </pc:graphicFrameChg>
      </pc:sldChg>
      <pc:sldChg chg="addSp modSp">
        <pc:chgData name="Stephanie Whelan (2029726)" userId="S::2029726@student.uwtsd.ac.uk::c4c4317a-e319-4af5-a6fb-696e03a86726" providerId="AD" clId="Web-{5C69A16A-0FAD-4D83-376E-5CE4D390A3EB}" dt="2022-02-25T13:56:40.137" v="478" actId="20577"/>
        <pc:sldMkLst>
          <pc:docMk/>
          <pc:sldMk cId="3747887014" sldId="267"/>
        </pc:sldMkLst>
        <pc:spChg chg="mod">
          <ac:chgData name="Stephanie Whelan (2029726)" userId="S::2029726@student.uwtsd.ac.uk::c4c4317a-e319-4af5-a6fb-696e03a86726" providerId="AD" clId="Web-{5C69A16A-0FAD-4D83-376E-5CE4D390A3EB}" dt="2022-02-25T13:56:40.137" v="478" actId="20577"/>
          <ac:spMkLst>
            <pc:docMk/>
            <pc:sldMk cId="3747887014" sldId="267"/>
            <ac:spMk id="2" creationId="{7917DE9C-644B-4B34-A52B-C41D0D3EE00D}"/>
          </ac:spMkLst>
        </pc:spChg>
        <pc:spChg chg="mod ord">
          <ac:chgData name="Stephanie Whelan (2029726)" userId="S::2029726@student.uwtsd.ac.uk::c4c4317a-e319-4af5-a6fb-696e03a86726" providerId="AD" clId="Web-{5C69A16A-0FAD-4D83-376E-5CE4D390A3EB}" dt="2022-02-25T13:55:53.480" v="477"/>
          <ac:spMkLst>
            <pc:docMk/>
            <pc:sldMk cId="3747887014" sldId="267"/>
            <ac:spMk id="3" creationId="{23D497EB-F0FB-4906-9316-2BABF17D2E11}"/>
          </ac:spMkLst>
        </pc:spChg>
        <pc:spChg chg="add">
          <ac:chgData name="Stephanie Whelan (2029726)" userId="S::2029726@student.uwtsd.ac.uk::c4c4317a-e319-4af5-a6fb-696e03a86726" providerId="AD" clId="Web-{5C69A16A-0FAD-4D83-376E-5CE4D390A3EB}" dt="2022-02-25T13:55:53.480" v="477"/>
          <ac:spMkLst>
            <pc:docMk/>
            <pc:sldMk cId="3747887014" sldId="267"/>
            <ac:spMk id="6" creationId="{0D93D774-E48C-4FFC-816B-0C472273F1EE}"/>
          </ac:spMkLst>
        </pc:spChg>
        <pc:picChg chg="mod">
          <ac:chgData name="Stephanie Whelan (2029726)" userId="S::2029726@student.uwtsd.ac.uk::c4c4317a-e319-4af5-a6fb-696e03a86726" providerId="AD" clId="Web-{5C69A16A-0FAD-4D83-376E-5CE4D390A3EB}" dt="2022-02-25T13:55:53.480" v="477"/>
          <ac:picMkLst>
            <pc:docMk/>
            <pc:sldMk cId="3747887014" sldId="267"/>
            <ac:picMk id="4" creationId="{0AD58F5A-A2F8-46AB-BB99-2FAA0454B9DE}"/>
          </ac:picMkLst>
        </pc:picChg>
      </pc:sldChg>
      <pc:sldChg chg="del">
        <pc:chgData name="Stephanie Whelan (2029726)" userId="S::2029726@student.uwtsd.ac.uk::c4c4317a-e319-4af5-a6fb-696e03a86726" providerId="AD" clId="Web-{5C69A16A-0FAD-4D83-376E-5CE4D390A3EB}" dt="2022-02-25T13:47:11.043" v="443"/>
        <pc:sldMkLst>
          <pc:docMk/>
          <pc:sldMk cId="3162040070" sldId="268"/>
        </pc:sldMkLst>
      </pc:sldChg>
      <pc:sldChg chg="addSp modSp">
        <pc:chgData name="Stephanie Whelan (2029726)" userId="S::2029726@student.uwtsd.ac.uk::c4c4317a-e319-4af5-a6fb-696e03a86726" providerId="AD" clId="Web-{5C69A16A-0FAD-4D83-376E-5CE4D390A3EB}" dt="2022-02-25T14:05:06.527" v="527" actId="14100"/>
        <pc:sldMkLst>
          <pc:docMk/>
          <pc:sldMk cId="1015970010" sldId="269"/>
        </pc:sldMkLst>
        <pc:spChg chg="add mod">
          <ac:chgData name="Stephanie Whelan (2029726)" userId="S::2029726@student.uwtsd.ac.uk::c4c4317a-e319-4af5-a6fb-696e03a86726" providerId="AD" clId="Web-{5C69A16A-0FAD-4D83-376E-5CE4D390A3EB}" dt="2022-02-25T12:55:11.455" v="29" actId="14100"/>
          <ac:spMkLst>
            <pc:docMk/>
            <pc:sldMk cId="1015970010" sldId="269"/>
            <ac:spMk id="24" creationId="{872AD3CD-9209-46E4-9220-31CC29682BD3}"/>
          </ac:spMkLst>
        </pc:spChg>
        <pc:spChg chg="add mod">
          <ac:chgData name="Stephanie Whelan (2029726)" userId="S::2029726@student.uwtsd.ac.uk::c4c4317a-e319-4af5-a6fb-696e03a86726" providerId="AD" clId="Web-{5C69A16A-0FAD-4D83-376E-5CE4D390A3EB}" dt="2022-02-25T14:05:06.527" v="527" actId="14100"/>
          <ac:spMkLst>
            <pc:docMk/>
            <pc:sldMk cId="1015970010" sldId="269"/>
            <ac:spMk id="25" creationId="{3BE8CA6A-D3ED-46DF-AA22-D8D03B3CB39F}"/>
          </ac:spMkLst>
        </pc:spChg>
        <pc:graphicFrameChg chg="modGraphic">
          <ac:chgData name="Stephanie Whelan (2029726)" userId="S::2029726@student.uwtsd.ac.uk::c4c4317a-e319-4af5-a6fb-696e03a86726" providerId="AD" clId="Web-{5C69A16A-0FAD-4D83-376E-5CE4D390A3EB}" dt="2022-02-25T14:04:10.697" v="516" actId="20577"/>
          <ac:graphicFrameMkLst>
            <pc:docMk/>
            <pc:sldMk cId="1015970010" sldId="269"/>
            <ac:graphicFrameMk id="131" creationId="{401D71FC-954D-4263-935B-C124DDA7CB96}"/>
          </ac:graphicFrameMkLst>
        </pc:graphicFrameChg>
      </pc:sldChg>
      <pc:sldChg chg="addSp modSp">
        <pc:chgData name="Stephanie Whelan (2029726)" userId="S::2029726@student.uwtsd.ac.uk::c4c4317a-e319-4af5-a6fb-696e03a86726" providerId="AD" clId="Web-{5C69A16A-0FAD-4D83-376E-5CE4D390A3EB}" dt="2022-02-25T13:46:56.011" v="442" actId="1076"/>
        <pc:sldMkLst>
          <pc:docMk/>
          <pc:sldMk cId="859506498" sldId="270"/>
        </pc:sldMkLst>
        <pc:spChg chg="mod">
          <ac:chgData name="Stephanie Whelan (2029726)" userId="S::2029726@student.uwtsd.ac.uk::c4c4317a-e319-4af5-a6fb-696e03a86726" providerId="AD" clId="Web-{5C69A16A-0FAD-4D83-376E-5CE4D390A3EB}" dt="2022-02-25T13:44:07.288" v="415" actId="20577"/>
          <ac:spMkLst>
            <pc:docMk/>
            <pc:sldMk cId="859506498" sldId="270"/>
            <ac:spMk id="2" creationId="{4C63B49F-274B-4BB9-ADD7-91A7CC204F05}"/>
          </ac:spMkLst>
        </pc:spChg>
        <pc:spChg chg="add mod">
          <ac:chgData name="Stephanie Whelan (2029726)" userId="S::2029726@student.uwtsd.ac.uk::c4c4317a-e319-4af5-a6fb-696e03a86726" providerId="AD" clId="Web-{5C69A16A-0FAD-4D83-376E-5CE4D390A3EB}" dt="2022-02-25T13:45:16.446" v="420" actId="20577"/>
          <ac:spMkLst>
            <pc:docMk/>
            <pc:sldMk cId="859506498" sldId="270"/>
            <ac:spMk id="30" creationId="{673B4F56-D4A3-4A54-8E65-02F80FC7E448}"/>
          </ac:spMkLst>
        </pc:spChg>
        <pc:graphicFrameChg chg="mod modGraphic">
          <ac:chgData name="Stephanie Whelan (2029726)" userId="S::2029726@student.uwtsd.ac.uk::c4c4317a-e319-4af5-a6fb-696e03a86726" providerId="AD" clId="Web-{5C69A16A-0FAD-4D83-376E-5CE4D390A3EB}" dt="2022-02-25T13:46:56.011" v="442" actId="1076"/>
          <ac:graphicFrameMkLst>
            <pc:docMk/>
            <pc:sldMk cId="859506498" sldId="270"/>
            <ac:graphicFrameMk id="8" creationId="{29B5369A-E899-4BE4-AC5B-AFF2B0CB540D}"/>
          </ac:graphicFrameMkLst>
        </pc:graphicFrameChg>
        <pc:graphicFrameChg chg="modGraphic">
          <ac:chgData name="Stephanie Whelan (2029726)" userId="S::2029726@student.uwtsd.ac.uk::c4c4317a-e319-4af5-a6fb-696e03a86726" providerId="AD" clId="Web-{5C69A16A-0FAD-4D83-376E-5CE4D390A3EB}" dt="2022-02-25T13:44:41.945" v="417" actId="20577"/>
          <ac:graphicFrameMkLst>
            <pc:docMk/>
            <pc:sldMk cId="859506498" sldId="270"/>
            <ac:graphicFrameMk id="130" creationId="{3A8B13D2-E137-49E8-9F09-008DE8563D6C}"/>
          </ac:graphicFrameMkLst>
        </pc:graphicFrameChg>
      </pc:sldChg>
      <pc:sldChg chg="addSp delSp modSp">
        <pc:chgData name="Stephanie Whelan (2029726)" userId="S::2029726@student.uwtsd.ac.uk::c4c4317a-e319-4af5-a6fb-696e03a86726" providerId="AD" clId="Web-{5C69A16A-0FAD-4D83-376E-5CE4D390A3EB}" dt="2022-02-25T14:17:35.469" v="650" actId="20577"/>
        <pc:sldMkLst>
          <pc:docMk/>
          <pc:sldMk cId="1720853402" sldId="271"/>
        </pc:sldMkLst>
        <pc:spChg chg="mod ord">
          <ac:chgData name="Stephanie Whelan (2029726)" userId="S::2029726@student.uwtsd.ac.uk::c4c4317a-e319-4af5-a6fb-696e03a86726" providerId="AD" clId="Web-{5C69A16A-0FAD-4D83-376E-5CE4D390A3EB}" dt="2022-02-25T14:10:46.052" v="587"/>
          <ac:spMkLst>
            <pc:docMk/>
            <pc:sldMk cId="1720853402" sldId="271"/>
            <ac:spMk id="2" creationId="{4A5A9D26-65F5-4BA2-A2BA-79A53188ECB5}"/>
          </ac:spMkLst>
        </pc:spChg>
        <pc:spChg chg="add mod">
          <ac:chgData name="Stephanie Whelan (2029726)" userId="S::2029726@student.uwtsd.ac.uk::c4c4317a-e319-4af5-a6fb-696e03a86726" providerId="AD" clId="Web-{5C69A16A-0FAD-4D83-376E-5CE4D390A3EB}" dt="2022-02-25T14:17:35.469" v="650" actId="20577"/>
          <ac:spMkLst>
            <pc:docMk/>
            <pc:sldMk cId="1720853402" sldId="271"/>
            <ac:spMk id="3" creationId="{CA93B74D-4C49-42EB-BDC6-25478D8DAA41}"/>
          </ac:spMkLst>
        </pc:spChg>
        <pc:spChg chg="del">
          <ac:chgData name="Stephanie Whelan (2029726)" userId="S::2029726@student.uwtsd.ac.uk::c4c4317a-e319-4af5-a6fb-696e03a86726" providerId="AD" clId="Web-{5C69A16A-0FAD-4D83-376E-5CE4D390A3EB}" dt="2022-02-25T14:08:16.001" v="554"/>
          <ac:spMkLst>
            <pc:docMk/>
            <pc:sldMk cId="1720853402" sldId="271"/>
            <ac:spMk id="39" creationId="{0D713AFE-6A43-4129-90DB-6A8A7942D7CA}"/>
          </ac:spMkLst>
        </pc:spChg>
        <pc:spChg chg="mod">
          <ac:chgData name="Stephanie Whelan (2029726)" userId="S::2029726@student.uwtsd.ac.uk::c4c4317a-e319-4af5-a6fb-696e03a86726" providerId="AD" clId="Web-{5C69A16A-0FAD-4D83-376E-5CE4D390A3EB}" dt="2022-02-25T14:11:58.179" v="595" actId="14100"/>
          <ac:spMkLst>
            <pc:docMk/>
            <pc:sldMk cId="1720853402" sldId="271"/>
            <ac:spMk id="41" creationId="{EA1021C0-B15F-4F3D-ADB7-656D2A686E05}"/>
          </ac:spMkLst>
        </pc:spChg>
        <pc:spChg chg="del">
          <ac:chgData name="Stephanie Whelan (2029726)" userId="S::2029726@student.uwtsd.ac.uk::c4c4317a-e319-4af5-a6fb-696e03a86726" providerId="AD" clId="Web-{5C69A16A-0FAD-4D83-376E-5CE4D390A3EB}" dt="2022-02-25T14:08:16.001" v="554"/>
          <ac:spMkLst>
            <pc:docMk/>
            <pc:sldMk cId="1720853402" sldId="271"/>
            <ac:spMk id="43" creationId="{7A0112DF-7372-42A0-ABC0-334F091E7885}"/>
          </ac:spMkLst>
        </pc:spChg>
        <pc:spChg chg="add del">
          <ac:chgData name="Stephanie Whelan (2029726)" userId="S::2029726@student.uwtsd.ac.uk::c4c4317a-e319-4af5-a6fb-696e03a86726" providerId="AD" clId="Web-{5C69A16A-0FAD-4D83-376E-5CE4D390A3EB}" dt="2022-02-25T14:10:14.801" v="581"/>
          <ac:spMkLst>
            <pc:docMk/>
            <pc:sldMk cId="1720853402" sldId="271"/>
            <ac:spMk id="45" creationId="{096E4589-8263-441D-A082-88E3259A553D}"/>
          </ac:spMkLst>
        </pc:spChg>
        <pc:spChg chg="add del">
          <ac:chgData name="Stephanie Whelan (2029726)" userId="S::2029726@student.uwtsd.ac.uk::c4c4317a-e319-4af5-a6fb-696e03a86726" providerId="AD" clId="Web-{5C69A16A-0FAD-4D83-376E-5CE4D390A3EB}" dt="2022-02-25T14:10:46.052" v="587"/>
          <ac:spMkLst>
            <pc:docMk/>
            <pc:sldMk cId="1720853402" sldId="271"/>
            <ac:spMk id="55" creationId="{6830EFA7-F9C6-4044-A81D-C9819D4BE20D}"/>
          </ac:spMkLst>
        </pc:spChg>
        <pc:spChg chg="add">
          <ac:chgData name="Stephanie Whelan (2029726)" userId="S::2029726@student.uwtsd.ac.uk::c4c4317a-e319-4af5-a6fb-696e03a86726" providerId="AD" clId="Web-{5C69A16A-0FAD-4D83-376E-5CE4D390A3EB}" dt="2022-02-25T14:10:46.052" v="587"/>
          <ac:spMkLst>
            <pc:docMk/>
            <pc:sldMk cId="1720853402" sldId="271"/>
            <ac:spMk id="60" creationId="{BFBBEF31-49A6-486E-B647-0808BB47F3BD}"/>
          </ac:spMkLst>
        </pc:spChg>
        <pc:picChg chg="mod">
          <ac:chgData name="Stephanie Whelan (2029726)" userId="S::2029726@student.uwtsd.ac.uk::c4c4317a-e319-4af5-a6fb-696e03a86726" providerId="AD" clId="Web-{5C69A16A-0FAD-4D83-376E-5CE4D390A3EB}" dt="2022-02-25T14:11:46.803" v="594" actId="1076"/>
          <ac:picMkLst>
            <pc:docMk/>
            <pc:sldMk cId="1720853402" sldId="271"/>
            <ac:picMk id="7" creationId="{112F5EF6-65B3-40B6-91A4-73CD206FD423}"/>
          </ac:picMkLst>
        </pc:picChg>
        <pc:picChg chg="mod ord">
          <ac:chgData name="Stephanie Whelan (2029726)" userId="S::2029726@student.uwtsd.ac.uk::c4c4317a-e319-4af5-a6fb-696e03a86726" providerId="AD" clId="Web-{5C69A16A-0FAD-4D83-376E-5CE4D390A3EB}" dt="2022-02-25T14:11:43.897" v="593" actId="1076"/>
          <ac:picMkLst>
            <pc:docMk/>
            <pc:sldMk cId="1720853402" sldId="271"/>
            <ac:picMk id="8" creationId="{9E9E9D37-5795-441D-B9D6-4962E06C68BF}"/>
          </ac:picMkLst>
        </pc:picChg>
      </pc:sldChg>
      <pc:sldChg chg="del">
        <pc:chgData name="Stephanie Whelan (2029726)" userId="S::2029726@student.uwtsd.ac.uk::c4c4317a-e319-4af5-a6fb-696e03a86726" providerId="AD" clId="Web-{5C69A16A-0FAD-4D83-376E-5CE4D390A3EB}" dt="2022-02-25T12:52:17.622" v="0"/>
        <pc:sldMkLst>
          <pc:docMk/>
          <pc:sldMk cId="116303229" sldId="272"/>
        </pc:sldMkLst>
      </pc:sldChg>
    </pc:docChg>
  </pc:docChgLst>
  <pc:docChgLst>
    <pc:chgData name="Peter Nguty Acha (2018019)" userId="S::2018019@student.uwtsd.ac.uk::a6d22a6a-0d62-4089-86b6-9d212a615cc2" providerId="AD" clId="Web-{89831D3F-3F6B-EC13-14BD-BE5146C187C7}"/>
    <pc:docChg chg="modSld">
      <pc:chgData name="Peter Nguty Acha (2018019)" userId="S::2018019@student.uwtsd.ac.uk::a6d22a6a-0d62-4089-86b6-9d212a615cc2" providerId="AD" clId="Web-{89831D3F-3F6B-EC13-14BD-BE5146C187C7}" dt="2022-02-10T19:10:01.077" v="173" actId="14100"/>
      <pc:docMkLst>
        <pc:docMk/>
      </pc:docMkLst>
      <pc:sldChg chg="addSp delSp modSp">
        <pc:chgData name="Peter Nguty Acha (2018019)" userId="S::2018019@student.uwtsd.ac.uk::a6d22a6a-0d62-4089-86b6-9d212a615cc2" providerId="AD" clId="Web-{89831D3F-3F6B-EC13-14BD-BE5146C187C7}" dt="2022-02-10T19:10:01.077" v="173" actId="14100"/>
        <pc:sldMkLst>
          <pc:docMk/>
          <pc:sldMk cId="109857222" sldId="256"/>
        </pc:sldMkLst>
        <pc:spChg chg="mod">
          <ac:chgData name="Peter Nguty Acha (2018019)" userId="S::2018019@student.uwtsd.ac.uk::a6d22a6a-0d62-4089-86b6-9d212a615cc2" providerId="AD" clId="Web-{89831D3F-3F6B-EC13-14BD-BE5146C187C7}" dt="2022-02-10T19:08:11.762" v="167" actId="20577"/>
          <ac:spMkLst>
            <pc:docMk/>
            <pc:sldMk cId="109857222" sldId="256"/>
            <ac:spMk id="12" creationId="{BF55D36D-9E92-4A01-B7D7-1DF2CBCA76C3}"/>
          </ac:spMkLst>
        </pc:spChg>
        <pc:graphicFrameChg chg="mod modGraphic">
          <ac:chgData name="Peter Nguty Acha (2018019)" userId="S::2018019@student.uwtsd.ac.uk::a6d22a6a-0d62-4089-86b6-9d212a615cc2" providerId="AD" clId="Web-{89831D3F-3F6B-EC13-14BD-BE5146C187C7}" dt="2022-02-10T19:01:14.690" v="52"/>
          <ac:graphicFrameMkLst>
            <pc:docMk/>
            <pc:sldMk cId="109857222" sldId="256"/>
            <ac:graphicFrameMk id="14" creationId="{BEEA49AA-812B-42F5-9713-B4CC424586FA}"/>
          </ac:graphicFrameMkLst>
        </pc:graphicFrameChg>
        <pc:picChg chg="add del mod">
          <ac:chgData name="Peter Nguty Acha (2018019)" userId="S::2018019@student.uwtsd.ac.uk::a6d22a6a-0d62-4089-86b6-9d212a615cc2" providerId="AD" clId="Web-{89831D3F-3F6B-EC13-14BD-BE5146C187C7}" dt="2022-02-10T18:52:56.350" v="1"/>
          <ac:picMkLst>
            <pc:docMk/>
            <pc:sldMk cId="109857222" sldId="256"/>
            <ac:picMk id="8" creationId="{BCA149C5-55ED-4E2D-B792-4A4823D7A32C}"/>
          </ac:picMkLst>
        </pc:picChg>
        <pc:picChg chg="add mod">
          <ac:chgData name="Peter Nguty Acha (2018019)" userId="S::2018019@student.uwtsd.ac.uk::a6d22a6a-0d62-4089-86b6-9d212a615cc2" providerId="AD" clId="Web-{89831D3F-3F6B-EC13-14BD-BE5146C187C7}" dt="2022-02-10T19:10:01.077" v="173" actId="14100"/>
          <ac:picMkLst>
            <pc:docMk/>
            <pc:sldMk cId="109857222" sldId="256"/>
            <ac:picMk id="9" creationId="{65079E61-AA11-4840-A6CC-6AF885B17974}"/>
          </ac:picMkLst>
        </pc:picChg>
      </pc:sldChg>
    </pc:docChg>
  </pc:docChgLst>
  <pc:docChgLst>
    <pc:chgData name="Yasmeen Mumtaz Begum (2119725)" userId="S::2119725@student.uwtsd.ac.uk::a966846f-7a23-4d34-969b-75f4ade35365" providerId="AD" clId="Web-{4A32D55E-66CC-1695-E7DA-B854FA0EB553}"/>
    <pc:docChg chg="modSld">
      <pc:chgData name="Yasmeen Mumtaz Begum (2119725)" userId="S::2119725@student.uwtsd.ac.uk::a966846f-7a23-4d34-969b-75f4ade35365" providerId="AD" clId="Web-{4A32D55E-66CC-1695-E7DA-B854FA0EB553}" dt="2022-02-10T12:08:46.795" v="6" actId="20577"/>
      <pc:docMkLst>
        <pc:docMk/>
      </pc:docMkLst>
      <pc:sldChg chg="modSp">
        <pc:chgData name="Yasmeen Mumtaz Begum (2119725)" userId="S::2119725@student.uwtsd.ac.uk::a966846f-7a23-4d34-969b-75f4ade35365" providerId="AD" clId="Web-{4A32D55E-66CC-1695-E7DA-B854FA0EB553}" dt="2022-02-10T12:08:46.795" v="6" actId="20577"/>
        <pc:sldMkLst>
          <pc:docMk/>
          <pc:sldMk cId="109857222" sldId="256"/>
        </pc:sldMkLst>
        <pc:spChg chg="mod">
          <ac:chgData name="Yasmeen Mumtaz Begum (2119725)" userId="S::2119725@student.uwtsd.ac.uk::a966846f-7a23-4d34-969b-75f4ade35365" providerId="AD" clId="Web-{4A32D55E-66CC-1695-E7DA-B854FA0EB553}" dt="2022-02-10T12:08:46.795" v="6" actId="20577"/>
          <ac:spMkLst>
            <pc:docMk/>
            <pc:sldMk cId="109857222" sldId="256"/>
            <ac:spMk id="3" creationId="{00000000-0000-0000-0000-000000000000}"/>
          </ac:spMkLst>
        </pc:spChg>
      </pc:sldChg>
    </pc:docChg>
  </pc:docChgLst>
  <pc:docChgLst>
    <pc:chgData name="Zlatina Zhecheva Belcheva (2025319)" userId="S::2025319@student.uwtsd.ac.uk::00079ca2-a4ab-4749-a66e-e49f1fbea496" providerId="AD" clId="Web-{2DF900E2-1971-1595-6CD5-E82D0F1EFB1D}"/>
    <pc:docChg chg="modSld">
      <pc:chgData name="Zlatina Zhecheva Belcheva (2025319)" userId="S::2025319@student.uwtsd.ac.uk::00079ca2-a4ab-4749-a66e-e49f1fbea496" providerId="AD" clId="Web-{2DF900E2-1971-1595-6CD5-E82D0F1EFB1D}" dt="2022-02-12T08:58:52.172" v="3"/>
      <pc:docMkLst>
        <pc:docMk/>
      </pc:docMkLst>
      <pc:sldChg chg="modSp modMedia">
        <pc:chgData name="Zlatina Zhecheva Belcheva (2025319)" userId="S::2025319@student.uwtsd.ac.uk::00079ca2-a4ab-4749-a66e-e49f1fbea496" providerId="AD" clId="Web-{2DF900E2-1971-1595-6CD5-E82D0F1EFB1D}" dt="2022-02-12T08:58:52.172" v="3"/>
        <pc:sldMkLst>
          <pc:docMk/>
          <pc:sldMk cId="418923879" sldId="258"/>
        </pc:sldMkLst>
        <pc:picChg chg="mod">
          <ac:chgData name="Zlatina Zhecheva Belcheva (2025319)" userId="S::2025319@student.uwtsd.ac.uk::00079ca2-a4ab-4749-a66e-e49f1fbea496" providerId="AD" clId="Web-{2DF900E2-1971-1595-6CD5-E82D0F1EFB1D}" dt="2022-02-12T08:58:52.172" v="3"/>
          <ac:picMkLst>
            <pc:docMk/>
            <pc:sldMk cId="418923879" sldId="258"/>
            <ac:picMk id="7" creationId="{F0B602BE-906B-4B2B-A7FB-16021E2A7A05}"/>
          </ac:picMkLst>
        </pc:picChg>
      </pc:sldChg>
    </pc:docChg>
  </pc:docChgLst>
  <pc:docChgLst>
    <pc:chgData name="Stephanie Whelan (2029726)" userId="S::2029726@student.uwtsd.ac.uk::c4c4317a-e319-4af5-a6fb-696e03a86726" providerId="AD" clId="Web-{37C9C2CC-9FA3-E023-852C-D3FC8D7DABB1}"/>
    <pc:docChg chg="addSld delSld modSld addMainMaster delMainMaster">
      <pc:chgData name="Stephanie Whelan (2029726)" userId="S::2029726@student.uwtsd.ac.uk::c4c4317a-e319-4af5-a6fb-696e03a86726" providerId="AD" clId="Web-{37C9C2CC-9FA3-E023-852C-D3FC8D7DABB1}" dt="2022-02-18T13:09:23.959" v="519"/>
      <pc:docMkLst>
        <pc:docMk/>
      </pc:docMkLst>
      <pc:sldChg chg="delSp modSp mod modClrScheme delDesignElem chgLayout">
        <pc:chgData name="Stephanie Whelan (2029726)" userId="S::2029726@student.uwtsd.ac.uk::c4c4317a-e319-4af5-a6fb-696e03a86726" providerId="AD" clId="Web-{37C9C2CC-9FA3-E023-852C-D3FC8D7DABB1}" dt="2022-02-18T12:38:38.704" v="283" actId="20577"/>
        <pc:sldMkLst>
          <pc:docMk/>
          <pc:sldMk cId="109857222" sldId="256"/>
        </pc:sldMkLst>
        <pc:spChg chg="mod ord">
          <ac:chgData name="Stephanie Whelan (2029726)" userId="S::2029726@student.uwtsd.ac.uk::c4c4317a-e319-4af5-a6fb-696e03a86726" providerId="AD" clId="Web-{37C9C2CC-9FA3-E023-852C-D3FC8D7DABB1}" dt="2022-02-18T12:14:55.355" v="92"/>
          <ac:spMkLst>
            <pc:docMk/>
            <pc:sldMk cId="109857222" sldId="256"/>
            <ac:spMk id="3" creationId="{00000000-0000-0000-0000-000000000000}"/>
          </ac:spMkLst>
        </pc:spChg>
        <pc:spChg chg="mod ord">
          <ac:chgData name="Stephanie Whelan (2029726)" userId="S::2029726@student.uwtsd.ac.uk::c4c4317a-e319-4af5-a6fb-696e03a86726" providerId="AD" clId="Web-{37C9C2CC-9FA3-E023-852C-D3FC8D7DABB1}" dt="2022-02-18T12:38:38.704" v="283" actId="20577"/>
          <ac:spMkLst>
            <pc:docMk/>
            <pc:sldMk cId="109857222" sldId="256"/>
            <ac:spMk id="12" creationId="{BF55D36D-9E92-4A01-B7D7-1DF2CBCA76C3}"/>
          </ac:spMkLst>
        </pc:spChg>
        <pc:spChg chg="del">
          <ac:chgData name="Stephanie Whelan (2029726)" userId="S::2029726@student.uwtsd.ac.uk::c4c4317a-e319-4af5-a6fb-696e03a86726" providerId="AD" clId="Web-{37C9C2CC-9FA3-E023-852C-D3FC8D7DABB1}" dt="2022-02-18T12:14:34.948" v="90"/>
          <ac:spMkLst>
            <pc:docMk/>
            <pc:sldMk cId="109857222" sldId="256"/>
            <ac:spMk id="18" creationId="{3C54F4CE-85F0-46ED-80DA-9518C9251AD1}"/>
          </ac:spMkLst>
        </pc:spChg>
        <pc:spChg chg="del">
          <ac:chgData name="Stephanie Whelan (2029726)" userId="S::2029726@student.uwtsd.ac.uk::c4c4317a-e319-4af5-a6fb-696e03a86726" providerId="AD" clId="Web-{37C9C2CC-9FA3-E023-852C-D3FC8D7DABB1}" dt="2022-02-18T12:14:34.948" v="90"/>
          <ac:spMkLst>
            <pc:docMk/>
            <pc:sldMk cId="109857222" sldId="256"/>
            <ac:spMk id="20" creationId="{DADD1FCA-8ACB-4958-81DD-4CDD6D3E1921}"/>
          </ac:spMkLst>
        </pc:spChg>
      </pc:sldChg>
      <pc:sldChg chg="addSp delSp modSp mod setBg modClrScheme setClrOvrMap chgLayout modNotes">
        <pc:chgData name="Stephanie Whelan (2029726)" userId="S::2029726@student.uwtsd.ac.uk::c4c4317a-e319-4af5-a6fb-696e03a86726" providerId="AD" clId="Web-{37C9C2CC-9FA3-E023-852C-D3FC8D7DABB1}" dt="2022-02-18T12:58:34.860" v="406"/>
        <pc:sldMkLst>
          <pc:docMk/>
          <pc:sldMk cId="352179697" sldId="257"/>
        </pc:sldMkLst>
        <pc:spChg chg="mod ord">
          <ac:chgData name="Stephanie Whelan (2029726)" userId="S::2029726@student.uwtsd.ac.uk::c4c4317a-e319-4af5-a6fb-696e03a86726" providerId="AD" clId="Web-{37C9C2CC-9FA3-E023-852C-D3FC8D7DABB1}" dt="2022-02-18T12:58:34.860" v="406"/>
          <ac:spMkLst>
            <pc:docMk/>
            <pc:sldMk cId="352179697" sldId="257"/>
            <ac:spMk id="2" creationId="{60CC3653-687F-4601-B1E2-10C6F24B354F}"/>
          </ac:spMkLst>
        </pc:spChg>
        <pc:spChg chg="del mod ord">
          <ac:chgData name="Stephanie Whelan (2029726)" userId="S::2029726@student.uwtsd.ac.uk::c4c4317a-e319-4af5-a6fb-696e03a86726" providerId="AD" clId="Web-{37C9C2CC-9FA3-E023-852C-D3FC8D7DABB1}" dt="2022-02-18T12:58:34.860" v="406"/>
          <ac:spMkLst>
            <pc:docMk/>
            <pc:sldMk cId="352179697" sldId="257"/>
            <ac:spMk id="3" creationId="{AF376441-0655-4731-A965-C8C359EC2D46}"/>
          </ac:spMkLst>
        </pc:spChg>
        <pc:spChg chg="mod">
          <ac:chgData name="Stephanie Whelan (2029726)" userId="S::2029726@student.uwtsd.ac.uk::c4c4317a-e319-4af5-a6fb-696e03a86726" providerId="AD" clId="Web-{37C9C2CC-9FA3-E023-852C-D3FC8D7DABB1}" dt="2022-02-18T12:37:22.671" v="252" actId="20577"/>
          <ac:spMkLst>
            <pc:docMk/>
            <pc:sldMk cId="352179697" sldId="257"/>
            <ac:spMk id="7" creationId="{EC521A20-4BDA-4032-A773-269B0E99AE22}"/>
          </ac:spMkLst>
        </pc:spChg>
        <pc:spChg chg="del mod">
          <ac:chgData name="Stephanie Whelan (2029726)" userId="S::2029726@student.uwtsd.ac.uk::c4c4317a-e319-4af5-a6fb-696e03a86726" providerId="AD" clId="Web-{37C9C2CC-9FA3-E023-852C-D3FC8D7DABB1}" dt="2022-02-18T12:53:21.695" v="312"/>
          <ac:spMkLst>
            <pc:docMk/>
            <pc:sldMk cId="352179697" sldId="257"/>
            <ac:spMk id="9" creationId="{41946A00-4130-4FE8-88C9-930F1B9B4513}"/>
          </ac:spMkLst>
        </pc:spChg>
        <pc:spChg chg="add">
          <ac:chgData name="Stephanie Whelan (2029726)" userId="S::2029726@student.uwtsd.ac.uk::c4c4317a-e319-4af5-a6fb-696e03a86726" providerId="AD" clId="Web-{37C9C2CC-9FA3-E023-852C-D3FC8D7DABB1}" dt="2022-02-18T12:58:34.860" v="406"/>
          <ac:spMkLst>
            <pc:docMk/>
            <pc:sldMk cId="352179697" sldId="257"/>
            <ac:spMk id="13" creationId="{25482F9D-E110-434E-9B4F-41A3F5CB2A2F}"/>
          </ac:spMkLst>
        </pc:spChg>
        <pc:spChg chg="add">
          <ac:chgData name="Stephanie Whelan (2029726)" userId="S::2029726@student.uwtsd.ac.uk::c4c4317a-e319-4af5-a6fb-696e03a86726" providerId="AD" clId="Web-{37C9C2CC-9FA3-E023-852C-D3FC8D7DABB1}" dt="2022-02-18T12:58:34.860" v="406"/>
          <ac:spMkLst>
            <pc:docMk/>
            <pc:sldMk cId="352179697" sldId="257"/>
            <ac:spMk id="15" creationId="{5779FF2E-BB5C-4805-AAD5-275495A2B7EF}"/>
          </ac:spMkLst>
        </pc:spChg>
        <pc:spChg chg="add">
          <ac:chgData name="Stephanie Whelan (2029726)" userId="S::2029726@student.uwtsd.ac.uk::c4c4317a-e319-4af5-a6fb-696e03a86726" providerId="AD" clId="Web-{37C9C2CC-9FA3-E023-852C-D3FC8D7DABB1}" dt="2022-02-18T12:58:34.860" v="406"/>
          <ac:spMkLst>
            <pc:docMk/>
            <pc:sldMk cId="352179697" sldId="257"/>
            <ac:spMk id="17" creationId="{6EB83258-50E7-4A51-8C48-ADA7CD7FCA02}"/>
          </ac:spMkLst>
        </pc:spChg>
        <pc:spChg chg="add">
          <ac:chgData name="Stephanie Whelan (2029726)" userId="S::2029726@student.uwtsd.ac.uk::c4c4317a-e319-4af5-a6fb-696e03a86726" providerId="AD" clId="Web-{37C9C2CC-9FA3-E023-852C-D3FC8D7DABB1}" dt="2022-02-18T12:58:34.860" v="406"/>
          <ac:spMkLst>
            <pc:docMk/>
            <pc:sldMk cId="352179697" sldId="257"/>
            <ac:spMk id="19" creationId="{A4188960-1398-409C-BA5D-F87CCB743390}"/>
          </ac:spMkLst>
        </pc:spChg>
        <pc:graphicFrameChg chg="add">
          <ac:chgData name="Stephanie Whelan (2029726)" userId="S::2029726@student.uwtsd.ac.uk::c4c4317a-e319-4af5-a6fb-696e03a86726" providerId="AD" clId="Web-{37C9C2CC-9FA3-E023-852C-D3FC8D7DABB1}" dt="2022-02-18T12:58:34.860" v="406"/>
          <ac:graphicFrameMkLst>
            <pc:docMk/>
            <pc:sldMk cId="352179697" sldId="257"/>
            <ac:graphicFrameMk id="10" creationId="{BD879DC3-313A-4CBC-B06F-2BF3F4EC0B4E}"/>
          </ac:graphicFrameMkLst>
        </pc:graphicFrameChg>
      </pc:sldChg>
      <pc:sldChg chg="addSp delSp modSp mod setBg modClrScheme delAnim setClrOvrMap chgLayout">
        <pc:chgData name="Stephanie Whelan (2029726)" userId="S::2029726@student.uwtsd.ac.uk::c4c4317a-e319-4af5-a6fb-696e03a86726" providerId="AD" clId="Web-{37C9C2CC-9FA3-E023-852C-D3FC8D7DABB1}" dt="2022-02-18T13:04:43.545" v="470" actId="20577"/>
        <pc:sldMkLst>
          <pc:docMk/>
          <pc:sldMk cId="418923879" sldId="258"/>
        </pc:sldMkLst>
        <pc:spChg chg="mod ord">
          <ac:chgData name="Stephanie Whelan (2029726)" userId="S::2029726@student.uwtsd.ac.uk::c4c4317a-e319-4af5-a6fb-696e03a86726" providerId="AD" clId="Web-{37C9C2CC-9FA3-E023-852C-D3FC8D7DABB1}" dt="2022-02-18T13:04:43.545" v="470" actId="20577"/>
          <ac:spMkLst>
            <pc:docMk/>
            <pc:sldMk cId="418923879" sldId="258"/>
            <ac:spMk id="2" creationId="{D620EEFE-1C3E-49D8-B105-5ED0C946C525}"/>
          </ac:spMkLst>
        </pc:spChg>
        <pc:spChg chg="del mod ord">
          <ac:chgData name="Stephanie Whelan (2029726)" userId="S::2029726@student.uwtsd.ac.uk::c4c4317a-e319-4af5-a6fb-696e03a86726" providerId="AD" clId="Web-{37C9C2CC-9FA3-E023-852C-D3FC8D7DABB1}" dt="2022-02-18T12:46:54.014" v="306"/>
          <ac:spMkLst>
            <pc:docMk/>
            <pc:sldMk cId="418923879" sldId="258"/>
            <ac:spMk id="3" creationId="{C08F3743-493F-43F0-B582-13D9C1F3415F}"/>
          </ac:spMkLst>
        </pc:spChg>
        <pc:spChg chg="del mod">
          <ac:chgData name="Stephanie Whelan (2029726)" userId="S::2029726@student.uwtsd.ac.uk::c4c4317a-e319-4af5-a6fb-696e03a86726" providerId="AD" clId="Web-{37C9C2CC-9FA3-E023-852C-D3FC8D7DABB1}" dt="2022-02-18T12:59:14.548" v="408"/>
          <ac:spMkLst>
            <pc:docMk/>
            <pc:sldMk cId="418923879" sldId="258"/>
            <ac:spMk id="5" creationId="{11D75742-2449-4BEF-BCA6-B0F5846327C3}"/>
          </ac:spMkLst>
        </pc:spChg>
        <pc:spChg chg="add del mod">
          <ac:chgData name="Stephanie Whelan (2029726)" userId="S::2029726@student.uwtsd.ac.uk::c4c4317a-e319-4af5-a6fb-696e03a86726" providerId="AD" clId="Web-{37C9C2CC-9FA3-E023-852C-D3FC8D7DABB1}" dt="2022-02-18T12:47:02.061" v="308"/>
          <ac:spMkLst>
            <pc:docMk/>
            <pc:sldMk cId="418923879" sldId="258"/>
            <ac:spMk id="9" creationId="{97FA726E-07C8-4DF7-A7D8-44E75F354AA8}"/>
          </ac:spMkLst>
        </pc:spChg>
        <pc:spChg chg="add">
          <ac:chgData name="Stephanie Whelan (2029726)" userId="S::2029726@student.uwtsd.ac.uk::c4c4317a-e319-4af5-a6fb-696e03a86726" providerId="AD" clId="Web-{37C9C2CC-9FA3-E023-852C-D3FC8D7DABB1}" dt="2022-02-18T12:59:14.548" v="408"/>
          <ac:spMkLst>
            <pc:docMk/>
            <pc:sldMk cId="418923879" sldId="258"/>
            <ac:spMk id="11" creationId="{81E3F4E1-B084-4FFF-9627-13782BE0BE4A}"/>
          </ac:spMkLst>
        </pc:spChg>
        <pc:spChg chg="add">
          <ac:chgData name="Stephanie Whelan (2029726)" userId="S::2029726@student.uwtsd.ac.uk::c4c4317a-e319-4af5-a6fb-696e03a86726" providerId="AD" clId="Web-{37C9C2CC-9FA3-E023-852C-D3FC8D7DABB1}" dt="2022-02-18T12:59:14.548" v="408"/>
          <ac:spMkLst>
            <pc:docMk/>
            <pc:sldMk cId="418923879" sldId="258"/>
            <ac:spMk id="13" creationId="{1F8051AB-C2F8-461F-812A-3E58862141B3}"/>
          </ac:spMkLst>
        </pc:spChg>
        <pc:spChg chg="add">
          <ac:chgData name="Stephanie Whelan (2029726)" userId="S::2029726@student.uwtsd.ac.uk::c4c4317a-e319-4af5-a6fb-696e03a86726" providerId="AD" clId="Web-{37C9C2CC-9FA3-E023-852C-D3FC8D7DABB1}" dt="2022-02-18T12:59:14.548" v="408"/>
          <ac:spMkLst>
            <pc:docMk/>
            <pc:sldMk cId="418923879" sldId="258"/>
            <ac:spMk id="15" creationId="{481E0C28-CB2F-425F-98C5-AF23B9B704DF}"/>
          </ac:spMkLst>
        </pc:spChg>
        <pc:spChg chg="add">
          <ac:chgData name="Stephanie Whelan (2029726)" userId="S::2029726@student.uwtsd.ac.uk::c4c4317a-e319-4af5-a6fb-696e03a86726" providerId="AD" clId="Web-{37C9C2CC-9FA3-E023-852C-D3FC8D7DABB1}" dt="2022-02-18T12:59:14.548" v="408"/>
          <ac:spMkLst>
            <pc:docMk/>
            <pc:sldMk cId="418923879" sldId="258"/>
            <ac:spMk id="17" creationId="{2DB2879C-F0B1-4195-A323-E97B6065A78E}"/>
          </ac:spMkLst>
        </pc:spChg>
        <pc:graphicFrameChg chg="add">
          <ac:chgData name="Stephanie Whelan (2029726)" userId="S::2029726@student.uwtsd.ac.uk::c4c4317a-e319-4af5-a6fb-696e03a86726" providerId="AD" clId="Web-{37C9C2CC-9FA3-E023-852C-D3FC8D7DABB1}" dt="2022-02-18T12:59:14.548" v="408"/>
          <ac:graphicFrameMkLst>
            <pc:docMk/>
            <pc:sldMk cId="418923879" sldId="258"/>
            <ac:graphicFrameMk id="10" creationId="{7FFD9F68-2B55-4E95-BE68-E1528978D6B3}"/>
          </ac:graphicFrameMkLst>
        </pc:graphicFrameChg>
        <pc:picChg chg="del">
          <ac:chgData name="Stephanie Whelan (2029726)" userId="S::2029726@student.uwtsd.ac.uk::c4c4317a-e319-4af5-a6fb-696e03a86726" providerId="AD" clId="Web-{37C9C2CC-9FA3-E023-852C-D3FC8D7DABB1}" dt="2022-02-18T12:44:46.776" v="294"/>
          <ac:picMkLst>
            <pc:docMk/>
            <pc:sldMk cId="418923879" sldId="258"/>
            <ac:picMk id="7" creationId="{F0B602BE-906B-4B2B-A7FB-16021E2A7A05}"/>
          </ac:picMkLst>
        </pc:picChg>
        <pc:picChg chg="del">
          <ac:chgData name="Stephanie Whelan (2029726)" userId="S::2029726@student.uwtsd.ac.uk::c4c4317a-e319-4af5-a6fb-696e03a86726" providerId="AD" clId="Web-{37C9C2CC-9FA3-E023-852C-D3FC8D7DABB1}" dt="2022-02-18T12:44:48.729" v="295"/>
          <ac:picMkLst>
            <pc:docMk/>
            <pc:sldMk cId="418923879" sldId="258"/>
            <ac:picMk id="8" creationId="{7A75FDDF-4EF9-4E0C-8C93-DFFF39555122}"/>
          </ac:picMkLst>
        </pc:picChg>
      </pc:sldChg>
      <pc:sldChg chg="addSp delSp modSp del mod setBg modClrScheme addAnim chgLayout">
        <pc:chgData name="Stephanie Whelan (2029726)" userId="S::2029726@student.uwtsd.ac.uk::c4c4317a-e319-4af5-a6fb-696e03a86726" providerId="AD" clId="Web-{37C9C2CC-9FA3-E023-852C-D3FC8D7DABB1}" dt="2022-02-18T13:01:53.646" v="442"/>
        <pc:sldMkLst>
          <pc:docMk/>
          <pc:sldMk cId="2671190834" sldId="259"/>
        </pc:sldMkLst>
        <pc:spChg chg="mod ord">
          <ac:chgData name="Stephanie Whelan (2029726)" userId="S::2029726@student.uwtsd.ac.uk::c4c4317a-e319-4af5-a6fb-696e03a86726" providerId="AD" clId="Web-{37C9C2CC-9FA3-E023-852C-D3FC8D7DABB1}" dt="2022-02-18T13:01:51.224" v="441" actId="20577"/>
          <ac:spMkLst>
            <pc:docMk/>
            <pc:sldMk cId="2671190834" sldId="259"/>
            <ac:spMk id="2" creationId="{B7D78761-54D5-4D95-A6A1-FCA86AFC4338}"/>
          </ac:spMkLst>
        </pc:spChg>
        <pc:spChg chg="del mod ord">
          <ac:chgData name="Stephanie Whelan (2029726)" userId="S::2029726@student.uwtsd.ac.uk::c4c4317a-e319-4af5-a6fb-696e03a86726" providerId="AD" clId="Web-{37C9C2CC-9FA3-E023-852C-D3FC8D7DABB1}" dt="2022-02-18T13:00:10.596" v="410"/>
          <ac:spMkLst>
            <pc:docMk/>
            <pc:sldMk cId="2671190834" sldId="259"/>
            <ac:spMk id="3" creationId="{2A8AA57C-86F4-4321-BB5B-0CC37389131C}"/>
          </ac:spMkLst>
        </pc:spChg>
        <pc:spChg chg="add del">
          <ac:chgData name="Stephanie Whelan (2029726)" userId="S::2029726@student.uwtsd.ac.uk::c4c4317a-e319-4af5-a6fb-696e03a86726" providerId="AD" clId="Web-{37C9C2CC-9FA3-E023-852C-D3FC8D7DABB1}" dt="2022-02-18T13:00:51.129" v="426"/>
          <ac:spMkLst>
            <pc:docMk/>
            <pc:sldMk cId="2671190834" sldId="259"/>
            <ac:spMk id="13" creationId="{FE5ECD52-6A23-4FF4-8C32-7B5DE9973ADA}"/>
          </ac:spMkLst>
        </pc:spChg>
        <pc:spChg chg="add del">
          <ac:chgData name="Stephanie Whelan (2029726)" userId="S::2029726@student.uwtsd.ac.uk::c4c4317a-e319-4af5-a6fb-696e03a86726" providerId="AD" clId="Web-{37C9C2CC-9FA3-E023-852C-D3FC8D7DABB1}" dt="2022-02-18T13:00:51.129" v="426"/>
          <ac:spMkLst>
            <pc:docMk/>
            <pc:sldMk cId="2671190834" sldId="259"/>
            <ac:spMk id="19" creationId="{45624C63-3CCA-4EA6-B822-6E710A82062B}"/>
          </ac:spMkLst>
        </pc:spChg>
        <pc:spChg chg="add del">
          <ac:chgData name="Stephanie Whelan (2029726)" userId="S::2029726@student.uwtsd.ac.uk::c4c4317a-e319-4af5-a6fb-696e03a86726" providerId="AD" clId="Web-{37C9C2CC-9FA3-E023-852C-D3FC8D7DABB1}" dt="2022-02-18T13:00:51.129" v="426"/>
          <ac:spMkLst>
            <pc:docMk/>
            <pc:sldMk cId="2671190834" sldId="259"/>
            <ac:spMk id="21" creationId="{1224AB20-D4B1-4B7F-B0A4-F3D2A1534443}"/>
          </ac:spMkLst>
        </pc:spChg>
        <pc:spChg chg="add">
          <ac:chgData name="Stephanie Whelan (2029726)" userId="S::2029726@student.uwtsd.ac.uk::c4c4317a-e319-4af5-a6fb-696e03a86726" providerId="AD" clId="Web-{37C9C2CC-9FA3-E023-852C-D3FC8D7DABB1}" dt="2022-02-18T13:00:51.129" v="426"/>
          <ac:spMkLst>
            <pc:docMk/>
            <pc:sldMk cId="2671190834" sldId="259"/>
            <ac:spMk id="30" creationId="{FE5ECD52-6A23-4FF4-8C32-7B5DE9973ADA}"/>
          </ac:spMkLst>
        </pc:spChg>
        <pc:spChg chg="add">
          <ac:chgData name="Stephanie Whelan (2029726)" userId="S::2029726@student.uwtsd.ac.uk::c4c4317a-e319-4af5-a6fb-696e03a86726" providerId="AD" clId="Web-{37C9C2CC-9FA3-E023-852C-D3FC8D7DABB1}" dt="2022-02-18T13:00:51.129" v="426"/>
          <ac:spMkLst>
            <pc:docMk/>
            <pc:sldMk cId="2671190834" sldId="259"/>
            <ac:spMk id="36" creationId="{45624C63-3CCA-4EA6-B822-6E710A82062B}"/>
          </ac:spMkLst>
        </pc:spChg>
        <pc:spChg chg="add">
          <ac:chgData name="Stephanie Whelan (2029726)" userId="S::2029726@student.uwtsd.ac.uk::c4c4317a-e319-4af5-a6fb-696e03a86726" providerId="AD" clId="Web-{37C9C2CC-9FA3-E023-852C-D3FC8D7DABB1}" dt="2022-02-18T13:00:51.129" v="426"/>
          <ac:spMkLst>
            <pc:docMk/>
            <pc:sldMk cId="2671190834" sldId="259"/>
            <ac:spMk id="38" creationId="{1224AB20-D4B1-4B7F-B0A4-F3D2A1534443}"/>
          </ac:spMkLst>
        </pc:spChg>
        <pc:picChg chg="add mod">
          <ac:chgData name="Stephanie Whelan (2029726)" userId="S::2029726@student.uwtsd.ac.uk::c4c4317a-e319-4af5-a6fb-696e03a86726" providerId="AD" clId="Web-{37C9C2CC-9FA3-E023-852C-D3FC8D7DABB1}" dt="2022-02-18T13:00:51.129" v="426"/>
          <ac:picMkLst>
            <pc:docMk/>
            <pc:sldMk cId="2671190834" sldId="259"/>
            <ac:picMk id="5" creationId="{679607C6-0462-4710-B288-5301C95D8EF5}"/>
          </ac:picMkLst>
        </pc:picChg>
        <pc:picChg chg="add del">
          <ac:chgData name="Stephanie Whelan (2029726)" userId="S::2029726@student.uwtsd.ac.uk::c4c4317a-e319-4af5-a6fb-696e03a86726" providerId="AD" clId="Web-{37C9C2CC-9FA3-E023-852C-D3FC8D7DABB1}" dt="2022-02-18T13:00:51.129" v="426"/>
          <ac:picMkLst>
            <pc:docMk/>
            <pc:sldMk cId="2671190834" sldId="259"/>
            <ac:picMk id="9" creationId="{26E32CE1-D113-412E-9933-113646E21F53}"/>
          </ac:picMkLst>
        </pc:picChg>
        <pc:picChg chg="add del">
          <ac:chgData name="Stephanie Whelan (2029726)" userId="S::2029726@student.uwtsd.ac.uk::c4c4317a-e319-4af5-a6fb-696e03a86726" providerId="AD" clId="Web-{37C9C2CC-9FA3-E023-852C-D3FC8D7DABB1}" dt="2022-02-18T13:00:51.129" v="426"/>
          <ac:picMkLst>
            <pc:docMk/>
            <pc:sldMk cId="2671190834" sldId="259"/>
            <ac:picMk id="11" creationId="{117B7C8B-175B-4009-808B-9F66FD108AB3}"/>
          </ac:picMkLst>
        </pc:picChg>
        <pc:picChg chg="add del">
          <ac:chgData name="Stephanie Whelan (2029726)" userId="S::2029726@student.uwtsd.ac.uk::c4c4317a-e319-4af5-a6fb-696e03a86726" providerId="AD" clId="Web-{37C9C2CC-9FA3-E023-852C-D3FC8D7DABB1}" dt="2022-02-18T13:00:51.129" v="426"/>
          <ac:picMkLst>
            <pc:docMk/>
            <pc:sldMk cId="2671190834" sldId="259"/>
            <ac:picMk id="15" creationId="{5C3F2B96-5F34-41C9-8E37-A9CD279A4270}"/>
          </ac:picMkLst>
        </pc:picChg>
        <pc:picChg chg="add del">
          <ac:chgData name="Stephanie Whelan (2029726)" userId="S::2029726@student.uwtsd.ac.uk::c4c4317a-e319-4af5-a6fb-696e03a86726" providerId="AD" clId="Web-{37C9C2CC-9FA3-E023-852C-D3FC8D7DABB1}" dt="2022-02-18T13:00:51.129" v="426"/>
          <ac:picMkLst>
            <pc:docMk/>
            <pc:sldMk cId="2671190834" sldId="259"/>
            <ac:picMk id="17" creationId="{9A4E02BF-4F0E-44E2-A489-075900B7866C}"/>
          </ac:picMkLst>
        </pc:picChg>
        <pc:picChg chg="add">
          <ac:chgData name="Stephanie Whelan (2029726)" userId="S::2029726@student.uwtsd.ac.uk::c4c4317a-e319-4af5-a6fb-696e03a86726" providerId="AD" clId="Web-{37C9C2CC-9FA3-E023-852C-D3FC8D7DABB1}" dt="2022-02-18T13:00:51.129" v="426"/>
          <ac:picMkLst>
            <pc:docMk/>
            <pc:sldMk cId="2671190834" sldId="259"/>
            <ac:picMk id="26" creationId="{26E32CE1-D113-412E-9933-113646E21F53}"/>
          </ac:picMkLst>
        </pc:picChg>
        <pc:picChg chg="add">
          <ac:chgData name="Stephanie Whelan (2029726)" userId="S::2029726@student.uwtsd.ac.uk::c4c4317a-e319-4af5-a6fb-696e03a86726" providerId="AD" clId="Web-{37C9C2CC-9FA3-E023-852C-D3FC8D7DABB1}" dt="2022-02-18T13:00:51.129" v="426"/>
          <ac:picMkLst>
            <pc:docMk/>
            <pc:sldMk cId="2671190834" sldId="259"/>
            <ac:picMk id="28" creationId="{117B7C8B-175B-4009-808B-9F66FD108AB3}"/>
          </ac:picMkLst>
        </pc:picChg>
        <pc:picChg chg="add">
          <ac:chgData name="Stephanie Whelan (2029726)" userId="S::2029726@student.uwtsd.ac.uk::c4c4317a-e319-4af5-a6fb-696e03a86726" providerId="AD" clId="Web-{37C9C2CC-9FA3-E023-852C-D3FC8D7DABB1}" dt="2022-02-18T13:00:51.129" v="426"/>
          <ac:picMkLst>
            <pc:docMk/>
            <pc:sldMk cId="2671190834" sldId="259"/>
            <ac:picMk id="32" creationId="{5C3F2B96-5F34-41C9-8E37-A9CD279A4270}"/>
          </ac:picMkLst>
        </pc:picChg>
        <pc:picChg chg="add">
          <ac:chgData name="Stephanie Whelan (2029726)" userId="S::2029726@student.uwtsd.ac.uk::c4c4317a-e319-4af5-a6fb-696e03a86726" providerId="AD" clId="Web-{37C9C2CC-9FA3-E023-852C-D3FC8D7DABB1}" dt="2022-02-18T13:00:51.129" v="426"/>
          <ac:picMkLst>
            <pc:docMk/>
            <pc:sldMk cId="2671190834" sldId="259"/>
            <ac:picMk id="34" creationId="{9A4E02BF-4F0E-44E2-A489-075900B7866C}"/>
          </ac:picMkLst>
        </pc:picChg>
      </pc:sldChg>
      <pc:sldChg chg="addSp delSp modSp mod modTransition setBg modClrScheme modAnim chgLayout">
        <pc:chgData name="Stephanie Whelan (2029726)" userId="S::2029726@student.uwtsd.ac.uk::c4c4317a-e319-4af5-a6fb-696e03a86726" providerId="AD" clId="Web-{37C9C2CC-9FA3-E023-852C-D3FC8D7DABB1}" dt="2022-02-18T13:05:24.500" v="471"/>
        <pc:sldMkLst>
          <pc:docMk/>
          <pc:sldMk cId="1112002693" sldId="260"/>
        </pc:sldMkLst>
        <pc:spChg chg="mod ord">
          <ac:chgData name="Stephanie Whelan (2029726)" userId="S::2029726@student.uwtsd.ac.uk::c4c4317a-e319-4af5-a6fb-696e03a86726" providerId="AD" clId="Web-{37C9C2CC-9FA3-E023-852C-D3FC8D7DABB1}" dt="2022-02-18T13:05:24.500" v="471"/>
          <ac:spMkLst>
            <pc:docMk/>
            <pc:sldMk cId="1112002693" sldId="260"/>
            <ac:spMk id="2" creationId="{57DBE9E1-82B5-4FC9-8370-DAAAFA388664}"/>
          </ac:spMkLst>
        </pc:spChg>
        <pc:spChg chg="mod ord">
          <ac:chgData name="Stephanie Whelan (2029726)" userId="S::2029726@student.uwtsd.ac.uk::c4c4317a-e319-4af5-a6fb-696e03a86726" providerId="AD" clId="Web-{37C9C2CC-9FA3-E023-852C-D3FC8D7DABB1}" dt="2022-02-18T13:05:24.500" v="471"/>
          <ac:spMkLst>
            <pc:docMk/>
            <pc:sldMk cId="1112002693" sldId="260"/>
            <ac:spMk id="3" creationId="{EFFFB993-86F6-4BB9-B137-78FA30BC8750}"/>
          </ac:spMkLst>
        </pc:spChg>
        <pc:spChg chg="del mod">
          <ac:chgData name="Stephanie Whelan (2029726)" userId="S::2029726@student.uwtsd.ac.uk::c4c4317a-e319-4af5-a6fb-696e03a86726" providerId="AD" clId="Web-{37C9C2CC-9FA3-E023-852C-D3FC8D7DABB1}" dt="2022-02-18T12:20:21.130" v="159"/>
          <ac:spMkLst>
            <pc:docMk/>
            <pc:sldMk cId="1112002693" sldId="260"/>
            <ac:spMk id="4" creationId="{C4BC3965-20B8-45AE-8D09-0C6909D1B9E2}"/>
          </ac:spMkLst>
        </pc:spChg>
        <pc:spChg chg="add">
          <ac:chgData name="Stephanie Whelan (2029726)" userId="S::2029726@student.uwtsd.ac.uk::c4c4317a-e319-4af5-a6fb-696e03a86726" providerId="AD" clId="Web-{37C9C2CC-9FA3-E023-852C-D3FC8D7DABB1}" dt="2022-02-18T13:05:24.500" v="471"/>
          <ac:spMkLst>
            <pc:docMk/>
            <pc:sldMk cId="1112002693" sldId="260"/>
            <ac:spMk id="10" creationId="{10208470-709D-4AF1-83BC-8A1019901B0F}"/>
          </ac:spMkLst>
        </pc:spChg>
        <pc:spChg chg="add">
          <ac:chgData name="Stephanie Whelan (2029726)" userId="S::2029726@student.uwtsd.ac.uk::c4c4317a-e319-4af5-a6fb-696e03a86726" providerId="AD" clId="Web-{37C9C2CC-9FA3-E023-852C-D3FC8D7DABB1}" dt="2022-02-18T13:05:24.500" v="471"/>
          <ac:spMkLst>
            <pc:docMk/>
            <pc:sldMk cId="1112002693" sldId="260"/>
            <ac:spMk id="12" creationId="{38D8AE6D-D2DF-4BEA-AF55-5E7DD41A31A1}"/>
          </ac:spMkLst>
        </pc:spChg>
        <pc:spChg chg="add">
          <ac:chgData name="Stephanie Whelan (2029726)" userId="S::2029726@student.uwtsd.ac.uk::c4c4317a-e319-4af5-a6fb-696e03a86726" providerId="AD" clId="Web-{37C9C2CC-9FA3-E023-852C-D3FC8D7DABB1}" dt="2022-02-18T13:05:24.500" v="471"/>
          <ac:spMkLst>
            <pc:docMk/>
            <pc:sldMk cId="1112002693" sldId="260"/>
            <ac:spMk id="14" creationId="{8D9E9787-9929-42D8-AEDA-28F936807A01}"/>
          </ac:spMkLst>
        </pc:spChg>
        <pc:spChg chg="add">
          <ac:chgData name="Stephanie Whelan (2029726)" userId="S::2029726@student.uwtsd.ac.uk::c4c4317a-e319-4af5-a6fb-696e03a86726" providerId="AD" clId="Web-{37C9C2CC-9FA3-E023-852C-D3FC8D7DABB1}" dt="2022-02-18T13:05:24.500" v="471"/>
          <ac:spMkLst>
            <pc:docMk/>
            <pc:sldMk cId="1112002693" sldId="260"/>
            <ac:spMk id="16" creationId="{30A678BD-FD5D-4756-B0DC-E713CB827749}"/>
          </ac:spMkLst>
        </pc:spChg>
        <pc:picChg chg="add">
          <ac:chgData name="Stephanie Whelan (2029726)" userId="S::2029726@student.uwtsd.ac.uk::c4c4317a-e319-4af5-a6fb-696e03a86726" providerId="AD" clId="Web-{37C9C2CC-9FA3-E023-852C-D3FC8D7DABB1}" dt="2022-02-18T13:05:24.500" v="471"/>
          <ac:picMkLst>
            <pc:docMk/>
            <pc:sldMk cId="1112002693" sldId="260"/>
            <ac:picMk id="7" creationId="{5271A69D-1118-4A77-A51D-B4A44C699944}"/>
          </ac:picMkLst>
        </pc:picChg>
      </pc:sldChg>
      <pc:sldChg chg="addSp delSp modSp mod setBg modClrScheme addAnim chgLayout">
        <pc:chgData name="Stephanie Whelan (2029726)" userId="S::2029726@student.uwtsd.ac.uk::c4c4317a-e319-4af5-a6fb-696e03a86726" providerId="AD" clId="Web-{37C9C2CC-9FA3-E023-852C-D3FC8D7DABB1}" dt="2022-02-18T13:09:23.959" v="519"/>
        <pc:sldMkLst>
          <pc:docMk/>
          <pc:sldMk cId="1143843255" sldId="261"/>
        </pc:sldMkLst>
        <pc:spChg chg="mod ord">
          <ac:chgData name="Stephanie Whelan (2029726)" userId="S::2029726@student.uwtsd.ac.uk::c4c4317a-e319-4af5-a6fb-696e03a86726" providerId="AD" clId="Web-{37C9C2CC-9FA3-E023-852C-D3FC8D7DABB1}" dt="2022-02-18T13:09:23.959" v="519"/>
          <ac:spMkLst>
            <pc:docMk/>
            <pc:sldMk cId="1143843255" sldId="261"/>
            <ac:spMk id="2" creationId="{DD9D25C6-2257-4F8C-8DF7-A52F5C1D3C24}"/>
          </ac:spMkLst>
        </pc:spChg>
        <pc:spChg chg="mod ord">
          <ac:chgData name="Stephanie Whelan (2029726)" userId="S::2029726@student.uwtsd.ac.uk::c4c4317a-e319-4af5-a6fb-696e03a86726" providerId="AD" clId="Web-{37C9C2CC-9FA3-E023-852C-D3FC8D7DABB1}" dt="2022-02-18T13:09:23.959" v="519"/>
          <ac:spMkLst>
            <pc:docMk/>
            <pc:sldMk cId="1143843255" sldId="261"/>
            <ac:spMk id="3" creationId="{A618D6ED-A017-4BEC-B7F3-EEC09B0CABD7}"/>
          </ac:spMkLst>
        </pc:spChg>
        <pc:spChg chg="add del">
          <ac:chgData name="Stephanie Whelan (2029726)" userId="S::2029726@student.uwtsd.ac.uk::c4c4317a-e319-4af5-a6fb-696e03a86726" providerId="AD" clId="Web-{37C9C2CC-9FA3-E023-852C-D3FC8D7DABB1}" dt="2022-02-18T13:07:33.268" v="476"/>
          <ac:spMkLst>
            <pc:docMk/>
            <pc:sldMk cId="1143843255" sldId="261"/>
            <ac:spMk id="9" creationId="{10208470-709D-4AF1-83BC-8A1019901B0F}"/>
          </ac:spMkLst>
        </pc:spChg>
        <pc:spChg chg="add del">
          <ac:chgData name="Stephanie Whelan (2029726)" userId="S::2029726@student.uwtsd.ac.uk::c4c4317a-e319-4af5-a6fb-696e03a86726" providerId="AD" clId="Web-{37C9C2CC-9FA3-E023-852C-D3FC8D7DABB1}" dt="2022-02-18T13:07:33.268" v="476"/>
          <ac:spMkLst>
            <pc:docMk/>
            <pc:sldMk cId="1143843255" sldId="261"/>
            <ac:spMk id="11" creationId="{38D8AE6D-D2DF-4BEA-AF55-5E7DD41A31A1}"/>
          </ac:spMkLst>
        </pc:spChg>
        <pc:spChg chg="add del">
          <ac:chgData name="Stephanie Whelan (2029726)" userId="S::2029726@student.uwtsd.ac.uk::c4c4317a-e319-4af5-a6fb-696e03a86726" providerId="AD" clId="Web-{37C9C2CC-9FA3-E023-852C-D3FC8D7DABB1}" dt="2022-02-18T13:07:33.268" v="476"/>
          <ac:spMkLst>
            <pc:docMk/>
            <pc:sldMk cId="1143843255" sldId="261"/>
            <ac:spMk id="13" creationId="{8D9E9787-9929-42D8-AEDA-28F936807A01}"/>
          </ac:spMkLst>
        </pc:spChg>
        <pc:spChg chg="add del">
          <ac:chgData name="Stephanie Whelan (2029726)" userId="S::2029726@student.uwtsd.ac.uk::c4c4317a-e319-4af5-a6fb-696e03a86726" providerId="AD" clId="Web-{37C9C2CC-9FA3-E023-852C-D3FC8D7DABB1}" dt="2022-02-18T13:07:33.268" v="476"/>
          <ac:spMkLst>
            <pc:docMk/>
            <pc:sldMk cId="1143843255" sldId="261"/>
            <ac:spMk id="15" creationId="{30A678BD-FD5D-4756-B0DC-E713CB827749}"/>
          </ac:spMkLst>
        </pc:spChg>
        <pc:spChg chg="add del">
          <ac:chgData name="Stephanie Whelan (2029726)" userId="S::2029726@student.uwtsd.ac.uk::c4c4317a-e319-4af5-a6fb-696e03a86726" providerId="AD" clId="Web-{37C9C2CC-9FA3-E023-852C-D3FC8D7DABB1}" dt="2022-02-18T13:07:48.894" v="479"/>
          <ac:spMkLst>
            <pc:docMk/>
            <pc:sldMk cId="1143843255" sldId="261"/>
            <ac:spMk id="24" creationId="{FE5ECD52-6A23-4FF4-8C32-7B5DE9973ADA}"/>
          </ac:spMkLst>
        </pc:spChg>
        <pc:spChg chg="add del">
          <ac:chgData name="Stephanie Whelan (2029726)" userId="S::2029726@student.uwtsd.ac.uk::c4c4317a-e319-4af5-a6fb-696e03a86726" providerId="AD" clId="Web-{37C9C2CC-9FA3-E023-852C-D3FC8D7DABB1}" dt="2022-02-18T13:07:48.894" v="479"/>
          <ac:spMkLst>
            <pc:docMk/>
            <pc:sldMk cId="1143843255" sldId="261"/>
            <ac:spMk id="30" creationId="{45624C63-3CCA-4EA6-B822-6E710A82062B}"/>
          </ac:spMkLst>
        </pc:spChg>
        <pc:spChg chg="add del">
          <ac:chgData name="Stephanie Whelan (2029726)" userId="S::2029726@student.uwtsd.ac.uk::c4c4317a-e319-4af5-a6fb-696e03a86726" providerId="AD" clId="Web-{37C9C2CC-9FA3-E023-852C-D3FC8D7DABB1}" dt="2022-02-18T13:07:48.894" v="479"/>
          <ac:spMkLst>
            <pc:docMk/>
            <pc:sldMk cId="1143843255" sldId="261"/>
            <ac:spMk id="32" creationId="{1224AB20-D4B1-4B7F-B0A4-F3D2A1534443}"/>
          </ac:spMkLst>
        </pc:spChg>
        <pc:spChg chg="add del">
          <ac:chgData name="Stephanie Whelan (2029726)" userId="S::2029726@student.uwtsd.ac.uk::c4c4317a-e319-4af5-a6fb-696e03a86726" providerId="AD" clId="Web-{37C9C2CC-9FA3-E023-852C-D3FC8D7DABB1}" dt="2022-02-18T13:09:23.959" v="519"/>
          <ac:spMkLst>
            <pc:docMk/>
            <pc:sldMk cId="1143843255" sldId="261"/>
            <ac:spMk id="37" creationId="{10208470-709D-4AF1-83BC-8A1019901B0F}"/>
          </ac:spMkLst>
        </pc:spChg>
        <pc:spChg chg="add del">
          <ac:chgData name="Stephanie Whelan (2029726)" userId="S::2029726@student.uwtsd.ac.uk::c4c4317a-e319-4af5-a6fb-696e03a86726" providerId="AD" clId="Web-{37C9C2CC-9FA3-E023-852C-D3FC8D7DABB1}" dt="2022-02-18T13:09:23.959" v="519"/>
          <ac:spMkLst>
            <pc:docMk/>
            <pc:sldMk cId="1143843255" sldId="261"/>
            <ac:spMk id="39" creationId="{38D8AE6D-D2DF-4BEA-AF55-5E7DD41A31A1}"/>
          </ac:spMkLst>
        </pc:spChg>
        <pc:spChg chg="add del">
          <ac:chgData name="Stephanie Whelan (2029726)" userId="S::2029726@student.uwtsd.ac.uk::c4c4317a-e319-4af5-a6fb-696e03a86726" providerId="AD" clId="Web-{37C9C2CC-9FA3-E023-852C-D3FC8D7DABB1}" dt="2022-02-18T13:09:23.959" v="519"/>
          <ac:spMkLst>
            <pc:docMk/>
            <pc:sldMk cId="1143843255" sldId="261"/>
            <ac:spMk id="41" creationId="{8D9E9787-9929-42D8-AEDA-28F936807A01}"/>
          </ac:spMkLst>
        </pc:spChg>
        <pc:spChg chg="add del">
          <ac:chgData name="Stephanie Whelan (2029726)" userId="S::2029726@student.uwtsd.ac.uk::c4c4317a-e319-4af5-a6fb-696e03a86726" providerId="AD" clId="Web-{37C9C2CC-9FA3-E023-852C-D3FC8D7DABB1}" dt="2022-02-18T13:09:23.959" v="519"/>
          <ac:spMkLst>
            <pc:docMk/>
            <pc:sldMk cId="1143843255" sldId="261"/>
            <ac:spMk id="43" creationId="{30A678BD-FD5D-4756-B0DC-E713CB827749}"/>
          </ac:spMkLst>
        </pc:spChg>
        <pc:spChg chg="add">
          <ac:chgData name="Stephanie Whelan (2029726)" userId="S::2029726@student.uwtsd.ac.uk::c4c4317a-e319-4af5-a6fb-696e03a86726" providerId="AD" clId="Web-{37C9C2CC-9FA3-E023-852C-D3FC8D7DABB1}" dt="2022-02-18T13:09:23.959" v="519"/>
          <ac:spMkLst>
            <pc:docMk/>
            <pc:sldMk cId="1143843255" sldId="261"/>
            <ac:spMk id="48" creationId="{1F6D1B57-10C5-4A11-968D-5EF04F324D63}"/>
          </ac:spMkLst>
        </pc:spChg>
        <pc:picChg chg="add del mod">
          <ac:chgData name="Stephanie Whelan (2029726)" userId="S::2029726@student.uwtsd.ac.uk::c4c4317a-e319-4af5-a6fb-696e03a86726" providerId="AD" clId="Web-{37C9C2CC-9FA3-E023-852C-D3FC8D7DABB1}" dt="2022-02-18T13:07:29.737" v="475"/>
          <ac:picMkLst>
            <pc:docMk/>
            <pc:sldMk cId="1143843255" sldId="261"/>
            <ac:picMk id="4" creationId="{98CE19AE-E6D2-4107-BEB1-61732BD0539F}"/>
          </ac:picMkLst>
        </pc:picChg>
        <pc:picChg chg="add mod">
          <ac:chgData name="Stephanie Whelan (2029726)" userId="S::2029726@student.uwtsd.ac.uk::c4c4317a-e319-4af5-a6fb-696e03a86726" providerId="AD" clId="Web-{37C9C2CC-9FA3-E023-852C-D3FC8D7DABB1}" dt="2022-02-18T13:09:23.959" v="519"/>
          <ac:picMkLst>
            <pc:docMk/>
            <pc:sldMk cId="1143843255" sldId="261"/>
            <ac:picMk id="5" creationId="{1624BD0D-C1EE-452C-84DE-BBD30E87F9E7}"/>
          </ac:picMkLst>
        </pc:picChg>
        <pc:picChg chg="add del">
          <ac:chgData name="Stephanie Whelan (2029726)" userId="S::2029726@student.uwtsd.ac.uk::c4c4317a-e319-4af5-a6fb-696e03a86726" providerId="AD" clId="Web-{37C9C2CC-9FA3-E023-852C-D3FC8D7DABB1}" dt="2022-02-18T13:07:48.894" v="479"/>
          <ac:picMkLst>
            <pc:docMk/>
            <pc:sldMk cId="1143843255" sldId="261"/>
            <ac:picMk id="20" creationId="{26E32CE1-D113-412E-9933-113646E21F53}"/>
          </ac:picMkLst>
        </pc:picChg>
        <pc:picChg chg="add del">
          <ac:chgData name="Stephanie Whelan (2029726)" userId="S::2029726@student.uwtsd.ac.uk::c4c4317a-e319-4af5-a6fb-696e03a86726" providerId="AD" clId="Web-{37C9C2CC-9FA3-E023-852C-D3FC8D7DABB1}" dt="2022-02-18T13:07:48.894" v="479"/>
          <ac:picMkLst>
            <pc:docMk/>
            <pc:sldMk cId="1143843255" sldId="261"/>
            <ac:picMk id="22" creationId="{117B7C8B-175B-4009-808B-9F66FD108AB3}"/>
          </ac:picMkLst>
        </pc:picChg>
        <pc:picChg chg="add del">
          <ac:chgData name="Stephanie Whelan (2029726)" userId="S::2029726@student.uwtsd.ac.uk::c4c4317a-e319-4af5-a6fb-696e03a86726" providerId="AD" clId="Web-{37C9C2CC-9FA3-E023-852C-D3FC8D7DABB1}" dt="2022-02-18T13:07:48.894" v="479"/>
          <ac:picMkLst>
            <pc:docMk/>
            <pc:sldMk cId="1143843255" sldId="261"/>
            <ac:picMk id="26" creationId="{5C3F2B96-5F34-41C9-8E37-A9CD279A4270}"/>
          </ac:picMkLst>
        </pc:picChg>
        <pc:picChg chg="add del">
          <ac:chgData name="Stephanie Whelan (2029726)" userId="S::2029726@student.uwtsd.ac.uk::c4c4317a-e319-4af5-a6fb-696e03a86726" providerId="AD" clId="Web-{37C9C2CC-9FA3-E023-852C-D3FC8D7DABB1}" dt="2022-02-18T13:07:48.894" v="479"/>
          <ac:picMkLst>
            <pc:docMk/>
            <pc:sldMk cId="1143843255" sldId="261"/>
            <ac:picMk id="28" creationId="{9A4E02BF-4F0E-44E2-A489-075900B7866C}"/>
          </ac:picMkLst>
        </pc:picChg>
      </pc:sldChg>
      <pc:sldChg chg="modSp mod modClrScheme chgLayout">
        <pc:chgData name="Stephanie Whelan (2029726)" userId="S::2029726@student.uwtsd.ac.uk::c4c4317a-e319-4af5-a6fb-696e03a86726" providerId="AD" clId="Web-{37C9C2CC-9FA3-E023-852C-D3FC8D7DABB1}" dt="2022-02-18T12:14:55.355" v="92"/>
        <pc:sldMkLst>
          <pc:docMk/>
          <pc:sldMk cId="3527747282" sldId="262"/>
        </pc:sldMkLst>
        <pc:spChg chg="mod ord">
          <ac:chgData name="Stephanie Whelan (2029726)" userId="S::2029726@student.uwtsd.ac.uk::c4c4317a-e319-4af5-a6fb-696e03a86726" providerId="AD" clId="Web-{37C9C2CC-9FA3-E023-852C-D3FC8D7DABB1}" dt="2022-02-18T12:14:55.355" v="92"/>
          <ac:spMkLst>
            <pc:docMk/>
            <pc:sldMk cId="3527747282" sldId="262"/>
            <ac:spMk id="2" creationId="{F3BF8C4B-B88A-4DBA-BCDA-D1A2CC13E483}"/>
          </ac:spMkLst>
        </pc:spChg>
        <pc:spChg chg="mod ord">
          <ac:chgData name="Stephanie Whelan (2029726)" userId="S::2029726@student.uwtsd.ac.uk::c4c4317a-e319-4af5-a6fb-696e03a86726" providerId="AD" clId="Web-{37C9C2CC-9FA3-E023-852C-D3FC8D7DABB1}" dt="2022-02-18T12:14:55.355" v="92"/>
          <ac:spMkLst>
            <pc:docMk/>
            <pc:sldMk cId="3527747282" sldId="262"/>
            <ac:spMk id="3" creationId="{170C6847-8E1D-4F82-8521-2B456BF9ADE7}"/>
          </ac:spMkLst>
        </pc:spChg>
      </pc:sldChg>
      <pc:sldChg chg="modSp mod modClrScheme chgLayout">
        <pc:chgData name="Stephanie Whelan (2029726)" userId="S::2029726@student.uwtsd.ac.uk::c4c4317a-e319-4af5-a6fb-696e03a86726" providerId="AD" clId="Web-{37C9C2CC-9FA3-E023-852C-D3FC8D7DABB1}" dt="2022-02-18T12:14:55.355" v="92"/>
        <pc:sldMkLst>
          <pc:docMk/>
          <pc:sldMk cId="2514114" sldId="263"/>
        </pc:sldMkLst>
        <pc:spChg chg="mod ord">
          <ac:chgData name="Stephanie Whelan (2029726)" userId="S::2029726@student.uwtsd.ac.uk::c4c4317a-e319-4af5-a6fb-696e03a86726" providerId="AD" clId="Web-{37C9C2CC-9FA3-E023-852C-D3FC8D7DABB1}" dt="2022-02-18T12:14:55.355" v="92"/>
          <ac:spMkLst>
            <pc:docMk/>
            <pc:sldMk cId="2514114" sldId="263"/>
            <ac:spMk id="2" creationId="{90F257F0-9477-47B0-A39A-59D746D13F3A}"/>
          </ac:spMkLst>
        </pc:spChg>
        <pc:spChg chg="mod ord">
          <ac:chgData name="Stephanie Whelan (2029726)" userId="S::2029726@student.uwtsd.ac.uk::c4c4317a-e319-4af5-a6fb-696e03a86726" providerId="AD" clId="Web-{37C9C2CC-9FA3-E023-852C-D3FC8D7DABB1}" dt="2022-02-18T12:14:55.355" v="92"/>
          <ac:spMkLst>
            <pc:docMk/>
            <pc:sldMk cId="2514114" sldId="263"/>
            <ac:spMk id="3" creationId="{6CB1D8F4-A8DE-481F-AA20-D5BD0B01F40A}"/>
          </ac:spMkLst>
        </pc:spChg>
      </pc:sldChg>
      <pc:sldChg chg="addSp delSp modSp mod setBg modClrScheme setClrOvrMap chgLayout">
        <pc:chgData name="Stephanie Whelan (2029726)" userId="S::2029726@student.uwtsd.ac.uk::c4c4317a-e319-4af5-a6fb-696e03a86726" providerId="AD" clId="Web-{37C9C2CC-9FA3-E023-852C-D3FC8D7DABB1}" dt="2022-02-18T12:59:29.455" v="409"/>
        <pc:sldMkLst>
          <pc:docMk/>
          <pc:sldMk cId="493523465" sldId="264"/>
        </pc:sldMkLst>
        <pc:spChg chg="mod ord">
          <ac:chgData name="Stephanie Whelan (2029726)" userId="S::2029726@student.uwtsd.ac.uk::c4c4317a-e319-4af5-a6fb-696e03a86726" providerId="AD" clId="Web-{37C9C2CC-9FA3-E023-852C-D3FC8D7DABB1}" dt="2022-02-18T12:59:29.455" v="409"/>
          <ac:spMkLst>
            <pc:docMk/>
            <pc:sldMk cId="493523465" sldId="264"/>
            <ac:spMk id="2" creationId="{0E2F743B-A06D-8F47-B0C2-177F9E8C1477}"/>
          </ac:spMkLst>
        </pc:spChg>
        <pc:spChg chg="del mod ord">
          <ac:chgData name="Stephanie Whelan (2029726)" userId="S::2029726@student.uwtsd.ac.uk::c4c4317a-e319-4af5-a6fb-696e03a86726" providerId="AD" clId="Web-{37C9C2CC-9FA3-E023-852C-D3FC8D7DABB1}" dt="2022-02-18T12:59:29.455" v="409"/>
          <ac:spMkLst>
            <pc:docMk/>
            <pc:sldMk cId="493523465" sldId="264"/>
            <ac:spMk id="3" creationId="{FD1DAD71-5A07-FF4B-92BB-AEADA9FC5B3D}"/>
          </ac:spMkLst>
        </pc:spChg>
        <pc:spChg chg="add">
          <ac:chgData name="Stephanie Whelan (2029726)" userId="S::2029726@student.uwtsd.ac.uk::c4c4317a-e319-4af5-a6fb-696e03a86726" providerId="AD" clId="Web-{37C9C2CC-9FA3-E023-852C-D3FC8D7DABB1}" dt="2022-02-18T12:59:29.455" v="409"/>
          <ac:spMkLst>
            <pc:docMk/>
            <pc:sldMk cId="493523465" sldId="264"/>
            <ac:spMk id="9" creationId="{25482F9D-E110-434E-9B4F-41A3F5CB2A2F}"/>
          </ac:spMkLst>
        </pc:spChg>
        <pc:spChg chg="add">
          <ac:chgData name="Stephanie Whelan (2029726)" userId="S::2029726@student.uwtsd.ac.uk::c4c4317a-e319-4af5-a6fb-696e03a86726" providerId="AD" clId="Web-{37C9C2CC-9FA3-E023-852C-D3FC8D7DABB1}" dt="2022-02-18T12:59:29.455" v="409"/>
          <ac:spMkLst>
            <pc:docMk/>
            <pc:sldMk cId="493523465" sldId="264"/>
            <ac:spMk id="11" creationId="{5779FF2E-BB5C-4805-AAD5-275495A2B7EF}"/>
          </ac:spMkLst>
        </pc:spChg>
        <pc:spChg chg="add">
          <ac:chgData name="Stephanie Whelan (2029726)" userId="S::2029726@student.uwtsd.ac.uk::c4c4317a-e319-4af5-a6fb-696e03a86726" providerId="AD" clId="Web-{37C9C2CC-9FA3-E023-852C-D3FC8D7DABB1}" dt="2022-02-18T12:59:29.455" v="409"/>
          <ac:spMkLst>
            <pc:docMk/>
            <pc:sldMk cId="493523465" sldId="264"/>
            <ac:spMk id="13" creationId="{6EB83258-50E7-4A51-8C48-ADA7CD7FCA02}"/>
          </ac:spMkLst>
        </pc:spChg>
        <pc:spChg chg="add">
          <ac:chgData name="Stephanie Whelan (2029726)" userId="S::2029726@student.uwtsd.ac.uk::c4c4317a-e319-4af5-a6fb-696e03a86726" providerId="AD" clId="Web-{37C9C2CC-9FA3-E023-852C-D3FC8D7DABB1}" dt="2022-02-18T12:59:29.455" v="409"/>
          <ac:spMkLst>
            <pc:docMk/>
            <pc:sldMk cId="493523465" sldId="264"/>
            <ac:spMk id="15" creationId="{A4188960-1398-409C-BA5D-F87CCB743390}"/>
          </ac:spMkLst>
        </pc:spChg>
        <pc:graphicFrameChg chg="add">
          <ac:chgData name="Stephanie Whelan (2029726)" userId="S::2029726@student.uwtsd.ac.uk::c4c4317a-e319-4af5-a6fb-696e03a86726" providerId="AD" clId="Web-{37C9C2CC-9FA3-E023-852C-D3FC8D7DABB1}" dt="2022-02-18T12:59:29.455" v="409"/>
          <ac:graphicFrameMkLst>
            <pc:docMk/>
            <pc:sldMk cId="493523465" sldId="264"/>
            <ac:graphicFrameMk id="5" creationId="{CFC9129D-0D25-4645-9581-73FFCF51E92C}"/>
          </ac:graphicFrameMkLst>
        </pc:graphicFrameChg>
      </pc:sldChg>
      <pc:sldChg chg="modSp mod modClrScheme chgLayout">
        <pc:chgData name="Stephanie Whelan (2029726)" userId="S::2029726@student.uwtsd.ac.uk::c4c4317a-e319-4af5-a6fb-696e03a86726" providerId="AD" clId="Web-{37C9C2CC-9FA3-E023-852C-D3FC8D7DABB1}" dt="2022-02-18T12:14:55.355" v="92"/>
        <pc:sldMkLst>
          <pc:docMk/>
          <pc:sldMk cId="2743996145" sldId="265"/>
        </pc:sldMkLst>
        <pc:spChg chg="mod ord">
          <ac:chgData name="Stephanie Whelan (2029726)" userId="S::2029726@student.uwtsd.ac.uk::c4c4317a-e319-4af5-a6fb-696e03a86726" providerId="AD" clId="Web-{37C9C2CC-9FA3-E023-852C-D3FC8D7DABB1}" dt="2022-02-18T12:14:55.355" v="92"/>
          <ac:spMkLst>
            <pc:docMk/>
            <pc:sldMk cId="2743996145" sldId="265"/>
            <ac:spMk id="2" creationId="{26243D96-1598-4C67-B124-7B865AD4A63B}"/>
          </ac:spMkLst>
        </pc:spChg>
      </pc:sldChg>
      <pc:sldChg chg="addSp delSp modSp add mod setBg setClrOvrMap">
        <pc:chgData name="Stephanie Whelan (2029726)" userId="S::2029726@student.uwtsd.ac.uk::c4c4317a-e319-4af5-a6fb-696e03a86726" providerId="AD" clId="Web-{37C9C2CC-9FA3-E023-852C-D3FC8D7DABB1}" dt="2022-02-18T12:58:51.204" v="407"/>
        <pc:sldMkLst>
          <pc:docMk/>
          <pc:sldMk cId="1300937956" sldId="266"/>
        </pc:sldMkLst>
        <pc:spChg chg="mod">
          <ac:chgData name="Stephanie Whelan (2029726)" userId="S::2029726@student.uwtsd.ac.uk::c4c4317a-e319-4af5-a6fb-696e03a86726" providerId="AD" clId="Web-{37C9C2CC-9FA3-E023-852C-D3FC8D7DABB1}" dt="2022-02-18T12:58:51.204" v="407"/>
          <ac:spMkLst>
            <pc:docMk/>
            <pc:sldMk cId="1300937956" sldId="266"/>
            <ac:spMk id="2" creationId="{990B85D1-3C87-4DE8-94EE-29777A5228B6}"/>
          </ac:spMkLst>
        </pc:spChg>
        <pc:spChg chg="del mod">
          <ac:chgData name="Stephanie Whelan (2029726)" userId="S::2029726@student.uwtsd.ac.uk::c4c4317a-e319-4af5-a6fb-696e03a86726" providerId="AD" clId="Web-{37C9C2CC-9FA3-E023-852C-D3FC8D7DABB1}" dt="2022-02-18T12:58:51.204" v="407"/>
          <ac:spMkLst>
            <pc:docMk/>
            <pc:sldMk cId="1300937956" sldId="266"/>
            <ac:spMk id="3" creationId="{36733AF4-F67C-410C-A089-70F3A500D846}"/>
          </ac:spMkLst>
        </pc:spChg>
        <pc:spChg chg="add">
          <ac:chgData name="Stephanie Whelan (2029726)" userId="S::2029726@student.uwtsd.ac.uk::c4c4317a-e319-4af5-a6fb-696e03a86726" providerId="AD" clId="Web-{37C9C2CC-9FA3-E023-852C-D3FC8D7DABB1}" dt="2022-02-18T12:58:51.204" v="407"/>
          <ac:spMkLst>
            <pc:docMk/>
            <pc:sldMk cId="1300937956" sldId="266"/>
            <ac:spMk id="9" creationId="{25482F9D-E110-434E-9B4F-41A3F5CB2A2F}"/>
          </ac:spMkLst>
        </pc:spChg>
        <pc:spChg chg="add">
          <ac:chgData name="Stephanie Whelan (2029726)" userId="S::2029726@student.uwtsd.ac.uk::c4c4317a-e319-4af5-a6fb-696e03a86726" providerId="AD" clId="Web-{37C9C2CC-9FA3-E023-852C-D3FC8D7DABB1}" dt="2022-02-18T12:58:51.204" v="407"/>
          <ac:spMkLst>
            <pc:docMk/>
            <pc:sldMk cId="1300937956" sldId="266"/>
            <ac:spMk id="11" creationId="{5779FF2E-BB5C-4805-AAD5-275495A2B7EF}"/>
          </ac:spMkLst>
        </pc:spChg>
        <pc:spChg chg="add">
          <ac:chgData name="Stephanie Whelan (2029726)" userId="S::2029726@student.uwtsd.ac.uk::c4c4317a-e319-4af5-a6fb-696e03a86726" providerId="AD" clId="Web-{37C9C2CC-9FA3-E023-852C-D3FC8D7DABB1}" dt="2022-02-18T12:58:51.204" v="407"/>
          <ac:spMkLst>
            <pc:docMk/>
            <pc:sldMk cId="1300937956" sldId="266"/>
            <ac:spMk id="13" creationId="{6EB83258-50E7-4A51-8C48-ADA7CD7FCA02}"/>
          </ac:spMkLst>
        </pc:spChg>
        <pc:spChg chg="add">
          <ac:chgData name="Stephanie Whelan (2029726)" userId="S::2029726@student.uwtsd.ac.uk::c4c4317a-e319-4af5-a6fb-696e03a86726" providerId="AD" clId="Web-{37C9C2CC-9FA3-E023-852C-D3FC8D7DABB1}" dt="2022-02-18T12:58:51.204" v="407"/>
          <ac:spMkLst>
            <pc:docMk/>
            <pc:sldMk cId="1300937956" sldId="266"/>
            <ac:spMk id="15" creationId="{A4188960-1398-409C-BA5D-F87CCB743390}"/>
          </ac:spMkLst>
        </pc:spChg>
        <pc:graphicFrameChg chg="add">
          <ac:chgData name="Stephanie Whelan (2029726)" userId="S::2029726@student.uwtsd.ac.uk::c4c4317a-e319-4af5-a6fb-696e03a86726" providerId="AD" clId="Web-{37C9C2CC-9FA3-E023-852C-D3FC8D7DABB1}" dt="2022-02-18T12:58:51.204" v="407"/>
          <ac:graphicFrameMkLst>
            <pc:docMk/>
            <pc:sldMk cId="1300937956" sldId="266"/>
            <ac:graphicFrameMk id="5" creationId="{0A882267-9D59-44E9-B4B8-3DAD35D87AD4}"/>
          </ac:graphicFrameMkLst>
        </pc:graphicFrameChg>
      </pc:sldChg>
      <pc:sldChg chg="addSp modSp new mod setBg">
        <pc:chgData name="Stephanie Whelan (2029726)" userId="S::2029726@student.uwtsd.ac.uk::c4c4317a-e319-4af5-a6fb-696e03a86726" providerId="AD" clId="Web-{37C9C2CC-9FA3-E023-852C-D3FC8D7DABB1}" dt="2022-02-18T12:58:14.547" v="405"/>
        <pc:sldMkLst>
          <pc:docMk/>
          <pc:sldMk cId="3747887014" sldId="267"/>
        </pc:sldMkLst>
        <pc:spChg chg="mod">
          <ac:chgData name="Stephanie Whelan (2029726)" userId="S::2029726@student.uwtsd.ac.uk::c4c4317a-e319-4af5-a6fb-696e03a86726" providerId="AD" clId="Web-{37C9C2CC-9FA3-E023-852C-D3FC8D7DABB1}" dt="2022-02-18T12:58:14.547" v="405"/>
          <ac:spMkLst>
            <pc:docMk/>
            <pc:sldMk cId="3747887014" sldId="267"/>
            <ac:spMk id="2" creationId="{7917DE9C-644B-4B34-A52B-C41D0D3EE00D}"/>
          </ac:spMkLst>
        </pc:spChg>
        <pc:spChg chg="mod ord">
          <ac:chgData name="Stephanie Whelan (2029726)" userId="S::2029726@student.uwtsd.ac.uk::c4c4317a-e319-4af5-a6fb-696e03a86726" providerId="AD" clId="Web-{37C9C2CC-9FA3-E023-852C-D3FC8D7DABB1}" dt="2022-02-18T12:58:14.547" v="405"/>
          <ac:spMkLst>
            <pc:docMk/>
            <pc:sldMk cId="3747887014" sldId="267"/>
            <ac:spMk id="3" creationId="{23D497EB-F0FB-4906-9316-2BABF17D2E11}"/>
          </ac:spMkLst>
        </pc:spChg>
        <pc:spChg chg="add">
          <ac:chgData name="Stephanie Whelan (2029726)" userId="S::2029726@student.uwtsd.ac.uk::c4c4317a-e319-4af5-a6fb-696e03a86726" providerId="AD" clId="Web-{37C9C2CC-9FA3-E023-852C-D3FC8D7DABB1}" dt="2022-02-18T12:58:14.547" v="405"/>
          <ac:spMkLst>
            <pc:docMk/>
            <pc:sldMk cId="3747887014" sldId="267"/>
            <ac:spMk id="9" creationId="{1F6D1B57-10C5-4A11-968D-5EF04F324D63}"/>
          </ac:spMkLst>
        </pc:spChg>
        <pc:picChg chg="add mod">
          <ac:chgData name="Stephanie Whelan (2029726)" userId="S::2029726@student.uwtsd.ac.uk::c4c4317a-e319-4af5-a6fb-696e03a86726" providerId="AD" clId="Web-{37C9C2CC-9FA3-E023-852C-D3FC8D7DABB1}" dt="2022-02-18T12:58:14.547" v="405"/>
          <ac:picMkLst>
            <pc:docMk/>
            <pc:sldMk cId="3747887014" sldId="267"/>
            <ac:picMk id="4" creationId="{0AD58F5A-A2F8-46AB-BB99-2FAA0454B9DE}"/>
          </ac:picMkLst>
        </pc:picChg>
      </pc:sldChg>
      <pc:sldChg chg="addSp delSp modSp new mod setBg addAnim delAnim">
        <pc:chgData name="Stephanie Whelan (2029726)" userId="S::2029726@student.uwtsd.ac.uk::c4c4317a-e319-4af5-a6fb-696e03a86726" providerId="AD" clId="Web-{37C9C2CC-9FA3-E023-852C-D3FC8D7DABB1}" dt="2022-02-18T13:02:43.902" v="460"/>
        <pc:sldMkLst>
          <pc:docMk/>
          <pc:sldMk cId="3162040070" sldId="268"/>
        </pc:sldMkLst>
        <pc:spChg chg="mod">
          <ac:chgData name="Stephanie Whelan (2029726)" userId="S::2029726@student.uwtsd.ac.uk::c4c4317a-e319-4af5-a6fb-696e03a86726" providerId="AD" clId="Web-{37C9C2CC-9FA3-E023-852C-D3FC8D7DABB1}" dt="2022-02-18T13:02:43.902" v="460"/>
          <ac:spMkLst>
            <pc:docMk/>
            <pc:sldMk cId="3162040070" sldId="268"/>
            <ac:spMk id="2" creationId="{F7806466-1F5C-4D67-A521-8CF1C16D08D2}"/>
          </ac:spMkLst>
        </pc:spChg>
        <pc:spChg chg="add del">
          <ac:chgData name="Stephanie Whelan (2029726)" userId="S::2029726@student.uwtsd.ac.uk::c4c4317a-e319-4af5-a6fb-696e03a86726" providerId="AD" clId="Web-{37C9C2CC-9FA3-E023-852C-D3FC8D7DABB1}" dt="2022-02-18T13:02:25.823" v="453"/>
          <ac:spMkLst>
            <pc:docMk/>
            <pc:sldMk cId="3162040070" sldId="268"/>
            <ac:spMk id="12" creationId="{FE5ECD52-6A23-4FF4-8C32-7B5DE9973ADA}"/>
          </ac:spMkLst>
        </pc:spChg>
        <pc:spChg chg="add del">
          <ac:chgData name="Stephanie Whelan (2029726)" userId="S::2029726@student.uwtsd.ac.uk::c4c4317a-e319-4af5-a6fb-696e03a86726" providerId="AD" clId="Web-{37C9C2CC-9FA3-E023-852C-D3FC8D7DABB1}" dt="2022-02-18T13:02:25.823" v="453"/>
          <ac:spMkLst>
            <pc:docMk/>
            <pc:sldMk cId="3162040070" sldId="268"/>
            <ac:spMk id="18" creationId="{45624C63-3CCA-4EA6-B822-6E710A82062B}"/>
          </ac:spMkLst>
        </pc:spChg>
        <pc:spChg chg="add del">
          <ac:chgData name="Stephanie Whelan (2029726)" userId="S::2029726@student.uwtsd.ac.uk::c4c4317a-e319-4af5-a6fb-696e03a86726" providerId="AD" clId="Web-{37C9C2CC-9FA3-E023-852C-D3FC8D7DABB1}" dt="2022-02-18T13:02:25.823" v="453"/>
          <ac:spMkLst>
            <pc:docMk/>
            <pc:sldMk cId="3162040070" sldId="268"/>
            <ac:spMk id="20" creationId="{A4322390-8B58-46BE-88EB-D9FD30C08743}"/>
          </ac:spMkLst>
        </pc:spChg>
        <pc:spChg chg="add del">
          <ac:chgData name="Stephanie Whelan (2029726)" userId="S::2029726@student.uwtsd.ac.uk::c4c4317a-e319-4af5-a6fb-696e03a86726" providerId="AD" clId="Web-{37C9C2CC-9FA3-E023-852C-D3FC8D7DABB1}" dt="2022-02-18T13:02:25.823" v="453"/>
          <ac:spMkLst>
            <pc:docMk/>
            <pc:sldMk cId="3162040070" sldId="268"/>
            <ac:spMk id="22" creationId="{C885E190-58DD-42DD-A4A8-401E15C92A52}"/>
          </ac:spMkLst>
        </pc:spChg>
        <pc:spChg chg="add del">
          <ac:chgData name="Stephanie Whelan (2029726)" userId="S::2029726@student.uwtsd.ac.uk::c4c4317a-e319-4af5-a6fb-696e03a86726" providerId="AD" clId="Web-{37C9C2CC-9FA3-E023-852C-D3FC8D7DABB1}" dt="2022-02-18T13:02:43.902" v="460"/>
          <ac:spMkLst>
            <pc:docMk/>
            <pc:sldMk cId="3162040070" sldId="268"/>
            <ac:spMk id="26" creationId="{FE5ECD52-6A23-4FF4-8C32-7B5DE9973ADA}"/>
          </ac:spMkLst>
        </pc:spChg>
        <pc:spChg chg="add del">
          <ac:chgData name="Stephanie Whelan (2029726)" userId="S::2029726@student.uwtsd.ac.uk::c4c4317a-e319-4af5-a6fb-696e03a86726" providerId="AD" clId="Web-{37C9C2CC-9FA3-E023-852C-D3FC8D7DABB1}" dt="2022-02-18T13:02:43.902" v="460"/>
          <ac:spMkLst>
            <pc:docMk/>
            <pc:sldMk cId="3162040070" sldId="268"/>
            <ac:spMk id="29" creationId="{45624C63-3CCA-4EA6-B822-6E710A82062B}"/>
          </ac:spMkLst>
        </pc:spChg>
        <pc:spChg chg="add del">
          <ac:chgData name="Stephanie Whelan (2029726)" userId="S::2029726@student.uwtsd.ac.uk::c4c4317a-e319-4af5-a6fb-696e03a86726" providerId="AD" clId="Web-{37C9C2CC-9FA3-E023-852C-D3FC8D7DABB1}" dt="2022-02-18T13:02:43.902" v="460"/>
          <ac:spMkLst>
            <pc:docMk/>
            <pc:sldMk cId="3162040070" sldId="268"/>
            <ac:spMk id="31" creationId="{C4731D99-FE94-40AD-B267-E598F798859A}"/>
          </ac:spMkLst>
        </pc:spChg>
        <pc:spChg chg="add">
          <ac:chgData name="Stephanie Whelan (2029726)" userId="S::2029726@student.uwtsd.ac.uk::c4c4317a-e319-4af5-a6fb-696e03a86726" providerId="AD" clId="Web-{37C9C2CC-9FA3-E023-852C-D3FC8D7DABB1}" dt="2022-02-18T13:02:43.902" v="460"/>
          <ac:spMkLst>
            <pc:docMk/>
            <pc:sldMk cId="3162040070" sldId="268"/>
            <ac:spMk id="40" creationId="{FE5ECD52-6A23-4FF4-8C32-7B5DE9973ADA}"/>
          </ac:spMkLst>
        </pc:spChg>
        <pc:spChg chg="add">
          <ac:chgData name="Stephanie Whelan (2029726)" userId="S::2029726@student.uwtsd.ac.uk::c4c4317a-e319-4af5-a6fb-696e03a86726" providerId="AD" clId="Web-{37C9C2CC-9FA3-E023-852C-D3FC8D7DABB1}" dt="2022-02-18T13:02:43.902" v="460"/>
          <ac:spMkLst>
            <pc:docMk/>
            <pc:sldMk cId="3162040070" sldId="268"/>
            <ac:spMk id="46" creationId="{45624C63-3CCA-4EA6-B822-6E710A82062B}"/>
          </ac:spMkLst>
        </pc:spChg>
        <pc:spChg chg="add">
          <ac:chgData name="Stephanie Whelan (2029726)" userId="S::2029726@student.uwtsd.ac.uk::c4c4317a-e319-4af5-a6fb-696e03a86726" providerId="AD" clId="Web-{37C9C2CC-9FA3-E023-852C-D3FC8D7DABB1}" dt="2022-02-18T13:02:43.902" v="460"/>
          <ac:spMkLst>
            <pc:docMk/>
            <pc:sldMk cId="3162040070" sldId="268"/>
            <ac:spMk id="48" creationId="{1224AB20-D4B1-4B7F-B0A4-F3D2A1534443}"/>
          </ac:spMkLst>
        </pc:spChg>
        <pc:picChg chg="add del">
          <ac:chgData name="Stephanie Whelan (2029726)" userId="S::2029726@student.uwtsd.ac.uk::c4c4317a-e319-4af5-a6fb-696e03a86726" providerId="AD" clId="Web-{37C9C2CC-9FA3-E023-852C-D3FC8D7DABB1}" dt="2022-02-18T13:02:25.823" v="453"/>
          <ac:picMkLst>
            <pc:docMk/>
            <pc:sldMk cId="3162040070" sldId="268"/>
            <ac:picMk id="4" creationId="{F66612B8-9D0F-4337-B6EF-062B842FF3C9}"/>
          </ac:picMkLst>
        </pc:picChg>
        <pc:picChg chg="add del">
          <ac:chgData name="Stephanie Whelan (2029726)" userId="S::2029726@student.uwtsd.ac.uk::c4c4317a-e319-4af5-a6fb-696e03a86726" providerId="AD" clId="Web-{37C9C2CC-9FA3-E023-852C-D3FC8D7DABB1}" dt="2022-02-18T13:02:25.823" v="453"/>
          <ac:picMkLst>
            <pc:docMk/>
            <pc:sldMk cId="3162040070" sldId="268"/>
            <ac:picMk id="8" creationId="{26E32CE1-D113-412E-9933-113646E21F53}"/>
          </ac:picMkLst>
        </pc:picChg>
        <pc:picChg chg="add del">
          <ac:chgData name="Stephanie Whelan (2029726)" userId="S::2029726@student.uwtsd.ac.uk::c4c4317a-e319-4af5-a6fb-696e03a86726" providerId="AD" clId="Web-{37C9C2CC-9FA3-E023-852C-D3FC8D7DABB1}" dt="2022-02-18T13:02:25.823" v="453"/>
          <ac:picMkLst>
            <pc:docMk/>
            <pc:sldMk cId="3162040070" sldId="268"/>
            <ac:picMk id="10" creationId="{117B7C8B-175B-4009-808B-9F66FD108AB3}"/>
          </ac:picMkLst>
        </pc:picChg>
        <pc:picChg chg="add del">
          <ac:chgData name="Stephanie Whelan (2029726)" userId="S::2029726@student.uwtsd.ac.uk::c4c4317a-e319-4af5-a6fb-696e03a86726" providerId="AD" clId="Web-{37C9C2CC-9FA3-E023-852C-D3FC8D7DABB1}" dt="2022-02-18T13:02:25.823" v="453"/>
          <ac:picMkLst>
            <pc:docMk/>
            <pc:sldMk cId="3162040070" sldId="268"/>
            <ac:picMk id="14" creationId="{5C3F2B96-5F34-41C9-8E37-A9CD279A4270}"/>
          </ac:picMkLst>
        </pc:picChg>
        <pc:picChg chg="add del">
          <ac:chgData name="Stephanie Whelan (2029726)" userId="S::2029726@student.uwtsd.ac.uk::c4c4317a-e319-4af5-a6fb-696e03a86726" providerId="AD" clId="Web-{37C9C2CC-9FA3-E023-852C-D3FC8D7DABB1}" dt="2022-02-18T13:02:25.823" v="453"/>
          <ac:picMkLst>
            <pc:docMk/>
            <pc:sldMk cId="3162040070" sldId="268"/>
            <ac:picMk id="16" creationId="{9A4E02BF-4F0E-44E2-A489-075900B7866C}"/>
          </ac:picMkLst>
        </pc:picChg>
        <pc:picChg chg="add del">
          <ac:chgData name="Stephanie Whelan (2029726)" userId="S::2029726@student.uwtsd.ac.uk::c4c4317a-e319-4af5-a6fb-696e03a86726" providerId="AD" clId="Web-{37C9C2CC-9FA3-E023-852C-D3FC8D7DABB1}" dt="2022-02-18T13:02:43.902" v="460"/>
          <ac:picMkLst>
            <pc:docMk/>
            <pc:sldMk cId="3162040070" sldId="268"/>
            <ac:picMk id="24" creationId="{26E32CE1-D113-412E-9933-113646E21F53}"/>
          </ac:picMkLst>
        </pc:picChg>
        <pc:picChg chg="add del">
          <ac:chgData name="Stephanie Whelan (2029726)" userId="S::2029726@student.uwtsd.ac.uk::c4c4317a-e319-4af5-a6fb-696e03a86726" providerId="AD" clId="Web-{37C9C2CC-9FA3-E023-852C-D3FC8D7DABB1}" dt="2022-02-18T13:02:43.902" v="460"/>
          <ac:picMkLst>
            <pc:docMk/>
            <pc:sldMk cId="3162040070" sldId="268"/>
            <ac:picMk id="25" creationId="{117B7C8B-175B-4009-808B-9F66FD108AB3}"/>
          </ac:picMkLst>
        </pc:picChg>
        <pc:picChg chg="add del">
          <ac:chgData name="Stephanie Whelan (2029726)" userId="S::2029726@student.uwtsd.ac.uk::c4c4317a-e319-4af5-a6fb-696e03a86726" providerId="AD" clId="Web-{37C9C2CC-9FA3-E023-852C-D3FC8D7DABB1}" dt="2022-02-18T13:02:43.902" v="460"/>
          <ac:picMkLst>
            <pc:docMk/>
            <pc:sldMk cId="3162040070" sldId="268"/>
            <ac:picMk id="27" creationId="{5C3F2B96-5F34-41C9-8E37-A9CD279A4270}"/>
          </ac:picMkLst>
        </pc:picChg>
        <pc:picChg chg="add del">
          <ac:chgData name="Stephanie Whelan (2029726)" userId="S::2029726@student.uwtsd.ac.uk::c4c4317a-e319-4af5-a6fb-696e03a86726" providerId="AD" clId="Web-{37C9C2CC-9FA3-E023-852C-D3FC8D7DABB1}" dt="2022-02-18T13:02:43.902" v="460"/>
          <ac:picMkLst>
            <pc:docMk/>
            <pc:sldMk cId="3162040070" sldId="268"/>
            <ac:picMk id="28" creationId="{9A4E02BF-4F0E-44E2-A489-075900B7866C}"/>
          </ac:picMkLst>
        </pc:picChg>
        <pc:picChg chg="add mod ord">
          <ac:chgData name="Stephanie Whelan (2029726)" userId="S::2029726@student.uwtsd.ac.uk::c4c4317a-e319-4af5-a6fb-696e03a86726" providerId="AD" clId="Web-{37C9C2CC-9FA3-E023-852C-D3FC8D7DABB1}" dt="2022-02-18T13:02:43.902" v="460"/>
          <ac:picMkLst>
            <pc:docMk/>
            <pc:sldMk cId="3162040070" sldId="268"/>
            <ac:picMk id="30" creationId="{4C2CB67C-CE2B-4744-AC34-BD0AFF76EC9C}"/>
          </ac:picMkLst>
        </pc:picChg>
        <pc:picChg chg="add">
          <ac:chgData name="Stephanie Whelan (2029726)" userId="S::2029726@student.uwtsd.ac.uk::c4c4317a-e319-4af5-a6fb-696e03a86726" providerId="AD" clId="Web-{37C9C2CC-9FA3-E023-852C-D3FC8D7DABB1}" dt="2022-02-18T13:02:43.902" v="460"/>
          <ac:picMkLst>
            <pc:docMk/>
            <pc:sldMk cId="3162040070" sldId="268"/>
            <ac:picMk id="36" creationId="{26E32CE1-D113-412E-9933-113646E21F53}"/>
          </ac:picMkLst>
        </pc:picChg>
        <pc:picChg chg="add">
          <ac:chgData name="Stephanie Whelan (2029726)" userId="S::2029726@student.uwtsd.ac.uk::c4c4317a-e319-4af5-a6fb-696e03a86726" providerId="AD" clId="Web-{37C9C2CC-9FA3-E023-852C-D3FC8D7DABB1}" dt="2022-02-18T13:02:43.902" v="460"/>
          <ac:picMkLst>
            <pc:docMk/>
            <pc:sldMk cId="3162040070" sldId="268"/>
            <ac:picMk id="38" creationId="{117B7C8B-175B-4009-808B-9F66FD108AB3}"/>
          </ac:picMkLst>
        </pc:picChg>
        <pc:picChg chg="add">
          <ac:chgData name="Stephanie Whelan (2029726)" userId="S::2029726@student.uwtsd.ac.uk::c4c4317a-e319-4af5-a6fb-696e03a86726" providerId="AD" clId="Web-{37C9C2CC-9FA3-E023-852C-D3FC8D7DABB1}" dt="2022-02-18T13:02:43.902" v="460"/>
          <ac:picMkLst>
            <pc:docMk/>
            <pc:sldMk cId="3162040070" sldId="268"/>
            <ac:picMk id="42" creationId="{5C3F2B96-5F34-41C9-8E37-A9CD279A4270}"/>
          </ac:picMkLst>
        </pc:picChg>
        <pc:picChg chg="add">
          <ac:chgData name="Stephanie Whelan (2029726)" userId="S::2029726@student.uwtsd.ac.uk::c4c4317a-e319-4af5-a6fb-696e03a86726" providerId="AD" clId="Web-{37C9C2CC-9FA3-E023-852C-D3FC8D7DABB1}" dt="2022-02-18T13:02:43.902" v="460"/>
          <ac:picMkLst>
            <pc:docMk/>
            <pc:sldMk cId="3162040070" sldId="268"/>
            <ac:picMk id="44" creationId="{9A4E02BF-4F0E-44E2-A489-075900B7866C}"/>
          </ac:picMkLst>
        </pc:picChg>
      </pc:sldChg>
      <pc:sldMasterChg chg="del delSldLayout">
        <pc:chgData name="Stephanie Whelan (2029726)" userId="S::2029726@student.uwtsd.ac.uk::c4c4317a-e319-4af5-a6fb-696e03a86726" providerId="AD" clId="Web-{37C9C2CC-9FA3-E023-852C-D3FC8D7DABB1}" dt="2022-02-18T12:14:34.948" v="90"/>
        <pc:sldMasterMkLst>
          <pc:docMk/>
          <pc:sldMasterMk cId="1127183455" sldId="2147483824"/>
        </pc:sldMasterMkLst>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1096602741" sldId="2147483825"/>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3190228733" sldId="2147483826"/>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2900058762" sldId="2147483827"/>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3154484034" sldId="2147483828"/>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945940301" sldId="2147483829"/>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511023185" sldId="2147483830"/>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3938538876" sldId="2147483831"/>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3055763393" sldId="2147483832"/>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2034333357" sldId="2147483833"/>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1559838932" sldId="2147483834"/>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40027550" sldId="2147483835"/>
          </pc:sldLayoutMkLst>
        </pc:sldLayoutChg>
      </pc:sldMasterChg>
      <pc:sldMasterChg chg="add del addSldLayout delSldLayout modSldLayout">
        <pc:chgData name="Stephanie Whelan (2029726)" userId="S::2029726@student.uwtsd.ac.uk::c4c4317a-e319-4af5-a6fb-696e03a86726" providerId="AD" clId="Web-{37C9C2CC-9FA3-E023-852C-D3FC8D7DABB1}" dt="2022-02-18T12:14:47.120" v="91"/>
        <pc:sldMasterMkLst>
          <pc:docMk/>
          <pc:sldMasterMk cId="4127176083" sldId="2147483836"/>
        </pc:sldMasterMkLst>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709519559" sldId="2147483837"/>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632170653" sldId="2147483838"/>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664415242" sldId="2147483839"/>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715410394" sldId="2147483840"/>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891095739" sldId="2147483841"/>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988940675" sldId="2147483842"/>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2504738566" sldId="2147483843"/>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1231115266" sldId="2147483844"/>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78070603" sldId="2147483845"/>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2042756042" sldId="2147483846"/>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1798838477" sldId="2147483847"/>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4207460755" sldId="2147483848"/>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265578030" sldId="2147483849"/>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632941447" sldId="2147483850"/>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1040722385" sldId="2147483851"/>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4222035594" sldId="2147483852"/>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1092857883" sldId="2147483853"/>
          </pc:sldLayoutMkLst>
        </pc:sldLayoutChg>
      </pc:sldMasterChg>
      <pc:sldMasterChg chg="add del addSldLayout delSldLayout modSldLayout">
        <pc:chgData name="Stephanie Whelan (2029726)" userId="S::2029726@student.uwtsd.ac.uk::c4c4317a-e319-4af5-a6fb-696e03a86726" providerId="AD" clId="Web-{37C9C2CC-9FA3-E023-852C-D3FC8D7DABB1}" dt="2022-02-18T12:14:55.355" v="92"/>
        <pc:sldMasterMkLst>
          <pc:docMk/>
          <pc:sldMasterMk cId="1981275125" sldId="2147483854"/>
        </pc:sldMasterMkLst>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4254292536" sldId="2147483855"/>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4289382405" sldId="2147483856"/>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1136282687" sldId="2147483857"/>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3811432146" sldId="2147483858"/>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730802071" sldId="2147483859"/>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4158438648" sldId="2147483860"/>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020269519" sldId="2147483861"/>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3832813857" sldId="2147483862"/>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764659486" sldId="2147483863"/>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022272074" sldId="2147483864"/>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699439222" sldId="2147483865"/>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211316225" sldId="2147483866"/>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4088753651" sldId="2147483867"/>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112995990" sldId="2147483868"/>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1549138976" sldId="2147483869"/>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3008114399" sldId="2147483870"/>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528758039" sldId="2147483871"/>
          </pc:sldLayoutMkLst>
        </pc:sldLayoutChg>
      </pc:sldMasterChg>
      <pc:sldMasterChg chg="add addSldLayout modSldLayout">
        <pc:chgData name="Stephanie Whelan (2029726)" userId="S::2029726@student.uwtsd.ac.uk::c4c4317a-e319-4af5-a6fb-696e03a86726" providerId="AD" clId="Web-{37C9C2CC-9FA3-E023-852C-D3FC8D7DABB1}" dt="2022-02-18T12:14:55.355" v="92"/>
        <pc:sldMasterMkLst>
          <pc:docMk/>
          <pc:sldMasterMk cId="3349211647" sldId="2147483872"/>
        </pc:sldMasterMkLst>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4052619324" sldId="2147483873"/>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526420469" sldId="2147483874"/>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4171291380" sldId="2147483875"/>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3053057754" sldId="2147483876"/>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2018207737" sldId="2147483877"/>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582334255" sldId="2147483878"/>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3483453869" sldId="2147483879"/>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3290835999" sldId="2147483880"/>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259784626" sldId="2147483881"/>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2858513669" sldId="2147483882"/>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861723556" sldId="2147483883"/>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303309607" sldId="2147483884"/>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869808701" sldId="2147483885"/>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2646456129" sldId="2147483886"/>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2329842412" sldId="2147483887"/>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775457116" sldId="2147483888"/>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3049282125" sldId="2147483889"/>
          </pc:sldLayoutMkLst>
        </pc:sldLayoutChg>
      </pc:sldMasterChg>
    </pc:docChg>
  </pc:docChgLst>
  <pc:docChgLst>
    <pc:chgData name="Zlatina Belcheva (2025319)" userId="S::2025319@student.uwtsd.ac.uk::00079ca2-a4ab-4749-a66e-e49f1fbea496" providerId="AD" clId="Web-{FD03EB16-23A8-1800-23F9-DB771CC3FEAE}"/>
    <pc:docChg chg="modSld">
      <pc:chgData name="Zlatina Belcheva (2025319)" userId="S::2025319@student.uwtsd.ac.uk::00079ca2-a4ab-4749-a66e-e49f1fbea496" providerId="AD" clId="Web-{FD03EB16-23A8-1800-23F9-DB771CC3FEAE}" dt="2022-02-24T10:08:05.680" v="29"/>
      <pc:docMkLst>
        <pc:docMk/>
      </pc:docMkLst>
      <pc:sldChg chg="addSp delSp modSp">
        <pc:chgData name="Zlatina Belcheva (2025319)" userId="S::2025319@student.uwtsd.ac.uk::00079ca2-a4ab-4749-a66e-e49f1fbea496" providerId="AD" clId="Web-{FD03EB16-23A8-1800-23F9-DB771CC3FEAE}" dt="2022-02-24T10:08:05.680" v="29"/>
        <pc:sldMkLst>
          <pc:docMk/>
          <pc:sldMk cId="1143843255" sldId="261"/>
        </pc:sldMkLst>
        <pc:spChg chg="mod">
          <ac:chgData name="Zlatina Belcheva (2025319)" userId="S::2025319@student.uwtsd.ac.uk::00079ca2-a4ab-4749-a66e-e49f1fbea496" providerId="AD" clId="Web-{FD03EB16-23A8-1800-23F9-DB771CC3FEAE}" dt="2022-02-24T10:02:01.703" v="1" actId="20577"/>
          <ac:spMkLst>
            <pc:docMk/>
            <pc:sldMk cId="1143843255" sldId="261"/>
            <ac:spMk id="3" creationId="{A618D6ED-A017-4BEC-B7F3-EEC09B0CABD7}"/>
          </ac:spMkLst>
        </pc:spChg>
        <pc:spChg chg="add del mod">
          <ac:chgData name="Zlatina Belcheva (2025319)" userId="S::2025319@student.uwtsd.ac.uk::00079ca2-a4ab-4749-a66e-e49f1fbea496" providerId="AD" clId="Web-{FD03EB16-23A8-1800-23F9-DB771CC3FEAE}" dt="2022-02-24T10:03:18.876" v="8"/>
          <ac:spMkLst>
            <pc:docMk/>
            <pc:sldMk cId="1143843255" sldId="261"/>
            <ac:spMk id="36" creationId="{65DD4397-FFB8-4426-A899-BD3522DBDBB4}"/>
          </ac:spMkLst>
        </pc:spChg>
        <pc:graphicFrameChg chg="add del mod modGraphic">
          <ac:chgData name="Zlatina Belcheva (2025319)" userId="S::2025319@student.uwtsd.ac.uk::00079ca2-a4ab-4749-a66e-e49f1fbea496" providerId="AD" clId="Web-{FD03EB16-23A8-1800-23F9-DB771CC3FEAE}" dt="2022-02-24T10:08:05.680" v="29"/>
          <ac:graphicFrameMkLst>
            <pc:docMk/>
            <pc:sldMk cId="1143843255" sldId="261"/>
            <ac:graphicFrameMk id="4" creationId="{A15EEEAF-23E4-426A-9BA2-13E268B2659E}"/>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DD1A2C-E184-4806-9E55-0BDF06CDCBA9}"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7199169F-AA60-428A-85CD-A7BEB2FBB2A2}">
      <dgm:prSet/>
      <dgm:spPr/>
      <dgm:t>
        <a:bodyPr/>
        <a:lstStyle/>
        <a:p>
          <a:r>
            <a:rPr lang="en-US">
              <a:latin typeface="Arial"/>
              <a:cs typeface="Arial"/>
            </a:rPr>
            <a:t>Date: 03.03.2022</a:t>
          </a:r>
        </a:p>
      </dgm:t>
    </dgm:pt>
    <dgm:pt modelId="{55AC90BF-1728-4316-B8FC-8E84CEFDE93D}" type="parTrans" cxnId="{A845CCDB-AC92-46D0-AD6A-395D7197B332}">
      <dgm:prSet/>
      <dgm:spPr/>
      <dgm:t>
        <a:bodyPr/>
        <a:lstStyle/>
        <a:p>
          <a:endParaRPr lang="en-US"/>
        </a:p>
      </dgm:t>
    </dgm:pt>
    <dgm:pt modelId="{C9DBAA2E-C1D7-4DE0-92E1-24B83C863E65}" type="sibTrans" cxnId="{A845CCDB-AC92-46D0-AD6A-395D7197B332}">
      <dgm:prSet/>
      <dgm:spPr/>
      <dgm:t>
        <a:bodyPr/>
        <a:lstStyle/>
        <a:p>
          <a:endParaRPr lang="en-US"/>
        </a:p>
      </dgm:t>
    </dgm:pt>
    <dgm:pt modelId="{24893A15-88C7-476D-8846-004051498C31}">
      <dgm:prSet/>
      <dgm:spPr/>
      <dgm:t>
        <a:bodyPr/>
        <a:lstStyle/>
        <a:p>
          <a:r>
            <a:rPr lang="en-US">
              <a:latin typeface="Arial"/>
              <a:cs typeface="Arial"/>
            </a:rPr>
            <a:t>Time: 10.45am</a:t>
          </a:r>
        </a:p>
      </dgm:t>
    </dgm:pt>
    <dgm:pt modelId="{E53D02C1-68E4-4863-BB60-AE240771BEA0}" type="parTrans" cxnId="{0836BBD9-EE72-48F6-B16D-A9F1652DCEAC}">
      <dgm:prSet/>
      <dgm:spPr/>
      <dgm:t>
        <a:bodyPr/>
        <a:lstStyle/>
        <a:p>
          <a:endParaRPr lang="en-US"/>
        </a:p>
      </dgm:t>
    </dgm:pt>
    <dgm:pt modelId="{D30C3A75-08EC-4BFB-A634-F61BB8986D5C}" type="sibTrans" cxnId="{0836BBD9-EE72-48F6-B16D-A9F1652DCEAC}">
      <dgm:prSet/>
      <dgm:spPr/>
      <dgm:t>
        <a:bodyPr/>
        <a:lstStyle/>
        <a:p>
          <a:endParaRPr lang="en-US"/>
        </a:p>
      </dgm:t>
    </dgm:pt>
    <dgm:pt modelId="{E5333D9F-A77E-4609-8B91-89EB8D89EBF2}">
      <dgm:prSet/>
      <dgm:spPr/>
      <dgm:t>
        <a:bodyPr/>
        <a:lstStyle/>
        <a:p>
          <a:r>
            <a:rPr lang="en-US">
              <a:latin typeface="Arial"/>
              <a:cs typeface="Arial"/>
            </a:rPr>
            <a:t>Tutor: Seyed </a:t>
          </a:r>
          <a:r>
            <a:rPr lang="en-US" err="1">
              <a:latin typeface="Arial"/>
              <a:cs typeface="Arial"/>
            </a:rPr>
            <a:t>Nasirpourosgoei</a:t>
          </a:r>
          <a:endParaRPr lang="en-US">
            <a:latin typeface="Arial"/>
            <a:cs typeface="Arial"/>
          </a:endParaRPr>
        </a:p>
      </dgm:t>
    </dgm:pt>
    <dgm:pt modelId="{4997A063-CD5F-45ED-A5A5-3982E5EC34AA}" type="parTrans" cxnId="{8614DD53-0341-4918-8E54-CC8CE6608738}">
      <dgm:prSet/>
      <dgm:spPr/>
      <dgm:t>
        <a:bodyPr/>
        <a:lstStyle/>
        <a:p>
          <a:endParaRPr lang="en-US"/>
        </a:p>
      </dgm:t>
    </dgm:pt>
    <dgm:pt modelId="{FF92AD60-C7E3-4EF0-84C8-83D4CEA21A75}" type="sibTrans" cxnId="{8614DD53-0341-4918-8E54-CC8CE6608738}">
      <dgm:prSet/>
      <dgm:spPr/>
      <dgm:t>
        <a:bodyPr/>
        <a:lstStyle/>
        <a:p>
          <a:endParaRPr lang="en-US"/>
        </a:p>
      </dgm:t>
    </dgm:pt>
    <dgm:pt modelId="{D783AACE-FA61-47E5-8400-0BC8FE932322}" type="pres">
      <dgm:prSet presAssocID="{F4DD1A2C-E184-4806-9E55-0BDF06CDCBA9}" presName="linear" presStyleCnt="0">
        <dgm:presLayoutVars>
          <dgm:dir/>
          <dgm:animLvl val="lvl"/>
          <dgm:resizeHandles val="exact"/>
        </dgm:presLayoutVars>
      </dgm:prSet>
      <dgm:spPr/>
    </dgm:pt>
    <dgm:pt modelId="{58DD30E0-9B58-446D-A783-EFFD588A1EB6}" type="pres">
      <dgm:prSet presAssocID="{7199169F-AA60-428A-85CD-A7BEB2FBB2A2}" presName="parentLin" presStyleCnt="0"/>
      <dgm:spPr/>
    </dgm:pt>
    <dgm:pt modelId="{BE650E22-A77C-4132-A8DA-241DB13E276E}" type="pres">
      <dgm:prSet presAssocID="{7199169F-AA60-428A-85CD-A7BEB2FBB2A2}" presName="parentLeftMargin" presStyleLbl="node1" presStyleIdx="0" presStyleCnt="3"/>
      <dgm:spPr/>
    </dgm:pt>
    <dgm:pt modelId="{9F194184-8BFF-4AF6-88B5-8AED14701166}" type="pres">
      <dgm:prSet presAssocID="{7199169F-AA60-428A-85CD-A7BEB2FBB2A2}" presName="parentText" presStyleLbl="node1" presStyleIdx="0" presStyleCnt="3">
        <dgm:presLayoutVars>
          <dgm:chMax val="0"/>
          <dgm:bulletEnabled val="1"/>
        </dgm:presLayoutVars>
      </dgm:prSet>
      <dgm:spPr/>
    </dgm:pt>
    <dgm:pt modelId="{DD64DE2F-0908-4C90-80A4-41839B736ECB}" type="pres">
      <dgm:prSet presAssocID="{7199169F-AA60-428A-85CD-A7BEB2FBB2A2}" presName="negativeSpace" presStyleCnt="0"/>
      <dgm:spPr/>
    </dgm:pt>
    <dgm:pt modelId="{C52E692D-7161-4733-9370-6A799646867E}" type="pres">
      <dgm:prSet presAssocID="{7199169F-AA60-428A-85CD-A7BEB2FBB2A2}" presName="childText" presStyleLbl="conFgAcc1" presStyleIdx="0" presStyleCnt="3">
        <dgm:presLayoutVars>
          <dgm:bulletEnabled val="1"/>
        </dgm:presLayoutVars>
      </dgm:prSet>
      <dgm:spPr/>
    </dgm:pt>
    <dgm:pt modelId="{685D9937-36A9-480C-A77D-EF5F00EBD416}" type="pres">
      <dgm:prSet presAssocID="{C9DBAA2E-C1D7-4DE0-92E1-24B83C863E65}" presName="spaceBetweenRectangles" presStyleCnt="0"/>
      <dgm:spPr/>
    </dgm:pt>
    <dgm:pt modelId="{B13DD746-07EA-4F30-8E1A-7CF33ADB8190}" type="pres">
      <dgm:prSet presAssocID="{24893A15-88C7-476D-8846-004051498C31}" presName="parentLin" presStyleCnt="0"/>
      <dgm:spPr/>
    </dgm:pt>
    <dgm:pt modelId="{B01B3148-87AE-4E34-88FB-E82C60E59621}" type="pres">
      <dgm:prSet presAssocID="{24893A15-88C7-476D-8846-004051498C31}" presName="parentLeftMargin" presStyleLbl="node1" presStyleIdx="0" presStyleCnt="3"/>
      <dgm:spPr/>
    </dgm:pt>
    <dgm:pt modelId="{E03B2B86-E056-4F17-9C03-830F5636DEAD}" type="pres">
      <dgm:prSet presAssocID="{24893A15-88C7-476D-8846-004051498C31}" presName="parentText" presStyleLbl="node1" presStyleIdx="1" presStyleCnt="3">
        <dgm:presLayoutVars>
          <dgm:chMax val="0"/>
          <dgm:bulletEnabled val="1"/>
        </dgm:presLayoutVars>
      </dgm:prSet>
      <dgm:spPr/>
    </dgm:pt>
    <dgm:pt modelId="{61F8F00D-EF47-4A25-9985-A2EAAA6B2CEA}" type="pres">
      <dgm:prSet presAssocID="{24893A15-88C7-476D-8846-004051498C31}" presName="negativeSpace" presStyleCnt="0"/>
      <dgm:spPr/>
    </dgm:pt>
    <dgm:pt modelId="{B821AB75-B7AA-4F85-B0FC-DDCA0B970146}" type="pres">
      <dgm:prSet presAssocID="{24893A15-88C7-476D-8846-004051498C31}" presName="childText" presStyleLbl="conFgAcc1" presStyleIdx="1" presStyleCnt="3">
        <dgm:presLayoutVars>
          <dgm:bulletEnabled val="1"/>
        </dgm:presLayoutVars>
      </dgm:prSet>
      <dgm:spPr/>
    </dgm:pt>
    <dgm:pt modelId="{24FF9386-959D-4896-A1A5-1BBB63F62D54}" type="pres">
      <dgm:prSet presAssocID="{D30C3A75-08EC-4BFB-A634-F61BB8986D5C}" presName="spaceBetweenRectangles" presStyleCnt="0"/>
      <dgm:spPr/>
    </dgm:pt>
    <dgm:pt modelId="{65AE8923-A547-4FE6-BBB6-785ADEB67C8D}" type="pres">
      <dgm:prSet presAssocID="{E5333D9F-A77E-4609-8B91-89EB8D89EBF2}" presName="parentLin" presStyleCnt="0"/>
      <dgm:spPr/>
    </dgm:pt>
    <dgm:pt modelId="{741593E5-7A16-4EEF-8641-07BA39DF1D6D}" type="pres">
      <dgm:prSet presAssocID="{E5333D9F-A77E-4609-8B91-89EB8D89EBF2}" presName="parentLeftMargin" presStyleLbl="node1" presStyleIdx="1" presStyleCnt="3"/>
      <dgm:spPr/>
    </dgm:pt>
    <dgm:pt modelId="{AFE27D5C-9F3E-4D40-8A8A-302AEA0F9FC8}" type="pres">
      <dgm:prSet presAssocID="{E5333D9F-A77E-4609-8B91-89EB8D89EBF2}" presName="parentText" presStyleLbl="node1" presStyleIdx="2" presStyleCnt="3">
        <dgm:presLayoutVars>
          <dgm:chMax val="0"/>
          <dgm:bulletEnabled val="1"/>
        </dgm:presLayoutVars>
      </dgm:prSet>
      <dgm:spPr/>
    </dgm:pt>
    <dgm:pt modelId="{26998D84-8C66-42C3-A977-DA58B2438DAF}" type="pres">
      <dgm:prSet presAssocID="{E5333D9F-A77E-4609-8B91-89EB8D89EBF2}" presName="negativeSpace" presStyleCnt="0"/>
      <dgm:spPr/>
    </dgm:pt>
    <dgm:pt modelId="{3E5200CD-9606-4D69-88FA-3CF0DF5EAE98}" type="pres">
      <dgm:prSet presAssocID="{E5333D9F-A77E-4609-8B91-89EB8D89EBF2}" presName="childText" presStyleLbl="conFgAcc1" presStyleIdx="2" presStyleCnt="3">
        <dgm:presLayoutVars>
          <dgm:bulletEnabled val="1"/>
        </dgm:presLayoutVars>
      </dgm:prSet>
      <dgm:spPr/>
    </dgm:pt>
  </dgm:ptLst>
  <dgm:cxnLst>
    <dgm:cxn modelId="{230EEA09-32C0-45EA-8110-AFFCE937C88A}" type="presOf" srcId="{7199169F-AA60-428A-85CD-A7BEB2FBB2A2}" destId="{BE650E22-A77C-4132-A8DA-241DB13E276E}" srcOrd="0" destOrd="0" presId="urn:microsoft.com/office/officeart/2005/8/layout/list1"/>
    <dgm:cxn modelId="{8AF3D43E-3AFA-4C1C-9101-9FC400636198}" type="presOf" srcId="{E5333D9F-A77E-4609-8B91-89EB8D89EBF2}" destId="{741593E5-7A16-4EEF-8641-07BA39DF1D6D}" srcOrd="0" destOrd="0" presId="urn:microsoft.com/office/officeart/2005/8/layout/list1"/>
    <dgm:cxn modelId="{3FD4CF51-BB74-4620-A605-CF20998CEFB4}" type="presOf" srcId="{7199169F-AA60-428A-85CD-A7BEB2FBB2A2}" destId="{9F194184-8BFF-4AF6-88B5-8AED14701166}" srcOrd="1" destOrd="0" presId="urn:microsoft.com/office/officeart/2005/8/layout/list1"/>
    <dgm:cxn modelId="{719E0573-6C6E-4F2B-82E1-21309238B3BB}" type="presOf" srcId="{E5333D9F-A77E-4609-8B91-89EB8D89EBF2}" destId="{AFE27D5C-9F3E-4D40-8A8A-302AEA0F9FC8}" srcOrd="1" destOrd="0" presId="urn:microsoft.com/office/officeart/2005/8/layout/list1"/>
    <dgm:cxn modelId="{8614DD53-0341-4918-8E54-CC8CE6608738}" srcId="{F4DD1A2C-E184-4806-9E55-0BDF06CDCBA9}" destId="{E5333D9F-A77E-4609-8B91-89EB8D89EBF2}" srcOrd="2" destOrd="0" parTransId="{4997A063-CD5F-45ED-A5A5-3982E5EC34AA}" sibTransId="{FF92AD60-C7E3-4EF0-84C8-83D4CEA21A75}"/>
    <dgm:cxn modelId="{83F05374-0554-4797-A6E0-236FA95C70DD}" type="presOf" srcId="{F4DD1A2C-E184-4806-9E55-0BDF06CDCBA9}" destId="{D783AACE-FA61-47E5-8400-0BC8FE932322}" srcOrd="0" destOrd="0" presId="urn:microsoft.com/office/officeart/2005/8/layout/list1"/>
    <dgm:cxn modelId="{D2BCBA59-287D-494A-844D-4AEDE5ADDE62}" type="presOf" srcId="{24893A15-88C7-476D-8846-004051498C31}" destId="{E03B2B86-E056-4F17-9C03-830F5636DEAD}" srcOrd="1" destOrd="0" presId="urn:microsoft.com/office/officeart/2005/8/layout/list1"/>
    <dgm:cxn modelId="{0836BBD9-EE72-48F6-B16D-A9F1652DCEAC}" srcId="{F4DD1A2C-E184-4806-9E55-0BDF06CDCBA9}" destId="{24893A15-88C7-476D-8846-004051498C31}" srcOrd="1" destOrd="0" parTransId="{E53D02C1-68E4-4863-BB60-AE240771BEA0}" sibTransId="{D30C3A75-08EC-4BFB-A634-F61BB8986D5C}"/>
    <dgm:cxn modelId="{A845CCDB-AC92-46D0-AD6A-395D7197B332}" srcId="{F4DD1A2C-E184-4806-9E55-0BDF06CDCBA9}" destId="{7199169F-AA60-428A-85CD-A7BEB2FBB2A2}" srcOrd="0" destOrd="0" parTransId="{55AC90BF-1728-4316-B8FC-8E84CEFDE93D}" sibTransId="{C9DBAA2E-C1D7-4DE0-92E1-24B83C863E65}"/>
    <dgm:cxn modelId="{EC5AC4E5-C00F-4991-8D3E-F12F507B119B}" type="presOf" srcId="{24893A15-88C7-476D-8846-004051498C31}" destId="{B01B3148-87AE-4E34-88FB-E82C60E59621}" srcOrd="0" destOrd="0" presId="urn:microsoft.com/office/officeart/2005/8/layout/list1"/>
    <dgm:cxn modelId="{13241634-6003-4B7F-A599-FC5B7DEA6761}" type="presParOf" srcId="{D783AACE-FA61-47E5-8400-0BC8FE932322}" destId="{58DD30E0-9B58-446D-A783-EFFD588A1EB6}" srcOrd="0" destOrd="0" presId="urn:microsoft.com/office/officeart/2005/8/layout/list1"/>
    <dgm:cxn modelId="{F2C32E14-31C5-4F79-84FB-18A3FE284FCF}" type="presParOf" srcId="{58DD30E0-9B58-446D-A783-EFFD588A1EB6}" destId="{BE650E22-A77C-4132-A8DA-241DB13E276E}" srcOrd="0" destOrd="0" presId="urn:microsoft.com/office/officeart/2005/8/layout/list1"/>
    <dgm:cxn modelId="{0E2A859E-4F3F-4020-9ACD-7BA1933117F9}" type="presParOf" srcId="{58DD30E0-9B58-446D-A783-EFFD588A1EB6}" destId="{9F194184-8BFF-4AF6-88B5-8AED14701166}" srcOrd="1" destOrd="0" presId="urn:microsoft.com/office/officeart/2005/8/layout/list1"/>
    <dgm:cxn modelId="{37F1C10A-5C3B-4DDA-857B-384125B5381A}" type="presParOf" srcId="{D783AACE-FA61-47E5-8400-0BC8FE932322}" destId="{DD64DE2F-0908-4C90-80A4-41839B736ECB}" srcOrd="1" destOrd="0" presId="urn:microsoft.com/office/officeart/2005/8/layout/list1"/>
    <dgm:cxn modelId="{FAC1A1C3-A7BC-444D-9396-1A68679FF5FF}" type="presParOf" srcId="{D783AACE-FA61-47E5-8400-0BC8FE932322}" destId="{C52E692D-7161-4733-9370-6A799646867E}" srcOrd="2" destOrd="0" presId="urn:microsoft.com/office/officeart/2005/8/layout/list1"/>
    <dgm:cxn modelId="{CEB4EBDF-F960-4191-82EE-9A15CBF1B046}" type="presParOf" srcId="{D783AACE-FA61-47E5-8400-0BC8FE932322}" destId="{685D9937-36A9-480C-A77D-EF5F00EBD416}" srcOrd="3" destOrd="0" presId="urn:microsoft.com/office/officeart/2005/8/layout/list1"/>
    <dgm:cxn modelId="{094A5700-B0B9-4C67-989E-DD8B52E565DE}" type="presParOf" srcId="{D783AACE-FA61-47E5-8400-0BC8FE932322}" destId="{B13DD746-07EA-4F30-8E1A-7CF33ADB8190}" srcOrd="4" destOrd="0" presId="urn:microsoft.com/office/officeart/2005/8/layout/list1"/>
    <dgm:cxn modelId="{83711559-D9E1-4060-95DA-373C3D5BF0B8}" type="presParOf" srcId="{B13DD746-07EA-4F30-8E1A-7CF33ADB8190}" destId="{B01B3148-87AE-4E34-88FB-E82C60E59621}" srcOrd="0" destOrd="0" presId="urn:microsoft.com/office/officeart/2005/8/layout/list1"/>
    <dgm:cxn modelId="{2D76A9D6-6524-4EEC-9A16-C95E016E66B3}" type="presParOf" srcId="{B13DD746-07EA-4F30-8E1A-7CF33ADB8190}" destId="{E03B2B86-E056-4F17-9C03-830F5636DEAD}" srcOrd="1" destOrd="0" presId="urn:microsoft.com/office/officeart/2005/8/layout/list1"/>
    <dgm:cxn modelId="{13F3D291-C541-4AFA-B094-E65024E38D08}" type="presParOf" srcId="{D783AACE-FA61-47E5-8400-0BC8FE932322}" destId="{61F8F00D-EF47-4A25-9985-A2EAAA6B2CEA}" srcOrd="5" destOrd="0" presId="urn:microsoft.com/office/officeart/2005/8/layout/list1"/>
    <dgm:cxn modelId="{B0D839F0-44AF-4323-A16A-A5808DFDC5F2}" type="presParOf" srcId="{D783AACE-FA61-47E5-8400-0BC8FE932322}" destId="{B821AB75-B7AA-4F85-B0FC-DDCA0B970146}" srcOrd="6" destOrd="0" presId="urn:microsoft.com/office/officeart/2005/8/layout/list1"/>
    <dgm:cxn modelId="{19E6513B-B359-4D6D-B321-CE9311313F2D}" type="presParOf" srcId="{D783AACE-FA61-47E5-8400-0BC8FE932322}" destId="{24FF9386-959D-4896-A1A5-1BBB63F62D54}" srcOrd="7" destOrd="0" presId="urn:microsoft.com/office/officeart/2005/8/layout/list1"/>
    <dgm:cxn modelId="{EB34D85A-D1C0-4424-9E3C-EE2409F95226}" type="presParOf" srcId="{D783AACE-FA61-47E5-8400-0BC8FE932322}" destId="{65AE8923-A547-4FE6-BBB6-785ADEB67C8D}" srcOrd="8" destOrd="0" presId="urn:microsoft.com/office/officeart/2005/8/layout/list1"/>
    <dgm:cxn modelId="{F2E78B6F-1D13-4689-9AE8-959B3EE80D03}" type="presParOf" srcId="{65AE8923-A547-4FE6-BBB6-785ADEB67C8D}" destId="{741593E5-7A16-4EEF-8641-07BA39DF1D6D}" srcOrd="0" destOrd="0" presId="urn:microsoft.com/office/officeart/2005/8/layout/list1"/>
    <dgm:cxn modelId="{495E7AC3-7237-41B8-9CD5-9D10337703AA}" type="presParOf" srcId="{65AE8923-A547-4FE6-BBB6-785ADEB67C8D}" destId="{AFE27D5C-9F3E-4D40-8A8A-302AEA0F9FC8}" srcOrd="1" destOrd="0" presId="urn:microsoft.com/office/officeart/2005/8/layout/list1"/>
    <dgm:cxn modelId="{405F79DF-E4CC-4C4D-9078-F603CB4AE07F}" type="presParOf" srcId="{D783AACE-FA61-47E5-8400-0BC8FE932322}" destId="{26998D84-8C66-42C3-A977-DA58B2438DAF}" srcOrd="9" destOrd="0" presId="urn:microsoft.com/office/officeart/2005/8/layout/list1"/>
    <dgm:cxn modelId="{80DF871E-4B0D-4E5C-964B-DF630000C1BC}" type="presParOf" srcId="{D783AACE-FA61-47E5-8400-0BC8FE932322}" destId="{3E5200CD-9606-4D69-88FA-3CF0DF5EAE98}" srcOrd="10"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6F7CC-A3FF-49FC-B1BE-05105C663A32}" type="doc">
      <dgm:prSet loTypeId="urn:microsoft.com/office/officeart/2018/2/layout/Icon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09AE3C7-8827-44BB-972D-5EEE0F99124D}">
      <dgm:prSet/>
      <dgm:spPr/>
      <dgm:t>
        <a:bodyPr/>
        <a:lstStyle/>
        <a:p>
          <a:pPr>
            <a:lnSpc>
              <a:spcPct val="100000"/>
            </a:lnSpc>
          </a:pPr>
          <a:r>
            <a:rPr lang="en-US" b="0" i="0">
              <a:latin typeface="Arial"/>
              <a:cs typeface="Arial"/>
            </a:rPr>
            <a:t>Introduction</a:t>
          </a:r>
          <a:endParaRPr lang="en-US">
            <a:latin typeface="Arial"/>
            <a:cs typeface="Arial"/>
          </a:endParaRPr>
        </a:p>
      </dgm:t>
    </dgm:pt>
    <dgm:pt modelId="{DFA9702D-0BD3-4E85-8996-AC85214F95A3}" type="parTrans" cxnId="{A3872BC8-5C36-4A2E-88BC-4E4325E851D6}">
      <dgm:prSet/>
      <dgm:spPr/>
      <dgm:t>
        <a:bodyPr/>
        <a:lstStyle/>
        <a:p>
          <a:endParaRPr lang="en-US"/>
        </a:p>
      </dgm:t>
    </dgm:pt>
    <dgm:pt modelId="{0D29E0DC-3969-40E7-B7EA-229052F89FB8}" type="sibTrans" cxnId="{A3872BC8-5C36-4A2E-88BC-4E4325E851D6}">
      <dgm:prSet/>
      <dgm:spPr/>
      <dgm:t>
        <a:bodyPr/>
        <a:lstStyle/>
        <a:p>
          <a:endParaRPr lang="en-US"/>
        </a:p>
      </dgm:t>
    </dgm:pt>
    <dgm:pt modelId="{C4798100-A89F-4B84-AE69-C422A8DCCEB9}">
      <dgm:prSet/>
      <dgm:spPr/>
      <dgm:t>
        <a:bodyPr/>
        <a:lstStyle/>
        <a:p>
          <a:pPr>
            <a:lnSpc>
              <a:spcPct val="100000"/>
            </a:lnSpc>
          </a:pPr>
          <a:r>
            <a:rPr lang="en-US" b="0" i="0">
              <a:latin typeface="Arial"/>
              <a:cs typeface="Arial"/>
            </a:rPr>
            <a:t>Rationale </a:t>
          </a:r>
          <a:endParaRPr lang="en-US">
            <a:latin typeface="Arial"/>
            <a:cs typeface="Arial"/>
          </a:endParaRPr>
        </a:p>
      </dgm:t>
    </dgm:pt>
    <dgm:pt modelId="{B7E17DF8-FDB6-4E18-B6F6-4A575E8F8946}" type="parTrans" cxnId="{C821BB4B-3D58-4ACD-A995-E15595A828FC}">
      <dgm:prSet/>
      <dgm:spPr/>
      <dgm:t>
        <a:bodyPr/>
        <a:lstStyle/>
        <a:p>
          <a:endParaRPr lang="en-US"/>
        </a:p>
      </dgm:t>
    </dgm:pt>
    <dgm:pt modelId="{635B4B73-23AA-40E3-9CF0-85879DF3AAB4}" type="sibTrans" cxnId="{C821BB4B-3D58-4ACD-A995-E15595A828FC}">
      <dgm:prSet/>
      <dgm:spPr/>
      <dgm:t>
        <a:bodyPr/>
        <a:lstStyle/>
        <a:p>
          <a:endParaRPr lang="en-US"/>
        </a:p>
      </dgm:t>
    </dgm:pt>
    <dgm:pt modelId="{0B3046DD-9DDD-4136-93A0-0B35A377846C}">
      <dgm:prSet/>
      <dgm:spPr/>
      <dgm:t>
        <a:bodyPr/>
        <a:lstStyle/>
        <a:p>
          <a:pPr>
            <a:lnSpc>
              <a:spcPct val="100000"/>
            </a:lnSpc>
          </a:pPr>
          <a:r>
            <a:rPr lang="en-US" b="0" i="0">
              <a:latin typeface="Arial"/>
              <a:cs typeface="Arial"/>
            </a:rPr>
            <a:t>Methods</a:t>
          </a:r>
          <a:endParaRPr lang="en-US">
            <a:latin typeface="Arial"/>
            <a:cs typeface="Arial"/>
          </a:endParaRPr>
        </a:p>
      </dgm:t>
    </dgm:pt>
    <dgm:pt modelId="{4E05F4F7-592B-4EA5-8E38-D772C36120B3}" type="parTrans" cxnId="{0990B6B1-B125-496C-A78E-33C4B4C986F9}">
      <dgm:prSet/>
      <dgm:spPr/>
      <dgm:t>
        <a:bodyPr/>
        <a:lstStyle/>
        <a:p>
          <a:endParaRPr lang="en-US"/>
        </a:p>
      </dgm:t>
    </dgm:pt>
    <dgm:pt modelId="{5157D8C5-ED38-4348-87CE-1B3D4CE659E6}" type="sibTrans" cxnId="{0990B6B1-B125-496C-A78E-33C4B4C986F9}">
      <dgm:prSet/>
      <dgm:spPr/>
      <dgm:t>
        <a:bodyPr/>
        <a:lstStyle/>
        <a:p>
          <a:endParaRPr lang="en-US"/>
        </a:p>
      </dgm:t>
    </dgm:pt>
    <dgm:pt modelId="{9E6ACE21-A66B-4D2E-8CD0-C8EE588FC98C}">
      <dgm:prSet/>
      <dgm:spPr/>
      <dgm:t>
        <a:bodyPr/>
        <a:lstStyle/>
        <a:p>
          <a:pPr>
            <a:lnSpc>
              <a:spcPct val="100000"/>
            </a:lnSpc>
          </a:pPr>
          <a:r>
            <a:rPr lang="en-US" b="0" i="0">
              <a:latin typeface="Arial"/>
              <a:cs typeface="Arial"/>
            </a:rPr>
            <a:t>Ethical </a:t>
          </a:r>
          <a:endParaRPr lang="en-US">
            <a:latin typeface="Arial"/>
            <a:cs typeface="Arial"/>
          </a:endParaRPr>
        </a:p>
      </dgm:t>
    </dgm:pt>
    <dgm:pt modelId="{E0BBE01E-070D-4B51-9708-9EE6CEC520AB}" type="parTrans" cxnId="{5373196D-4C1F-4022-BBEB-C104E0B3D936}">
      <dgm:prSet/>
      <dgm:spPr/>
      <dgm:t>
        <a:bodyPr/>
        <a:lstStyle/>
        <a:p>
          <a:endParaRPr lang="en-US"/>
        </a:p>
      </dgm:t>
    </dgm:pt>
    <dgm:pt modelId="{C0E85A28-85D0-4B24-B985-BC7E732220EC}" type="sibTrans" cxnId="{5373196D-4C1F-4022-BBEB-C104E0B3D936}">
      <dgm:prSet/>
      <dgm:spPr/>
      <dgm:t>
        <a:bodyPr/>
        <a:lstStyle/>
        <a:p>
          <a:endParaRPr lang="en-US"/>
        </a:p>
      </dgm:t>
    </dgm:pt>
    <dgm:pt modelId="{0AEBC82B-0CCC-4FB1-ADE0-3363BF151489}">
      <dgm:prSet/>
      <dgm:spPr/>
      <dgm:t>
        <a:bodyPr/>
        <a:lstStyle/>
        <a:p>
          <a:pPr>
            <a:lnSpc>
              <a:spcPct val="100000"/>
            </a:lnSpc>
          </a:pPr>
          <a:r>
            <a:rPr lang="en-US" b="0" i="0">
              <a:latin typeface="Arial"/>
              <a:cs typeface="Arial"/>
            </a:rPr>
            <a:t>Research timeline </a:t>
          </a:r>
          <a:endParaRPr lang="en-US">
            <a:latin typeface="Arial"/>
            <a:cs typeface="Arial"/>
          </a:endParaRPr>
        </a:p>
      </dgm:t>
    </dgm:pt>
    <dgm:pt modelId="{9E391E54-3AC8-4DD1-BF32-FF2F991E3835}" type="parTrans" cxnId="{92F57EE2-698E-4B7C-AC6A-84E034B3D9ED}">
      <dgm:prSet/>
      <dgm:spPr/>
      <dgm:t>
        <a:bodyPr/>
        <a:lstStyle/>
        <a:p>
          <a:endParaRPr lang="en-US"/>
        </a:p>
      </dgm:t>
    </dgm:pt>
    <dgm:pt modelId="{F6184A49-D1E6-4A6E-999D-0C5FA7940CBD}" type="sibTrans" cxnId="{92F57EE2-698E-4B7C-AC6A-84E034B3D9ED}">
      <dgm:prSet/>
      <dgm:spPr/>
      <dgm:t>
        <a:bodyPr/>
        <a:lstStyle/>
        <a:p>
          <a:endParaRPr lang="en-US"/>
        </a:p>
      </dgm:t>
    </dgm:pt>
    <dgm:pt modelId="{DE5526DC-7962-4C7F-B183-7E777AA2967F}">
      <dgm:prSet/>
      <dgm:spPr/>
      <dgm:t>
        <a:bodyPr/>
        <a:lstStyle/>
        <a:p>
          <a:pPr>
            <a:lnSpc>
              <a:spcPct val="100000"/>
            </a:lnSpc>
          </a:pPr>
          <a:r>
            <a:rPr lang="en-US" b="0" i="0">
              <a:latin typeface="Arial"/>
              <a:cs typeface="Arial"/>
            </a:rPr>
            <a:t>Hypothesis </a:t>
          </a:r>
          <a:endParaRPr lang="en-US">
            <a:latin typeface="Arial"/>
            <a:cs typeface="Arial"/>
          </a:endParaRPr>
        </a:p>
      </dgm:t>
    </dgm:pt>
    <dgm:pt modelId="{01BA4E1C-193D-4900-B2AE-A7E5863E8DF8}" type="parTrans" cxnId="{47588A68-A1E2-43E3-B12E-C44B06191555}">
      <dgm:prSet/>
      <dgm:spPr/>
      <dgm:t>
        <a:bodyPr/>
        <a:lstStyle/>
        <a:p>
          <a:endParaRPr lang="en-US"/>
        </a:p>
      </dgm:t>
    </dgm:pt>
    <dgm:pt modelId="{23841EC5-ABDD-4759-B83E-BE5623673225}" type="sibTrans" cxnId="{47588A68-A1E2-43E3-B12E-C44B06191555}">
      <dgm:prSet/>
      <dgm:spPr/>
      <dgm:t>
        <a:bodyPr/>
        <a:lstStyle/>
        <a:p>
          <a:endParaRPr lang="en-US"/>
        </a:p>
      </dgm:t>
    </dgm:pt>
    <dgm:pt modelId="{96566157-ADED-449A-A9D1-158F97EFE14C}">
      <dgm:prSet/>
      <dgm:spPr/>
      <dgm:t>
        <a:bodyPr/>
        <a:lstStyle/>
        <a:p>
          <a:pPr>
            <a:lnSpc>
              <a:spcPct val="100000"/>
            </a:lnSpc>
          </a:pPr>
          <a:r>
            <a:rPr lang="en-US" b="0" i="0">
              <a:latin typeface="Arial"/>
              <a:cs typeface="Arial"/>
            </a:rPr>
            <a:t>Questions and answers </a:t>
          </a:r>
          <a:endParaRPr lang="en-US">
            <a:latin typeface="Arial"/>
            <a:cs typeface="Arial"/>
          </a:endParaRPr>
        </a:p>
      </dgm:t>
    </dgm:pt>
    <dgm:pt modelId="{1BFE0E9E-CB97-414F-92B2-A09FD4082ACF}" type="parTrans" cxnId="{6E607D28-799D-4308-8660-CE6380F2BE35}">
      <dgm:prSet/>
      <dgm:spPr/>
      <dgm:t>
        <a:bodyPr/>
        <a:lstStyle/>
        <a:p>
          <a:endParaRPr lang="en-US"/>
        </a:p>
      </dgm:t>
    </dgm:pt>
    <dgm:pt modelId="{5EC44FD2-E646-4A36-8449-AFE9F906C260}" type="sibTrans" cxnId="{6E607D28-799D-4308-8660-CE6380F2BE35}">
      <dgm:prSet/>
      <dgm:spPr/>
      <dgm:t>
        <a:bodyPr/>
        <a:lstStyle/>
        <a:p>
          <a:endParaRPr lang="en-US"/>
        </a:p>
      </dgm:t>
    </dgm:pt>
    <dgm:pt modelId="{8629E9A8-06A1-4C71-8755-1C5BDC7F72B0}">
      <dgm:prSet/>
      <dgm:spPr/>
      <dgm:t>
        <a:bodyPr/>
        <a:lstStyle/>
        <a:p>
          <a:pPr>
            <a:lnSpc>
              <a:spcPct val="100000"/>
            </a:lnSpc>
          </a:pPr>
          <a:r>
            <a:rPr lang="en-US" b="0" i="0">
              <a:latin typeface="Arial"/>
              <a:cs typeface="Arial"/>
            </a:rPr>
            <a:t>Reference </a:t>
          </a:r>
          <a:endParaRPr lang="en-US">
            <a:latin typeface="Arial"/>
            <a:cs typeface="Arial"/>
          </a:endParaRPr>
        </a:p>
      </dgm:t>
    </dgm:pt>
    <dgm:pt modelId="{9700AB2E-9E9E-4E5E-BFF0-6CC063AF733D}" type="parTrans" cxnId="{8B4DA85F-1C4C-4A1B-BBBB-6CA4E684E957}">
      <dgm:prSet/>
      <dgm:spPr/>
      <dgm:t>
        <a:bodyPr/>
        <a:lstStyle/>
        <a:p>
          <a:endParaRPr lang="en-US"/>
        </a:p>
      </dgm:t>
    </dgm:pt>
    <dgm:pt modelId="{0D139502-8A3B-4FDA-ABF6-314E504A90F2}" type="sibTrans" cxnId="{8B4DA85F-1C4C-4A1B-BBBB-6CA4E684E957}">
      <dgm:prSet/>
      <dgm:spPr/>
      <dgm:t>
        <a:bodyPr/>
        <a:lstStyle/>
        <a:p>
          <a:endParaRPr lang="en-US"/>
        </a:p>
      </dgm:t>
    </dgm:pt>
    <dgm:pt modelId="{8504B447-0D18-421C-8CC9-9DFAFB9BD91E}" type="pres">
      <dgm:prSet presAssocID="{5656F7CC-A3FF-49FC-B1BE-05105C663A32}" presName="root" presStyleCnt="0">
        <dgm:presLayoutVars>
          <dgm:dir/>
          <dgm:resizeHandles val="exact"/>
        </dgm:presLayoutVars>
      </dgm:prSet>
      <dgm:spPr/>
    </dgm:pt>
    <dgm:pt modelId="{072BD4E2-AD1A-4C04-90C6-E0AAAC797DDC}" type="pres">
      <dgm:prSet presAssocID="{609AE3C7-8827-44BB-972D-5EEE0F99124D}" presName="compNode" presStyleCnt="0"/>
      <dgm:spPr/>
    </dgm:pt>
    <dgm:pt modelId="{EB169C1B-01CC-46FD-8B8E-2DECCCF01AED}" type="pres">
      <dgm:prSet presAssocID="{609AE3C7-8827-44BB-972D-5EEE0F99124D}"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50049EAA-E9F3-4E24-A970-36DBD482EE2E}" type="pres">
      <dgm:prSet presAssocID="{609AE3C7-8827-44BB-972D-5EEE0F99124D}" presName="spaceRect" presStyleCnt="0"/>
      <dgm:spPr/>
    </dgm:pt>
    <dgm:pt modelId="{2A45F8F3-8EC3-45E0-952C-A0D01783E806}" type="pres">
      <dgm:prSet presAssocID="{609AE3C7-8827-44BB-972D-5EEE0F99124D}" presName="textRect" presStyleLbl="revTx" presStyleIdx="0" presStyleCnt="8">
        <dgm:presLayoutVars>
          <dgm:chMax val="1"/>
          <dgm:chPref val="1"/>
        </dgm:presLayoutVars>
      </dgm:prSet>
      <dgm:spPr/>
    </dgm:pt>
    <dgm:pt modelId="{810396A6-8B20-40DA-B4BC-0A72753CA5CC}" type="pres">
      <dgm:prSet presAssocID="{0D29E0DC-3969-40E7-B7EA-229052F89FB8}" presName="sibTrans" presStyleCnt="0"/>
      <dgm:spPr/>
    </dgm:pt>
    <dgm:pt modelId="{81172311-E985-4BDD-8785-3C8D557630C9}" type="pres">
      <dgm:prSet presAssocID="{C4798100-A89F-4B84-AE69-C422A8DCCEB9}" presName="compNode" presStyleCnt="0"/>
      <dgm:spPr/>
    </dgm:pt>
    <dgm:pt modelId="{3B983453-E26F-41F4-8752-9EDC06CF80FE}" type="pres">
      <dgm:prSet presAssocID="{C4798100-A89F-4B84-AE69-C422A8DCCEB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57A3F792-C92F-4AFD-B4C4-FF1234CEB3A4}" type="pres">
      <dgm:prSet presAssocID="{C4798100-A89F-4B84-AE69-C422A8DCCEB9}" presName="spaceRect" presStyleCnt="0"/>
      <dgm:spPr/>
    </dgm:pt>
    <dgm:pt modelId="{E6667D78-C8DE-4A4B-96A8-0927A1913A85}" type="pres">
      <dgm:prSet presAssocID="{C4798100-A89F-4B84-AE69-C422A8DCCEB9}" presName="textRect" presStyleLbl="revTx" presStyleIdx="1" presStyleCnt="8">
        <dgm:presLayoutVars>
          <dgm:chMax val="1"/>
          <dgm:chPref val="1"/>
        </dgm:presLayoutVars>
      </dgm:prSet>
      <dgm:spPr/>
    </dgm:pt>
    <dgm:pt modelId="{B9C850D7-8CF7-45A2-9697-808CFC466EF7}" type="pres">
      <dgm:prSet presAssocID="{635B4B73-23AA-40E3-9CF0-85879DF3AAB4}" presName="sibTrans" presStyleCnt="0"/>
      <dgm:spPr/>
    </dgm:pt>
    <dgm:pt modelId="{B0F0060F-AAF5-4113-90E9-817A9B783F1E}" type="pres">
      <dgm:prSet presAssocID="{0B3046DD-9DDD-4136-93A0-0B35A377846C}" presName="compNode" presStyleCnt="0"/>
      <dgm:spPr/>
    </dgm:pt>
    <dgm:pt modelId="{94EA2219-D74C-4B90-BE44-803424A2ECB7}" type="pres">
      <dgm:prSet presAssocID="{0B3046DD-9DDD-4136-93A0-0B35A377846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croscope"/>
        </a:ext>
      </dgm:extLst>
    </dgm:pt>
    <dgm:pt modelId="{56E79226-7F0C-44B9-A0C1-172A2918878D}" type="pres">
      <dgm:prSet presAssocID="{0B3046DD-9DDD-4136-93A0-0B35A377846C}" presName="spaceRect" presStyleCnt="0"/>
      <dgm:spPr/>
    </dgm:pt>
    <dgm:pt modelId="{04CCC4D8-D32A-4355-B753-6EEB5278B08A}" type="pres">
      <dgm:prSet presAssocID="{0B3046DD-9DDD-4136-93A0-0B35A377846C}" presName="textRect" presStyleLbl="revTx" presStyleIdx="2" presStyleCnt="8">
        <dgm:presLayoutVars>
          <dgm:chMax val="1"/>
          <dgm:chPref val="1"/>
        </dgm:presLayoutVars>
      </dgm:prSet>
      <dgm:spPr/>
    </dgm:pt>
    <dgm:pt modelId="{8D3F7933-1BF8-4408-ACA4-4E5B865FDCD2}" type="pres">
      <dgm:prSet presAssocID="{5157D8C5-ED38-4348-87CE-1B3D4CE659E6}" presName="sibTrans" presStyleCnt="0"/>
      <dgm:spPr/>
    </dgm:pt>
    <dgm:pt modelId="{26B64380-B835-4AC0-94E4-474D3A6EB3E3}" type="pres">
      <dgm:prSet presAssocID="{9E6ACE21-A66B-4D2E-8CD0-C8EE588FC98C}" presName="compNode" presStyleCnt="0"/>
      <dgm:spPr/>
    </dgm:pt>
    <dgm:pt modelId="{745A1C2A-D08A-4522-BE97-B0039C7E449A}" type="pres">
      <dgm:prSet presAssocID="{9E6ACE21-A66B-4D2E-8CD0-C8EE588FC98C}"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EAFF73C3-81C1-4B89-B42D-6CCEF251C3A6}" type="pres">
      <dgm:prSet presAssocID="{9E6ACE21-A66B-4D2E-8CD0-C8EE588FC98C}" presName="spaceRect" presStyleCnt="0"/>
      <dgm:spPr/>
    </dgm:pt>
    <dgm:pt modelId="{EB9DEA6F-7179-4878-B6FC-26B372972685}" type="pres">
      <dgm:prSet presAssocID="{9E6ACE21-A66B-4D2E-8CD0-C8EE588FC98C}" presName="textRect" presStyleLbl="revTx" presStyleIdx="3" presStyleCnt="8">
        <dgm:presLayoutVars>
          <dgm:chMax val="1"/>
          <dgm:chPref val="1"/>
        </dgm:presLayoutVars>
      </dgm:prSet>
      <dgm:spPr/>
    </dgm:pt>
    <dgm:pt modelId="{F8D958DF-F0CF-43FB-8772-2CB9B8706CE3}" type="pres">
      <dgm:prSet presAssocID="{C0E85A28-85D0-4B24-B985-BC7E732220EC}" presName="sibTrans" presStyleCnt="0"/>
      <dgm:spPr/>
    </dgm:pt>
    <dgm:pt modelId="{BC79EF4C-2957-44FA-A752-D540FADD8A14}" type="pres">
      <dgm:prSet presAssocID="{0AEBC82B-0CCC-4FB1-ADE0-3363BF151489}" presName="compNode" presStyleCnt="0"/>
      <dgm:spPr/>
    </dgm:pt>
    <dgm:pt modelId="{D7C7BD2D-DD96-4AC6-9EBA-18ABFFF02AFD}" type="pres">
      <dgm:prSet presAssocID="{0AEBC82B-0CCC-4FB1-ADE0-3363BF15148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gnifying glass"/>
        </a:ext>
      </dgm:extLst>
    </dgm:pt>
    <dgm:pt modelId="{8B94E7B6-3134-47C9-9A61-43C2357B0C4B}" type="pres">
      <dgm:prSet presAssocID="{0AEBC82B-0CCC-4FB1-ADE0-3363BF151489}" presName="spaceRect" presStyleCnt="0"/>
      <dgm:spPr/>
    </dgm:pt>
    <dgm:pt modelId="{DCBF4A2B-208F-48A9-8D7F-1CDD380E5306}" type="pres">
      <dgm:prSet presAssocID="{0AEBC82B-0CCC-4FB1-ADE0-3363BF151489}" presName="textRect" presStyleLbl="revTx" presStyleIdx="4" presStyleCnt="8">
        <dgm:presLayoutVars>
          <dgm:chMax val="1"/>
          <dgm:chPref val="1"/>
        </dgm:presLayoutVars>
      </dgm:prSet>
      <dgm:spPr/>
    </dgm:pt>
    <dgm:pt modelId="{3DF37D4B-7B67-4B06-A1BF-F9716F8622BD}" type="pres">
      <dgm:prSet presAssocID="{F6184A49-D1E6-4A6E-999D-0C5FA7940CBD}" presName="sibTrans" presStyleCnt="0"/>
      <dgm:spPr/>
    </dgm:pt>
    <dgm:pt modelId="{16DEDEB9-840D-43EA-A91D-FB1A40D70981}" type="pres">
      <dgm:prSet presAssocID="{DE5526DC-7962-4C7F-B183-7E777AA2967F}" presName="compNode" presStyleCnt="0"/>
      <dgm:spPr/>
    </dgm:pt>
    <dgm:pt modelId="{8CA6BB9E-AA18-4C37-8378-D8FC2D0F28A4}" type="pres">
      <dgm:prSet presAssocID="{DE5526DC-7962-4C7F-B183-7E777AA2967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ug under Magnifying Glass"/>
        </a:ext>
      </dgm:extLst>
    </dgm:pt>
    <dgm:pt modelId="{0D786204-6BD5-4A66-AA44-9A84AFA2F159}" type="pres">
      <dgm:prSet presAssocID="{DE5526DC-7962-4C7F-B183-7E777AA2967F}" presName="spaceRect" presStyleCnt="0"/>
      <dgm:spPr/>
    </dgm:pt>
    <dgm:pt modelId="{937C037D-B837-4946-996B-4C5EF051471D}" type="pres">
      <dgm:prSet presAssocID="{DE5526DC-7962-4C7F-B183-7E777AA2967F}" presName="textRect" presStyleLbl="revTx" presStyleIdx="5" presStyleCnt="8">
        <dgm:presLayoutVars>
          <dgm:chMax val="1"/>
          <dgm:chPref val="1"/>
        </dgm:presLayoutVars>
      </dgm:prSet>
      <dgm:spPr/>
    </dgm:pt>
    <dgm:pt modelId="{34096825-1DDF-4908-B3C8-0B131D831CB5}" type="pres">
      <dgm:prSet presAssocID="{23841EC5-ABDD-4759-B83E-BE5623673225}" presName="sibTrans" presStyleCnt="0"/>
      <dgm:spPr/>
    </dgm:pt>
    <dgm:pt modelId="{67866069-7C8E-4AFC-869F-FCC54E0C9AE8}" type="pres">
      <dgm:prSet presAssocID="{96566157-ADED-449A-A9D1-158F97EFE14C}" presName="compNode" presStyleCnt="0"/>
      <dgm:spPr/>
    </dgm:pt>
    <dgm:pt modelId="{5901BCD2-2B4F-42A1-8E38-064DF7617FCA}" type="pres">
      <dgm:prSet presAssocID="{96566157-ADED-449A-A9D1-158F97EFE14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Help"/>
        </a:ext>
      </dgm:extLst>
    </dgm:pt>
    <dgm:pt modelId="{4402D82D-3C37-4AB4-93A6-7C842A7EECC7}" type="pres">
      <dgm:prSet presAssocID="{96566157-ADED-449A-A9D1-158F97EFE14C}" presName="spaceRect" presStyleCnt="0"/>
      <dgm:spPr/>
    </dgm:pt>
    <dgm:pt modelId="{A9243CD9-5E59-4C37-84BF-09106C3393C4}" type="pres">
      <dgm:prSet presAssocID="{96566157-ADED-449A-A9D1-158F97EFE14C}" presName="textRect" presStyleLbl="revTx" presStyleIdx="6" presStyleCnt="8">
        <dgm:presLayoutVars>
          <dgm:chMax val="1"/>
          <dgm:chPref val="1"/>
        </dgm:presLayoutVars>
      </dgm:prSet>
      <dgm:spPr/>
    </dgm:pt>
    <dgm:pt modelId="{B8126D47-BC00-4BD0-98EE-CBE65E2D6815}" type="pres">
      <dgm:prSet presAssocID="{5EC44FD2-E646-4A36-8449-AFE9F906C260}" presName="sibTrans" presStyleCnt="0"/>
      <dgm:spPr/>
    </dgm:pt>
    <dgm:pt modelId="{6C1AE186-B098-4136-8D75-016453F318AF}" type="pres">
      <dgm:prSet presAssocID="{8629E9A8-06A1-4C71-8755-1C5BDC7F72B0}" presName="compNode" presStyleCnt="0"/>
      <dgm:spPr/>
    </dgm:pt>
    <dgm:pt modelId="{6FBA6039-52E9-4FCD-A014-88742FE537B4}" type="pres">
      <dgm:prSet presAssocID="{8629E9A8-06A1-4C71-8755-1C5BDC7F72B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Books"/>
        </a:ext>
      </dgm:extLst>
    </dgm:pt>
    <dgm:pt modelId="{9D24675D-8B5F-4307-96A9-C88333CCAB47}" type="pres">
      <dgm:prSet presAssocID="{8629E9A8-06A1-4C71-8755-1C5BDC7F72B0}" presName="spaceRect" presStyleCnt="0"/>
      <dgm:spPr/>
    </dgm:pt>
    <dgm:pt modelId="{EA042B39-37F1-42B8-ACC2-730D2AD29B3C}" type="pres">
      <dgm:prSet presAssocID="{8629E9A8-06A1-4C71-8755-1C5BDC7F72B0}" presName="textRect" presStyleLbl="revTx" presStyleIdx="7" presStyleCnt="8">
        <dgm:presLayoutVars>
          <dgm:chMax val="1"/>
          <dgm:chPref val="1"/>
        </dgm:presLayoutVars>
      </dgm:prSet>
      <dgm:spPr/>
    </dgm:pt>
  </dgm:ptLst>
  <dgm:cxnLst>
    <dgm:cxn modelId="{6E607D28-799D-4308-8660-CE6380F2BE35}" srcId="{5656F7CC-A3FF-49FC-B1BE-05105C663A32}" destId="{96566157-ADED-449A-A9D1-158F97EFE14C}" srcOrd="6" destOrd="0" parTransId="{1BFE0E9E-CB97-414F-92B2-A09FD4082ACF}" sibTransId="{5EC44FD2-E646-4A36-8449-AFE9F906C260}"/>
    <dgm:cxn modelId="{DBEA263C-BA6C-4402-BBC8-189A510ACA26}" type="presOf" srcId="{0AEBC82B-0CCC-4FB1-ADE0-3363BF151489}" destId="{DCBF4A2B-208F-48A9-8D7F-1CDD380E5306}" srcOrd="0" destOrd="0" presId="urn:microsoft.com/office/officeart/2018/2/layout/IconLabelList"/>
    <dgm:cxn modelId="{8B4DA85F-1C4C-4A1B-BBBB-6CA4E684E957}" srcId="{5656F7CC-A3FF-49FC-B1BE-05105C663A32}" destId="{8629E9A8-06A1-4C71-8755-1C5BDC7F72B0}" srcOrd="7" destOrd="0" parTransId="{9700AB2E-9E9E-4E5E-BFF0-6CC063AF733D}" sibTransId="{0D139502-8A3B-4FDA-ABF6-314E504A90F2}"/>
    <dgm:cxn modelId="{D1568541-9BA1-471A-B597-341455BFB846}" type="presOf" srcId="{0B3046DD-9DDD-4136-93A0-0B35A377846C}" destId="{04CCC4D8-D32A-4355-B753-6EEB5278B08A}" srcOrd="0" destOrd="0" presId="urn:microsoft.com/office/officeart/2018/2/layout/IconLabelList"/>
    <dgm:cxn modelId="{347ECA61-97A8-41F5-8327-B54B8C2240C9}" type="presOf" srcId="{9E6ACE21-A66B-4D2E-8CD0-C8EE588FC98C}" destId="{EB9DEA6F-7179-4878-B6FC-26B372972685}" srcOrd="0" destOrd="0" presId="urn:microsoft.com/office/officeart/2018/2/layout/IconLabelList"/>
    <dgm:cxn modelId="{47588A68-A1E2-43E3-B12E-C44B06191555}" srcId="{5656F7CC-A3FF-49FC-B1BE-05105C663A32}" destId="{DE5526DC-7962-4C7F-B183-7E777AA2967F}" srcOrd="5" destOrd="0" parTransId="{01BA4E1C-193D-4900-B2AE-A7E5863E8DF8}" sibTransId="{23841EC5-ABDD-4759-B83E-BE5623673225}"/>
    <dgm:cxn modelId="{CA9B7E49-5588-40E4-BA36-4688F0E322D7}" type="presOf" srcId="{96566157-ADED-449A-A9D1-158F97EFE14C}" destId="{A9243CD9-5E59-4C37-84BF-09106C3393C4}" srcOrd="0" destOrd="0" presId="urn:microsoft.com/office/officeart/2018/2/layout/IconLabelList"/>
    <dgm:cxn modelId="{C821BB4B-3D58-4ACD-A995-E15595A828FC}" srcId="{5656F7CC-A3FF-49FC-B1BE-05105C663A32}" destId="{C4798100-A89F-4B84-AE69-C422A8DCCEB9}" srcOrd="1" destOrd="0" parTransId="{B7E17DF8-FDB6-4E18-B6F6-4A575E8F8946}" sibTransId="{635B4B73-23AA-40E3-9CF0-85879DF3AAB4}"/>
    <dgm:cxn modelId="{5373196D-4C1F-4022-BBEB-C104E0B3D936}" srcId="{5656F7CC-A3FF-49FC-B1BE-05105C663A32}" destId="{9E6ACE21-A66B-4D2E-8CD0-C8EE588FC98C}" srcOrd="3" destOrd="0" parTransId="{E0BBE01E-070D-4B51-9708-9EE6CEC520AB}" sibTransId="{C0E85A28-85D0-4B24-B985-BC7E732220EC}"/>
    <dgm:cxn modelId="{478E9C57-9A29-4A03-9926-75E03F094E8E}" type="presOf" srcId="{DE5526DC-7962-4C7F-B183-7E777AA2967F}" destId="{937C037D-B837-4946-996B-4C5EF051471D}" srcOrd="0" destOrd="0" presId="urn:microsoft.com/office/officeart/2018/2/layout/IconLabelList"/>
    <dgm:cxn modelId="{0E4D5CA4-6801-4B4E-ABA4-4C8C13FBC340}" type="presOf" srcId="{8629E9A8-06A1-4C71-8755-1C5BDC7F72B0}" destId="{EA042B39-37F1-42B8-ACC2-730D2AD29B3C}" srcOrd="0" destOrd="0" presId="urn:microsoft.com/office/officeart/2018/2/layout/IconLabelList"/>
    <dgm:cxn modelId="{0990B6B1-B125-496C-A78E-33C4B4C986F9}" srcId="{5656F7CC-A3FF-49FC-B1BE-05105C663A32}" destId="{0B3046DD-9DDD-4136-93A0-0B35A377846C}" srcOrd="2" destOrd="0" parTransId="{4E05F4F7-592B-4EA5-8E38-D772C36120B3}" sibTransId="{5157D8C5-ED38-4348-87CE-1B3D4CE659E6}"/>
    <dgm:cxn modelId="{B47F65C5-9E9B-4080-A380-147934B09758}" type="presOf" srcId="{5656F7CC-A3FF-49FC-B1BE-05105C663A32}" destId="{8504B447-0D18-421C-8CC9-9DFAFB9BD91E}" srcOrd="0" destOrd="0" presId="urn:microsoft.com/office/officeart/2018/2/layout/IconLabelList"/>
    <dgm:cxn modelId="{A3872BC8-5C36-4A2E-88BC-4E4325E851D6}" srcId="{5656F7CC-A3FF-49FC-B1BE-05105C663A32}" destId="{609AE3C7-8827-44BB-972D-5EEE0F99124D}" srcOrd="0" destOrd="0" parTransId="{DFA9702D-0BD3-4E85-8996-AC85214F95A3}" sibTransId="{0D29E0DC-3969-40E7-B7EA-229052F89FB8}"/>
    <dgm:cxn modelId="{92F57EE2-698E-4B7C-AC6A-84E034B3D9ED}" srcId="{5656F7CC-A3FF-49FC-B1BE-05105C663A32}" destId="{0AEBC82B-0CCC-4FB1-ADE0-3363BF151489}" srcOrd="4" destOrd="0" parTransId="{9E391E54-3AC8-4DD1-BF32-FF2F991E3835}" sibTransId="{F6184A49-D1E6-4A6E-999D-0C5FA7940CBD}"/>
    <dgm:cxn modelId="{0489E4E6-D2C9-43A1-9C09-D52B9D43CC8C}" type="presOf" srcId="{C4798100-A89F-4B84-AE69-C422A8DCCEB9}" destId="{E6667D78-C8DE-4A4B-96A8-0927A1913A85}" srcOrd="0" destOrd="0" presId="urn:microsoft.com/office/officeart/2018/2/layout/IconLabelList"/>
    <dgm:cxn modelId="{0C1DC8EF-9598-4636-B257-146D0D431D2C}" type="presOf" srcId="{609AE3C7-8827-44BB-972D-5EEE0F99124D}" destId="{2A45F8F3-8EC3-45E0-952C-A0D01783E806}" srcOrd="0" destOrd="0" presId="urn:microsoft.com/office/officeart/2018/2/layout/IconLabelList"/>
    <dgm:cxn modelId="{BF755268-C1D8-4F1A-9C4B-8390278D0861}" type="presParOf" srcId="{8504B447-0D18-421C-8CC9-9DFAFB9BD91E}" destId="{072BD4E2-AD1A-4C04-90C6-E0AAAC797DDC}" srcOrd="0" destOrd="0" presId="urn:microsoft.com/office/officeart/2018/2/layout/IconLabelList"/>
    <dgm:cxn modelId="{BD859642-1D25-41DD-B6B3-5274CA3DEA32}" type="presParOf" srcId="{072BD4E2-AD1A-4C04-90C6-E0AAAC797DDC}" destId="{EB169C1B-01CC-46FD-8B8E-2DECCCF01AED}" srcOrd="0" destOrd="0" presId="urn:microsoft.com/office/officeart/2018/2/layout/IconLabelList"/>
    <dgm:cxn modelId="{278B8AFA-027B-41A7-BD05-DF14AF38D470}" type="presParOf" srcId="{072BD4E2-AD1A-4C04-90C6-E0AAAC797DDC}" destId="{50049EAA-E9F3-4E24-A970-36DBD482EE2E}" srcOrd="1" destOrd="0" presId="urn:microsoft.com/office/officeart/2018/2/layout/IconLabelList"/>
    <dgm:cxn modelId="{6B993E95-CDF7-4F2F-A129-FD6355A9D288}" type="presParOf" srcId="{072BD4E2-AD1A-4C04-90C6-E0AAAC797DDC}" destId="{2A45F8F3-8EC3-45E0-952C-A0D01783E806}" srcOrd="2" destOrd="0" presId="urn:microsoft.com/office/officeart/2018/2/layout/IconLabelList"/>
    <dgm:cxn modelId="{1568287C-5F02-4193-9419-8C96C46E46FF}" type="presParOf" srcId="{8504B447-0D18-421C-8CC9-9DFAFB9BD91E}" destId="{810396A6-8B20-40DA-B4BC-0A72753CA5CC}" srcOrd="1" destOrd="0" presId="urn:microsoft.com/office/officeart/2018/2/layout/IconLabelList"/>
    <dgm:cxn modelId="{782AA9D6-A5CB-47CB-A801-D8D89E543D04}" type="presParOf" srcId="{8504B447-0D18-421C-8CC9-9DFAFB9BD91E}" destId="{81172311-E985-4BDD-8785-3C8D557630C9}" srcOrd="2" destOrd="0" presId="urn:microsoft.com/office/officeart/2018/2/layout/IconLabelList"/>
    <dgm:cxn modelId="{9AE3EA38-ADC7-42EC-8F12-8607CA551011}" type="presParOf" srcId="{81172311-E985-4BDD-8785-3C8D557630C9}" destId="{3B983453-E26F-41F4-8752-9EDC06CF80FE}" srcOrd="0" destOrd="0" presId="urn:microsoft.com/office/officeart/2018/2/layout/IconLabelList"/>
    <dgm:cxn modelId="{7C29BA45-D438-43E5-9421-99F4B8235FD4}" type="presParOf" srcId="{81172311-E985-4BDD-8785-3C8D557630C9}" destId="{57A3F792-C92F-4AFD-B4C4-FF1234CEB3A4}" srcOrd="1" destOrd="0" presId="urn:microsoft.com/office/officeart/2018/2/layout/IconLabelList"/>
    <dgm:cxn modelId="{DC95C400-5092-4DF9-9067-39E33ADD7DE0}" type="presParOf" srcId="{81172311-E985-4BDD-8785-3C8D557630C9}" destId="{E6667D78-C8DE-4A4B-96A8-0927A1913A85}" srcOrd="2" destOrd="0" presId="urn:microsoft.com/office/officeart/2018/2/layout/IconLabelList"/>
    <dgm:cxn modelId="{8489A751-3D3E-4409-ACB2-DC2616CB3983}" type="presParOf" srcId="{8504B447-0D18-421C-8CC9-9DFAFB9BD91E}" destId="{B9C850D7-8CF7-45A2-9697-808CFC466EF7}" srcOrd="3" destOrd="0" presId="urn:microsoft.com/office/officeart/2018/2/layout/IconLabelList"/>
    <dgm:cxn modelId="{11E10674-FDF8-408C-90CB-B87173622F05}" type="presParOf" srcId="{8504B447-0D18-421C-8CC9-9DFAFB9BD91E}" destId="{B0F0060F-AAF5-4113-90E9-817A9B783F1E}" srcOrd="4" destOrd="0" presId="urn:microsoft.com/office/officeart/2018/2/layout/IconLabelList"/>
    <dgm:cxn modelId="{78FCD3AC-1585-47C4-9DD6-C5B65FB5EE2B}" type="presParOf" srcId="{B0F0060F-AAF5-4113-90E9-817A9B783F1E}" destId="{94EA2219-D74C-4B90-BE44-803424A2ECB7}" srcOrd="0" destOrd="0" presId="urn:microsoft.com/office/officeart/2018/2/layout/IconLabelList"/>
    <dgm:cxn modelId="{A5DC0A3B-0DBE-412F-8C64-D6EE9AE37CD5}" type="presParOf" srcId="{B0F0060F-AAF5-4113-90E9-817A9B783F1E}" destId="{56E79226-7F0C-44B9-A0C1-172A2918878D}" srcOrd="1" destOrd="0" presId="urn:microsoft.com/office/officeart/2018/2/layout/IconLabelList"/>
    <dgm:cxn modelId="{9311CFAE-6C61-419A-B04B-BA24949FA46E}" type="presParOf" srcId="{B0F0060F-AAF5-4113-90E9-817A9B783F1E}" destId="{04CCC4D8-D32A-4355-B753-6EEB5278B08A}" srcOrd="2" destOrd="0" presId="urn:microsoft.com/office/officeart/2018/2/layout/IconLabelList"/>
    <dgm:cxn modelId="{6CD25EE5-40C8-4451-8FC6-5D89D1428AC7}" type="presParOf" srcId="{8504B447-0D18-421C-8CC9-9DFAFB9BD91E}" destId="{8D3F7933-1BF8-4408-ACA4-4E5B865FDCD2}" srcOrd="5" destOrd="0" presId="urn:microsoft.com/office/officeart/2018/2/layout/IconLabelList"/>
    <dgm:cxn modelId="{5909F30C-4699-4B4D-A6CE-AEF974F9F6F5}" type="presParOf" srcId="{8504B447-0D18-421C-8CC9-9DFAFB9BD91E}" destId="{26B64380-B835-4AC0-94E4-474D3A6EB3E3}" srcOrd="6" destOrd="0" presId="urn:microsoft.com/office/officeart/2018/2/layout/IconLabelList"/>
    <dgm:cxn modelId="{30A93D80-2069-496D-8603-60EF8F9E31C6}" type="presParOf" srcId="{26B64380-B835-4AC0-94E4-474D3A6EB3E3}" destId="{745A1C2A-D08A-4522-BE97-B0039C7E449A}" srcOrd="0" destOrd="0" presId="urn:microsoft.com/office/officeart/2018/2/layout/IconLabelList"/>
    <dgm:cxn modelId="{5366C744-8600-482E-92DA-6BC29D9657B3}" type="presParOf" srcId="{26B64380-B835-4AC0-94E4-474D3A6EB3E3}" destId="{EAFF73C3-81C1-4B89-B42D-6CCEF251C3A6}" srcOrd="1" destOrd="0" presId="urn:microsoft.com/office/officeart/2018/2/layout/IconLabelList"/>
    <dgm:cxn modelId="{329AD526-5A72-4D7C-AF42-AD8FAC49C2F4}" type="presParOf" srcId="{26B64380-B835-4AC0-94E4-474D3A6EB3E3}" destId="{EB9DEA6F-7179-4878-B6FC-26B372972685}" srcOrd="2" destOrd="0" presId="urn:microsoft.com/office/officeart/2018/2/layout/IconLabelList"/>
    <dgm:cxn modelId="{06933790-F7B2-4ECE-AAA8-6EEF40234370}" type="presParOf" srcId="{8504B447-0D18-421C-8CC9-9DFAFB9BD91E}" destId="{F8D958DF-F0CF-43FB-8772-2CB9B8706CE3}" srcOrd="7" destOrd="0" presId="urn:microsoft.com/office/officeart/2018/2/layout/IconLabelList"/>
    <dgm:cxn modelId="{F9DDFFE5-62E3-4DE5-8C7B-32FB693A9449}" type="presParOf" srcId="{8504B447-0D18-421C-8CC9-9DFAFB9BD91E}" destId="{BC79EF4C-2957-44FA-A752-D540FADD8A14}" srcOrd="8" destOrd="0" presId="urn:microsoft.com/office/officeart/2018/2/layout/IconLabelList"/>
    <dgm:cxn modelId="{99E2AAA0-5A43-4459-B69B-BF2FD27743B2}" type="presParOf" srcId="{BC79EF4C-2957-44FA-A752-D540FADD8A14}" destId="{D7C7BD2D-DD96-4AC6-9EBA-18ABFFF02AFD}" srcOrd="0" destOrd="0" presId="urn:microsoft.com/office/officeart/2018/2/layout/IconLabelList"/>
    <dgm:cxn modelId="{0AD3C428-5224-4DE7-82A7-5A2458F03B0C}" type="presParOf" srcId="{BC79EF4C-2957-44FA-A752-D540FADD8A14}" destId="{8B94E7B6-3134-47C9-9A61-43C2357B0C4B}" srcOrd="1" destOrd="0" presId="urn:microsoft.com/office/officeart/2018/2/layout/IconLabelList"/>
    <dgm:cxn modelId="{B3F29C34-5454-4EF7-9A65-FF8CA67E52FF}" type="presParOf" srcId="{BC79EF4C-2957-44FA-A752-D540FADD8A14}" destId="{DCBF4A2B-208F-48A9-8D7F-1CDD380E5306}" srcOrd="2" destOrd="0" presId="urn:microsoft.com/office/officeart/2018/2/layout/IconLabelList"/>
    <dgm:cxn modelId="{E7FE8A76-FEE1-460F-BD6F-790FC4ACD01F}" type="presParOf" srcId="{8504B447-0D18-421C-8CC9-9DFAFB9BD91E}" destId="{3DF37D4B-7B67-4B06-A1BF-F9716F8622BD}" srcOrd="9" destOrd="0" presId="urn:microsoft.com/office/officeart/2018/2/layout/IconLabelList"/>
    <dgm:cxn modelId="{91DAF58E-298B-4430-AF2A-802D0D49C7D0}" type="presParOf" srcId="{8504B447-0D18-421C-8CC9-9DFAFB9BD91E}" destId="{16DEDEB9-840D-43EA-A91D-FB1A40D70981}" srcOrd="10" destOrd="0" presId="urn:microsoft.com/office/officeart/2018/2/layout/IconLabelList"/>
    <dgm:cxn modelId="{BBCD5D41-92F7-40B8-AD33-525AC9D31786}" type="presParOf" srcId="{16DEDEB9-840D-43EA-A91D-FB1A40D70981}" destId="{8CA6BB9E-AA18-4C37-8378-D8FC2D0F28A4}" srcOrd="0" destOrd="0" presId="urn:microsoft.com/office/officeart/2018/2/layout/IconLabelList"/>
    <dgm:cxn modelId="{2393A119-42F4-4882-BF82-D1211A984672}" type="presParOf" srcId="{16DEDEB9-840D-43EA-A91D-FB1A40D70981}" destId="{0D786204-6BD5-4A66-AA44-9A84AFA2F159}" srcOrd="1" destOrd="0" presId="urn:microsoft.com/office/officeart/2018/2/layout/IconLabelList"/>
    <dgm:cxn modelId="{871E6FBD-FCF3-41C0-950F-10DEC7030704}" type="presParOf" srcId="{16DEDEB9-840D-43EA-A91D-FB1A40D70981}" destId="{937C037D-B837-4946-996B-4C5EF051471D}" srcOrd="2" destOrd="0" presId="urn:microsoft.com/office/officeart/2018/2/layout/IconLabelList"/>
    <dgm:cxn modelId="{93A42635-0135-45E3-A73A-6FF0D48A8133}" type="presParOf" srcId="{8504B447-0D18-421C-8CC9-9DFAFB9BD91E}" destId="{34096825-1DDF-4908-B3C8-0B131D831CB5}" srcOrd="11" destOrd="0" presId="urn:microsoft.com/office/officeart/2018/2/layout/IconLabelList"/>
    <dgm:cxn modelId="{1B6E90F0-83AE-4504-8C85-FDE67B09A0B1}" type="presParOf" srcId="{8504B447-0D18-421C-8CC9-9DFAFB9BD91E}" destId="{67866069-7C8E-4AFC-869F-FCC54E0C9AE8}" srcOrd="12" destOrd="0" presId="urn:microsoft.com/office/officeart/2018/2/layout/IconLabelList"/>
    <dgm:cxn modelId="{BFD55083-E428-49C3-A5DD-C012CD3F71EF}" type="presParOf" srcId="{67866069-7C8E-4AFC-869F-FCC54E0C9AE8}" destId="{5901BCD2-2B4F-42A1-8E38-064DF7617FCA}" srcOrd="0" destOrd="0" presId="urn:microsoft.com/office/officeart/2018/2/layout/IconLabelList"/>
    <dgm:cxn modelId="{5CF2E717-A859-4A20-B371-A413430C2797}" type="presParOf" srcId="{67866069-7C8E-4AFC-869F-FCC54E0C9AE8}" destId="{4402D82D-3C37-4AB4-93A6-7C842A7EECC7}" srcOrd="1" destOrd="0" presId="urn:microsoft.com/office/officeart/2018/2/layout/IconLabelList"/>
    <dgm:cxn modelId="{E0E117BD-CD2B-4893-9ECA-4EE98644D33D}" type="presParOf" srcId="{67866069-7C8E-4AFC-869F-FCC54E0C9AE8}" destId="{A9243CD9-5E59-4C37-84BF-09106C3393C4}" srcOrd="2" destOrd="0" presId="urn:microsoft.com/office/officeart/2018/2/layout/IconLabelList"/>
    <dgm:cxn modelId="{F14C2DA9-65C4-4BF0-882D-8ACCC99F0A33}" type="presParOf" srcId="{8504B447-0D18-421C-8CC9-9DFAFB9BD91E}" destId="{B8126D47-BC00-4BD0-98EE-CBE65E2D6815}" srcOrd="13" destOrd="0" presId="urn:microsoft.com/office/officeart/2018/2/layout/IconLabelList"/>
    <dgm:cxn modelId="{4208DA31-7DCB-49D5-B094-1EE871CBDCB2}" type="presParOf" srcId="{8504B447-0D18-421C-8CC9-9DFAFB9BD91E}" destId="{6C1AE186-B098-4136-8D75-016453F318AF}" srcOrd="14" destOrd="0" presId="urn:microsoft.com/office/officeart/2018/2/layout/IconLabelList"/>
    <dgm:cxn modelId="{0A33DAF5-F28E-466E-8AC0-12D8B85E69CA}" type="presParOf" srcId="{6C1AE186-B098-4136-8D75-016453F318AF}" destId="{6FBA6039-52E9-4FCD-A014-88742FE537B4}" srcOrd="0" destOrd="0" presId="urn:microsoft.com/office/officeart/2018/2/layout/IconLabelList"/>
    <dgm:cxn modelId="{6DA00137-9ACC-44A7-943E-7484F0D4F9A6}" type="presParOf" srcId="{6C1AE186-B098-4136-8D75-016453F318AF}" destId="{9D24675D-8B5F-4307-96A9-C88333CCAB47}" srcOrd="1" destOrd="0" presId="urn:microsoft.com/office/officeart/2018/2/layout/IconLabelList"/>
    <dgm:cxn modelId="{BEA41226-3614-4390-969F-D935DBDF91CD}" type="presParOf" srcId="{6C1AE186-B098-4136-8D75-016453F318AF}" destId="{EA042B39-37F1-42B8-ACC2-730D2AD29B3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ABC22B-421B-4076-90C2-318693979745}"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E2BEB3-7362-4BA5-9DE6-4407C3032A66}">
      <dgm:prSet/>
      <dgm:spPr/>
      <dgm:t>
        <a:bodyPr/>
        <a:lstStyle/>
        <a:p>
          <a:pPr>
            <a:lnSpc>
              <a:spcPct val="100000"/>
            </a:lnSpc>
            <a:defRPr cap="all"/>
          </a:pPr>
          <a:r>
            <a:rPr lang="en-US">
              <a:latin typeface="Arial"/>
              <a:cs typeface="Arial"/>
            </a:rPr>
            <a:t>We will explore whether there is need to provide training in technology </a:t>
          </a:r>
        </a:p>
      </dgm:t>
    </dgm:pt>
    <dgm:pt modelId="{A592024B-752A-4471-8259-630CC0F3298D}" type="parTrans" cxnId="{9B426885-E75B-44F3-B202-5E4D4CF46ECD}">
      <dgm:prSet/>
      <dgm:spPr/>
      <dgm:t>
        <a:bodyPr/>
        <a:lstStyle/>
        <a:p>
          <a:endParaRPr lang="en-US"/>
        </a:p>
      </dgm:t>
    </dgm:pt>
    <dgm:pt modelId="{53561E8D-1A8F-49A8-B140-0DBFD982B979}" type="sibTrans" cxnId="{9B426885-E75B-44F3-B202-5E4D4CF46ECD}">
      <dgm:prSet/>
      <dgm:spPr/>
      <dgm:t>
        <a:bodyPr/>
        <a:lstStyle/>
        <a:p>
          <a:endParaRPr lang="en-US"/>
        </a:p>
      </dgm:t>
    </dgm:pt>
    <dgm:pt modelId="{E06FF3B8-6BA0-46FA-9A78-265F5610A456}">
      <dgm:prSet/>
      <dgm:spPr/>
      <dgm:t>
        <a:bodyPr/>
        <a:lstStyle/>
        <a:p>
          <a:pPr>
            <a:lnSpc>
              <a:spcPct val="100000"/>
            </a:lnSpc>
            <a:defRPr cap="all"/>
          </a:pPr>
          <a:r>
            <a:rPr lang="en-US">
              <a:latin typeface="Arial"/>
              <a:cs typeface="Arial"/>
            </a:rPr>
            <a:t>Our target audience is UWTSD students </a:t>
          </a:r>
        </a:p>
      </dgm:t>
    </dgm:pt>
    <dgm:pt modelId="{20D407AA-8C4C-422A-84FD-BB10841B2D41}" type="parTrans" cxnId="{615A9EE5-4910-4484-B03D-93DB48F6C513}">
      <dgm:prSet/>
      <dgm:spPr/>
      <dgm:t>
        <a:bodyPr/>
        <a:lstStyle/>
        <a:p>
          <a:endParaRPr lang="en-US"/>
        </a:p>
      </dgm:t>
    </dgm:pt>
    <dgm:pt modelId="{A3C0CB1A-2E73-494A-8CFD-747464DC99BB}" type="sibTrans" cxnId="{615A9EE5-4910-4484-B03D-93DB48F6C513}">
      <dgm:prSet/>
      <dgm:spPr/>
      <dgm:t>
        <a:bodyPr/>
        <a:lstStyle/>
        <a:p>
          <a:endParaRPr lang="en-US"/>
        </a:p>
      </dgm:t>
    </dgm:pt>
    <dgm:pt modelId="{C6DC0556-EB43-4695-A0CE-6AECE0A245D7}" type="pres">
      <dgm:prSet presAssocID="{FEABC22B-421B-4076-90C2-318693979745}" presName="root" presStyleCnt="0">
        <dgm:presLayoutVars>
          <dgm:dir/>
          <dgm:resizeHandles val="exact"/>
        </dgm:presLayoutVars>
      </dgm:prSet>
      <dgm:spPr/>
    </dgm:pt>
    <dgm:pt modelId="{C6AB3F9B-52B1-4C08-B85E-3A2D76A53B2B}" type="pres">
      <dgm:prSet presAssocID="{26E2BEB3-7362-4BA5-9DE6-4407C3032A66}" presName="compNode" presStyleCnt="0"/>
      <dgm:spPr/>
    </dgm:pt>
    <dgm:pt modelId="{450FB731-330B-4811-8EF3-3AA4150BF084}" type="pres">
      <dgm:prSet presAssocID="{26E2BEB3-7362-4BA5-9DE6-4407C3032A66}" presName="iconBgRect" presStyleLbl="bgShp" presStyleIdx="0" presStyleCnt="2"/>
      <dgm:spPr/>
    </dgm:pt>
    <dgm:pt modelId="{A82DC28D-0D2B-40FE-BAF6-1B45FEE22860}" type="pres">
      <dgm:prSet presAssocID="{26E2BEB3-7362-4BA5-9DE6-4407C3032A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B53D990F-17EF-47D0-8F64-7407C3EB7C96}" type="pres">
      <dgm:prSet presAssocID="{26E2BEB3-7362-4BA5-9DE6-4407C3032A66}" presName="spaceRect" presStyleCnt="0"/>
      <dgm:spPr/>
    </dgm:pt>
    <dgm:pt modelId="{F83F212B-28B9-4D54-AE1C-7687D9256C04}" type="pres">
      <dgm:prSet presAssocID="{26E2BEB3-7362-4BA5-9DE6-4407C3032A66}" presName="textRect" presStyleLbl="revTx" presStyleIdx="0" presStyleCnt="2">
        <dgm:presLayoutVars>
          <dgm:chMax val="1"/>
          <dgm:chPref val="1"/>
        </dgm:presLayoutVars>
      </dgm:prSet>
      <dgm:spPr/>
    </dgm:pt>
    <dgm:pt modelId="{DF35B918-43DA-4FDE-904F-99E49072370D}" type="pres">
      <dgm:prSet presAssocID="{53561E8D-1A8F-49A8-B140-0DBFD982B979}" presName="sibTrans" presStyleCnt="0"/>
      <dgm:spPr/>
    </dgm:pt>
    <dgm:pt modelId="{971411A4-CC51-41ED-9C8C-529158167E52}" type="pres">
      <dgm:prSet presAssocID="{E06FF3B8-6BA0-46FA-9A78-265F5610A456}" presName="compNode" presStyleCnt="0"/>
      <dgm:spPr/>
    </dgm:pt>
    <dgm:pt modelId="{C5F41087-64C2-4A2B-8E12-36DDF216B6D9}" type="pres">
      <dgm:prSet presAssocID="{E06FF3B8-6BA0-46FA-9A78-265F5610A456}" presName="iconBgRect" presStyleLbl="bgShp" presStyleIdx="1" presStyleCnt="2"/>
      <dgm:spPr/>
    </dgm:pt>
    <dgm:pt modelId="{339731EA-8EC5-419E-BA88-F44B605F7BD3}" type="pres">
      <dgm:prSet presAssocID="{E06FF3B8-6BA0-46FA-9A78-265F5610A4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5694B5B8-1F29-47C3-BA3B-07BDF1B02BE6}" type="pres">
      <dgm:prSet presAssocID="{E06FF3B8-6BA0-46FA-9A78-265F5610A456}" presName="spaceRect" presStyleCnt="0"/>
      <dgm:spPr/>
    </dgm:pt>
    <dgm:pt modelId="{B773D9F8-521A-4A9B-A1DB-0C134D5FF97F}" type="pres">
      <dgm:prSet presAssocID="{E06FF3B8-6BA0-46FA-9A78-265F5610A456}" presName="textRect" presStyleLbl="revTx" presStyleIdx="1" presStyleCnt="2">
        <dgm:presLayoutVars>
          <dgm:chMax val="1"/>
          <dgm:chPref val="1"/>
        </dgm:presLayoutVars>
      </dgm:prSet>
      <dgm:spPr/>
    </dgm:pt>
  </dgm:ptLst>
  <dgm:cxnLst>
    <dgm:cxn modelId="{6BD7A944-936D-44E9-B70E-4A1F1CBE5929}" type="presOf" srcId="{26E2BEB3-7362-4BA5-9DE6-4407C3032A66}" destId="{F83F212B-28B9-4D54-AE1C-7687D9256C04}" srcOrd="0" destOrd="0" presId="urn:microsoft.com/office/officeart/2018/5/layout/IconCircleLabelList"/>
    <dgm:cxn modelId="{4E67856B-D66A-4E81-9BF1-1D3B4B56AD90}" type="presOf" srcId="{FEABC22B-421B-4076-90C2-318693979745}" destId="{C6DC0556-EB43-4695-A0CE-6AECE0A245D7}" srcOrd="0" destOrd="0" presId="urn:microsoft.com/office/officeart/2018/5/layout/IconCircleLabelList"/>
    <dgm:cxn modelId="{9B426885-E75B-44F3-B202-5E4D4CF46ECD}" srcId="{FEABC22B-421B-4076-90C2-318693979745}" destId="{26E2BEB3-7362-4BA5-9DE6-4407C3032A66}" srcOrd="0" destOrd="0" parTransId="{A592024B-752A-4471-8259-630CC0F3298D}" sibTransId="{53561E8D-1A8F-49A8-B140-0DBFD982B979}"/>
    <dgm:cxn modelId="{615A9EE5-4910-4484-B03D-93DB48F6C513}" srcId="{FEABC22B-421B-4076-90C2-318693979745}" destId="{E06FF3B8-6BA0-46FA-9A78-265F5610A456}" srcOrd="1" destOrd="0" parTransId="{20D407AA-8C4C-422A-84FD-BB10841B2D41}" sibTransId="{A3C0CB1A-2E73-494A-8CFD-747464DC99BB}"/>
    <dgm:cxn modelId="{2DF7FAE5-4517-4F50-84A6-0F9FF7822FC1}" type="presOf" srcId="{E06FF3B8-6BA0-46FA-9A78-265F5610A456}" destId="{B773D9F8-521A-4A9B-A1DB-0C134D5FF97F}" srcOrd="0" destOrd="0" presId="urn:microsoft.com/office/officeart/2018/5/layout/IconCircleLabelList"/>
    <dgm:cxn modelId="{A6E247AA-4112-4110-B707-0184A78E3C1C}" type="presParOf" srcId="{C6DC0556-EB43-4695-A0CE-6AECE0A245D7}" destId="{C6AB3F9B-52B1-4C08-B85E-3A2D76A53B2B}" srcOrd="0" destOrd="0" presId="urn:microsoft.com/office/officeart/2018/5/layout/IconCircleLabelList"/>
    <dgm:cxn modelId="{5E5F77EA-F112-4936-9C4C-0FAF7BD1C86D}" type="presParOf" srcId="{C6AB3F9B-52B1-4C08-B85E-3A2D76A53B2B}" destId="{450FB731-330B-4811-8EF3-3AA4150BF084}" srcOrd="0" destOrd="0" presId="urn:microsoft.com/office/officeart/2018/5/layout/IconCircleLabelList"/>
    <dgm:cxn modelId="{E98DAC60-3D66-48A9-AC55-90DA866D6A36}" type="presParOf" srcId="{C6AB3F9B-52B1-4C08-B85E-3A2D76A53B2B}" destId="{A82DC28D-0D2B-40FE-BAF6-1B45FEE22860}" srcOrd="1" destOrd="0" presId="urn:microsoft.com/office/officeart/2018/5/layout/IconCircleLabelList"/>
    <dgm:cxn modelId="{52BA8EAF-3ED0-498F-ABE0-27C5E4053698}" type="presParOf" srcId="{C6AB3F9B-52B1-4C08-B85E-3A2D76A53B2B}" destId="{B53D990F-17EF-47D0-8F64-7407C3EB7C96}" srcOrd="2" destOrd="0" presId="urn:microsoft.com/office/officeart/2018/5/layout/IconCircleLabelList"/>
    <dgm:cxn modelId="{1E12A883-D1CE-48DC-8C74-3B64CA6B252F}" type="presParOf" srcId="{C6AB3F9B-52B1-4C08-B85E-3A2D76A53B2B}" destId="{F83F212B-28B9-4D54-AE1C-7687D9256C04}" srcOrd="3" destOrd="0" presId="urn:microsoft.com/office/officeart/2018/5/layout/IconCircleLabelList"/>
    <dgm:cxn modelId="{EC87CE6C-B4E3-4BCB-A063-33EF3F7449FC}" type="presParOf" srcId="{C6DC0556-EB43-4695-A0CE-6AECE0A245D7}" destId="{DF35B918-43DA-4FDE-904F-99E49072370D}" srcOrd="1" destOrd="0" presId="urn:microsoft.com/office/officeart/2018/5/layout/IconCircleLabelList"/>
    <dgm:cxn modelId="{59E659F9-F20C-41AA-AD2D-6EDEEB504470}" type="presParOf" srcId="{C6DC0556-EB43-4695-A0CE-6AECE0A245D7}" destId="{971411A4-CC51-41ED-9C8C-529158167E52}" srcOrd="2" destOrd="0" presId="urn:microsoft.com/office/officeart/2018/5/layout/IconCircleLabelList"/>
    <dgm:cxn modelId="{2D5A6382-BB9E-442D-A2B0-9F5CD093B0B8}" type="presParOf" srcId="{971411A4-CC51-41ED-9C8C-529158167E52}" destId="{C5F41087-64C2-4A2B-8E12-36DDF216B6D9}" srcOrd="0" destOrd="0" presId="urn:microsoft.com/office/officeart/2018/5/layout/IconCircleLabelList"/>
    <dgm:cxn modelId="{39AB3C33-D357-4953-B0D5-4E3418BB8F3E}" type="presParOf" srcId="{971411A4-CC51-41ED-9C8C-529158167E52}" destId="{339731EA-8EC5-419E-BA88-F44B605F7BD3}" srcOrd="1" destOrd="0" presId="urn:microsoft.com/office/officeart/2018/5/layout/IconCircleLabelList"/>
    <dgm:cxn modelId="{49114109-654C-4D8D-B202-C28C502ABB79}" type="presParOf" srcId="{971411A4-CC51-41ED-9C8C-529158167E52}" destId="{5694B5B8-1F29-47C3-BA3B-07BDF1B02BE6}" srcOrd="2" destOrd="0" presId="urn:microsoft.com/office/officeart/2018/5/layout/IconCircleLabelList"/>
    <dgm:cxn modelId="{859B94F4-F9D8-4FEE-A529-89CB5D45BAF6}" type="presParOf" srcId="{971411A4-CC51-41ED-9C8C-529158167E52}" destId="{B773D9F8-521A-4A9B-A1DB-0C134D5FF97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DCEFF7-DDE8-4AE8-9621-99348ED0998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D734E05-1504-4F7C-BB66-5C3F4DBDCB86}">
      <dgm:prSet/>
      <dgm:spPr/>
      <dgm:t>
        <a:bodyPr/>
        <a:lstStyle/>
        <a:p>
          <a:r>
            <a:rPr lang="en-US">
              <a:latin typeface="Arial"/>
              <a:cs typeface="Arial"/>
            </a:rPr>
            <a:t>Integrity, fairness and open-mindedness</a:t>
          </a:r>
        </a:p>
      </dgm:t>
    </dgm:pt>
    <dgm:pt modelId="{15B0788C-0B87-4E06-BC3A-5483A727A606}" type="parTrans" cxnId="{66D75D6E-D290-4FA3-BB37-F48B54824E19}">
      <dgm:prSet/>
      <dgm:spPr/>
      <dgm:t>
        <a:bodyPr/>
        <a:lstStyle/>
        <a:p>
          <a:endParaRPr lang="en-US"/>
        </a:p>
      </dgm:t>
    </dgm:pt>
    <dgm:pt modelId="{27614DD2-92EE-43FF-8914-D59D8045CA5A}" type="sibTrans" cxnId="{66D75D6E-D290-4FA3-BB37-F48B54824E19}">
      <dgm:prSet/>
      <dgm:spPr/>
      <dgm:t>
        <a:bodyPr/>
        <a:lstStyle/>
        <a:p>
          <a:endParaRPr lang="en-US"/>
        </a:p>
      </dgm:t>
    </dgm:pt>
    <dgm:pt modelId="{2B2E6481-FCBD-4F01-AE01-BAAD7F158157}">
      <dgm:prSet/>
      <dgm:spPr/>
      <dgm:t>
        <a:bodyPr/>
        <a:lstStyle/>
        <a:p>
          <a:r>
            <a:rPr lang="en-US">
              <a:latin typeface="Arial"/>
              <a:cs typeface="Arial"/>
            </a:rPr>
            <a:t>Privacy of those tasking part</a:t>
          </a:r>
        </a:p>
      </dgm:t>
    </dgm:pt>
    <dgm:pt modelId="{0A366A73-88AB-41D2-8330-1F228AAFB4AC}" type="parTrans" cxnId="{4F582664-4330-40EE-97B5-696583B5782F}">
      <dgm:prSet/>
      <dgm:spPr/>
      <dgm:t>
        <a:bodyPr/>
        <a:lstStyle/>
        <a:p>
          <a:endParaRPr lang="en-US"/>
        </a:p>
      </dgm:t>
    </dgm:pt>
    <dgm:pt modelId="{ACF86881-76CB-4EDA-BD60-851AD613BB39}" type="sibTrans" cxnId="{4F582664-4330-40EE-97B5-696583B5782F}">
      <dgm:prSet/>
      <dgm:spPr/>
      <dgm:t>
        <a:bodyPr/>
        <a:lstStyle/>
        <a:p>
          <a:endParaRPr lang="en-US"/>
        </a:p>
      </dgm:t>
    </dgm:pt>
    <dgm:pt modelId="{3697AA90-FCAD-4C18-8CF4-195AF0E9B8E1}">
      <dgm:prSet/>
      <dgm:spPr/>
      <dgm:t>
        <a:bodyPr/>
        <a:lstStyle/>
        <a:p>
          <a:r>
            <a:rPr lang="en-US">
              <a:latin typeface="Arial"/>
              <a:cs typeface="Arial"/>
            </a:rPr>
            <a:t>Respect for others</a:t>
          </a:r>
        </a:p>
      </dgm:t>
    </dgm:pt>
    <dgm:pt modelId="{675CD496-4673-4109-8E5D-34604472EF68}" type="parTrans" cxnId="{98A01B83-C135-410F-9ADA-253633A65AF9}">
      <dgm:prSet/>
      <dgm:spPr/>
      <dgm:t>
        <a:bodyPr/>
        <a:lstStyle/>
        <a:p>
          <a:endParaRPr lang="en-US"/>
        </a:p>
      </dgm:t>
    </dgm:pt>
    <dgm:pt modelId="{B14248B6-C0A3-4D64-A698-8D228166F62F}" type="sibTrans" cxnId="{98A01B83-C135-410F-9ADA-253633A65AF9}">
      <dgm:prSet/>
      <dgm:spPr/>
      <dgm:t>
        <a:bodyPr/>
        <a:lstStyle/>
        <a:p>
          <a:endParaRPr lang="en-US"/>
        </a:p>
      </dgm:t>
    </dgm:pt>
    <dgm:pt modelId="{F1FE3F2E-DA37-43F1-9DEE-331B5BA12994}">
      <dgm:prSet/>
      <dgm:spPr/>
      <dgm:t>
        <a:bodyPr/>
        <a:lstStyle/>
        <a:p>
          <a:r>
            <a:rPr lang="en-US">
              <a:latin typeface="Arial"/>
              <a:cs typeface="Arial"/>
            </a:rPr>
            <a:t>Voluntary nature of participation and right to withdraw</a:t>
          </a:r>
        </a:p>
      </dgm:t>
    </dgm:pt>
    <dgm:pt modelId="{5157D545-862D-476D-B275-E383889B3DA3}" type="parTrans" cxnId="{856746D4-DFC3-47F1-B496-FBE2396707C6}">
      <dgm:prSet/>
      <dgm:spPr/>
      <dgm:t>
        <a:bodyPr/>
        <a:lstStyle/>
        <a:p>
          <a:endParaRPr lang="en-US"/>
        </a:p>
      </dgm:t>
    </dgm:pt>
    <dgm:pt modelId="{8412FBD6-A651-47B8-8F17-1D870B3EC66D}" type="sibTrans" cxnId="{856746D4-DFC3-47F1-B496-FBE2396707C6}">
      <dgm:prSet/>
      <dgm:spPr/>
      <dgm:t>
        <a:bodyPr/>
        <a:lstStyle/>
        <a:p>
          <a:endParaRPr lang="en-US"/>
        </a:p>
      </dgm:t>
    </dgm:pt>
    <dgm:pt modelId="{E13D06FC-B6E4-4983-A4E5-420427474F5A}">
      <dgm:prSet/>
      <dgm:spPr/>
      <dgm:t>
        <a:bodyPr/>
        <a:lstStyle/>
        <a:p>
          <a:r>
            <a:rPr lang="en-US">
              <a:latin typeface="Arial"/>
              <a:cs typeface="Arial"/>
            </a:rPr>
            <a:t>Avoidance of harm</a:t>
          </a:r>
        </a:p>
      </dgm:t>
    </dgm:pt>
    <dgm:pt modelId="{11F0473B-2523-44B5-9FE5-E301AA668894}" type="parTrans" cxnId="{C23FD134-D428-40FE-9163-45D040648F51}">
      <dgm:prSet/>
      <dgm:spPr/>
      <dgm:t>
        <a:bodyPr/>
        <a:lstStyle/>
        <a:p>
          <a:endParaRPr lang="en-US"/>
        </a:p>
      </dgm:t>
    </dgm:pt>
    <dgm:pt modelId="{23912240-0649-4F33-81D4-B75C4644F538}" type="sibTrans" cxnId="{C23FD134-D428-40FE-9163-45D040648F51}">
      <dgm:prSet/>
      <dgm:spPr/>
      <dgm:t>
        <a:bodyPr/>
        <a:lstStyle/>
        <a:p>
          <a:endParaRPr lang="en-US"/>
        </a:p>
      </dgm:t>
    </dgm:pt>
    <dgm:pt modelId="{BDB81C39-489C-48F0-A6B4-003600D8158F}">
      <dgm:prSet/>
      <dgm:spPr/>
      <dgm:t>
        <a:bodyPr/>
        <a:lstStyle/>
        <a:p>
          <a:r>
            <a:rPr lang="en-US">
              <a:latin typeface="Arial"/>
              <a:cs typeface="Arial"/>
            </a:rPr>
            <a:t>Informed consent of those taking part</a:t>
          </a:r>
        </a:p>
      </dgm:t>
    </dgm:pt>
    <dgm:pt modelId="{8D7DC4C2-04C0-4C3B-8F51-732A0DE4085E}" type="parTrans" cxnId="{53BE4799-7886-4809-AF40-26AAFB22CA15}">
      <dgm:prSet/>
      <dgm:spPr/>
      <dgm:t>
        <a:bodyPr/>
        <a:lstStyle/>
        <a:p>
          <a:endParaRPr lang="en-US"/>
        </a:p>
      </dgm:t>
    </dgm:pt>
    <dgm:pt modelId="{F399582E-601D-4D2C-809E-40D7A7A1013A}" type="sibTrans" cxnId="{53BE4799-7886-4809-AF40-26AAFB22CA15}">
      <dgm:prSet/>
      <dgm:spPr/>
      <dgm:t>
        <a:bodyPr/>
        <a:lstStyle/>
        <a:p>
          <a:endParaRPr lang="en-US"/>
        </a:p>
      </dgm:t>
    </dgm:pt>
    <dgm:pt modelId="{D27E1BF4-6B83-49D5-B3AA-7014ABD14741}">
      <dgm:prSet/>
      <dgm:spPr/>
      <dgm:t>
        <a:bodyPr/>
        <a:lstStyle/>
        <a:p>
          <a:pPr rtl="0"/>
          <a:r>
            <a:rPr lang="en-US">
              <a:latin typeface="Arial"/>
              <a:cs typeface="Arial"/>
            </a:rPr>
            <a:t>Ensuring confidentiality of data and maintenance of anonymity</a:t>
          </a:r>
        </a:p>
      </dgm:t>
    </dgm:pt>
    <dgm:pt modelId="{A2DE9C86-6A35-4DA2-8A1D-0D17EDE8BCE0}" type="parTrans" cxnId="{90BCEC9E-1817-47F6-8D3B-C8B75CF1EB6D}">
      <dgm:prSet/>
      <dgm:spPr/>
      <dgm:t>
        <a:bodyPr/>
        <a:lstStyle/>
        <a:p>
          <a:endParaRPr lang="en-US"/>
        </a:p>
      </dgm:t>
    </dgm:pt>
    <dgm:pt modelId="{2E23C640-1F7E-45E0-B28F-C1BEC6EAA012}" type="sibTrans" cxnId="{90BCEC9E-1817-47F6-8D3B-C8B75CF1EB6D}">
      <dgm:prSet/>
      <dgm:spPr/>
      <dgm:t>
        <a:bodyPr/>
        <a:lstStyle/>
        <a:p>
          <a:endParaRPr lang="en-US"/>
        </a:p>
      </dgm:t>
    </dgm:pt>
    <dgm:pt modelId="{93676377-8DF5-47FA-90D8-9CA3CB976C6F}">
      <dgm:prSet/>
      <dgm:spPr/>
      <dgm:t>
        <a:bodyPr/>
        <a:lstStyle/>
        <a:p>
          <a:pPr rtl="0"/>
          <a:r>
            <a:rPr lang="en-US">
              <a:latin typeface="Arial"/>
              <a:cs typeface="Arial"/>
            </a:rPr>
            <a:t>Accurate analysis of data and reporting of findings</a:t>
          </a:r>
        </a:p>
      </dgm:t>
    </dgm:pt>
    <dgm:pt modelId="{2C6FB3CF-5A0A-4B10-A73D-5253672AC9C4}" type="parTrans" cxnId="{724D811D-DCB0-46A6-837B-65E131AFD227}">
      <dgm:prSet/>
      <dgm:spPr/>
      <dgm:t>
        <a:bodyPr/>
        <a:lstStyle/>
        <a:p>
          <a:endParaRPr lang="en-US"/>
        </a:p>
      </dgm:t>
    </dgm:pt>
    <dgm:pt modelId="{E45BF94D-F97E-4242-A226-03245CDEC557}" type="sibTrans" cxnId="{724D811D-DCB0-46A6-837B-65E131AFD227}">
      <dgm:prSet/>
      <dgm:spPr/>
      <dgm:t>
        <a:bodyPr/>
        <a:lstStyle/>
        <a:p>
          <a:endParaRPr lang="en-US"/>
        </a:p>
      </dgm:t>
    </dgm:pt>
    <dgm:pt modelId="{E839A44B-C641-4AA5-A4CB-8452DD93041F}">
      <dgm:prSet/>
      <dgm:spPr/>
      <dgm:t>
        <a:bodyPr/>
        <a:lstStyle/>
        <a:p>
          <a:r>
            <a:rPr lang="en-US">
              <a:latin typeface="Arial"/>
              <a:cs typeface="Arial"/>
            </a:rPr>
            <a:t>Uphold data protection laws</a:t>
          </a:r>
        </a:p>
      </dgm:t>
    </dgm:pt>
    <dgm:pt modelId="{895F121C-7FD5-4294-9942-A8836F8141EE}" type="parTrans" cxnId="{01AC92C1-628E-4612-84DF-452A370066CC}">
      <dgm:prSet/>
      <dgm:spPr/>
      <dgm:t>
        <a:bodyPr/>
        <a:lstStyle/>
        <a:p>
          <a:endParaRPr lang="en-US"/>
        </a:p>
      </dgm:t>
    </dgm:pt>
    <dgm:pt modelId="{898533E7-8772-41CB-B8DF-21ED26E015ED}" type="sibTrans" cxnId="{01AC92C1-628E-4612-84DF-452A370066CC}">
      <dgm:prSet/>
      <dgm:spPr/>
      <dgm:t>
        <a:bodyPr/>
        <a:lstStyle/>
        <a:p>
          <a:endParaRPr lang="en-US"/>
        </a:p>
      </dgm:t>
    </dgm:pt>
    <dgm:pt modelId="{138E8ECE-F6B8-42FD-AE0B-CE07B548609F}">
      <dgm:prSet/>
      <dgm:spPr/>
      <dgm:t>
        <a:bodyPr/>
        <a:lstStyle/>
        <a:p>
          <a:r>
            <a:rPr lang="en-US">
              <a:latin typeface="Arial"/>
              <a:cs typeface="Arial"/>
            </a:rPr>
            <a:t>Ensure the safety of the researcher</a:t>
          </a:r>
        </a:p>
      </dgm:t>
    </dgm:pt>
    <dgm:pt modelId="{2664EAE4-5459-484A-BA65-37E52430D2AA}" type="parTrans" cxnId="{70A2E73F-7AD6-4578-A356-1CE1289B7399}">
      <dgm:prSet/>
      <dgm:spPr/>
      <dgm:t>
        <a:bodyPr/>
        <a:lstStyle/>
        <a:p>
          <a:endParaRPr lang="en-US"/>
        </a:p>
      </dgm:t>
    </dgm:pt>
    <dgm:pt modelId="{40292F99-71F2-40C1-8A42-71CDB63C76E7}" type="sibTrans" cxnId="{70A2E73F-7AD6-4578-A356-1CE1289B7399}">
      <dgm:prSet/>
      <dgm:spPr/>
      <dgm:t>
        <a:bodyPr/>
        <a:lstStyle/>
        <a:p>
          <a:endParaRPr lang="en-US"/>
        </a:p>
      </dgm:t>
    </dgm:pt>
    <dgm:pt modelId="{C323A18A-E9F5-4B04-A92D-F2C01E3806A8}" type="pres">
      <dgm:prSet presAssocID="{31DCEFF7-DDE8-4AE8-9621-99348ED09988}" presName="vert0" presStyleCnt="0">
        <dgm:presLayoutVars>
          <dgm:dir/>
          <dgm:animOne val="branch"/>
          <dgm:animLvl val="lvl"/>
        </dgm:presLayoutVars>
      </dgm:prSet>
      <dgm:spPr/>
    </dgm:pt>
    <dgm:pt modelId="{DB644F5D-3DC2-4906-8465-AB05A752A37B}" type="pres">
      <dgm:prSet presAssocID="{7D734E05-1504-4F7C-BB66-5C3F4DBDCB86}" presName="thickLine" presStyleLbl="alignNode1" presStyleIdx="0" presStyleCnt="10"/>
      <dgm:spPr/>
    </dgm:pt>
    <dgm:pt modelId="{8355D48C-10FB-4A8E-992A-E2C76D00CBDE}" type="pres">
      <dgm:prSet presAssocID="{7D734E05-1504-4F7C-BB66-5C3F4DBDCB86}" presName="horz1" presStyleCnt="0"/>
      <dgm:spPr/>
    </dgm:pt>
    <dgm:pt modelId="{F922BFA1-8634-4B7D-997C-DE9CA2E4E685}" type="pres">
      <dgm:prSet presAssocID="{7D734E05-1504-4F7C-BB66-5C3F4DBDCB86}" presName="tx1" presStyleLbl="revTx" presStyleIdx="0" presStyleCnt="10"/>
      <dgm:spPr/>
    </dgm:pt>
    <dgm:pt modelId="{E41C93D7-03DE-4B99-A5E6-B43FB2087646}" type="pres">
      <dgm:prSet presAssocID="{7D734E05-1504-4F7C-BB66-5C3F4DBDCB86}" presName="vert1" presStyleCnt="0"/>
      <dgm:spPr/>
    </dgm:pt>
    <dgm:pt modelId="{3B078EB4-A07E-4B8D-8C83-5FEB19EF379E}" type="pres">
      <dgm:prSet presAssocID="{2B2E6481-FCBD-4F01-AE01-BAAD7F158157}" presName="thickLine" presStyleLbl="alignNode1" presStyleIdx="1" presStyleCnt="10"/>
      <dgm:spPr/>
    </dgm:pt>
    <dgm:pt modelId="{33DF5C69-A103-4FAE-8EF9-A2C8E2CE6589}" type="pres">
      <dgm:prSet presAssocID="{2B2E6481-FCBD-4F01-AE01-BAAD7F158157}" presName="horz1" presStyleCnt="0"/>
      <dgm:spPr/>
    </dgm:pt>
    <dgm:pt modelId="{822632EE-36F5-40D5-9F34-D7298AD12B52}" type="pres">
      <dgm:prSet presAssocID="{2B2E6481-FCBD-4F01-AE01-BAAD7F158157}" presName="tx1" presStyleLbl="revTx" presStyleIdx="1" presStyleCnt="10"/>
      <dgm:spPr/>
    </dgm:pt>
    <dgm:pt modelId="{F90E33A3-DDFA-4938-AACE-DCCFC3ACB5C3}" type="pres">
      <dgm:prSet presAssocID="{2B2E6481-FCBD-4F01-AE01-BAAD7F158157}" presName="vert1" presStyleCnt="0"/>
      <dgm:spPr/>
    </dgm:pt>
    <dgm:pt modelId="{11B2A6A0-90F6-43C3-9F9F-56C211672406}" type="pres">
      <dgm:prSet presAssocID="{3697AA90-FCAD-4C18-8CF4-195AF0E9B8E1}" presName="thickLine" presStyleLbl="alignNode1" presStyleIdx="2" presStyleCnt="10"/>
      <dgm:spPr/>
    </dgm:pt>
    <dgm:pt modelId="{34DB3D6A-773C-4005-A964-09679B066C07}" type="pres">
      <dgm:prSet presAssocID="{3697AA90-FCAD-4C18-8CF4-195AF0E9B8E1}" presName="horz1" presStyleCnt="0"/>
      <dgm:spPr/>
    </dgm:pt>
    <dgm:pt modelId="{7287FA64-FEB4-4944-B117-32ACAFFDDA52}" type="pres">
      <dgm:prSet presAssocID="{3697AA90-FCAD-4C18-8CF4-195AF0E9B8E1}" presName="tx1" presStyleLbl="revTx" presStyleIdx="2" presStyleCnt="10"/>
      <dgm:spPr/>
    </dgm:pt>
    <dgm:pt modelId="{905B78E3-2415-4F8C-A9D7-C5D20E8A33D1}" type="pres">
      <dgm:prSet presAssocID="{3697AA90-FCAD-4C18-8CF4-195AF0E9B8E1}" presName="vert1" presStyleCnt="0"/>
      <dgm:spPr/>
    </dgm:pt>
    <dgm:pt modelId="{47D0D23E-8752-4FFA-ABB9-46433AA22E58}" type="pres">
      <dgm:prSet presAssocID="{F1FE3F2E-DA37-43F1-9DEE-331B5BA12994}" presName="thickLine" presStyleLbl="alignNode1" presStyleIdx="3" presStyleCnt="10"/>
      <dgm:spPr/>
    </dgm:pt>
    <dgm:pt modelId="{A18DC8AC-9228-4242-90FC-3AA500641720}" type="pres">
      <dgm:prSet presAssocID="{F1FE3F2E-DA37-43F1-9DEE-331B5BA12994}" presName="horz1" presStyleCnt="0"/>
      <dgm:spPr/>
    </dgm:pt>
    <dgm:pt modelId="{F9108018-31E5-4D1C-85F3-6C0CEB013166}" type="pres">
      <dgm:prSet presAssocID="{F1FE3F2E-DA37-43F1-9DEE-331B5BA12994}" presName="tx1" presStyleLbl="revTx" presStyleIdx="3" presStyleCnt="10"/>
      <dgm:spPr/>
    </dgm:pt>
    <dgm:pt modelId="{5E90A31D-FACC-4BBB-A945-00C4EAF2BB03}" type="pres">
      <dgm:prSet presAssocID="{F1FE3F2E-DA37-43F1-9DEE-331B5BA12994}" presName="vert1" presStyleCnt="0"/>
      <dgm:spPr/>
    </dgm:pt>
    <dgm:pt modelId="{05918D2B-E286-47BD-A798-3275038EC3B3}" type="pres">
      <dgm:prSet presAssocID="{E13D06FC-B6E4-4983-A4E5-420427474F5A}" presName="thickLine" presStyleLbl="alignNode1" presStyleIdx="4" presStyleCnt="10"/>
      <dgm:spPr/>
    </dgm:pt>
    <dgm:pt modelId="{7DB9FB94-1E45-4834-9F19-7F2C9BDEDE7B}" type="pres">
      <dgm:prSet presAssocID="{E13D06FC-B6E4-4983-A4E5-420427474F5A}" presName="horz1" presStyleCnt="0"/>
      <dgm:spPr/>
    </dgm:pt>
    <dgm:pt modelId="{1A78A865-8A2A-4A1C-9010-2044FD2B3D1D}" type="pres">
      <dgm:prSet presAssocID="{E13D06FC-B6E4-4983-A4E5-420427474F5A}" presName="tx1" presStyleLbl="revTx" presStyleIdx="4" presStyleCnt="10"/>
      <dgm:spPr/>
    </dgm:pt>
    <dgm:pt modelId="{601329B8-1E67-4E21-A4E9-4F370974CD40}" type="pres">
      <dgm:prSet presAssocID="{E13D06FC-B6E4-4983-A4E5-420427474F5A}" presName="vert1" presStyleCnt="0"/>
      <dgm:spPr/>
    </dgm:pt>
    <dgm:pt modelId="{54ECA105-69AD-4338-9E53-EA6492D536DC}" type="pres">
      <dgm:prSet presAssocID="{BDB81C39-489C-48F0-A6B4-003600D8158F}" presName="thickLine" presStyleLbl="alignNode1" presStyleIdx="5" presStyleCnt="10"/>
      <dgm:spPr/>
    </dgm:pt>
    <dgm:pt modelId="{E94D5D00-3297-4543-9F40-4A7C9636AD13}" type="pres">
      <dgm:prSet presAssocID="{BDB81C39-489C-48F0-A6B4-003600D8158F}" presName="horz1" presStyleCnt="0"/>
      <dgm:spPr/>
    </dgm:pt>
    <dgm:pt modelId="{F4893F37-34C1-463F-812F-8F59D5236CB7}" type="pres">
      <dgm:prSet presAssocID="{BDB81C39-489C-48F0-A6B4-003600D8158F}" presName="tx1" presStyleLbl="revTx" presStyleIdx="5" presStyleCnt="10"/>
      <dgm:spPr/>
    </dgm:pt>
    <dgm:pt modelId="{10D43614-B67F-4F88-A260-724A23236F4E}" type="pres">
      <dgm:prSet presAssocID="{BDB81C39-489C-48F0-A6B4-003600D8158F}" presName="vert1" presStyleCnt="0"/>
      <dgm:spPr/>
    </dgm:pt>
    <dgm:pt modelId="{DBFB83EC-C1A9-415D-B9BC-DD0BEEBB91DF}" type="pres">
      <dgm:prSet presAssocID="{D27E1BF4-6B83-49D5-B3AA-7014ABD14741}" presName="thickLine" presStyleLbl="alignNode1" presStyleIdx="6" presStyleCnt="10"/>
      <dgm:spPr/>
    </dgm:pt>
    <dgm:pt modelId="{2815346A-B7CD-48D9-B6B8-7D4F70889422}" type="pres">
      <dgm:prSet presAssocID="{D27E1BF4-6B83-49D5-B3AA-7014ABD14741}" presName="horz1" presStyleCnt="0"/>
      <dgm:spPr/>
    </dgm:pt>
    <dgm:pt modelId="{BAA5F3CE-70F5-4C17-B771-5D1B773F4DC7}" type="pres">
      <dgm:prSet presAssocID="{D27E1BF4-6B83-49D5-B3AA-7014ABD14741}" presName="tx1" presStyleLbl="revTx" presStyleIdx="6" presStyleCnt="10"/>
      <dgm:spPr/>
    </dgm:pt>
    <dgm:pt modelId="{7D365687-E5C1-4A9D-872D-688AD43A79ED}" type="pres">
      <dgm:prSet presAssocID="{D27E1BF4-6B83-49D5-B3AA-7014ABD14741}" presName="vert1" presStyleCnt="0"/>
      <dgm:spPr/>
    </dgm:pt>
    <dgm:pt modelId="{F9AF1D1A-C1EB-42E4-939B-F1EE73A2E309}" type="pres">
      <dgm:prSet presAssocID="{93676377-8DF5-47FA-90D8-9CA3CB976C6F}" presName="thickLine" presStyleLbl="alignNode1" presStyleIdx="7" presStyleCnt="10"/>
      <dgm:spPr/>
    </dgm:pt>
    <dgm:pt modelId="{0A2E30DF-75C4-419C-A1A2-603D27C0C5C0}" type="pres">
      <dgm:prSet presAssocID="{93676377-8DF5-47FA-90D8-9CA3CB976C6F}" presName="horz1" presStyleCnt="0"/>
      <dgm:spPr/>
    </dgm:pt>
    <dgm:pt modelId="{8AD28D33-2ADB-4CA2-9262-86179694E19D}" type="pres">
      <dgm:prSet presAssocID="{93676377-8DF5-47FA-90D8-9CA3CB976C6F}" presName="tx1" presStyleLbl="revTx" presStyleIdx="7" presStyleCnt="10"/>
      <dgm:spPr/>
    </dgm:pt>
    <dgm:pt modelId="{779F5367-A639-4517-B415-FDA699F32B8D}" type="pres">
      <dgm:prSet presAssocID="{93676377-8DF5-47FA-90D8-9CA3CB976C6F}" presName="vert1" presStyleCnt="0"/>
      <dgm:spPr/>
    </dgm:pt>
    <dgm:pt modelId="{21634061-9F4C-48A5-9E1B-7FE0A8892090}" type="pres">
      <dgm:prSet presAssocID="{E839A44B-C641-4AA5-A4CB-8452DD93041F}" presName="thickLine" presStyleLbl="alignNode1" presStyleIdx="8" presStyleCnt="10"/>
      <dgm:spPr/>
    </dgm:pt>
    <dgm:pt modelId="{9DAE21A5-FEE5-411E-B7B1-666001D63110}" type="pres">
      <dgm:prSet presAssocID="{E839A44B-C641-4AA5-A4CB-8452DD93041F}" presName="horz1" presStyleCnt="0"/>
      <dgm:spPr/>
    </dgm:pt>
    <dgm:pt modelId="{11999354-4C85-4346-BF07-4C338DDD4900}" type="pres">
      <dgm:prSet presAssocID="{E839A44B-C641-4AA5-A4CB-8452DD93041F}" presName="tx1" presStyleLbl="revTx" presStyleIdx="8" presStyleCnt="10"/>
      <dgm:spPr/>
    </dgm:pt>
    <dgm:pt modelId="{45683146-7179-491C-8302-74037A617B65}" type="pres">
      <dgm:prSet presAssocID="{E839A44B-C641-4AA5-A4CB-8452DD93041F}" presName="vert1" presStyleCnt="0"/>
      <dgm:spPr/>
    </dgm:pt>
    <dgm:pt modelId="{2D6B642B-5DC5-4DED-A397-7EB592C91564}" type="pres">
      <dgm:prSet presAssocID="{138E8ECE-F6B8-42FD-AE0B-CE07B548609F}" presName="thickLine" presStyleLbl="alignNode1" presStyleIdx="9" presStyleCnt="10"/>
      <dgm:spPr/>
    </dgm:pt>
    <dgm:pt modelId="{5786B9F2-017B-4CF3-9A89-B0576E2BCF9E}" type="pres">
      <dgm:prSet presAssocID="{138E8ECE-F6B8-42FD-AE0B-CE07B548609F}" presName="horz1" presStyleCnt="0"/>
      <dgm:spPr/>
    </dgm:pt>
    <dgm:pt modelId="{633CE43F-9351-40E8-8608-151E38C60AA8}" type="pres">
      <dgm:prSet presAssocID="{138E8ECE-F6B8-42FD-AE0B-CE07B548609F}" presName="tx1" presStyleLbl="revTx" presStyleIdx="9" presStyleCnt="10"/>
      <dgm:spPr/>
    </dgm:pt>
    <dgm:pt modelId="{CD2AA778-77FC-4BEE-A6DE-86B10533C24F}" type="pres">
      <dgm:prSet presAssocID="{138E8ECE-F6B8-42FD-AE0B-CE07B548609F}" presName="vert1" presStyleCnt="0"/>
      <dgm:spPr/>
    </dgm:pt>
  </dgm:ptLst>
  <dgm:cxnLst>
    <dgm:cxn modelId="{724D811D-DCB0-46A6-837B-65E131AFD227}" srcId="{31DCEFF7-DDE8-4AE8-9621-99348ED09988}" destId="{93676377-8DF5-47FA-90D8-9CA3CB976C6F}" srcOrd="7" destOrd="0" parTransId="{2C6FB3CF-5A0A-4B10-A73D-5253672AC9C4}" sibTransId="{E45BF94D-F97E-4242-A226-03245CDEC557}"/>
    <dgm:cxn modelId="{C23FD134-D428-40FE-9163-45D040648F51}" srcId="{31DCEFF7-DDE8-4AE8-9621-99348ED09988}" destId="{E13D06FC-B6E4-4983-A4E5-420427474F5A}" srcOrd="4" destOrd="0" parTransId="{11F0473B-2523-44B5-9FE5-E301AA668894}" sibTransId="{23912240-0649-4F33-81D4-B75C4644F538}"/>
    <dgm:cxn modelId="{70A2E73F-7AD6-4578-A356-1CE1289B7399}" srcId="{31DCEFF7-DDE8-4AE8-9621-99348ED09988}" destId="{138E8ECE-F6B8-42FD-AE0B-CE07B548609F}" srcOrd="9" destOrd="0" parTransId="{2664EAE4-5459-484A-BA65-37E52430D2AA}" sibTransId="{40292F99-71F2-40C1-8A42-71CDB63C76E7}"/>
    <dgm:cxn modelId="{306A605E-A78D-4F67-A83B-13486162EE08}" type="presOf" srcId="{31DCEFF7-DDE8-4AE8-9621-99348ED09988}" destId="{C323A18A-E9F5-4B04-A92D-F2C01E3806A8}" srcOrd="0" destOrd="0" presId="urn:microsoft.com/office/officeart/2008/layout/LinedList"/>
    <dgm:cxn modelId="{95B09160-D487-4A93-9EC1-F0674FF2CB4F}" type="presOf" srcId="{2B2E6481-FCBD-4F01-AE01-BAAD7F158157}" destId="{822632EE-36F5-40D5-9F34-D7298AD12B52}" srcOrd="0" destOrd="0" presId="urn:microsoft.com/office/officeart/2008/layout/LinedList"/>
    <dgm:cxn modelId="{4F582664-4330-40EE-97B5-696583B5782F}" srcId="{31DCEFF7-DDE8-4AE8-9621-99348ED09988}" destId="{2B2E6481-FCBD-4F01-AE01-BAAD7F158157}" srcOrd="1" destOrd="0" parTransId="{0A366A73-88AB-41D2-8330-1F228AAFB4AC}" sibTransId="{ACF86881-76CB-4EDA-BD60-851AD613BB39}"/>
    <dgm:cxn modelId="{66D75D6E-D290-4FA3-BB37-F48B54824E19}" srcId="{31DCEFF7-DDE8-4AE8-9621-99348ED09988}" destId="{7D734E05-1504-4F7C-BB66-5C3F4DBDCB86}" srcOrd="0" destOrd="0" parTransId="{15B0788C-0B87-4E06-BC3A-5483A727A606}" sibTransId="{27614DD2-92EE-43FF-8914-D59D8045CA5A}"/>
    <dgm:cxn modelId="{98A01B83-C135-410F-9ADA-253633A65AF9}" srcId="{31DCEFF7-DDE8-4AE8-9621-99348ED09988}" destId="{3697AA90-FCAD-4C18-8CF4-195AF0E9B8E1}" srcOrd="2" destOrd="0" parTransId="{675CD496-4673-4109-8E5D-34604472EF68}" sibTransId="{B14248B6-C0A3-4D64-A698-8D228166F62F}"/>
    <dgm:cxn modelId="{BAC0A98D-593A-402E-983B-2C2E5FD2B383}" type="presOf" srcId="{BDB81C39-489C-48F0-A6B4-003600D8158F}" destId="{F4893F37-34C1-463F-812F-8F59D5236CB7}" srcOrd="0" destOrd="0" presId="urn:microsoft.com/office/officeart/2008/layout/LinedList"/>
    <dgm:cxn modelId="{62534A97-87DE-4096-ACAB-3419DAF0B776}" type="presOf" srcId="{E13D06FC-B6E4-4983-A4E5-420427474F5A}" destId="{1A78A865-8A2A-4A1C-9010-2044FD2B3D1D}" srcOrd="0" destOrd="0" presId="urn:microsoft.com/office/officeart/2008/layout/LinedList"/>
    <dgm:cxn modelId="{53BE4799-7886-4809-AF40-26AAFB22CA15}" srcId="{31DCEFF7-DDE8-4AE8-9621-99348ED09988}" destId="{BDB81C39-489C-48F0-A6B4-003600D8158F}" srcOrd="5" destOrd="0" parTransId="{8D7DC4C2-04C0-4C3B-8F51-732A0DE4085E}" sibTransId="{F399582E-601D-4D2C-809E-40D7A7A1013A}"/>
    <dgm:cxn modelId="{90BCEC9E-1817-47F6-8D3B-C8B75CF1EB6D}" srcId="{31DCEFF7-DDE8-4AE8-9621-99348ED09988}" destId="{D27E1BF4-6B83-49D5-B3AA-7014ABD14741}" srcOrd="6" destOrd="0" parTransId="{A2DE9C86-6A35-4DA2-8A1D-0D17EDE8BCE0}" sibTransId="{2E23C640-1F7E-45E0-B28F-C1BEC6EAA012}"/>
    <dgm:cxn modelId="{827140A1-B264-4115-AEBC-3930F1BBDDD1}" type="presOf" srcId="{3697AA90-FCAD-4C18-8CF4-195AF0E9B8E1}" destId="{7287FA64-FEB4-4944-B117-32ACAFFDDA52}" srcOrd="0" destOrd="0" presId="urn:microsoft.com/office/officeart/2008/layout/LinedList"/>
    <dgm:cxn modelId="{70E355AE-C1D0-42E9-8415-5044D5AD8A05}" type="presOf" srcId="{138E8ECE-F6B8-42FD-AE0B-CE07B548609F}" destId="{633CE43F-9351-40E8-8608-151E38C60AA8}" srcOrd="0" destOrd="0" presId="urn:microsoft.com/office/officeart/2008/layout/LinedList"/>
    <dgm:cxn modelId="{01B5C1BD-C21C-4285-81B3-D6E1D9513605}" type="presOf" srcId="{7D734E05-1504-4F7C-BB66-5C3F4DBDCB86}" destId="{F922BFA1-8634-4B7D-997C-DE9CA2E4E685}" srcOrd="0" destOrd="0" presId="urn:microsoft.com/office/officeart/2008/layout/LinedList"/>
    <dgm:cxn modelId="{01AC92C1-628E-4612-84DF-452A370066CC}" srcId="{31DCEFF7-DDE8-4AE8-9621-99348ED09988}" destId="{E839A44B-C641-4AA5-A4CB-8452DD93041F}" srcOrd="8" destOrd="0" parTransId="{895F121C-7FD5-4294-9942-A8836F8141EE}" sibTransId="{898533E7-8772-41CB-B8DF-21ED26E015ED}"/>
    <dgm:cxn modelId="{21E91DC2-16C2-4365-B0AF-E6A70C7B7425}" type="presOf" srcId="{F1FE3F2E-DA37-43F1-9DEE-331B5BA12994}" destId="{F9108018-31E5-4D1C-85F3-6C0CEB013166}" srcOrd="0" destOrd="0" presId="urn:microsoft.com/office/officeart/2008/layout/LinedList"/>
    <dgm:cxn modelId="{680B8BC9-114B-424F-8A7C-2F0FEDB2EEEC}" type="presOf" srcId="{93676377-8DF5-47FA-90D8-9CA3CB976C6F}" destId="{8AD28D33-2ADB-4CA2-9262-86179694E19D}" srcOrd="0" destOrd="0" presId="urn:microsoft.com/office/officeart/2008/layout/LinedList"/>
    <dgm:cxn modelId="{856746D4-DFC3-47F1-B496-FBE2396707C6}" srcId="{31DCEFF7-DDE8-4AE8-9621-99348ED09988}" destId="{F1FE3F2E-DA37-43F1-9DEE-331B5BA12994}" srcOrd="3" destOrd="0" parTransId="{5157D545-862D-476D-B275-E383889B3DA3}" sibTransId="{8412FBD6-A651-47B8-8F17-1D870B3EC66D}"/>
    <dgm:cxn modelId="{AC5C93EA-9A5A-492F-B561-A7887F979ACE}" type="presOf" srcId="{D27E1BF4-6B83-49D5-B3AA-7014ABD14741}" destId="{BAA5F3CE-70F5-4C17-B771-5D1B773F4DC7}" srcOrd="0" destOrd="0" presId="urn:microsoft.com/office/officeart/2008/layout/LinedList"/>
    <dgm:cxn modelId="{CA6BC9FD-5D54-4550-8F21-181DFB0FE4B8}" type="presOf" srcId="{E839A44B-C641-4AA5-A4CB-8452DD93041F}" destId="{11999354-4C85-4346-BF07-4C338DDD4900}" srcOrd="0" destOrd="0" presId="urn:microsoft.com/office/officeart/2008/layout/LinedList"/>
    <dgm:cxn modelId="{81700416-AE52-44BD-9C23-7D2F9A47B0AD}" type="presParOf" srcId="{C323A18A-E9F5-4B04-A92D-F2C01E3806A8}" destId="{DB644F5D-3DC2-4906-8465-AB05A752A37B}" srcOrd="0" destOrd="0" presId="urn:microsoft.com/office/officeart/2008/layout/LinedList"/>
    <dgm:cxn modelId="{89953024-4BA3-4944-A3AA-D920427CA74C}" type="presParOf" srcId="{C323A18A-E9F5-4B04-A92D-F2C01E3806A8}" destId="{8355D48C-10FB-4A8E-992A-E2C76D00CBDE}" srcOrd="1" destOrd="0" presId="urn:microsoft.com/office/officeart/2008/layout/LinedList"/>
    <dgm:cxn modelId="{6061F76D-0F81-4A6F-8CEE-D39FD7F34E5D}" type="presParOf" srcId="{8355D48C-10FB-4A8E-992A-E2C76D00CBDE}" destId="{F922BFA1-8634-4B7D-997C-DE9CA2E4E685}" srcOrd="0" destOrd="0" presId="urn:microsoft.com/office/officeart/2008/layout/LinedList"/>
    <dgm:cxn modelId="{FC81A60F-C66E-4D3B-BCAB-3F54A8AF7E4D}" type="presParOf" srcId="{8355D48C-10FB-4A8E-992A-E2C76D00CBDE}" destId="{E41C93D7-03DE-4B99-A5E6-B43FB2087646}" srcOrd="1" destOrd="0" presId="urn:microsoft.com/office/officeart/2008/layout/LinedList"/>
    <dgm:cxn modelId="{8F3010F3-49FB-435B-AF80-680507C18751}" type="presParOf" srcId="{C323A18A-E9F5-4B04-A92D-F2C01E3806A8}" destId="{3B078EB4-A07E-4B8D-8C83-5FEB19EF379E}" srcOrd="2" destOrd="0" presId="urn:microsoft.com/office/officeart/2008/layout/LinedList"/>
    <dgm:cxn modelId="{4A2AB813-89F3-487A-B768-FA25344D2C43}" type="presParOf" srcId="{C323A18A-E9F5-4B04-A92D-F2C01E3806A8}" destId="{33DF5C69-A103-4FAE-8EF9-A2C8E2CE6589}" srcOrd="3" destOrd="0" presId="urn:microsoft.com/office/officeart/2008/layout/LinedList"/>
    <dgm:cxn modelId="{739414C0-D8BC-4BD1-BC04-F16CDBECEA69}" type="presParOf" srcId="{33DF5C69-A103-4FAE-8EF9-A2C8E2CE6589}" destId="{822632EE-36F5-40D5-9F34-D7298AD12B52}" srcOrd="0" destOrd="0" presId="urn:microsoft.com/office/officeart/2008/layout/LinedList"/>
    <dgm:cxn modelId="{44AA99E3-7E9C-4EF5-AF22-5E5D02042B19}" type="presParOf" srcId="{33DF5C69-A103-4FAE-8EF9-A2C8E2CE6589}" destId="{F90E33A3-DDFA-4938-AACE-DCCFC3ACB5C3}" srcOrd="1" destOrd="0" presId="urn:microsoft.com/office/officeart/2008/layout/LinedList"/>
    <dgm:cxn modelId="{AC958FBF-D233-4CD5-913C-D87C465B9C8A}" type="presParOf" srcId="{C323A18A-E9F5-4B04-A92D-F2C01E3806A8}" destId="{11B2A6A0-90F6-43C3-9F9F-56C211672406}" srcOrd="4" destOrd="0" presId="urn:microsoft.com/office/officeart/2008/layout/LinedList"/>
    <dgm:cxn modelId="{17B51C63-AE95-4D69-9709-6AE84DC950C2}" type="presParOf" srcId="{C323A18A-E9F5-4B04-A92D-F2C01E3806A8}" destId="{34DB3D6A-773C-4005-A964-09679B066C07}" srcOrd="5" destOrd="0" presId="urn:microsoft.com/office/officeart/2008/layout/LinedList"/>
    <dgm:cxn modelId="{E9B995CE-39A4-47C8-8233-4FEAD029C436}" type="presParOf" srcId="{34DB3D6A-773C-4005-A964-09679B066C07}" destId="{7287FA64-FEB4-4944-B117-32ACAFFDDA52}" srcOrd="0" destOrd="0" presId="urn:microsoft.com/office/officeart/2008/layout/LinedList"/>
    <dgm:cxn modelId="{825E1F91-AE7F-4633-B7A2-5E4508575E81}" type="presParOf" srcId="{34DB3D6A-773C-4005-A964-09679B066C07}" destId="{905B78E3-2415-4F8C-A9D7-C5D20E8A33D1}" srcOrd="1" destOrd="0" presId="urn:microsoft.com/office/officeart/2008/layout/LinedList"/>
    <dgm:cxn modelId="{A58DDE83-0798-4B6C-9676-A5F5AE07DDE7}" type="presParOf" srcId="{C323A18A-E9F5-4B04-A92D-F2C01E3806A8}" destId="{47D0D23E-8752-4FFA-ABB9-46433AA22E58}" srcOrd="6" destOrd="0" presId="urn:microsoft.com/office/officeart/2008/layout/LinedList"/>
    <dgm:cxn modelId="{BAD337B8-E707-40EB-804B-03E403EC1175}" type="presParOf" srcId="{C323A18A-E9F5-4B04-A92D-F2C01E3806A8}" destId="{A18DC8AC-9228-4242-90FC-3AA500641720}" srcOrd="7" destOrd="0" presId="urn:microsoft.com/office/officeart/2008/layout/LinedList"/>
    <dgm:cxn modelId="{F3860A01-4F9E-472F-8177-BA78373AF740}" type="presParOf" srcId="{A18DC8AC-9228-4242-90FC-3AA500641720}" destId="{F9108018-31E5-4D1C-85F3-6C0CEB013166}" srcOrd="0" destOrd="0" presId="urn:microsoft.com/office/officeart/2008/layout/LinedList"/>
    <dgm:cxn modelId="{A52BA262-A2AE-40DC-ABF8-5835D08AED22}" type="presParOf" srcId="{A18DC8AC-9228-4242-90FC-3AA500641720}" destId="{5E90A31D-FACC-4BBB-A945-00C4EAF2BB03}" srcOrd="1" destOrd="0" presId="urn:microsoft.com/office/officeart/2008/layout/LinedList"/>
    <dgm:cxn modelId="{F56DC054-563A-4052-95C1-5B2885416F85}" type="presParOf" srcId="{C323A18A-E9F5-4B04-A92D-F2C01E3806A8}" destId="{05918D2B-E286-47BD-A798-3275038EC3B3}" srcOrd="8" destOrd="0" presId="urn:microsoft.com/office/officeart/2008/layout/LinedList"/>
    <dgm:cxn modelId="{207D1B27-C25D-4F3D-87EA-916CD72D78AD}" type="presParOf" srcId="{C323A18A-E9F5-4B04-A92D-F2C01E3806A8}" destId="{7DB9FB94-1E45-4834-9F19-7F2C9BDEDE7B}" srcOrd="9" destOrd="0" presId="urn:microsoft.com/office/officeart/2008/layout/LinedList"/>
    <dgm:cxn modelId="{92124C6D-AA5D-415E-AABE-B0FB5718CE05}" type="presParOf" srcId="{7DB9FB94-1E45-4834-9F19-7F2C9BDEDE7B}" destId="{1A78A865-8A2A-4A1C-9010-2044FD2B3D1D}" srcOrd="0" destOrd="0" presId="urn:microsoft.com/office/officeart/2008/layout/LinedList"/>
    <dgm:cxn modelId="{897405D2-792E-4CED-8EF8-8D840BB854AC}" type="presParOf" srcId="{7DB9FB94-1E45-4834-9F19-7F2C9BDEDE7B}" destId="{601329B8-1E67-4E21-A4E9-4F370974CD40}" srcOrd="1" destOrd="0" presId="urn:microsoft.com/office/officeart/2008/layout/LinedList"/>
    <dgm:cxn modelId="{3B6405C4-EDDA-4297-8A17-47C26BE32A35}" type="presParOf" srcId="{C323A18A-E9F5-4B04-A92D-F2C01E3806A8}" destId="{54ECA105-69AD-4338-9E53-EA6492D536DC}" srcOrd="10" destOrd="0" presId="urn:microsoft.com/office/officeart/2008/layout/LinedList"/>
    <dgm:cxn modelId="{7063B4AD-F0CE-421F-8101-0743B49AA701}" type="presParOf" srcId="{C323A18A-E9F5-4B04-A92D-F2C01E3806A8}" destId="{E94D5D00-3297-4543-9F40-4A7C9636AD13}" srcOrd="11" destOrd="0" presId="urn:microsoft.com/office/officeart/2008/layout/LinedList"/>
    <dgm:cxn modelId="{1157C411-F151-4BC2-BFC7-445628F56DA4}" type="presParOf" srcId="{E94D5D00-3297-4543-9F40-4A7C9636AD13}" destId="{F4893F37-34C1-463F-812F-8F59D5236CB7}" srcOrd="0" destOrd="0" presId="urn:microsoft.com/office/officeart/2008/layout/LinedList"/>
    <dgm:cxn modelId="{AACE3939-D0A5-4EE0-880C-8C4C39AF1E6F}" type="presParOf" srcId="{E94D5D00-3297-4543-9F40-4A7C9636AD13}" destId="{10D43614-B67F-4F88-A260-724A23236F4E}" srcOrd="1" destOrd="0" presId="urn:microsoft.com/office/officeart/2008/layout/LinedList"/>
    <dgm:cxn modelId="{B022FD12-6F45-467F-BBE5-04302ED0129F}" type="presParOf" srcId="{C323A18A-E9F5-4B04-A92D-F2C01E3806A8}" destId="{DBFB83EC-C1A9-415D-B9BC-DD0BEEBB91DF}" srcOrd="12" destOrd="0" presId="urn:microsoft.com/office/officeart/2008/layout/LinedList"/>
    <dgm:cxn modelId="{2B534031-3895-4548-89C9-ACF739D1E29C}" type="presParOf" srcId="{C323A18A-E9F5-4B04-A92D-F2C01E3806A8}" destId="{2815346A-B7CD-48D9-B6B8-7D4F70889422}" srcOrd="13" destOrd="0" presId="urn:microsoft.com/office/officeart/2008/layout/LinedList"/>
    <dgm:cxn modelId="{D1A085D8-0365-4F39-B195-9261C8D680B5}" type="presParOf" srcId="{2815346A-B7CD-48D9-B6B8-7D4F70889422}" destId="{BAA5F3CE-70F5-4C17-B771-5D1B773F4DC7}" srcOrd="0" destOrd="0" presId="urn:microsoft.com/office/officeart/2008/layout/LinedList"/>
    <dgm:cxn modelId="{B9BF9D88-2368-45B1-9BD1-BD41235179D3}" type="presParOf" srcId="{2815346A-B7CD-48D9-B6B8-7D4F70889422}" destId="{7D365687-E5C1-4A9D-872D-688AD43A79ED}" srcOrd="1" destOrd="0" presId="urn:microsoft.com/office/officeart/2008/layout/LinedList"/>
    <dgm:cxn modelId="{9CB489DC-3019-46E1-85F5-396A8C1A2099}" type="presParOf" srcId="{C323A18A-E9F5-4B04-A92D-F2C01E3806A8}" destId="{F9AF1D1A-C1EB-42E4-939B-F1EE73A2E309}" srcOrd="14" destOrd="0" presId="urn:microsoft.com/office/officeart/2008/layout/LinedList"/>
    <dgm:cxn modelId="{06C5F0BB-C8DB-4373-9D43-61642BA192AC}" type="presParOf" srcId="{C323A18A-E9F5-4B04-A92D-F2C01E3806A8}" destId="{0A2E30DF-75C4-419C-A1A2-603D27C0C5C0}" srcOrd="15" destOrd="0" presId="urn:microsoft.com/office/officeart/2008/layout/LinedList"/>
    <dgm:cxn modelId="{225E6BD8-7F3F-4FB8-BD5D-C9E87B0A959B}" type="presParOf" srcId="{0A2E30DF-75C4-419C-A1A2-603D27C0C5C0}" destId="{8AD28D33-2ADB-4CA2-9262-86179694E19D}" srcOrd="0" destOrd="0" presId="urn:microsoft.com/office/officeart/2008/layout/LinedList"/>
    <dgm:cxn modelId="{87AD8F1C-9317-47A9-8E91-775B12428A65}" type="presParOf" srcId="{0A2E30DF-75C4-419C-A1A2-603D27C0C5C0}" destId="{779F5367-A639-4517-B415-FDA699F32B8D}" srcOrd="1" destOrd="0" presId="urn:microsoft.com/office/officeart/2008/layout/LinedList"/>
    <dgm:cxn modelId="{D32E86FD-9F01-46A1-942C-EE97BCB17179}" type="presParOf" srcId="{C323A18A-E9F5-4B04-A92D-F2C01E3806A8}" destId="{21634061-9F4C-48A5-9E1B-7FE0A8892090}" srcOrd="16" destOrd="0" presId="urn:microsoft.com/office/officeart/2008/layout/LinedList"/>
    <dgm:cxn modelId="{9746B133-5EA9-4327-B7BF-23F5FEA00C18}" type="presParOf" srcId="{C323A18A-E9F5-4B04-A92D-F2C01E3806A8}" destId="{9DAE21A5-FEE5-411E-B7B1-666001D63110}" srcOrd="17" destOrd="0" presId="urn:microsoft.com/office/officeart/2008/layout/LinedList"/>
    <dgm:cxn modelId="{20246AE1-ADAE-47FB-BD72-97A24BEAC7DE}" type="presParOf" srcId="{9DAE21A5-FEE5-411E-B7B1-666001D63110}" destId="{11999354-4C85-4346-BF07-4C338DDD4900}" srcOrd="0" destOrd="0" presId="urn:microsoft.com/office/officeart/2008/layout/LinedList"/>
    <dgm:cxn modelId="{914254FF-EE27-4199-8CB0-C567408E7F99}" type="presParOf" srcId="{9DAE21A5-FEE5-411E-B7B1-666001D63110}" destId="{45683146-7179-491C-8302-74037A617B65}" srcOrd="1" destOrd="0" presId="urn:microsoft.com/office/officeart/2008/layout/LinedList"/>
    <dgm:cxn modelId="{04F2A817-B140-45AF-BE9C-B95DFEB7E736}" type="presParOf" srcId="{C323A18A-E9F5-4B04-A92D-F2C01E3806A8}" destId="{2D6B642B-5DC5-4DED-A397-7EB592C91564}" srcOrd="18" destOrd="0" presId="urn:microsoft.com/office/officeart/2008/layout/LinedList"/>
    <dgm:cxn modelId="{72B2ABAA-8EDF-4DED-90A0-970E194611B2}" type="presParOf" srcId="{C323A18A-E9F5-4B04-A92D-F2C01E3806A8}" destId="{5786B9F2-017B-4CF3-9A89-B0576E2BCF9E}" srcOrd="19" destOrd="0" presId="urn:microsoft.com/office/officeart/2008/layout/LinedList"/>
    <dgm:cxn modelId="{DB432B43-C2F5-4A97-BA6D-85618F07BC1E}" type="presParOf" srcId="{5786B9F2-017B-4CF3-9A89-B0576E2BCF9E}" destId="{633CE43F-9351-40E8-8608-151E38C60AA8}" srcOrd="0" destOrd="0" presId="urn:microsoft.com/office/officeart/2008/layout/LinedList"/>
    <dgm:cxn modelId="{550F9948-425D-497A-91BC-1BE84422AC46}" type="presParOf" srcId="{5786B9F2-017B-4CF3-9A89-B0576E2BCF9E}" destId="{CD2AA778-77FC-4BEE-A6DE-86B10533C24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E692D-7161-4733-9370-6A799646867E}">
      <dsp:nvSpPr>
        <dsp:cNvPr id="0" name=""/>
        <dsp:cNvSpPr/>
      </dsp:nvSpPr>
      <dsp:spPr>
        <a:xfrm>
          <a:off x="0" y="113672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F194184-8BFF-4AF6-88B5-8AED14701166}">
      <dsp:nvSpPr>
        <dsp:cNvPr id="0" name=""/>
        <dsp:cNvSpPr/>
      </dsp:nvSpPr>
      <dsp:spPr>
        <a:xfrm>
          <a:off x="208257" y="85628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Date: 03.03.2022</a:t>
          </a:r>
        </a:p>
      </dsp:txBody>
      <dsp:txXfrm>
        <a:off x="235637" y="883660"/>
        <a:ext cx="2860842" cy="506120"/>
      </dsp:txXfrm>
    </dsp:sp>
    <dsp:sp modelId="{B821AB75-B7AA-4F85-B0FC-DDCA0B970146}">
      <dsp:nvSpPr>
        <dsp:cNvPr id="0" name=""/>
        <dsp:cNvSpPr/>
      </dsp:nvSpPr>
      <dsp:spPr>
        <a:xfrm>
          <a:off x="0" y="199856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3B2B86-E056-4F17-9C03-830F5636DEAD}">
      <dsp:nvSpPr>
        <dsp:cNvPr id="0" name=""/>
        <dsp:cNvSpPr/>
      </dsp:nvSpPr>
      <dsp:spPr>
        <a:xfrm>
          <a:off x="208257" y="171812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Time: 10.45am</a:t>
          </a:r>
        </a:p>
      </dsp:txBody>
      <dsp:txXfrm>
        <a:off x="235637" y="1745500"/>
        <a:ext cx="2860842" cy="506120"/>
      </dsp:txXfrm>
    </dsp:sp>
    <dsp:sp modelId="{3E5200CD-9606-4D69-88FA-3CF0DF5EAE98}">
      <dsp:nvSpPr>
        <dsp:cNvPr id="0" name=""/>
        <dsp:cNvSpPr/>
      </dsp:nvSpPr>
      <dsp:spPr>
        <a:xfrm>
          <a:off x="0" y="286040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E27D5C-9F3E-4D40-8A8A-302AEA0F9FC8}">
      <dsp:nvSpPr>
        <dsp:cNvPr id="0" name=""/>
        <dsp:cNvSpPr/>
      </dsp:nvSpPr>
      <dsp:spPr>
        <a:xfrm>
          <a:off x="208257" y="257996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Tutor: Seyed </a:t>
          </a:r>
          <a:r>
            <a:rPr lang="en-US" sz="1900" kern="1200" err="1">
              <a:latin typeface="Arial"/>
              <a:cs typeface="Arial"/>
            </a:rPr>
            <a:t>Nasirpourosgoei</a:t>
          </a:r>
          <a:endParaRPr lang="en-US" sz="1900" kern="1200">
            <a:latin typeface="Arial"/>
            <a:cs typeface="Arial"/>
          </a:endParaRPr>
        </a:p>
      </dsp:txBody>
      <dsp:txXfrm>
        <a:off x="235637" y="2607340"/>
        <a:ext cx="286084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69C1B-01CC-46FD-8B8E-2DECCCF01AED}">
      <dsp:nvSpPr>
        <dsp:cNvPr id="0" name=""/>
        <dsp:cNvSpPr/>
      </dsp:nvSpPr>
      <dsp:spPr>
        <a:xfrm>
          <a:off x="342307" y="1080049"/>
          <a:ext cx="550546" cy="5505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45F8F3-8EC3-45E0-952C-A0D01783E806}">
      <dsp:nvSpPr>
        <dsp:cNvPr id="0" name=""/>
        <dsp:cNvSpPr/>
      </dsp:nvSpPr>
      <dsp:spPr>
        <a:xfrm>
          <a:off x="5862" y="1834852"/>
          <a:ext cx="1223437" cy="48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a:cs typeface="Arial"/>
            </a:rPr>
            <a:t>Introduction</a:t>
          </a:r>
          <a:endParaRPr lang="en-US" sz="1600" kern="1200">
            <a:latin typeface="Arial"/>
            <a:cs typeface="Arial"/>
          </a:endParaRPr>
        </a:p>
      </dsp:txBody>
      <dsp:txXfrm>
        <a:off x="5862" y="1834852"/>
        <a:ext cx="1223437" cy="489375"/>
      </dsp:txXfrm>
    </dsp:sp>
    <dsp:sp modelId="{3B983453-E26F-41F4-8752-9EDC06CF80FE}">
      <dsp:nvSpPr>
        <dsp:cNvPr id="0" name=""/>
        <dsp:cNvSpPr/>
      </dsp:nvSpPr>
      <dsp:spPr>
        <a:xfrm>
          <a:off x="1779846" y="1080049"/>
          <a:ext cx="550546" cy="5505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667D78-C8DE-4A4B-96A8-0927A1913A85}">
      <dsp:nvSpPr>
        <dsp:cNvPr id="0" name=""/>
        <dsp:cNvSpPr/>
      </dsp:nvSpPr>
      <dsp:spPr>
        <a:xfrm>
          <a:off x="1443401" y="1834852"/>
          <a:ext cx="1223437" cy="48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a:cs typeface="Arial"/>
            </a:rPr>
            <a:t>Rationale </a:t>
          </a:r>
          <a:endParaRPr lang="en-US" sz="1600" kern="1200">
            <a:latin typeface="Arial"/>
            <a:cs typeface="Arial"/>
          </a:endParaRPr>
        </a:p>
      </dsp:txBody>
      <dsp:txXfrm>
        <a:off x="1443401" y="1834852"/>
        <a:ext cx="1223437" cy="489375"/>
      </dsp:txXfrm>
    </dsp:sp>
    <dsp:sp modelId="{94EA2219-D74C-4B90-BE44-803424A2ECB7}">
      <dsp:nvSpPr>
        <dsp:cNvPr id="0" name=""/>
        <dsp:cNvSpPr/>
      </dsp:nvSpPr>
      <dsp:spPr>
        <a:xfrm>
          <a:off x="3217385" y="1080049"/>
          <a:ext cx="550546" cy="5505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CCC4D8-D32A-4355-B753-6EEB5278B08A}">
      <dsp:nvSpPr>
        <dsp:cNvPr id="0" name=""/>
        <dsp:cNvSpPr/>
      </dsp:nvSpPr>
      <dsp:spPr>
        <a:xfrm>
          <a:off x="2880940" y="1834852"/>
          <a:ext cx="1223437" cy="48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a:cs typeface="Arial"/>
            </a:rPr>
            <a:t>Methods</a:t>
          </a:r>
          <a:endParaRPr lang="en-US" sz="1600" kern="1200">
            <a:latin typeface="Arial"/>
            <a:cs typeface="Arial"/>
          </a:endParaRPr>
        </a:p>
      </dsp:txBody>
      <dsp:txXfrm>
        <a:off x="2880940" y="1834852"/>
        <a:ext cx="1223437" cy="489375"/>
      </dsp:txXfrm>
    </dsp:sp>
    <dsp:sp modelId="{745A1C2A-D08A-4522-BE97-B0039C7E449A}">
      <dsp:nvSpPr>
        <dsp:cNvPr id="0" name=""/>
        <dsp:cNvSpPr/>
      </dsp:nvSpPr>
      <dsp:spPr>
        <a:xfrm>
          <a:off x="4654925" y="1080049"/>
          <a:ext cx="550546" cy="5505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9DEA6F-7179-4878-B6FC-26B372972685}">
      <dsp:nvSpPr>
        <dsp:cNvPr id="0" name=""/>
        <dsp:cNvSpPr/>
      </dsp:nvSpPr>
      <dsp:spPr>
        <a:xfrm>
          <a:off x="4318479" y="1834852"/>
          <a:ext cx="1223437" cy="48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a:cs typeface="Arial"/>
            </a:rPr>
            <a:t>Ethical </a:t>
          </a:r>
          <a:endParaRPr lang="en-US" sz="1600" kern="1200">
            <a:latin typeface="Arial"/>
            <a:cs typeface="Arial"/>
          </a:endParaRPr>
        </a:p>
      </dsp:txBody>
      <dsp:txXfrm>
        <a:off x="4318479" y="1834852"/>
        <a:ext cx="1223437" cy="489375"/>
      </dsp:txXfrm>
    </dsp:sp>
    <dsp:sp modelId="{D7C7BD2D-DD96-4AC6-9EBA-18ABFFF02AFD}">
      <dsp:nvSpPr>
        <dsp:cNvPr id="0" name=""/>
        <dsp:cNvSpPr/>
      </dsp:nvSpPr>
      <dsp:spPr>
        <a:xfrm>
          <a:off x="6092464" y="1080049"/>
          <a:ext cx="550546" cy="5505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BF4A2B-208F-48A9-8D7F-1CDD380E5306}">
      <dsp:nvSpPr>
        <dsp:cNvPr id="0" name=""/>
        <dsp:cNvSpPr/>
      </dsp:nvSpPr>
      <dsp:spPr>
        <a:xfrm>
          <a:off x="5756018" y="1834852"/>
          <a:ext cx="1223437" cy="48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a:cs typeface="Arial"/>
            </a:rPr>
            <a:t>Research timeline </a:t>
          </a:r>
          <a:endParaRPr lang="en-US" sz="1600" kern="1200">
            <a:latin typeface="Arial"/>
            <a:cs typeface="Arial"/>
          </a:endParaRPr>
        </a:p>
      </dsp:txBody>
      <dsp:txXfrm>
        <a:off x="5756018" y="1834852"/>
        <a:ext cx="1223437" cy="489375"/>
      </dsp:txXfrm>
    </dsp:sp>
    <dsp:sp modelId="{8CA6BB9E-AA18-4C37-8378-D8FC2D0F28A4}">
      <dsp:nvSpPr>
        <dsp:cNvPr id="0" name=""/>
        <dsp:cNvSpPr/>
      </dsp:nvSpPr>
      <dsp:spPr>
        <a:xfrm>
          <a:off x="7530003" y="1080049"/>
          <a:ext cx="550546" cy="5505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7C037D-B837-4946-996B-4C5EF051471D}">
      <dsp:nvSpPr>
        <dsp:cNvPr id="0" name=""/>
        <dsp:cNvSpPr/>
      </dsp:nvSpPr>
      <dsp:spPr>
        <a:xfrm>
          <a:off x="7193557" y="1834852"/>
          <a:ext cx="1223437" cy="48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a:cs typeface="Arial"/>
            </a:rPr>
            <a:t>Hypothesis </a:t>
          </a:r>
          <a:endParaRPr lang="en-US" sz="1600" kern="1200">
            <a:latin typeface="Arial"/>
            <a:cs typeface="Arial"/>
          </a:endParaRPr>
        </a:p>
      </dsp:txBody>
      <dsp:txXfrm>
        <a:off x="7193557" y="1834852"/>
        <a:ext cx="1223437" cy="489375"/>
      </dsp:txXfrm>
    </dsp:sp>
    <dsp:sp modelId="{5901BCD2-2B4F-42A1-8E38-064DF7617FCA}">
      <dsp:nvSpPr>
        <dsp:cNvPr id="0" name=""/>
        <dsp:cNvSpPr/>
      </dsp:nvSpPr>
      <dsp:spPr>
        <a:xfrm>
          <a:off x="8967542" y="1080049"/>
          <a:ext cx="550546" cy="55054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243CD9-5E59-4C37-84BF-09106C3393C4}">
      <dsp:nvSpPr>
        <dsp:cNvPr id="0" name=""/>
        <dsp:cNvSpPr/>
      </dsp:nvSpPr>
      <dsp:spPr>
        <a:xfrm>
          <a:off x="8631096" y="1834852"/>
          <a:ext cx="1223437" cy="48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a:cs typeface="Arial"/>
            </a:rPr>
            <a:t>Questions and answers </a:t>
          </a:r>
          <a:endParaRPr lang="en-US" sz="1600" kern="1200">
            <a:latin typeface="Arial"/>
            <a:cs typeface="Arial"/>
          </a:endParaRPr>
        </a:p>
      </dsp:txBody>
      <dsp:txXfrm>
        <a:off x="8631096" y="1834852"/>
        <a:ext cx="1223437" cy="489375"/>
      </dsp:txXfrm>
    </dsp:sp>
    <dsp:sp modelId="{6FBA6039-52E9-4FCD-A014-88742FE537B4}">
      <dsp:nvSpPr>
        <dsp:cNvPr id="0" name=""/>
        <dsp:cNvSpPr/>
      </dsp:nvSpPr>
      <dsp:spPr>
        <a:xfrm>
          <a:off x="10405081" y="1080049"/>
          <a:ext cx="550546" cy="55054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042B39-37F1-42B8-ACC2-730D2AD29B3C}">
      <dsp:nvSpPr>
        <dsp:cNvPr id="0" name=""/>
        <dsp:cNvSpPr/>
      </dsp:nvSpPr>
      <dsp:spPr>
        <a:xfrm>
          <a:off x="10068635" y="1834852"/>
          <a:ext cx="1223437" cy="48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a:cs typeface="Arial"/>
            </a:rPr>
            <a:t>Reference </a:t>
          </a:r>
          <a:endParaRPr lang="en-US" sz="1600" kern="1200">
            <a:latin typeface="Arial"/>
            <a:cs typeface="Arial"/>
          </a:endParaRPr>
        </a:p>
      </dsp:txBody>
      <dsp:txXfrm>
        <a:off x="10068635" y="1834852"/>
        <a:ext cx="1223437" cy="4893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FB731-330B-4811-8EF3-3AA4150BF084}">
      <dsp:nvSpPr>
        <dsp:cNvPr id="0" name=""/>
        <dsp:cNvSpPr/>
      </dsp:nvSpPr>
      <dsp:spPr>
        <a:xfrm>
          <a:off x="2485700"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2DC28D-0D2B-40FE-BAF6-1B45FEE22860}">
      <dsp:nvSpPr>
        <dsp:cNvPr id="0" name=""/>
        <dsp:cNvSpPr/>
      </dsp:nvSpPr>
      <dsp:spPr>
        <a:xfrm>
          <a:off x="2917138" y="446075"/>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3F212B-28B9-4D54-AE1C-7687D9256C04}">
      <dsp:nvSpPr>
        <dsp:cNvPr id="0" name=""/>
        <dsp:cNvSpPr/>
      </dsp:nvSpPr>
      <dsp:spPr>
        <a:xfrm>
          <a:off x="1838544"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We will explore whether there is need to provide training in technology </a:t>
          </a:r>
        </a:p>
      </dsp:txBody>
      <dsp:txXfrm>
        <a:off x="1838544" y="2669638"/>
        <a:ext cx="3318750" cy="720000"/>
      </dsp:txXfrm>
    </dsp:sp>
    <dsp:sp modelId="{C5F41087-64C2-4A2B-8E12-36DDF216B6D9}">
      <dsp:nvSpPr>
        <dsp:cNvPr id="0" name=""/>
        <dsp:cNvSpPr/>
      </dsp:nvSpPr>
      <dsp:spPr>
        <a:xfrm>
          <a:off x="6385231"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731EA-8EC5-419E-BA88-F44B605F7BD3}">
      <dsp:nvSpPr>
        <dsp:cNvPr id="0" name=""/>
        <dsp:cNvSpPr/>
      </dsp:nvSpPr>
      <dsp:spPr>
        <a:xfrm>
          <a:off x="6816669" y="446075"/>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73D9F8-521A-4A9B-A1DB-0C134D5FF97F}">
      <dsp:nvSpPr>
        <dsp:cNvPr id="0" name=""/>
        <dsp:cNvSpPr/>
      </dsp:nvSpPr>
      <dsp:spPr>
        <a:xfrm>
          <a:off x="5738075"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Our target audience is UWTSD students </a:t>
          </a:r>
        </a:p>
      </dsp:txBody>
      <dsp:txXfrm>
        <a:off x="5738075" y="2669638"/>
        <a:ext cx="331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44F5D-3DC2-4906-8465-AB05A752A37B}">
      <dsp:nvSpPr>
        <dsp:cNvPr id="0" name=""/>
        <dsp:cNvSpPr/>
      </dsp:nvSpPr>
      <dsp:spPr>
        <a:xfrm>
          <a:off x="0" y="66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22BFA1-8634-4B7D-997C-DE9CA2E4E685}">
      <dsp:nvSpPr>
        <dsp:cNvPr id="0" name=""/>
        <dsp:cNvSpPr/>
      </dsp:nvSpPr>
      <dsp:spPr>
        <a:xfrm>
          <a:off x="0" y="66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Integrity, fairness and open-mindedness</a:t>
          </a:r>
        </a:p>
      </dsp:txBody>
      <dsp:txXfrm>
        <a:off x="0" y="661"/>
        <a:ext cx="6379578" cy="541840"/>
      </dsp:txXfrm>
    </dsp:sp>
    <dsp:sp modelId="{3B078EB4-A07E-4B8D-8C83-5FEB19EF379E}">
      <dsp:nvSpPr>
        <dsp:cNvPr id="0" name=""/>
        <dsp:cNvSpPr/>
      </dsp:nvSpPr>
      <dsp:spPr>
        <a:xfrm>
          <a:off x="0" y="54250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2632EE-36F5-40D5-9F34-D7298AD12B52}">
      <dsp:nvSpPr>
        <dsp:cNvPr id="0" name=""/>
        <dsp:cNvSpPr/>
      </dsp:nvSpPr>
      <dsp:spPr>
        <a:xfrm>
          <a:off x="0" y="54250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Privacy of those tasking part</a:t>
          </a:r>
        </a:p>
      </dsp:txBody>
      <dsp:txXfrm>
        <a:off x="0" y="542501"/>
        <a:ext cx="6379578" cy="541840"/>
      </dsp:txXfrm>
    </dsp:sp>
    <dsp:sp modelId="{11B2A6A0-90F6-43C3-9F9F-56C211672406}">
      <dsp:nvSpPr>
        <dsp:cNvPr id="0" name=""/>
        <dsp:cNvSpPr/>
      </dsp:nvSpPr>
      <dsp:spPr>
        <a:xfrm>
          <a:off x="0" y="108434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87FA64-FEB4-4944-B117-32ACAFFDDA52}">
      <dsp:nvSpPr>
        <dsp:cNvPr id="0" name=""/>
        <dsp:cNvSpPr/>
      </dsp:nvSpPr>
      <dsp:spPr>
        <a:xfrm>
          <a:off x="0" y="108434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Respect for others</a:t>
          </a:r>
        </a:p>
      </dsp:txBody>
      <dsp:txXfrm>
        <a:off x="0" y="1084342"/>
        <a:ext cx="6379578" cy="541840"/>
      </dsp:txXfrm>
    </dsp:sp>
    <dsp:sp modelId="{47D0D23E-8752-4FFA-ABB9-46433AA22E58}">
      <dsp:nvSpPr>
        <dsp:cNvPr id="0" name=""/>
        <dsp:cNvSpPr/>
      </dsp:nvSpPr>
      <dsp:spPr>
        <a:xfrm>
          <a:off x="0" y="162618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108018-31E5-4D1C-85F3-6C0CEB013166}">
      <dsp:nvSpPr>
        <dsp:cNvPr id="0" name=""/>
        <dsp:cNvSpPr/>
      </dsp:nvSpPr>
      <dsp:spPr>
        <a:xfrm>
          <a:off x="0" y="162618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Voluntary nature of participation and right to withdraw</a:t>
          </a:r>
        </a:p>
      </dsp:txBody>
      <dsp:txXfrm>
        <a:off x="0" y="1626182"/>
        <a:ext cx="6379578" cy="541840"/>
      </dsp:txXfrm>
    </dsp:sp>
    <dsp:sp modelId="{05918D2B-E286-47BD-A798-3275038EC3B3}">
      <dsp:nvSpPr>
        <dsp:cNvPr id="0" name=""/>
        <dsp:cNvSpPr/>
      </dsp:nvSpPr>
      <dsp:spPr>
        <a:xfrm>
          <a:off x="0" y="216802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8A865-8A2A-4A1C-9010-2044FD2B3D1D}">
      <dsp:nvSpPr>
        <dsp:cNvPr id="0" name=""/>
        <dsp:cNvSpPr/>
      </dsp:nvSpPr>
      <dsp:spPr>
        <a:xfrm>
          <a:off x="0" y="216802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Avoidance of harm</a:t>
          </a:r>
        </a:p>
      </dsp:txBody>
      <dsp:txXfrm>
        <a:off x="0" y="2168022"/>
        <a:ext cx="6379578" cy="541840"/>
      </dsp:txXfrm>
    </dsp:sp>
    <dsp:sp modelId="{54ECA105-69AD-4338-9E53-EA6492D536DC}">
      <dsp:nvSpPr>
        <dsp:cNvPr id="0" name=""/>
        <dsp:cNvSpPr/>
      </dsp:nvSpPr>
      <dsp:spPr>
        <a:xfrm>
          <a:off x="0" y="270986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893F37-34C1-463F-812F-8F59D5236CB7}">
      <dsp:nvSpPr>
        <dsp:cNvPr id="0" name=""/>
        <dsp:cNvSpPr/>
      </dsp:nvSpPr>
      <dsp:spPr>
        <a:xfrm>
          <a:off x="0" y="270986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Informed consent of those taking part</a:t>
          </a:r>
        </a:p>
      </dsp:txBody>
      <dsp:txXfrm>
        <a:off x="0" y="2709863"/>
        <a:ext cx="6379578" cy="541840"/>
      </dsp:txXfrm>
    </dsp:sp>
    <dsp:sp modelId="{DBFB83EC-C1A9-415D-B9BC-DD0BEEBB91DF}">
      <dsp:nvSpPr>
        <dsp:cNvPr id="0" name=""/>
        <dsp:cNvSpPr/>
      </dsp:nvSpPr>
      <dsp:spPr>
        <a:xfrm>
          <a:off x="0" y="325170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A5F3CE-70F5-4C17-B771-5D1B773F4DC7}">
      <dsp:nvSpPr>
        <dsp:cNvPr id="0" name=""/>
        <dsp:cNvSpPr/>
      </dsp:nvSpPr>
      <dsp:spPr>
        <a:xfrm>
          <a:off x="0" y="325170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Ensuring confidentiality of data and maintenance of anonymity</a:t>
          </a:r>
        </a:p>
      </dsp:txBody>
      <dsp:txXfrm>
        <a:off x="0" y="3251703"/>
        <a:ext cx="6379578" cy="541840"/>
      </dsp:txXfrm>
    </dsp:sp>
    <dsp:sp modelId="{F9AF1D1A-C1EB-42E4-939B-F1EE73A2E309}">
      <dsp:nvSpPr>
        <dsp:cNvPr id="0" name=""/>
        <dsp:cNvSpPr/>
      </dsp:nvSpPr>
      <dsp:spPr>
        <a:xfrm>
          <a:off x="0" y="379354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D28D33-2ADB-4CA2-9262-86179694E19D}">
      <dsp:nvSpPr>
        <dsp:cNvPr id="0" name=""/>
        <dsp:cNvSpPr/>
      </dsp:nvSpPr>
      <dsp:spPr>
        <a:xfrm>
          <a:off x="0" y="379354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Accurate analysis of data and reporting of findings</a:t>
          </a:r>
        </a:p>
      </dsp:txBody>
      <dsp:txXfrm>
        <a:off x="0" y="3793543"/>
        <a:ext cx="6379578" cy="541840"/>
      </dsp:txXfrm>
    </dsp:sp>
    <dsp:sp modelId="{21634061-9F4C-48A5-9E1B-7FE0A8892090}">
      <dsp:nvSpPr>
        <dsp:cNvPr id="0" name=""/>
        <dsp:cNvSpPr/>
      </dsp:nvSpPr>
      <dsp:spPr>
        <a:xfrm>
          <a:off x="0" y="433538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999354-4C85-4346-BF07-4C338DDD4900}">
      <dsp:nvSpPr>
        <dsp:cNvPr id="0" name=""/>
        <dsp:cNvSpPr/>
      </dsp:nvSpPr>
      <dsp:spPr>
        <a:xfrm>
          <a:off x="0" y="433538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Uphold data protection laws</a:t>
          </a:r>
        </a:p>
      </dsp:txBody>
      <dsp:txXfrm>
        <a:off x="0" y="4335383"/>
        <a:ext cx="6379578" cy="541840"/>
      </dsp:txXfrm>
    </dsp:sp>
    <dsp:sp modelId="{2D6B642B-5DC5-4DED-A397-7EB592C91564}">
      <dsp:nvSpPr>
        <dsp:cNvPr id="0" name=""/>
        <dsp:cNvSpPr/>
      </dsp:nvSpPr>
      <dsp:spPr>
        <a:xfrm>
          <a:off x="0" y="4877224"/>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3CE43F-9351-40E8-8608-151E38C60AA8}">
      <dsp:nvSpPr>
        <dsp:cNvPr id="0" name=""/>
        <dsp:cNvSpPr/>
      </dsp:nvSpPr>
      <dsp:spPr>
        <a:xfrm>
          <a:off x="0" y="4877224"/>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Ensure the safety of the researcher</a:t>
          </a:r>
        </a:p>
      </dsp:txBody>
      <dsp:txXfrm>
        <a:off x="0" y="4877224"/>
        <a:ext cx="6379578" cy="54184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4DEDD7-998E-45F9-9E10-4961BF633752}" type="datetimeFigureOut">
              <a:rPr lang="en-GB" smtClean="0"/>
              <a:t>26/02/2022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8F8E0-D4EA-45BB-B4DF-26D332FFE86F}" type="slidenum">
              <a:rPr lang="en-GB" smtClean="0"/>
              <a:t>‹#›</a:t>
            </a:fld>
            <a:endParaRPr lang="en-GB"/>
          </a:p>
        </p:txBody>
      </p:sp>
    </p:spTree>
    <p:extLst>
      <p:ext uri="{BB962C8B-B14F-4D97-AF65-F5344CB8AC3E}">
        <p14:creationId xmlns:p14="http://schemas.microsoft.com/office/powerpoint/2010/main" val="53096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purpose of this presentation is to summarize the importance of training on how to use technology to collaborate for everyone here at UWTSD. With Technology students can collaborate on almost anything making it easier to work together outside the classroom.</a:t>
            </a:r>
          </a:p>
          <a:p>
            <a:endParaRPr lang="en-US" u="sng">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3</a:t>
            </a:fld>
            <a:endParaRPr lang="en-GB"/>
          </a:p>
        </p:txBody>
      </p:sp>
    </p:spTree>
    <p:extLst>
      <p:ext uri="{BB962C8B-B14F-4D97-AF65-F5344CB8AC3E}">
        <p14:creationId xmlns:p14="http://schemas.microsoft.com/office/powerpoint/2010/main" val="3814488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Online learning  environments are becoming more frequent in teaching and learning than ever before(Bonk and Zhang,2006,Er </a:t>
            </a:r>
            <a:r>
              <a:rPr lang="en-US" err="1"/>
              <a:t>Ozden,and</a:t>
            </a:r>
            <a:r>
              <a:rPr lang="en-US"/>
              <a:t> Arifoglu,2009;Skylar,2009)</a:t>
            </a:r>
          </a:p>
          <a:p>
            <a:pPr marL="171450" indent="-171450">
              <a:buFont typeface="Arial"/>
              <a:buChar char="•"/>
            </a:pPr>
            <a:r>
              <a:rPr lang="en-US"/>
              <a:t>Remember we are talking about inline learning because it is one of the ways we use technology to collaborate at the </a:t>
            </a:r>
            <a:r>
              <a:rPr lang="en-US" err="1"/>
              <a:t>uwtsd</a:t>
            </a:r>
            <a:r>
              <a:rPr lang="en-US"/>
              <a:t>.</a:t>
            </a:r>
            <a:endParaRPr lang="en-US">
              <a:cs typeface="Calibri"/>
            </a:endParaRPr>
          </a:p>
          <a:p>
            <a:pPr marL="171450" indent="-171450">
              <a:buFont typeface="Arial"/>
              <a:buChar char="•"/>
            </a:pPr>
            <a:r>
              <a:rPr lang="en-US"/>
              <a:t>The two most common use online types of teaching are synchronous and asynchronous(Hrastinski,2008;Er et al.,2009;Simonson,Smaldino,Albright, and Zvacek,2012).</a:t>
            </a:r>
            <a:endParaRPr lang="en-US">
              <a:cs typeface="Calibri"/>
            </a:endParaRPr>
          </a:p>
          <a:p>
            <a:pPr marL="171450" indent="-171450">
              <a:buFont typeface="Arial"/>
              <a:buChar char="•"/>
            </a:pPr>
            <a:r>
              <a:rPr lang="en-US"/>
              <a:t>We are going to talk about the advantages of using bother the synchronous and asynchronous systems to collaborate in online learning </a:t>
            </a:r>
            <a:r>
              <a:rPr lang="en-US" err="1"/>
              <a:t>learning.Not</a:t>
            </a:r>
            <a:r>
              <a:rPr lang="en-US"/>
              <a:t> forgetting our main topic on how we use technology to collaborate at the </a:t>
            </a:r>
            <a:r>
              <a:rPr lang="en-US" err="1"/>
              <a:t>uwtsd</a:t>
            </a:r>
            <a:r>
              <a:rPr lang="en-US"/>
              <a:t>.</a:t>
            </a:r>
            <a:endParaRPr lang="en-US">
              <a:cs typeface="Calibri"/>
            </a:endParaRPr>
          </a:p>
          <a:p>
            <a:pPr marL="171450" indent="-171450">
              <a:buFont typeface="Arial"/>
              <a:buChar char="•"/>
            </a:pPr>
            <a:r>
              <a:rPr lang="en-US"/>
              <a:t>SYNCHRONOUS LEARNING</a:t>
            </a:r>
            <a:endParaRPr lang="en-US">
              <a:cs typeface="Calibri"/>
            </a:endParaRPr>
          </a:p>
          <a:p>
            <a:pPr marL="171450" indent="-171450">
              <a:buFont typeface="Arial"/>
              <a:buChar char="•"/>
            </a:pPr>
            <a:r>
              <a:rPr lang="en-US"/>
              <a:t>In an online classroom environment many of the learning activities and expectations are similar to those found in a traditional </a:t>
            </a:r>
            <a:r>
              <a:rPr lang="en-US" err="1"/>
              <a:t>classroom.These</a:t>
            </a:r>
            <a:r>
              <a:rPr lang="en-US"/>
              <a:t>  learning places  offer important interactions in a face –to-face setting  and are most commonly referred to as synchronous learning activities(Hrastinski,2008;Harris et al.,2009;Simonson et al.,2012).</a:t>
            </a:r>
            <a:endParaRPr lang="en-US">
              <a:cs typeface="Calibri"/>
            </a:endParaRPr>
          </a:p>
          <a:p>
            <a:pPr marL="171450" indent="-171450">
              <a:buFont typeface="Arial"/>
              <a:buChar char="•"/>
            </a:pPr>
            <a:r>
              <a:rPr lang="en-US"/>
              <a:t>With this system </a:t>
            </a:r>
            <a:r>
              <a:rPr lang="en-US" err="1"/>
              <a:t>discussions,lecures</a:t>
            </a:r>
            <a:r>
              <a:rPr lang="en-US"/>
              <a:t>, and lesson presentations take place at a specific point in time with the aim that all student will be available to participate.</a:t>
            </a:r>
            <a:endParaRPr lang="en-US">
              <a:cs typeface="Calibri"/>
            </a:endParaRPr>
          </a:p>
          <a:p>
            <a:pPr marL="171450" indent="-171450">
              <a:buFont typeface="Arial"/>
              <a:buChar char="•"/>
            </a:pPr>
            <a:r>
              <a:rPr lang="en-US"/>
              <a:t>This system also offers students and teachers many wany ways of </a:t>
            </a:r>
            <a:r>
              <a:rPr lang="en-US" err="1"/>
              <a:t>interacting,sharing</a:t>
            </a:r>
            <a:r>
              <a:rPr lang="en-US"/>
              <a:t> and the chance to collaborate and ask question in real </a:t>
            </a:r>
            <a:r>
              <a:rPr lang="en-US" err="1"/>
              <a:t>time.Examples</a:t>
            </a:r>
            <a:r>
              <a:rPr lang="en-US"/>
              <a:t> of synchronous learning online technology types include </a:t>
            </a:r>
            <a:r>
              <a:rPr lang="en-US" err="1"/>
              <a:t>videoconferencing,webcasts,interactive</a:t>
            </a:r>
            <a:r>
              <a:rPr lang="en-US"/>
              <a:t> learning </a:t>
            </a:r>
            <a:r>
              <a:rPr lang="en-US" err="1"/>
              <a:t>models,and</a:t>
            </a:r>
            <a:r>
              <a:rPr lang="en-US"/>
              <a:t> telephone conferences(Er et al.,2009;elearners.com,2012).</a:t>
            </a:r>
            <a:endParaRPr lang="en-US">
              <a:cs typeface="Calibri"/>
            </a:endParaRPr>
          </a:p>
          <a:p>
            <a:pPr marL="171450" indent="-171450">
              <a:buFont typeface="Arial"/>
              <a:buChar char="•"/>
            </a:pPr>
            <a:r>
              <a:rPr lang="en-US"/>
              <a:t>This is one of the most important ways we use technology to collaborate in the </a:t>
            </a:r>
            <a:r>
              <a:rPr lang="en-US" err="1"/>
              <a:t>uwtsd</a:t>
            </a:r>
            <a:r>
              <a:rPr lang="en-US"/>
              <a:t>. Too.</a:t>
            </a:r>
            <a:endParaRPr lang="en-US">
              <a:cs typeface="Calibri"/>
            </a:endParaRPr>
          </a:p>
          <a:p>
            <a:pPr marL="171450" indent="-171450">
              <a:buFont typeface="Arial"/>
              <a:buChar char="•"/>
            </a:pPr>
            <a:r>
              <a:rPr lang="en-US"/>
              <a:t>ASYNCHRONOUS LEARNING.</a:t>
            </a:r>
            <a:endParaRPr lang="en-US">
              <a:cs typeface="Calibri"/>
            </a:endParaRPr>
          </a:p>
          <a:p>
            <a:pPr marL="171450" indent="-171450">
              <a:buFont typeface="Arial"/>
              <a:buChar char="•"/>
            </a:pPr>
            <a:r>
              <a:rPr lang="en-US"/>
              <a:t>In this system students a able to participate actively in their own learning, giving them the opportunity to interact with their </a:t>
            </a:r>
            <a:r>
              <a:rPr lang="en-US" err="1"/>
              <a:t>mates,provide</a:t>
            </a:r>
            <a:r>
              <a:rPr lang="en-US"/>
              <a:t> peer </a:t>
            </a:r>
            <a:r>
              <a:rPr lang="en-US" err="1"/>
              <a:t>feedback,and</a:t>
            </a:r>
            <a:r>
              <a:rPr lang="en-US"/>
              <a:t> reflect on status of their personal learnings goals and outcome(Er et al.,2009;Harris et al.,2009;Simonson et ai 2012).</a:t>
            </a:r>
            <a:endParaRPr lang="en-US">
              <a:cs typeface="Calibri"/>
            </a:endParaRPr>
          </a:p>
          <a:p>
            <a:pPr marL="171450" indent="-171450">
              <a:buFont typeface="Arial"/>
              <a:buChar char="•"/>
            </a:pPr>
            <a:r>
              <a:rPr lang="en-US"/>
              <a:t>This system also allow more time for student to think back ,collaborate, and student –to-student interactions(Bonk and Zhang,2006;Skylar,2009;Meloni,2010).</a:t>
            </a:r>
            <a:endParaRPr lang="en-US">
              <a:cs typeface="Calibri"/>
            </a:endParaRPr>
          </a:p>
          <a:p>
            <a:pPr marL="171450" indent="-171450">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5</a:t>
            </a:fld>
            <a:endParaRPr lang="en-GB"/>
          </a:p>
        </p:txBody>
      </p:sp>
    </p:spTree>
    <p:extLst>
      <p:ext uri="{BB962C8B-B14F-4D97-AF65-F5344CB8AC3E}">
        <p14:creationId xmlns:p14="http://schemas.microsoft.com/office/powerpoint/2010/main" val="2542963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Ethical considerations in research are a set of principles that guide your research and practices. This code of conduct must be adhered to when collecting data from people.</a:t>
            </a:r>
          </a:p>
          <a:p>
            <a:r>
              <a:rPr lang="en-US">
                <a:cs typeface="Calibri"/>
              </a:rPr>
              <a:t>These considerations will protect both the researcher and participants, validate the research and maintain its integrity.</a:t>
            </a:r>
          </a:p>
          <a:p>
            <a:r>
              <a:rPr lang="en-US">
                <a:cs typeface="Calibri"/>
              </a:rPr>
              <a:t>Why do ethics matter?</a:t>
            </a:r>
          </a:p>
          <a:p>
            <a:r>
              <a:rPr lang="en-US">
                <a:cs typeface="Calibri"/>
              </a:rPr>
              <a:t>Following these ethics will ensure that the participation in these studies are voluntary, informed and safe.</a:t>
            </a:r>
            <a:endParaRPr lang="en-US"/>
          </a:p>
          <a:p>
            <a:r>
              <a:rPr lang="en-US">
                <a:cs typeface="Calibri"/>
              </a:rPr>
              <a:t>Defying research ethic will lower the credibility of your research as your methods may be morally questionable.</a:t>
            </a:r>
          </a:p>
          <a:p>
            <a:r>
              <a:rPr lang="en-US">
                <a:cs typeface="Calibri"/>
              </a:rPr>
              <a:t>Before starting our part of the study involving data collection we will submit are research proposal following these principles and we will also note how to tackle any ethical issues that may arise during our studies.</a:t>
            </a:r>
          </a:p>
          <a:p>
            <a:r>
              <a:rPr lang="en-US">
                <a:cs typeface="Calibri"/>
              </a:rPr>
              <a:t>We will </a:t>
            </a:r>
            <a:r>
              <a:rPr lang="en-US"/>
              <a:t>follow the universities rules and regulations on ethics matters.</a:t>
            </a:r>
            <a:endParaRPr lang="en-US">
              <a:cs typeface="Calibri"/>
            </a:endParaRPr>
          </a:p>
          <a:p>
            <a:endParaRPr lang="en-US">
              <a:cs typeface="Calibri"/>
            </a:endParaRPr>
          </a:p>
          <a:p>
            <a:r>
              <a:rPr lang="en-US" b="1"/>
              <a:t>Saunders et al(2019) Ethical considerations in research are a set of principles that guide your research and practices.</a:t>
            </a:r>
            <a:endParaRPr lang="en-US"/>
          </a:p>
          <a:p>
            <a:pPr marL="171450" indent="-171450">
              <a:buFont typeface="Arial"/>
              <a:buChar char="•"/>
            </a:pPr>
            <a:endParaRPr lang="en-US"/>
          </a:p>
        </p:txBody>
      </p:sp>
      <p:sp>
        <p:nvSpPr>
          <p:cNvPr id="4" name="Slide Number Placeholder 3"/>
          <p:cNvSpPr>
            <a:spLocks noGrp="1"/>
          </p:cNvSpPr>
          <p:nvPr>
            <p:ph type="sldNum" sz="quarter" idx="5"/>
          </p:nvPr>
        </p:nvSpPr>
        <p:spPr/>
        <p:txBody>
          <a:bodyPr/>
          <a:lstStyle/>
          <a:p>
            <a:fld id="{7758F8E0-D4EA-45BB-B4DF-26D332FFE86F}" type="slidenum">
              <a:rPr lang="en-GB" smtClean="0"/>
              <a:t>8</a:t>
            </a:fld>
            <a:endParaRPr lang="en-GB"/>
          </a:p>
        </p:txBody>
      </p:sp>
    </p:spTree>
    <p:extLst>
      <p:ext uri="{BB962C8B-B14F-4D97-AF65-F5344CB8AC3E}">
        <p14:creationId xmlns:p14="http://schemas.microsoft.com/office/powerpoint/2010/main" val="2580941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69097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1609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35545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7883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89765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8309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8685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97147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4342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06491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86815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27745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64664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9201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19620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4451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82807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519013679"/>
      </p:ext>
    </p:extLst>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 id="2147483938" r:id="rId12"/>
    <p:sldLayoutId id="2147483939" r:id="rId13"/>
    <p:sldLayoutId id="2147483940" r:id="rId14"/>
    <p:sldLayoutId id="2147483941" r:id="rId15"/>
    <p:sldLayoutId id="2147483942" r:id="rId16"/>
    <p:sldLayoutId id="214748394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13"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diagramColors" Target="../diagrams/colors1.xml"/><Relationship Id="rId17" Type="http://schemas.openxmlformats.org/officeDocument/2006/relationships/image" Target="../media/image10.jpeg"/><Relationship Id="rId2" Type="http://schemas.openxmlformats.org/officeDocument/2006/relationships/image" Target="../media/image1.jpeg"/><Relationship Id="rId16" Type="http://schemas.openxmlformats.org/officeDocument/2006/relationships/image" Target="../media/image9.png"/><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diagramQuickStyle" Target="../diagrams/quickStyle1.xml"/><Relationship Id="rId5" Type="http://schemas.openxmlformats.org/officeDocument/2006/relationships/image" Target="../media/image4.png"/><Relationship Id="rId15" Type="http://schemas.openxmlformats.org/officeDocument/2006/relationships/image" Target="../media/image8.jpeg"/><Relationship Id="rId10" Type="http://schemas.openxmlformats.org/officeDocument/2006/relationships/diagramLayout" Target="../diagrams/layout1.xml"/><Relationship Id="rId4" Type="http://schemas.openxmlformats.org/officeDocument/2006/relationships/image" Target="../media/image3.png"/><Relationship Id="rId9" Type="http://schemas.openxmlformats.org/officeDocument/2006/relationships/diagramData" Target="../diagrams/data1.xml"/><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png"/><Relationship Id="rId7"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8.xml.rels><?xml version="1.0" encoding="UTF-8" standalone="yes"?>
<Relationships xmlns="http://schemas.openxmlformats.org/package/2006/relationships"><Relationship Id="rId8" Type="http://schemas.openxmlformats.org/officeDocument/2006/relationships/hyperlink" Target="https://www.uwtsd.ac.uk/media/uwtsd-website/content-assets/documents/research/research-ethics-integrity-code-practice.pdf" TargetMode="External"/><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7" name="Picture 109">
            <a:extLst>
              <a:ext uri="{FF2B5EF4-FFF2-40B4-BE49-F238E27FC236}">
                <a16:creationId xmlns:a16="http://schemas.microsoft.com/office/drawing/2014/main" id="{603C1FDD-3EB9-4E32-AAFF-F0872E904A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2" name="Picture 111">
            <a:extLst>
              <a:ext uri="{FF2B5EF4-FFF2-40B4-BE49-F238E27FC236}">
                <a16:creationId xmlns:a16="http://schemas.microsoft.com/office/drawing/2014/main" id="{B0C4B3D9-75AB-4AAB-B53A-4232B752D2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4" name="Oval 113">
            <a:extLst>
              <a:ext uri="{FF2B5EF4-FFF2-40B4-BE49-F238E27FC236}">
                <a16:creationId xmlns:a16="http://schemas.microsoft.com/office/drawing/2014/main" id="{1D73A963-D417-4FD9-851E-5E323F67D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6" name="Picture 115">
            <a:extLst>
              <a:ext uri="{FF2B5EF4-FFF2-40B4-BE49-F238E27FC236}">
                <a16:creationId xmlns:a16="http://schemas.microsoft.com/office/drawing/2014/main" id="{72E40AAF-9C56-4002-B55E-6A25581486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8" name="Picture 117">
            <a:extLst>
              <a:ext uri="{FF2B5EF4-FFF2-40B4-BE49-F238E27FC236}">
                <a16:creationId xmlns:a16="http://schemas.microsoft.com/office/drawing/2014/main" id="{CF4F217F-0736-44C0-9047-DD52FCA2F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20" name="Rectangle 119">
            <a:extLst>
              <a:ext uri="{FF2B5EF4-FFF2-40B4-BE49-F238E27FC236}">
                <a16:creationId xmlns:a16="http://schemas.microsoft.com/office/drawing/2014/main" id="{2DCB6E42-3037-40F7-A351-6B952A870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C63B49F-274B-4BB9-ADD7-91A7CC204F05}"/>
              </a:ext>
            </a:extLst>
          </p:cNvPr>
          <p:cNvSpPr>
            <a:spLocks noGrp="1"/>
          </p:cNvSpPr>
          <p:nvPr>
            <p:ph type="title"/>
          </p:nvPr>
        </p:nvSpPr>
        <p:spPr>
          <a:xfrm>
            <a:off x="646112" y="452718"/>
            <a:ext cx="4165580" cy="1400530"/>
          </a:xfrm>
        </p:spPr>
        <p:txBody>
          <a:bodyPr vert="horz" lIns="91440" tIns="45720" rIns="91440" bIns="45720" rtlCol="0" anchor="t">
            <a:noAutofit/>
          </a:bodyPr>
          <a:lstStyle/>
          <a:p>
            <a:pPr marL="342900" indent="-342900">
              <a:lnSpc>
                <a:spcPct val="90000"/>
              </a:lnSpc>
              <a:spcAft>
                <a:spcPts val="600"/>
              </a:spcAft>
              <a:buFont typeface="Wingdings"/>
              <a:buChar char="Ø"/>
            </a:pPr>
            <a:r>
              <a:rPr lang="en-US" sz="2400">
                <a:latin typeface="Arial"/>
                <a:cs typeface="Arial"/>
              </a:rPr>
              <a:t>Digital Skills and research methods BMSW4003</a:t>
            </a:r>
            <a:endParaRPr lang="en-US"/>
          </a:p>
          <a:p>
            <a:pPr marL="342900" indent="-342900">
              <a:lnSpc>
                <a:spcPct val="90000"/>
              </a:lnSpc>
              <a:spcAft>
                <a:spcPts val="600"/>
              </a:spcAft>
              <a:buFont typeface="Wingdings"/>
              <a:buChar char="Ø"/>
            </a:pPr>
            <a:r>
              <a:rPr lang="en-US" sz="2400">
                <a:latin typeface="Arial"/>
                <a:cs typeface="Arial"/>
              </a:rPr>
              <a:t>How do we use technology to collaborate at UWTSD?</a:t>
            </a:r>
          </a:p>
        </p:txBody>
      </p:sp>
      <p:sp>
        <p:nvSpPr>
          <p:cNvPr id="122" name="Freeform 23">
            <a:extLst>
              <a:ext uri="{FF2B5EF4-FFF2-40B4-BE49-F238E27FC236}">
                <a16:creationId xmlns:a16="http://schemas.microsoft.com/office/drawing/2014/main" id="{7A230B02-B3B1-498E-BE49-EF94F13C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4" name="Freeform 5">
            <a:extLst>
              <a:ext uri="{FF2B5EF4-FFF2-40B4-BE49-F238E27FC236}">
                <a16:creationId xmlns:a16="http://schemas.microsoft.com/office/drawing/2014/main" id="{5941AA73-0C33-46E3-8B00-D29615AFB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126" name="Rectangle 125">
            <a:extLst>
              <a:ext uri="{FF2B5EF4-FFF2-40B4-BE49-F238E27FC236}">
                <a16:creationId xmlns:a16="http://schemas.microsoft.com/office/drawing/2014/main" id="{9C424939-16B9-4D30-B009-B57847402F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0" descr="Text&#10;&#10;Description automatically generated">
            <a:extLst>
              <a:ext uri="{FF2B5EF4-FFF2-40B4-BE49-F238E27FC236}">
                <a16:creationId xmlns:a16="http://schemas.microsoft.com/office/drawing/2014/main" id="{7022026B-5570-459D-8B85-4614CA25030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823349" y="388906"/>
            <a:ext cx="4740764" cy="1903763"/>
          </a:xfrm>
          <a:prstGeom prst="rect">
            <a:avLst/>
          </a:prstGeom>
          <a:effectLst/>
        </p:spPr>
      </p:pic>
      <p:sp>
        <p:nvSpPr>
          <p:cNvPr id="128" name="Rectangle 127">
            <a:extLst>
              <a:ext uri="{FF2B5EF4-FFF2-40B4-BE49-F238E27FC236}">
                <a16:creationId xmlns:a16="http://schemas.microsoft.com/office/drawing/2014/main" id="{EE94166D-D1EB-4A13-AD35-5A93679CC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30" name="Content Placeholder 3">
            <a:extLst>
              <a:ext uri="{FF2B5EF4-FFF2-40B4-BE49-F238E27FC236}">
                <a16:creationId xmlns:a16="http://schemas.microsoft.com/office/drawing/2014/main" id="{3A8B13D2-E137-49E8-9F09-008DE8563D6C}"/>
              </a:ext>
            </a:extLst>
          </p:cNvPr>
          <p:cNvGraphicFramePr>
            <a:graphicFrameLocks noGrp="1"/>
          </p:cNvGraphicFramePr>
          <p:nvPr>
            <p:ph sz="half" idx="2"/>
            <p:extLst>
              <p:ext uri="{D42A27DB-BD31-4B8C-83A1-F6EECF244321}">
                <p14:modId xmlns:p14="http://schemas.microsoft.com/office/powerpoint/2010/main" val="1157711163"/>
              </p:ext>
            </p:extLst>
          </p:nvPr>
        </p:nvGraphicFramePr>
        <p:xfrm>
          <a:off x="646113" y="2052918"/>
          <a:ext cx="4165146" cy="419548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8" name="Content Placeholder 7">
            <a:extLst>
              <a:ext uri="{FF2B5EF4-FFF2-40B4-BE49-F238E27FC236}">
                <a16:creationId xmlns:a16="http://schemas.microsoft.com/office/drawing/2014/main" id="{29B5369A-E899-4BE4-AC5B-AFF2B0CB540D}"/>
              </a:ext>
            </a:extLst>
          </p:cNvPr>
          <p:cNvGraphicFramePr>
            <a:graphicFrameLocks noGrp="1"/>
          </p:cNvGraphicFramePr>
          <p:nvPr>
            <p:ph sz="half" idx="1"/>
            <p:extLst>
              <p:ext uri="{D42A27DB-BD31-4B8C-83A1-F6EECF244321}">
                <p14:modId xmlns:p14="http://schemas.microsoft.com/office/powerpoint/2010/main" val="2972930220"/>
              </p:ext>
            </p:extLst>
          </p:nvPr>
        </p:nvGraphicFramePr>
        <p:xfrm>
          <a:off x="6038490" y="2242867"/>
          <a:ext cx="5529505" cy="4531991"/>
        </p:xfrm>
        <a:graphic>
          <a:graphicData uri="http://schemas.openxmlformats.org/drawingml/2006/table">
            <a:tbl>
              <a:tblPr firstRow="1" bandRow="1">
                <a:noFill/>
                <a:tableStyleId>{5C22544A-7EE6-4342-B048-85BDC9FD1C3A}</a:tableStyleId>
              </a:tblPr>
              <a:tblGrid>
                <a:gridCol w="3793787">
                  <a:extLst>
                    <a:ext uri="{9D8B030D-6E8A-4147-A177-3AD203B41FA5}">
                      <a16:colId xmlns:a16="http://schemas.microsoft.com/office/drawing/2014/main" val="4066813121"/>
                    </a:ext>
                  </a:extLst>
                </a:gridCol>
                <a:gridCol w="1735718">
                  <a:extLst>
                    <a:ext uri="{9D8B030D-6E8A-4147-A177-3AD203B41FA5}">
                      <a16:colId xmlns:a16="http://schemas.microsoft.com/office/drawing/2014/main" val="841488349"/>
                    </a:ext>
                  </a:extLst>
                </a:gridCol>
              </a:tblGrid>
              <a:tr h="889839">
                <a:tc>
                  <a:txBody>
                    <a:bodyPr/>
                    <a:lstStyle/>
                    <a:p>
                      <a:pPr algn="l" rtl="0" fontAlgn="base"/>
                      <a:r>
                        <a:rPr lang="en-US" sz="1600" b="1">
                          <a:solidFill>
                            <a:schemeClr val="bg1"/>
                          </a:solidFill>
                          <a:effectLst/>
                          <a:latin typeface="Arial"/>
                        </a:rPr>
                        <a:t>Student Name &amp; ID Number​</a:t>
                      </a:r>
                    </a:p>
                    <a:p>
                      <a:pPr algn="l" rtl="0" fontAlgn="base"/>
                      <a:r>
                        <a:rPr lang="en-US" sz="1600" b="1">
                          <a:solidFill>
                            <a:schemeClr val="bg1"/>
                          </a:solidFill>
                          <a:effectLst/>
                          <a:latin typeface="Arial"/>
                        </a:rPr>
                        <a:t>​</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chemeClr val="accent1"/>
                    </a:solidFill>
                  </a:tcPr>
                </a:tc>
                <a:tc>
                  <a:txBody>
                    <a:bodyPr/>
                    <a:lstStyle/>
                    <a:p>
                      <a:pPr algn="l" rtl="0" fontAlgn="base"/>
                      <a:r>
                        <a:rPr lang="en-US" sz="1600" b="1">
                          <a:solidFill>
                            <a:schemeClr val="bg1"/>
                          </a:solidFill>
                          <a:effectLst/>
                        </a:rPr>
                        <a:t>Picture​</a:t>
                      </a:r>
                      <a:endParaRPr lang="en-US" sz="1600" b="1" i="0">
                        <a:solidFill>
                          <a:schemeClr val="bg1"/>
                        </a:solidFill>
                        <a:effectLst/>
                      </a:endParaRPr>
                    </a:p>
                  </a:txBody>
                  <a:tcPr marL="149181" marR="89509" marT="89509" marB="89509">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chemeClr val="accent1"/>
                    </a:solidFill>
                  </a:tcPr>
                </a:tc>
                <a:extLst>
                  <a:ext uri="{0D108BD9-81ED-4DB2-BD59-A6C34878D82A}">
                    <a16:rowId xmlns:a16="http://schemas.microsoft.com/office/drawing/2014/main" val="4208751577"/>
                  </a:ext>
                </a:extLst>
              </a:tr>
              <a:tr h="889839">
                <a:tc>
                  <a:txBody>
                    <a:bodyPr/>
                    <a:lstStyle/>
                    <a:p>
                      <a:pPr algn="l" rtl="0" fontAlgn="base"/>
                      <a:r>
                        <a:rPr lang="en-US" sz="1600" b="1">
                          <a:solidFill>
                            <a:schemeClr val="bg1"/>
                          </a:solidFill>
                          <a:effectLst/>
                          <a:latin typeface="Arial"/>
                        </a:rPr>
                        <a:t>Stephanie Jane Whelan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2029726​</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992884963"/>
                  </a:ext>
                </a:extLst>
              </a:tr>
              <a:tr h="873049">
                <a:tc>
                  <a:txBody>
                    <a:bodyPr/>
                    <a:lstStyle/>
                    <a:p>
                      <a:pPr algn="l" rtl="0" fontAlgn="base"/>
                      <a:r>
                        <a:rPr lang="en-US" sz="1600" b="1" err="1">
                          <a:solidFill>
                            <a:schemeClr val="bg1"/>
                          </a:solidFill>
                          <a:effectLst/>
                          <a:latin typeface="Arial"/>
                        </a:rPr>
                        <a:t>Zlatina</a:t>
                      </a:r>
                      <a:r>
                        <a:rPr lang="en-US" sz="1600" b="1">
                          <a:solidFill>
                            <a:schemeClr val="bg1"/>
                          </a:solidFill>
                          <a:effectLst/>
                          <a:latin typeface="Arial"/>
                        </a:rPr>
                        <a:t> </a:t>
                      </a:r>
                      <a:r>
                        <a:rPr lang="en-US" sz="1600" b="1" err="1">
                          <a:solidFill>
                            <a:schemeClr val="bg1"/>
                          </a:solidFill>
                          <a:effectLst/>
                          <a:latin typeface="Arial"/>
                        </a:rPr>
                        <a:t>Zhecheva</a:t>
                      </a:r>
                      <a:r>
                        <a:rPr lang="en-US" sz="1600" b="1">
                          <a:solidFill>
                            <a:schemeClr val="bg1"/>
                          </a:solidFill>
                          <a:effectLst/>
                          <a:latin typeface="Arial"/>
                        </a:rPr>
                        <a:t> </a:t>
                      </a:r>
                      <a:r>
                        <a:rPr lang="en-US" sz="1600" b="1" err="1">
                          <a:solidFill>
                            <a:schemeClr val="bg1"/>
                          </a:solidFill>
                          <a:effectLst/>
                          <a:latin typeface="Arial"/>
                        </a:rPr>
                        <a:t>Belcheva</a:t>
                      </a:r>
                      <a:r>
                        <a:rPr lang="en-US" sz="1600" b="1">
                          <a:solidFill>
                            <a:schemeClr val="bg1"/>
                          </a:solidFill>
                          <a:effectLst/>
                          <a:latin typeface="Arial"/>
                        </a:rPr>
                        <a:t>​</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2025319​</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extLst>
                  <a:ext uri="{0D108BD9-81ED-4DB2-BD59-A6C34878D82A}">
                    <a16:rowId xmlns:a16="http://schemas.microsoft.com/office/drawing/2014/main" val="3734892905"/>
                  </a:ext>
                </a:extLst>
              </a:tr>
              <a:tr h="873049">
                <a:tc>
                  <a:txBody>
                    <a:bodyPr/>
                    <a:lstStyle/>
                    <a:p>
                      <a:pPr algn="l" rtl="0" fontAlgn="base"/>
                      <a:r>
                        <a:rPr lang="en-US" sz="1600" b="1">
                          <a:solidFill>
                            <a:schemeClr val="bg1"/>
                          </a:solidFill>
                          <a:effectLst/>
                          <a:latin typeface="Arial"/>
                        </a:rPr>
                        <a:t>Peter </a:t>
                      </a:r>
                      <a:r>
                        <a:rPr lang="en-US" sz="1600" b="1" err="1">
                          <a:solidFill>
                            <a:schemeClr val="bg1"/>
                          </a:solidFill>
                          <a:effectLst/>
                          <a:latin typeface="Arial"/>
                        </a:rPr>
                        <a:t>Nguty</a:t>
                      </a:r>
                      <a:r>
                        <a:rPr lang="en-US" sz="1600" b="1">
                          <a:solidFill>
                            <a:schemeClr val="bg1"/>
                          </a:solidFill>
                          <a:effectLst/>
                          <a:latin typeface="Arial"/>
                        </a:rPr>
                        <a:t> Acha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2018019​</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122463259"/>
                  </a:ext>
                </a:extLst>
              </a:tr>
              <a:tr h="889839">
                <a:tc>
                  <a:txBody>
                    <a:bodyPr/>
                    <a:lstStyle/>
                    <a:p>
                      <a:pPr algn="l" rtl="0" fontAlgn="base"/>
                      <a:r>
                        <a:rPr lang="en-US" sz="1600" b="1">
                          <a:solidFill>
                            <a:schemeClr val="bg1"/>
                          </a:solidFill>
                          <a:effectLst/>
                          <a:latin typeface="Arial"/>
                        </a:rPr>
                        <a:t>Yasmeen Begum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2119725​</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extLst>
                  <a:ext uri="{0D108BD9-81ED-4DB2-BD59-A6C34878D82A}">
                    <a16:rowId xmlns:a16="http://schemas.microsoft.com/office/drawing/2014/main" val="2936510171"/>
                  </a:ext>
                </a:extLst>
              </a:tr>
            </a:tbl>
          </a:graphicData>
        </a:graphic>
      </p:graphicFrame>
      <p:pic>
        <p:nvPicPr>
          <p:cNvPr id="20" name="Picture 7">
            <a:extLst>
              <a:ext uri="{FF2B5EF4-FFF2-40B4-BE49-F238E27FC236}">
                <a16:creationId xmlns:a16="http://schemas.microsoft.com/office/drawing/2014/main" id="{239B526D-5C73-43A7-B3FE-C2AA2A4C60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199522" y="3438335"/>
            <a:ext cx="740666" cy="894777"/>
          </a:xfrm>
          <a:prstGeom prst="rect">
            <a:avLst/>
          </a:prstGeom>
        </p:spPr>
      </p:pic>
      <p:pic>
        <p:nvPicPr>
          <p:cNvPr id="22" name="Picture 5">
            <a:extLst>
              <a:ext uri="{FF2B5EF4-FFF2-40B4-BE49-F238E27FC236}">
                <a16:creationId xmlns:a16="http://schemas.microsoft.com/office/drawing/2014/main" id="{23C98475-F488-4BA5-98F7-8C9D91456B72}"/>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185144" y="4335312"/>
            <a:ext cx="755044" cy="859471"/>
          </a:xfrm>
          <a:prstGeom prst="rect">
            <a:avLst/>
          </a:prstGeom>
        </p:spPr>
      </p:pic>
      <p:pic>
        <p:nvPicPr>
          <p:cNvPr id="24" name="Picture 9" descr="A picture containing person, person&#10;&#10;Description automatically generated">
            <a:extLst>
              <a:ext uri="{FF2B5EF4-FFF2-40B4-BE49-F238E27FC236}">
                <a16:creationId xmlns:a16="http://schemas.microsoft.com/office/drawing/2014/main" id="{819F0569-4B56-40C8-97DC-C844B8CD2AAD}"/>
              </a:ext>
            </a:extLst>
          </p:cNvPr>
          <p:cNvPicPr>
            <a:picLocks noChangeAspect="1"/>
          </p:cNvPicPr>
          <p:nvPr/>
        </p:nvPicPr>
        <p:blipFill>
          <a:blip r:embed="rId16"/>
          <a:stretch>
            <a:fillRect/>
          </a:stretch>
        </p:blipFill>
        <p:spPr>
          <a:xfrm>
            <a:off x="10184212" y="5103542"/>
            <a:ext cx="752710" cy="828248"/>
          </a:xfrm>
          <a:prstGeom prst="rect">
            <a:avLst/>
          </a:prstGeom>
        </p:spPr>
      </p:pic>
      <p:pic>
        <p:nvPicPr>
          <p:cNvPr id="26" name="Picture 4">
            <a:extLst>
              <a:ext uri="{FF2B5EF4-FFF2-40B4-BE49-F238E27FC236}">
                <a16:creationId xmlns:a16="http://schemas.microsoft.com/office/drawing/2014/main" id="{48B30CBA-AB6F-4305-94DA-3033540D666E}"/>
              </a:ext>
            </a:extLst>
          </p:cNvPr>
          <p:cNvPicPr>
            <a:picLocks noChangeAspect="1"/>
          </p:cNvPicPr>
          <p:nvPr/>
        </p:nvPicPr>
        <p:blipFill>
          <a:blip r:embed="rId17"/>
          <a:stretch>
            <a:fillRect/>
          </a:stretch>
        </p:blipFill>
        <p:spPr>
          <a:xfrm>
            <a:off x="10187796" y="5941959"/>
            <a:ext cx="773502" cy="753781"/>
          </a:xfrm>
          <a:prstGeom prst="rect">
            <a:avLst/>
          </a:prstGeom>
        </p:spPr>
      </p:pic>
      <p:sp>
        <p:nvSpPr>
          <p:cNvPr id="30" name="TextBox 29">
            <a:extLst>
              <a:ext uri="{FF2B5EF4-FFF2-40B4-BE49-F238E27FC236}">
                <a16:creationId xmlns:a16="http://schemas.microsoft.com/office/drawing/2014/main" id="{673B4F56-D4A3-4A54-8E65-02F80FC7E44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859506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90B85D1-3C87-4DE8-94EE-29777A5228B6}"/>
              </a:ext>
            </a:extLst>
          </p:cNvPr>
          <p:cNvSpPr>
            <a:spLocks noGrp="1"/>
          </p:cNvSpPr>
          <p:nvPr>
            <p:ph type="title"/>
          </p:nvPr>
        </p:nvSpPr>
        <p:spPr>
          <a:xfrm>
            <a:off x="648930" y="629267"/>
            <a:ext cx="9252154" cy="1016654"/>
          </a:xfrm>
        </p:spPr>
        <p:txBody>
          <a:bodyPr>
            <a:normAutofit/>
          </a:bodyPr>
          <a:lstStyle/>
          <a:p>
            <a:r>
              <a:rPr lang="en-US">
                <a:solidFill>
                  <a:srgbClr val="EBEBEB"/>
                </a:solidFill>
                <a:latin typeface="Arial"/>
                <a:cs typeface="Arial"/>
              </a:rPr>
              <a:t>We will discuss the following...</a:t>
            </a:r>
          </a:p>
        </p:txBody>
      </p:sp>
      <p:sp>
        <p:nvSpPr>
          <p:cNvPr id="14" name="Rectangle 13">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A882267-9D59-44E9-B4B8-3DAD35D87AD4}"/>
              </a:ext>
            </a:extLst>
          </p:cNvPr>
          <p:cNvGraphicFramePr>
            <a:graphicFrameLocks noGrp="1"/>
          </p:cNvGraphicFramePr>
          <p:nvPr>
            <p:ph idx="1"/>
            <p:extLst>
              <p:ext uri="{D42A27DB-BD31-4B8C-83A1-F6EECF244321}">
                <p14:modId xmlns:p14="http://schemas.microsoft.com/office/powerpoint/2010/main" val="1006713513"/>
              </p:ext>
            </p:extLst>
          </p:nvPr>
        </p:nvGraphicFramePr>
        <p:xfrm>
          <a:off x="246364" y="2810256"/>
          <a:ext cx="11297936"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093795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9"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CC3653-687F-4601-B1E2-10C6F24B354F}"/>
              </a:ext>
            </a:extLst>
          </p:cNvPr>
          <p:cNvSpPr>
            <a:spLocks noGrp="1"/>
          </p:cNvSpPr>
          <p:nvPr>
            <p:ph type="title"/>
          </p:nvPr>
        </p:nvSpPr>
        <p:spPr>
          <a:xfrm>
            <a:off x="648931" y="327341"/>
            <a:ext cx="9884756" cy="1404844"/>
          </a:xfrm>
        </p:spPr>
        <p:txBody>
          <a:bodyPr>
            <a:normAutofit fontScale="90000"/>
          </a:bodyPr>
          <a:lstStyle/>
          <a:p>
            <a:pPr>
              <a:lnSpc>
                <a:spcPct val="90000"/>
              </a:lnSpc>
            </a:pPr>
            <a:r>
              <a:rPr lang="en-US" sz="3600" b="1" u="sng">
                <a:solidFill>
                  <a:srgbClr val="EBEBEB"/>
                </a:solidFill>
                <a:latin typeface="Arial"/>
                <a:cs typeface="Arial"/>
              </a:rPr>
              <a:t>Introduction</a:t>
            </a:r>
            <a:br>
              <a:rPr lang="en-US" sz="1800" u="sng">
                <a:latin typeface="Arial"/>
                <a:cs typeface="Calibri Light"/>
              </a:rPr>
            </a:br>
            <a:br>
              <a:rPr lang="en-US" sz="1800" u="sng">
                <a:latin typeface="Arial"/>
                <a:cs typeface="Calibri Light"/>
              </a:rPr>
            </a:br>
            <a:r>
              <a:rPr lang="en-US" sz="2200">
                <a:solidFill>
                  <a:srgbClr val="EBEBEB"/>
                </a:solidFill>
                <a:latin typeface="Arial"/>
                <a:cs typeface="Calibri Light"/>
              </a:rPr>
              <a:t>Is there a need to provide training on how to use technology to collaborate at UWTSD?</a:t>
            </a:r>
            <a:br>
              <a:rPr lang="en-US" sz="1100" u="sng">
                <a:cs typeface="Calibri Light"/>
              </a:rPr>
            </a:br>
            <a:br>
              <a:rPr lang="en-US" sz="1100">
                <a:cs typeface="Calibri Light"/>
              </a:rPr>
            </a:br>
            <a:endParaRPr lang="en-US" sz="1100">
              <a:solidFill>
                <a:srgbClr val="EBEBEB"/>
              </a:solidFill>
              <a:cs typeface="Calibri Light"/>
            </a:endParaRPr>
          </a:p>
        </p:txBody>
      </p:sp>
      <p:sp>
        <p:nvSpPr>
          <p:cNvPr id="48" name="Rectangle 50">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0" name="Freeform: Shape 52">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7" name="TextBox 6">
            <a:extLst>
              <a:ext uri="{FF2B5EF4-FFF2-40B4-BE49-F238E27FC236}">
                <a16:creationId xmlns:a16="http://schemas.microsoft.com/office/drawing/2014/main" id="{EC521A20-4BDA-4032-A773-269B0E99AE22}"/>
              </a:ext>
            </a:extLst>
          </p:cNvPr>
          <p:cNvSpPr txBox="1"/>
          <p:nvPr/>
        </p:nvSpPr>
        <p:spPr>
          <a:xfrm>
            <a:off x="797560" y="5995743"/>
            <a:ext cx="90498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p>
        </p:txBody>
      </p:sp>
      <p:graphicFrame>
        <p:nvGraphicFramePr>
          <p:cNvPr id="10" name="Content Placeholder 2">
            <a:extLst>
              <a:ext uri="{FF2B5EF4-FFF2-40B4-BE49-F238E27FC236}">
                <a16:creationId xmlns:a16="http://schemas.microsoft.com/office/drawing/2014/main" id="{BD879DC3-313A-4CBC-B06F-2BF3F4EC0B4E}"/>
              </a:ext>
            </a:extLst>
          </p:cNvPr>
          <p:cNvGraphicFramePr>
            <a:graphicFrameLocks noGrp="1"/>
          </p:cNvGraphicFramePr>
          <p:nvPr>
            <p:ph idx="1"/>
            <p:extLst>
              <p:ext uri="{D42A27DB-BD31-4B8C-83A1-F6EECF244321}">
                <p14:modId xmlns:p14="http://schemas.microsoft.com/office/powerpoint/2010/main" val="279787750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17969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7DE9C-644B-4B34-A52B-C41D0D3EE00D}"/>
              </a:ext>
            </a:extLst>
          </p:cNvPr>
          <p:cNvSpPr>
            <a:spLocks noGrp="1"/>
          </p:cNvSpPr>
          <p:nvPr>
            <p:ph type="title"/>
          </p:nvPr>
        </p:nvSpPr>
        <p:spPr>
          <a:xfrm>
            <a:off x="650668" y="629266"/>
            <a:ext cx="6249784" cy="1641986"/>
          </a:xfrm>
        </p:spPr>
        <p:txBody>
          <a:bodyPr>
            <a:normAutofit/>
          </a:bodyPr>
          <a:lstStyle/>
          <a:p>
            <a:pPr>
              <a:lnSpc>
                <a:spcPct val="90000"/>
              </a:lnSpc>
            </a:pPr>
            <a:r>
              <a:rPr lang="en-US" sz="3600">
                <a:latin typeface="Arial"/>
                <a:cs typeface="Arial"/>
              </a:rPr>
              <a:t>What is technology?</a:t>
            </a:r>
            <a:br>
              <a:rPr lang="en-US" sz="3600">
                <a:latin typeface="Arial"/>
              </a:rPr>
            </a:br>
            <a:r>
              <a:rPr lang="en-US" sz="3600">
                <a:latin typeface="Arial"/>
                <a:cs typeface="Arial"/>
              </a:rPr>
              <a:t>And what is collaboration?</a:t>
            </a:r>
          </a:p>
        </p:txBody>
      </p:sp>
      <p:pic>
        <p:nvPicPr>
          <p:cNvPr id="4" name="Picture 4" descr="Student seated at table presenting on a tablet to two other students">
            <a:extLst>
              <a:ext uri="{FF2B5EF4-FFF2-40B4-BE49-F238E27FC236}">
                <a16:creationId xmlns:a16="http://schemas.microsoft.com/office/drawing/2014/main" id="{0AD58F5A-A2F8-46AB-BB99-2FAA0454B9DE}"/>
              </a:ext>
            </a:extLst>
          </p:cNvPr>
          <p:cNvPicPr>
            <a:picLocks noChangeAspect="1"/>
          </p:cNvPicPr>
          <p:nvPr/>
        </p:nvPicPr>
        <p:blipFill rotWithShape="1">
          <a:blip r:embed="rId3"/>
          <a:srcRect l="29686" r="25765"/>
          <a:stretch/>
        </p:blipFill>
        <p:spPr>
          <a:xfrm>
            <a:off x="7548152" y="10"/>
            <a:ext cx="4646658" cy="6857990"/>
          </a:xfrm>
          <a:prstGeom prst="rect">
            <a:avLst/>
          </a:prstGeom>
        </p:spPr>
      </p:pic>
      <p:sp>
        <p:nvSpPr>
          <p:cNvPr id="6" name="Rectangle 8">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3D497EB-F0FB-4906-9316-2BABF17D2E11}"/>
              </a:ext>
            </a:extLst>
          </p:cNvPr>
          <p:cNvSpPr>
            <a:spLocks noGrp="1"/>
          </p:cNvSpPr>
          <p:nvPr>
            <p:ph idx="1"/>
          </p:nvPr>
        </p:nvSpPr>
        <p:spPr>
          <a:xfrm>
            <a:off x="650668" y="2438400"/>
            <a:ext cx="6249784" cy="3809999"/>
          </a:xfrm>
        </p:spPr>
        <p:txBody>
          <a:bodyPr vert="horz" lIns="91440" tIns="45720" rIns="91440" bIns="45720" rtlCol="0">
            <a:normAutofit/>
          </a:bodyPr>
          <a:lstStyle/>
          <a:p>
            <a:pPr marL="457200" indent="-457200">
              <a:buAutoNum type="arabicPeriod"/>
            </a:pPr>
            <a:r>
              <a:rPr lang="en-US">
                <a:latin typeface="Arial"/>
                <a:cs typeface="Arial"/>
              </a:rPr>
              <a:t>Technology is that technical know-how which enables the transformation of an idea into a concrete form.</a:t>
            </a:r>
            <a:endParaRPr lang="en-US"/>
          </a:p>
          <a:p>
            <a:pPr marL="457200" indent="-457200">
              <a:buClr>
                <a:srgbClr val="EF53A5"/>
              </a:buClr>
              <a:buAutoNum type="arabicPeriod"/>
            </a:pPr>
            <a:r>
              <a:rPr lang="en-US">
                <a:latin typeface="Arial"/>
                <a:cs typeface="Arial"/>
              </a:rPr>
              <a:t>The situation of two or more people working or doing something together to create or achieve the same result.</a:t>
            </a:r>
          </a:p>
          <a:p>
            <a:pPr>
              <a:buClr>
                <a:srgbClr val="EF53A5"/>
              </a:buClr>
            </a:pPr>
            <a:endParaRPr lang="en-US"/>
          </a:p>
          <a:p>
            <a:pPr>
              <a:buClr>
                <a:srgbClr val="EF53A5"/>
              </a:buClr>
            </a:pPr>
            <a:endParaRPr lang="en-US"/>
          </a:p>
        </p:txBody>
      </p:sp>
      <p:sp>
        <p:nvSpPr>
          <p:cNvPr id="5" name="TextBox 4">
            <a:extLst>
              <a:ext uri="{FF2B5EF4-FFF2-40B4-BE49-F238E27FC236}">
                <a16:creationId xmlns:a16="http://schemas.microsoft.com/office/drawing/2014/main" id="{49A6B656-05E6-4B97-B38F-67F4260FD5A6}"/>
              </a:ext>
            </a:extLst>
          </p:cNvPr>
          <p:cNvSpPr txBox="1"/>
          <p:nvPr/>
        </p:nvSpPr>
        <p:spPr>
          <a:xfrm>
            <a:off x="396815" y="649281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3747887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5" name="Rectangle 84">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89" name="Freeform: Shape 8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E2F743B-A06D-8F47-B0C2-177F9E8C1477}"/>
              </a:ext>
            </a:extLst>
          </p:cNvPr>
          <p:cNvSpPr>
            <a:spLocks noGrp="1"/>
          </p:cNvSpPr>
          <p:nvPr>
            <p:ph type="title"/>
          </p:nvPr>
        </p:nvSpPr>
        <p:spPr>
          <a:xfrm>
            <a:off x="1103312" y="452718"/>
            <a:ext cx="8947522" cy="1400530"/>
          </a:xfrm>
        </p:spPr>
        <p:txBody>
          <a:bodyPr anchor="ctr">
            <a:normAutofit fontScale="90000"/>
          </a:bodyPr>
          <a:lstStyle/>
          <a:p>
            <a:pPr>
              <a:lnSpc>
                <a:spcPct val="90000"/>
              </a:lnSpc>
            </a:pPr>
            <a:r>
              <a:rPr lang="en-US" sz="4400">
                <a:solidFill>
                  <a:srgbClr val="FFFFFF"/>
                </a:solidFill>
                <a:latin typeface="Arial"/>
                <a:cs typeface="Arial"/>
              </a:rPr>
              <a:t>Rationale</a:t>
            </a:r>
            <a:br>
              <a:rPr lang="en-US" sz="3600">
                <a:solidFill>
                  <a:srgbClr val="FFFFFF"/>
                </a:solidFill>
                <a:latin typeface="Arial"/>
                <a:cs typeface="Arial"/>
              </a:rPr>
            </a:br>
            <a:br>
              <a:rPr lang="en-US" sz="2900">
                <a:latin typeface="Arial"/>
              </a:rPr>
            </a:br>
            <a:r>
              <a:rPr lang="en-US" sz="2900">
                <a:solidFill>
                  <a:srgbClr val="FFFFFF"/>
                </a:solidFill>
                <a:latin typeface="Arial"/>
                <a:cs typeface="Arial"/>
              </a:rPr>
              <a:t>Why this research?</a:t>
            </a:r>
            <a:br>
              <a:rPr lang="en-US" sz="2900" u="sng"/>
            </a:br>
            <a:endParaRPr lang="en-US" sz="2900" u="sng">
              <a:solidFill>
                <a:srgbClr val="FFFFFF"/>
              </a:solidFill>
            </a:endParaRPr>
          </a:p>
        </p:txBody>
      </p:sp>
      <p:sp>
        <p:nvSpPr>
          <p:cNvPr id="132" name="Content Placeholder 131">
            <a:extLst>
              <a:ext uri="{FF2B5EF4-FFF2-40B4-BE49-F238E27FC236}">
                <a16:creationId xmlns:a16="http://schemas.microsoft.com/office/drawing/2014/main" id="{A3D451EC-F149-4214-B0EE-9715FADB9D68}"/>
              </a:ext>
            </a:extLst>
          </p:cNvPr>
          <p:cNvSpPr>
            <a:spLocks noGrp="1"/>
          </p:cNvSpPr>
          <p:nvPr>
            <p:ph idx="1"/>
          </p:nvPr>
        </p:nvSpPr>
        <p:spPr>
          <a:xfrm>
            <a:off x="528217" y="3309860"/>
            <a:ext cx="8946541" cy="3484879"/>
          </a:xfrm>
        </p:spPr>
        <p:txBody>
          <a:bodyPr vert="horz" lIns="91440" tIns="45720" rIns="91440" bIns="45720" rtlCol="0" anchor="t">
            <a:normAutofit/>
          </a:bodyPr>
          <a:lstStyle/>
          <a:p>
            <a:pPr marL="0" indent="0">
              <a:lnSpc>
                <a:spcPct val="90000"/>
              </a:lnSpc>
              <a:buClr>
                <a:srgbClr val="EF53A5"/>
              </a:buClr>
              <a:buNone/>
            </a:pPr>
            <a:endParaRPr lang="en-US">
              <a:latin typeface="Arial"/>
              <a:cs typeface="Arial"/>
            </a:endParaRPr>
          </a:p>
          <a:p>
            <a:pPr>
              <a:lnSpc>
                <a:spcPct val="90000"/>
              </a:lnSpc>
              <a:buClr>
                <a:srgbClr val="EF53A5"/>
              </a:buClr>
              <a:buFont typeface="Wingdings" charset="2"/>
              <a:buChar char="Ø"/>
            </a:pPr>
            <a:endParaRPr lang="en-US">
              <a:latin typeface="Arial"/>
              <a:ea typeface="+mj-lt"/>
              <a:cs typeface="+mj-lt"/>
            </a:endParaRPr>
          </a:p>
          <a:p>
            <a:pPr>
              <a:lnSpc>
                <a:spcPct val="90000"/>
              </a:lnSpc>
              <a:buClr>
                <a:srgbClr val="EF53A5"/>
              </a:buClr>
              <a:buFont typeface="Wingdings" charset="2"/>
              <a:buChar char="Ø"/>
            </a:pPr>
            <a:r>
              <a:rPr lang="en-US">
                <a:latin typeface="Arial"/>
                <a:ea typeface="+mj-lt"/>
                <a:cs typeface="+mj-lt"/>
              </a:rPr>
              <a:t>Online learning environments are becoming more frequent in teaching and learning than ever before (Bonk &amp; Zhang, 2006, Er Ozden, &amp; </a:t>
            </a:r>
            <a:r>
              <a:rPr lang="en-US" err="1">
                <a:latin typeface="Arial"/>
                <a:ea typeface="+mj-lt"/>
                <a:cs typeface="+mj-lt"/>
              </a:rPr>
              <a:t>Arifoglu</a:t>
            </a:r>
            <a:r>
              <a:rPr lang="en-US">
                <a:latin typeface="Arial"/>
                <a:ea typeface="+mj-lt"/>
                <a:cs typeface="+mj-lt"/>
              </a:rPr>
              <a:t>, 2009;Skylar, 2009).</a:t>
            </a:r>
            <a:endParaRPr lang="en-US">
              <a:latin typeface="Arial"/>
              <a:cs typeface="Arial"/>
            </a:endParaRPr>
          </a:p>
          <a:p>
            <a:pPr>
              <a:lnSpc>
                <a:spcPct val="90000"/>
              </a:lnSpc>
              <a:buClr>
                <a:srgbClr val="EF53A5"/>
              </a:buClr>
              <a:buFont typeface="Wingdings" charset="2"/>
              <a:buChar char="Ø"/>
            </a:pPr>
            <a:endParaRPr lang="en-US">
              <a:latin typeface="Arial"/>
              <a:cs typeface="Arial"/>
            </a:endParaRPr>
          </a:p>
          <a:p>
            <a:pPr>
              <a:lnSpc>
                <a:spcPct val="90000"/>
              </a:lnSpc>
              <a:spcBef>
                <a:spcPts val="0"/>
              </a:spcBef>
              <a:buClr>
                <a:srgbClr val="EF53A5"/>
              </a:buClr>
              <a:buFont typeface="Wingdings" charset="2"/>
              <a:buChar char="Ø"/>
            </a:pPr>
            <a:r>
              <a:rPr lang="en-US">
                <a:latin typeface="Arial"/>
                <a:ea typeface="+mj-lt"/>
                <a:cs typeface="+mj-lt"/>
              </a:rPr>
              <a:t>The two most common use online types of teaching are synchronous and asynchronous (</a:t>
            </a:r>
            <a:r>
              <a:rPr lang="en-US" err="1">
                <a:latin typeface="Arial"/>
                <a:ea typeface="+mj-lt"/>
                <a:cs typeface="+mj-lt"/>
              </a:rPr>
              <a:t>Hrastinski</a:t>
            </a:r>
            <a:r>
              <a:rPr lang="en-US">
                <a:latin typeface="Arial"/>
                <a:ea typeface="+mj-lt"/>
                <a:cs typeface="+mj-lt"/>
              </a:rPr>
              <a:t>, 2008; Er et al., 2009; Simonson, Smaldino, Albright, &amp; </a:t>
            </a:r>
            <a:r>
              <a:rPr lang="en-US" err="1">
                <a:latin typeface="Arial"/>
                <a:ea typeface="+mj-lt"/>
                <a:cs typeface="+mj-lt"/>
              </a:rPr>
              <a:t>Zvacek</a:t>
            </a:r>
            <a:r>
              <a:rPr lang="en-US">
                <a:latin typeface="Arial"/>
                <a:ea typeface="+mj-lt"/>
                <a:cs typeface="+mj-lt"/>
              </a:rPr>
              <a:t>, 2012).</a:t>
            </a:r>
            <a:endParaRPr lang="en-US">
              <a:latin typeface="Arial"/>
            </a:endParaRPr>
          </a:p>
        </p:txBody>
      </p:sp>
      <p:sp>
        <p:nvSpPr>
          <p:cNvPr id="3" name="TextBox 2">
            <a:extLst>
              <a:ext uri="{FF2B5EF4-FFF2-40B4-BE49-F238E27FC236}">
                <a16:creationId xmlns:a16="http://schemas.microsoft.com/office/drawing/2014/main" id="{DEE89BD9-B393-41E3-A9BD-C7BDAFE57409}"/>
              </a:ext>
            </a:extLst>
          </p:cNvPr>
          <p:cNvSpPr txBox="1"/>
          <p:nvPr/>
        </p:nvSpPr>
        <p:spPr>
          <a:xfrm>
            <a:off x="1015042" y="2610928"/>
            <a:ext cx="4267199"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Asynchronous Learning</a:t>
            </a:r>
          </a:p>
        </p:txBody>
      </p:sp>
      <p:sp>
        <p:nvSpPr>
          <p:cNvPr id="4" name="TextBox 3">
            <a:extLst>
              <a:ext uri="{FF2B5EF4-FFF2-40B4-BE49-F238E27FC236}">
                <a16:creationId xmlns:a16="http://schemas.microsoft.com/office/drawing/2014/main" id="{1C397644-F65F-4DF8-9368-8203053EC87B}"/>
              </a:ext>
            </a:extLst>
          </p:cNvPr>
          <p:cNvSpPr txBox="1"/>
          <p:nvPr/>
        </p:nvSpPr>
        <p:spPr>
          <a:xfrm>
            <a:off x="7023879" y="2566899"/>
            <a:ext cx="3634596"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Synchronous Learning</a:t>
            </a:r>
          </a:p>
        </p:txBody>
      </p:sp>
      <p:pic>
        <p:nvPicPr>
          <p:cNvPr id="5" name="Picture 5" descr="People in classroom">
            <a:extLst>
              <a:ext uri="{FF2B5EF4-FFF2-40B4-BE49-F238E27FC236}">
                <a16:creationId xmlns:a16="http://schemas.microsoft.com/office/drawing/2014/main" id="{7B070566-DE97-4971-A37B-6EEF86098FC6}"/>
              </a:ext>
            </a:extLst>
          </p:cNvPr>
          <p:cNvPicPr>
            <a:picLocks noChangeAspect="1"/>
          </p:cNvPicPr>
          <p:nvPr/>
        </p:nvPicPr>
        <p:blipFill>
          <a:blip r:embed="rId3"/>
          <a:stretch>
            <a:fillRect/>
          </a:stretch>
        </p:blipFill>
        <p:spPr>
          <a:xfrm>
            <a:off x="9411419" y="3930862"/>
            <a:ext cx="2771953" cy="2087411"/>
          </a:xfrm>
          <a:prstGeom prst="rect">
            <a:avLst/>
          </a:prstGeom>
        </p:spPr>
      </p:pic>
      <p:sp>
        <p:nvSpPr>
          <p:cNvPr id="6" name="TextBox 5">
            <a:extLst>
              <a:ext uri="{FF2B5EF4-FFF2-40B4-BE49-F238E27FC236}">
                <a16:creationId xmlns:a16="http://schemas.microsoft.com/office/drawing/2014/main" id="{EE48818F-B2F4-45F8-B7A8-A1A9BE94425D}"/>
              </a:ext>
            </a:extLst>
          </p:cNvPr>
          <p:cNvSpPr txBox="1"/>
          <p:nvPr/>
        </p:nvSpPr>
        <p:spPr>
          <a:xfrm>
            <a:off x="411192" y="640655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4935234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43D1E811-F82C-4FC0-8611-6CFC73FD96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1" name="Picture 110">
            <a:extLst>
              <a:ext uri="{FF2B5EF4-FFF2-40B4-BE49-F238E27FC236}">
                <a16:creationId xmlns:a16="http://schemas.microsoft.com/office/drawing/2014/main" id="{AAC6183A-13DD-465B-9338-4D7F5D5239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3" name="Oval 112">
            <a:extLst>
              <a:ext uri="{FF2B5EF4-FFF2-40B4-BE49-F238E27FC236}">
                <a16:creationId xmlns:a16="http://schemas.microsoft.com/office/drawing/2014/main" id="{15BF20A1-7C3A-4BEC-BE35-8AA3E9F0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5" name="Picture 114">
            <a:extLst>
              <a:ext uri="{FF2B5EF4-FFF2-40B4-BE49-F238E27FC236}">
                <a16:creationId xmlns:a16="http://schemas.microsoft.com/office/drawing/2014/main" id="{46D3BD4A-EBCB-4B8A-BA9C-A6927EB621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7" name="Picture 116">
            <a:extLst>
              <a:ext uri="{FF2B5EF4-FFF2-40B4-BE49-F238E27FC236}">
                <a16:creationId xmlns:a16="http://schemas.microsoft.com/office/drawing/2014/main" id="{F483E078-4237-4FFA-8437-F7E6C799F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19" name="Rectangle 118">
            <a:extLst>
              <a:ext uri="{FF2B5EF4-FFF2-40B4-BE49-F238E27FC236}">
                <a16:creationId xmlns:a16="http://schemas.microsoft.com/office/drawing/2014/main" id="{7FDEDC12-69DE-40B2-9801-E7FFEC7C1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1" name="Rectangle 120">
            <a:extLst>
              <a:ext uri="{FF2B5EF4-FFF2-40B4-BE49-F238E27FC236}">
                <a16:creationId xmlns:a16="http://schemas.microsoft.com/office/drawing/2014/main" id="{3447481A-96D1-4BEB-9703-BFC4C06FD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ounded Rectangle 25">
            <a:extLst>
              <a:ext uri="{FF2B5EF4-FFF2-40B4-BE49-F238E27FC236}">
                <a16:creationId xmlns:a16="http://schemas.microsoft.com/office/drawing/2014/main" id="{06F922D1-A1C1-4280-B4BD-849F408DF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591673"/>
            <a:ext cx="4809175"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408AFAF7-C6CD-4CC3-B127-74D408C6D16F}"/>
              </a:ext>
            </a:extLst>
          </p:cNvPr>
          <p:cNvPicPr>
            <a:picLocks noChangeAspect="1"/>
          </p:cNvPicPr>
          <p:nvPr/>
        </p:nvPicPr>
        <p:blipFill rotWithShape="1">
          <a:blip r:embed="rId7"/>
          <a:srcRect l="2566" r="-3" b="-3"/>
          <a:stretch/>
        </p:blipFill>
        <p:spPr>
          <a:xfrm>
            <a:off x="1118706" y="1078987"/>
            <a:ext cx="3850699" cy="2272469"/>
          </a:xfrm>
          <a:prstGeom prst="rect">
            <a:avLst/>
          </a:prstGeom>
          <a:effectLst/>
        </p:spPr>
      </p:pic>
      <p:pic>
        <p:nvPicPr>
          <p:cNvPr id="3" name="Picture 3" descr="Graphical user interface, text, application, email&#10;&#10;Description automatically generated">
            <a:extLst>
              <a:ext uri="{FF2B5EF4-FFF2-40B4-BE49-F238E27FC236}">
                <a16:creationId xmlns:a16="http://schemas.microsoft.com/office/drawing/2014/main" id="{FE917784-0F50-41D7-82CA-42729BEC156D}"/>
              </a:ext>
            </a:extLst>
          </p:cNvPr>
          <p:cNvPicPr>
            <a:picLocks noChangeAspect="1"/>
          </p:cNvPicPr>
          <p:nvPr/>
        </p:nvPicPr>
        <p:blipFill rotWithShape="1">
          <a:blip r:embed="rId8"/>
          <a:srcRect l="2990" r="-4" b="-4"/>
          <a:stretch/>
        </p:blipFill>
        <p:spPr>
          <a:xfrm>
            <a:off x="1127253" y="3458137"/>
            <a:ext cx="3850699" cy="2272469"/>
          </a:xfrm>
          <a:prstGeom prst="rect">
            <a:avLst/>
          </a:prstGeom>
          <a:effectLst/>
        </p:spPr>
      </p:pic>
      <p:sp>
        <p:nvSpPr>
          <p:cNvPr id="8" name="Title 7">
            <a:extLst>
              <a:ext uri="{FF2B5EF4-FFF2-40B4-BE49-F238E27FC236}">
                <a16:creationId xmlns:a16="http://schemas.microsoft.com/office/drawing/2014/main" id="{8378CF77-5CCE-4A7A-AF73-3EE5581D6969}"/>
              </a:ext>
            </a:extLst>
          </p:cNvPr>
          <p:cNvSpPr>
            <a:spLocks noGrp="1"/>
          </p:cNvSpPr>
          <p:nvPr>
            <p:ph type="title"/>
          </p:nvPr>
        </p:nvSpPr>
        <p:spPr>
          <a:xfrm>
            <a:off x="6425809" y="1257850"/>
            <a:ext cx="9404723" cy="1400530"/>
          </a:xfrm>
        </p:spPr>
        <p:txBody>
          <a:bodyPr/>
          <a:lstStyle/>
          <a:p>
            <a:r>
              <a:rPr lang="en-US">
                <a:latin typeface="Arial"/>
                <a:cs typeface="Arial"/>
              </a:rPr>
              <a:t>Proposed method</a:t>
            </a:r>
            <a:br>
              <a:rPr lang="en-US"/>
            </a:br>
            <a:br>
              <a:rPr lang="en-US"/>
            </a:br>
            <a:endParaRPr lang="en-US"/>
          </a:p>
        </p:txBody>
      </p:sp>
      <p:sp>
        <p:nvSpPr>
          <p:cNvPr id="9" name="TextBox 8">
            <a:extLst>
              <a:ext uri="{FF2B5EF4-FFF2-40B4-BE49-F238E27FC236}">
                <a16:creationId xmlns:a16="http://schemas.microsoft.com/office/drawing/2014/main" id="{9715F563-5E2E-4185-8932-F0E1C31A550B}"/>
              </a:ext>
            </a:extLst>
          </p:cNvPr>
          <p:cNvSpPr txBox="1"/>
          <p:nvPr/>
        </p:nvSpPr>
        <p:spPr>
          <a:xfrm>
            <a:off x="6780362" y="2539042"/>
            <a:ext cx="492855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We have created a questionnaire, what questions will we ask?.</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conduct our research in week 7.</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Who? We will ask the students.</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How? We will send link to student via email and for those with limitations we can conduct face to face.</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No age or gender limitations applies to everyone who attend UWTSD.</a:t>
            </a:r>
          </a:p>
          <a:p>
            <a:pPr marL="285750" indent="-285750">
              <a:buFont typeface="Arial"/>
              <a:buChar char="•"/>
            </a:pPr>
            <a:endParaRPr lang="en-US"/>
          </a:p>
          <a:p>
            <a:pPr marL="285750" indent="-285750">
              <a:buFont typeface="Wingdings"/>
              <a:buChar char="§"/>
            </a:pPr>
            <a:endParaRPr lang="en-US"/>
          </a:p>
        </p:txBody>
      </p:sp>
      <p:sp>
        <p:nvSpPr>
          <p:cNvPr id="2" name="TextBox 1">
            <a:extLst>
              <a:ext uri="{FF2B5EF4-FFF2-40B4-BE49-F238E27FC236}">
                <a16:creationId xmlns:a16="http://schemas.microsoft.com/office/drawing/2014/main" id="{8374F7B4-DF1A-4D66-BD51-143B2B3E4CC8}"/>
              </a:ext>
            </a:extLst>
          </p:cNvPr>
          <p:cNvSpPr txBox="1"/>
          <p:nvPr/>
        </p:nvSpPr>
        <p:spPr>
          <a:xfrm>
            <a:off x="324929" y="647843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accent2">
                    <a:lumMod val="75000"/>
                  </a:schemeClr>
                </a:solidFill>
                <a:latin typeface="Arial"/>
                <a:cs typeface="Arial"/>
              </a:rPr>
              <a:t>Yasmeen Begum</a:t>
            </a:r>
          </a:p>
        </p:txBody>
      </p:sp>
    </p:spTree>
    <p:extLst>
      <p:ext uri="{BB962C8B-B14F-4D97-AF65-F5344CB8AC3E}">
        <p14:creationId xmlns:p14="http://schemas.microsoft.com/office/powerpoint/2010/main" val="2743996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9"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DBE9E1-82B5-4FC9-8370-DAAAFA388664}"/>
              </a:ext>
            </a:extLst>
          </p:cNvPr>
          <p:cNvSpPr>
            <a:spLocks noGrp="1"/>
          </p:cNvSpPr>
          <p:nvPr>
            <p:ph type="title"/>
          </p:nvPr>
        </p:nvSpPr>
        <p:spPr>
          <a:xfrm>
            <a:off x="648930" y="629267"/>
            <a:ext cx="9252154" cy="1016654"/>
          </a:xfrm>
        </p:spPr>
        <p:txBody>
          <a:bodyPr>
            <a:normAutofit/>
          </a:bodyPr>
          <a:lstStyle/>
          <a:p>
            <a:r>
              <a:rPr lang="en-US">
                <a:latin typeface="Arial"/>
                <a:cs typeface="Arial"/>
              </a:rPr>
              <a:t>Ethical Considerations</a:t>
            </a:r>
          </a:p>
        </p:txBody>
      </p:sp>
      <p:sp>
        <p:nvSpPr>
          <p:cNvPr id="31" name="Rectangle 30">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EFFFB993-86F6-4BB9-B137-78FA30BC8750}"/>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What are ethics?</a:t>
            </a:r>
          </a:p>
          <a:p>
            <a:pPr>
              <a:buClr>
                <a:srgbClr val="EF53A5"/>
              </a:buClr>
            </a:pPr>
            <a:endParaRPr lang="en-US">
              <a:solidFill>
                <a:schemeClr val="bg1"/>
              </a:solidFill>
              <a:latin typeface="Arial"/>
              <a:cs typeface="Calibri"/>
            </a:endParaRPr>
          </a:p>
          <a:p>
            <a:pPr lvl="1">
              <a:buClr>
                <a:srgbClr val="EF53A5"/>
              </a:buClr>
            </a:pPr>
            <a:r>
              <a:rPr lang="en-US" sz="2000">
                <a:solidFill>
                  <a:schemeClr val="bg1"/>
                </a:solidFill>
                <a:latin typeface="Arial"/>
                <a:cs typeface="Calibri"/>
              </a:rPr>
              <a:t>In our research we will use ethics by ensuring that everyone is informed of the research</a:t>
            </a:r>
          </a:p>
          <a:p>
            <a:pPr lvl="1">
              <a:buClr>
                <a:srgbClr val="EF53A5"/>
              </a:buClr>
            </a:pPr>
            <a:r>
              <a:rPr lang="en-US" sz="2000">
                <a:solidFill>
                  <a:schemeClr val="bg1"/>
                </a:solidFill>
                <a:latin typeface="Arial"/>
                <a:cs typeface="Calibri"/>
              </a:rPr>
              <a:t>Participants will have the option to opt out from our study </a:t>
            </a:r>
          </a:p>
          <a:p>
            <a:pPr lvl="1">
              <a:buClr>
                <a:srgbClr val="EF53A5"/>
              </a:buClr>
            </a:pPr>
            <a:r>
              <a:rPr lang="en-US" sz="2000">
                <a:solidFill>
                  <a:schemeClr val="bg1"/>
                </a:solidFill>
                <a:latin typeface="Arial"/>
                <a:cs typeface="Calibri"/>
              </a:rPr>
              <a:t>We will ensure that your information will be kept secret and we will not share it.</a:t>
            </a:r>
          </a:p>
          <a:p>
            <a:pPr marL="457200" lvl="1" indent="0">
              <a:buClr>
                <a:srgbClr val="EF53A5"/>
              </a:buClr>
              <a:buNone/>
            </a:pPr>
            <a:endParaRPr lang="en-US">
              <a:solidFill>
                <a:schemeClr val="bg1">
                  <a:lumMod val="95000"/>
                  <a:lumOff val="5000"/>
                </a:schemeClr>
              </a:solidFill>
              <a:cs typeface="Calibri"/>
            </a:endParaRPr>
          </a:p>
        </p:txBody>
      </p:sp>
      <p:sp>
        <p:nvSpPr>
          <p:cNvPr id="4" name="Footer Placeholder 3">
            <a:extLst>
              <a:ext uri="{FF2B5EF4-FFF2-40B4-BE49-F238E27FC236}">
                <a16:creationId xmlns:a16="http://schemas.microsoft.com/office/drawing/2014/main" id="{CD2D4C40-32FD-466E-8CDD-5143990C0152}"/>
              </a:ext>
            </a:extLst>
          </p:cNvPr>
          <p:cNvSpPr>
            <a:spLocks noGrp="1"/>
          </p:cNvSpPr>
          <p:nvPr>
            <p:ph type="ftr" sz="quarter" idx="11"/>
          </p:nvPr>
        </p:nvSpPr>
        <p:spPr>
          <a:xfrm>
            <a:off x="636915" y="6355080"/>
            <a:ext cx="3859795" cy="304801"/>
          </a:xfrm>
        </p:spPr>
        <p:txBody>
          <a:bodyPr>
            <a:normAutofit/>
          </a:bodyPr>
          <a:lstStyle/>
          <a:p>
            <a:pPr>
              <a:spcAft>
                <a:spcPts val="600"/>
              </a:spcAft>
            </a:pPr>
            <a:r>
              <a:rPr lang="en-US" sz="1200">
                <a:solidFill>
                  <a:schemeClr val="accent1"/>
                </a:solidFill>
                <a:latin typeface="Arial"/>
                <a:cs typeface="Arial"/>
              </a:rPr>
              <a:t>Stephanie Whelan</a:t>
            </a:r>
          </a:p>
        </p:txBody>
      </p:sp>
      <p:pic>
        <p:nvPicPr>
          <p:cNvPr id="7" name="Graphic 6" descr="Scales of Justice">
            <a:extLst>
              <a:ext uri="{FF2B5EF4-FFF2-40B4-BE49-F238E27FC236}">
                <a16:creationId xmlns:a16="http://schemas.microsoft.com/office/drawing/2014/main" id="{5271A69D-1118-4A77-A51D-B4A44C6999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Tree>
    <p:extLst>
      <p:ext uri="{BB962C8B-B14F-4D97-AF65-F5344CB8AC3E}">
        <p14:creationId xmlns:p14="http://schemas.microsoft.com/office/powerpoint/2010/main" val="111200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7" name="Rectangle 100">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8"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9" name="Freeform: Shape 104">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0" name="Rectangle 106">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9" name="Title 38">
            <a:extLst>
              <a:ext uri="{FF2B5EF4-FFF2-40B4-BE49-F238E27FC236}">
                <a16:creationId xmlns:a16="http://schemas.microsoft.com/office/drawing/2014/main" id="{D7270006-4072-4315-9DEA-BB76A12EF53A}"/>
              </a:ext>
            </a:extLst>
          </p:cNvPr>
          <p:cNvSpPr>
            <a:spLocks noGrp="1"/>
          </p:cNvSpPr>
          <p:nvPr>
            <p:ph type="title"/>
          </p:nvPr>
        </p:nvSpPr>
        <p:spPr>
          <a:xfrm>
            <a:off x="653143" y="1645920"/>
            <a:ext cx="3522879" cy="4470821"/>
          </a:xfrm>
        </p:spPr>
        <p:txBody>
          <a:bodyPr>
            <a:normAutofit/>
          </a:bodyPr>
          <a:lstStyle/>
          <a:p>
            <a:pPr algn="r"/>
            <a:br>
              <a:rPr lang="en-US">
                <a:solidFill>
                  <a:srgbClr val="FFFFFF"/>
                </a:solidFill>
              </a:rPr>
            </a:br>
            <a:endParaRPr lang="en-US">
              <a:solidFill>
                <a:srgbClr val="FFFFFF"/>
              </a:solidFill>
            </a:endParaRPr>
          </a:p>
        </p:txBody>
      </p:sp>
      <p:sp>
        <p:nvSpPr>
          <p:cNvPr id="20" name="Footer Placeholder 3">
            <a:extLst>
              <a:ext uri="{FF2B5EF4-FFF2-40B4-BE49-F238E27FC236}">
                <a16:creationId xmlns:a16="http://schemas.microsoft.com/office/drawing/2014/main" id="{F12CCDE5-A828-4F6D-9432-1AA05206B0BC}"/>
              </a:ext>
            </a:extLst>
          </p:cNvPr>
          <p:cNvSpPr>
            <a:spLocks noGrp="1"/>
          </p:cNvSpPr>
          <p:nvPr>
            <p:ph type="ftr" sz="quarter" idx="11"/>
          </p:nvPr>
        </p:nvSpPr>
        <p:spPr>
          <a:xfrm>
            <a:off x="659742" y="6355080"/>
            <a:ext cx="3987136" cy="304801"/>
          </a:xfrm>
        </p:spPr>
        <p:txBody>
          <a:bodyPr anchor="ctr">
            <a:normAutofit/>
          </a:bodyPr>
          <a:lstStyle/>
          <a:p>
            <a:pPr>
              <a:spcAft>
                <a:spcPts val="600"/>
              </a:spcAft>
            </a:pPr>
            <a:r>
              <a:rPr lang="en-US" sz="1200">
                <a:solidFill>
                  <a:schemeClr val="bg1">
                    <a:lumMod val="95000"/>
                  </a:schemeClr>
                </a:solidFill>
                <a:latin typeface="Arial"/>
                <a:cs typeface="Arial"/>
              </a:rPr>
              <a:t>Stephanie Whelan</a:t>
            </a:r>
          </a:p>
        </p:txBody>
      </p:sp>
      <p:graphicFrame>
        <p:nvGraphicFramePr>
          <p:cNvPr id="131" name="Content Placeholder 79">
            <a:extLst>
              <a:ext uri="{FF2B5EF4-FFF2-40B4-BE49-F238E27FC236}">
                <a16:creationId xmlns:a16="http://schemas.microsoft.com/office/drawing/2014/main" id="{401D71FC-954D-4263-935B-C124DDA7CB96}"/>
              </a:ext>
            </a:extLst>
          </p:cNvPr>
          <p:cNvGraphicFramePr>
            <a:graphicFrameLocks noGrp="1"/>
          </p:cNvGraphicFramePr>
          <p:nvPr>
            <p:ph idx="1"/>
            <p:extLst>
              <p:ext uri="{D42A27DB-BD31-4B8C-83A1-F6EECF244321}">
                <p14:modId xmlns:p14="http://schemas.microsoft.com/office/powerpoint/2010/main" val="1474029311"/>
              </p:ext>
            </p:extLst>
          </p:nvPr>
        </p:nvGraphicFramePr>
        <p:xfrm>
          <a:off x="5304750" y="1444637"/>
          <a:ext cx="6379578" cy="5419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0" name="TextBox 329">
            <a:extLst>
              <a:ext uri="{FF2B5EF4-FFF2-40B4-BE49-F238E27FC236}">
                <a16:creationId xmlns:a16="http://schemas.microsoft.com/office/drawing/2014/main" id="{A4C944FF-B04C-4C6C-9D66-3FFEA7A0401E}"/>
              </a:ext>
            </a:extLst>
          </p:cNvPr>
          <p:cNvSpPr txBox="1"/>
          <p:nvPr/>
        </p:nvSpPr>
        <p:spPr>
          <a:xfrm>
            <a:off x="497456" y="439947"/>
            <a:ext cx="297323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000">
              <a:solidFill>
                <a:schemeClr val="bg1"/>
              </a:solidFill>
              <a:latin typeface="Calibri"/>
              <a:cs typeface="Calibri"/>
            </a:endParaRPr>
          </a:p>
        </p:txBody>
      </p:sp>
      <p:sp>
        <p:nvSpPr>
          <p:cNvPr id="24" name="TextBox 23">
            <a:extLst>
              <a:ext uri="{FF2B5EF4-FFF2-40B4-BE49-F238E27FC236}">
                <a16:creationId xmlns:a16="http://schemas.microsoft.com/office/drawing/2014/main" id="{872AD3CD-9209-46E4-9220-31CC29682BD3}"/>
              </a:ext>
            </a:extLst>
          </p:cNvPr>
          <p:cNvSpPr txBox="1"/>
          <p:nvPr/>
        </p:nvSpPr>
        <p:spPr>
          <a:xfrm>
            <a:off x="181155" y="439947"/>
            <a:ext cx="360584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Arial"/>
                <a:cs typeface="Arial"/>
              </a:rPr>
              <a:t>Saunders et al(2019) </a:t>
            </a:r>
            <a:endParaRPr lang="en-US" sz="2400">
              <a:solidFill>
                <a:schemeClr val="bg1"/>
              </a:solidFill>
              <a:latin typeface="Arial"/>
              <a:cs typeface="Arial"/>
            </a:endParaRPr>
          </a:p>
          <a:p>
            <a:r>
              <a:rPr lang="en-US" sz="2400" b="1">
                <a:solidFill>
                  <a:schemeClr val="bg1"/>
                </a:solidFill>
                <a:latin typeface="Arial"/>
                <a:cs typeface="Arial"/>
              </a:rPr>
              <a:t>Ethical </a:t>
            </a:r>
            <a:endParaRPr lang="en-US" sz="2400">
              <a:solidFill>
                <a:schemeClr val="bg1"/>
              </a:solidFill>
              <a:latin typeface="Arial"/>
              <a:cs typeface="Arial"/>
            </a:endParaRPr>
          </a:p>
          <a:p>
            <a:r>
              <a:rPr lang="en-US" sz="2400" b="1">
                <a:solidFill>
                  <a:schemeClr val="bg1"/>
                </a:solidFill>
                <a:latin typeface="Arial"/>
                <a:cs typeface="Arial"/>
              </a:rPr>
              <a:t>considerations in research are a set of principles that guide your research and practices.</a:t>
            </a:r>
            <a:endParaRPr lang="en-US" sz="2400">
              <a:solidFill>
                <a:schemeClr val="bg1"/>
              </a:solidFill>
              <a:latin typeface="Arial"/>
              <a:cs typeface="Arial"/>
            </a:endParaRPr>
          </a:p>
        </p:txBody>
      </p:sp>
      <p:sp>
        <p:nvSpPr>
          <p:cNvPr id="25" name="TextBox 24">
            <a:extLst>
              <a:ext uri="{FF2B5EF4-FFF2-40B4-BE49-F238E27FC236}">
                <a16:creationId xmlns:a16="http://schemas.microsoft.com/office/drawing/2014/main" id="{3BE8CA6A-D3ED-46DF-AA22-D8D03B3CB39F}"/>
              </a:ext>
            </a:extLst>
          </p:cNvPr>
          <p:cNvSpPr txBox="1"/>
          <p:nvPr/>
        </p:nvSpPr>
        <p:spPr>
          <a:xfrm>
            <a:off x="181155" y="3775494"/>
            <a:ext cx="4267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EC76B5"/>
              </a:solidFill>
              <a:latin typeface="Arial"/>
              <a:ea typeface="Arial"/>
              <a:cs typeface="Arial"/>
            </a:endParaRPr>
          </a:p>
          <a:p>
            <a:endParaRPr lang="en-US">
              <a:solidFill>
                <a:srgbClr val="EC76B5"/>
              </a:solidFill>
              <a:latin typeface="Arial"/>
              <a:ea typeface="Arial"/>
              <a:cs typeface="Arial"/>
            </a:endParaRPr>
          </a:p>
          <a:p>
            <a:pPr algn="l"/>
            <a:r>
              <a:rPr lang="en-US">
                <a:solidFill>
                  <a:srgbClr val="EC76B5"/>
                </a:solidFill>
                <a:latin typeface="Arial"/>
                <a:ea typeface="Arial"/>
                <a:cs typeface="Arial"/>
                <a:hlinkClick r:id="rId8">
                  <a:extLst>
                    <a:ext uri="{A12FA001-AC4F-418D-AE19-62706E023703}">
                      <ahyp:hlinkClr xmlns:ahyp="http://schemas.microsoft.com/office/drawing/2018/hyperlinkcolor" val="tx"/>
                    </a:ext>
                  </a:extLst>
                </a:hlinkClick>
              </a:rPr>
              <a:t>https://www.uwtsd.ac.uk/media/uwtsd-website/content-assets/documents/research/research-ethics-integrity-code-practice.pdf</a:t>
            </a:r>
            <a:endParaRPr lang="en-US">
              <a:latin typeface="Arial"/>
              <a:cs typeface="Arial"/>
            </a:endParaRPr>
          </a:p>
        </p:txBody>
      </p:sp>
    </p:spTree>
    <p:extLst>
      <p:ext uri="{BB962C8B-B14F-4D97-AF65-F5344CB8AC3E}">
        <p14:creationId xmlns:p14="http://schemas.microsoft.com/office/powerpoint/2010/main" val="1015970010"/>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base">
                                        <p:cTn id="7" dur="500" fill="hold"/>
                                        <p:tgtEl>
                                          <p:spTgt spid="131"/>
                                        </p:tgtEl>
                                        <p:attrNameLst>
                                          <p:attrName>ppt_x</p:attrName>
                                        </p:attrNameLst>
                                      </p:cBhvr>
                                      <p:tavLst>
                                        <p:tav tm="0">
                                          <p:val>
                                            <p:strVal val="#ppt_x"/>
                                          </p:val>
                                        </p:tav>
                                        <p:tav tm="100000">
                                          <p:val>
                                            <p:strVal val="#ppt_x"/>
                                          </p:val>
                                        </p:tav>
                                      </p:tavLst>
                                    </p:anim>
                                    <p:anim calcmode="lin" valueType="num">
                                      <p:cBhvr additive="base">
                                        <p:cTn id="8" dur="500" fill="hold"/>
                                        <p:tgtEl>
                                          <p:spTgt spid="1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A9D26-65F5-4BA2-A2BA-79A53188ECB5}"/>
              </a:ext>
            </a:extLst>
          </p:cNvPr>
          <p:cNvSpPr>
            <a:spLocks noGrp="1"/>
          </p:cNvSpPr>
          <p:nvPr>
            <p:ph type="title"/>
          </p:nvPr>
        </p:nvSpPr>
        <p:spPr>
          <a:xfrm>
            <a:off x="646111" y="609601"/>
            <a:ext cx="6246093" cy="1675975"/>
          </a:xfrm>
        </p:spPr>
        <p:txBody>
          <a:bodyPr>
            <a:normAutofit/>
          </a:bodyPr>
          <a:lstStyle/>
          <a:p>
            <a:r>
              <a:rPr lang="en-US">
                <a:latin typeface="Arial"/>
                <a:cs typeface="Arial"/>
              </a:rPr>
              <a:t>Research Timeline</a:t>
            </a:r>
          </a:p>
        </p:txBody>
      </p:sp>
      <p:pic>
        <p:nvPicPr>
          <p:cNvPr id="7" name="Picture 7" descr="A pencil on top of a paper with a printed line graph">
            <a:extLst>
              <a:ext uri="{FF2B5EF4-FFF2-40B4-BE49-F238E27FC236}">
                <a16:creationId xmlns:a16="http://schemas.microsoft.com/office/drawing/2014/main" id="{112F5EF6-65B3-40B6-91A4-73CD206FD423}"/>
              </a:ext>
            </a:extLst>
          </p:cNvPr>
          <p:cNvPicPr>
            <a:picLocks noChangeAspect="1"/>
          </p:cNvPicPr>
          <p:nvPr/>
        </p:nvPicPr>
        <p:blipFill rotWithShape="1">
          <a:blip r:embed="rId3"/>
          <a:srcRect r="3722" b="4"/>
          <a:stretch/>
        </p:blipFill>
        <p:spPr>
          <a:xfrm>
            <a:off x="7971081" y="609137"/>
            <a:ext cx="3990161" cy="2766290"/>
          </a:xfrm>
          <a:prstGeom prst="rect">
            <a:avLst/>
          </a:prstGeom>
          <a:effectLst>
            <a:outerShdw blurRad="50800" dist="38100" dir="5400000" algn="t" rotWithShape="0">
              <a:prstClr val="black">
                <a:alpha val="43000"/>
              </a:prstClr>
            </a:outerShdw>
          </a:effectLst>
        </p:spPr>
      </p:pic>
      <p:sp>
        <p:nvSpPr>
          <p:cNvPr id="60" name="Rectangle 59">
            <a:extLst>
              <a:ext uri="{FF2B5EF4-FFF2-40B4-BE49-F238E27FC236}">
                <a16:creationId xmlns:a16="http://schemas.microsoft.com/office/drawing/2014/main" id="{BFBBEF31-49A6-486E-B647-0808BB47F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Content Placeholder 40">
            <a:extLst>
              <a:ext uri="{FF2B5EF4-FFF2-40B4-BE49-F238E27FC236}">
                <a16:creationId xmlns:a16="http://schemas.microsoft.com/office/drawing/2014/main" id="{EA1021C0-B15F-4F3D-ADB7-656D2A686E05}"/>
              </a:ext>
            </a:extLst>
          </p:cNvPr>
          <p:cNvSpPr>
            <a:spLocks noGrp="1"/>
          </p:cNvSpPr>
          <p:nvPr>
            <p:ph idx="1"/>
          </p:nvPr>
        </p:nvSpPr>
        <p:spPr>
          <a:xfrm>
            <a:off x="138968" y="1650658"/>
            <a:ext cx="7719973" cy="4597741"/>
          </a:xfrm>
        </p:spPr>
        <p:txBody>
          <a:bodyPr vert="horz" lIns="91440" tIns="45720" rIns="91440" bIns="45720" rtlCol="0" anchor="t">
            <a:noAutofit/>
          </a:bodyPr>
          <a:lstStyle/>
          <a:p>
            <a:pPr>
              <a:lnSpc>
                <a:spcPct val="90000"/>
              </a:lnSpc>
            </a:pPr>
            <a:r>
              <a:rPr lang="en-US" sz="2200">
                <a:latin typeface="Arial"/>
                <a:cs typeface="Arial"/>
              </a:rPr>
              <a:t>Week 1 – introduction to module</a:t>
            </a:r>
          </a:p>
          <a:p>
            <a:pPr>
              <a:lnSpc>
                <a:spcPct val="90000"/>
              </a:lnSpc>
              <a:buClr>
                <a:srgbClr val="EF53A5"/>
              </a:buClr>
            </a:pPr>
            <a:r>
              <a:rPr lang="en-US" sz="2200">
                <a:latin typeface="Arial"/>
                <a:cs typeface="Arial"/>
              </a:rPr>
              <a:t>Week 2 – finding and understanding information</a:t>
            </a:r>
          </a:p>
          <a:p>
            <a:pPr>
              <a:lnSpc>
                <a:spcPct val="90000"/>
              </a:lnSpc>
              <a:buClr>
                <a:srgbClr val="EF53A5"/>
              </a:buClr>
            </a:pPr>
            <a:r>
              <a:rPr lang="en-US" sz="2200">
                <a:latin typeface="Arial"/>
                <a:cs typeface="Arial"/>
              </a:rPr>
              <a:t>Week 3 – research design methods</a:t>
            </a:r>
          </a:p>
          <a:p>
            <a:pPr>
              <a:lnSpc>
                <a:spcPct val="90000"/>
              </a:lnSpc>
              <a:buClr>
                <a:srgbClr val="EF53A5"/>
              </a:buClr>
            </a:pPr>
            <a:r>
              <a:rPr lang="en-US" sz="2200">
                <a:latin typeface="Arial"/>
                <a:cs typeface="Arial"/>
              </a:rPr>
              <a:t>Week 4 – research ethics</a:t>
            </a:r>
          </a:p>
          <a:p>
            <a:pPr>
              <a:lnSpc>
                <a:spcPct val="90000"/>
              </a:lnSpc>
              <a:buClr>
                <a:srgbClr val="EF53A5"/>
              </a:buClr>
            </a:pPr>
            <a:r>
              <a:rPr lang="en-US" sz="2200">
                <a:latin typeface="Arial"/>
                <a:cs typeface="Arial"/>
              </a:rPr>
              <a:t>Week 5 – submitting our presentation</a:t>
            </a:r>
          </a:p>
          <a:p>
            <a:pPr>
              <a:lnSpc>
                <a:spcPct val="90000"/>
              </a:lnSpc>
              <a:buClr>
                <a:srgbClr val="EF53A5"/>
              </a:buClr>
            </a:pPr>
            <a:r>
              <a:rPr lang="en-US" sz="2200">
                <a:latin typeface="Arial"/>
                <a:cs typeface="Arial"/>
              </a:rPr>
              <a:t>Week 6 – presenting our presentation</a:t>
            </a:r>
          </a:p>
          <a:p>
            <a:pPr>
              <a:lnSpc>
                <a:spcPct val="90000"/>
              </a:lnSpc>
              <a:buClr>
                <a:srgbClr val="EF53A5"/>
              </a:buClr>
            </a:pPr>
            <a:r>
              <a:rPr lang="en-US" sz="2200">
                <a:latin typeface="Arial"/>
                <a:cs typeface="Arial"/>
              </a:rPr>
              <a:t>Week 7 – conducting research and collecting data</a:t>
            </a:r>
          </a:p>
          <a:p>
            <a:pPr>
              <a:lnSpc>
                <a:spcPct val="90000"/>
              </a:lnSpc>
              <a:buClr>
                <a:srgbClr val="EF53A5"/>
              </a:buClr>
            </a:pPr>
            <a:r>
              <a:rPr lang="en-US" sz="2200">
                <a:latin typeface="Arial"/>
                <a:cs typeface="Arial"/>
              </a:rPr>
              <a:t>Week 8 – data analysis, MS Excel</a:t>
            </a:r>
          </a:p>
          <a:p>
            <a:pPr>
              <a:lnSpc>
                <a:spcPct val="90000"/>
              </a:lnSpc>
              <a:buClr>
                <a:srgbClr val="EF53A5"/>
              </a:buClr>
            </a:pPr>
            <a:r>
              <a:rPr lang="en-US" sz="2200">
                <a:latin typeface="Arial"/>
                <a:cs typeface="Arial"/>
              </a:rPr>
              <a:t>Week 9 – writing report based on research and data analysis</a:t>
            </a:r>
          </a:p>
          <a:p>
            <a:pPr>
              <a:lnSpc>
                <a:spcPct val="90000"/>
              </a:lnSpc>
              <a:buClr>
                <a:srgbClr val="EF53A5"/>
              </a:buClr>
            </a:pPr>
            <a:r>
              <a:rPr lang="en-US" sz="2200">
                <a:latin typeface="Arial"/>
                <a:cs typeface="Arial"/>
              </a:rPr>
              <a:t>Week 10 – submitting final report</a:t>
            </a:r>
          </a:p>
        </p:txBody>
      </p:sp>
      <p:pic>
        <p:nvPicPr>
          <p:cNvPr id="8" name="Picture 8" descr="Different types of clocks">
            <a:extLst>
              <a:ext uri="{FF2B5EF4-FFF2-40B4-BE49-F238E27FC236}">
                <a16:creationId xmlns:a16="http://schemas.microsoft.com/office/drawing/2014/main" id="{9E9E9D37-5795-441D-B9D6-4962E06C68BF}"/>
              </a:ext>
            </a:extLst>
          </p:cNvPr>
          <p:cNvPicPr>
            <a:picLocks noChangeAspect="1"/>
          </p:cNvPicPr>
          <p:nvPr/>
        </p:nvPicPr>
        <p:blipFill rotWithShape="1">
          <a:blip r:embed="rId4"/>
          <a:srcRect l="3878" r="14988" b="3"/>
          <a:stretch/>
        </p:blipFill>
        <p:spPr>
          <a:xfrm>
            <a:off x="7971081" y="3553995"/>
            <a:ext cx="3990161" cy="2766290"/>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CA93B74D-4C49-42EB-BDC6-25478D8DAA41}"/>
              </a:ext>
            </a:extLst>
          </p:cNvPr>
          <p:cNvSpPr txBox="1"/>
          <p:nvPr/>
        </p:nvSpPr>
        <p:spPr>
          <a:xfrm>
            <a:off x="305627" y="647036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Arial"/>
                <a:cs typeface="Arial"/>
              </a:rPr>
              <a:t>Zlatina</a:t>
            </a:r>
            <a:r>
              <a:rPr lang="en-US" sz="1200">
                <a:latin typeface="Arial"/>
                <a:cs typeface="Arial"/>
              </a:rPr>
              <a:t> </a:t>
            </a:r>
            <a:r>
              <a:rPr lang="en-US" sz="1200" err="1">
                <a:latin typeface="Arial"/>
                <a:cs typeface="Arial"/>
              </a:rPr>
              <a:t>Belcheva</a:t>
            </a:r>
            <a:endParaRPr lang="en-US" sz="1200">
              <a:latin typeface="Arial"/>
              <a:cs typeface="Arial"/>
            </a:endParaRPr>
          </a:p>
        </p:txBody>
      </p:sp>
    </p:spTree>
    <p:extLst>
      <p:ext uri="{BB962C8B-B14F-4D97-AF65-F5344CB8AC3E}">
        <p14:creationId xmlns:p14="http://schemas.microsoft.com/office/powerpoint/2010/main" val="172085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32"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3BF8C4B-B88A-4DBA-BCDA-D1A2CC13E483}"/>
              </a:ext>
            </a:extLst>
          </p:cNvPr>
          <p:cNvSpPr>
            <a:spLocks noGrp="1"/>
          </p:cNvSpPr>
          <p:nvPr>
            <p:ph type="title"/>
          </p:nvPr>
        </p:nvSpPr>
        <p:spPr>
          <a:xfrm>
            <a:off x="648930" y="629267"/>
            <a:ext cx="9252154" cy="1016654"/>
          </a:xfrm>
        </p:spPr>
        <p:txBody>
          <a:bodyPr>
            <a:normAutofit/>
          </a:bodyPr>
          <a:lstStyle/>
          <a:p>
            <a:r>
              <a:rPr lang="en-US">
                <a:latin typeface="Arial"/>
                <a:cs typeface="Arial"/>
              </a:rPr>
              <a:t>Hypothesis</a:t>
            </a:r>
          </a:p>
        </p:txBody>
      </p:sp>
      <p:sp>
        <p:nvSpPr>
          <p:cNvPr id="33" name="Rectangle 25">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170C6847-8E1D-4F82-8521-2B456BF9ADE7}"/>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Based on current research we believe that students will agree that there is a need to provide training on technology to collaborate here at the UWTSD.</a:t>
            </a:r>
          </a:p>
          <a:p>
            <a:pPr>
              <a:buClr>
                <a:srgbClr val="EF53A5"/>
              </a:buClr>
            </a:pPr>
            <a:endParaRPr lang="en-US">
              <a:solidFill>
                <a:schemeClr val="bg1"/>
              </a:solidFill>
              <a:latin typeface="Arial"/>
              <a:cs typeface="Calibri"/>
            </a:endParaRPr>
          </a:p>
          <a:p>
            <a:pPr>
              <a:buClr>
                <a:srgbClr val="EF53A5"/>
              </a:buClr>
            </a:pPr>
            <a:r>
              <a:rPr lang="en-US">
                <a:solidFill>
                  <a:schemeClr val="bg1"/>
                </a:solidFill>
                <a:cs typeface="Calibri"/>
              </a:rPr>
              <a:t>Pete not this presentation</a:t>
            </a:r>
          </a:p>
          <a:p>
            <a:pPr>
              <a:buClr>
                <a:srgbClr val="EF53A5"/>
              </a:buClr>
            </a:pPr>
            <a:endParaRPr lang="en-US">
              <a:solidFill>
                <a:schemeClr val="bg1"/>
              </a:solidFill>
              <a:cs typeface="Calibri"/>
            </a:endParaRPr>
          </a:p>
          <a:p>
            <a:endParaRPr lang="en-US">
              <a:solidFill>
                <a:schemeClr val="bg1"/>
              </a:solidFill>
              <a:cs typeface="Calibri"/>
            </a:endParaRPr>
          </a:p>
          <a:p>
            <a:endParaRPr lang="en-US">
              <a:solidFill>
                <a:schemeClr val="bg1"/>
              </a:solidFill>
              <a:cs typeface="Calibri"/>
            </a:endParaRPr>
          </a:p>
        </p:txBody>
      </p:sp>
      <p:pic>
        <p:nvPicPr>
          <p:cNvPr id="19" name="Graphic 6" descr="Group Brainstorm">
            <a:extLst>
              <a:ext uri="{FF2B5EF4-FFF2-40B4-BE49-F238E27FC236}">
                <a16:creationId xmlns:a16="http://schemas.microsoft.com/office/drawing/2014/main" id="{68061BB8-7E8E-4F64-8D78-4050ADF6E6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
        <p:nvSpPr>
          <p:cNvPr id="4" name="TextBox 3">
            <a:extLst>
              <a:ext uri="{FF2B5EF4-FFF2-40B4-BE49-F238E27FC236}">
                <a16:creationId xmlns:a16="http://schemas.microsoft.com/office/drawing/2014/main" id="{FC91B3F5-62AD-4950-9301-045322CAF46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extBox 4">
            <a:extLst>
              <a:ext uri="{FF2B5EF4-FFF2-40B4-BE49-F238E27FC236}">
                <a16:creationId xmlns:a16="http://schemas.microsoft.com/office/drawing/2014/main" id="{AD036755-0AE7-4204-A42C-2F704A41A754}"/>
              </a:ext>
            </a:extLst>
          </p:cNvPr>
          <p:cNvSpPr txBox="1"/>
          <p:nvPr/>
        </p:nvSpPr>
        <p:spPr>
          <a:xfrm>
            <a:off x="381540" y="6391275"/>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chemeClr val="bg1">
                    <a:lumMod val="95000"/>
                    <a:lumOff val="5000"/>
                  </a:schemeClr>
                </a:solidFill>
                <a:latin typeface="Arial"/>
                <a:cs typeface="Arial"/>
              </a:rPr>
              <a:t>Zlatina</a:t>
            </a:r>
            <a:r>
              <a:rPr lang="en-US" sz="1200">
                <a:solidFill>
                  <a:schemeClr val="bg1">
                    <a:lumMod val="95000"/>
                    <a:lumOff val="5000"/>
                  </a:schemeClr>
                </a:solidFill>
                <a:latin typeface="Arial"/>
                <a:cs typeface="Arial"/>
              </a:rPr>
              <a:t> </a:t>
            </a:r>
            <a:r>
              <a:rPr lang="en-US" sz="1200" err="1">
                <a:solidFill>
                  <a:schemeClr val="bg1">
                    <a:lumMod val="95000"/>
                    <a:lumOff val="5000"/>
                  </a:schemeClr>
                </a:solidFill>
                <a:latin typeface="Arial"/>
                <a:cs typeface="Arial"/>
              </a:rPr>
              <a:t>Belcheva</a:t>
            </a:r>
            <a:endParaRPr lang="en-US" sz="1200">
              <a:solidFill>
                <a:schemeClr val="bg1">
                  <a:lumMod val="95000"/>
                  <a:lumOff val="5000"/>
                </a:schemeClr>
              </a:solidFill>
              <a:latin typeface="Arial"/>
              <a:cs typeface="Arial"/>
            </a:endParaRPr>
          </a:p>
          <a:p>
            <a:endParaRPr lang="en-US">
              <a:solidFill>
                <a:schemeClr val="accent2">
                  <a:lumMod val="75000"/>
                </a:schemeClr>
              </a:solidFill>
            </a:endParaRPr>
          </a:p>
        </p:txBody>
      </p:sp>
    </p:spTree>
    <p:extLst>
      <p:ext uri="{BB962C8B-B14F-4D97-AF65-F5344CB8AC3E}">
        <p14:creationId xmlns:p14="http://schemas.microsoft.com/office/powerpoint/2010/main" val="3527747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57F0-9477-47B0-A39A-59D746D13F3A}"/>
              </a:ext>
            </a:extLst>
          </p:cNvPr>
          <p:cNvSpPr>
            <a:spLocks noGrp="1"/>
          </p:cNvSpPr>
          <p:nvPr>
            <p:ph type="title"/>
          </p:nvPr>
        </p:nvSpPr>
        <p:spPr>
          <a:xfrm>
            <a:off x="650668" y="629266"/>
            <a:ext cx="6249784" cy="1641986"/>
          </a:xfrm>
        </p:spPr>
        <p:txBody>
          <a:bodyPr>
            <a:normAutofit/>
          </a:bodyPr>
          <a:lstStyle/>
          <a:p>
            <a:r>
              <a:rPr lang="en-US">
                <a:latin typeface="Arial"/>
                <a:cs typeface="Arial"/>
              </a:rPr>
              <a:t>Reference List</a:t>
            </a:r>
          </a:p>
        </p:txBody>
      </p:sp>
      <p:pic>
        <p:nvPicPr>
          <p:cNvPr id="4" name="Picture 5" descr="Abstract blurred public library with bookshelves">
            <a:extLst>
              <a:ext uri="{FF2B5EF4-FFF2-40B4-BE49-F238E27FC236}">
                <a16:creationId xmlns:a16="http://schemas.microsoft.com/office/drawing/2014/main" id="{8C39DC3B-7F2F-4257-A12B-6BAA9B56A343}"/>
              </a:ext>
            </a:extLst>
          </p:cNvPr>
          <p:cNvPicPr>
            <a:picLocks noChangeAspect="1"/>
          </p:cNvPicPr>
          <p:nvPr/>
        </p:nvPicPr>
        <p:blipFill rotWithShape="1">
          <a:blip r:embed="rId3"/>
          <a:srcRect l="16220" r="38553" b="-1"/>
          <a:stretch/>
        </p:blipFill>
        <p:spPr>
          <a:xfrm>
            <a:off x="7548152" y="10"/>
            <a:ext cx="4646658" cy="6857990"/>
          </a:xfrm>
          <a:prstGeom prst="rect">
            <a:avLst/>
          </a:prstGeom>
        </p:spPr>
      </p:pic>
      <p:sp>
        <p:nvSpPr>
          <p:cNvPr id="11" name="Rectangle 10">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CB1D8F4-A8DE-481F-AA20-D5BD0B01F40A}"/>
              </a:ext>
            </a:extLst>
          </p:cNvPr>
          <p:cNvSpPr>
            <a:spLocks noGrp="1"/>
          </p:cNvSpPr>
          <p:nvPr>
            <p:ph idx="1"/>
          </p:nvPr>
        </p:nvSpPr>
        <p:spPr>
          <a:xfrm>
            <a:off x="593159" y="1618891"/>
            <a:ext cx="6249784" cy="3809999"/>
          </a:xfrm>
        </p:spPr>
        <p:txBody>
          <a:bodyPr vert="horz" lIns="91440" tIns="45720" rIns="91440" bIns="45720" rtlCol="0" anchor="t">
            <a:normAutofit/>
          </a:bodyPr>
          <a:lstStyle/>
          <a:p>
            <a:pPr>
              <a:buFont typeface="Arial" charset="2"/>
              <a:buChar char="•"/>
            </a:pPr>
            <a:r>
              <a:rPr lang="en-US" sz="2400">
                <a:latin typeface="Arial"/>
                <a:cs typeface="Arial"/>
              </a:rPr>
              <a:t>Saunders et al (2019)</a:t>
            </a:r>
          </a:p>
          <a:p>
            <a:pPr>
              <a:buClr>
                <a:srgbClr val="EF53A5"/>
              </a:buClr>
              <a:buFont typeface="Arial" charset="2"/>
              <a:buChar char="•"/>
            </a:pPr>
            <a:r>
              <a:rPr lang="en-US" sz="2400">
                <a:latin typeface="Arial"/>
                <a:ea typeface="+mj-lt"/>
                <a:cs typeface="+mj-lt"/>
              </a:rPr>
              <a:t>(Bonk and Zhang,2006,Er Ozden and Arifoglu,2009;Skylar,2009)</a:t>
            </a:r>
            <a:endParaRPr lang="en-US"/>
          </a:p>
          <a:p>
            <a:pPr>
              <a:buClr>
                <a:srgbClr val="EF53A5"/>
              </a:buClr>
              <a:buFont typeface="Arial" charset="2"/>
              <a:buChar char="•"/>
            </a:pPr>
            <a:r>
              <a:rPr lang="en-US" sz="2400">
                <a:latin typeface="Arial"/>
                <a:ea typeface="+mj-lt"/>
                <a:cs typeface="+mj-lt"/>
              </a:rPr>
              <a:t>(Hrastinski,2008;Er et al.,2009;Simonson,Smaldino,Albright, and Zvacek,2012)</a:t>
            </a:r>
          </a:p>
          <a:p>
            <a:pPr>
              <a:buClr>
                <a:srgbClr val="EF53A5"/>
              </a:buClr>
              <a:buFont typeface="Arial" charset="2"/>
              <a:buChar char="•"/>
            </a:pPr>
            <a:endParaRPr lang="en-US"/>
          </a:p>
          <a:p>
            <a:pPr marL="0" indent="0">
              <a:buClr>
                <a:srgbClr val="B31166">
                  <a:lumMod val="60000"/>
                  <a:lumOff val="40000"/>
                </a:srgbClr>
              </a:buClr>
              <a:buNone/>
            </a:pPr>
            <a:endParaRPr lang="en-US"/>
          </a:p>
          <a:p>
            <a:pPr>
              <a:buClr>
                <a:srgbClr val="EF53A5"/>
              </a:buClr>
            </a:pPr>
            <a:endParaRPr lang="en-US"/>
          </a:p>
        </p:txBody>
      </p:sp>
      <p:sp>
        <p:nvSpPr>
          <p:cNvPr id="5" name="TextBox 4">
            <a:extLst>
              <a:ext uri="{FF2B5EF4-FFF2-40B4-BE49-F238E27FC236}">
                <a16:creationId xmlns:a16="http://schemas.microsoft.com/office/drawing/2014/main" id="{FD66EC16-0ECC-4234-985A-D0F33E150B9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F7E862B6-4BBB-47D1-B937-3F6BBD657F5D}"/>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51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Digital Skills and research methods BMSW4003 How do we use technology to collaborate at UWTSD?</vt:lpstr>
      <vt:lpstr>We will discuss the following...</vt:lpstr>
      <vt:lpstr>Introduction  Is there a need to provide training on how to use technology to collaborate at UWTSD?  </vt:lpstr>
      <vt:lpstr>What is technology? And what is collaboration?</vt:lpstr>
      <vt:lpstr>Rationale  Why this research? </vt:lpstr>
      <vt:lpstr>Proposed method  </vt:lpstr>
      <vt:lpstr>Ethical Considerations</vt:lpstr>
      <vt:lpstr> </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2022-02-10T09:45:05Z</dcterms:created>
  <dcterms:modified xsi:type="dcterms:W3CDTF">2022-02-26T22:06:14Z</dcterms:modified>
</cp:coreProperties>
</file>