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31"/>
  </p:notesMasterIdLst>
  <p:sldIdLst>
    <p:sldId id="294" r:id="rId8"/>
    <p:sldId id="295" r:id="rId9"/>
    <p:sldId id="980" r:id="rId10"/>
    <p:sldId id="400" r:id="rId11"/>
    <p:sldId id="1029" r:id="rId12"/>
    <p:sldId id="1019" r:id="rId13"/>
    <p:sldId id="1020" r:id="rId14"/>
    <p:sldId id="1022" r:id="rId15"/>
    <p:sldId id="1030" r:id="rId16"/>
    <p:sldId id="1031" r:id="rId17"/>
    <p:sldId id="1021" r:id="rId18"/>
    <p:sldId id="1033" r:id="rId19"/>
    <p:sldId id="1032" r:id="rId20"/>
    <p:sldId id="998" r:id="rId21"/>
    <p:sldId id="1023" r:id="rId22"/>
    <p:sldId id="1024" r:id="rId23"/>
    <p:sldId id="1025" r:id="rId24"/>
    <p:sldId id="1034" r:id="rId25"/>
    <p:sldId id="1026" r:id="rId26"/>
    <p:sldId id="997" r:id="rId27"/>
    <p:sldId id="1027" r:id="rId28"/>
    <p:sldId id="1001" r:id="rId29"/>
    <p:sldId id="40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7FBBD-FFD1-46CE-B027-28F81E025EC9}" v="407" dt="2021-10-21T06:14:26.1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1" autoAdjust="0"/>
    <p:restoredTop sz="88528" autoAdjust="0"/>
  </p:normalViewPr>
  <p:slideViewPr>
    <p:cSldViewPr snapToGrid="0">
      <p:cViewPr varScale="1">
        <p:scale>
          <a:sx n="106" d="100"/>
          <a:sy n="106" d="100"/>
        </p:scale>
        <p:origin x="3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1627FBBD-FFD1-46CE-B027-28F81E025EC9}"/>
    <pc:docChg chg="undo custSel addSld delSld modSld sldOrd">
      <pc:chgData name="Nitheesh Kaliyamurthy" userId="2821ebda-f4ac-4963-9a4e-a836dfc45829" providerId="ADAL" clId="{1627FBBD-FFD1-46CE-B027-28F81E025EC9}" dt="2021-10-21T06:16:40.919" v="2110" actId="47"/>
      <pc:docMkLst>
        <pc:docMk/>
      </pc:docMkLst>
      <pc:sldChg chg="modSp mod">
        <pc:chgData name="Nitheesh Kaliyamurthy" userId="2821ebda-f4ac-4963-9a4e-a836dfc45829" providerId="ADAL" clId="{1627FBBD-FFD1-46CE-B027-28F81E025EC9}" dt="2021-10-21T04:02:50.491" v="13" actId="5793"/>
        <pc:sldMkLst>
          <pc:docMk/>
          <pc:sldMk cId="4059603072" sldId="294"/>
        </pc:sldMkLst>
        <pc:spChg chg="mod">
          <ac:chgData name="Nitheesh Kaliyamurthy" userId="2821ebda-f4ac-4963-9a4e-a836dfc45829" providerId="ADAL" clId="{1627FBBD-FFD1-46CE-B027-28F81E025EC9}" dt="2021-10-21T04:02:50.491" v="13" actId="5793"/>
          <ac:spMkLst>
            <pc:docMk/>
            <pc:sldMk cId="4059603072" sldId="294"/>
            <ac:spMk id="2" creationId="{EDD4C10A-E4A0-4C54-98D4-C13432B17C16}"/>
          </ac:spMkLst>
        </pc:spChg>
      </pc:sldChg>
      <pc:sldChg chg="modSp mod">
        <pc:chgData name="Nitheesh Kaliyamurthy" userId="2821ebda-f4ac-4963-9a4e-a836dfc45829" providerId="ADAL" clId="{1627FBBD-FFD1-46CE-B027-28F81E025EC9}" dt="2021-10-21T04:09:34.637" v="225" actId="20577"/>
        <pc:sldMkLst>
          <pc:docMk/>
          <pc:sldMk cId="3229398234" sldId="295"/>
        </pc:sldMkLst>
        <pc:spChg chg="mod">
          <ac:chgData name="Nitheesh Kaliyamurthy" userId="2821ebda-f4ac-4963-9a4e-a836dfc45829" providerId="ADAL" clId="{1627FBBD-FFD1-46CE-B027-28F81E025EC9}" dt="2021-10-21T04:06:53.772" v="40" actId="20577"/>
          <ac:spMkLst>
            <pc:docMk/>
            <pc:sldMk cId="3229398234" sldId="295"/>
            <ac:spMk id="3" creationId="{00000000-0000-0000-0000-000000000000}"/>
          </ac:spMkLst>
        </pc:spChg>
        <pc:spChg chg="mod">
          <ac:chgData name="Nitheesh Kaliyamurthy" userId="2821ebda-f4ac-4963-9a4e-a836dfc45829" providerId="ADAL" clId="{1627FBBD-FFD1-46CE-B027-28F81E025EC9}" dt="2021-10-21T04:09:34.637" v="225" actId="20577"/>
          <ac:spMkLst>
            <pc:docMk/>
            <pc:sldMk cId="3229398234" sldId="295"/>
            <ac:spMk id="4" creationId="{00000000-0000-0000-0000-000000000000}"/>
          </ac:spMkLst>
        </pc:spChg>
      </pc:sldChg>
      <pc:sldChg chg="addSp delSp modSp mod modAnim">
        <pc:chgData name="Nitheesh Kaliyamurthy" userId="2821ebda-f4ac-4963-9a4e-a836dfc45829" providerId="ADAL" clId="{1627FBBD-FFD1-46CE-B027-28F81E025EC9}" dt="2021-10-21T04:24:51.032" v="712"/>
        <pc:sldMkLst>
          <pc:docMk/>
          <pc:sldMk cId="2035034296" sldId="400"/>
        </pc:sldMkLst>
        <pc:spChg chg="mod">
          <ac:chgData name="Nitheesh Kaliyamurthy" userId="2821ebda-f4ac-4963-9a4e-a836dfc45829" providerId="ADAL" clId="{1627FBBD-FFD1-46CE-B027-28F81E025EC9}" dt="2021-10-21T04:12:35.821" v="524" actId="20577"/>
          <ac:spMkLst>
            <pc:docMk/>
            <pc:sldMk cId="2035034296" sldId="400"/>
            <ac:spMk id="3" creationId="{C02AA8F8-1E43-384B-8982-C0BB94049B5C}"/>
          </ac:spMkLst>
        </pc:spChg>
        <pc:spChg chg="mod">
          <ac:chgData name="Nitheesh Kaliyamurthy" userId="2821ebda-f4ac-4963-9a4e-a836dfc45829" providerId="ADAL" clId="{1627FBBD-FFD1-46CE-B027-28F81E025EC9}" dt="2021-10-21T04:14:21.944" v="609" actId="179"/>
          <ac:spMkLst>
            <pc:docMk/>
            <pc:sldMk cId="2035034296" sldId="400"/>
            <ac:spMk id="5" creationId="{70EF733A-51C9-4841-81B5-FF55AEB4CF5A}"/>
          </ac:spMkLst>
        </pc:spChg>
        <pc:spChg chg="add del mod">
          <ac:chgData name="Nitheesh Kaliyamurthy" userId="2821ebda-f4ac-4963-9a4e-a836dfc45829" providerId="ADAL" clId="{1627FBBD-FFD1-46CE-B027-28F81E025EC9}" dt="2021-10-21T04:18:32.402" v="642" actId="478"/>
          <ac:spMkLst>
            <pc:docMk/>
            <pc:sldMk cId="2035034296" sldId="400"/>
            <ac:spMk id="11" creationId="{687C578B-043E-41EE-B470-FD1255813495}"/>
          </ac:spMkLst>
        </pc:spChg>
        <pc:spChg chg="add mod">
          <ac:chgData name="Nitheesh Kaliyamurthy" userId="2821ebda-f4ac-4963-9a4e-a836dfc45829" providerId="ADAL" clId="{1627FBBD-FFD1-46CE-B027-28F81E025EC9}" dt="2021-10-21T04:20:26.309" v="660" actId="164"/>
          <ac:spMkLst>
            <pc:docMk/>
            <pc:sldMk cId="2035034296" sldId="400"/>
            <ac:spMk id="12" creationId="{DF3B102F-149B-4375-A2A2-2D239CFCABF6}"/>
          </ac:spMkLst>
        </pc:spChg>
        <pc:spChg chg="add mod">
          <ac:chgData name="Nitheesh Kaliyamurthy" userId="2821ebda-f4ac-4963-9a4e-a836dfc45829" providerId="ADAL" clId="{1627FBBD-FFD1-46CE-B027-28F81E025EC9}" dt="2021-10-21T04:22:20.038" v="688" actId="20577"/>
          <ac:spMkLst>
            <pc:docMk/>
            <pc:sldMk cId="2035034296" sldId="400"/>
            <ac:spMk id="15" creationId="{70B3F7A6-DFCF-4E2E-BC97-D7E80A1777BC}"/>
          </ac:spMkLst>
        </pc:spChg>
        <pc:grpChg chg="add mod">
          <ac:chgData name="Nitheesh Kaliyamurthy" userId="2821ebda-f4ac-4963-9a4e-a836dfc45829" providerId="ADAL" clId="{1627FBBD-FFD1-46CE-B027-28F81E025EC9}" dt="2021-10-21T04:17:32.646" v="639" actId="1076"/>
          <ac:grpSpMkLst>
            <pc:docMk/>
            <pc:sldMk cId="2035034296" sldId="400"/>
            <ac:grpSpMk id="2" creationId="{276DE21B-C37E-45FA-8707-7F58C6FC9A3D}"/>
          </ac:grpSpMkLst>
        </pc:grpChg>
        <pc:grpChg chg="add mod">
          <ac:chgData name="Nitheesh Kaliyamurthy" userId="2821ebda-f4ac-4963-9a4e-a836dfc45829" providerId="ADAL" clId="{1627FBBD-FFD1-46CE-B027-28F81E025EC9}" dt="2021-10-21T04:20:26.309" v="660" actId="164"/>
          <ac:grpSpMkLst>
            <pc:docMk/>
            <pc:sldMk cId="2035034296" sldId="400"/>
            <ac:grpSpMk id="13" creationId="{1A112CD6-20D2-4ADB-9129-735B35946A50}"/>
          </ac:grpSpMkLst>
        </pc:grpChg>
        <pc:grpChg chg="add mod">
          <ac:chgData name="Nitheesh Kaliyamurthy" userId="2821ebda-f4ac-4963-9a4e-a836dfc45829" providerId="ADAL" clId="{1627FBBD-FFD1-46CE-B027-28F81E025EC9}" dt="2021-10-21T04:24:40.465" v="711" actId="164"/>
          <ac:grpSpMkLst>
            <pc:docMk/>
            <pc:sldMk cId="2035034296" sldId="400"/>
            <ac:grpSpMk id="19" creationId="{E70D6140-CCFC-4DA5-85F6-A4B403CCC176}"/>
          </ac:grpSpMkLst>
        </pc:grpChg>
        <pc:picChg chg="add mod modCrop">
          <ac:chgData name="Nitheesh Kaliyamurthy" userId="2821ebda-f4ac-4963-9a4e-a836dfc45829" providerId="ADAL" clId="{1627FBBD-FFD1-46CE-B027-28F81E025EC9}" dt="2021-10-21T04:17:32.646" v="639" actId="1076"/>
          <ac:picMkLst>
            <pc:docMk/>
            <pc:sldMk cId="2035034296" sldId="400"/>
            <ac:picMk id="6" creationId="{B09DC631-DE5B-443E-9967-420001393A94}"/>
          </ac:picMkLst>
        </pc:picChg>
        <pc:picChg chg="add mod">
          <ac:chgData name="Nitheesh Kaliyamurthy" userId="2821ebda-f4ac-4963-9a4e-a836dfc45829" providerId="ADAL" clId="{1627FBBD-FFD1-46CE-B027-28F81E025EC9}" dt="2021-10-21T04:20:26.309" v="660" actId="164"/>
          <ac:picMkLst>
            <pc:docMk/>
            <pc:sldMk cId="2035034296" sldId="400"/>
            <ac:picMk id="7" creationId="{B590D42F-3C61-4337-B451-51E7DA6C5085}"/>
          </ac:picMkLst>
        </pc:picChg>
        <pc:picChg chg="del">
          <ac:chgData name="Nitheesh Kaliyamurthy" userId="2821ebda-f4ac-4963-9a4e-a836dfc45829" providerId="ADAL" clId="{1627FBBD-FFD1-46CE-B027-28F81E025EC9}" dt="2021-10-21T04:14:31.229" v="610" actId="478"/>
          <ac:picMkLst>
            <pc:docMk/>
            <pc:sldMk cId="2035034296" sldId="400"/>
            <ac:picMk id="8" creationId="{B8C3E862-3E1F-4527-B358-F209B22184A6}"/>
          </ac:picMkLst>
        </pc:picChg>
        <pc:picChg chg="add mod">
          <ac:chgData name="Nitheesh Kaliyamurthy" userId="2821ebda-f4ac-4963-9a4e-a836dfc45829" providerId="ADAL" clId="{1627FBBD-FFD1-46CE-B027-28F81E025EC9}" dt="2021-10-21T04:16:07.889" v="623" actId="1076"/>
          <ac:picMkLst>
            <pc:docMk/>
            <pc:sldMk cId="2035034296" sldId="400"/>
            <ac:picMk id="9" creationId="{B5923264-411B-4B00-B2DB-B1C4BDD178AA}"/>
          </ac:picMkLst>
        </pc:picChg>
        <pc:picChg chg="add mod">
          <ac:chgData name="Nitheesh Kaliyamurthy" userId="2821ebda-f4ac-4963-9a4e-a836dfc45829" providerId="ADAL" clId="{1627FBBD-FFD1-46CE-B027-28F81E025EC9}" dt="2021-10-21T04:17:32.646" v="639" actId="1076"/>
          <ac:picMkLst>
            <pc:docMk/>
            <pc:sldMk cId="2035034296" sldId="400"/>
            <ac:picMk id="10" creationId="{8F28055A-CB6A-41CF-826F-3468DD8AA866}"/>
          </ac:picMkLst>
        </pc:picChg>
        <pc:picChg chg="del">
          <ac:chgData name="Nitheesh Kaliyamurthy" userId="2821ebda-f4ac-4963-9a4e-a836dfc45829" providerId="ADAL" clId="{1627FBBD-FFD1-46CE-B027-28F81E025EC9}" dt="2021-10-21T04:14:32.137" v="611" actId="478"/>
          <ac:picMkLst>
            <pc:docMk/>
            <pc:sldMk cId="2035034296" sldId="400"/>
            <ac:picMk id="14" creationId="{AD0411B7-D900-4065-B762-3B797A7C2417}"/>
          </ac:picMkLst>
        </pc:picChg>
        <pc:picChg chg="add mod modCrop">
          <ac:chgData name="Nitheesh Kaliyamurthy" userId="2821ebda-f4ac-4963-9a4e-a836dfc45829" providerId="ADAL" clId="{1627FBBD-FFD1-46CE-B027-28F81E025EC9}" dt="2021-10-21T04:24:40.465" v="711" actId="164"/>
          <ac:picMkLst>
            <pc:docMk/>
            <pc:sldMk cId="2035034296" sldId="400"/>
            <ac:picMk id="16" creationId="{EE19A508-3CDF-4685-A6F2-F62B32624464}"/>
          </ac:picMkLst>
        </pc:picChg>
        <pc:picChg chg="add mod modCrop">
          <ac:chgData name="Nitheesh Kaliyamurthy" userId="2821ebda-f4ac-4963-9a4e-a836dfc45829" providerId="ADAL" clId="{1627FBBD-FFD1-46CE-B027-28F81E025EC9}" dt="2021-10-21T04:24:40.465" v="711" actId="164"/>
          <ac:picMkLst>
            <pc:docMk/>
            <pc:sldMk cId="2035034296" sldId="400"/>
            <ac:picMk id="17" creationId="{C995FDB3-8AE0-4D40-8DF2-64E9747A2D24}"/>
          </ac:picMkLst>
        </pc:picChg>
        <pc:picChg chg="add mod modCrop">
          <ac:chgData name="Nitheesh Kaliyamurthy" userId="2821ebda-f4ac-4963-9a4e-a836dfc45829" providerId="ADAL" clId="{1627FBBD-FFD1-46CE-B027-28F81E025EC9}" dt="2021-10-21T04:24:40.465" v="711" actId="164"/>
          <ac:picMkLst>
            <pc:docMk/>
            <pc:sldMk cId="2035034296" sldId="400"/>
            <ac:picMk id="18" creationId="{BE766122-1D99-4C3C-9195-8E32BA44F810}"/>
          </ac:picMkLst>
        </pc:picChg>
      </pc:sldChg>
      <pc:sldChg chg="modSp mod">
        <pc:chgData name="Nitheesh Kaliyamurthy" userId="2821ebda-f4ac-4963-9a4e-a836dfc45829" providerId="ADAL" clId="{1627FBBD-FFD1-46CE-B027-28F81E025EC9}" dt="2021-10-21T05:38:38.773" v="1707" actId="20577"/>
        <pc:sldMkLst>
          <pc:docMk/>
          <pc:sldMk cId="189244553" sldId="980"/>
        </pc:sldMkLst>
        <pc:spChg chg="mod">
          <ac:chgData name="Nitheesh Kaliyamurthy" userId="2821ebda-f4ac-4963-9a4e-a836dfc45829" providerId="ADAL" clId="{1627FBBD-FFD1-46CE-B027-28F81E025EC9}" dt="2021-10-21T05:38:03.114" v="1639" actId="20577"/>
          <ac:spMkLst>
            <pc:docMk/>
            <pc:sldMk cId="189244553" sldId="980"/>
            <ac:spMk id="3" creationId="{00000000-0000-0000-0000-000000000000}"/>
          </ac:spMkLst>
        </pc:spChg>
        <pc:spChg chg="mod">
          <ac:chgData name="Nitheesh Kaliyamurthy" userId="2821ebda-f4ac-4963-9a4e-a836dfc45829" providerId="ADAL" clId="{1627FBBD-FFD1-46CE-B027-28F81E025EC9}" dt="2021-10-21T05:38:38.773" v="1707" actId="20577"/>
          <ac:spMkLst>
            <pc:docMk/>
            <pc:sldMk cId="189244553" sldId="980"/>
            <ac:spMk id="4" creationId="{00000000-0000-0000-0000-000000000000}"/>
          </ac:spMkLst>
        </pc:spChg>
      </pc:sldChg>
      <pc:sldChg chg="addSp delSp modSp mod modAnim">
        <pc:chgData name="Nitheesh Kaliyamurthy" userId="2821ebda-f4ac-4963-9a4e-a836dfc45829" providerId="ADAL" clId="{1627FBBD-FFD1-46CE-B027-28F81E025EC9}" dt="2021-10-21T05:42:49.556" v="1756"/>
        <pc:sldMkLst>
          <pc:docMk/>
          <pc:sldMk cId="3214380606" sldId="997"/>
        </pc:sldMkLst>
        <pc:spChg chg="mod">
          <ac:chgData name="Nitheesh Kaliyamurthy" userId="2821ebda-f4ac-4963-9a4e-a836dfc45829" providerId="ADAL" clId="{1627FBBD-FFD1-46CE-B027-28F81E025EC9}" dt="2021-10-21T05:39:07.678" v="1717" actId="20577"/>
          <ac:spMkLst>
            <pc:docMk/>
            <pc:sldMk cId="3214380606" sldId="997"/>
            <ac:spMk id="3" creationId="{C02AA8F8-1E43-384B-8982-C0BB94049B5C}"/>
          </ac:spMkLst>
        </pc:spChg>
        <pc:spChg chg="mod">
          <ac:chgData name="Nitheesh Kaliyamurthy" userId="2821ebda-f4ac-4963-9a4e-a836dfc45829" providerId="ADAL" clId="{1627FBBD-FFD1-46CE-B027-28F81E025EC9}" dt="2021-10-21T05:41:30.832" v="1740" actId="21"/>
          <ac:spMkLst>
            <pc:docMk/>
            <pc:sldMk cId="3214380606" sldId="997"/>
            <ac:spMk id="5" creationId="{70EF733A-51C9-4841-81B5-FF55AEB4CF5A}"/>
          </ac:spMkLst>
        </pc:spChg>
        <pc:spChg chg="del">
          <ac:chgData name="Nitheesh Kaliyamurthy" userId="2821ebda-f4ac-4963-9a4e-a836dfc45829" providerId="ADAL" clId="{1627FBBD-FFD1-46CE-B027-28F81E025EC9}" dt="2021-10-21T05:39:34.939" v="1726" actId="478"/>
          <ac:spMkLst>
            <pc:docMk/>
            <pc:sldMk cId="3214380606" sldId="997"/>
            <ac:spMk id="7" creationId="{052289AD-008F-45B2-A129-27320892E5C9}"/>
          </ac:spMkLst>
        </pc:spChg>
        <pc:spChg chg="add mod">
          <ac:chgData name="Nitheesh Kaliyamurthy" userId="2821ebda-f4ac-4963-9a4e-a836dfc45829" providerId="ADAL" clId="{1627FBBD-FFD1-46CE-B027-28F81E025EC9}" dt="2021-10-21T05:41:40.646" v="1743" actId="123"/>
          <ac:spMkLst>
            <pc:docMk/>
            <pc:sldMk cId="3214380606" sldId="997"/>
            <ac:spMk id="10" creationId="{9C6A8AE8-0CEE-4C63-A809-219DA98014D5}"/>
          </ac:spMkLst>
        </pc:spChg>
        <pc:picChg chg="del">
          <ac:chgData name="Nitheesh Kaliyamurthy" userId="2821ebda-f4ac-4963-9a4e-a836dfc45829" providerId="ADAL" clId="{1627FBBD-FFD1-46CE-B027-28F81E025EC9}" dt="2021-10-21T05:39:32.436" v="1724" actId="478"/>
          <ac:picMkLst>
            <pc:docMk/>
            <pc:sldMk cId="3214380606" sldId="997"/>
            <ac:picMk id="6" creationId="{9D7236DB-44DC-4BFE-AFDC-8847B97DED8E}"/>
          </ac:picMkLst>
        </pc:picChg>
        <pc:picChg chg="del">
          <ac:chgData name="Nitheesh Kaliyamurthy" userId="2821ebda-f4ac-4963-9a4e-a836dfc45829" providerId="ADAL" clId="{1627FBBD-FFD1-46CE-B027-28F81E025EC9}" dt="2021-10-21T05:39:33.187" v="1725" actId="478"/>
          <ac:picMkLst>
            <pc:docMk/>
            <pc:sldMk cId="3214380606" sldId="997"/>
            <ac:picMk id="8" creationId="{3ED95AB1-16F5-4928-A0A8-3F67C53597D3}"/>
          </ac:picMkLst>
        </pc:picChg>
        <pc:picChg chg="add mod modCrop">
          <ac:chgData name="Nitheesh Kaliyamurthy" userId="2821ebda-f4ac-4963-9a4e-a836dfc45829" providerId="ADAL" clId="{1627FBBD-FFD1-46CE-B027-28F81E025EC9}" dt="2021-10-21T05:42:01.397" v="1745" actId="732"/>
          <ac:picMkLst>
            <pc:docMk/>
            <pc:sldMk cId="3214380606" sldId="997"/>
            <ac:picMk id="9" creationId="{3C783712-9481-439F-9979-9BF0A66491C6}"/>
          </ac:picMkLst>
        </pc:picChg>
        <pc:picChg chg="add mod modCrop">
          <ac:chgData name="Nitheesh Kaliyamurthy" userId="2821ebda-f4ac-4963-9a4e-a836dfc45829" providerId="ADAL" clId="{1627FBBD-FFD1-46CE-B027-28F81E025EC9}" dt="2021-10-21T05:42:19.739" v="1751" actId="1076"/>
          <ac:picMkLst>
            <pc:docMk/>
            <pc:sldMk cId="3214380606" sldId="997"/>
            <ac:picMk id="11" creationId="{8A362DF1-7AED-4F4C-8353-E2EA7BAA5491}"/>
          </ac:picMkLst>
        </pc:picChg>
      </pc:sldChg>
      <pc:sldChg chg="addSp delSp modSp mod">
        <pc:chgData name="Nitheesh Kaliyamurthy" userId="2821ebda-f4ac-4963-9a4e-a836dfc45829" providerId="ADAL" clId="{1627FBBD-FFD1-46CE-B027-28F81E025EC9}" dt="2021-10-21T05:14:25.528" v="1277" actId="20577"/>
        <pc:sldMkLst>
          <pc:docMk/>
          <pc:sldMk cId="1777247756" sldId="998"/>
        </pc:sldMkLst>
        <pc:spChg chg="mod">
          <ac:chgData name="Nitheesh Kaliyamurthy" userId="2821ebda-f4ac-4963-9a4e-a836dfc45829" providerId="ADAL" clId="{1627FBBD-FFD1-46CE-B027-28F81E025EC9}" dt="2021-10-21T05:08:53.628" v="1206" actId="20577"/>
          <ac:spMkLst>
            <pc:docMk/>
            <pc:sldMk cId="1777247756" sldId="998"/>
            <ac:spMk id="3" creationId="{C02AA8F8-1E43-384B-8982-C0BB94049B5C}"/>
          </ac:spMkLst>
        </pc:spChg>
        <pc:spChg chg="mod">
          <ac:chgData name="Nitheesh Kaliyamurthy" userId="2821ebda-f4ac-4963-9a4e-a836dfc45829" providerId="ADAL" clId="{1627FBBD-FFD1-46CE-B027-28F81E025EC9}" dt="2021-10-21T05:14:25.528" v="1277" actId="20577"/>
          <ac:spMkLst>
            <pc:docMk/>
            <pc:sldMk cId="1777247756" sldId="998"/>
            <ac:spMk id="5" creationId="{70EF733A-51C9-4841-81B5-FF55AEB4CF5A}"/>
          </ac:spMkLst>
        </pc:spChg>
        <pc:picChg chg="add mod">
          <ac:chgData name="Nitheesh Kaliyamurthy" userId="2821ebda-f4ac-4963-9a4e-a836dfc45829" providerId="ADAL" clId="{1627FBBD-FFD1-46CE-B027-28F81E025EC9}" dt="2021-10-21T05:13:24.163" v="1259" actId="1076"/>
          <ac:picMkLst>
            <pc:docMk/>
            <pc:sldMk cId="1777247756" sldId="998"/>
            <ac:picMk id="6" creationId="{4BEDA8EC-2B97-4093-BA71-671E17851AA5}"/>
          </ac:picMkLst>
        </pc:picChg>
        <pc:picChg chg="del">
          <ac:chgData name="Nitheesh Kaliyamurthy" userId="2821ebda-f4ac-4963-9a4e-a836dfc45829" providerId="ADAL" clId="{1627FBBD-FFD1-46CE-B027-28F81E025EC9}" dt="2021-10-21T05:08:57.059" v="1207" actId="478"/>
          <ac:picMkLst>
            <pc:docMk/>
            <pc:sldMk cId="1777247756" sldId="998"/>
            <ac:picMk id="9" creationId="{AFA1B144-82A1-4FFB-AD96-E598D07634AE}"/>
          </ac:picMkLst>
        </pc:picChg>
      </pc:sldChg>
      <pc:sldChg chg="addSp modSp mod">
        <pc:chgData name="Nitheesh Kaliyamurthy" userId="2821ebda-f4ac-4963-9a4e-a836dfc45829" providerId="ADAL" clId="{1627FBBD-FFD1-46CE-B027-28F81E025EC9}" dt="2021-10-21T05:54:00.740" v="1874" actId="1076"/>
        <pc:sldMkLst>
          <pc:docMk/>
          <pc:sldMk cId="21661922" sldId="999"/>
        </pc:sldMkLst>
        <pc:spChg chg="mod">
          <ac:chgData name="Nitheesh Kaliyamurthy" userId="2821ebda-f4ac-4963-9a4e-a836dfc45829" providerId="ADAL" clId="{1627FBBD-FFD1-46CE-B027-28F81E025EC9}" dt="2021-10-21T05:47:37.701" v="1824" actId="20577"/>
          <ac:spMkLst>
            <pc:docMk/>
            <pc:sldMk cId="21661922" sldId="999"/>
            <ac:spMk id="3" creationId="{C02AA8F8-1E43-384B-8982-C0BB94049B5C}"/>
          </ac:spMkLst>
        </pc:spChg>
        <pc:spChg chg="mod">
          <ac:chgData name="Nitheesh Kaliyamurthy" userId="2821ebda-f4ac-4963-9a4e-a836dfc45829" providerId="ADAL" clId="{1627FBBD-FFD1-46CE-B027-28F81E025EC9}" dt="2021-10-21T05:51:16.251" v="1853" actId="12"/>
          <ac:spMkLst>
            <pc:docMk/>
            <pc:sldMk cId="21661922" sldId="999"/>
            <ac:spMk id="5" creationId="{70EF733A-51C9-4841-81B5-FF55AEB4CF5A}"/>
          </ac:spMkLst>
        </pc:spChg>
        <pc:picChg chg="add mod modCrop">
          <ac:chgData name="Nitheesh Kaliyamurthy" userId="2821ebda-f4ac-4963-9a4e-a836dfc45829" providerId="ADAL" clId="{1627FBBD-FFD1-46CE-B027-28F81E025EC9}" dt="2021-10-21T05:53:42.212" v="1869" actId="732"/>
          <ac:picMkLst>
            <pc:docMk/>
            <pc:sldMk cId="21661922" sldId="999"/>
            <ac:picMk id="4" creationId="{8731A1B8-DD75-44CD-9ED5-A02817CB5691}"/>
          </ac:picMkLst>
        </pc:picChg>
        <pc:picChg chg="add mod modCrop">
          <ac:chgData name="Nitheesh Kaliyamurthy" userId="2821ebda-f4ac-4963-9a4e-a836dfc45829" providerId="ADAL" clId="{1627FBBD-FFD1-46CE-B027-28F81E025EC9}" dt="2021-10-21T05:54:00.740" v="1874" actId="1076"/>
          <ac:picMkLst>
            <pc:docMk/>
            <pc:sldMk cId="21661922" sldId="999"/>
            <ac:picMk id="6" creationId="{7EDA96A2-43D0-4EAA-BF0D-876F4600B594}"/>
          </ac:picMkLst>
        </pc:picChg>
      </pc:sldChg>
      <pc:sldChg chg="del">
        <pc:chgData name="Nitheesh Kaliyamurthy" userId="2821ebda-f4ac-4963-9a4e-a836dfc45829" providerId="ADAL" clId="{1627FBBD-FFD1-46CE-B027-28F81E025EC9}" dt="2021-10-21T06:11:50.920" v="2038" actId="47"/>
        <pc:sldMkLst>
          <pc:docMk/>
          <pc:sldMk cId="3832068676" sldId="1000"/>
        </pc:sldMkLst>
      </pc:sldChg>
      <pc:sldChg chg="addSp delSp modSp mod modNotesTx">
        <pc:chgData name="Nitheesh Kaliyamurthy" userId="2821ebda-f4ac-4963-9a4e-a836dfc45829" providerId="ADAL" clId="{1627FBBD-FFD1-46CE-B027-28F81E025EC9}" dt="2021-10-21T06:15:54.058" v="2109" actId="114"/>
        <pc:sldMkLst>
          <pc:docMk/>
          <pc:sldMk cId="3139362601" sldId="1001"/>
        </pc:sldMkLst>
        <pc:spChg chg="mod">
          <ac:chgData name="Nitheesh Kaliyamurthy" userId="2821ebda-f4ac-4963-9a4e-a836dfc45829" providerId="ADAL" clId="{1627FBBD-FFD1-46CE-B027-28F81E025EC9}" dt="2021-10-21T06:12:18.867" v="2072" actId="20577"/>
          <ac:spMkLst>
            <pc:docMk/>
            <pc:sldMk cId="3139362601" sldId="1001"/>
            <ac:spMk id="3" creationId="{C02AA8F8-1E43-384B-8982-C0BB94049B5C}"/>
          </ac:spMkLst>
        </pc:spChg>
        <pc:spChg chg="mod">
          <ac:chgData name="Nitheesh Kaliyamurthy" userId="2821ebda-f4ac-4963-9a4e-a836dfc45829" providerId="ADAL" clId="{1627FBBD-FFD1-46CE-B027-28F81E025EC9}" dt="2021-10-21T06:15:05.096" v="2099" actId="14100"/>
          <ac:spMkLst>
            <pc:docMk/>
            <pc:sldMk cId="3139362601" sldId="1001"/>
            <ac:spMk id="5" creationId="{70EF733A-51C9-4841-81B5-FF55AEB4CF5A}"/>
          </ac:spMkLst>
        </pc:spChg>
        <pc:spChg chg="add mod">
          <ac:chgData name="Nitheesh Kaliyamurthy" userId="2821ebda-f4ac-4963-9a4e-a836dfc45829" providerId="ADAL" clId="{1627FBBD-FFD1-46CE-B027-28F81E025EC9}" dt="2021-10-21T06:15:54.058" v="2109" actId="114"/>
          <ac:spMkLst>
            <pc:docMk/>
            <pc:sldMk cId="3139362601" sldId="1001"/>
            <ac:spMk id="8" creationId="{11A68E3D-0B51-45E3-89F8-C99A14141BA6}"/>
          </ac:spMkLst>
        </pc:spChg>
        <pc:picChg chg="del">
          <ac:chgData name="Nitheesh Kaliyamurthy" userId="2821ebda-f4ac-4963-9a4e-a836dfc45829" providerId="ADAL" clId="{1627FBBD-FFD1-46CE-B027-28F81E025EC9}" dt="2021-10-21T06:12:54.131" v="2079" actId="478"/>
          <ac:picMkLst>
            <pc:docMk/>
            <pc:sldMk cId="3139362601" sldId="1001"/>
            <ac:picMk id="4" creationId="{6E7E3C45-CE7C-4D69-A5FC-26ACBD61E1AE}"/>
          </ac:picMkLst>
        </pc:picChg>
        <pc:picChg chg="add mod">
          <ac:chgData name="Nitheesh Kaliyamurthy" userId="2821ebda-f4ac-4963-9a4e-a836dfc45829" providerId="ADAL" clId="{1627FBBD-FFD1-46CE-B027-28F81E025EC9}" dt="2021-10-21T06:15:07.305" v="2100" actId="1076"/>
          <ac:picMkLst>
            <pc:docMk/>
            <pc:sldMk cId="3139362601" sldId="1001"/>
            <ac:picMk id="6" creationId="{703EA1E6-DB8C-4CF8-991E-B3CBF03838E2}"/>
          </ac:picMkLst>
        </pc:picChg>
        <pc:picChg chg="del">
          <ac:chgData name="Nitheesh Kaliyamurthy" userId="2821ebda-f4ac-4963-9a4e-a836dfc45829" providerId="ADAL" clId="{1627FBBD-FFD1-46CE-B027-28F81E025EC9}" dt="2021-10-21T06:12:54.748" v="2080" actId="478"/>
          <ac:picMkLst>
            <pc:docMk/>
            <pc:sldMk cId="3139362601" sldId="1001"/>
            <ac:picMk id="7" creationId="{50806B41-6034-4C92-B2D3-2C3E3FE3701D}"/>
          </ac:picMkLst>
        </pc:picChg>
      </pc:sldChg>
      <pc:sldChg chg="del">
        <pc:chgData name="Nitheesh Kaliyamurthy" userId="2821ebda-f4ac-4963-9a4e-a836dfc45829" providerId="ADAL" clId="{1627FBBD-FFD1-46CE-B027-28F81E025EC9}" dt="2021-10-21T06:16:40.919" v="2110" actId="47"/>
        <pc:sldMkLst>
          <pc:docMk/>
          <pc:sldMk cId="304027372" sldId="1002"/>
        </pc:sldMkLst>
      </pc:sldChg>
      <pc:sldChg chg="del">
        <pc:chgData name="Nitheesh Kaliyamurthy" userId="2821ebda-f4ac-4963-9a4e-a836dfc45829" providerId="ADAL" clId="{1627FBBD-FFD1-46CE-B027-28F81E025EC9}" dt="2021-10-21T06:16:40.919" v="2110" actId="47"/>
        <pc:sldMkLst>
          <pc:docMk/>
          <pc:sldMk cId="2284225463" sldId="1003"/>
        </pc:sldMkLst>
      </pc:sldChg>
      <pc:sldChg chg="del">
        <pc:chgData name="Nitheesh Kaliyamurthy" userId="2821ebda-f4ac-4963-9a4e-a836dfc45829" providerId="ADAL" clId="{1627FBBD-FFD1-46CE-B027-28F81E025EC9}" dt="2021-10-21T06:16:40.919" v="2110" actId="47"/>
        <pc:sldMkLst>
          <pc:docMk/>
          <pc:sldMk cId="4251903348" sldId="1004"/>
        </pc:sldMkLst>
      </pc:sldChg>
      <pc:sldChg chg="del">
        <pc:chgData name="Nitheesh Kaliyamurthy" userId="2821ebda-f4ac-4963-9a4e-a836dfc45829" providerId="ADAL" clId="{1627FBBD-FFD1-46CE-B027-28F81E025EC9}" dt="2021-10-21T06:16:40.919" v="2110" actId="47"/>
        <pc:sldMkLst>
          <pc:docMk/>
          <pc:sldMk cId="641321076" sldId="1005"/>
        </pc:sldMkLst>
      </pc:sldChg>
      <pc:sldChg chg="del">
        <pc:chgData name="Nitheesh Kaliyamurthy" userId="2821ebda-f4ac-4963-9a4e-a836dfc45829" providerId="ADAL" clId="{1627FBBD-FFD1-46CE-B027-28F81E025EC9}" dt="2021-10-21T06:16:40.919" v="2110" actId="47"/>
        <pc:sldMkLst>
          <pc:docMk/>
          <pc:sldMk cId="1239593222" sldId="1006"/>
        </pc:sldMkLst>
      </pc:sldChg>
      <pc:sldChg chg="del">
        <pc:chgData name="Nitheesh Kaliyamurthy" userId="2821ebda-f4ac-4963-9a4e-a836dfc45829" providerId="ADAL" clId="{1627FBBD-FFD1-46CE-B027-28F81E025EC9}" dt="2021-10-21T06:16:40.919" v="2110" actId="47"/>
        <pc:sldMkLst>
          <pc:docMk/>
          <pc:sldMk cId="3772262150" sldId="1007"/>
        </pc:sldMkLst>
      </pc:sldChg>
      <pc:sldChg chg="del">
        <pc:chgData name="Nitheesh Kaliyamurthy" userId="2821ebda-f4ac-4963-9a4e-a836dfc45829" providerId="ADAL" clId="{1627FBBD-FFD1-46CE-B027-28F81E025EC9}" dt="2021-10-21T06:16:40.919" v="2110" actId="47"/>
        <pc:sldMkLst>
          <pc:docMk/>
          <pc:sldMk cId="2875833078" sldId="1008"/>
        </pc:sldMkLst>
      </pc:sldChg>
      <pc:sldChg chg="del">
        <pc:chgData name="Nitheesh Kaliyamurthy" userId="2821ebda-f4ac-4963-9a4e-a836dfc45829" providerId="ADAL" clId="{1627FBBD-FFD1-46CE-B027-28F81E025EC9}" dt="2021-10-21T06:16:40.919" v="2110" actId="47"/>
        <pc:sldMkLst>
          <pc:docMk/>
          <pc:sldMk cId="3868742398" sldId="1009"/>
        </pc:sldMkLst>
      </pc:sldChg>
      <pc:sldChg chg="del">
        <pc:chgData name="Nitheesh Kaliyamurthy" userId="2821ebda-f4ac-4963-9a4e-a836dfc45829" providerId="ADAL" clId="{1627FBBD-FFD1-46CE-B027-28F81E025EC9}" dt="2021-10-21T06:16:40.919" v="2110" actId="47"/>
        <pc:sldMkLst>
          <pc:docMk/>
          <pc:sldMk cId="582181294" sldId="1010"/>
        </pc:sldMkLst>
      </pc:sldChg>
      <pc:sldChg chg="del">
        <pc:chgData name="Nitheesh Kaliyamurthy" userId="2821ebda-f4ac-4963-9a4e-a836dfc45829" providerId="ADAL" clId="{1627FBBD-FFD1-46CE-B027-28F81E025EC9}" dt="2021-10-21T06:16:40.919" v="2110" actId="47"/>
        <pc:sldMkLst>
          <pc:docMk/>
          <pc:sldMk cId="3506356726" sldId="1011"/>
        </pc:sldMkLst>
      </pc:sldChg>
      <pc:sldChg chg="del">
        <pc:chgData name="Nitheesh Kaliyamurthy" userId="2821ebda-f4ac-4963-9a4e-a836dfc45829" providerId="ADAL" clId="{1627FBBD-FFD1-46CE-B027-28F81E025EC9}" dt="2021-10-21T06:16:40.919" v="2110" actId="47"/>
        <pc:sldMkLst>
          <pc:docMk/>
          <pc:sldMk cId="3188174795" sldId="1012"/>
        </pc:sldMkLst>
      </pc:sldChg>
      <pc:sldChg chg="del">
        <pc:chgData name="Nitheesh Kaliyamurthy" userId="2821ebda-f4ac-4963-9a4e-a836dfc45829" providerId="ADAL" clId="{1627FBBD-FFD1-46CE-B027-28F81E025EC9}" dt="2021-10-21T06:16:40.919" v="2110" actId="47"/>
        <pc:sldMkLst>
          <pc:docMk/>
          <pc:sldMk cId="47530034" sldId="1013"/>
        </pc:sldMkLst>
      </pc:sldChg>
      <pc:sldChg chg="del">
        <pc:chgData name="Nitheesh Kaliyamurthy" userId="2821ebda-f4ac-4963-9a4e-a836dfc45829" providerId="ADAL" clId="{1627FBBD-FFD1-46CE-B027-28F81E025EC9}" dt="2021-10-21T06:16:40.919" v="2110" actId="47"/>
        <pc:sldMkLst>
          <pc:docMk/>
          <pc:sldMk cId="3356861780" sldId="1014"/>
        </pc:sldMkLst>
      </pc:sldChg>
      <pc:sldChg chg="del">
        <pc:chgData name="Nitheesh Kaliyamurthy" userId="2821ebda-f4ac-4963-9a4e-a836dfc45829" providerId="ADAL" clId="{1627FBBD-FFD1-46CE-B027-28F81E025EC9}" dt="2021-10-21T06:16:40.919" v="2110" actId="47"/>
        <pc:sldMkLst>
          <pc:docMk/>
          <pc:sldMk cId="2133517469" sldId="1015"/>
        </pc:sldMkLst>
      </pc:sldChg>
      <pc:sldChg chg="del">
        <pc:chgData name="Nitheesh Kaliyamurthy" userId="2821ebda-f4ac-4963-9a4e-a836dfc45829" providerId="ADAL" clId="{1627FBBD-FFD1-46CE-B027-28F81E025EC9}" dt="2021-10-21T06:16:40.919" v="2110" actId="47"/>
        <pc:sldMkLst>
          <pc:docMk/>
          <pc:sldMk cId="4144115651" sldId="1016"/>
        </pc:sldMkLst>
      </pc:sldChg>
      <pc:sldChg chg="del">
        <pc:chgData name="Nitheesh Kaliyamurthy" userId="2821ebda-f4ac-4963-9a4e-a836dfc45829" providerId="ADAL" clId="{1627FBBD-FFD1-46CE-B027-28F81E025EC9}" dt="2021-10-21T06:16:40.919" v="2110" actId="47"/>
        <pc:sldMkLst>
          <pc:docMk/>
          <pc:sldMk cId="2264629002" sldId="1017"/>
        </pc:sldMkLst>
      </pc:sldChg>
      <pc:sldChg chg="del">
        <pc:chgData name="Nitheesh Kaliyamurthy" userId="2821ebda-f4ac-4963-9a4e-a836dfc45829" providerId="ADAL" clId="{1627FBBD-FFD1-46CE-B027-28F81E025EC9}" dt="2021-10-21T06:16:40.919" v="2110" actId="47"/>
        <pc:sldMkLst>
          <pc:docMk/>
          <pc:sldMk cId="432181517" sldId="1018"/>
        </pc:sldMkLst>
      </pc:sldChg>
      <pc:sldChg chg="addSp delSp modSp add mod delAnim modAnim">
        <pc:chgData name="Nitheesh Kaliyamurthy" userId="2821ebda-f4ac-4963-9a4e-a836dfc45829" providerId="ADAL" clId="{1627FBBD-FFD1-46CE-B027-28F81E025EC9}" dt="2021-10-21T04:34:05.830" v="844" actId="114"/>
        <pc:sldMkLst>
          <pc:docMk/>
          <pc:sldMk cId="2238852993" sldId="1019"/>
        </pc:sldMkLst>
        <pc:spChg chg="mod">
          <ac:chgData name="Nitheesh Kaliyamurthy" userId="2821ebda-f4ac-4963-9a4e-a836dfc45829" providerId="ADAL" clId="{1627FBBD-FFD1-46CE-B027-28F81E025EC9}" dt="2021-10-21T04:34:05.830" v="844" actId="114"/>
          <ac:spMkLst>
            <pc:docMk/>
            <pc:sldMk cId="2238852993" sldId="1019"/>
            <ac:spMk id="5" creationId="{70EF733A-51C9-4841-81B5-FF55AEB4CF5A}"/>
          </ac:spMkLst>
        </pc:spChg>
        <pc:spChg chg="del">
          <ac:chgData name="Nitheesh Kaliyamurthy" userId="2821ebda-f4ac-4963-9a4e-a836dfc45829" providerId="ADAL" clId="{1627FBBD-FFD1-46CE-B027-28F81E025EC9}" dt="2021-10-21T04:25:41.838" v="716" actId="478"/>
          <ac:spMkLst>
            <pc:docMk/>
            <pc:sldMk cId="2238852993" sldId="1019"/>
            <ac:spMk id="15" creationId="{70B3F7A6-DFCF-4E2E-BC97-D7E80A1777BC}"/>
          </ac:spMkLst>
        </pc:spChg>
        <pc:grpChg chg="del">
          <ac:chgData name="Nitheesh Kaliyamurthy" userId="2821ebda-f4ac-4963-9a4e-a836dfc45829" providerId="ADAL" clId="{1627FBBD-FFD1-46CE-B027-28F81E025EC9}" dt="2021-10-21T04:28:47.287" v="768" actId="478"/>
          <ac:grpSpMkLst>
            <pc:docMk/>
            <pc:sldMk cId="2238852993" sldId="1019"/>
            <ac:grpSpMk id="2" creationId="{276DE21B-C37E-45FA-8707-7F58C6FC9A3D}"/>
          </ac:grpSpMkLst>
        </pc:grpChg>
        <pc:grpChg chg="del">
          <ac:chgData name="Nitheesh Kaliyamurthy" userId="2821ebda-f4ac-4963-9a4e-a836dfc45829" providerId="ADAL" clId="{1627FBBD-FFD1-46CE-B027-28F81E025EC9}" dt="2021-10-21T04:25:38.406" v="715" actId="478"/>
          <ac:grpSpMkLst>
            <pc:docMk/>
            <pc:sldMk cId="2238852993" sldId="1019"/>
            <ac:grpSpMk id="13" creationId="{1A112CD6-20D2-4ADB-9129-735B35946A50}"/>
          </ac:grpSpMkLst>
        </pc:grpChg>
        <pc:grpChg chg="del">
          <ac:chgData name="Nitheesh Kaliyamurthy" userId="2821ebda-f4ac-4963-9a4e-a836dfc45829" providerId="ADAL" clId="{1627FBBD-FFD1-46CE-B027-28F81E025EC9}" dt="2021-10-21T04:25:37.355" v="714" actId="478"/>
          <ac:grpSpMkLst>
            <pc:docMk/>
            <pc:sldMk cId="2238852993" sldId="1019"/>
            <ac:grpSpMk id="19" creationId="{E70D6140-CCFC-4DA5-85F6-A4B403CCC176}"/>
          </ac:grpSpMkLst>
        </pc:grpChg>
        <pc:picChg chg="del">
          <ac:chgData name="Nitheesh Kaliyamurthy" userId="2821ebda-f4ac-4963-9a4e-a836dfc45829" providerId="ADAL" clId="{1627FBBD-FFD1-46CE-B027-28F81E025EC9}" dt="2021-10-21T04:28:48.108" v="769" actId="478"/>
          <ac:picMkLst>
            <pc:docMk/>
            <pc:sldMk cId="2238852993" sldId="1019"/>
            <ac:picMk id="9" creationId="{B5923264-411B-4B00-B2DB-B1C4BDD178AA}"/>
          </ac:picMkLst>
        </pc:picChg>
        <pc:picChg chg="add mod">
          <ac:chgData name="Nitheesh Kaliyamurthy" userId="2821ebda-f4ac-4963-9a4e-a836dfc45829" providerId="ADAL" clId="{1627FBBD-FFD1-46CE-B027-28F81E025EC9}" dt="2021-10-21T04:29:31.200" v="781" actId="1076"/>
          <ac:picMkLst>
            <pc:docMk/>
            <pc:sldMk cId="2238852993" sldId="1019"/>
            <ac:picMk id="20" creationId="{29EA641B-E6B2-4C17-ABCD-21788EE1D716}"/>
          </ac:picMkLst>
        </pc:picChg>
        <pc:picChg chg="add mod">
          <ac:chgData name="Nitheesh Kaliyamurthy" userId="2821ebda-f4ac-4963-9a4e-a836dfc45829" providerId="ADAL" clId="{1627FBBD-FFD1-46CE-B027-28F81E025EC9}" dt="2021-10-21T04:29:29.486" v="780" actId="1076"/>
          <ac:picMkLst>
            <pc:docMk/>
            <pc:sldMk cId="2238852993" sldId="1019"/>
            <ac:picMk id="21" creationId="{172CA008-CC3A-4A0E-AA5D-F3F31D1A098B}"/>
          </ac:picMkLst>
        </pc:picChg>
      </pc:sldChg>
      <pc:sldChg chg="addSp delSp modSp add mod">
        <pc:chgData name="Nitheesh Kaliyamurthy" userId="2821ebda-f4ac-4963-9a4e-a836dfc45829" providerId="ADAL" clId="{1627FBBD-FFD1-46CE-B027-28F81E025EC9}" dt="2021-10-21T04:37:48.758" v="878" actId="1076"/>
        <pc:sldMkLst>
          <pc:docMk/>
          <pc:sldMk cId="928072364" sldId="1020"/>
        </pc:sldMkLst>
        <pc:spChg chg="mod">
          <ac:chgData name="Nitheesh Kaliyamurthy" userId="2821ebda-f4ac-4963-9a4e-a836dfc45829" providerId="ADAL" clId="{1627FBBD-FFD1-46CE-B027-28F81E025EC9}" dt="2021-10-21T04:37:48.758" v="878" actId="1076"/>
          <ac:spMkLst>
            <pc:docMk/>
            <pc:sldMk cId="928072364" sldId="1020"/>
            <ac:spMk id="5" creationId="{70EF733A-51C9-4841-81B5-FF55AEB4CF5A}"/>
          </ac:spMkLst>
        </pc:spChg>
        <pc:picChg chg="add del mod">
          <ac:chgData name="Nitheesh Kaliyamurthy" userId="2821ebda-f4ac-4963-9a4e-a836dfc45829" providerId="ADAL" clId="{1627FBBD-FFD1-46CE-B027-28F81E025EC9}" dt="2021-10-21T04:30:11.187" v="788"/>
          <ac:picMkLst>
            <pc:docMk/>
            <pc:sldMk cId="928072364" sldId="1020"/>
            <ac:picMk id="6" creationId="{05E414C1-95BE-4FC1-9E97-71A6AA187D05}"/>
          </ac:picMkLst>
        </pc:picChg>
        <pc:picChg chg="add mod">
          <ac:chgData name="Nitheesh Kaliyamurthy" userId="2821ebda-f4ac-4963-9a4e-a836dfc45829" providerId="ADAL" clId="{1627FBBD-FFD1-46CE-B027-28F81E025EC9}" dt="2021-10-21T04:32:06.686" v="818" actId="1076"/>
          <ac:picMkLst>
            <pc:docMk/>
            <pc:sldMk cId="928072364" sldId="1020"/>
            <ac:picMk id="7" creationId="{B199C6C6-84E7-4D8C-B7D5-5ECEAB8539AF}"/>
          </ac:picMkLst>
        </pc:picChg>
        <pc:picChg chg="del">
          <ac:chgData name="Nitheesh Kaliyamurthy" userId="2821ebda-f4ac-4963-9a4e-a836dfc45829" providerId="ADAL" clId="{1627FBBD-FFD1-46CE-B027-28F81E025EC9}" dt="2021-10-21T04:31:59.179" v="813" actId="478"/>
          <ac:picMkLst>
            <pc:docMk/>
            <pc:sldMk cId="928072364" sldId="1020"/>
            <ac:picMk id="20" creationId="{29EA641B-E6B2-4C17-ABCD-21788EE1D716}"/>
          </ac:picMkLst>
        </pc:picChg>
        <pc:picChg chg="del">
          <ac:chgData name="Nitheesh Kaliyamurthy" userId="2821ebda-f4ac-4963-9a4e-a836dfc45829" providerId="ADAL" clId="{1627FBBD-FFD1-46CE-B027-28F81E025EC9}" dt="2021-10-21T04:31:59.701" v="814" actId="478"/>
          <ac:picMkLst>
            <pc:docMk/>
            <pc:sldMk cId="928072364" sldId="1020"/>
            <ac:picMk id="21" creationId="{172CA008-CC3A-4A0E-AA5D-F3F31D1A098B}"/>
          </ac:picMkLst>
        </pc:picChg>
      </pc:sldChg>
      <pc:sldChg chg="addSp delSp modSp add mod modAnim">
        <pc:chgData name="Nitheesh Kaliyamurthy" userId="2821ebda-f4ac-4963-9a4e-a836dfc45829" providerId="ADAL" clId="{1627FBBD-FFD1-46CE-B027-28F81E025EC9}" dt="2021-10-21T05:08:02.039" v="1173"/>
        <pc:sldMkLst>
          <pc:docMk/>
          <pc:sldMk cId="3111337353" sldId="1021"/>
        </pc:sldMkLst>
        <pc:spChg chg="mod">
          <ac:chgData name="Nitheesh Kaliyamurthy" userId="2821ebda-f4ac-4963-9a4e-a836dfc45829" providerId="ADAL" clId="{1627FBBD-FFD1-46CE-B027-28F81E025EC9}" dt="2021-10-21T04:57:00.485" v="1027" actId="20577"/>
          <ac:spMkLst>
            <pc:docMk/>
            <pc:sldMk cId="3111337353" sldId="1021"/>
            <ac:spMk id="3" creationId="{C02AA8F8-1E43-384B-8982-C0BB94049B5C}"/>
          </ac:spMkLst>
        </pc:spChg>
        <pc:spChg chg="mod">
          <ac:chgData name="Nitheesh Kaliyamurthy" userId="2821ebda-f4ac-4963-9a4e-a836dfc45829" providerId="ADAL" clId="{1627FBBD-FFD1-46CE-B027-28F81E025EC9}" dt="2021-10-21T04:59:30.798" v="1060" actId="14100"/>
          <ac:spMkLst>
            <pc:docMk/>
            <pc:sldMk cId="3111337353" sldId="1021"/>
            <ac:spMk id="5" creationId="{70EF733A-51C9-4841-81B5-FF55AEB4CF5A}"/>
          </ac:spMkLst>
        </pc:spChg>
        <pc:spChg chg="add mod">
          <ac:chgData name="Nitheesh Kaliyamurthy" userId="2821ebda-f4ac-4963-9a4e-a836dfc45829" providerId="ADAL" clId="{1627FBBD-FFD1-46CE-B027-28F81E025EC9}" dt="2021-10-21T05:06:20.959" v="1154" actId="113"/>
          <ac:spMkLst>
            <pc:docMk/>
            <pc:sldMk cId="3111337353" sldId="1021"/>
            <ac:spMk id="9" creationId="{06C7B397-420B-46C5-A374-E932A2B4553D}"/>
          </ac:spMkLst>
        </pc:spChg>
        <pc:spChg chg="add mod">
          <ac:chgData name="Nitheesh Kaliyamurthy" userId="2821ebda-f4ac-4963-9a4e-a836dfc45829" providerId="ADAL" clId="{1627FBBD-FFD1-46CE-B027-28F81E025EC9}" dt="2021-10-21T05:07:49.959" v="1172" actId="1076"/>
          <ac:spMkLst>
            <pc:docMk/>
            <pc:sldMk cId="3111337353" sldId="1021"/>
            <ac:spMk id="15" creationId="{2F34ED4A-8CFD-4F34-A088-17CF1CD9A705}"/>
          </ac:spMkLst>
        </pc:spChg>
        <pc:grpChg chg="add mod">
          <ac:chgData name="Nitheesh Kaliyamurthy" userId="2821ebda-f4ac-4963-9a4e-a836dfc45829" providerId="ADAL" clId="{1627FBBD-FFD1-46CE-B027-28F81E025EC9}" dt="2021-10-21T05:01:43.235" v="1093" actId="164"/>
          <ac:grpSpMkLst>
            <pc:docMk/>
            <pc:sldMk cId="3111337353" sldId="1021"/>
            <ac:grpSpMk id="4" creationId="{A515745D-D66A-4D8F-AA1F-989253FAAB8A}"/>
          </ac:grpSpMkLst>
        </pc:grpChg>
        <pc:graphicFrameChg chg="add del mod modGraphic">
          <ac:chgData name="Nitheesh Kaliyamurthy" userId="2821ebda-f4ac-4963-9a4e-a836dfc45829" providerId="ADAL" clId="{1627FBBD-FFD1-46CE-B027-28F81E025EC9}" dt="2021-10-21T04:57:12.255" v="1028" actId="478"/>
          <ac:graphicFrameMkLst>
            <pc:docMk/>
            <pc:sldMk cId="3111337353" sldId="1021"/>
            <ac:graphicFrameMk id="8" creationId="{F1884539-77FE-4C07-B986-B3D0907521A0}"/>
          </ac:graphicFrameMkLst>
        </pc:graphicFrameChg>
        <pc:graphicFrameChg chg="add mod modGraphic">
          <ac:chgData name="Nitheesh Kaliyamurthy" userId="2821ebda-f4ac-4963-9a4e-a836dfc45829" providerId="ADAL" clId="{1627FBBD-FFD1-46CE-B027-28F81E025EC9}" dt="2021-10-21T05:04:37.784" v="1134" actId="1076"/>
          <ac:graphicFrameMkLst>
            <pc:docMk/>
            <pc:sldMk cId="3111337353" sldId="1021"/>
            <ac:graphicFrameMk id="13" creationId="{FB3E1A60-DA6A-4B95-8850-1DC708E08065}"/>
          </ac:graphicFrameMkLst>
        </pc:graphicFrameChg>
        <pc:picChg chg="add del mod">
          <ac:chgData name="Nitheesh Kaliyamurthy" userId="2821ebda-f4ac-4963-9a4e-a836dfc45829" providerId="ADAL" clId="{1627FBBD-FFD1-46CE-B027-28F81E025EC9}" dt="2021-10-21T04:58:15.480" v="1046" actId="478"/>
          <ac:picMkLst>
            <pc:docMk/>
            <pc:sldMk cId="3111337353" sldId="1021"/>
            <ac:picMk id="6" creationId="{46F4ADE8-00CE-4AE4-8920-4944635CE329}"/>
          </ac:picMkLst>
        </pc:picChg>
        <pc:picChg chg="del">
          <ac:chgData name="Nitheesh Kaliyamurthy" userId="2821ebda-f4ac-4963-9a4e-a836dfc45829" providerId="ADAL" clId="{1627FBBD-FFD1-46CE-B027-28F81E025EC9}" dt="2021-10-21T04:47:51.761" v="901" actId="478"/>
          <ac:picMkLst>
            <pc:docMk/>
            <pc:sldMk cId="3111337353" sldId="1021"/>
            <ac:picMk id="7" creationId="{B199C6C6-84E7-4D8C-B7D5-5ECEAB8539AF}"/>
          </ac:picMkLst>
        </pc:picChg>
        <pc:picChg chg="add mod">
          <ac:chgData name="Nitheesh Kaliyamurthy" userId="2821ebda-f4ac-4963-9a4e-a836dfc45829" providerId="ADAL" clId="{1627FBBD-FFD1-46CE-B027-28F81E025EC9}" dt="2021-10-21T05:01:43.235" v="1093" actId="164"/>
          <ac:picMkLst>
            <pc:docMk/>
            <pc:sldMk cId="3111337353" sldId="1021"/>
            <ac:picMk id="10" creationId="{E1E7ECCD-FFDB-40CE-B7CE-EA6C29BC0ED6}"/>
          </ac:picMkLst>
        </pc:picChg>
        <pc:picChg chg="add mod">
          <ac:chgData name="Nitheesh Kaliyamurthy" userId="2821ebda-f4ac-4963-9a4e-a836dfc45829" providerId="ADAL" clId="{1627FBBD-FFD1-46CE-B027-28F81E025EC9}" dt="2021-10-21T05:01:43.235" v="1093" actId="164"/>
          <ac:picMkLst>
            <pc:docMk/>
            <pc:sldMk cId="3111337353" sldId="1021"/>
            <ac:picMk id="11" creationId="{183C8FAB-D867-407B-9F66-ED0AD5A60D8B}"/>
          </ac:picMkLst>
        </pc:picChg>
        <pc:picChg chg="add mod">
          <ac:chgData name="Nitheesh Kaliyamurthy" userId="2821ebda-f4ac-4963-9a4e-a836dfc45829" providerId="ADAL" clId="{1627FBBD-FFD1-46CE-B027-28F81E025EC9}" dt="2021-10-21T04:59:59.541" v="1067" actId="732"/>
          <ac:picMkLst>
            <pc:docMk/>
            <pc:sldMk cId="3111337353" sldId="1021"/>
            <ac:picMk id="12" creationId="{C50F9864-53D7-4B34-9F0F-37E6E2187783}"/>
          </ac:picMkLst>
        </pc:picChg>
      </pc:sldChg>
      <pc:sldChg chg="addSp modSp add mod ord modAnim">
        <pc:chgData name="Nitheesh Kaliyamurthy" userId="2821ebda-f4ac-4963-9a4e-a836dfc45829" providerId="ADAL" clId="{1627FBBD-FFD1-46CE-B027-28F81E025EC9}" dt="2021-10-21T04:56:56.845" v="1026" actId="20577"/>
        <pc:sldMkLst>
          <pc:docMk/>
          <pc:sldMk cId="935810660" sldId="1022"/>
        </pc:sldMkLst>
        <pc:spChg chg="mod">
          <ac:chgData name="Nitheesh Kaliyamurthy" userId="2821ebda-f4ac-4963-9a4e-a836dfc45829" providerId="ADAL" clId="{1627FBBD-FFD1-46CE-B027-28F81E025EC9}" dt="2021-10-21T04:56:56.845" v="1026" actId="20577"/>
          <ac:spMkLst>
            <pc:docMk/>
            <pc:sldMk cId="935810660" sldId="1022"/>
            <ac:spMk id="3" creationId="{C02AA8F8-1E43-384B-8982-C0BB94049B5C}"/>
          </ac:spMkLst>
        </pc:spChg>
        <pc:spChg chg="mod">
          <ac:chgData name="Nitheesh Kaliyamurthy" userId="2821ebda-f4ac-4963-9a4e-a836dfc45829" providerId="ADAL" clId="{1627FBBD-FFD1-46CE-B027-28F81E025EC9}" dt="2021-10-21T04:54:12.574" v="1003" actId="1076"/>
          <ac:spMkLst>
            <pc:docMk/>
            <pc:sldMk cId="935810660" sldId="1022"/>
            <ac:spMk id="9" creationId="{06C7B397-420B-46C5-A374-E932A2B4553D}"/>
          </ac:spMkLst>
        </pc:spChg>
        <pc:spChg chg="add mod">
          <ac:chgData name="Nitheesh Kaliyamurthy" userId="2821ebda-f4ac-4963-9a4e-a836dfc45829" providerId="ADAL" clId="{1627FBBD-FFD1-46CE-B027-28F81E025EC9}" dt="2021-10-21T04:56:24.823" v="1022" actId="1076"/>
          <ac:spMkLst>
            <pc:docMk/>
            <pc:sldMk cId="935810660" sldId="1022"/>
            <ac:spMk id="10" creationId="{D9AF6110-1035-457D-9337-C76F31813B23}"/>
          </ac:spMkLst>
        </pc:spChg>
      </pc:sldChg>
      <pc:sldChg chg="addSp delSp modSp add mod modAnim">
        <pc:chgData name="Nitheesh Kaliyamurthy" userId="2821ebda-f4ac-4963-9a4e-a836dfc45829" providerId="ADAL" clId="{1627FBBD-FFD1-46CE-B027-28F81E025EC9}" dt="2021-10-21T05:18:21.767" v="1320"/>
        <pc:sldMkLst>
          <pc:docMk/>
          <pc:sldMk cId="830242066" sldId="1023"/>
        </pc:sldMkLst>
        <pc:spChg chg="mod">
          <ac:chgData name="Nitheesh Kaliyamurthy" userId="2821ebda-f4ac-4963-9a4e-a836dfc45829" providerId="ADAL" clId="{1627FBBD-FFD1-46CE-B027-28F81E025EC9}" dt="2021-10-21T05:16:56.071" v="1304" actId="403"/>
          <ac:spMkLst>
            <pc:docMk/>
            <pc:sldMk cId="830242066" sldId="1023"/>
            <ac:spMk id="5" creationId="{70EF733A-51C9-4841-81B5-FF55AEB4CF5A}"/>
          </ac:spMkLst>
        </pc:spChg>
        <pc:grpChg chg="add mod">
          <ac:chgData name="Nitheesh Kaliyamurthy" userId="2821ebda-f4ac-4963-9a4e-a836dfc45829" providerId="ADAL" clId="{1627FBBD-FFD1-46CE-B027-28F81E025EC9}" dt="2021-10-21T05:18:14.052" v="1319" actId="164"/>
          <ac:grpSpMkLst>
            <pc:docMk/>
            <pc:sldMk cId="830242066" sldId="1023"/>
            <ac:grpSpMk id="2" creationId="{2777BA23-60AC-4FA8-9ED6-E613CC4A3D15}"/>
          </ac:grpSpMkLst>
        </pc:grpChg>
        <pc:picChg chg="del">
          <ac:chgData name="Nitheesh Kaliyamurthy" userId="2821ebda-f4ac-4963-9a4e-a836dfc45829" providerId="ADAL" clId="{1627FBBD-FFD1-46CE-B027-28F81E025EC9}" dt="2021-10-21T05:15:11.246" v="1287" actId="478"/>
          <ac:picMkLst>
            <pc:docMk/>
            <pc:sldMk cId="830242066" sldId="1023"/>
            <ac:picMk id="6" creationId="{4BEDA8EC-2B97-4093-BA71-671E17851AA5}"/>
          </ac:picMkLst>
        </pc:picChg>
        <pc:picChg chg="add mod">
          <ac:chgData name="Nitheesh Kaliyamurthy" userId="2821ebda-f4ac-4963-9a4e-a836dfc45829" providerId="ADAL" clId="{1627FBBD-FFD1-46CE-B027-28F81E025EC9}" dt="2021-10-21T05:17:03.124" v="1306" actId="1076"/>
          <ac:picMkLst>
            <pc:docMk/>
            <pc:sldMk cId="830242066" sldId="1023"/>
            <ac:picMk id="7" creationId="{A61B3429-D7E8-4072-9F67-9C48007C0A44}"/>
          </ac:picMkLst>
        </pc:picChg>
        <pc:picChg chg="add mod">
          <ac:chgData name="Nitheesh Kaliyamurthy" userId="2821ebda-f4ac-4963-9a4e-a836dfc45829" providerId="ADAL" clId="{1627FBBD-FFD1-46CE-B027-28F81E025EC9}" dt="2021-10-21T05:18:14.052" v="1319" actId="164"/>
          <ac:picMkLst>
            <pc:docMk/>
            <pc:sldMk cId="830242066" sldId="1023"/>
            <ac:picMk id="8" creationId="{6FCF145D-6078-442B-837C-824289852BEA}"/>
          </ac:picMkLst>
        </pc:picChg>
        <pc:picChg chg="add mod">
          <ac:chgData name="Nitheesh Kaliyamurthy" userId="2821ebda-f4ac-4963-9a4e-a836dfc45829" providerId="ADAL" clId="{1627FBBD-FFD1-46CE-B027-28F81E025EC9}" dt="2021-10-21T05:18:14.052" v="1319" actId="164"/>
          <ac:picMkLst>
            <pc:docMk/>
            <pc:sldMk cId="830242066" sldId="1023"/>
            <ac:picMk id="9" creationId="{487308DE-D9D7-4671-9EEE-2D312A9085CB}"/>
          </ac:picMkLst>
        </pc:picChg>
      </pc:sldChg>
      <pc:sldChg chg="addSp delSp modSp add mod ord modAnim">
        <pc:chgData name="Nitheesh Kaliyamurthy" userId="2821ebda-f4ac-4963-9a4e-a836dfc45829" providerId="ADAL" clId="{1627FBBD-FFD1-46CE-B027-28F81E025EC9}" dt="2021-10-21T05:36:25.023" v="1620"/>
        <pc:sldMkLst>
          <pc:docMk/>
          <pc:sldMk cId="3177063122" sldId="1024"/>
        </pc:sldMkLst>
        <pc:spChg chg="mod">
          <ac:chgData name="Nitheesh Kaliyamurthy" userId="2821ebda-f4ac-4963-9a4e-a836dfc45829" providerId="ADAL" clId="{1627FBBD-FFD1-46CE-B027-28F81E025EC9}" dt="2021-10-21T05:19:30.900" v="1328" actId="6549"/>
          <ac:spMkLst>
            <pc:docMk/>
            <pc:sldMk cId="3177063122" sldId="1024"/>
            <ac:spMk id="5" creationId="{70EF733A-51C9-4841-81B5-FF55AEB4CF5A}"/>
          </ac:spMkLst>
        </pc:spChg>
        <pc:spChg chg="add mod">
          <ac:chgData name="Nitheesh Kaliyamurthy" userId="2821ebda-f4ac-4963-9a4e-a836dfc45829" providerId="ADAL" clId="{1627FBBD-FFD1-46CE-B027-28F81E025EC9}" dt="2021-10-21T05:36:05.212" v="1619" actId="1076"/>
          <ac:spMkLst>
            <pc:docMk/>
            <pc:sldMk cId="3177063122" sldId="1024"/>
            <ac:spMk id="12" creationId="{A82CEB8B-0465-406E-A63F-1EC581DFA1B7}"/>
          </ac:spMkLst>
        </pc:spChg>
        <pc:picChg chg="del">
          <ac:chgData name="Nitheesh Kaliyamurthy" userId="2821ebda-f4ac-4963-9a4e-a836dfc45829" providerId="ADAL" clId="{1627FBBD-FFD1-46CE-B027-28F81E025EC9}" dt="2021-10-21T05:19:34.418" v="1329" actId="478"/>
          <ac:picMkLst>
            <pc:docMk/>
            <pc:sldMk cId="3177063122" sldId="1024"/>
            <ac:picMk id="6" creationId="{4BEDA8EC-2B97-4093-BA71-671E17851AA5}"/>
          </ac:picMkLst>
        </pc:picChg>
        <pc:picChg chg="add mod">
          <ac:chgData name="Nitheesh Kaliyamurthy" userId="2821ebda-f4ac-4963-9a4e-a836dfc45829" providerId="ADAL" clId="{1627FBBD-FFD1-46CE-B027-28F81E025EC9}" dt="2021-10-21T05:22:17.924" v="1357" actId="1076"/>
          <ac:picMkLst>
            <pc:docMk/>
            <pc:sldMk cId="3177063122" sldId="1024"/>
            <ac:picMk id="7" creationId="{68A1ADDD-5ACE-4059-9B77-DAA8429713A1}"/>
          </ac:picMkLst>
        </pc:picChg>
        <pc:picChg chg="add mod modCrop">
          <ac:chgData name="Nitheesh Kaliyamurthy" userId="2821ebda-f4ac-4963-9a4e-a836dfc45829" providerId="ADAL" clId="{1627FBBD-FFD1-46CE-B027-28F81E025EC9}" dt="2021-10-21T05:21:57.981" v="1353" actId="1076"/>
          <ac:picMkLst>
            <pc:docMk/>
            <pc:sldMk cId="3177063122" sldId="1024"/>
            <ac:picMk id="8" creationId="{1C2BE8BA-7247-4780-B0CC-D4550021DC1C}"/>
          </ac:picMkLst>
        </pc:picChg>
        <pc:picChg chg="add del mod">
          <ac:chgData name="Nitheesh Kaliyamurthy" userId="2821ebda-f4ac-4963-9a4e-a836dfc45829" providerId="ADAL" clId="{1627FBBD-FFD1-46CE-B027-28F81E025EC9}" dt="2021-10-21T05:20:10.973" v="1338" actId="478"/>
          <ac:picMkLst>
            <pc:docMk/>
            <pc:sldMk cId="3177063122" sldId="1024"/>
            <ac:picMk id="9" creationId="{93979951-DA1B-4E8C-97B0-CB4242750DC0}"/>
          </ac:picMkLst>
        </pc:picChg>
        <pc:picChg chg="add mod modCrop">
          <ac:chgData name="Nitheesh Kaliyamurthy" userId="2821ebda-f4ac-4963-9a4e-a836dfc45829" providerId="ADAL" clId="{1627FBBD-FFD1-46CE-B027-28F81E025EC9}" dt="2021-10-21T05:22:14.358" v="1356" actId="1076"/>
          <ac:picMkLst>
            <pc:docMk/>
            <pc:sldMk cId="3177063122" sldId="1024"/>
            <ac:picMk id="10" creationId="{30B77345-27F7-45B0-8CD6-4E95A70D6732}"/>
          </ac:picMkLst>
        </pc:picChg>
        <pc:picChg chg="add del mod">
          <ac:chgData name="Nitheesh Kaliyamurthy" userId="2821ebda-f4ac-4963-9a4e-a836dfc45829" providerId="ADAL" clId="{1627FBBD-FFD1-46CE-B027-28F81E025EC9}" dt="2021-10-21T05:24:38.879" v="1370" actId="478"/>
          <ac:picMkLst>
            <pc:docMk/>
            <pc:sldMk cId="3177063122" sldId="1024"/>
            <ac:picMk id="11" creationId="{4C3E50A5-2DC7-4DDA-91B7-57534D8C982E}"/>
          </ac:picMkLst>
        </pc:picChg>
      </pc:sldChg>
      <pc:sldChg chg="addSp delSp modSp add mod modAnim">
        <pc:chgData name="Nitheesh Kaliyamurthy" userId="2821ebda-f4ac-4963-9a4e-a836dfc45829" providerId="ADAL" clId="{1627FBBD-FFD1-46CE-B027-28F81E025EC9}" dt="2021-10-21T05:33:02.899" v="1569" actId="20577"/>
        <pc:sldMkLst>
          <pc:docMk/>
          <pc:sldMk cId="2598146586" sldId="1025"/>
        </pc:sldMkLst>
        <pc:spChg chg="del">
          <ac:chgData name="Nitheesh Kaliyamurthy" userId="2821ebda-f4ac-4963-9a4e-a836dfc45829" providerId="ADAL" clId="{1627FBBD-FFD1-46CE-B027-28F81E025EC9}" dt="2021-10-21T05:26:49.012" v="1398" actId="478"/>
          <ac:spMkLst>
            <pc:docMk/>
            <pc:sldMk cId="2598146586" sldId="1025"/>
            <ac:spMk id="5" creationId="{70EF733A-51C9-4841-81B5-FF55AEB4CF5A}"/>
          </ac:spMkLst>
        </pc:spChg>
        <pc:spChg chg="add mod">
          <ac:chgData name="Nitheesh Kaliyamurthy" userId="2821ebda-f4ac-4963-9a4e-a836dfc45829" providerId="ADAL" clId="{1627FBBD-FFD1-46CE-B027-28F81E025EC9}" dt="2021-10-21T05:33:02.899" v="1569" actId="20577"/>
          <ac:spMkLst>
            <pc:docMk/>
            <pc:sldMk cId="2598146586" sldId="1025"/>
            <ac:spMk id="9" creationId="{57173819-A11D-4844-8E64-C757EA81D949}"/>
          </ac:spMkLst>
        </pc:spChg>
        <pc:spChg chg="add del">
          <ac:chgData name="Nitheesh Kaliyamurthy" userId="2821ebda-f4ac-4963-9a4e-a836dfc45829" providerId="ADAL" clId="{1627FBBD-FFD1-46CE-B027-28F81E025EC9}" dt="2021-10-21T05:25:46.353" v="1382" actId="22"/>
          <ac:spMkLst>
            <pc:docMk/>
            <pc:sldMk cId="2598146586" sldId="1025"/>
            <ac:spMk id="12" creationId="{08808F0E-F110-42F0-8004-93AE4F7AE68E}"/>
          </ac:spMkLst>
        </pc:spChg>
        <pc:spChg chg="add del mod">
          <ac:chgData name="Nitheesh Kaliyamurthy" userId="2821ebda-f4ac-4963-9a4e-a836dfc45829" providerId="ADAL" clId="{1627FBBD-FFD1-46CE-B027-28F81E025EC9}" dt="2021-10-21T05:26:51.944" v="1399" actId="478"/>
          <ac:spMkLst>
            <pc:docMk/>
            <pc:sldMk cId="2598146586" sldId="1025"/>
            <ac:spMk id="15" creationId="{FCC0B1CA-092E-4D7F-B3D7-B3086A344442}"/>
          </ac:spMkLst>
        </pc:spChg>
        <pc:spChg chg="add del">
          <ac:chgData name="Nitheesh Kaliyamurthy" userId="2821ebda-f4ac-4963-9a4e-a836dfc45829" providerId="ADAL" clId="{1627FBBD-FFD1-46CE-B027-28F81E025EC9}" dt="2021-10-21T05:31:00.154" v="1554" actId="22"/>
          <ac:spMkLst>
            <pc:docMk/>
            <pc:sldMk cId="2598146586" sldId="1025"/>
            <ac:spMk id="17" creationId="{A730BFAE-3482-4616-BEFA-911CDC3AAACF}"/>
          </ac:spMkLst>
        </pc:spChg>
        <pc:grpChg chg="add mod">
          <ac:chgData name="Nitheesh Kaliyamurthy" userId="2821ebda-f4ac-4963-9a4e-a836dfc45829" providerId="ADAL" clId="{1627FBBD-FFD1-46CE-B027-28F81E025EC9}" dt="2021-10-21T05:26:09.946" v="1389" actId="164"/>
          <ac:grpSpMkLst>
            <pc:docMk/>
            <pc:sldMk cId="2598146586" sldId="1025"/>
            <ac:grpSpMk id="6" creationId="{91548A37-F781-4ACF-B701-AB701D5329F5}"/>
          </ac:grpSpMkLst>
        </pc:grpChg>
        <pc:picChg chg="del">
          <ac:chgData name="Nitheesh Kaliyamurthy" userId="2821ebda-f4ac-4963-9a4e-a836dfc45829" providerId="ADAL" clId="{1627FBBD-FFD1-46CE-B027-28F81E025EC9}" dt="2021-10-21T05:25:06.438" v="1373" actId="478"/>
          <ac:picMkLst>
            <pc:docMk/>
            <pc:sldMk cId="2598146586" sldId="1025"/>
            <ac:picMk id="7" creationId="{68A1ADDD-5ACE-4059-9B77-DAA8429713A1}"/>
          </ac:picMkLst>
        </pc:picChg>
        <pc:picChg chg="del mod">
          <ac:chgData name="Nitheesh Kaliyamurthy" userId="2821ebda-f4ac-4963-9a4e-a836dfc45829" providerId="ADAL" clId="{1627FBBD-FFD1-46CE-B027-28F81E025EC9}" dt="2021-10-21T05:25:41.422" v="1380" actId="478"/>
          <ac:picMkLst>
            <pc:docMk/>
            <pc:sldMk cId="2598146586" sldId="1025"/>
            <ac:picMk id="8" creationId="{1C2BE8BA-7247-4780-B0CC-D4550021DC1C}"/>
          </ac:picMkLst>
        </pc:picChg>
        <pc:picChg chg="del">
          <ac:chgData name="Nitheesh Kaliyamurthy" userId="2821ebda-f4ac-4963-9a4e-a836dfc45829" providerId="ADAL" clId="{1627FBBD-FFD1-46CE-B027-28F81E025EC9}" dt="2021-10-21T05:25:05.471" v="1372" actId="478"/>
          <ac:picMkLst>
            <pc:docMk/>
            <pc:sldMk cId="2598146586" sldId="1025"/>
            <ac:picMk id="10" creationId="{30B77345-27F7-45B0-8CD6-4E95A70D6732}"/>
          </ac:picMkLst>
        </pc:picChg>
        <pc:picChg chg="mod">
          <ac:chgData name="Nitheesh Kaliyamurthy" userId="2821ebda-f4ac-4963-9a4e-a836dfc45829" providerId="ADAL" clId="{1627FBBD-FFD1-46CE-B027-28F81E025EC9}" dt="2021-10-21T05:26:09.946" v="1389" actId="164"/>
          <ac:picMkLst>
            <pc:docMk/>
            <pc:sldMk cId="2598146586" sldId="1025"/>
            <ac:picMk id="11" creationId="{4C3E50A5-2DC7-4DDA-91B7-57534D8C982E}"/>
          </ac:picMkLst>
        </pc:picChg>
        <pc:picChg chg="add mod">
          <ac:chgData name="Nitheesh Kaliyamurthy" userId="2821ebda-f4ac-4963-9a4e-a836dfc45829" providerId="ADAL" clId="{1627FBBD-FFD1-46CE-B027-28F81E025EC9}" dt="2021-10-21T05:26:09.946" v="1389" actId="164"/>
          <ac:picMkLst>
            <pc:docMk/>
            <pc:sldMk cId="2598146586" sldId="1025"/>
            <ac:picMk id="13" creationId="{34AB8439-FA3F-4644-BF4A-822D80E64106}"/>
          </ac:picMkLst>
        </pc:picChg>
        <pc:picChg chg="add mod">
          <ac:chgData name="Nitheesh Kaliyamurthy" userId="2821ebda-f4ac-4963-9a4e-a836dfc45829" providerId="ADAL" clId="{1627FBBD-FFD1-46CE-B027-28F81E025EC9}" dt="2021-10-21T05:31:35.435" v="1562" actId="14100"/>
          <ac:picMkLst>
            <pc:docMk/>
            <pc:sldMk cId="2598146586" sldId="1025"/>
            <ac:picMk id="18" creationId="{CBD55272-AA7B-4129-903E-DD36B4E08F36}"/>
          </ac:picMkLst>
        </pc:picChg>
        <pc:picChg chg="add mod">
          <ac:chgData name="Nitheesh Kaliyamurthy" userId="2821ebda-f4ac-4963-9a4e-a836dfc45829" providerId="ADAL" clId="{1627FBBD-FFD1-46CE-B027-28F81E025EC9}" dt="2021-10-21T05:31:40.227" v="1564" actId="14100"/>
          <ac:picMkLst>
            <pc:docMk/>
            <pc:sldMk cId="2598146586" sldId="1025"/>
            <ac:picMk id="19" creationId="{16AA8D11-14AA-4A34-8D68-3B44A8566240}"/>
          </ac:picMkLst>
        </pc:picChg>
      </pc:sldChg>
      <pc:sldChg chg="addSp delSp modSp add modAnim">
        <pc:chgData name="Nitheesh Kaliyamurthy" userId="2821ebda-f4ac-4963-9a4e-a836dfc45829" providerId="ADAL" clId="{1627FBBD-FFD1-46CE-B027-28F81E025EC9}" dt="2021-10-21T05:34:12.532" v="1604" actId="1076"/>
        <pc:sldMkLst>
          <pc:docMk/>
          <pc:sldMk cId="587782411" sldId="1026"/>
        </pc:sldMkLst>
        <pc:spChg chg="mod">
          <ac:chgData name="Nitheesh Kaliyamurthy" userId="2821ebda-f4ac-4963-9a4e-a836dfc45829" providerId="ADAL" clId="{1627FBBD-FFD1-46CE-B027-28F81E025EC9}" dt="2021-10-21T05:33:54.593" v="1599" actId="20577"/>
          <ac:spMkLst>
            <pc:docMk/>
            <pc:sldMk cId="587782411" sldId="1026"/>
            <ac:spMk id="9" creationId="{57173819-A11D-4844-8E64-C757EA81D949}"/>
          </ac:spMkLst>
        </pc:spChg>
        <pc:grpChg chg="del">
          <ac:chgData name="Nitheesh Kaliyamurthy" userId="2821ebda-f4ac-4963-9a4e-a836dfc45829" providerId="ADAL" clId="{1627FBBD-FFD1-46CE-B027-28F81E025EC9}" dt="2021-10-21T05:33:08.950" v="1570" actId="478"/>
          <ac:grpSpMkLst>
            <pc:docMk/>
            <pc:sldMk cId="587782411" sldId="1026"/>
            <ac:grpSpMk id="6" creationId="{91548A37-F781-4ACF-B701-AB701D5329F5}"/>
          </ac:grpSpMkLst>
        </pc:grpChg>
        <pc:picChg chg="add mod">
          <ac:chgData name="Nitheesh Kaliyamurthy" userId="2821ebda-f4ac-4963-9a4e-a836dfc45829" providerId="ADAL" clId="{1627FBBD-FFD1-46CE-B027-28F81E025EC9}" dt="2021-10-21T05:34:08.613" v="1602" actId="1076"/>
          <ac:picMkLst>
            <pc:docMk/>
            <pc:sldMk cId="587782411" sldId="1026"/>
            <ac:picMk id="10" creationId="{FA6FEA61-9947-48A5-B339-6C2990B5193D}"/>
          </ac:picMkLst>
        </pc:picChg>
        <pc:picChg chg="add mod">
          <ac:chgData name="Nitheesh Kaliyamurthy" userId="2821ebda-f4ac-4963-9a4e-a836dfc45829" providerId="ADAL" clId="{1627FBBD-FFD1-46CE-B027-28F81E025EC9}" dt="2021-10-21T05:34:12.532" v="1604" actId="1076"/>
          <ac:picMkLst>
            <pc:docMk/>
            <pc:sldMk cId="587782411" sldId="1026"/>
            <ac:picMk id="12" creationId="{081BE845-E184-4973-B465-974E6E2C870E}"/>
          </ac:picMkLst>
        </pc:picChg>
        <pc:picChg chg="del">
          <ac:chgData name="Nitheesh Kaliyamurthy" userId="2821ebda-f4ac-4963-9a4e-a836dfc45829" providerId="ADAL" clId="{1627FBBD-FFD1-46CE-B027-28F81E025EC9}" dt="2021-10-21T05:33:09.988" v="1571" actId="478"/>
          <ac:picMkLst>
            <pc:docMk/>
            <pc:sldMk cId="587782411" sldId="1026"/>
            <ac:picMk id="18" creationId="{CBD55272-AA7B-4129-903E-DD36B4E08F36}"/>
          </ac:picMkLst>
        </pc:picChg>
        <pc:picChg chg="del">
          <ac:chgData name="Nitheesh Kaliyamurthy" userId="2821ebda-f4ac-4963-9a4e-a836dfc45829" providerId="ADAL" clId="{1627FBBD-FFD1-46CE-B027-28F81E025EC9}" dt="2021-10-21T05:33:10.592" v="1572" actId="478"/>
          <ac:picMkLst>
            <pc:docMk/>
            <pc:sldMk cId="587782411" sldId="1026"/>
            <ac:picMk id="19" creationId="{16AA8D11-14AA-4A34-8D68-3B44A8566240}"/>
          </ac:picMkLst>
        </pc:picChg>
      </pc:sldChg>
      <pc:sldChg chg="addSp delSp modSp add mod delAnim modAnim">
        <pc:chgData name="Nitheesh Kaliyamurthy" userId="2821ebda-f4ac-4963-9a4e-a836dfc45829" providerId="ADAL" clId="{1627FBBD-FFD1-46CE-B027-28F81E025EC9}" dt="2021-10-21T05:46:59.394" v="1821"/>
        <pc:sldMkLst>
          <pc:docMk/>
          <pc:sldMk cId="665357162" sldId="1027"/>
        </pc:sldMkLst>
        <pc:spChg chg="mod">
          <ac:chgData name="Nitheesh Kaliyamurthy" userId="2821ebda-f4ac-4963-9a4e-a836dfc45829" providerId="ADAL" clId="{1627FBBD-FFD1-46CE-B027-28F81E025EC9}" dt="2021-10-21T05:44:03.796" v="1766" actId="14100"/>
          <ac:spMkLst>
            <pc:docMk/>
            <pc:sldMk cId="665357162" sldId="1027"/>
            <ac:spMk id="5" creationId="{70EF733A-51C9-4841-81B5-FF55AEB4CF5A}"/>
          </ac:spMkLst>
        </pc:spChg>
        <pc:spChg chg="mod">
          <ac:chgData name="Nitheesh Kaliyamurthy" userId="2821ebda-f4ac-4963-9a4e-a836dfc45829" providerId="ADAL" clId="{1627FBBD-FFD1-46CE-B027-28F81E025EC9}" dt="2021-10-21T05:46:46.624" v="1820" actId="20577"/>
          <ac:spMkLst>
            <pc:docMk/>
            <pc:sldMk cId="665357162" sldId="1027"/>
            <ac:spMk id="10" creationId="{9C6A8AE8-0CEE-4C63-A809-219DA98014D5}"/>
          </ac:spMkLst>
        </pc:spChg>
        <pc:picChg chg="add mod ord modCrop">
          <ac:chgData name="Nitheesh Kaliyamurthy" userId="2821ebda-f4ac-4963-9a4e-a836dfc45829" providerId="ADAL" clId="{1627FBBD-FFD1-46CE-B027-28F81E025EC9}" dt="2021-10-21T05:45:39.911" v="1803" actId="167"/>
          <ac:picMkLst>
            <pc:docMk/>
            <pc:sldMk cId="665357162" sldId="1027"/>
            <ac:picMk id="7" creationId="{C668FB9B-1CFD-46C3-BC5A-CE636A0FD19F}"/>
          </ac:picMkLst>
        </pc:picChg>
        <pc:picChg chg="add mod modCrop">
          <ac:chgData name="Nitheesh Kaliyamurthy" userId="2821ebda-f4ac-4963-9a4e-a836dfc45829" providerId="ADAL" clId="{1627FBBD-FFD1-46CE-B027-28F81E025EC9}" dt="2021-10-21T05:46:41.956" v="1817" actId="1076"/>
          <ac:picMkLst>
            <pc:docMk/>
            <pc:sldMk cId="665357162" sldId="1027"/>
            <ac:picMk id="8" creationId="{608F42F8-CC9D-4E94-81A0-5A7F326E138E}"/>
          </ac:picMkLst>
        </pc:picChg>
        <pc:picChg chg="del">
          <ac:chgData name="Nitheesh Kaliyamurthy" userId="2821ebda-f4ac-4963-9a4e-a836dfc45829" providerId="ADAL" clId="{1627FBBD-FFD1-46CE-B027-28F81E025EC9}" dt="2021-10-21T05:46:13.635" v="1808" actId="478"/>
          <ac:picMkLst>
            <pc:docMk/>
            <pc:sldMk cId="665357162" sldId="1027"/>
            <ac:picMk id="9" creationId="{3C783712-9481-439F-9979-9BF0A66491C6}"/>
          </ac:picMkLst>
        </pc:picChg>
        <pc:picChg chg="del">
          <ac:chgData name="Nitheesh Kaliyamurthy" userId="2821ebda-f4ac-4963-9a4e-a836dfc45829" providerId="ADAL" clId="{1627FBBD-FFD1-46CE-B027-28F81E025EC9}" dt="2021-10-21T05:46:15.962" v="1809" actId="478"/>
          <ac:picMkLst>
            <pc:docMk/>
            <pc:sldMk cId="665357162" sldId="1027"/>
            <ac:picMk id="11" creationId="{8A362DF1-7AED-4F4C-8353-E2EA7BAA5491}"/>
          </ac:picMkLst>
        </pc:picChg>
      </pc:sldChg>
      <pc:sldChg chg="addSp delSp modSp add mod modAnim">
        <pc:chgData name="Nitheesh Kaliyamurthy" userId="2821ebda-f4ac-4963-9a4e-a836dfc45829" providerId="ADAL" clId="{1627FBBD-FFD1-46CE-B027-28F81E025EC9}" dt="2021-10-21T06:10:48.684" v="2037"/>
        <pc:sldMkLst>
          <pc:docMk/>
          <pc:sldMk cId="2055809473" sldId="1028"/>
        </pc:sldMkLst>
        <pc:spChg chg="mod">
          <ac:chgData name="Nitheesh Kaliyamurthy" userId="2821ebda-f4ac-4963-9a4e-a836dfc45829" providerId="ADAL" clId="{1627FBBD-FFD1-46CE-B027-28F81E025EC9}" dt="2021-10-21T06:04:52.207" v="1987"/>
          <ac:spMkLst>
            <pc:docMk/>
            <pc:sldMk cId="2055809473" sldId="1028"/>
            <ac:spMk id="5" creationId="{70EF733A-51C9-4841-81B5-FF55AEB4CF5A}"/>
          </ac:spMkLst>
        </pc:spChg>
        <pc:spChg chg="add mod">
          <ac:chgData name="Nitheesh Kaliyamurthy" userId="2821ebda-f4ac-4963-9a4e-a836dfc45829" providerId="ADAL" clId="{1627FBBD-FFD1-46CE-B027-28F81E025EC9}" dt="2021-10-21T06:01:01.380" v="1949" actId="14100"/>
          <ac:spMkLst>
            <pc:docMk/>
            <pc:sldMk cId="2055809473" sldId="1028"/>
            <ac:spMk id="14" creationId="{FA08ED09-8A86-4234-ADC3-F0E0DC05D76D}"/>
          </ac:spMkLst>
        </pc:spChg>
        <pc:spChg chg="add mod">
          <ac:chgData name="Nitheesh Kaliyamurthy" userId="2821ebda-f4ac-4963-9a4e-a836dfc45829" providerId="ADAL" clId="{1627FBBD-FFD1-46CE-B027-28F81E025EC9}" dt="2021-10-21T06:01:17.169" v="1955" actId="1076"/>
          <ac:spMkLst>
            <pc:docMk/>
            <pc:sldMk cId="2055809473" sldId="1028"/>
            <ac:spMk id="15" creationId="{4C669A1F-CD19-46C1-9679-D34D9FCCF94E}"/>
          </ac:spMkLst>
        </pc:spChg>
        <pc:spChg chg="add mod">
          <ac:chgData name="Nitheesh Kaliyamurthy" userId="2821ebda-f4ac-4963-9a4e-a836dfc45829" providerId="ADAL" clId="{1627FBBD-FFD1-46CE-B027-28F81E025EC9}" dt="2021-10-21T06:05:24.233" v="1993" actId="14100"/>
          <ac:spMkLst>
            <pc:docMk/>
            <pc:sldMk cId="2055809473" sldId="1028"/>
            <ac:spMk id="19" creationId="{37A35E19-69C2-4A73-921C-5528360681A4}"/>
          </ac:spMkLst>
        </pc:spChg>
        <pc:grpChg chg="add del mod">
          <ac:chgData name="Nitheesh Kaliyamurthy" userId="2821ebda-f4ac-4963-9a4e-a836dfc45829" providerId="ADAL" clId="{1627FBBD-FFD1-46CE-B027-28F81E025EC9}" dt="2021-10-21T05:57:48.458" v="1912" actId="165"/>
          <ac:grpSpMkLst>
            <pc:docMk/>
            <pc:sldMk cId="2055809473" sldId="1028"/>
            <ac:grpSpMk id="2" creationId="{DB740552-2C5A-43F8-AC04-E8FCA4E027F7}"/>
          </ac:grpSpMkLst>
        </pc:grpChg>
        <pc:grpChg chg="add del mod">
          <ac:chgData name="Nitheesh Kaliyamurthy" userId="2821ebda-f4ac-4963-9a4e-a836dfc45829" providerId="ADAL" clId="{1627FBBD-FFD1-46CE-B027-28F81E025EC9}" dt="2021-10-21T05:58:27.128" v="1921" actId="478"/>
          <ac:grpSpMkLst>
            <pc:docMk/>
            <pc:sldMk cId="2055809473" sldId="1028"/>
            <ac:grpSpMk id="9" creationId="{DA5E1235-7A04-4226-BDBB-B32F5FC35CC3}"/>
          </ac:grpSpMkLst>
        </pc:grpChg>
        <pc:grpChg chg="add del mod">
          <ac:chgData name="Nitheesh Kaliyamurthy" userId="2821ebda-f4ac-4963-9a4e-a836dfc45829" providerId="ADAL" clId="{1627FBBD-FFD1-46CE-B027-28F81E025EC9}" dt="2021-10-21T06:02:20.587" v="1968" actId="165"/>
          <ac:grpSpMkLst>
            <pc:docMk/>
            <pc:sldMk cId="2055809473" sldId="1028"/>
            <ac:grpSpMk id="13" creationId="{B4C8DDF5-D299-4E2A-9DC3-30996F4BD000}"/>
          </ac:grpSpMkLst>
        </pc:grpChg>
        <pc:grpChg chg="add mod">
          <ac:chgData name="Nitheesh Kaliyamurthy" userId="2821ebda-f4ac-4963-9a4e-a836dfc45829" providerId="ADAL" clId="{1627FBBD-FFD1-46CE-B027-28F81E025EC9}" dt="2021-10-21T06:03:20.052" v="1977" actId="164"/>
          <ac:grpSpMkLst>
            <pc:docMk/>
            <pc:sldMk cId="2055809473" sldId="1028"/>
            <ac:grpSpMk id="16" creationId="{39BC0F1B-3992-4CE6-AC32-EB68F493791E}"/>
          </ac:grpSpMkLst>
        </pc:grpChg>
        <pc:grpChg chg="add mod">
          <ac:chgData name="Nitheesh Kaliyamurthy" userId="2821ebda-f4ac-4963-9a4e-a836dfc45829" providerId="ADAL" clId="{1627FBBD-FFD1-46CE-B027-28F81E025EC9}" dt="2021-10-21T06:03:20.052" v="1977" actId="164"/>
          <ac:grpSpMkLst>
            <pc:docMk/>
            <pc:sldMk cId="2055809473" sldId="1028"/>
            <ac:grpSpMk id="17" creationId="{BB3B1AD9-FF65-467A-9F1C-4E2146A94FF2}"/>
          </ac:grpSpMkLst>
        </pc:grpChg>
        <pc:grpChg chg="add del mod">
          <ac:chgData name="Nitheesh Kaliyamurthy" userId="2821ebda-f4ac-4963-9a4e-a836dfc45829" providerId="ADAL" clId="{1627FBBD-FFD1-46CE-B027-28F81E025EC9}" dt="2021-10-21T06:09:19.338" v="2028" actId="165"/>
          <ac:grpSpMkLst>
            <pc:docMk/>
            <pc:sldMk cId="2055809473" sldId="1028"/>
            <ac:grpSpMk id="25" creationId="{9B9A4750-CDE8-4020-9782-0C8D9CB4347A}"/>
          </ac:grpSpMkLst>
        </pc:grpChg>
        <pc:grpChg chg="add mod">
          <ac:chgData name="Nitheesh Kaliyamurthy" userId="2821ebda-f4ac-4963-9a4e-a836dfc45829" providerId="ADAL" clId="{1627FBBD-FFD1-46CE-B027-28F81E025EC9}" dt="2021-10-21T06:10:42.618" v="2036" actId="1076"/>
          <ac:grpSpMkLst>
            <pc:docMk/>
            <pc:sldMk cId="2055809473" sldId="1028"/>
            <ac:grpSpMk id="26" creationId="{BF36DE2E-650D-4768-9063-9C5B1C81012E}"/>
          </ac:grpSpMkLst>
        </pc:grpChg>
        <pc:picChg chg="del">
          <ac:chgData name="Nitheesh Kaliyamurthy" userId="2821ebda-f4ac-4963-9a4e-a836dfc45829" providerId="ADAL" clId="{1627FBBD-FFD1-46CE-B027-28F81E025EC9}" dt="2021-10-21T05:52:37.632" v="1859" actId="478"/>
          <ac:picMkLst>
            <pc:docMk/>
            <pc:sldMk cId="2055809473" sldId="1028"/>
            <ac:picMk id="4" creationId="{8731A1B8-DD75-44CD-9ED5-A02817CB5691}"/>
          </ac:picMkLst>
        </pc:picChg>
        <pc:picChg chg="add mod ord topLvl modCrop">
          <ac:chgData name="Nitheesh Kaliyamurthy" userId="2821ebda-f4ac-4963-9a4e-a836dfc45829" providerId="ADAL" clId="{1627FBBD-FFD1-46CE-B027-28F81E025EC9}" dt="2021-10-21T06:03:20.052" v="1977" actId="164"/>
          <ac:picMkLst>
            <pc:docMk/>
            <pc:sldMk cId="2055809473" sldId="1028"/>
            <ac:picMk id="6" creationId="{0EB29231-00C7-4817-8B92-A3AA3AE26163}"/>
          </ac:picMkLst>
        </pc:picChg>
        <pc:picChg chg="add del mod">
          <ac:chgData name="Nitheesh Kaliyamurthy" userId="2821ebda-f4ac-4963-9a4e-a836dfc45829" providerId="ADAL" clId="{1627FBBD-FFD1-46CE-B027-28F81E025EC9}" dt="2021-10-21T05:54:12.833" v="1877"/>
          <ac:picMkLst>
            <pc:docMk/>
            <pc:sldMk cId="2055809473" sldId="1028"/>
            <ac:picMk id="7" creationId="{6308FB20-5597-49DB-9FF5-FC53256D5555}"/>
          </ac:picMkLst>
        </pc:picChg>
        <pc:picChg chg="add mod topLvl modCrop">
          <ac:chgData name="Nitheesh Kaliyamurthy" userId="2821ebda-f4ac-4963-9a4e-a836dfc45829" providerId="ADAL" clId="{1627FBBD-FFD1-46CE-B027-28F81E025EC9}" dt="2021-10-21T06:03:08.252" v="1976" actId="164"/>
          <ac:picMkLst>
            <pc:docMk/>
            <pc:sldMk cId="2055809473" sldId="1028"/>
            <ac:picMk id="8" creationId="{2370C44F-3253-49B8-9D27-D815E30F443C}"/>
          </ac:picMkLst>
        </pc:picChg>
        <pc:picChg chg="mod topLvl modCrop">
          <ac:chgData name="Nitheesh Kaliyamurthy" userId="2821ebda-f4ac-4963-9a4e-a836dfc45829" providerId="ADAL" clId="{1627FBBD-FFD1-46CE-B027-28F81E025EC9}" dt="2021-10-21T06:03:08.252" v="1976" actId="164"/>
          <ac:picMkLst>
            <pc:docMk/>
            <pc:sldMk cId="2055809473" sldId="1028"/>
            <ac:picMk id="10" creationId="{35EAA40F-864D-4416-BF73-3ACDD82C41C1}"/>
          </ac:picMkLst>
        </pc:picChg>
        <pc:picChg chg="del mod topLvl">
          <ac:chgData name="Nitheesh Kaliyamurthy" userId="2821ebda-f4ac-4963-9a4e-a836dfc45829" providerId="ADAL" clId="{1627FBBD-FFD1-46CE-B027-28F81E025EC9}" dt="2021-10-21T05:58:27.128" v="1921" actId="478"/>
          <ac:picMkLst>
            <pc:docMk/>
            <pc:sldMk cId="2055809473" sldId="1028"/>
            <ac:picMk id="11" creationId="{D293D43D-C89C-4887-849D-B4EE251A05A7}"/>
          </ac:picMkLst>
        </pc:picChg>
        <pc:picChg chg="add mod topLvl modCrop">
          <ac:chgData name="Nitheesh Kaliyamurthy" userId="2821ebda-f4ac-4963-9a4e-a836dfc45829" providerId="ADAL" clId="{1627FBBD-FFD1-46CE-B027-28F81E025EC9}" dt="2021-10-21T06:03:08.252" v="1976" actId="164"/>
          <ac:picMkLst>
            <pc:docMk/>
            <pc:sldMk cId="2055809473" sldId="1028"/>
            <ac:picMk id="12" creationId="{91E03ED4-3A55-4281-AA6E-24DF0F018D19}"/>
          </ac:picMkLst>
        </pc:picChg>
        <pc:picChg chg="add del mod modCrop">
          <ac:chgData name="Nitheesh Kaliyamurthy" userId="2821ebda-f4ac-4963-9a4e-a836dfc45829" providerId="ADAL" clId="{1627FBBD-FFD1-46CE-B027-28F81E025EC9}" dt="2021-10-21T06:09:32.101" v="2031" actId="478"/>
          <ac:picMkLst>
            <pc:docMk/>
            <pc:sldMk cId="2055809473" sldId="1028"/>
            <ac:picMk id="20" creationId="{7143A3B0-A53A-479A-A174-FD375578A7FB}"/>
          </ac:picMkLst>
        </pc:picChg>
        <pc:picChg chg="add del mod modCrop">
          <ac:chgData name="Nitheesh Kaliyamurthy" userId="2821ebda-f4ac-4963-9a4e-a836dfc45829" providerId="ADAL" clId="{1627FBBD-FFD1-46CE-B027-28F81E025EC9}" dt="2021-10-21T06:09:32.101" v="2031" actId="478"/>
          <ac:picMkLst>
            <pc:docMk/>
            <pc:sldMk cId="2055809473" sldId="1028"/>
            <ac:picMk id="21" creationId="{C3919A5B-C3CB-45D7-B79C-712813C8D327}"/>
          </ac:picMkLst>
        </pc:picChg>
        <pc:picChg chg="add mod topLvl modCrop">
          <ac:chgData name="Nitheesh Kaliyamurthy" userId="2821ebda-f4ac-4963-9a4e-a836dfc45829" providerId="ADAL" clId="{1627FBBD-FFD1-46CE-B027-28F81E025EC9}" dt="2021-10-21T06:10:06.701" v="2034" actId="1440"/>
          <ac:picMkLst>
            <pc:docMk/>
            <pc:sldMk cId="2055809473" sldId="1028"/>
            <ac:picMk id="22" creationId="{97A7574D-4D31-47A5-AB3D-AEC21C743875}"/>
          </ac:picMkLst>
        </pc:picChg>
        <pc:picChg chg="add mod topLvl">
          <ac:chgData name="Nitheesh Kaliyamurthy" userId="2821ebda-f4ac-4963-9a4e-a836dfc45829" providerId="ADAL" clId="{1627FBBD-FFD1-46CE-B027-28F81E025EC9}" dt="2021-10-21T06:10:06.701" v="2034" actId="1440"/>
          <ac:picMkLst>
            <pc:docMk/>
            <pc:sldMk cId="2055809473" sldId="1028"/>
            <ac:picMk id="23" creationId="{33500954-CBF9-419F-ACE6-EC7024B57D6D}"/>
          </ac:picMkLst>
        </pc:picChg>
        <pc:picChg chg="add mod topLvl modCrop">
          <ac:chgData name="Nitheesh Kaliyamurthy" userId="2821ebda-f4ac-4963-9a4e-a836dfc45829" providerId="ADAL" clId="{1627FBBD-FFD1-46CE-B027-28F81E025EC9}" dt="2021-10-21T06:10:06.701" v="2034" actId="1440"/>
          <ac:picMkLst>
            <pc:docMk/>
            <pc:sldMk cId="2055809473" sldId="1028"/>
            <ac:picMk id="24" creationId="{EF8C3383-6CAB-4799-B618-7EFA3E22305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680996-F6FA-931A-96BD-4CFFF6AE3B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5014FC-ED94-F02A-38A1-452EA9C138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EB95B1-A875-2177-4E7B-C379118F9F4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C7E527D-009F-F67D-29F8-BCEE2E3B3090}"/>
              </a:ext>
            </a:extLst>
          </p:cNvPr>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522505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0953562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808126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7143583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5F23C-0F9E-3055-5706-95E96FC23D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62BC08-A0E3-8DAC-B9A3-7C1EE5A218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9AD638-D77A-BF2D-342F-8FC3974F439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1C2D7EB-FD73-29FC-BD4A-738DB275F6E5}"/>
              </a:ext>
            </a:extLst>
          </p:cNvPr>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777135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91CC4-71B8-944C-1EEA-F414DA019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343A37-D41B-FA7F-44D0-076832887F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B3CA03-683B-732A-6F02-0865D382FFE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FA876B2-8979-CC2F-1EF2-D9DE05B200AA}"/>
              </a:ext>
            </a:extLst>
          </p:cNvPr>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7784500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9595444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CB6D4-0697-291E-33D6-8F9BA28232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5B2642-80F9-7A71-BFDE-615DCE9F15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010A25-5649-E986-3F3F-11C9024FDBA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F2BDC3B-967B-4990-D5E7-5093F070CC02}"/>
              </a:ext>
            </a:extLst>
          </p:cNvPr>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2623039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260226-5965-347A-B5B0-61A7DE71C0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134162-8414-FD7B-342D-8DDB53BC74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2591A2-812E-35B3-6144-B873AF935FF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4885818-4D35-C934-D0BC-B17A0F102A43}"/>
              </a:ext>
            </a:extLst>
          </p:cNvPr>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6004000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1887261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8392255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89232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8809509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069D5-C39F-4D43-FBAD-1CB9AF6860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DEA15A-A631-C1A1-1499-7AB07CA219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57887E-1B04-28CC-42E5-3392B68590E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A2449E9-446B-9871-D87C-451FFA98A64D}"/>
              </a:ext>
            </a:extLst>
          </p:cNvPr>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8152326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0311309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5091350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3351279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154102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tags" Target="../tags/tag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2.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3.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tags" Target="../tags/tag4.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ags" Target="../tags/tag6.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tags" Target="../tags/tag8.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xml"/><Relationship Id="rId1" Type="http://schemas.openxmlformats.org/officeDocument/2006/relationships/tags" Target="../tags/tag10.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xml"/><Relationship Id="rId1" Type="http://schemas.openxmlformats.org/officeDocument/2006/relationships/tags" Target="../tags/tag11.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tags" Target="../tags/tag12.xml"/><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tags" Target="../tags/tag13.xml"/><Relationship Id="rId5" Type="http://schemas.openxmlformats.org/officeDocument/2006/relationships/image" Target="../media/image2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xml"/><Relationship Id="rId1" Type="http://schemas.openxmlformats.org/officeDocument/2006/relationships/tags" Target="../tags/tag14.xml"/><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xml"/><Relationship Id="rId1" Type="http://schemas.openxmlformats.org/officeDocument/2006/relationships/tags" Target="../tags/tag15.xml"/><Relationship Id="rId5" Type="http://schemas.openxmlformats.org/officeDocument/2006/relationships/image" Target="../media/image25.png"/><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xml"/><Relationship Id="rId1" Type="http://schemas.openxmlformats.org/officeDocument/2006/relationships/tags" Target="../tags/tag16.xml"/><Relationship Id="rId5" Type="http://schemas.openxmlformats.org/officeDocument/2006/relationships/image" Target="../media/image27.pn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3.xml"/><Relationship Id="rId1" Type="http://schemas.openxmlformats.org/officeDocument/2006/relationships/tags" Target="../tags/tag17.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3.xml"/><Relationship Id="rId1" Type="http://schemas.openxmlformats.org/officeDocument/2006/relationships/tags" Target="../tags/tag18.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3.xml"/><Relationship Id="rId1" Type="http://schemas.openxmlformats.org/officeDocument/2006/relationships/tags" Target="../tags/tag19.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Layer 3 – Network Layer</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Networking </a:t>
            </a:r>
          </a:p>
          <a:p>
            <a:r>
              <a:rPr lang="en-GB" i="1" dirty="0"/>
              <a:t>(ACCA5024)</a:t>
            </a:r>
            <a:br>
              <a:rPr lang="en-GB" i="1" dirty="0"/>
            </a:br>
            <a:endParaRPr lang="en-GB" i="1" dirty="0"/>
          </a:p>
          <a:p>
            <a:r>
              <a:rPr lang="en-GB" dirty="0"/>
              <a:t>Applied Computing - FSA</a:t>
            </a:r>
          </a:p>
        </p:txBody>
      </p:sp>
    </p:spTree>
    <p:extLst>
      <p:ext uri="{BB962C8B-B14F-4D97-AF65-F5344CB8AC3E}">
        <p14:creationId xmlns:p14="http://schemas.microsoft.com/office/powerpoint/2010/main" val="40596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3075" y="902370"/>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From our previous sessions, you must have understood the components of network, its topologies, types and various security measures taken at first instance. We also discussed the Protocols and Models of Networks. The importance </a:t>
            </a:r>
            <a:r>
              <a:rPr lang="en-US" sz="1800" dirty="0">
                <a:effectLst/>
              </a:rPr>
              <a:t>to adhere a protocol suite and role of standards organizations were emphasized following which, Layer 2 functions and operations were discussed. </a:t>
            </a:r>
            <a:endParaRPr lang="en-US" i="1" dirty="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During the tutorial session, based on the topology given, you must have </a:t>
            </a:r>
          </a:p>
          <a:p>
            <a:pPr algn="just">
              <a:spcBef>
                <a:spcPts val="0"/>
              </a:spcBef>
            </a:pPr>
            <a:r>
              <a:rPr lang="en-US" i="1" dirty="0">
                <a:solidFill>
                  <a:srgbClr val="FF0000"/>
                </a:solidFill>
              </a:rPr>
              <a:t>Built a Topology, Configure end and intermediate devices and Save them, Test and Troubleshoot.</a:t>
            </a:r>
          </a:p>
          <a:p>
            <a:pPr algn="just">
              <a:spcBef>
                <a:spcPts val="0"/>
              </a:spcBef>
            </a:pPr>
            <a:r>
              <a:rPr lang="en-US" i="1" dirty="0">
                <a:solidFill>
                  <a:srgbClr val="FF0000"/>
                </a:solidFill>
              </a:rPr>
              <a:t>Observe MAC-Address Table, Capture and </a:t>
            </a:r>
            <a:r>
              <a:rPr lang="en-US" i="1" dirty="0" err="1">
                <a:solidFill>
                  <a:srgbClr val="FF0000"/>
                </a:solidFill>
              </a:rPr>
              <a:t>Analyse</a:t>
            </a:r>
            <a:r>
              <a:rPr lang="en-US" i="1" dirty="0">
                <a:solidFill>
                  <a:srgbClr val="FF0000"/>
                </a:solidFill>
              </a:rPr>
              <a:t> the Network Packets </a:t>
            </a:r>
          </a:p>
          <a:p>
            <a:pPr algn="just">
              <a:spcBef>
                <a:spcPts val="0"/>
              </a:spcBef>
            </a:pPr>
            <a:endParaRPr lang="en-US" b="1" i="1" dirty="0">
              <a:solidFill>
                <a:srgbClr val="FF0000"/>
              </a:solidFill>
              <a:highlight>
                <a:srgbClr val="FFFF00"/>
              </a:highlight>
            </a:endParaRPr>
          </a:p>
        </p:txBody>
      </p:sp>
      <p:sp>
        <p:nvSpPr>
          <p:cNvPr id="3" name="Rectangle 2"/>
          <p:cNvSpPr/>
          <p:nvPr/>
        </p:nvSpPr>
        <p:spPr>
          <a:xfrm>
            <a:off x="223095" y="1055620"/>
            <a:ext cx="5670997" cy="3693319"/>
          </a:xfrm>
          <a:prstGeom prst="rect">
            <a:avLst/>
          </a:prstGeom>
        </p:spPr>
        <p:txBody>
          <a:bodyPr wrap="square">
            <a:spAutoFit/>
          </a:bodyPr>
          <a:lstStyle/>
          <a:p>
            <a:pPr marL="285750" indent="-285750" fontAlgn="t">
              <a:buFont typeface="Wingdings" panose="05000000000000000000" pitchFamily="2" charset="2"/>
              <a:buChar char="ü"/>
            </a:pPr>
            <a:r>
              <a:rPr lang="en-US" b="1" dirty="0">
                <a:solidFill>
                  <a:schemeClr val="bg1"/>
                </a:solidFill>
              </a:rPr>
              <a:t>Network Components, Topologies, Types</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Network Trends and Security</a:t>
            </a:r>
            <a:endParaRPr lang="en-GB" b="1" dirty="0">
              <a:solidFill>
                <a:schemeClr val="bg1"/>
              </a:solidFill>
            </a:endParaRPr>
          </a:p>
          <a:p>
            <a:pPr marL="285750" indent="-285750" fontAlgn="t">
              <a:buFont typeface="Wingdings" panose="05000000000000000000" pitchFamily="2" charset="2"/>
              <a:buChar char="ü"/>
            </a:pPr>
            <a:r>
              <a:rPr lang="en-GB" b="1" dirty="0">
                <a:solidFill>
                  <a:schemeClr val="bg1"/>
                </a:solidFill>
              </a:rPr>
              <a:t>Basic Device Configuration, Ports and Addresses</a:t>
            </a:r>
          </a:p>
          <a:p>
            <a:pPr marL="285750" indent="-285750" fontAlgn="t">
              <a:buFont typeface="Wingdings" panose="05000000000000000000" pitchFamily="2" charset="2"/>
              <a:buChar char="ü"/>
            </a:pPr>
            <a:r>
              <a:rPr lang="en-GB" b="1" dirty="0">
                <a:solidFill>
                  <a:schemeClr val="bg1"/>
                </a:solidFill>
              </a:rPr>
              <a:t>IP Addressing</a:t>
            </a:r>
          </a:p>
          <a:p>
            <a:pPr marL="285750" indent="-285750" fontAlgn="t">
              <a:buFont typeface="Wingdings" panose="05000000000000000000" pitchFamily="2" charset="2"/>
              <a:buChar char="ü"/>
            </a:pPr>
            <a:r>
              <a:rPr lang="en-GB" b="1" dirty="0">
                <a:solidFill>
                  <a:schemeClr val="bg1"/>
                </a:solidFill>
              </a:rPr>
              <a:t>Testing and Troubleshooting</a:t>
            </a:r>
          </a:p>
          <a:p>
            <a:pPr marL="285750" indent="-285750" fontAlgn="t">
              <a:buFont typeface="Wingdings" panose="05000000000000000000" pitchFamily="2" charset="2"/>
              <a:buChar char="ü"/>
            </a:pPr>
            <a:r>
              <a:rPr lang="en-GB" b="1" dirty="0">
                <a:solidFill>
                  <a:schemeClr val="bg1"/>
                </a:solidFill>
              </a:rPr>
              <a:t>Protocol Suites, Standards and Organisations</a:t>
            </a:r>
          </a:p>
          <a:p>
            <a:pPr marL="285750" indent="-285750" fontAlgn="t">
              <a:buFont typeface="Wingdings" panose="05000000000000000000" pitchFamily="2" charset="2"/>
              <a:buChar char="ü"/>
            </a:pPr>
            <a:r>
              <a:rPr lang="en-GB" b="1" dirty="0">
                <a:solidFill>
                  <a:schemeClr val="bg1"/>
                </a:solidFill>
              </a:rPr>
              <a:t>Reference Models, Data Encapsulation and Access</a:t>
            </a:r>
          </a:p>
          <a:p>
            <a:pPr marL="285750" indent="-285750" fontAlgn="t">
              <a:buFont typeface="Wingdings" panose="05000000000000000000" pitchFamily="2" charset="2"/>
              <a:buChar char="ü"/>
            </a:pPr>
            <a:r>
              <a:rPr lang="en-GB" b="1" dirty="0">
                <a:solidFill>
                  <a:schemeClr val="bg1"/>
                </a:solidFill>
              </a:rPr>
              <a:t>Physical Layer Characteristics</a:t>
            </a:r>
          </a:p>
          <a:p>
            <a:pPr marL="285750" indent="-285750" fontAlgn="t">
              <a:buFont typeface="Wingdings" panose="05000000000000000000" pitchFamily="2" charset="2"/>
              <a:buChar char="ü"/>
            </a:pPr>
            <a:r>
              <a:rPr lang="en-US" b="1" dirty="0">
                <a:solidFill>
                  <a:schemeClr val="bg1"/>
                </a:solidFill>
              </a:rPr>
              <a:t>Data Link Layer – Purpose and Function</a:t>
            </a:r>
          </a:p>
          <a:p>
            <a:pPr marL="285750" indent="-285750" fontAlgn="t">
              <a:buFont typeface="Wingdings" panose="05000000000000000000" pitchFamily="2" charset="2"/>
              <a:buChar char="ü"/>
            </a:pPr>
            <a:r>
              <a:rPr lang="en-US" b="1" dirty="0">
                <a:solidFill>
                  <a:schemeClr val="bg1"/>
                </a:solidFill>
              </a:rPr>
              <a:t>Data Link Frame, Ethernet Frame</a:t>
            </a:r>
          </a:p>
          <a:p>
            <a:pPr marL="285750" indent="-285750" fontAlgn="t">
              <a:buFont typeface="Wingdings" panose="05000000000000000000" pitchFamily="2" charset="2"/>
              <a:buChar char="ü"/>
            </a:pPr>
            <a:r>
              <a:rPr lang="en-US" b="1" dirty="0">
                <a:solidFill>
                  <a:schemeClr val="bg1"/>
                </a:solidFill>
              </a:rPr>
              <a:t>Ethernet MAC Address, MAC Address Table</a:t>
            </a:r>
          </a:p>
          <a:p>
            <a:pPr marL="285750" indent="-285750" fontAlgn="t">
              <a:buFont typeface="Wingdings" panose="05000000000000000000" pitchFamily="2" charset="2"/>
              <a:buChar char="ü"/>
            </a:pPr>
            <a:r>
              <a:rPr lang="en-US" b="1" dirty="0">
                <a:solidFill>
                  <a:schemeClr val="bg1"/>
                </a:solidFill>
              </a:rPr>
              <a:t>Switch Forwarding</a:t>
            </a:r>
          </a:p>
          <a:p>
            <a:pPr fontAlgn="t"/>
            <a:endParaRPr lang="en-US" b="1" dirty="0">
              <a:solidFill>
                <a:schemeClr val="bg1"/>
              </a:solidFill>
            </a:endParaRPr>
          </a:p>
        </p:txBody>
      </p:sp>
      <p:pic>
        <p:nvPicPr>
          <p:cNvPr id="6" name="Picture 5">
            <a:extLst>
              <a:ext uri="{FF2B5EF4-FFF2-40B4-BE49-F238E27FC236}">
                <a16:creationId xmlns:a16="http://schemas.microsoft.com/office/drawing/2014/main" id="{47BCCA20-DDA3-453F-8DF6-29718126BC82}"/>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37870" y="348650"/>
            <a:ext cx="2400935" cy="553720"/>
          </a:xfrm>
          <a:prstGeom prst="rect">
            <a:avLst/>
          </a:prstGeom>
          <a:noFill/>
          <a:ln>
            <a:noFill/>
          </a:ln>
        </p:spPr>
      </p:pic>
    </p:spTree>
    <p:extLst>
      <p:ext uri="{BB962C8B-B14F-4D97-AF65-F5344CB8AC3E}">
        <p14:creationId xmlns:p14="http://schemas.microsoft.com/office/powerpoint/2010/main" val="3229398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41600" y="1289557"/>
            <a:ext cx="5475482" cy="2031325"/>
          </a:xfrm>
          <a:prstGeom prst="rect">
            <a:avLst/>
          </a:prstGeom>
        </p:spPr>
        <p:txBody>
          <a:bodyPr wrap="square">
            <a:spAutoFit/>
          </a:bodyPr>
          <a:lstStyle/>
          <a:p>
            <a:pPr algn="just">
              <a:spcBef>
                <a:spcPts val="0"/>
              </a:spcBef>
            </a:pPr>
            <a:r>
              <a:rPr lang="en-US" i="1" dirty="0">
                <a:solidFill>
                  <a:schemeClr val="tx1">
                    <a:lumMod val="50000"/>
                  </a:schemeClr>
                </a:solidFill>
              </a:rPr>
              <a:t>This session, you will understand </a:t>
            </a:r>
          </a:p>
          <a:p>
            <a:pPr marL="285750" indent="-285750" algn="just">
              <a:spcBef>
                <a:spcPts val="0"/>
              </a:spcBef>
              <a:buFont typeface="Wingdings" panose="05000000000000000000" pitchFamily="2" charset="2"/>
              <a:buChar char="ü"/>
            </a:pPr>
            <a:r>
              <a:rPr lang="en-US" sz="1800" dirty="0">
                <a:effectLst/>
              </a:rPr>
              <a:t>How the network layer uses IP protocols for reliable communications</a:t>
            </a:r>
          </a:p>
          <a:p>
            <a:pPr marL="285750" indent="-285750" algn="just">
              <a:spcBef>
                <a:spcPts val="0"/>
              </a:spcBef>
              <a:buFont typeface="Wingdings" panose="05000000000000000000" pitchFamily="2" charset="2"/>
              <a:buChar char="ü"/>
            </a:pPr>
            <a:r>
              <a:rPr lang="en-US" i="1" dirty="0">
                <a:solidFill>
                  <a:schemeClr val="tx1">
                    <a:lumMod val="50000"/>
                  </a:schemeClr>
                </a:solidFill>
              </a:rPr>
              <a:t>Header Fields in IPv4 and IPv6 packet</a:t>
            </a:r>
          </a:p>
          <a:p>
            <a:pPr marL="285750" indent="-285750" algn="just">
              <a:spcBef>
                <a:spcPts val="0"/>
              </a:spcBef>
              <a:buFont typeface="Wingdings" panose="05000000000000000000" pitchFamily="2" charset="2"/>
              <a:buChar char="ü"/>
            </a:pPr>
            <a:r>
              <a:rPr lang="en-US" sz="1800" i="1" dirty="0">
                <a:solidFill>
                  <a:schemeClr val="tx1">
                    <a:lumMod val="50000"/>
                  </a:schemeClr>
                </a:solidFill>
                <a:effectLst/>
              </a:rPr>
              <a:t>Routing Table Function and Operation</a:t>
            </a:r>
          </a:p>
          <a:p>
            <a:pPr marL="285750" indent="-285750" algn="just">
              <a:spcBef>
                <a:spcPts val="0"/>
              </a:spcBef>
              <a:buFont typeface="Wingdings" panose="05000000000000000000" pitchFamily="2" charset="2"/>
              <a:buChar char="ü"/>
            </a:pPr>
            <a:r>
              <a:rPr lang="en-US" sz="1800" i="1" dirty="0">
                <a:solidFill>
                  <a:schemeClr val="tx1">
                    <a:lumMod val="50000"/>
                  </a:schemeClr>
                </a:solidFill>
                <a:effectLst/>
              </a:rPr>
              <a:t>The roles of M</a:t>
            </a:r>
            <a:r>
              <a:rPr lang="en-US" i="1" dirty="0">
                <a:solidFill>
                  <a:schemeClr val="tx1">
                    <a:lumMod val="50000"/>
                  </a:schemeClr>
                </a:solidFill>
              </a:rPr>
              <a:t>AC Address and IP Address</a:t>
            </a:r>
          </a:p>
          <a:p>
            <a:pPr marL="285750" indent="-285750" algn="just">
              <a:spcBef>
                <a:spcPts val="0"/>
              </a:spcBef>
              <a:buFont typeface="Wingdings" panose="05000000000000000000" pitchFamily="2" charset="2"/>
              <a:buChar char="ü"/>
            </a:pPr>
            <a:r>
              <a:rPr lang="en-US" sz="1800" i="1" dirty="0">
                <a:solidFill>
                  <a:schemeClr val="tx1">
                    <a:lumMod val="50000"/>
                  </a:schemeClr>
                </a:solidFill>
                <a:effectLst/>
              </a:rPr>
              <a:t>Neighbor Discovery</a:t>
            </a:r>
          </a:p>
        </p:txBody>
      </p:sp>
      <p:sp>
        <p:nvSpPr>
          <p:cNvPr id="3" name="Rectangle 2"/>
          <p:cNvSpPr/>
          <p:nvPr/>
        </p:nvSpPr>
        <p:spPr>
          <a:xfrm>
            <a:off x="291921" y="1370252"/>
            <a:ext cx="5670997" cy="2031325"/>
          </a:xfrm>
          <a:prstGeom prst="rect">
            <a:avLst/>
          </a:prstGeom>
        </p:spPr>
        <p:txBody>
          <a:bodyPr wrap="square">
            <a:spAutoFit/>
          </a:bodyPr>
          <a:lstStyle/>
          <a:p>
            <a:pPr marL="285750" indent="-285750" fontAlgn="t">
              <a:buFont typeface="Wingdings" panose="05000000000000000000" pitchFamily="2" charset="2"/>
              <a:buChar char="ü"/>
            </a:pPr>
            <a:r>
              <a:rPr lang="en-US" b="1" dirty="0">
                <a:solidFill>
                  <a:schemeClr val="bg1"/>
                </a:solidFill>
              </a:rPr>
              <a:t>Network Layer Characteristics</a:t>
            </a:r>
          </a:p>
          <a:p>
            <a:pPr marL="285750" indent="-285750" fontAlgn="t">
              <a:buFont typeface="Wingdings" panose="05000000000000000000" pitchFamily="2" charset="2"/>
              <a:buChar char="ü"/>
            </a:pPr>
            <a:r>
              <a:rPr lang="en-US" b="1" dirty="0">
                <a:solidFill>
                  <a:schemeClr val="bg1"/>
                </a:solidFill>
              </a:rPr>
              <a:t>IPv4 and IPv6 Packet</a:t>
            </a:r>
          </a:p>
          <a:p>
            <a:pPr marL="285750" indent="-285750" fontAlgn="t">
              <a:buFont typeface="Wingdings" panose="05000000000000000000" pitchFamily="2" charset="2"/>
              <a:buChar char="ü"/>
            </a:pPr>
            <a:r>
              <a:rPr lang="en-US" b="1" dirty="0">
                <a:solidFill>
                  <a:schemeClr val="bg1"/>
                </a:solidFill>
              </a:rPr>
              <a:t>Routes and Routing Table</a:t>
            </a:r>
          </a:p>
          <a:p>
            <a:pPr marL="285750" indent="-285750" fontAlgn="t">
              <a:buFont typeface="Wingdings" panose="05000000000000000000" pitchFamily="2" charset="2"/>
              <a:buChar char="ü"/>
            </a:pPr>
            <a:r>
              <a:rPr lang="en-US" b="1" dirty="0">
                <a:solidFill>
                  <a:schemeClr val="bg1"/>
                </a:solidFill>
              </a:rPr>
              <a:t>Address Resolution</a:t>
            </a:r>
          </a:p>
          <a:p>
            <a:pPr marL="285750" indent="-285750" fontAlgn="t">
              <a:buFont typeface="Wingdings" panose="05000000000000000000" pitchFamily="2" charset="2"/>
              <a:buChar char="ü"/>
            </a:pPr>
            <a:endParaRPr lang="en-US" b="1"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pic>
        <p:nvPicPr>
          <p:cNvPr id="6" name="Picture 5">
            <a:extLst>
              <a:ext uri="{FF2B5EF4-FFF2-40B4-BE49-F238E27FC236}">
                <a16:creationId xmlns:a16="http://schemas.microsoft.com/office/drawing/2014/main" id="{ED5998D1-38C5-4DF4-B0E9-4C6382FA4006}"/>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98160" y="96167"/>
            <a:ext cx="2400935" cy="553720"/>
          </a:xfrm>
          <a:prstGeom prst="rect">
            <a:avLst/>
          </a:prstGeom>
          <a:noFill/>
          <a:ln>
            <a:noFill/>
          </a:ln>
        </p:spPr>
      </p:pic>
    </p:spTree>
    <p:extLst>
      <p:ext uri="{BB962C8B-B14F-4D97-AF65-F5344CB8AC3E}">
        <p14:creationId xmlns:p14="http://schemas.microsoft.com/office/powerpoint/2010/main" val="189244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472" y="138898"/>
            <a:ext cx="7338348" cy="705680"/>
          </a:xfrm>
        </p:spPr>
        <p:txBody>
          <a:bodyPr>
            <a:noAutofit/>
          </a:bodyPr>
          <a:lstStyle/>
          <a:p>
            <a:r>
              <a:rPr lang="en-US" sz="4000" dirty="0">
                <a:solidFill>
                  <a:schemeClr val="accent1">
                    <a:lumMod val="50000"/>
                  </a:schemeClr>
                </a:solidFill>
                <a:latin typeface="Arial" panose="020B0604020202020204" pitchFamily="34" charset="0"/>
                <a:cs typeface="Arial" panose="020B0604020202020204" pitchFamily="34" charset="0"/>
              </a:rPr>
              <a:t>Network Layer</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66219" y="1314658"/>
            <a:ext cx="5555847" cy="4173450"/>
          </a:xfrm>
        </p:spPr>
        <p:txBody>
          <a:bodyPr/>
          <a:lstStyle/>
          <a:p>
            <a:pPr marL="342900" indent="-342900" algn="just">
              <a:buFont typeface="Courier New" panose="02070309020205020404" pitchFamily="49" charset="0"/>
              <a:buChar char="o"/>
            </a:pPr>
            <a:r>
              <a:rPr lang="en-US" sz="1800" dirty="0">
                <a:solidFill>
                  <a:schemeClr val="tx1"/>
                </a:solidFill>
              </a:rPr>
              <a:t>As we discussed in our previous sessions, that the Data Link layer is responsible for communications between </a:t>
            </a:r>
            <a:r>
              <a:rPr lang="en-US" sz="1800" b="1" i="1" dirty="0">
                <a:solidFill>
                  <a:schemeClr val="tx1"/>
                </a:solidFill>
              </a:rPr>
              <a:t>end-device network interface cards, the network layer p</a:t>
            </a:r>
            <a:r>
              <a:rPr lang="en-US" sz="1800" b="1" dirty="0">
                <a:solidFill>
                  <a:schemeClr val="tx1"/>
                </a:solidFill>
              </a:rPr>
              <a:t>rovides services to allow end devices to exchange data</a:t>
            </a:r>
          </a:p>
          <a:p>
            <a:pPr marL="342900" indent="-342900" algn="just">
              <a:buFont typeface="Courier New" panose="02070309020205020404" pitchFamily="49" charset="0"/>
              <a:buChar char="o"/>
            </a:pPr>
            <a:r>
              <a:rPr lang="en-US" sz="1800" dirty="0">
                <a:solidFill>
                  <a:schemeClr val="tx1"/>
                </a:solidFill>
              </a:rPr>
              <a:t>IP version 4 (IPv4) and IP version 6 (IPv6) are the principles of network layer communication protocols.</a:t>
            </a:r>
          </a:p>
          <a:p>
            <a:pPr marL="342900" indent="-342900" algn="just">
              <a:buFont typeface="Courier New" panose="02070309020205020404" pitchFamily="49" charset="0"/>
              <a:buChar char="o"/>
            </a:pPr>
            <a:r>
              <a:rPr lang="en-US" sz="1800" dirty="0">
                <a:solidFill>
                  <a:schemeClr val="tx1"/>
                </a:solidFill>
              </a:rPr>
              <a:t>The network layer performs four basic operations:</a:t>
            </a:r>
          </a:p>
          <a:p>
            <a:pPr marL="717550" lvl="1" indent="-363538" algn="just" defTabSz="457105">
              <a:lnSpc>
                <a:spcPct val="100000"/>
              </a:lnSpc>
              <a:spcBef>
                <a:spcPct val="20000"/>
              </a:spcBef>
              <a:buFont typeface="Wingdings" panose="05000000000000000000" pitchFamily="2" charset="2"/>
              <a:buChar char="ü"/>
            </a:pPr>
            <a:r>
              <a:rPr lang="en-US" sz="1800" dirty="0"/>
              <a:t>Addressing end devices</a:t>
            </a:r>
          </a:p>
          <a:p>
            <a:pPr marL="717550" lvl="1" indent="-363538" algn="just" defTabSz="457105">
              <a:lnSpc>
                <a:spcPct val="100000"/>
              </a:lnSpc>
              <a:spcBef>
                <a:spcPct val="20000"/>
              </a:spcBef>
              <a:buFont typeface="Wingdings" panose="05000000000000000000" pitchFamily="2" charset="2"/>
              <a:buChar char="ü"/>
            </a:pPr>
            <a:r>
              <a:rPr lang="en-US" sz="1800" dirty="0"/>
              <a:t>Encapsulation</a:t>
            </a:r>
          </a:p>
          <a:p>
            <a:pPr marL="717550" lvl="1" indent="-363538" algn="just" defTabSz="457105">
              <a:lnSpc>
                <a:spcPct val="100000"/>
              </a:lnSpc>
              <a:spcBef>
                <a:spcPct val="20000"/>
              </a:spcBef>
              <a:buFont typeface="Wingdings" panose="05000000000000000000" pitchFamily="2" charset="2"/>
              <a:buChar char="ü"/>
            </a:pPr>
            <a:r>
              <a:rPr lang="en-US" sz="1800" dirty="0"/>
              <a:t>Routing</a:t>
            </a:r>
          </a:p>
          <a:p>
            <a:pPr marL="717550" lvl="1" indent="-363538" algn="just" defTabSz="457105">
              <a:lnSpc>
                <a:spcPct val="100000"/>
              </a:lnSpc>
              <a:spcBef>
                <a:spcPct val="20000"/>
              </a:spcBef>
              <a:buFont typeface="Wingdings" panose="05000000000000000000" pitchFamily="2" charset="2"/>
              <a:buChar char="ü"/>
            </a:pPr>
            <a:r>
              <a:rPr lang="en-US" sz="1800" dirty="0"/>
              <a:t>De-encapsulation</a:t>
            </a:r>
          </a:p>
        </p:txBody>
      </p:sp>
      <p:pic>
        <p:nvPicPr>
          <p:cNvPr id="9" name="Picture 2">
            <a:extLst>
              <a:ext uri="{FF2B5EF4-FFF2-40B4-BE49-F238E27FC236}">
                <a16:creationId xmlns:a16="http://schemas.microsoft.com/office/drawing/2014/main" id="{B5923264-411B-4B00-B2DB-B1C4BDD178A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182" t="10182" r="13358" b="26909"/>
          <a:stretch/>
        </p:blipFill>
        <p:spPr bwMode="auto">
          <a:xfrm>
            <a:off x="8129175" y="491738"/>
            <a:ext cx="4000818" cy="2297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2" name="Group 1">
            <a:extLst>
              <a:ext uri="{FF2B5EF4-FFF2-40B4-BE49-F238E27FC236}">
                <a16:creationId xmlns:a16="http://schemas.microsoft.com/office/drawing/2014/main" id="{276DE21B-C37E-45FA-8707-7F58C6FC9A3D}"/>
              </a:ext>
            </a:extLst>
          </p:cNvPr>
          <p:cNvGrpSpPr/>
          <p:nvPr/>
        </p:nvGrpSpPr>
        <p:grpSpPr>
          <a:xfrm>
            <a:off x="5903090" y="1782501"/>
            <a:ext cx="6022692" cy="3705607"/>
            <a:chOff x="7002579" y="513189"/>
            <a:chExt cx="4984784" cy="2800282"/>
          </a:xfrm>
        </p:grpSpPr>
        <p:pic>
          <p:nvPicPr>
            <p:cNvPr id="6" name="Picture 5">
              <a:extLst>
                <a:ext uri="{FF2B5EF4-FFF2-40B4-BE49-F238E27FC236}">
                  <a16:creationId xmlns:a16="http://schemas.microsoft.com/office/drawing/2014/main" id="{B09DC631-DE5B-443E-9967-420001393A94}"/>
                </a:ext>
              </a:extLst>
            </p:cNvPr>
            <p:cNvPicPr>
              <a:picLocks noChangeAspect="1"/>
            </p:cNvPicPr>
            <p:nvPr/>
          </p:nvPicPr>
          <p:blipFill rotWithShape="1">
            <a:blip r:embed="rId5"/>
            <a:srcRect r="56283" b="-1065"/>
            <a:stretch/>
          </p:blipFill>
          <p:spPr>
            <a:xfrm>
              <a:off x="7002579" y="513189"/>
              <a:ext cx="1842457" cy="2800282"/>
            </a:xfrm>
            <a:prstGeom prst="rect">
              <a:avLst/>
            </a:prstGeom>
          </p:spPr>
        </p:pic>
        <p:pic>
          <p:nvPicPr>
            <p:cNvPr id="10" name="Picture 2">
              <a:extLst>
                <a:ext uri="{FF2B5EF4-FFF2-40B4-BE49-F238E27FC236}">
                  <a16:creationId xmlns:a16="http://schemas.microsoft.com/office/drawing/2014/main" id="{8F28055A-CB6A-41CF-826F-3468DD8AA86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1115" t="58799" r="21546" b="19010"/>
            <a:stretch/>
          </p:blipFill>
          <p:spPr bwMode="auto">
            <a:xfrm>
              <a:off x="8845036" y="1952658"/>
              <a:ext cx="3142327" cy="7570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EB234-C6E9-BB78-6480-F64C27790AD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5BFF5D9-027A-D362-2291-31EF0C4E8513}"/>
              </a:ext>
            </a:extLst>
          </p:cNvPr>
          <p:cNvSpPr>
            <a:spLocks noGrp="1"/>
          </p:cNvSpPr>
          <p:nvPr>
            <p:ph type="title"/>
          </p:nvPr>
        </p:nvSpPr>
        <p:spPr>
          <a:xfrm>
            <a:off x="249188" y="197390"/>
            <a:ext cx="7378528" cy="705680"/>
          </a:xfrm>
        </p:spPr>
        <p:txBody>
          <a:bodyPr>
            <a:noAutofit/>
          </a:bodyPr>
          <a:lstStyle/>
          <a:p>
            <a:r>
              <a:rPr lang="en-US" sz="4000" dirty="0">
                <a:solidFill>
                  <a:schemeClr val="accent1">
                    <a:lumMod val="50000"/>
                  </a:schemeClr>
                </a:solidFill>
                <a:latin typeface="Arial" panose="020B0604020202020204" pitchFamily="34" charset="0"/>
                <a:cs typeface="Arial" panose="020B0604020202020204" pitchFamily="34" charset="0"/>
              </a:rPr>
              <a:t>Network Layer: Characteristics</a:t>
            </a:r>
          </a:p>
        </p:txBody>
      </p:sp>
      <p:grpSp>
        <p:nvGrpSpPr>
          <p:cNvPr id="13" name="Group 12">
            <a:extLst>
              <a:ext uri="{FF2B5EF4-FFF2-40B4-BE49-F238E27FC236}">
                <a16:creationId xmlns:a16="http://schemas.microsoft.com/office/drawing/2014/main" id="{400C1D45-6B7F-0F6E-8C1C-3B75A910DBBC}"/>
              </a:ext>
            </a:extLst>
          </p:cNvPr>
          <p:cNvGrpSpPr/>
          <p:nvPr/>
        </p:nvGrpSpPr>
        <p:grpSpPr>
          <a:xfrm>
            <a:off x="1062758" y="3304653"/>
            <a:ext cx="5200698" cy="2416797"/>
            <a:chOff x="9075566" y="3333135"/>
            <a:chExt cx="3023948" cy="2300749"/>
          </a:xfrm>
        </p:grpSpPr>
        <p:pic>
          <p:nvPicPr>
            <p:cNvPr id="7" name="Picture 6">
              <a:extLst>
                <a:ext uri="{FF2B5EF4-FFF2-40B4-BE49-F238E27FC236}">
                  <a16:creationId xmlns:a16="http://schemas.microsoft.com/office/drawing/2014/main" id="{7E9B6788-2BAF-344C-901F-C0B5CCEA1FAB}"/>
                </a:ext>
              </a:extLst>
            </p:cNvPr>
            <p:cNvPicPr>
              <a:picLocks noChangeAspect="1"/>
            </p:cNvPicPr>
            <p:nvPr/>
          </p:nvPicPr>
          <p:blipFill>
            <a:blip r:embed="rId4"/>
            <a:stretch>
              <a:fillRect/>
            </a:stretch>
          </p:blipFill>
          <p:spPr>
            <a:xfrm>
              <a:off x="9075566" y="3333135"/>
              <a:ext cx="3023948" cy="2300749"/>
            </a:xfrm>
            <a:prstGeom prst="rect">
              <a:avLst/>
            </a:prstGeom>
          </p:spPr>
        </p:pic>
        <p:sp>
          <p:nvSpPr>
            <p:cNvPr id="12" name="Rectangle 11">
              <a:extLst>
                <a:ext uri="{FF2B5EF4-FFF2-40B4-BE49-F238E27FC236}">
                  <a16:creationId xmlns:a16="http://schemas.microsoft.com/office/drawing/2014/main" id="{27D5FB68-44AB-163F-1711-412BC58342B8}"/>
                </a:ext>
              </a:extLst>
            </p:cNvPr>
            <p:cNvSpPr/>
            <p:nvPr/>
          </p:nvSpPr>
          <p:spPr>
            <a:xfrm>
              <a:off x="10177649" y="4336024"/>
              <a:ext cx="834480" cy="25564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100" dirty="0"/>
                <a:t>NH |TH</a:t>
              </a:r>
            </a:p>
          </p:txBody>
        </p:sp>
      </p:grpSp>
      <p:sp>
        <p:nvSpPr>
          <p:cNvPr id="15" name="TextBox 14">
            <a:extLst>
              <a:ext uri="{FF2B5EF4-FFF2-40B4-BE49-F238E27FC236}">
                <a16:creationId xmlns:a16="http://schemas.microsoft.com/office/drawing/2014/main" id="{1200BF98-4EE3-4AB5-218E-C1F8C2393E50}"/>
              </a:ext>
            </a:extLst>
          </p:cNvPr>
          <p:cNvSpPr txBox="1"/>
          <p:nvPr/>
        </p:nvSpPr>
        <p:spPr>
          <a:xfrm>
            <a:off x="314778" y="1136550"/>
            <a:ext cx="5948678" cy="2031325"/>
          </a:xfrm>
          <a:prstGeom prst="rect">
            <a:avLst/>
          </a:prstGeom>
          <a:noFill/>
        </p:spPr>
        <p:txBody>
          <a:bodyPr wrap="square">
            <a:spAutoFit/>
          </a:bodyPr>
          <a:lstStyle/>
          <a:p>
            <a:pPr marL="285750" indent="-285750" algn="just">
              <a:buFont typeface="Wingdings" panose="05000000000000000000" pitchFamily="2" charset="2"/>
              <a:buChar char="Ø"/>
            </a:pPr>
            <a:r>
              <a:rPr lang="en-US" b="1" dirty="0"/>
              <a:t>IP encapsulates the transport layer segment.</a:t>
            </a:r>
          </a:p>
          <a:p>
            <a:pPr marL="285750" indent="-285750" algn="just">
              <a:buFont typeface="Wingdings" panose="05000000000000000000" pitchFamily="2" charset="2"/>
              <a:buChar char="Ø"/>
            </a:pPr>
            <a:r>
              <a:rPr lang="en-US" dirty="0"/>
              <a:t>IP can </a:t>
            </a:r>
            <a:r>
              <a:rPr lang="en-US" b="1" dirty="0"/>
              <a:t>use either an IPv4 or IPv6 packet </a:t>
            </a:r>
            <a:r>
              <a:rPr lang="en-US" dirty="0"/>
              <a:t>and not impact the layer 4 segment.</a:t>
            </a:r>
          </a:p>
          <a:p>
            <a:pPr marL="285750" indent="-285750" algn="just">
              <a:buFont typeface="Wingdings" panose="05000000000000000000" pitchFamily="2" charset="2"/>
              <a:buChar char="Ø"/>
            </a:pPr>
            <a:r>
              <a:rPr lang="en-US" dirty="0"/>
              <a:t>IP packet will be </a:t>
            </a:r>
            <a:r>
              <a:rPr lang="en-US" b="1" i="1" dirty="0"/>
              <a:t>examined by all layer 3 devices as it traverses the network</a:t>
            </a:r>
            <a:r>
              <a:rPr lang="en-US" dirty="0"/>
              <a:t>.</a:t>
            </a:r>
          </a:p>
          <a:p>
            <a:pPr marL="285750" indent="-285750" algn="just">
              <a:buFont typeface="Wingdings" panose="05000000000000000000" pitchFamily="2" charset="2"/>
              <a:buChar char="Ø"/>
            </a:pPr>
            <a:r>
              <a:rPr lang="en-US" dirty="0"/>
              <a:t>The IP addressing </a:t>
            </a:r>
            <a:r>
              <a:rPr lang="en-US" b="1" i="1" dirty="0"/>
              <a:t>does not change from source to destination</a:t>
            </a:r>
            <a:r>
              <a:rPr lang="en-US" dirty="0"/>
              <a:t>.</a:t>
            </a:r>
          </a:p>
        </p:txBody>
      </p:sp>
      <p:grpSp>
        <p:nvGrpSpPr>
          <p:cNvPr id="19" name="Group 18">
            <a:extLst>
              <a:ext uri="{FF2B5EF4-FFF2-40B4-BE49-F238E27FC236}">
                <a16:creationId xmlns:a16="http://schemas.microsoft.com/office/drawing/2014/main" id="{D8A08E07-B80D-8075-50A2-BF3959006608}"/>
              </a:ext>
            </a:extLst>
          </p:cNvPr>
          <p:cNvGrpSpPr/>
          <p:nvPr/>
        </p:nvGrpSpPr>
        <p:grpSpPr>
          <a:xfrm>
            <a:off x="6834071" y="1647864"/>
            <a:ext cx="5200698" cy="3313577"/>
            <a:chOff x="9138714" y="3051644"/>
            <a:chExt cx="2960800" cy="2582240"/>
          </a:xfrm>
        </p:grpSpPr>
        <p:pic>
          <p:nvPicPr>
            <p:cNvPr id="16" name="Picture 15">
              <a:extLst>
                <a:ext uri="{FF2B5EF4-FFF2-40B4-BE49-F238E27FC236}">
                  <a16:creationId xmlns:a16="http://schemas.microsoft.com/office/drawing/2014/main" id="{55BF7C9A-4332-34B8-64E6-1D5204F753BB}"/>
                </a:ext>
              </a:extLst>
            </p:cNvPr>
            <p:cNvPicPr>
              <a:picLocks noChangeAspect="1"/>
            </p:cNvPicPr>
            <p:nvPr/>
          </p:nvPicPr>
          <p:blipFill rotWithShape="1">
            <a:blip r:embed="rId5"/>
            <a:srcRect l="34717" t="3668" r="3991"/>
            <a:stretch/>
          </p:blipFill>
          <p:spPr>
            <a:xfrm>
              <a:off x="9138714" y="3051644"/>
              <a:ext cx="2960800" cy="2582240"/>
            </a:xfrm>
            <a:prstGeom prst="rect">
              <a:avLst/>
            </a:prstGeom>
          </p:spPr>
        </p:pic>
        <p:pic>
          <p:nvPicPr>
            <p:cNvPr id="17" name="Picture 16">
              <a:extLst>
                <a:ext uri="{FF2B5EF4-FFF2-40B4-BE49-F238E27FC236}">
                  <a16:creationId xmlns:a16="http://schemas.microsoft.com/office/drawing/2014/main" id="{1746321A-AAAB-A6A9-CC82-28CDA7A0BBBA}"/>
                </a:ext>
              </a:extLst>
            </p:cNvPr>
            <p:cNvPicPr>
              <a:picLocks noChangeAspect="1"/>
            </p:cNvPicPr>
            <p:nvPr/>
          </p:nvPicPr>
          <p:blipFill rotWithShape="1">
            <a:blip r:embed="rId5"/>
            <a:srcRect l="2685" t="14159" r="66055" b="81082"/>
            <a:stretch/>
          </p:blipFill>
          <p:spPr>
            <a:xfrm>
              <a:off x="9677713" y="3123213"/>
              <a:ext cx="1602658" cy="138353"/>
            </a:xfrm>
            <a:prstGeom prst="rect">
              <a:avLst/>
            </a:prstGeom>
          </p:spPr>
        </p:pic>
        <p:pic>
          <p:nvPicPr>
            <p:cNvPr id="18" name="Picture 17">
              <a:extLst>
                <a:ext uri="{FF2B5EF4-FFF2-40B4-BE49-F238E27FC236}">
                  <a16:creationId xmlns:a16="http://schemas.microsoft.com/office/drawing/2014/main" id="{ED574D18-25DE-6FEA-2207-A9B64904E69B}"/>
                </a:ext>
              </a:extLst>
            </p:cNvPr>
            <p:cNvPicPr>
              <a:picLocks noChangeAspect="1"/>
            </p:cNvPicPr>
            <p:nvPr/>
          </p:nvPicPr>
          <p:blipFill rotWithShape="1">
            <a:blip r:embed="rId5"/>
            <a:srcRect l="3835" t="68349" r="67206" b="26187"/>
            <a:stretch/>
          </p:blipFill>
          <p:spPr>
            <a:xfrm>
              <a:off x="9736706" y="4508962"/>
              <a:ext cx="1484671" cy="158827"/>
            </a:xfrm>
            <a:prstGeom prst="rect">
              <a:avLst/>
            </a:prstGeom>
          </p:spPr>
        </p:pic>
      </p:grpSp>
    </p:spTree>
    <p:custDataLst>
      <p:tags r:id="rId1"/>
    </p:custDataLst>
    <p:extLst>
      <p:ext uri="{BB962C8B-B14F-4D97-AF65-F5344CB8AC3E}">
        <p14:creationId xmlns:p14="http://schemas.microsoft.com/office/powerpoint/2010/main" val="2211462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1000"/>
                                        <p:tgtEl>
                                          <p:spTgt spid="19"/>
                                        </p:tgtEl>
                                      </p:cBhvr>
                                    </p:animEffect>
                                    <p:anim calcmode="lin" valueType="num">
                                      <p:cBhvr>
                                        <p:cTn id="14" dur="1000" fill="hold"/>
                                        <p:tgtEl>
                                          <p:spTgt spid="19"/>
                                        </p:tgtEl>
                                        <p:attrNameLst>
                                          <p:attrName>ppt_x</p:attrName>
                                        </p:attrNameLst>
                                      </p:cBhvr>
                                      <p:tavLst>
                                        <p:tav tm="0">
                                          <p:val>
                                            <p:strVal val="#ppt_x"/>
                                          </p:val>
                                        </p:tav>
                                        <p:tav tm="100000">
                                          <p:val>
                                            <p:strVal val="#ppt_x"/>
                                          </p:val>
                                        </p:tav>
                                      </p:tavLst>
                                    </p:anim>
                                    <p:anim calcmode="lin" valueType="num">
                                      <p:cBhvr>
                                        <p:cTn id="15"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96771" y="115373"/>
            <a:ext cx="8518966" cy="705680"/>
          </a:xfrm>
        </p:spPr>
        <p:txBody>
          <a:bodyPr>
            <a:normAutofit/>
          </a:bodyPr>
          <a:lstStyle/>
          <a:p>
            <a:r>
              <a:rPr lang="en-US" sz="4000" dirty="0">
                <a:solidFill>
                  <a:schemeClr val="accent1">
                    <a:lumMod val="50000"/>
                  </a:schemeClr>
                </a:solidFill>
                <a:latin typeface="Arial" panose="020B0604020202020204" pitchFamily="34" charset="0"/>
                <a:cs typeface="Arial" panose="020B0604020202020204" pitchFamily="34" charset="0"/>
              </a:rPr>
              <a:t>Internet Protocol (IP)</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96771" y="821053"/>
            <a:ext cx="7781645" cy="4351780"/>
          </a:xfrm>
        </p:spPr>
        <p:txBody>
          <a:bodyPr/>
          <a:lstStyle/>
          <a:p>
            <a:pPr marL="342900" indent="-342900" algn="just">
              <a:buFont typeface="Courier New" panose="02070309020205020404" pitchFamily="49" charset="0"/>
              <a:buChar char="o"/>
            </a:pPr>
            <a:r>
              <a:rPr lang="en-US" sz="1800" dirty="0">
                <a:solidFill>
                  <a:schemeClr val="tx1"/>
                </a:solidFill>
              </a:rPr>
              <a:t>IP is meant to have low overhead and may be described as:</a:t>
            </a:r>
          </a:p>
          <a:p>
            <a:pPr marL="717550" lvl="1" indent="-363538" algn="just" defTabSz="457105">
              <a:lnSpc>
                <a:spcPct val="100000"/>
              </a:lnSpc>
              <a:spcBef>
                <a:spcPct val="20000"/>
              </a:spcBef>
              <a:buFont typeface="Courier New" panose="02070309020205020404" pitchFamily="49" charset="0"/>
              <a:buChar char="o"/>
            </a:pPr>
            <a:r>
              <a:rPr lang="en-US" sz="1800" b="1" i="1" dirty="0">
                <a:cs typeface="CiscoSans ExtraLight"/>
              </a:rPr>
              <a:t>Connectionless </a:t>
            </a:r>
          </a:p>
          <a:p>
            <a:pPr marL="1174750" lvl="2" indent="-363538" algn="just" defTabSz="457105">
              <a:lnSpc>
                <a:spcPct val="100000"/>
              </a:lnSpc>
              <a:spcBef>
                <a:spcPct val="20000"/>
              </a:spcBef>
              <a:buFont typeface="Courier New" panose="02070309020205020404" pitchFamily="49" charset="0"/>
              <a:buChar char="o"/>
            </a:pPr>
            <a:r>
              <a:rPr lang="en-US" sz="1600" dirty="0"/>
              <a:t>IP does </a:t>
            </a:r>
            <a:r>
              <a:rPr lang="en-US" sz="1600" b="1" i="1" dirty="0"/>
              <a:t>not establish a connection with the destination before sending</a:t>
            </a:r>
            <a:r>
              <a:rPr lang="en-US" sz="1600" dirty="0"/>
              <a:t> the packet.</a:t>
            </a:r>
          </a:p>
          <a:p>
            <a:pPr marL="1174750" lvl="2" indent="-363538" algn="just" defTabSz="457105">
              <a:lnSpc>
                <a:spcPct val="100000"/>
              </a:lnSpc>
              <a:spcBef>
                <a:spcPct val="20000"/>
              </a:spcBef>
              <a:buFont typeface="Courier New" panose="02070309020205020404" pitchFamily="49" charset="0"/>
              <a:buChar char="o"/>
            </a:pPr>
            <a:r>
              <a:rPr lang="en-US" sz="1600" dirty="0"/>
              <a:t>There is </a:t>
            </a:r>
            <a:r>
              <a:rPr lang="en-US" sz="1600" b="1" i="1" dirty="0"/>
              <a:t>no control information needed</a:t>
            </a:r>
            <a:r>
              <a:rPr lang="en-US" sz="1600" dirty="0"/>
              <a:t> (</a:t>
            </a:r>
            <a:r>
              <a:rPr lang="en-US" sz="1600" dirty="0" err="1"/>
              <a:t>synchronisations</a:t>
            </a:r>
            <a:r>
              <a:rPr lang="en-US" sz="1600" dirty="0"/>
              <a:t>, acknowledgments, etc.).</a:t>
            </a:r>
          </a:p>
          <a:p>
            <a:pPr marL="1174750" lvl="2" indent="-363538" algn="just" defTabSz="457105">
              <a:lnSpc>
                <a:spcPct val="100000"/>
              </a:lnSpc>
              <a:spcBef>
                <a:spcPct val="20000"/>
              </a:spcBef>
              <a:buFont typeface="Courier New" panose="02070309020205020404" pitchFamily="49" charset="0"/>
              <a:buChar char="o"/>
            </a:pPr>
            <a:r>
              <a:rPr lang="en-US" sz="1600" dirty="0"/>
              <a:t>The destination will </a:t>
            </a:r>
            <a:r>
              <a:rPr lang="en-US" sz="1600" b="1" i="1" dirty="0"/>
              <a:t>receive the packet when it arrives</a:t>
            </a:r>
            <a:r>
              <a:rPr lang="en-US" sz="1600" dirty="0"/>
              <a:t>, but </a:t>
            </a:r>
            <a:r>
              <a:rPr lang="en-US" sz="1600" b="1" i="1" dirty="0"/>
              <a:t>no pre-notifications </a:t>
            </a:r>
            <a:r>
              <a:rPr lang="en-US" sz="1600" dirty="0"/>
              <a:t>are sent by IP.</a:t>
            </a:r>
          </a:p>
          <a:p>
            <a:pPr marL="1174750" lvl="2" indent="-363538" algn="just" defTabSz="457105">
              <a:lnSpc>
                <a:spcPct val="100000"/>
              </a:lnSpc>
              <a:spcBef>
                <a:spcPct val="20000"/>
              </a:spcBef>
              <a:buFont typeface="Courier New" panose="02070309020205020404" pitchFamily="49" charset="0"/>
              <a:buChar char="o"/>
            </a:pPr>
            <a:r>
              <a:rPr lang="en-US" sz="1600" dirty="0"/>
              <a:t>If there is a need for </a:t>
            </a:r>
            <a:r>
              <a:rPr lang="en-US" sz="1600" b="1" i="1" dirty="0"/>
              <a:t>connection-oriented traffic</a:t>
            </a:r>
            <a:r>
              <a:rPr lang="en-US" sz="1600" dirty="0"/>
              <a:t>, then another protocol will handle this (</a:t>
            </a:r>
            <a:r>
              <a:rPr lang="en-US" sz="1600" b="1" i="1" dirty="0"/>
              <a:t>typically TCP at the transport layer</a:t>
            </a:r>
            <a:r>
              <a:rPr lang="en-US" sz="1600" dirty="0"/>
              <a:t>).</a:t>
            </a:r>
          </a:p>
          <a:p>
            <a:pPr marL="717550" lvl="1" indent="-363538" algn="just" defTabSz="457105">
              <a:lnSpc>
                <a:spcPct val="100000"/>
              </a:lnSpc>
              <a:spcBef>
                <a:spcPct val="20000"/>
              </a:spcBef>
              <a:buFont typeface="Courier New" panose="02070309020205020404" pitchFamily="49" charset="0"/>
              <a:buChar char="o"/>
            </a:pPr>
            <a:endParaRPr lang="en-US" sz="1800" b="1" i="1" dirty="0">
              <a:cs typeface="CiscoSans ExtraLight"/>
            </a:endParaRPr>
          </a:p>
          <a:p>
            <a:pPr marL="717550" lvl="1" indent="-363538" algn="just" defTabSz="457105">
              <a:lnSpc>
                <a:spcPct val="100000"/>
              </a:lnSpc>
              <a:spcBef>
                <a:spcPct val="20000"/>
              </a:spcBef>
              <a:buFont typeface="Courier New" panose="02070309020205020404" pitchFamily="49" charset="0"/>
              <a:buChar char="o"/>
            </a:pPr>
            <a:r>
              <a:rPr lang="en-US" sz="1800" b="1" i="1" dirty="0">
                <a:cs typeface="CiscoSans ExtraLight"/>
              </a:rPr>
              <a:t>Best Effort</a:t>
            </a:r>
          </a:p>
          <a:p>
            <a:pPr marL="1174750" lvl="2" indent="-363538" algn="just" defTabSz="457105">
              <a:lnSpc>
                <a:spcPct val="100000"/>
              </a:lnSpc>
              <a:spcBef>
                <a:spcPct val="20000"/>
              </a:spcBef>
              <a:buFont typeface="Courier New" panose="02070309020205020404" pitchFamily="49" charset="0"/>
              <a:buChar char="o"/>
            </a:pPr>
            <a:r>
              <a:rPr lang="en-US" sz="1600" dirty="0"/>
              <a:t>IP will </a:t>
            </a:r>
            <a:r>
              <a:rPr lang="en-US" sz="1600" b="1" i="1" dirty="0"/>
              <a:t>not guarantee delivery </a:t>
            </a:r>
            <a:r>
              <a:rPr lang="en-US" sz="1600" dirty="0"/>
              <a:t>of the packet.</a:t>
            </a:r>
          </a:p>
          <a:p>
            <a:pPr marL="1174750" lvl="2" indent="-363538" algn="just" defTabSz="457105">
              <a:lnSpc>
                <a:spcPct val="100000"/>
              </a:lnSpc>
              <a:spcBef>
                <a:spcPct val="20000"/>
              </a:spcBef>
              <a:buFont typeface="Courier New" panose="02070309020205020404" pitchFamily="49" charset="0"/>
              <a:buChar char="o"/>
            </a:pPr>
            <a:r>
              <a:rPr lang="en-US" sz="1600" dirty="0"/>
              <a:t>IP has </a:t>
            </a:r>
            <a:r>
              <a:rPr lang="en-US" sz="1600" b="1" i="1" dirty="0"/>
              <a:t>reduced overhead</a:t>
            </a:r>
            <a:r>
              <a:rPr lang="en-US" sz="1600" dirty="0"/>
              <a:t> since there is no mechanism to resend data that is not received.</a:t>
            </a:r>
          </a:p>
          <a:p>
            <a:pPr marL="1174750" lvl="2" indent="-363538" algn="just" defTabSz="457105">
              <a:lnSpc>
                <a:spcPct val="100000"/>
              </a:lnSpc>
              <a:spcBef>
                <a:spcPct val="20000"/>
              </a:spcBef>
              <a:buFont typeface="Courier New" panose="02070309020205020404" pitchFamily="49" charset="0"/>
              <a:buChar char="o"/>
            </a:pPr>
            <a:r>
              <a:rPr lang="en-US" sz="1600" dirty="0"/>
              <a:t>IP does </a:t>
            </a:r>
            <a:r>
              <a:rPr lang="en-US" sz="1600" b="1" i="1" dirty="0"/>
              <a:t>no</a:t>
            </a:r>
            <a:r>
              <a:rPr lang="en-US" sz="1600" dirty="0"/>
              <a:t>t expect </a:t>
            </a:r>
            <a:r>
              <a:rPr lang="en-US" sz="1600" b="1" i="1" dirty="0"/>
              <a:t>acknowledgments</a:t>
            </a:r>
            <a:r>
              <a:rPr lang="en-US" sz="1600" dirty="0"/>
              <a:t>.</a:t>
            </a:r>
          </a:p>
          <a:p>
            <a:pPr marL="1174750" lvl="2" indent="-363538" algn="just" defTabSz="457105">
              <a:lnSpc>
                <a:spcPct val="100000"/>
              </a:lnSpc>
              <a:spcBef>
                <a:spcPct val="20000"/>
              </a:spcBef>
              <a:buFont typeface="Courier New" panose="02070309020205020404" pitchFamily="49" charset="0"/>
              <a:buChar char="o"/>
            </a:pPr>
            <a:r>
              <a:rPr lang="en-US" sz="1600" dirty="0"/>
              <a:t>IP does </a:t>
            </a:r>
            <a:r>
              <a:rPr lang="en-US" sz="1600" b="1" i="1" dirty="0"/>
              <a:t>not know</a:t>
            </a:r>
            <a:r>
              <a:rPr lang="en-US" sz="1600" dirty="0"/>
              <a:t> if the </a:t>
            </a:r>
            <a:r>
              <a:rPr lang="en-US" sz="1600" b="1" i="1" dirty="0"/>
              <a:t>other device </a:t>
            </a:r>
            <a:r>
              <a:rPr lang="en-US" sz="1600" dirty="0"/>
              <a:t>is operational or if it received the packet.</a:t>
            </a:r>
            <a:endParaRPr lang="en-US" sz="1800" b="1" i="1" dirty="0">
              <a:cs typeface="CiscoSans ExtraLight"/>
            </a:endParaRPr>
          </a:p>
        </p:txBody>
      </p:sp>
      <p:pic>
        <p:nvPicPr>
          <p:cNvPr id="20" name="Picture 19">
            <a:extLst>
              <a:ext uri="{FF2B5EF4-FFF2-40B4-BE49-F238E27FC236}">
                <a16:creationId xmlns:a16="http://schemas.microsoft.com/office/drawing/2014/main" id="{29EA641B-E6B2-4C17-ABCD-21788EE1D716}"/>
              </a:ext>
            </a:extLst>
          </p:cNvPr>
          <p:cNvPicPr>
            <a:picLocks noChangeAspect="1"/>
          </p:cNvPicPr>
          <p:nvPr/>
        </p:nvPicPr>
        <p:blipFill>
          <a:blip r:embed="rId4"/>
          <a:stretch>
            <a:fillRect/>
          </a:stretch>
        </p:blipFill>
        <p:spPr>
          <a:xfrm>
            <a:off x="8141110" y="1249293"/>
            <a:ext cx="4050889" cy="1165100"/>
          </a:xfrm>
          <a:prstGeom prst="rect">
            <a:avLst/>
          </a:prstGeom>
        </p:spPr>
      </p:pic>
      <p:pic>
        <p:nvPicPr>
          <p:cNvPr id="21" name="Picture 20">
            <a:extLst>
              <a:ext uri="{FF2B5EF4-FFF2-40B4-BE49-F238E27FC236}">
                <a16:creationId xmlns:a16="http://schemas.microsoft.com/office/drawing/2014/main" id="{172CA008-CC3A-4A0E-AA5D-F3F31D1A098B}"/>
              </a:ext>
            </a:extLst>
          </p:cNvPr>
          <p:cNvPicPr>
            <a:picLocks noChangeAspect="1"/>
          </p:cNvPicPr>
          <p:nvPr/>
        </p:nvPicPr>
        <p:blipFill>
          <a:blip r:embed="rId5"/>
          <a:stretch>
            <a:fillRect/>
          </a:stretch>
        </p:blipFill>
        <p:spPr>
          <a:xfrm>
            <a:off x="8141110" y="2933657"/>
            <a:ext cx="3929024" cy="2317373"/>
          </a:xfrm>
          <a:prstGeom prst="rect">
            <a:avLst/>
          </a:prstGeom>
        </p:spPr>
      </p:pic>
    </p:spTree>
    <p:custDataLst>
      <p:tags r:id="rId1"/>
    </p:custDataLst>
    <p:extLst>
      <p:ext uri="{BB962C8B-B14F-4D97-AF65-F5344CB8AC3E}">
        <p14:creationId xmlns:p14="http://schemas.microsoft.com/office/powerpoint/2010/main" val="2238852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199C6C6-84E7-4D8C-B7D5-5ECEAB8539AF}"/>
              </a:ext>
            </a:extLst>
          </p:cNvPr>
          <p:cNvPicPr>
            <a:picLocks noChangeAspect="1"/>
          </p:cNvPicPr>
          <p:nvPr/>
        </p:nvPicPr>
        <p:blipFill>
          <a:blip r:embed="rId4"/>
          <a:stretch>
            <a:fillRect/>
          </a:stretch>
        </p:blipFill>
        <p:spPr>
          <a:xfrm>
            <a:off x="7407797" y="115373"/>
            <a:ext cx="4784203" cy="2950305"/>
          </a:xfrm>
          <a:prstGeom prst="rect">
            <a:avLst/>
          </a:prstGeom>
        </p:spPr>
      </p:pic>
      <p:sp>
        <p:nvSpPr>
          <p:cNvPr id="9" name="Title 2">
            <a:extLst>
              <a:ext uri="{FF2B5EF4-FFF2-40B4-BE49-F238E27FC236}">
                <a16:creationId xmlns:a16="http://schemas.microsoft.com/office/drawing/2014/main" id="{BD379542-6921-2CD8-BFD5-69227A5B74D5}"/>
              </a:ext>
            </a:extLst>
          </p:cNvPr>
          <p:cNvSpPr txBox="1">
            <a:spLocks/>
          </p:cNvSpPr>
          <p:nvPr/>
        </p:nvSpPr>
        <p:spPr bwMode="auto">
          <a:xfrm>
            <a:off x="196771" y="115373"/>
            <a:ext cx="8518966" cy="705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4000" dirty="0">
                <a:solidFill>
                  <a:schemeClr val="accent1">
                    <a:lumMod val="50000"/>
                  </a:schemeClr>
                </a:solidFill>
                <a:latin typeface="Arial" panose="020B0604020202020204" pitchFamily="34" charset="0"/>
                <a:cs typeface="Arial" panose="020B0604020202020204" pitchFamily="34" charset="0"/>
              </a:rPr>
              <a:t>Internet Protocol (IP)</a:t>
            </a:r>
          </a:p>
        </p:txBody>
      </p:sp>
      <p:sp>
        <p:nvSpPr>
          <p:cNvPr id="4" name="Content Placeholder 4">
            <a:extLst>
              <a:ext uri="{FF2B5EF4-FFF2-40B4-BE49-F238E27FC236}">
                <a16:creationId xmlns:a16="http://schemas.microsoft.com/office/drawing/2014/main" id="{185C62B2-7404-1C66-A42B-8B3E3655E9E4}"/>
              </a:ext>
            </a:extLst>
          </p:cNvPr>
          <p:cNvSpPr txBox="1">
            <a:spLocks/>
          </p:cNvSpPr>
          <p:nvPr/>
        </p:nvSpPr>
        <p:spPr>
          <a:xfrm>
            <a:off x="292804" y="716883"/>
            <a:ext cx="7659004" cy="5000262"/>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2262" lvl="1" indent="0" algn="just" defTabSz="457105">
              <a:lnSpc>
                <a:spcPct val="100000"/>
              </a:lnSpc>
              <a:spcBef>
                <a:spcPct val="20000"/>
              </a:spcBef>
              <a:buFont typeface="Arial" panose="020B0604020202020204" pitchFamily="34" charset="0"/>
              <a:buNone/>
            </a:pPr>
            <a:r>
              <a:rPr lang="en-US" sz="1800" b="1" dirty="0"/>
              <a:t>IP is unreliable:  </a:t>
            </a:r>
          </a:p>
          <a:p>
            <a:pPr lvl="2" indent="-363538" algn="just" defTabSz="457105">
              <a:lnSpc>
                <a:spcPct val="100000"/>
              </a:lnSpc>
              <a:spcBef>
                <a:spcPct val="20000"/>
              </a:spcBef>
              <a:buFont typeface="Courier New" panose="02070309020205020404" pitchFamily="49" charset="0"/>
              <a:buChar char="o"/>
            </a:pPr>
            <a:r>
              <a:rPr lang="en-US" sz="1600" dirty="0"/>
              <a:t>It </a:t>
            </a:r>
            <a:r>
              <a:rPr lang="en-US" sz="1600" b="1" i="1" dirty="0"/>
              <a:t>cannot manage or fix undelivered or corrupt packets</a:t>
            </a:r>
            <a:r>
              <a:rPr lang="en-US" sz="1600" dirty="0"/>
              <a:t>.</a:t>
            </a:r>
          </a:p>
          <a:p>
            <a:pPr lvl="2" indent="-363538" algn="just" defTabSz="457105">
              <a:lnSpc>
                <a:spcPct val="100000"/>
              </a:lnSpc>
              <a:spcBef>
                <a:spcPct val="20000"/>
              </a:spcBef>
              <a:buFont typeface="Courier New" panose="02070309020205020404" pitchFamily="49" charset="0"/>
              <a:buChar char="o"/>
            </a:pPr>
            <a:r>
              <a:rPr lang="en-US" sz="1600" dirty="0"/>
              <a:t>IP </a:t>
            </a:r>
            <a:r>
              <a:rPr lang="en-US" sz="1600" b="1" i="1" dirty="0"/>
              <a:t>cannot retransmit</a:t>
            </a:r>
            <a:r>
              <a:rPr lang="en-US" sz="1600" b="1" dirty="0"/>
              <a:t> </a:t>
            </a:r>
            <a:r>
              <a:rPr lang="en-US" sz="1600" dirty="0"/>
              <a:t>after an error.</a:t>
            </a:r>
          </a:p>
          <a:p>
            <a:pPr lvl="2" indent="-363538" algn="just" defTabSz="457105">
              <a:lnSpc>
                <a:spcPct val="100000"/>
              </a:lnSpc>
              <a:spcBef>
                <a:spcPct val="20000"/>
              </a:spcBef>
              <a:buFont typeface="Courier New" panose="02070309020205020404" pitchFamily="49" charset="0"/>
              <a:buChar char="o"/>
            </a:pPr>
            <a:r>
              <a:rPr lang="en-US" sz="1600" dirty="0"/>
              <a:t>IP </a:t>
            </a:r>
            <a:r>
              <a:rPr lang="en-US" sz="1600" b="1" i="1" dirty="0"/>
              <a:t>cannot realign out of sequence packets</a:t>
            </a:r>
            <a:r>
              <a:rPr lang="en-US" sz="1600" dirty="0"/>
              <a:t>.</a:t>
            </a:r>
          </a:p>
          <a:p>
            <a:pPr lvl="2" indent="-363538" algn="just" defTabSz="457105">
              <a:lnSpc>
                <a:spcPct val="100000"/>
              </a:lnSpc>
              <a:spcBef>
                <a:spcPct val="20000"/>
              </a:spcBef>
              <a:buFont typeface="Courier New" panose="02070309020205020404" pitchFamily="49" charset="0"/>
              <a:buChar char="o"/>
            </a:pPr>
            <a:r>
              <a:rPr lang="en-US" sz="1600" dirty="0"/>
              <a:t>IP must </a:t>
            </a:r>
            <a:r>
              <a:rPr lang="en-US" sz="1600" b="1" i="1" dirty="0"/>
              <a:t>rely on other protocols </a:t>
            </a:r>
            <a:r>
              <a:rPr lang="en-US" sz="1600" dirty="0"/>
              <a:t>for these functions.</a:t>
            </a:r>
            <a:endParaRPr lang="en-US" sz="1800" b="1" dirty="0"/>
          </a:p>
          <a:p>
            <a:pPr marL="322262" lvl="1" indent="0" algn="just" defTabSz="457105">
              <a:lnSpc>
                <a:spcPct val="100000"/>
              </a:lnSpc>
              <a:spcBef>
                <a:spcPct val="20000"/>
              </a:spcBef>
              <a:buFont typeface="Arial" panose="020B0604020202020204" pitchFamily="34" charset="0"/>
              <a:buNone/>
            </a:pPr>
            <a:r>
              <a:rPr lang="en-US" sz="1800" b="1" dirty="0"/>
              <a:t>IP is media Independent:</a:t>
            </a:r>
          </a:p>
          <a:p>
            <a:pPr lvl="2" indent="-363538" algn="just" defTabSz="457105">
              <a:lnSpc>
                <a:spcPct val="100000"/>
              </a:lnSpc>
              <a:spcBef>
                <a:spcPct val="20000"/>
              </a:spcBef>
              <a:buFont typeface="Courier New" panose="02070309020205020404" pitchFamily="49" charset="0"/>
              <a:buChar char="o"/>
            </a:pPr>
            <a:r>
              <a:rPr lang="en-US" sz="1600" dirty="0"/>
              <a:t>IP </a:t>
            </a:r>
            <a:r>
              <a:rPr lang="en-US" sz="1600" b="1" i="1" dirty="0"/>
              <a:t>does not concern</a:t>
            </a:r>
            <a:r>
              <a:rPr lang="en-US" sz="1600" dirty="0"/>
              <a:t> itself with the type of frame required at the </a:t>
            </a:r>
            <a:r>
              <a:rPr lang="en-US" sz="1600" b="1" i="1" dirty="0"/>
              <a:t>data link layer or the media type</a:t>
            </a:r>
            <a:r>
              <a:rPr lang="en-US" sz="1600" dirty="0"/>
              <a:t> at the physical layer.</a:t>
            </a:r>
          </a:p>
          <a:p>
            <a:pPr lvl="2" indent="-363538" algn="just" defTabSz="457105">
              <a:lnSpc>
                <a:spcPct val="100000"/>
              </a:lnSpc>
              <a:spcBef>
                <a:spcPct val="20000"/>
              </a:spcBef>
              <a:buFont typeface="Courier New" panose="02070309020205020404" pitchFamily="49" charset="0"/>
              <a:buChar char="o"/>
            </a:pPr>
            <a:r>
              <a:rPr lang="en-US" sz="1600" dirty="0"/>
              <a:t>IP can be sent over any media type: copper, fiber, or wireless.</a:t>
            </a:r>
          </a:p>
          <a:p>
            <a:pPr lvl="2" indent="-363538" algn="just" defTabSz="457105">
              <a:lnSpc>
                <a:spcPct val="100000"/>
              </a:lnSpc>
              <a:spcBef>
                <a:spcPct val="20000"/>
              </a:spcBef>
              <a:buFont typeface="Courier New" panose="02070309020205020404" pitchFamily="49" charset="0"/>
              <a:buChar char="o"/>
            </a:pPr>
            <a:r>
              <a:rPr lang="en-US" sz="1600" dirty="0"/>
              <a:t>The network layer will establish the </a:t>
            </a:r>
            <a:r>
              <a:rPr lang="en-US" sz="1600" b="1" i="1" dirty="0"/>
              <a:t>Maximum Transmission Unit </a:t>
            </a:r>
            <a:r>
              <a:rPr lang="en-US" sz="1600" dirty="0"/>
              <a:t>(MTU).</a:t>
            </a:r>
          </a:p>
          <a:p>
            <a:pPr lvl="3" indent="-363538" algn="just" defTabSz="457105">
              <a:lnSpc>
                <a:spcPct val="100000"/>
              </a:lnSpc>
              <a:spcBef>
                <a:spcPct val="20000"/>
              </a:spcBef>
              <a:buFont typeface="Courier New" panose="02070309020205020404" pitchFamily="49" charset="0"/>
              <a:buChar char="o"/>
            </a:pPr>
            <a:r>
              <a:rPr lang="en-US" sz="1600" dirty="0"/>
              <a:t>Network layer receives this from control information sent by the data link layer.</a:t>
            </a:r>
          </a:p>
          <a:p>
            <a:pPr lvl="3" indent="-363538" algn="just" defTabSz="457105">
              <a:lnSpc>
                <a:spcPct val="100000"/>
              </a:lnSpc>
              <a:spcBef>
                <a:spcPct val="20000"/>
              </a:spcBef>
              <a:buFont typeface="Courier New" panose="02070309020205020404" pitchFamily="49" charset="0"/>
              <a:buChar char="o"/>
            </a:pPr>
            <a:r>
              <a:rPr lang="en-US" sz="1600" dirty="0"/>
              <a:t>The network then establishes the MTU size.</a:t>
            </a:r>
          </a:p>
          <a:p>
            <a:pPr lvl="2" indent="-363538" algn="just" defTabSz="457105">
              <a:lnSpc>
                <a:spcPct val="100000"/>
              </a:lnSpc>
              <a:spcBef>
                <a:spcPct val="20000"/>
              </a:spcBef>
              <a:buFont typeface="Courier New" panose="02070309020205020404" pitchFamily="49" charset="0"/>
              <a:buChar char="o"/>
            </a:pPr>
            <a:r>
              <a:rPr lang="en-US" sz="1600" dirty="0"/>
              <a:t>Fragmentation is when Layer 3 splits the IPv4 packet into smaller units.</a:t>
            </a:r>
          </a:p>
          <a:p>
            <a:pPr lvl="3" indent="-363538" algn="just" defTabSz="457105">
              <a:lnSpc>
                <a:spcPct val="100000"/>
              </a:lnSpc>
              <a:spcBef>
                <a:spcPct val="20000"/>
              </a:spcBef>
              <a:buFont typeface="Courier New" panose="02070309020205020404" pitchFamily="49" charset="0"/>
              <a:buChar char="o"/>
            </a:pPr>
            <a:r>
              <a:rPr lang="en-US" sz="1600" dirty="0"/>
              <a:t>Fragmenting causes latency.</a:t>
            </a:r>
          </a:p>
          <a:p>
            <a:pPr lvl="3" indent="-363538" algn="just" defTabSz="457105">
              <a:lnSpc>
                <a:spcPct val="100000"/>
              </a:lnSpc>
              <a:spcBef>
                <a:spcPct val="20000"/>
              </a:spcBef>
              <a:buFont typeface="Courier New" panose="02070309020205020404" pitchFamily="49" charset="0"/>
              <a:buChar char="o"/>
            </a:pPr>
            <a:r>
              <a:rPr lang="en-US" sz="1600" dirty="0"/>
              <a:t>IPv6 does not fragment packets.</a:t>
            </a:r>
          </a:p>
          <a:p>
            <a:pPr marL="779462" lvl="2" indent="0" algn="just" defTabSz="457105">
              <a:lnSpc>
                <a:spcPct val="100000"/>
              </a:lnSpc>
              <a:spcBef>
                <a:spcPct val="20000"/>
              </a:spcBef>
              <a:buFont typeface="Arial" panose="020B0604020202020204" pitchFamily="34" charset="0"/>
              <a:buNone/>
            </a:pPr>
            <a:r>
              <a:rPr lang="en-US" sz="1600" b="1" i="1" dirty="0"/>
              <a:t>Example: Router goes from Ethernet to a slow WAN with a smaller MTU</a:t>
            </a:r>
          </a:p>
          <a:p>
            <a:pPr lvl="2" indent="-363538" algn="just" defTabSz="457105">
              <a:lnSpc>
                <a:spcPct val="100000"/>
              </a:lnSpc>
              <a:spcBef>
                <a:spcPct val="20000"/>
              </a:spcBef>
              <a:buFont typeface="Courier New" panose="02070309020205020404" pitchFamily="49" charset="0"/>
              <a:buChar char="o"/>
            </a:pPr>
            <a:endParaRPr lang="en-US" sz="1600" dirty="0"/>
          </a:p>
          <a:p>
            <a:pPr lvl="2" indent="-363538" algn="just" defTabSz="457105">
              <a:lnSpc>
                <a:spcPct val="100000"/>
              </a:lnSpc>
              <a:spcBef>
                <a:spcPct val="20000"/>
              </a:spcBef>
              <a:buFont typeface="Courier New" panose="02070309020205020404" pitchFamily="49" charset="0"/>
              <a:buChar char="o"/>
            </a:pPr>
            <a:endParaRPr lang="en-US" sz="1600" dirty="0"/>
          </a:p>
          <a:p>
            <a:pPr marL="342900" indent="-342900" algn="just">
              <a:buFont typeface="Courier New" panose="02070309020205020404" pitchFamily="49" charset="0"/>
              <a:buChar char="o"/>
            </a:pPr>
            <a:endParaRPr lang="en-US" sz="1800" b="1" dirty="0">
              <a:solidFill>
                <a:schemeClr val="tx1"/>
              </a:solidFill>
            </a:endParaRPr>
          </a:p>
        </p:txBody>
      </p:sp>
    </p:spTree>
    <p:custDataLst>
      <p:tags r:id="rId1"/>
    </p:custDataLst>
    <p:extLst>
      <p:ext uri="{BB962C8B-B14F-4D97-AF65-F5344CB8AC3E}">
        <p14:creationId xmlns:p14="http://schemas.microsoft.com/office/powerpoint/2010/main" val="928072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68021" y="122281"/>
            <a:ext cx="8987554" cy="705680"/>
          </a:xfrm>
        </p:spPr>
        <p:txBody>
          <a:bodyPr>
            <a:normAutofit/>
          </a:bodyPr>
          <a:lstStyle/>
          <a:p>
            <a:r>
              <a:rPr lang="en-US" sz="2800" dirty="0"/>
              <a:t> </a:t>
            </a:r>
            <a:r>
              <a:rPr lang="en-US" sz="4000" dirty="0">
                <a:solidFill>
                  <a:schemeClr val="accent1">
                    <a:lumMod val="50000"/>
                  </a:schemeClr>
                </a:solidFill>
                <a:latin typeface="Arial" panose="020B0604020202020204" pitchFamily="34" charset="0"/>
                <a:cs typeface="Arial" panose="020B0604020202020204" pitchFamily="34" charset="0"/>
              </a:rPr>
              <a:t>Internet Protocol (IP) version 4</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59465" y="1145894"/>
            <a:ext cx="5404727" cy="4162228"/>
          </a:xfrm>
        </p:spPr>
        <p:txBody>
          <a:bodyPr/>
          <a:lstStyle/>
          <a:p>
            <a:pPr marL="342900" indent="-342900" algn="just">
              <a:buFont typeface="Courier New" panose="02070309020205020404" pitchFamily="49" charset="0"/>
              <a:buChar char="o"/>
            </a:pPr>
            <a:r>
              <a:rPr lang="en-US" altLang="en-US" sz="1800" dirty="0">
                <a:solidFill>
                  <a:schemeClr val="tx1"/>
                </a:solidFill>
              </a:rPr>
              <a:t>IPv4 is the </a:t>
            </a:r>
            <a:r>
              <a:rPr lang="en-US" altLang="en-US" sz="1800" b="1" i="1" dirty="0">
                <a:solidFill>
                  <a:schemeClr val="tx1"/>
                </a:solidFill>
              </a:rPr>
              <a:t>primary communication protocol </a:t>
            </a:r>
            <a:r>
              <a:rPr lang="en-US" altLang="en-US" sz="1800" dirty="0">
                <a:solidFill>
                  <a:schemeClr val="tx1"/>
                </a:solidFill>
              </a:rPr>
              <a:t>for the network layer.</a:t>
            </a:r>
          </a:p>
          <a:p>
            <a:pPr marL="342900" indent="-342900" algn="just">
              <a:buFont typeface="Courier New" panose="02070309020205020404" pitchFamily="49" charset="0"/>
              <a:buChar char="o"/>
            </a:pPr>
            <a:r>
              <a:rPr lang="en-US" altLang="en-US" sz="1800" dirty="0">
                <a:solidFill>
                  <a:schemeClr val="tx1"/>
                </a:solidFill>
              </a:rPr>
              <a:t>The network header has many purposes:</a:t>
            </a:r>
          </a:p>
          <a:p>
            <a:pPr marL="800100" lvl="2" indent="-342900" algn="just" defTabSz="457105">
              <a:lnSpc>
                <a:spcPct val="100000"/>
              </a:lnSpc>
              <a:spcBef>
                <a:spcPct val="20000"/>
              </a:spcBef>
              <a:buFont typeface="Wingdings" panose="05000000000000000000" pitchFamily="2" charset="2"/>
              <a:buChar char="Ø"/>
            </a:pPr>
            <a:r>
              <a:rPr lang="en-US" altLang="en-US" sz="1600" dirty="0"/>
              <a:t>It ensures the </a:t>
            </a:r>
            <a:r>
              <a:rPr lang="en-US" altLang="en-US" sz="1600" b="1" i="1" dirty="0"/>
              <a:t>packet is sent in the correct direction </a:t>
            </a:r>
            <a:r>
              <a:rPr lang="en-US" altLang="en-US" sz="1600" dirty="0"/>
              <a:t>(to the destination).</a:t>
            </a:r>
          </a:p>
          <a:p>
            <a:pPr marL="800100" lvl="2" indent="-342900" algn="just" defTabSz="457105">
              <a:lnSpc>
                <a:spcPct val="100000"/>
              </a:lnSpc>
              <a:spcBef>
                <a:spcPct val="20000"/>
              </a:spcBef>
              <a:buFont typeface="Wingdings" panose="05000000000000000000" pitchFamily="2" charset="2"/>
              <a:buChar char="Ø"/>
            </a:pPr>
            <a:r>
              <a:rPr lang="en-US" altLang="en-US" sz="1600" dirty="0"/>
              <a:t>It contains </a:t>
            </a:r>
            <a:r>
              <a:rPr lang="en-US" altLang="en-US" sz="1600" b="1" i="1" dirty="0"/>
              <a:t>information for network layer processing</a:t>
            </a:r>
            <a:r>
              <a:rPr lang="en-US" altLang="en-US" sz="1600" dirty="0"/>
              <a:t> in various fields.</a:t>
            </a:r>
          </a:p>
          <a:p>
            <a:pPr marL="800100" lvl="2" indent="-342900" algn="just" defTabSz="457105">
              <a:lnSpc>
                <a:spcPct val="100000"/>
              </a:lnSpc>
              <a:spcBef>
                <a:spcPct val="20000"/>
              </a:spcBef>
              <a:buFont typeface="Wingdings" panose="05000000000000000000" pitchFamily="2" charset="2"/>
              <a:buChar char="Ø"/>
            </a:pPr>
            <a:r>
              <a:rPr lang="en-US" altLang="en-US" sz="1600" dirty="0"/>
              <a:t>The </a:t>
            </a:r>
            <a:r>
              <a:rPr lang="en-US" altLang="en-US" sz="1600" b="1" i="1" dirty="0"/>
              <a:t>information in the header is used by all layer 3 devices</a:t>
            </a:r>
            <a:r>
              <a:rPr lang="en-US" altLang="en-US" sz="1600" dirty="0"/>
              <a:t> that handle the packet.</a:t>
            </a:r>
          </a:p>
        </p:txBody>
      </p:sp>
      <p:graphicFrame>
        <p:nvGraphicFramePr>
          <p:cNvPr id="8" name="Table 7">
            <a:extLst>
              <a:ext uri="{FF2B5EF4-FFF2-40B4-BE49-F238E27FC236}">
                <a16:creationId xmlns:a16="http://schemas.microsoft.com/office/drawing/2014/main" id="{F1884539-77FE-4C07-B986-B3D0907521A0}"/>
              </a:ext>
            </a:extLst>
          </p:cNvPr>
          <p:cNvGraphicFramePr>
            <a:graphicFrameLocks noGrp="1"/>
          </p:cNvGraphicFramePr>
          <p:nvPr>
            <p:extLst>
              <p:ext uri="{D42A27DB-BD31-4B8C-83A1-F6EECF244321}">
                <p14:modId xmlns:p14="http://schemas.microsoft.com/office/powerpoint/2010/main" val="2561342281"/>
              </p:ext>
            </p:extLst>
          </p:nvPr>
        </p:nvGraphicFramePr>
        <p:xfrm>
          <a:off x="6273660" y="1331773"/>
          <a:ext cx="5558875" cy="3691639"/>
        </p:xfrm>
        <a:graphic>
          <a:graphicData uri="http://schemas.openxmlformats.org/drawingml/2006/table">
            <a:tbl>
              <a:tblPr firstRow="1" bandRow="1">
                <a:tableStyleId>{073A0DAA-6AF3-43AB-8588-CEC1D06C72B9}</a:tableStyleId>
              </a:tblPr>
              <a:tblGrid>
                <a:gridCol w="2083454">
                  <a:extLst>
                    <a:ext uri="{9D8B030D-6E8A-4147-A177-3AD203B41FA5}">
                      <a16:colId xmlns:a16="http://schemas.microsoft.com/office/drawing/2014/main" val="20000"/>
                    </a:ext>
                  </a:extLst>
                </a:gridCol>
                <a:gridCol w="3475421">
                  <a:extLst>
                    <a:ext uri="{9D8B030D-6E8A-4147-A177-3AD203B41FA5}">
                      <a16:colId xmlns:a16="http://schemas.microsoft.com/office/drawing/2014/main" val="20001"/>
                    </a:ext>
                  </a:extLst>
                </a:gridCol>
              </a:tblGrid>
              <a:tr h="390084">
                <a:tc>
                  <a:txBody>
                    <a:bodyPr/>
                    <a:lstStyle/>
                    <a:p>
                      <a:r>
                        <a:rPr lang="en-US" sz="1400" dirty="0"/>
                        <a:t>Function</a:t>
                      </a:r>
                    </a:p>
                  </a:txBody>
                  <a:tcPr/>
                </a:tc>
                <a:tc>
                  <a:txBody>
                    <a:bodyPr/>
                    <a:lstStyle/>
                    <a:p>
                      <a:r>
                        <a:rPr lang="en-US" sz="1400" dirty="0"/>
                        <a:t>Description</a:t>
                      </a:r>
                    </a:p>
                  </a:txBody>
                  <a:tcPr/>
                </a:tc>
                <a:extLst>
                  <a:ext uri="{0D108BD9-81ED-4DB2-BD59-A6C34878D82A}">
                    <a16:rowId xmlns:a16="http://schemas.microsoft.com/office/drawing/2014/main" val="10000"/>
                  </a:ext>
                </a:extLst>
              </a:tr>
              <a:tr h="577514">
                <a:tc>
                  <a:txBody>
                    <a:bodyPr/>
                    <a:lstStyle/>
                    <a:p>
                      <a:r>
                        <a:rPr lang="en-US" sz="1400" b="1" dirty="0"/>
                        <a:t>Version</a:t>
                      </a:r>
                      <a:endParaRPr lang="en-US" sz="1400" dirty="0"/>
                    </a:p>
                  </a:txBody>
                  <a:tcPr/>
                </a:tc>
                <a:tc>
                  <a:txBody>
                    <a:bodyPr/>
                    <a:lstStyle/>
                    <a:p>
                      <a:pPr algn="just"/>
                      <a:r>
                        <a:rPr lang="en-US" sz="1400" dirty="0"/>
                        <a:t>This</a:t>
                      </a:r>
                      <a:r>
                        <a:rPr lang="en-US" sz="1400" baseline="0" dirty="0"/>
                        <a:t> will be for v4, as opposed to v6, a 4 bit field= 0100  </a:t>
                      </a:r>
                      <a:endParaRPr lang="en-US" sz="1400" dirty="0"/>
                    </a:p>
                  </a:txBody>
                  <a:tcPr/>
                </a:tc>
                <a:extLst>
                  <a:ext uri="{0D108BD9-81ED-4DB2-BD59-A6C34878D82A}">
                    <a16:rowId xmlns:a16="http://schemas.microsoft.com/office/drawing/2014/main" val="10001"/>
                  </a:ext>
                </a:extLst>
              </a:tr>
              <a:tr h="577514">
                <a:tc>
                  <a:txBody>
                    <a:bodyPr/>
                    <a:lstStyle/>
                    <a:p>
                      <a:r>
                        <a:rPr lang="en-US" sz="1400" b="1" dirty="0"/>
                        <a:t>Differentiated Services</a:t>
                      </a:r>
                      <a:endParaRPr lang="en-US" sz="1400" dirty="0"/>
                    </a:p>
                  </a:txBody>
                  <a:tcPr/>
                </a:tc>
                <a:tc>
                  <a:txBody>
                    <a:bodyPr/>
                    <a:lstStyle/>
                    <a:p>
                      <a:pPr algn="just"/>
                      <a:r>
                        <a:rPr lang="en-US" sz="1400" b="1" dirty="0"/>
                        <a:t>Used for </a:t>
                      </a:r>
                      <a:r>
                        <a:rPr lang="en-US" sz="1400" b="1" dirty="0" err="1"/>
                        <a:t>QoS</a:t>
                      </a:r>
                      <a:r>
                        <a:rPr lang="en-US" sz="1400" baseline="0" dirty="0"/>
                        <a:t>: </a:t>
                      </a:r>
                      <a:r>
                        <a:rPr lang="en-US" sz="1400" baseline="0" dirty="0" err="1"/>
                        <a:t>DiffServ</a:t>
                      </a:r>
                      <a:r>
                        <a:rPr lang="en-US" sz="1400" baseline="0" dirty="0"/>
                        <a:t> – DS field or the older </a:t>
                      </a:r>
                      <a:r>
                        <a:rPr lang="en-US" sz="1400" baseline="0" dirty="0" err="1"/>
                        <a:t>IntServ</a:t>
                      </a:r>
                      <a:r>
                        <a:rPr lang="en-US" sz="1400" baseline="0" dirty="0"/>
                        <a:t> – </a:t>
                      </a:r>
                      <a:r>
                        <a:rPr lang="en-US" sz="1400" baseline="0" dirty="0" err="1"/>
                        <a:t>ToS</a:t>
                      </a:r>
                      <a:r>
                        <a:rPr lang="en-US" sz="1400" baseline="0" dirty="0"/>
                        <a:t> or Type of Service </a:t>
                      </a:r>
                      <a:endParaRPr lang="en-US" sz="1400" dirty="0"/>
                    </a:p>
                  </a:txBody>
                  <a:tcPr/>
                </a:tc>
                <a:extLst>
                  <a:ext uri="{0D108BD9-81ED-4DB2-BD59-A6C34878D82A}">
                    <a16:rowId xmlns:a16="http://schemas.microsoft.com/office/drawing/2014/main" val="10002"/>
                  </a:ext>
                </a:extLst>
              </a:tr>
              <a:tr h="412066">
                <a:tc>
                  <a:txBody>
                    <a:bodyPr/>
                    <a:lstStyle/>
                    <a:p>
                      <a:r>
                        <a:rPr lang="en-US" sz="1400" b="1" dirty="0"/>
                        <a:t>Header Checksum</a:t>
                      </a:r>
                      <a:endParaRPr lang="en-US" sz="1400" dirty="0"/>
                    </a:p>
                  </a:txBody>
                  <a:tcPr/>
                </a:tc>
                <a:tc>
                  <a:txBody>
                    <a:bodyPr/>
                    <a:lstStyle/>
                    <a:p>
                      <a:pPr algn="just"/>
                      <a:r>
                        <a:rPr lang="en-US" sz="1400" b="1" dirty="0"/>
                        <a:t>Detect corruption </a:t>
                      </a:r>
                      <a:r>
                        <a:rPr lang="en-US" sz="1400" dirty="0"/>
                        <a:t>in the IPv4 header</a:t>
                      </a:r>
                    </a:p>
                  </a:txBody>
                  <a:tcPr/>
                </a:tc>
                <a:extLst>
                  <a:ext uri="{0D108BD9-81ED-4DB2-BD59-A6C34878D82A}">
                    <a16:rowId xmlns:a16="http://schemas.microsoft.com/office/drawing/2014/main" val="10003"/>
                  </a:ext>
                </a:extLst>
              </a:tr>
              <a:tr h="577514">
                <a:tc>
                  <a:txBody>
                    <a:bodyPr/>
                    <a:lstStyle/>
                    <a:p>
                      <a:r>
                        <a:rPr lang="en-US" sz="1400" b="1" dirty="0"/>
                        <a:t>Time to Live (TTL)</a:t>
                      </a:r>
                      <a:endParaRPr lang="en-US" sz="1400" dirty="0"/>
                    </a:p>
                  </a:txBody>
                  <a:tcPr/>
                </a:tc>
                <a:tc>
                  <a:txBody>
                    <a:bodyPr/>
                    <a:lstStyle/>
                    <a:p>
                      <a:pPr algn="just"/>
                      <a:r>
                        <a:rPr lang="en-US" sz="1400" b="1" dirty="0"/>
                        <a:t>Layer 3 hop count</a:t>
                      </a:r>
                      <a:r>
                        <a:rPr lang="en-US" sz="1400" dirty="0"/>
                        <a:t>. When it becomes zero the router</a:t>
                      </a:r>
                      <a:r>
                        <a:rPr lang="en-US" sz="1400" baseline="0" dirty="0"/>
                        <a:t> will discard the packet.</a:t>
                      </a:r>
                      <a:endParaRPr lang="en-US" sz="1400" dirty="0"/>
                    </a:p>
                  </a:txBody>
                  <a:tcPr/>
                </a:tc>
                <a:extLst>
                  <a:ext uri="{0D108BD9-81ED-4DB2-BD59-A6C34878D82A}">
                    <a16:rowId xmlns:a16="http://schemas.microsoft.com/office/drawing/2014/main" val="10004"/>
                  </a:ext>
                </a:extLst>
              </a:tr>
              <a:tr h="407823">
                <a:tc>
                  <a:txBody>
                    <a:bodyPr/>
                    <a:lstStyle/>
                    <a:p>
                      <a:r>
                        <a:rPr lang="en-US" sz="1400" b="1" dirty="0"/>
                        <a:t>Protocol</a:t>
                      </a:r>
                      <a:endParaRPr lang="en-US" sz="1400" dirty="0"/>
                    </a:p>
                  </a:txBody>
                  <a:tcPr/>
                </a:tc>
                <a:tc>
                  <a:txBody>
                    <a:bodyPr/>
                    <a:lstStyle/>
                    <a:p>
                      <a:pPr algn="just"/>
                      <a:r>
                        <a:rPr lang="en-US" sz="1400" dirty="0"/>
                        <a:t>Identify next level</a:t>
                      </a:r>
                      <a:r>
                        <a:rPr lang="en-US" sz="1400" baseline="0" dirty="0"/>
                        <a:t> protocol: ICMP, TCP, UDP…</a:t>
                      </a:r>
                      <a:endParaRPr lang="en-US" sz="1400" dirty="0"/>
                    </a:p>
                  </a:txBody>
                  <a:tcPr/>
                </a:tc>
                <a:extLst>
                  <a:ext uri="{0D108BD9-81ED-4DB2-BD59-A6C34878D82A}">
                    <a16:rowId xmlns:a16="http://schemas.microsoft.com/office/drawing/2014/main" val="10005"/>
                  </a:ext>
                </a:extLst>
              </a:tr>
              <a:tr h="374562">
                <a:tc>
                  <a:txBody>
                    <a:bodyPr/>
                    <a:lstStyle/>
                    <a:p>
                      <a:r>
                        <a:rPr lang="en-US" sz="1400" b="1" dirty="0"/>
                        <a:t>Source IPv4 Address</a:t>
                      </a:r>
                      <a:endParaRPr lang="en-US" sz="1400" dirty="0"/>
                    </a:p>
                  </a:txBody>
                  <a:tcPr/>
                </a:tc>
                <a:tc>
                  <a:txBody>
                    <a:bodyPr/>
                    <a:lstStyle/>
                    <a:p>
                      <a:pPr algn="just"/>
                      <a:r>
                        <a:rPr lang="en-US" sz="1400" dirty="0"/>
                        <a:t>32 bit source address</a:t>
                      </a:r>
                    </a:p>
                  </a:txBody>
                  <a:tcPr/>
                </a:tc>
                <a:extLst>
                  <a:ext uri="{0D108BD9-81ED-4DB2-BD59-A6C34878D82A}">
                    <a16:rowId xmlns:a16="http://schemas.microsoft.com/office/drawing/2014/main" val="10006"/>
                  </a:ext>
                </a:extLst>
              </a:tr>
              <a:tr h="374562">
                <a:tc>
                  <a:txBody>
                    <a:bodyPr/>
                    <a:lstStyle/>
                    <a:p>
                      <a:r>
                        <a:rPr lang="en-US" sz="1400" b="1" dirty="0"/>
                        <a:t>Destination IPV4 Address</a:t>
                      </a:r>
                    </a:p>
                  </a:txBody>
                  <a:tcPr/>
                </a:tc>
                <a:tc>
                  <a:txBody>
                    <a:bodyPr/>
                    <a:lstStyle/>
                    <a:p>
                      <a:pPr algn="just"/>
                      <a:r>
                        <a:rPr lang="en-US" sz="1400" dirty="0"/>
                        <a:t>32 bit destination</a:t>
                      </a:r>
                      <a:r>
                        <a:rPr lang="en-US" sz="1400" baseline="0" dirty="0"/>
                        <a:t> address</a:t>
                      </a:r>
                      <a:endParaRPr lang="en-US" sz="1400" dirty="0"/>
                    </a:p>
                  </a:txBody>
                  <a:tcPr/>
                </a:tc>
                <a:extLst>
                  <a:ext uri="{0D108BD9-81ED-4DB2-BD59-A6C34878D82A}">
                    <a16:rowId xmlns:a16="http://schemas.microsoft.com/office/drawing/2014/main" val="10007"/>
                  </a:ext>
                </a:extLst>
              </a:tr>
            </a:tbl>
          </a:graphicData>
        </a:graphic>
      </p:graphicFrame>
    </p:spTree>
    <p:custDataLst>
      <p:tags r:id="rId1"/>
    </p:custDataLst>
    <p:extLst>
      <p:ext uri="{BB962C8B-B14F-4D97-AF65-F5344CB8AC3E}">
        <p14:creationId xmlns:p14="http://schemas.microsoft.com/office/powerpoint/2010/main" val="935810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8"/>
                                        </p:tgtEl>
                                        <p:attrNameLst>
                                          <p:attrName>ppt_x</p:attrName>
                                        </p:attrNameLst>
                                      </p:cBhvr>
                                      <p:tavLst>
                                        <p:tav tm="0">
                                          <p:val>
                                            <p:strVal val="ppt_x"/>
                                          </p:val>
                                        </p:tav>
                                        <p:tav tm="100000">
                                          <p:val>
                                            <p:strVal val="ppt_x"/>
                                          </p:val>
                                        </p:tav>
                                      </p:tavLst>
                                    </p:anim>
                                    <p:anim calcmode="lin" valueType="num">
                                      <p:cBhvr additive="base">
                                        <p:cTn id="7" dur="500"/>
                                        <p:tgtEl>
                                          <p:spTgt spid="8"/>
                                        </p:tgtEl>
                                        <p:attrNameLst>
                                          <p:attrName>ppt_y</p:attrName>
                                        </p:attrNameLst>
                                      </p:cBhvr>
                                      <p:tavLst>
                                        <p:tav tm="0">
                                          <p:val>
                                            <p:strVal val="ppt_y"/>
                                          </p:val>
                                        </p:tav>
                                        <p:tav tm="100000">
                                          <p:val>
                                            <p:strVal val="1+ppt_h/2"/>
                                          </p:val>
                                        </p:tav>
                                      </p:tavLst>
                                    </p:anim>
                                    <p:set>
                                      <p:cBhvr>
                                        <p:cTn id="8"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BED21C-5F6B-947C-35E2-2610899B222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144BCDE-CC97-221D-3B47-E14C5C34B59D}"/>
              </a:ext>
            </a:extLst>
          </p:cNvPr>
          <p:cNvSpPr>
            <a:spLocks noGrp="1"/>
          </p:cNvSpPr>
          <p:nvPr>
            <p:ph type="title"/>
          </p:nvPr>
        </p:nvSpPr>
        <p:spPr>
          <a:xfrm>
            <a:off x="228251" y="111400"/>
            <a:ext cx="5471240" cy="705680"/>
          </a:xfrm>
        </p:spPr>
        <p:txBody>
          <a:bodyPr>
            <a:normAutofit/>
          </a:bodyPr>
          <a:lstStyle/>
          <a:p>
            <a:r>
              <a:rPr lang="en-US" sz="4000" dirty="0">
                <a:solidFill>
                  <a:schemeClr val="accent1">
                    <a:lumMod val="50000"/>
                  </a:schemeClr>
                </a:solidFill>
                <a:latin typeface="Arial" panose="020B0604020202020204" pitchFamily="34" charset="0"/>
                <a:cs typeface="Arial" panose="020B0604020202020204" pitchFamily="34" charset="0"/>
              </a:rPr>
              <a:t>IPv4 Packet Header</a:t>
            </a:r>
          </a:p>
        </p:txBody>
      </p:sp>
      <p:pic>
        <p:nvPicPr>
          <p:cNvPr id="6" name="Picture 2">
            <a:extLst>
              <a:ext uri="{FF2B5EF4-FFF2-40B4-BE49-F238E27FC236}">
                <a16:creationId xmlns:a16="http://schemas.microsoft.com/office/drawing/2014/main" id="{B9EDB486-B69F-E289-CAC5-FABA0BFFD7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9403" y="1030147"/>
            <a:ext cx="7613256" cy="4500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a:extLst>
              <a:ext uri="{FF2B5EF4-FFF2-40B4-BE49-F238E27FC236}">
                <a16:creationId xmlns:a16="http://schemas.microsoft.com/office/drawing/2014/main" id="{647C5AA9-1386-0FD5-F3AD-890393984CA6}"/>
              </a:ext>
            </a:extLst>
          </p:cNvPr>
          <p:cNvSpPr txBox="1"/>
          <p:nvPr/>
        </p:nvSpPr>
        <p:spPr>
          <a:xfrm>
            <a:off x="53042" y="1338934"/>
            <a:ext cx="4426361" cy="2585323"/>
          </a:xfrm>
          <a:prstGeom prst="rect">
            <a:avLst/>
          </a:prstGeom>
          <a:noFill/>
        </p:spPr>
        <p:txBody>
          <a:bodyPr wrap="square">
            <a:spAutoFit/>
          </a:bodyPr>
          <a:lstStyle/>
          <a:p>
            <a:pPr algn="just"/>
            <a:r>
              <a:rPr lang="en-US" altLang="ja-JP" sz="1800" dirty="0"/>
              <a:t>The IPv4 network header characteristics:</a:t>
            </a:r>
          </a:p>
          <a:p>
            <a:pPr marL="800100" lvl="2" indent="-342900" algn="just" defTabSz="457105">
              <a:lnSpc>
                <a:spcPct val="100000"/>
              </a:lnSpc>
              <a:spcBef>
                <a:spcPct val="20000"/>
              </a:spcBef>
              <a:buFont typeface="Wingdings" panose="05000000000000000000" pitchFamily="2" charset="2"/>
              <a:buChar char="ü"/>
            </a:pPr>
            <a:r>
              <a:rPr lang="en-US" altLang="ja-JP" sz="1600" dirty="0"/>
              <a:t>It is in binary.</a:t>
            </a:r>
          </a:p>
          <a:p>
            <a:pPr marL="800100" lvl="2" indent="-342900" algn="just" defTabSz="457105">
              <a:lnSpc>
                <a:spcPct val="100000"/>
              </a:lnSpc>
              <a:spcBef>
                <a:spcPct val="20000"/>
              </a:spcBef>
              <a:buFont typeface="Wingdings" panose="05000000000000000000" pitchFamily="2" charset="2"/>
              <a:buChar char="ü"/>
            </a:pPr>
            <a:r>
              <a:rPr lang="en-US" altLang="ja-JP" sz="1600" dirty="0"/>
              <a:t>Contains several fields of information</a:t>
            </a:r>
          </a:p>
          <a:p>
            <a:pPr marL="800100" lvl="2" indent="-342900" algn="just" defTabSz="457105">
              <a:lnSpc>
                <a:spcPct val="100000"/>
              </a:lnSpc>
              <a:spcBef>
                <a:spcPct val="20000"/>
              </a:spcBef>
              <a:buFont typeface="Wingdings" panose="05000000000000000000" pitchFamily="2" charset="2"/>
              <a:buChar char="ü"/>
            </a:pPr>
            <a:r>
              <a:rPr lang="en-US" altLang="ja-JP" sz="1600" dirty="0"/>
              <a:t>The diagram is read from left to right, 4 bytes per line</a:t>
            </a:r>
          </a:p>
          <a:p>
            <a:pPr marL="800100" lvl="2" indent="-342900" algn="just" defTabSz="457105">
              <a:lnSpc>
                <a:spcPct val="100000"/>
              </a:lnSpc>
              <a:spcBef>
                <a:spcPct val="20000"/>
              </a:spcBef>
              <a:buFont typeface="Wingdings" panose="05000000000000000000" pitchFamily="2" charset="2"/>
              <a:buChar char="ü"/>
            </a:pPr>
            <a:r>
              <a:rPr lang="en-US" altLang="ja-JP" sz="1600" dirty="0"/>
              <a:t>The two most important fields are the source and destination.</a:t>
            </a:r>
          </a:p>
          <a:p>
            <a:pPr marL="800100" lvl="2" indent="-342900" algn="just" defTabSz="457105">
              <a:lnSpc>
                <a:spcPct val="100000"/>
              </a:lnSpc>
              <a:spcBef>
                <a:spcPct val="20000"/>
              </a:spcBef>
              <a:buFont typeface="Wingdings" panose="05000000000000000000" pitchFamily="2" charset="2"/>
              <a:buChar char="ü"/>
            </a:pPr>
            <a:r>
              <a:rPr lang="en-US" altLang="ja-JP" sz="1600" dirty="0"/>
              <a:t>Protocols may have one or more functions.</a:t>
            </a:r>
            <a:r>
              <a:rPr lang="en-US" altLang="ja-JP" sz="1400" dirty="0"/>
              <a:t> </a:t>
            </a:r>
          </a:p>
        </p:txBody>
      </p:sp>
    </p:spTree>
    <p:custDataLst>
      <p:tags r:id="rId1"/>
    </p:custDataLst>
    <p:extLst>
      <p:ext uri="{BB962C8B-B14F-4D97-AF65-F5344CB8AC3E}">
        <p14:creationId xmlns:p14="http://schemas.microsoft.com/office/powerpoint/2010/main" val="3812794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21DA99-98CA-F949-D889-0610967161C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86E69C7-9DC8-8885-C654-978919E5229B}"/>
              </a:ext>
            </a:extLst>
          </p:cNvPr>
          <p:cNvSpPr>
            <a:spLocks noGrp="1"/>
          </p:cNvSpPr>
          <p:nvPr>
            <p:ph type="title"/>
          </p:nvPr>
        </p:nvSpPr>
        <p:spPr>
          <a:xfrm>
            <a:off x="228251" y="203997"/>
            <a:ext cx="5471240" cy="705680"/>
          </a:xfrm>
        </p:spPr>
        <p:txBody>
          <a:bodyPr>
            <a:normAutofit/>
          </a:bodyPr>
          <a:lstStyle/>
          <a:p>
            <a:r>
              <a:rPr lang="en-US" sz="4000" dirty="0">
                <a:solidFill>
                  <a:schemeClr val="accent1">
                    <a:lumMod val="50000"/>
                  </a:schemeClr>
                </a:solidFill>
                <a:latin typeface="Arial" panose="020B0604020202020204" pitchFamily="34" charset="0"/>
                <a:cs typeface="Arial" panose="020B0604020202020204" pitchFamily="34" charset="0"/>
              </a:rPr>
              <a:t>IPv4 Limitations</a:t>
            </a:r>
          </a:p>
        </p:txBody>
      </p:sp>
      <p:sp>
        <p:nvSpPr>
          <p:cNvPr id="10" name="TextBox 9">
            <a:extLst>
              <a:ext uri="{FF2B5EF4-FFF2-40B4-BE49-F238E27FC236}">
                <a16:creationId xmlns:a16="http://schemas.microsoft.com/office/drawing/2014/main" id="{D063A488-4FA3-10B0-F9B3-FF58D7313DF3}"/>
              </a:ext>
            </a:extLst>
          </p:cNvPr>
          <p:cNvSpPr txBox="1"/>
          <p:nvPr/>
        </p:nvSpPr>
        <p:spPr>
          <a:xfrm>
            <a:off x="309274" y="1206998"/>
            <a:ext cx="11346432" cy="3046988"/>
          </a:xfrm>
          <a:prstGeom prst="rect">
            <a:avLst/>
          </a:prstGeom>
          <a:noFill/>
        </p:spPr>
        <p:txBody>
          <a:bodyPr wrap="square">
            <a:spAutoFit/>
          </a:bodyPr>
          <a:lstStyle/>
          <a:p>
            <a:pPr marL="4763" lvl="1" indent="-4763" algn="just">
              <a:buNone/>
            </a:pPr>
            <a:r>
              <a:rPr lang="en-US" sz="2400" dirty="0"/>
              <a:t>IPv4 has three major limitations:</a:t>
            </a:r>
          </a:p>
          <a:p>
            <a:pPr marL="285750" lvl="1" indent="-285750" algn="just">
              <a:buFont typeface="Courier New" panose="02070309020205020404" pitchFamily="49" charset="0"/>
              <a:buChar char="o"/>
            </a:pPr>
            <a:r>
              <a:rPr lang="en-US" sz="2400" b="1" dirty="0"/>
              <a:t>IPv4 address depletion </a:t>
            </a:r>
            <a:r>
              <a:rPr lang="en-US" sz="2400" dirty="0"/>
              <a:t>– We have basically run out of IPv4 addressing.</a:t>
            </a:r>
          </a:p>
          <a:p>
            <a:pPr marL="285750" lvl="1" indent="-285750" algn="just">
              <a:buFont typeface="Courier New" panose="02070309020205020404" pitchFamily="49" charset="0"/>
              <a:buChar char="o"/>
            </a:pPr>
            <a:r>
              <a:rPr lang="en-US" sz="2400" b="1" dirty="0"/>
              <a:t>Lack of end-to-end connectivity </a:t>
            </a:r>
            <a:r>
              <a:rPr lang="en-US" sz="2400" dirty="0"/>
              <a:t>– To make IPv4 survive this long, private addressing and NAT were created. This ended direct communications with public addressing.</a:t>
            </a:r>
          </a:p>
          <a:p>
            <a:pPr marL="285750" lvl="1" indent="-285750" algn="just">
              <a:buFont typeface="Courier New" panose="02070309020205020404" pitchFamily="49" charset="0"/>
              <a:buChar char="o"/>
            </a:pPr>
            <a:r>
              <a:rPr lang="en-US" sz="2400" b="1" dirty="0"/>
              <a:t>Increased network complexity </a:t>
            </a:r>
            <a:r>
              <a:rPr lang="en-US" sz="2400" dirty="0"/>
              <a:t>– NAT was meant as temporary solution and creates issues on the network as a side effect of manipulating the network headers addressing. NAT causes latency and troubleshooting issues.</a:t>
            </a:r>
          </a:p>
          <a:p>
            <a:pPr lvl="1"/>
            <a:endParaRPr lang="en-CA" altLang="en-US" sz="2400" dirty="0"/>
          </a:p>
        </p:txBody>
      </p:sp>
    </p:spTree>
    <p:custDataLst>
      <p:tags r:id="rId1"/>
    </p:custDataLst>
    <p:extLst>
      <p:ext uri="{BB962C8B-B14F-4D97-AF65-F5344CB8AC3E}">
        <p14:creationId xmlns:p14="http://schemas.microsoft.com/office/powerpoint/2010/main" val="3152094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0472" y="138898"/>
            <a:ext cx="7704906" cy="705680"/>
          </a:xfrm>
        </p:spPr>
        <p:txBody>
          <a:bodyPr>
            <a:noAutofit/>
          </a:bodyPr>
          <a:lstStyle/>
          <a:p>
            <a:r>
              <a:rPr lang="en-US" sz="4000" dirty="0">
                <a:solidFill>
                  <a:schemeClr val="accent1">
                    <a:lumMod val="50000"/>
                  </a:schemeClr>
                </a:solidFill>
                <a:latin typeface="Arial" panose="020B0604020202020204" pitchFamily="34" charset="0"/>
                <a:cs typeface="Arial" panose="020B0604020202020204" pitchFamily="34" charset="0"/>
              </a:rPr>
              <a:t>Internet Protocol (IP) Version 6</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59466" y="1064870"/>
            <a:ext cx="5184807" cy="4664597"/>
          </a:xfrm>
        </p:spPr>
        <p:txBody>
          <a:bodyPr/>
          <a:lstStyle/>
          <a:p>
            <a:pPr marL="342900" indent="-342900" algn="just">
              <a:buFont typeface="Courier New" panose="02070309020205020404" pitchFamily="49" charset="0"/>
              <a:buChar char="o"/>
            </a:pPr>
            <a:r>
              <a:rPr lang="en-US" sz="1800" dirty="0">
                <a:solidFill>
                  <a:schemeClr val="tx1"/>
                </a:solidFill>
              </a:rPr>
              <a:t>IPv6 was developed by the Internet Engineering Task Force (IETF).</a:t>
            </a:r>
          </a:p>
          <a:p>
            <a:pPr marL="342900" indent="-342900" algn="just">
              <a:buFont typeface="Courier New" panose="02070309020205020404" pitchFamily="49" charset="0"/>
              <a:buChar char="o"/>
            </a:pPr>
            <a:r>
              <a:rPr lang="en-US" sz="1800" dirty="0">
                <a:solidFill>
                  <a:schemeClr val="tx1"/>
                </a:solidFill>
              </a:rPr>
              <a:t>IPv6 </a:t>
            </a:r>
            <a:r>
              <a:rPr lang="en-US" sz="1800" b="1" i="1" dirty="0">
                <a:solidFill>
                  <a:schemeClr val="tx1"/>
                </a:solidFill>
              </a:rPr>
              <a:t>overcomes the limitations</a:t>
            </a:r>
            <a:r>
              <a:rPr lang="en-US" sz="1800" dirty="0">
                <a:solidFill>
                  <a:schemeClr val="tx1"/>
                </a:solidFill>
              </a:rPr>
              <a:t> of IPv4.</a:t>
            </a:r>
          </a:p>
          <a:p>
            <a:pPr marL="342900" indent="-342900" algn="just">
              <a:buFont typeface="Courier New" panose="02070309020205020404" pitchFamily="49" charset="0"/>
              <a:buChar char="o"/>
            </a:pPr>
            <a:r>
              <a:rPr lang="en-US" sz="1800" dirty="0">
                <a:solidFill>
                  <a:schemeClr val="tx1"/>
                </a:solidFill>
              </a:rPr>
              <a:t>Improvements that IPv6 provides:</a:t>
            </a:r>
          </a:p>
          <a:p>
            <a:pPr marL="800100" lvl="2" indent="-342900" algn="just" defTabSz="457105">
              <a:lnSpc>
                <a:spcPct val="100000"/>
              </a:lnSpc>
              <a:spcBef>
                <a:spcPct val="20000"/>
              </a:spcBef>
              <a:buFont typeface="Wingdings" panose="05000000000000000000" pitchFamily="2" charset="2"/>
              <a:buChar char="ü"/>
            </a:pPr>
            <a:r>
              <a:rPr lang="en-US" sz="1600" b="1" dirty="0"/>
              <a:t>Increased address space </a:t>
            </a:r>
            <a:r>
              <a:rPr lang="en-US" sz="1600" dirty="0"/>
              <a:t>– based on </a:t>
            </a:r>
            <a:r>
              <a:rPr lang="en-US" sz="1600" b="1" i="1" dirty="0"/>
              <a:t>128 bit address, not 32 bits</a:t>
            </a:r>
            <a:endParaRPr lang="fr-FR" sz="1600" b="1" i="1" dirty="0"/>
          </a:p>
          <a:p>
            <a:pPr marL="800100" lvl="2" indent="-342900" algn="just" defTabSz="457105">
              <a:lnSpc>
                <a:spcPct val="100000"/>
              </a:lnSpc>
              <a:spcBef>
                <a:spcPct val="20000"/>
              </a:spcBef>
              <a:buFont typeface="Wingdings" panose="05000000000000000000" pitchFamily="2" charset="2"/>
              <a:buChar char="ü"/>
            </a:pPr>
            <a:r>
              <a:rPr lang="en-US" sz="1600" b="1" dirty="0"/>
              <a:t>Improved packet handling </a:t>
            </a:r>
            <a:r>
              <a:rPr lang="en-US" sz="1600" dirty="0"/>
              <a:t>– simplified header with fewer fields</a:t>
            </a:r>
          </a:p>
          <a:p>
            <a:pPr marL="800100" lvl="2" indent="-342900" algn="just" defTabSz="457105">
              <a:lnSpc>
                <a:spcPct val="100000"/>
              </a:lnSpc>
              <a:spcBef>
                <a:spcPct val="20000"/>
              </a:spcBef>
              <a:buFont typeface="Wingdings" panose="05000000000000000000" pitchFamily="2" charset="2"/>
              <a:buChar char="ü"/>
            </a:pPr>
            <a:r>
              <a:rPr lang="en-US" sz="1600" b="1" dirty="0"/>
              <a:t>Eliminates the need for NAT </a:t>
            </a:r>
            <a:r>
              <a:rPr lang="en-US" sz="1600" dirty="0"/>
              <a:t>– since there is a huge amount of addressing, there is no need to use private addressing internally and be mapped to a shared public address</a:t>
            </a:r>
            <a:endParaRPr lang="en-CA" altLang="en-US" sz="1600" dirty="0"/>
          </a:p>
          <a:p>
            <a:pPr marL="342900" lvl="1" indent="-342900" algn="just" defTabSz="457105">
              <a:lnSpc>
                <a:spcPct val="100000"/>
              </a:lnSpc>
              <a:spcBef>
                <a:spcPct val="20000"/>
              </a:spcBef>
              <a:buFont typeface="Courier New" panose="02070309020205020404" pitchFamily="49" charset="0"/>
              <a:buChar char="o"/>
            </a:pPr>
            <a:endParaRPr lang="en-CA" altLang="en-US" sz="1800" dirty="0"/>
          </a:p>
          <a:p>
            <a:pPr marL="342900" indent="-342900" algn="just">
              <a:buFont typeface="Courier New" panose="02070309020205020404" pitchFamily="49" charset="0"/>
              <a:buChar char="o"/>
            </a:pPr>
            <a:endParaRPr lang="en-US" altLang="en-US" sz="1800" dirty="0">
              <a:solidFill>
                <a:schemeClr val="tx1"/>
              </a:solidFill>
            </a:endParaRPr>
          </a:p>
        </p:txBody>
      </p:sp>
      <p:grpSp>
        <p:nvGrpSpPr>
          <p:cNvPr id="4" name="Group 3">
            <a:extLst>
              <a:ext uri="{FF2B5EF4-FFF2-40B4-BE49-F238E27FC236}">
                <a16:creationId xmlns:a16="http://schemas.microsoft.com/office/drawing/2014/main" id="{A515745D-D66A-4D8F-AA1F-989253FAAB8A}"/>
              </a:ext>
            </a:extLst>
          </p:cNvPr>
          <p:cNvGrpSpPr/>
          <p:nvPr/>
        </p:nvGrpSpPr>
        <p:grpSpPr>
          <a:xfrm>
            <a:off x="5999547" y="1226917"/>
            <a:ext cx="6007259" cy="4033777"/>
            <a:chOff x="8196222" y="52805"/>
            <a:chExt cx="3942736" cy="3274478"/>
          </a:xfrm>
        </p:grpSpPr>
        <p:pic>
          <p:nvPicPr>
            <p:cNvPr id="10" name="Picture 2">
              <a:extLst>
                <a:ext uri="{FF2B5EF4-FFF2-40B4-BE49-F238E27FC236}">
                  <a16:creationId xmlns:a16="http://schemas.microsoft.com/office/drawing/2014/main" id="{E1E7ECCD-FFDB-40CE-B7CE-EA6C29BC0ED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99" t="8525" r="17223" b="20128"/>
            <a:stretch/>
          </p:blipFill>
          <p:spPr bwMode="auto">
            <a:xfrm>
              <a:off x="8196222" y="52805"/>
              <a:ext cx="3942736" cy="2772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a:extLst>
                <a:ext uri="{FF2B5EF4-FFF2-40B4-BE49-F238E27FC236}">
                  <a16:creationId xmlns:a16="http://schemas.microsoft.com/office/drawing/2014/main" id="{183C8FAB-D867-407B-9F66-ED0AD5A60D8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091" t="84797" r="42251" b="3312"/>
            <a:stretch/>
          </p:blipFill>
          <p:spPr bwMode="auto">
            <a:xfrm>
              <a:off x="9910917" y="2865167"/>
              <a:ext cx="2133600" cy="4621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custDataLst>
      <p:tags r:id="rId1"/>
    </p:custDataLst>
    <p:extLst>
      <p:ext uri="{BB962C8B-B14F-4D97-AF65-F5344CB8AC3E}">
        <p14:creationId xmlns:p14="http://schemas.microsoft.com/office/powerpoint/2010/main" val="3111337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86EE0B-1DC6-3474-2626-984AAECAD71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4E86CF3-F387-A7AE-8C25-6C16F81D0020}"/>
              </a:ext>
            </a:extLst>
          </p:cNvPr>
          <p:cNvSpPr>
            <a:spLocks noGrp="1"/>
          </p:cNvSpPr>
          <p:nvPr>
            <p:ph type="title"/>
          </p:nvPr>
        </p:nvSpPr>
        <p:spPr>
          <a:xfrm>
            <a:off x="150472" y="138898"/>
            <a:ext cx="7704906" cy="705680"/>
          </a:xfrm>
        </p:spPr>
        <p:txBody>
          <a:bodyPr>
            <a:noAutofit/>
          </a:bodyPr>
          <a:lstStyle/>
          <a:p>
            <a:r>
              <a:rPr lang="en-US" sz="4000" dirty="0">
                <a:solidFill>
                  <a:schemeClr val="accent1">
                    <a:lumMod val="50000"/>
                  </a:schemeClr>
                </a:solidFill>
                <a:latin typeface="Arial" panose="020B0604020202020204" pitchFamily="34" charset="0"/>
                <a:cs typeface="Arial" panose="020B0604020202020204" pitchFamily="34" charset="0"/>
              </a:rPr>
              <a:t>Internet Protocol (IP) Version 6</a:t>
            </a:r>
          </a:p>
        </p:txBody>
      </p:sp>
      <p:graphicFrame>
        <p:nvGraphicFramePr>
          <p:cNvPr id="13" name="Table 12">
            <a:extLst>
              <a:ext uri="{FF2B5EF4-FFF2-40B4-BE49-F238E27FC236}">
                <a16:creationId xmlns:a16="http://schemas.microsoft.com/office/drawing/2014/main" id="{D3FA3E79-6ACF-0701-EDF9-3284C957A9C7}"/>
              </a:ext>
            </a:extLst>
          </p:cNvPr>
          <p:cNvGraphicFramePr>
            <a:graphicFrameLocks noGrp="1"/>
          </p:cNvGraphicFramePr>
          <p:nvPr>
            <p:extLst>
              <p:ext uri="{D42A27DB-BD31-4B8C-83A1-F6EECF244321}">
                <p14:modId xmlns:p14="http://schemas.microsoft.com/office/powerpoint/2010/main" val="4048518700"/>
              </p:ext>
            </p:extLst>
          </p:nvPr>
        </p:nvGraphicFramePr>
        <p:xfrm>
          <a:off x="2384384" y="1111168"/>
          <a:ext cx="8235426" cy="4070792"/>
        </p:xfrm>
        <a:graphic>
          <a:graphicData uri="http://schemas.openxmlformats.org/drawingml/2006/table">
            <a:tbl>
              <a:tblPr firstRow="1" bandRow="1">
                <a:tableStyleId>{073A0DAA-6AF3-43AB-8588-CEC1D06C72B9}</a:tableStyleId>
              </a:tblPr>
              <a:tblGrid>
                <a:gridCol w="1768437">
                  <a:extLst>
                    <a:ext uri="{9D8B030D-6E8A-4147-A177-3AD203B41FA5}">
                      <a16:colId xmlns:a16="http://schemas.microsoft.com/office/drawing/2014/main" val="20000"/>
                    </a:ext>
                  </a:extLst>
                </a:gridCol>
                <a:gridCol w="6466989">
                  <a:extLst>
                    <a:ext uri="{9D8B030D-6E8A-4147-A177-3AD203B41FA5}">
                      <a16:colId xmlns:a16="http://schemas.microsoft.com/office/drawing/2014/main" val="20001"/>
                    </a:ext>
                  </a:extLst>
                </a:gridCol>
              </a:tblGrid>
              <a:tr h="507402">
                <a:tc>
                  <a:txBody>
                    <a:bodyPr/>
                    <a:lstStyle/>
                    <a:p>
                      <a:r>
                        <a:rPr lang="en-US" sz="1400" dirty="0"/>
                        <a:t>Function</a:t>
                      </a:r>
                    </a:p>
                  </a:txBody>
                  <a:tcPr/>
                </a:tc>
                <a:tc>
                  <a:txBody>
                    <a:bodyPr/>
                    <a:lstStyle/>
                    <a:p>
                      <a:r>
                        <a:rPr lang="en-US" sz="1400" dirty="0"/>
                        <a:t>Description</a:t>
                      </a:r>
                    </a:p>
                  </a:txBody>
                  <a:tcPr/>
                </a:tc>
                <a:extLst>
                  <a:ext uri="{0D108BD9-81ED-4DB2-BD59-A6C34878D82A}">
                    <a16:rowId xmlns:a16="http://schemas.microsoft.com/office/drawing/2014/main" val="10000"/>
                  </a:ext>
                </a:extLst>
              </a:tr>
              <a:tr h="439651">
                <a:tc>
                  <a:txBody>
                    <a:bodyPr/>
                    <a:lstStyle/>
                    <a:p>
                      <a:r>
                        <a:rPr lang="en-US" sz="1400" b="1" dirty="0"/>
                        <a:t>Version</a:t>
                      </a:r>
                      <a:endParaRPr lang="en-US" sz="1400" dirty="0"/>
                    </a:p>
                  </a:txBody>
                  <a:tcPr/>
                </a:tc>
                <a:tc>
                  <a:txBody>
                    <a:bodyPr/>
                    <a:lstStyle/>
                    <a:p>
                      <a:r>
                        <a:rPr lang="en-US" sz="1400" dirty="0"/>
                        <a:t>This</a:t>
                      </a:r>
                      <a:r>
                        <a:rPr lang="en-US" sz="1400" baseline="0" dirty="0"/>
                        <a:t> will be for v6, as opposed to v4, a 4 bit field= 0110  </a:t>
                      </a:r>
                      <a:endParaRPr lang="en-US" sz="1400" dirty="0"/>
                    </a:p>
                  </a:txBody>
                  <a:tcPr/>
                </a:tc>
                <a:extLst>
                  <a:ext uri="{0D108BD9-81ED-4DB2-BD59-A6C34878D82A}">
                    <a16:rowId xmlns:a16="http://schemas.microsoft.com/office/drawing/2014/main" val="10001"/>
                  </a:ext>
                </a:extLst>
              </a:tr>
              <a:tr h="439651">
                <a:tc>
                  <a:txBody>
                    <a:bodyPr/>
                    <a:lstStyle/>
                    <a:p>
                      <a:r>
                        <a:rPr lang="en-US" sz="1400" b="1" dirty="0"/>
                        <a:t>Traffic Class</a:t>
                      </a:r>
                      <a:endParaRPr lang="en-US" sz="1400" dirty="0"/>
                    </a:p>
                  </a:txBody>
                  <a:tcPr/>
                </a:tc>
                <a:tc>
                  <a:txBody>
                    <a:bodyPr/>
                    <a:lstStyle/>
                    <a:p>
                      <a:r>
                        <a:rPr lang="en-US" sz="1400" b="1" dirty="0"/>
                        <a:t>Used for </a:t>
                      </a:r>
                      <a:r>
                        <a:rPr lang="en-US" sz="1400" b="1" dirty="0" err="1"/>
                        <a:t>QoS</a:t>
                      </a:r>
                      <a:r>
                        <a:rPr lang="en-US" sz="1400" baseline="0" dirty="0"/>
                        <a:t>: Equivalent to </a:t>
                      </a:r>
                      <a:r>
                        <a:rPr lang="en-US" sz="1400" baseline="0" dirty="0" err="1"/>
                        <a:t>DiffServ</a:t>
                      </a:r>
                      <a:r>
                        <a:rPr lang="en-US" sz="1400" baseline="0" dirty="0"/>
                        <a:t> – DS field </a:t>
                      </a:r>
                      <a:endParaRPr lang="en-US" sz="1400" dirty="0"/>
                    </a:p>
                  </a:txBody>
                  <a:tcPr/>
                </a:tc>
                <a:extLst>
                  <a:ext uri="{0D108BD9-81ED-4DB2-BD59-A6C34878D82A}">
                    <a16:rowId xmlns:a16="http://schemas.microsoft.com/office/drawing/2014/main" val="10002"/>
                  </a:ext>
                </a:extLst>
              </a:tr>
              <a:tr h="439651">
                <a:tc>
                  <a:txBody>
                    <a:bodyPr/>
                    <a:lstStyle/>
                    <a:p>
                      <a:r>
                        <a:rPr lang="en-US" sz="1400" b="1" dirty="0"/>
                        <a:t>Flow Label</a:t>
                      </a:r>
                      <a:endParaRPr lang="en-US" sz="1400" dirty="0"/>
                    </a:p>
                  </a:txBody>
                  <a:tcPr/>
                </a:tc>
                <a:tc>
                  <a:txBody>
                    <a:bodyPr/>
                    <a:lstStyle/>
                    <a:p>
                      <a:r>
                        <a:rPr lang="en-US" sz="1400" baseline="0" dirty="0"/>
                        <a:t>Informs device to </a:t>
                      </a:r>
                      <a:r>
                        <a:rPr lang="en-US" sz="1400" b="1" baseline="0" dirty="0"/>
                        <a:t>handle identical flow labels the same way</a:t>
                      </a:r>
                      <a:r>
                        <a:rPr lang="en-US" sz="1400" baseline="0" dirty="0"/>
                        <a:t>, </a:t>
                      </a:r>
                      <a:r>
                        <a:rPr lang="en-US" sz="1400" dirty="0"/>
                        <a:t>20 bit field</a:t>
                      </a:r>
                    </a:p>
                  </a:txBody>
                  <a:tcPr/>
                </a:tc>
                <a:extLst>
                  <a:ext uri="{0D108BD9-81ED-4DB2-BD59-A6C34878D82A}">
                    <a16:rowId xmlns:a16="http://schemas.microsoft.com/office/drawing/2014/main" val="10003"/>
                  </a:ext>
                </a:extLst>
              </a:tr>
              <a:tr h="620684">
                <a:tc>
                  <a:txBody>
                    <a:bodyPr/>
                    <a:lstStyle/>
                    <a:p>
                      <a:r>
                        <a:rPr lang="en-US" sz="1400" b="1" dirty="0"/>
                        <a:t>Payload Length</a:t>
                      </a:r>
                      <a:endParaRPr lang="en-US" sz="1400" dirty="0"/>
                    </a:p>
                  </a:txBody>
                  <a:tcPr/>
                </a:tc>
                <a:tc>
                  <a:txBody>
                    <a:bodyPr/>
                    <a:lstStyle/>
                    <a:p>
                      <a:r>
                        <a:rPr lang="en-US" sz="1400" dirty="0"/>
                        <a:t>This </a:t>
                      </a:r>
                      <a:r>
                        <a:rPr lang="en-US" sz="1400" b="1" dirty="0"/>
                        <a:t>16-bit field indicates the length of the data </a:t>
                      </a:r>
                      <a:r>
                        <a:rPr lang="en-US" sz="1400" dirty="0"/>
                        <a:t>portion or payload of the IPv6 packet</a:t>
                      </a:r>
                    </a:p>
                  </a:txBody>
                  <a:tcPr/>
                </a:tc>
                <a:extLst>
                  <a:ext uri="{0D108BD9-81ED-4DB2-BD59-A6C34878D82A}">
                    <a16:rowId xmlns:a16="http://schemas.microsoft.com/office/drawing/2014/main" val="10004"/>
                  </a:ext>
                </a:extLst>
              </a:tr>
              <a:tr h="439651">
                <a:tc>
                  <a:txBody>
                    <a:bodyPr/>
                    <a:lstStyle/>
                    <a:p>
                      <a:r>
                        <a:rPr lang="en-US" sz="1400" b="1" dirty="0"/>
                        <a:t>Next Header</a:t>
                      </a:r>
                      <a:endParaRPr lang="en-US" sz="1400" dirty="0"/>
                    </a:p>
                  </a:txBody>
                  <a:tcPr/>
                </a:tc>
                <a:tc>
                  <a:txBody>
                    <a:bodyPr/>
                    <a:lstStyle/>
                    <a:p>
                      <a:r>
                        <a:rPr lang="en-US" sz="1400" dirty="0"/>
                        <a:t>Identify next level</a:t>
                      </a:r>
                      <a:r>
                        <a:rPr lang="en-US" sz="1400" baseline="0" dirty="0"/>
                        <a:t> protocol: ICMP, TCP, UDP, etc.</a:t>
                      </a:r>
                      <a:endParaRPr lang="en-US" sz="1400" dirty="0"/>
                    </a:p>
                  </a:txBody>
                  <a:tcPr/>
                </a:tc>
                <a:extLst>
                  <a:ext uri="{0D108BD9-81ED-4DB2-BD59-A6C34878D82A}">
                    <a16:rowId xmlns:a16="http://schemas.microsoft.com/office/drawing/2014/main" val="10005"/>
                  </a:ext>
                </a:extLst>
              </a:tr>
              <a:tr h="439651">
                <a:tc>
                  <a:txBody>
                    <a:bodyPr/>
                    <a:lstStyle/>
                    <a:p>
                      <a:r>
                        <a:rPr lang="en-US" sz="1400" b="1" dirty="0"/>
                        <a:t>Hop Limit</a:t>
                      </a:r>
                    </a:p>
                  </a:txBody>
                  <a:tcPr/>
                </a:tc>
                <a:tc>
                  <a:txBody>
                    <a:bodyPr/>
                    <a:lstStyle/>
                    <a:p>
                      <a:pPr marL="0" marR="0" indent="0" algn="l" defTabSz="685777" rtl="0" eaLnBrk="1" fontAlgn="auto" latinLnBrk="0" hangingPunct="1">
                        <a:lnSpc>
                          <a:spcPct val="100000"/>
                        </a:lnSpc>
                        <a:spcBef>
                          <a:spcPts val="0"/>
                        </a:spcBef>
                        <a:spcAft>
                          <a:spcPts val="0"/>
                        </a:spcAft>
                        <a:buClrTx/>
                        <a:buSzTx/>
                        <a:buFontTx/>
                        <a:buNone/>
                        <a:tabLst/>
                        <a:defRPr/>
                      </a:pPr>
                      <a:r>
                        <a:rPr lang="en-US" sz="1400" b="1" dirty="0"/>
                        <a:t>Replaces</a:t>
                      </a:r>
                      <a:r>
                        <a:rPr lang="en-US" sz="1400" b="1" baseline="0" dirty="0"/>
                        <a:t> TTL </a:t>
                      </a:r>
                      <a:r>
                        <a:rPr lang="en-US" sz="1400" baseline="0" dirty="0"/>
                        <a:t>field </a:t>
                      </a:r>
                      <a:r>
                        <a:rPr lang="en-US" sz="1400" dirty="0"/>
                        <a:t>Layer 3 hop count</a:t>
                      </a:r>
                    </a:p>
                  </a:txBody>
                  <a:tcPr/>
                </a:tc>
                <a:extLst>
                  <a:ext uri="{0D108BD9-81ED-4DB2-BD59-A6C34878D82A}">
                    <a16:rowId xmlns:a16="http://schemas.microsoft.com/office/drawing/2014/main" val="10007"/>
                  </a:ext>
                </a:extLst>
              </a:tr>
              <a:tr h="285147">
                <a:tc>
                  <a:txBody>
                    <a:bodyPr/>
                    <a:lstStyle/>
                    <a:p>
                      <a:r>
                        <a:rPr lang="en-US" sz="1400" b="1" dirty="0"/>
                        <a:t>Source</a:t>
                      </a:r>
                      <a:endParaRPr lang="en-US" sz="1400" dirty="0"/>
                    </a:p>
                  </a:txBody>
                  <a:tcPr/>
                </a:tc>
                <a:tc>
                  <a:txBody>
                    <a:bodyPr/>
                    <a:lstStyle/>
                    <a:p>
                      <a:r>
                        <a:rPr lang="en-US" sz="1400" dirty="0"/>
                        <a:t>128 bit source address</a:t>
                      </a:r>
                    </a:p>
                  </a:txBody>
                  <a:tcPr/>
                </a:tc>
                <a:extLst>
                  <a:ext uri="{0D108BD9-81ED-4DB2-BD59-A6C34878D82A}">
                    <a16:rowId xmlns:a16="http://schemas.microsoft.com/office/drawing/2014/main" val="10006"/>
                  </a:ext>
                </a:extLst>
              </a:tr>
              <a:tr h="439651">
                <a:tc>
                  <a:txBody>
                    <a:bodyPr/>
                    <a:lstStyle/>
                    <a:p>
                      <a:r>
                        <a:rPr lang="en-US" sz="1400" b="1" dirty="0"/>
                        <a:t>Destination</a:t>
                      </a:r>
                    </a:p>
                  </a:txBody>
                  <a:tcPr/>
                </a:tc>
                <a:tc>
                  <a:txBody>
                    <a:bodyPr/>
                    <a:lstStyle/>
                    <a:p>
                      <a:r>
                        <a:rPr lang="en-US" sz="1400" dirty="0"/>
                        <a:t>128 bit destination</a:t>
                      </a:r>
                      <a:r>
                        <a:rPr lang="en-US" sz="1400" baseline="0" dirty="0"/>
                        <a:t> address</a:t>
                      </a:r>
                      <a:endParaRPr lang="en-US" sz="1400" dirty="0"/>
                    </a:p>
                  </a:txBody>
                  <a:tcPr/>
                </a:tc>
                <a:extLst>
                  <a:ext uri="{0D108BD9-81ED-4DB2-BD59-A6C34878D82A}">
                    <a16:rowId xmlns:a16="http://schemas.microsoft.com/office/drawing/2014/main" val="10008"/>
                  </a:ext>
                </a:extLst>
              </a:tr>
            </a:tbl>
          </a:graphicData>
        </a:graphic>
      </p:graphicFrame>
    </p:spTree>
    <p:custDataLst>
      <p:tags r:id="rId1"/>
    </p:custDataLst>
    <p:extLst>
      <p:ext uri="{BB962C8B-B14F-4D97-AF65-F5344CB8AC3E}">
        <p14:creationId xmlns:p14="http://schemas.microsoft.com/office/powerpoint/2010/main" val="1864571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5AE4B-0ECB-CE25-E892-399EEF47A75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843A5E3-9695-26FF-E221-A15F6C4A333C}"/>
              </a:ext>
            </a:extLst>
          </p:cNvPr>
          <p:cNvSpPr>
            <a:spLocks noGrp="1"/>
          </p:cNvSpPr>
          <p:nvPr>
            <p:ph type="title"/>
          </p:nvPr>
        </p:nvSpPr>
        <p:spPr>
          <a:xfrm>
            <a:off x="243067" y="231495"/>
            <a:ext cx="5491147" cy="705680"/>
          </a:xfrm>
        </p:spPr>
        <p:txBody>
          <a:bodyPr>
            <a:normAutofit/>
          </a:bodyPr>
          <a:lstStyle/>
          <a:p>
            <a:r>
              <a:rPr lang="en-US" sz="4000" dirty="0">
                <a:latin typeface="Arial" panose="020B0604020202020204" pitchFamily="34" charset="0"/>
                <a:cs typeface="Arial" panose="020B0604020202020204" pitchFamily="34" charset="0"/>
              </a:rPr>
              <a:t>IPv6 Packet  </a:t>
            </a:r>
          </a:p>
        </p:txBody>
      </p:sp>
      <p:sp>
        <p:nvSpPr>
          <p:cNvPr id="9" name="TextBox 8">
            <a:extLst>
              <a:ext uri="{FF2B5EF4-FFF2-40B4-BE49-F238E27FC236}">
                <a16:creationId xmlns:a16="http://schemas.microsoft.com/office/drawing/2014/main" id="{AC7C4962-27A4-3B21-FD62-8B86BC8CE4B2}"/>
              </a:ext>
            </a:extLst>
          </p:cNvPr>
          <p:cNvSpPr txBox="1"/>
          <p:nvPr/>
        </p:nvSpPr>
        <p:spPr>
          <a:xfrm>
            <a:off x="8205560" y="1251345"/>
            <a:ext cx="3760298" cy="2862322"/>
          </a:xfrm>
          <a:prstGeom prst="rect">
            <a:avLst/>
          </a:prstGeom>
          <a:noFill/>
        </p:spPr>
        <p:txBody>
          <a:bodyPr wrap="square">
            <a:spAutoFit/>
          </a:bodyPr>
          <a:lstStyle/>
          <a:p>
            <a:pPr marL="342900" indent="-342900" algn="just">
              <a:buFont typeface="Wingdings" panose="05000000000000000000" pitchFamily="2" charset="2"/>
              <a:buChar char="Ø"/>
            </a:pPr>
            <a:r>
              <a:rPr lang="en-US" dirty="0"/>
              <a:t>The IPv6 header is simplified, but not smaller.</a:t>
            </a:r>
          </a:p>
          <a:p>
            <a:pPr marL="342900" indent="-342900" algn="just">
              <a:buFont typeface="Wingdings" panose="05000000000000000000" pitchFamily="2" charset="2"/>
              <a:buChar char="Ø"/>
            </a:pPr>
            <a:r>
              <a:rPr lang="en-US" dirty="0"/>
              <a:t>The header is fixed at 40 Bytes or octets long.</a:t>
            </a:r>
          </a:p>
          <a:p>
            <a:pPr marL="342900" indent="-342900" algn="just">
              <a:buFont typeface="Wingdings" panose="05000000000000000000" pitchFamily="2" charset="2"/>
              <a:buChar char="Ø"/>
            </a:pPr>
            <a:r>
              <a:rPr lang="en-US" dirty="0"/>
              <a:t>Several IPv4 fields were removed to improve performance like Flag, Fragment Offset, Header Checksum</a:t>
            </a:r>
          </a:p>
          <a:p>
            <a:pPr marL="342900" indent="-342900" algn="just">
              <a:buFont typeface="Wingdings" panose="05000000000000000000" pitchFamily="2" charset="2"/>
              <a:buChar char="Ø"/>
            </a:pPr>
            <a:r>
              <a:rPr lang="en-US" dirty="0"/>
              <a:t>IPv6 packet may also contain </a:t>
            </a:r>
            <a:r>
              <a:rPr lang="en-US" b="1" dirty="0"/>
              <a:t>extension headers (EH). </a:t>
            </a:r>
          </a:p>
        </p:txBody>
      </p:sp>
      <p:pic>
        <p:nvPicPr>
          <p:cNvPr id="12" name="Picture 3">
            <a:extLst>
              <a:ext uri="{FF2B5EF4-FFF2-40B4-BE49-F238E27FC236}">
                <a16:creationId xmlns:a16="http://schemas.microsoft.com/office/drawing/2014/main" id="{4366F678-99A5-99E9-49E9-12745043E30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59" t="2829" r="3544" b="4700"/>
          <a:stretch/>
        </p:blipFill>
        <p:spPr bwMode="auto">
          <a:xfrm>
            <a:off x="839599" y="1107828"/>
            <a:ext cx="6764967" cy="38924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2280404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9"/>
                                        </p:tgtEl>
                                        <p:attrNameLst>
                                          <p:attrName>ppt_x</p:attrName>
                                        </p:attrNameLst>
                                      </p:cBhvr>
                                      <p:tavLst>
                                        <p:tav tm="0">
                                          <p:val>
                                            <p:strVal val="ppt_x"/>
                                          </p:val>
                                        </p:tav>
                                        <p:tav tm="100000">
                                          <p:val>
                                            <p:strVal val="ppt_x"/>
                                          </p:val>
                                        </p:tav>
                                      </p:tavLst>
                                    </p:anim>
                                    <p:anim calcmode="lin" valueType="num">
                                      <p:cBhvr additive="base">
                                        <p:cTn id="7" dur="500"/>
                                        <p:tgtEl>
                                          <p:spTgt spid="9"/>
                                        </p:tgtEl>
                                        <p:attrNameLst>
                                          <p:attrName>ppt_y</p:attrName>
                                        </p:attrNameLst>
                                      </p:cBhvr>
                                      <p:tavLst>
                                        <p:tav tm="0">
                                          <p:val>
                                            <p:strVal val="ppt_y"/>
                                          </p:val>
                                        </p:tav>
                                        <p:tav tm="100000">
                                          <p:val>
                                            <p:strVal val="1+ppt_h/2"/>
                                          </p:val>
                                        </p:tav>
                                      </p:tavLst>
                                    </p:anim>
                                    <p:set>
                                      <p:cBhvr>
                                        <p:cTn id="8"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85196" y="81024"/>
            <a:ext cx="5699490" cy="705680"/>
          </a:xfrm>
        </p:spPr>
        <p:txBody>
          <a:bodyPr>
            <a:normAutofit/>
          </a:bodyPr>
          <a:lstStyle/>
          <a:p>
            <a:r>
              <a:rPr lang="en-US" sz="4000" dirty="0">
                <a:solidFill>
                  <a:schemeClr val="accent1">
                    <a:lumMod val="50000"/>
                  </a:schemeClr>
                </a:solidFill>
                <a:latin typeface="Arial" panose="020B0604020202020204" pitchFamily="34" charset="0"/>
                <a:cs typeface="Arial" panose="020B0604020202020204" pitchFamily="34" charset="0"/>
              </a:rPr>
              <a:t>Network Layer: Routing</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5104" y="786704"/>
            <a:ext cx="11745797" cy="4792292"/>
          </a:xfrm>
        </p:spPr>
        <p:txBody>
          <a:bodyPr/>
          <a:lstStyle/>
          <a:p>
            <a:pPr marL="342900" indent="-342900" algn="just">
              <a:buFont typeface="Courier New" panose="02070309020205020404" pitchFamily="49" charset="0"/>
              <a:buChar char="o"/>
            </a:pPr>
            <a:r>
              <a:rPr lang="en-US" sz="1800" dirty="0">
                <a:solidFill>
                  <a:schemeClr val="tx1"/>
                </a:solidFill>
              </a:rPr>
              <a:t>Packets are always created at the source. Each host device creates their own routing table.</a:t>
            </a:r>
          </a:p>
          <a:p>
            <a:pPr marL="342900" indent="-342900" algn="just">
              <a:buFont typeface="Courier New" panose="02070309020205020404" pitchFamily="49" charset="0"/>
              <a:buChar char="o"/>
            </a:pPr>
            <a:r>
              <a:rPr lang="en-US" sz="1800" dirty="0">
                <a:solidFill>
                  <a:schemeClr val="tx1"/>
                </a:solidFill>
              </a:rPr>
              <a:t>A host can send packets to the following:</a:t>
            </a:r>
          </a:p>
          <a:p>
            <a:pPr marL="717550" lvl="1" indent="-363538" algn="just" defTabSz="457105">
              <a:lnSpc>
                <a:spcPct val="100000"/>
              </a:lnSpc>
              <a:spcBef>
                <a:spcPct val="20000"/>
              </a:spcBef>
              <a:buFont typeface="Wingdings" panose="05000000000000000000" pitchFamily="2" charset="2"/>
              <a:buChar char="ü"/>
            </a:pPr>
            <a:r>
              <a:rPr lang="en-US" sz="1800" b="1" dirty="0"/>
              <a:t>Itself</a:t>
            </a:r>
            <a:r>
              <a:rPr lang="en-US" sz="1800" dirty="0"/>
              <a:t> – 127.0.0.1 (IPv4), ::1 (IPv6)</a:t>
            </a:r>
          </a:p>
          <a:p>
            <a:pPr marL="717550" lvl="1" indent="-363538" algn="just" defTabSz="457105">
              <a:lnSpc>
                <a:spcPct val="100000"/>
              </a:lnSpc>
              <a:spcBef>
                <a:spcPct val="20000"/>
              </a:spcBef>
              <a:buFont typeface="Wingdings" panose="05000000000000000000" pitchFamily="2" charset="2"/>
              <a:buChar char="ü"/>
            </a:pPr>
            <a:r>
              <a:rPr lang="en-US" sz="1800" b="1" dirty="0"/>
              <a:t>Local Hosts </a:t>
            </a:r>
            <a:r>
              <a:rPr lang="en-US" sz="1800" dirty="0"/>
              <a:t>– destination is on the same LAN</a:t>
            </a:r>
          </a:p>
          <a:p>
            <a:pPr marL="717550" lvl="1" indent="-363538" algn="just" defTabSz="457105">
              <a:lnSpc>
                <a:spcPct val="100000"/>
              </a:lnSpc>
              <a:spcBef>
                <a:spcPct val="20000"/>
              </a:spcBef>
              <a:buFont typeface="Wingdings" panose="05000000000000000000" pitchFamily="2" charset="2"/>
              <a:buChar char="ü"/>
            </a:pPr>
            <a:r>
              <a:rPr lang="en-US" sz="1800" b="1" dirty="0"/>
              <a:t>Remote Hosts </a:t>
            </a:r>
            <a:r>
              <a:rPr lang="en-US" sz="1800" dirty="0"/>
              <a:t>– devices are not on the same LAN</a:t>
            </a:r>
          </a:p>
          <a:p>
            <a:pPr marL="342900" indent="-342900" algn="just">
              <a:buFont typeface="Courier New" panose="02070309020205020404" pitchFamily="49" charset="0"/>
              <a:buChar char="o"/>
            </a:pPr>
            <a:r>
              <a:rPr lang="en-US" sz="1800" dirty="0">
                <a:solidFill>
                  <a:schemeClr val="tx1"/>
                </a:solidFill>
              </a:rPr>
              <a:t>The Source device determines whether the destination is local or remote</a:t>
            </a:r>
          </a:p>
          <a:p>
            <a:pPr marL="342900" indent="-342900" algn="just">
              <a:buFont typeface="Courier New" panose="02070309020205020404" pitchFamily="49" charset="0"/>
              <a:buChar char="o"/>
            </a:pPr>
            <a:r>
              <a:rPr lang="en-US" sz="1800" dirty="0">
                <a:solidFill>
                  <a:schemeClr val="tx1"/>
                </a:solidFill>
              </a:rPr>
              <a:t>Method of determination:</a:t>
            </a:r>
          </a:p>
          <a:p>
            <a:pPr marL="895350" lvl="1" indent="-354013" algn="just" defTabSz="457105">
              <a:lnSpc>
                <a:spcPct val="100000"/>
              </a:lnSpc>
              <a:spcBef>
                <a:spcPct val="20000"/>
              </a:spcBef>
              <a:buFont typeface="Wingdings" panose="05000000000000000000" pitchFamily="2" charset="2"/>
              <a:buChar char="Ø"/>
            </a:pPr>
            <a:r>
              <a:rPr lang="en-US" sz="1800" dirty="0"/>
              <a:t>IPv4 – Source uses its </a:t>
            </a:r>
            <a:r>
              <a:rPr lang="en-US" sz="1800" b="1" dirty="0"/>
              <a:t>own IP address and subnet mask</a:t>
            </a:r>
            <a:r>
              <a:rPr lang="en-US" sz="1800" dirty="0"/>
              <a:t>, along with the destination IP address</a:t>
            </a:r>
          </a:p>
          <a:p>
            <a:pPr marL="895350" lvl="1" indent="-354013" algn="just" defTabSz="457105">
              <a:lnSpc>
                <a:spcPct val="100000"/>
              </a:lnSpc>
              <a:spcBef>
                <a:spcPct val="20000"/>
              </a:spcBef>
              <a:buFont typeface="Wingdings" panose="05000000000000000000" pitchFamily="2" charset="2"/>
              <a:buChar char="Ø"/>
            </a:pPr>
            <a:r>
              <a:rPr lang="en-US" sz="1800" dirty="0"/>
              <a:t>IPv6 – Source uses the </a:t>
            </a:r>
            <a:r>
              <a:rPr lang="en-US" sz="1800" b="1" dirty="0"/>
              <a:t>network address and prefix</a:t>
            </a:r>
            <a:r>
              <a:rPr lang="en-US" sz="1800" dirty="0"/>
              <a:t> advertised by the local router</a:t>
            </a:r>
          </a:p>
          <a:p>
            <a:pPr marL="342900" indent="-342900" algn="just">
              <a:buFont typeface="Courier New" panose="02070309020205020404" pitchFamily="49" charset="0"/>
              <a:buChar char="o"/>
            </a:pPr>
            <a:r>
              <a:rPr lang="en-US" sz="1800" dirty="0">
                <a:solidFill>
                  <a:schemeClr val="tx1"/>
                </a:solidFill>
              </a:rPr>
              <a:t>Local traffic is dumped out the host interface to be handled by an intermediary device. </a:t>
            </a:r>
          </a:p>
          <a:p>
            <a:pPr marL="342900" indent="-342900" algn="just">
              <a:buFont typeface="Courier New" panose="02070309020205020404" pitchFamily="49" charset="0"/>
              <a:buChar char="o"/>
            </a:pPr>
            <a:r>
              <a:rPr lang="en-US" sz="1800" dirty="0">
                <a:solidFill>
                  <a:schemeClr val="tx1"/>
                </a:solidFill>
              </a:rPr>
              <a:t>Remote traffic is forwarded directly to the </a:t>
            </a:r>
            <a:r>
              <a:rPr lang="en-US" sz="1800" b="1" dirty="0">
                <a:solidFill>
                  <a:schemeClr val="tx1"/>
                </a:solidFill>
              </a:rPr>
              <a:t>default gateway </a:t>
            </a:r>
            <a:r>
              <a:rPr lang="en-US" sz="1800" dirty="0">
                <a:solidFill>
                  <a:schemeClr val="tx1"/>
                </a:solidFill>
              </a:rPr>
              <a:t>on the LAN.</a:t>
            </a:r>
          </a:p>
          <a:p>
            <a:pPr marL="342900" indent="-342900" algn="just">
              <a:buFont typeface="Courier New" panose="02070309020205020404" pitchFamily="49" charset="0"/>
              <a:buChar char="o"/>
            </a:pPr>
            <a:r>
              <a:rPr lang="en-US" sz="1800" dirty="0">
                <a:solidFill>
                  <a:schemeClr val="tx1"/>
                </a:solidFill>
              </a:rPr>
              <a:t>A router or layer 3 switch can be a default-gateway. It must have an IP address in the same range as the rest of the LAN. </a:t>
            </a:r>
          </a:p>
          <a:p>
            <a:pPr marL="342900" lvl="1" indent="-342900" algn="just" defTabSz="457105">
              <a:lnSpc>
                <a:spcPct val="100000"/>
              </a:lnSpc>
              <a:spcBef>
                <a:spcPct val="20000"/>
              </a:spcBef>
              <a:buFont typeface="Courier New" panose="02070309020205020404" pitchFamily="49" charset="0"/>
              <a:buChar char="o"/>
            </a:pPr>
            <a:r>
              <a:rPr lang="en-US" sz="1800" dirty="0"/>
              <a:t>It can accept data from the LAN and is capable of forwarding traffic out of the LAN. It can route to other networks. </a:t>
            </a:r>
          </a:p>
          <a:p>
            <a:pPr marL="342900" lvl="1" indent="-342900" algn="just" defTabSz="457105">
              <a:lnSpc>
                <a:spcPct val="100000"/>
              </a:lnSpc>
              <a:spcBef>
                <a:spcPct val="20000"/>
              </a:spcBef>
              <a:buFont typeface="Courier New" panose="02070309020205020404" pitchFamily="49" charset="0"/>
              <a:buChar char="o"/>
            </a:pPr>
            <a:r>
              <a:rPr lang="en-US" sz="1800" dirty="0"/>
              <a:t>If a device has no default gateway or a bad default gateway, its traffic will not be able to leave the LAN.</a:t>
            </a:r>
          </a:p>
          <a:p>
            <a:pPr marL="342900" lvl="1" indent="-342900" algn="just" defTabSz="457105">
              <a:lnSpc>
                <a:spcPct val="100000"/>
              </a:lnSpc>
              <a:spcBef>
                <a:spcPct val="20000"/>
              </a:spcBef>
              <a:buFont typeface="Courier New" panose="02070309020205020404" pitchFamily="49" charset="0"/>
              <a:buChar char="o"/>
            </a:pPr>
            <a:endParaRPr lang="en-US" sz="1800" dirty="0"/>
          </a:p>
          <a:p>
            <a:pPr marL="342900" indent="-342900" algn="just">
              <a:buFont typeface="Courier New" panose="02070309020205020404" pitchFamily="49" charset="0"/>
              <a:buChar char="o"/>
            </a:pPr>
            <a:endParaRPr lang="en-US" sz="1800" dirty="0">
              <a:solidFill>
                <a:schemeClr val="tx1"/>
              </a:solidFill>
            </a:endParaRPr>
          </a:p>
          <a:p>
            <a:pPr marL="342900" lvl="2" indent="-342900" algn="just" defTabSz="457105">
              <a:lnSpc>
                <a:spcPct val="100000"/>
              </a:lnSpc>
              <a:spcBef>
                <a:spcPct val="20000"/>
              </a:spcBef>
              <a:buFont typeface="Courier New" panose="02070309020205020404" pitchFamily="49" charset="0"/>
              <a:buChar char="o"/>
            </a:pPr>
            <a:endParaRPr lang="en-US" sz="1800" dirty="0">
              <a:cs typeface="CiscoSans ExtraLight"/>
            </a:endParaRPr>
          </a:p>
        </p:txBody>
      </p:sp>
      <p:pic>
        <p:nvPicPr>
          <p:cNvPr id="6" name="Picture 2">
            <a:extLst>
              <a:ext uri="{FF2B5EF4-FFF2-40B4-BE49-F238E27FC236}">
                <a16:creationId xmlns:a16="http://schemas.microsoft.com/office/drawing/2014/main" id="{4BEDA8EC-2B97-4093-BA71-671E17851A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6332" y="1139423"/>
            <a:ext cx="4445668" cy="17807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1777247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31493" y="126950"/>
            <a:ext cx="5574675" cy="705680"/>
          </a:xfrm>
        </p:spPr>
        <p:txBody>
          <a:bodyPr>
            <a:normAutofit/>
          </a:bodyPr>
          <a:lstStyle/>
          <a:p>
            <a:r>
              <a:rPr lang="en-US" sz="4000" dirty="0">
                <a:solidFill>
                  <a:schemeClr val="accent1">
                    <a:lumMod val="50000"/>
                  </a:schemeClr>
                </a:solidFill>
                <a:latin typeface="Arial" panose="020B0604020202020204" pitchFamily="34" charset="0"/>
                <a:cs typeface="Arial" panose="020B0604020202020204" pitchFamily="34" charset="0"/>
              </a:rPr>
              <a:t>Routing</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90207" y="1022685"/>
            <a:ext cx="11724585" cy="3125008"/>
          </a:xfrm>
        </p:spPr>
        <p:txBody>
          <a:bodyPr/>
          <a:lstStyle/>
          <a:p>
            <a:pPr marL="342900" indent="-342900" algn="just">
              <a:buFont typeface="Courier New" panose="02070309020205020404" pitchFamily="49" charset="0"/>
              <a:buChar char="o"/>
            </a:pPr>
            <a:r>
              <a:rPr lang="en-US" sz="1600" dirty="0">
                <a:solidFill>
                  <a:schemeClr val="tx1"/>
                </a:solidFill>
              </a:rPr>
              <a:t>The host will know the default gateway (DGW) either statically or through DHCP in IPv4.</a:t>
            </a:r>
          </a:p>
          <a:p>
            <a:pPr marL="342900" indent="-342900" algn="just">
              <a:buFont typeface="Courier New" panose="02070309020205020404" pitchFamily="49" charset="0"/>
              <a:buChar char="o"/>
            </a:pPr>
            <a:r>
              <a:rPr lang="en-US" sz="1600" dirty="0">
                <a:solidFill>
                  <a:schemeClr val="tx1"/>
                </a:solidFill>
              </a:rPr>
              <a:t>IPv6 sends the DGW through a router solicitation (RS) or can be configured manually.</a:t>
            </a:r>
          </a:p>
          <a:p>
            <a:pPr marL="342900" indent="-342900" algn="just">
              <a:buFont typeface="Courier New" panose="02070309020205020404" pitchFamily="49" charset="0"/>
              <a:buChar char="o"/>
            </a:pPr>
            <a:r>
              <a:rPr lang="en-US" sz="1600" dirty="0">
                <a:solidFill>
                  <a:schemeClr val="tx1"/>
                </a:solidFill>
              </a:rPr>
              <a:t>A DGW is static route which will be a last resort route in the routing table.</a:t>
            </a:r>
          </a:p>
          <a:p>
            <a:pPr marL="342900" indent="-342900" algn="just">
              <a:buFont typeface="Courier New" panose="02070309020205020404" pitchFamily="49" charset="0"/>
              <a:buChar char="o"/>
            </a:pPr>
            <a:r>
              <a:rPr lang="en-US" sz="1600" dirty="0">
                <a:solidFill>
                  <a:schemeClr val="tx1"/>
                </a:solidFill>
              </a:rPr>
              <a:t>All devices on the LAN will need the DGW of the router if they intend to send traffic remotely.</a:t>
            </a:r>
          </a:p>
          <a:p>
            <a:pPr marL="342900" indent="-342900" algn="just">
              <a:buFont typeface="Courier New" panose="02070309020205020404" pitchFamily="49" charset="0"/>
              <a:buChar char="o"/>
            </a:pPr>
            <a:r>
              <a:rPr lang="en-US" sz="1600" dirty="0">
                <a:solidFill>
                  <a:schemeClr val="tx1"/>
                </a:solidFill>
              </a:rPr>
              <a:t>On Windows, route print or netstat  -r to display the PC routing table</a:t>
            </a:r>
          </a:p>
          <a:p>
            <a:pPr marL="342900" indent="-342900" algn="just">
              <a:buFont typeface="Courier New" panose="02070309020205020404" pitchFamily="49" charset="0"/>
              <a:buChar char="o"/>
            </a:pPr>
            <a:r>
              <a:rPr lang="en-US" sz="1600" dirty="0">
                <a:solidFill>
                  <a:schemeClr val="tx1"/>
                </a:solidFill>
              </a:rPr>
              <a:t>Three sections are displayed by these two commands:</a:t>
            </a:r>
          </a:p>
          <a:p>
            <a:pPr marL="800100" lvl="2" indent="-342900" algn="just" defTabSz="457105">
              <a:lnSpc>
                <a:spcPct val="100000"/>
              </a:lnSpc>
              <a:spcBef>
                <a:spcPct val="20000"/>
              </a:spcBef>
              <a:buFont typeface="Wingdings" panose="05000000000000000000" pitchFamily="2" charset="2"/>
              <a:buChar char="Ø"/>
            </a:pPr>
            <a:r>
              <a:rPr lang="en-US" sz="1400" dirty="0"/>
              <a:t>Interface List – all potential interfaces and MAC addressing</a:t>
            </a:r>
          </a:p>
          <a:p>
            <a:pPr marL="800100" lvl="2" indent="-342900" algn="just" defTabSz="457105">
              <a:lnSpc>
                <a:spcPct val="100000"/>
              </a:lnSpc>
              <a:spcBef>
                <a:spcPct val="20000"/>
              </a:spcBef>
              <a:buFont typeface="Wingdings" panose="05000000000000000000" pitchFamily="2" charset="2"/>
              <a:buChar char="Ø"/>
            </a:pPr>
            <a:r>
              <a:rPr lang="en-US" sz="1400" dirty="0"/>
              <a:t>IPv4 Routing Table</a:t>
            </a:r>
          </a:p>
          <a:p>
            <a:pPr marL="800100" lvl="2" indent="-342900" algn="just" defTabSz="457105">
              <a:lnSpc>
                <a:spcPct val="100000"/>
              </a:lnSpc>
              <a:spcBef>
                <a:spcPct val="20000"/>
              </a:spcBef>
              <a:buFont typeface="Wingdings" panose="05000000000000000000" pitchFamily="2" charset="2"/>
              <a:buChar char="Ø"/>
            </a:pPr>
            <a:r>
              <a:rPr lang="en-US" sz="1400" dirty="0"/>
              <a:t>IPv6 Routing Table</a:t>
            </a:r>
          </a:p>
          <a:p>
            <a:pPr marL="342900" indent="-342900" algn="just">
              <a:buFont typeface="Courier New" panose="02070309020205020404" pitchFamily="49" charset="0"/>
              <a:buChar char="o"/>
            </a:pPr>
            <a:endParaRPr lang="en-US" sz="1600" dirty="0">
              <a:solidFill>
                <a:schemeClr val="tx1"/>
              </a:solidFill>
            </a:endParaRPr>
          </a:p>
          <a:p>
            <a:pPr marL="342900" lvl="2" indent="-342900" algn="just" defTabSz="457105">
              <a:lnSpc>
                <a:spcPct val="100000"/>
              </a:lnSpc>
              <a:spcBef>
                <a:spcPct val="20000"/>
              </a:spcBef>
              <a:buFont typeface="Courier New" panose="02070309020205020404" pitchFamily="49" charset="0"/>
              <a:buChar char="o"/>
            </a:pPr>
            <a:endParaRPr lang="en-US" sz="1600" dirty="0">
              <a:cs typeface="CiscoSans ExtraLight"/>
            </a:endParaRPr>
          </a:p>
        </p:txBody>
      </p:sp>
      <p:pic>
        <p:nvPicPr>
          <p:cNvPr id="7" name="Picture 2">
            <a:extLst>
              <a:ext uri="{FF2B5EF4-FFF2-40B4-BE49-F238E27FC236}">
                <a16:creationId xmlns:a16="http://schemas.microsoft.com/office/drawing/2014/main" id="{A61B3429-D7E8-4072-9F67-9C48007C0A4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36" t="3198" b="1990"/>
          <a:stretch/>
        </p:blipFill>
        <p:spPr bwMode="auto">
          <a:xfrm>
            <a:off x="7241251" y="2372032"/>
            <a:ext cx="4673541" cy="21139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2" name="Group 1">
            <a:extLst>
              <a:ext uri="{FF2B5EF4-FFF2-40B4-BE49-F238E27FC236}">
                <a16:creationId xmlns:a16="http://schemas.microsoft.com/office/drawing/2014/main" id="{2777BA23-60AC-4FA8-9ED6-E613CC4A3D15}"/>
              </a:ext>
            </a:extLst>
          </p:cNvPr>
          <p:cNvGrpSpPr/>
          <p:nvPr/>
        </p:nvGrpSpPr>
        <p:grpSpPr>
          <a:xfrm>
            <a:off x="2609988" y="3293874"/>
            <a:ext cx="6972023" cy="2300749"/>
            <a:chOff x="3676312" y="3328355"/>
            <a:chExt cx="6972023" cy="2300749"/>
          </a:xfrm>
        </p:grpSpPr>
        <p:pic>
          <p:nvPicPr>
            <p:cNvPr id="8" name="Picture 2">
              <a:extLst>
                <a:ext uri="{FF2B5EF4-FFF2-40B4-BE49-F238E27FC236}">
                  <a16:creationId xmlns:a16="http://schemas.microsoft.com/office/drawing/2014/main" id="{6FCF145D-6078-442B-837C-824289852B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54" t="34751" r="14483" b="3709"/>
            <a:stretch/>
          </p:blipFill>
          <p:spPr bwMode="auto">
            <a:xfrm>
              <a:off x="3676312" y="3328355"/>
              <a:ext cx="4562168" cy="2300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a:extLst>
                <a:ext uri="{FF2B5EF4-FFF2-40B4-BE49-F238E27FC236}">
                  <a16:creationId xmlns:a16="http://schemas.microsoft.com/office/drawing/2014/main" id="{487308DE-D9D7-4671-9EEE-2D312A9085C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6335" r="58299" b="67879"/>
            <a:stretch/>
          </p:blipFill>
          <p:spPr bwMode="auto">
            <a:xfrm>
              <a:off x="8360664" y="5412795"/>
              <a:ext cx="2287671" cy="2163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custDataLst>
      <p:tags r:id="rId1"/>
    </p:custDataLst>
    <p:extLst>
      <p:ext uri="{BB962C8B-B14F-4D97-AF65-F5344CB8AC3E}">
        <p14:creationId xmlns:p14="http://schemas.microsoft.com/office/powerpoint/2010/main" val="830242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39351" y="199095"/>
            <a:ext cx="5699490" cy="705680"/>
          </a:xfrm>
        </p:spPr>
        <p:txBody>
          <a:bodyPr>
            <a:normAutofit/>
          </a:bodyPr>
          <a:lstStyle/>
          <a:p>
            <a:r>
              <a:rPr lang="en-US" sz="4000" dirty="0">
                <a:solidFill>
                  <a:schemeClr val="accent1">
                    <a:lumMod val="50000"/>
                  </a:schemeClr>
                </a:solidFill>
                <a:latin typeface="Arial" panose="020B0604020202020204" pitchFamily="34" charset="0"/>
                <a:cs typeface="Arial" panose="020B0604020202020204" pitchFamily="34" charset="0"/>
              </a:rPr>
              <a:t>Routing</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5104" y="904775"/>
            <a:ext cx="11724585" cy="2863358"/>
          </a:xfrm>
        </p:spPr>
        <p:txBody>
          <a:bodyPr/>
          <a:lstStyle/>
          <a:p>
            <a:pPr marL="342900" indent="-342900" algn="just">
              <a:buFont typeface="Courier New" panose="02070309020205020404" pitchFamily="49" charset="0"/>
              <a:buChar char="o"/>
            </a:pPr>
            <a:r>
              <a:rPr lang="en-US" sz="1800" dirty="0">
                <a:solidFill>
                  <a:schemeClr val="tx1"/>
                </a:solidFill>
              </a:rPr>
              <a:t>What happens when the router receives the frame from the host device?</a:t>
            </a:r>
            <a:endParaRPr lang="en-CA" altLang="en-US" sz="1800" dirty="0">
              <a:solidFill>
                <a:schemeClr val="tx1"/>
              </a:solidFill>
            </a:endParaRPr>
          </a:p>
          <a:p>
            <a:pPr lvl="1"/>
            <a:endParaRPr lang="en-CA" altLang="en-US" sz="1800" dirty="0"/>
          </a:p>
          <a:p>
            <a:pPr marL="342900" lvl="2" indent="-342900" algn="just" defTabSz="457105">
              <a:lnSpc>
                <a:spcPct val="100000"/>
              </a:lnSpc>
              <a:spcBef>
                <a:spcPct val="20000"/>
              </a:spcBef>
              <a:buFont typeface="Courier New" panose="02070309020205020404" pitchFamily="49" charset="0"/>
              <a:buChar char="o"/>
            </a:pPr>
            <a:endParaRPr lang="en-US" sz="1800" dirty="0">
              <a:cs typeface="CiscoSans ExtraLight"/>
            </a:endParaRPr>
          </a:p>
        </p:txBody>
      </p:sp>
      <p:pic>
        <p:nvPicPr>
          <p:cNvPr id="8" name="Picture 7">
            <a:extLst>
              <a:ext uri="{FF2B5EF4-FFF2-40B4-BE49-F238E27FC236}">
                <a16:creationId xmlns:a16="http://schemas.microsoft.com/office/drawing/2014/main" id="{1C2BE8BA-7247-4780-B0CC-D4550021DC1C}"/>
              </a:ext>
            </a:extLst>
          </p:cNvPr>
          <p:cNvPicPr>
            <a:picLocks noChangeAspect="1"/>
          </p:cNvPicPr>
          <p:nvPr/>
        </p:nvPicPr>
        <p:blipFill rotWithShape="1">
          <a:blip r:embed="rId4"/>
          <a:srcRect l="5901" t="3113" r="3860" b="34115"/>
          <a:stretch/>
        </p:blipFill>
        <p:spPr>
          <a:xfrm>
            <a:off x="2761250" y="1459819"/>
            <a:ext cx="7633447" cy="2509326"/>
          </a:xfrm>
          <a:prstGeom prst="rect">
            <a:avLst/>
          </a:prstGeom>
        </p:spPr>
      </p:pic>
      <p:pic>
        <p:nvPicPr>
          <p:cNvPr id="10" name="Picture 9">
            <a:extLst>
              <a:ext uri="{FF2B5EF4-FFF2-40B4-BE49-F238E27FC236}">
                <a16:creationId xmlns:a16="http://schemas.microsoft.com/office/drawing/2014/main" id="{30B77345-27F7-45B0-8CD6-4E95A70D6732}"/>
              </a:ext>
            </a:extLst>
          </p:cNvPr>
          <p:cNvPicPr>
            <a:picLocks noChangeAspect="1"/>
          </p:cNvPicPr>
          <p:nvPr/>
        </p:nvPicPr>
        <p:blipFill rotWithShape="1">
          <a:blip r:embed="rId4"/>
          <a:srcRect t="72762"/>
          <a:stretch/>
        </p:blipFill>
        <p:spPr>
          <a:xfrm>
            <a:off x="239351" y="4236621"/>
            <a:ext cx="6092657" cy="1366788"/>
          </a:xfrm>
          <a:prstGeom prst="rect">
            <a:avLst/>
          </a:prstGeom>
        </p:spPr>
      </p:pic>
      <p:pic>
        <p:nvPicPr>
          <p:cNvPr id="2" name="Picture 4">
            <a:extLst>
              <a:ext uri="{FF2B5EF4-FFF2-40B4-BE49-F238E27FC236}">
                <a16:creationId xmlns:a16="http://schemas.microsoft.com/office/drawing/2014/main" id="{4D1998BA-2667-E9A7-5413-681D014E82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94693" y="3429000"/>
            <a:ext cx="3436251" cy="21623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3177063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02157" y="131373"/>
            <a:ext cx="5420358" cy="705680"/>
          </a:xfrm>
        </p:spPr>
        <p:txBody>
          <a:bodyPr>
            <a:normAutofit/>
          </a:bodyPr>
          <a:lstStyle/>
          <a:p>
            <a:r>
              <a:rPr lang="en-US" sz="4000" dirty="0">
                <a:solidFill>
                  <a:schemeClr val="accent1">
                    <a:lumMod val="50000"/>
                  </a:schemeClr>
                </a:solidFill>
                <a:latin typeface="Arial" panose="020B0604020202020204" pitchFamily="34" charset="0"/>
                <a:cs typeface="Arial" panose="020B0604020202020204" pitchFamily="34" charset="0"/>
              </a:rPr>
              <a:t>Routing Table</a:t>
            </a:r>
          </a:p>
        </p:txBody>
      </p:sp>
      <p:sp>
        <p:nvSpPr>
          <p:cNvPr id="9" name="TextBox 8">
            <a:extLst>
              <a:ext uri="{FF2B5EF4-FFF2-40B4-BE49-F238E27FC236}">
                <a16:creationId xmlns:a16="http://schemas.microsoft.com/office/drawing/2014/main" id="{57173819-A11D-4844-8E64-C757EA81D949}"/>
              </a:ext>
            </a:extLst>
          </p:cNvPr>
          <p:cNvSpPr txBox="1"/>
          <p:nvPr/>
        </p:nvSpPr>
        <p:spPr>
          <a:xfrm>
            <a:off x="5474498" y="1421246"/>
            <a:ext cx="6611597" cy="2585323"/>
          </a:xfrm>
          <a:prstGeom prst="rect">
            <a:avLst/>
          </a:prstGeom>
          <a:noFill/>
        </p:spPr>
        <p:txBody>
          <a:bodyPr wrap="square">
            <a:spAutoFit/>
          </a:bodyPr>
          <a:lstStyle/>
          <a:p>
            <a:pPr algn="just"/>
            <a:r>
              <a:rPr lang="en-US" dirty="0"/>
              <a:t>There three types of routes in a router’s routing table:</a:t>
            </a:r>
          </a:p>
          <a:p>
            <a:pPr marL="285750" indent="-285750" algn="just">
              <a:buFont typeface="Wingdings" panose="05000000000000000000" pitchFamily="2" charset="2"/>
              <a:buChar char="Ø"/>
            </a:pPr>
            <a:r>
              <a:rPr lang="en-US" altLang="en-US" b="1" dirty="0"/>
              <a:t>Directly Connected </a:t>
            </a:r>
            <a:r>
              <a:rPr lang="en-US" altLang="en-US" dirty="0"/>
              <a:t>routes are automatically added by the router, provided the interface is active and has addressing.</a:t>
            </a:r>
          </a:p>
          <a:p>
            <a:pPr marL="285750" indent="-285750" algn="just">
              <a:buFont typeface="Wingdings" panose="05000000000000000000" pitchFamily="2" charset="2"/>
              <a:buChar char="Ø"/>
            </a:pPr>
            <a:r>
              <a:rPr lang="en-US" altLang="en-US" b="1" dirty="0"/>
              <a:t>Remote</a:t>
            </a:r>
            <a:r>
              <a:rPr lang="en-US" altLang="en-US" dirty="0"/>
              <a:t> routes are those for which the router does not have a direct connection and may be learned: Manually with a static route or Dynamically using a routing protocol</a:t>
            </a:r>
          </a:p>
          <a:p>
            <a:pPr marL="285750" indent="-285750" algn="just">
              <a:buFont typeface="Wingdings" panose="05000000000000000000" pitchFamily="2" charset="2"/>
              <a:buChar char="Ø"/>
            </a:pPr>
            <a:r>
              <a:rPr lang="en-US" altLang="en-US" b="1" dirty="0"/>
              <a:t>Default Route</a:t>
            </a:r>
            <a:r>
              <a:rPr lang="en-US" altLang="en-US" dirty="0"/>
              <a:t> forwards all traffic to a specific direction when there is not a match in the routing table </a:t>
            </a:r>
            <a:endParaRPr lang="en-CA" altLang="en-US" dirty="0"/>
          </a:p>
          <a:p>
            <a:pPr algn="just"/>
            <a:endParaRPr lang="en-US" dirty="0"/>
          </a:p>
        </p:txBody>
      </p:sp>
      <p:grpSp>
        <p:nvGrpSpPr>
          <p:cNvPr id="6" name="Group 5">
            <a:extLst>
              <a:ext uri="{FF2B5EF4-FFF2-40B4-BE49-F238E27FC236}">
                <a16:creationId xmlns:a16="http://schemas.microsoft.com/office/drawing/2014/main" id="{91548A37-F781-4ACF-B701-AB701D5329F5}"/>
              </a:ext>
            </a:extLst>
          </p:cNvPr>
          <p:cNvGrpSpPr/>
          <p:nvPr/>
        </p:nvGrpSpPr>
        <p:grpSpPr>
          <a:xfrm>
            <a:off x="202157" y="1201157"/>
            <a:ext cx="5032530" cy="4363575"/>
            <a:chOff x="202157" y="1201157"/>
            <a:chExt cx="5032530" cy="4363575"/>
          </a:xfrm>
        </p:grpSpPr>
        <p:pic>
          <p:nvPicPr>
            <p:cNvPr id="11" name="Picture 2">
              <a:extLst>
                <a:ext uri="{FF2B5EF4-FFF2-40B4-BE49-F238E27FC236}">
                  <a16:creationId xmlns:a16="http://schemas.microsoft.com/office/drawing/2014/main" id="{4C3E50A5-2DC7-4DDA-91B7-57534D8C982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37" t="33423" r="8019"/>
            <a:stretch/>
          </p:blipFill>
          <p:spPr bwMode="auto">
            <a:xfrm>
              <a:off x="202157" y="2635045"/>
              <a:ext cx="5032529" cy="2929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2">
              <a:extLst>
                <a:ext uri="{FF2B5EF4-FFF2-40B4-BE49-F238E27FC236}">
                  <a16:creationId xmlns:a16="http://schemas.microsoft.com/office/drawing/2014/main" id="{34AB8439-FA3F-4644-BF4A-822D80E641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2158" y="1201157"/>
              <a:ext cx="5032529" cy="14338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custDataLst>
      <p:tags r:id="rId1"/>
    </p:custDataLst>
    <p:extLst>
      <p:ext uri="{BB962C8B-B14F-4D97-AF65-F5344CB8AC3E}">
        <p14:creationId xmlns:p14="http://schemas.microsoft.com/office/powerpoint/2010/main" val="2598146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6"/>
                                        </p:tgtEl>
                                        <p:attrNameLst>
                                          <p:attrName>ppt_x</p:attrName>
                                        </p:attrNameLst>
                                      </p:cBhvr>
                                      <p:tavLst>
                                        <p:tav tm="0">
                                          <p:val>
                                            <p:strVal val="ppt_x"/>
                                          </p:val>
                                        </p:tav>
                                        <p:tav tm="100000">
                                          <p:val>
                                            <p:strVal val="ppt_x"/>
                                          </p:val>
                                        </p:tav>
                                      </p:tavLst>
                                    </p:anim>
                                    <p:anim calcmode="lin" valueType="num">
                                      <p:cBhvr additive="base">
                                        <p:cTn id="7" dur="500"/>
                                        <p:tgtEl>
                                          <p:spTgt spid="6"/>
                                        </p:tgtEl>
                                        <p:attrNameLst>
                                          <p:attrName>ppt_y</p:attrName>
                                        </p:attrNameLst>
                                      </p:cBhvr>
                                      <p:tavLst>
                                        <p:tav tm="0">
                                          <p:val>
                                            <p:strVal val="ppt_y"/>
                                          </p:val>
                                        </p:tav>
                                        <p:tav tm="100000">
                                          <p:val>
                                            <p:strVal val="1+ppt_h/2"/>
                                          </p:val>
                                        </p:tav>
                                      </p:tavLst>
                                    </p:anim>
                                    <p:set>
                                      <p:cBhvr>
                                        <p:cTn id="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E2ABD-F469-F452-C1A4-495E15EA8DD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95A3CBB-4A7F-05E3-0867-C39EA6563C6C}"/>
              </a:ext>
            </a:extLst>
          </p:cNvPr>
          <p:cNvSpPr>
            <a:spLocks noGrp="1"/>
          </p:cNvSpPr>
          <p:nvPr>
            <p:ph type="title"/>
          </p:nvPr>
        </p:nvSpPr>
        <p:spPr>
          <a:xfrm>
            <a:off x="202157" y="131373"/>
            <a:ext cx="5420358" cy="705680"/>
          </a:xfrm>
        </p:spPr>
        <p:txBody>
          <a:bodyPr>
            <a:normAutofit/>
          </a:bodyPr>
          <a:lstStyle/>
          <a:p>
            <a:r>
              <a:rPr lang="en-US" sz="4000" dirty="0">
                <a:solidFill>
                  <a:schemeClr val="accent1">
                    <a:lumMod val="50000"/>
                  </a:schemeClr>
                </a:solidFill>
                <a:latin typeface="Arial" panose="020B0604020202020204" pitchFamily="34" charset="0"/>
                <a:cs typeface="Arial" panose="020B0604020202020204" pitchFamily="34" charset="0"/>
              </a:rPr>
              <a:t>Static Routing</a:t>
            </a:r>
          </a:p>
        </p:txBody>
      </p:sp>
      <p:sp>
        <p:nvSpPr>
          <p:cNvPr id="9" name="TextBox 8">
            <a:extLst>
              <a:ext uri="{FF2B5EF4-FFF2-40B4-BE49-F238E27FC236}">
                <a16:creationId xmlns:a16="http://schemas.microsoft.com/office/drawing/2014/main" id="{616F646F-01F2-1842-E8E5-90DCEB92FA89}"/>
              </a:ext>
            </a:extLst>
          </p:cNvPr>
          <p:cNvSpPr txBox="1"/>
          <p:nvPr/>
        </p:nvSpPr>
        <p:spPr>
          <a:xfrm>
            <a:off x="202158" y="1198166"/>
            <a:ext cx="4562348" cy="3170099"/>
          </a:xfrm>
          <a:prstGeom prst="rect">
            <a:avLst/>
          </a:prstGeom>
          <a:noFill/>
        </p:spPr>
        <p:txBody>
          <a:bodyPr wrap="square">
            <a:spAutoFit/>
          </a:bodyPr>
          <a:lstStyle/>
          <a:p>
            <a:pPr algn="just"/>
            <a:endParaRPr lang="en-US" sz="2000" dirty="0"/>
          </a:p>
          <a:p>
            <a:pPr algn="just"/>
            <a:r>
              <a:rPr lang="en-US" sz="2000" dirty="0"/>
              <a:t>Static routes must be configured manually, and adjusted manually by the administrator when there is a change in the topology</a:t>
            </a:r>
          </a:p>
          <a:p>
            <a:pPr algn="just"/>
            <a:endParaRPr lang="en-US" sz="2000" dirty="0"/>
          </a:p>
          <a:p>
            <a:pPr algn="just"/>
            <a:r>
              <a:rPr lang="en-US" sz="2000" dirty="0"/>
              <a:t>Static routes are good for small non-redundant networks, often used in conjunction with a dynamic routing protocol for configuring a default route</a:t>
            </a:r>
          </a:p>
        </p:txBody>
      </p:sp>
      <p:pic>
        <p:nvPicPr>
          <p:cNvPr id="18" name="Picture 4">
            <a:extLst>
              <a:ext uri="{FF2B5EF4-FFF2-40B4-BE49-F238E27FC236}">
                <a16:creationId xmlns:a16="http://schemas.microsoft.com/office/drawing/2014/main" id="{149FD14C-3650-140C-372A-7F0AAB0804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2897" y="233887"/>
            <a:ext cx="6015871" cy="28623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3">
            <a:extLst>
              <a:ext uri="{FF2B5EF4-FFF2-40B4-BE49-F238E27FC236}">
                <a16:creationId xmlns:a16="http://schemas.microsoft.com/office/drawing/2014/main" id="{8DF3181B-52CC-4EB1-E053-6F9F32E0A4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22515" y="3096209"/>
            <a:ext cx="6015871" cy="25441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2840684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1000"/>
                                        <p:tgtEl>
                                          <p:spTgt spid="19"/>
                                        </p:tgtEl>
                                      </p:cBhvr>
                                    </p:animEffect>
                                    <p:anim calcmode="lin" valueType="num">
                                      <p:cBhvr>
                                        <p:cTn id="14" dur="1000" fill="hold"/>
                                        <p:tgtEl>
                                          <p:spTgt spid="19"/>
                                        </p:tgtEl>
                                        <p:attrNameLst>
                                          <p:attrName>ppt_x</p:attrName>
                                        </p:attrNameLst>
                                      </p:cBhvr>
                                      <p:tavLst>
                                        <p:tav tm="0">
                                          <p:val>
                                            <p:strVal val="#ppt_x"/>
                                          </p:val>
                                        </p:tav>
                                        <p:tav tm="100000">
                                          <p:val>
                                            <p:strVal val="#ppt_x"/>
                                          </p:val>
                                        </p:tav>
                                      </p:tavLst>
                                    </p:anim>
                                    <p:anim calcmode="lin" valueType="num">
                                      <p:cBhvr>
                                        <p:cTn id="15"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5504" y="86630"/>
            <a:ext cx="5699490" cy="705680"/>
          </a:xfrm>
        </p:spPr>
        <p:txBody>
          <a:bodyPr>
            <a:normAutofit/>
          </a:bodyPr>
          <a:lstStyle/>
          <a:p>
            <a:r>
              <a:rPr lang="en-US" sz="4000" dirty="0">
                <a:solidFill>
                  <a:schemeClr val="accent1">
                    <a:lumMod val="50000"/>
                  </a:schemeClr>
                </a:solidFill>
                <a:latin typeface="Arial" panose="020B0604020202020204" pitchFamily="34" charset="0"/>
                <a:cs typeface="Arial" panose="020B0604020202020204" pitchFamily="34" charset="0"/>
              </a:rPr>
              <a:t> Dynamic Routing</a:t>
            </a:r>
          </a:p>
        </p:txBody>
      </p:sp>
      <p:sp>
        <p:nvSpPr>
          <p:cNvPr id="9" name="TextBox 8">
            <a:extLst>
              <a:ext uri="{FF2B5EF4-FFF2-40B4-BE49-F238E27FC236}">
                <a16:creationId xmlns:a16="http://schemas.microsoft.com/office/drawing/2014/main" id="{57173819-A11D-4844-8E64-C757EA81D949}"/>
              </a:ext>
            </a:extLst>
          </p:cNvPr>
          <p:cNvSpPr txBox="1"/>
          <p:nvPr/>
        </p:nvSpPr>
        <p:spPr>
          <a:xfrm>
            <a:off x="343130" y="1183535"/>
            <a:ext cx="4505596" cy="3170099"/>
          </a:xfrm>
          <a:prstGeom prst="rect">
            <a:avLst/>
          </a:prstGeom>
          <a:noFill/>
        </p:spPr>
        <p:txBody>
          <a:bodyPr wrap="square">
            <a:spAutoFit/>
          </a:bodyPr>
          <a:lstStyle/>
          <a:p>
            <a:pPr marL="0" lvl="1" algn="just"/>
            <a:endParaRPr lang="en-US" altLang="en-US" sz="2000" i="1" dirty="0"/>
          </a:p>
          <a:p>
            <a:pPr marL="0" lvl="1" algn="just"/>
            <a:r>
              <a:rPr lang="en-US" altLang="en-US" sz="2000" i="1" dirty="0"/>
              <a:t>Dynamic Routes</a:t>
            </a:r>
          </a:p>
          <a:p>
            <a:pPr marL="285750" lvl="1" indent="-285750" algn="just">
              <a:buFont typeface="Wingdings" panose="05000000000000000000" pitchFamily="2" charset="2"/>
              <a:buChar char="ü"/>
            </a:pPr>
            <a:r>
              <a:rPr lang="en-US" sz="2000" i="1" dirty="0"/>
              <a:t>Discover remote networks</a:t>
            </a:r>
          </a:p>
          <a:p>
            <a:pPr marL="285750" lvl="1" indent="-285750" algn="just">
              <a:buFont typeface="Wingdings" panose="05000000000000000000" pitchFamily="2" charset="2"/>
              <a:buChar char="ü"/>
            </a:pPr>
            <a:r>
              <a:rPr lang="en-US" sz="2000" i="1" dirty="0"/>
              <a:t>Maintain up-to-date information</a:t>
            </a:r>
          </a:p>
          <a:p>
            <a:pPr marL="285750" lvl="1" indent="-285750" algn="just">
              <a:buFont typeface="Wingdings" panose="05000000000000000000" pitchFamily="2" charset="2"/>
              <a:buChar char="ü"/>
            </a:pPr>
            <a:r>
              <a:rPr lang="en-US" sz="2000" i="1" dirty="0"/>
              <a:t>Choose the best path to the destination</a:t>
            </a:r>
          </a:p>
          <a:p>
            <a:pPr marL="285750" lvl="1" indent="-285750" algn="just">
              <a:buFont typeface="Wingdings" panose="05000000000000000000" pitchFamily="2" charset="2"/>
              <a:buChar char="ü"/>
            </a:pPr>
            <a:r>
              <a:rPr lang="en-US" sz="2000" i="1" dirty="0"/>
              <a:t>Find new best paths when there is a topology change</a:t>
            </a:r>
          </a:p>
          <a:p>
            <a:pPr marL="285750" lvl="1" indent="-285750" algn="just">
              <a:buFont typeface="Wingdings" panose="05000000000000000000" pitchFamily="2" charset="2"/>
              <a:buChar char="ü"/>
            </a:pPr>
            <a:r>
              <a:rPr lang="en-US" sz="2000" i="1" dirty="0"/>
              <a:t>Dynamic routing can also share static default routes with other routers.</a:t>
            </a:r>
          </a:p>
        </p:txBody>
      </p:sp>
      <p:pic>
        <p:nvPicPr>
          <p:cNvPr id="10" name="Picture 2">
            <a:extLst>
              <a:ext uri="{FF2B5EF4-FFF2-40B4-BE49-F238E27FC236}">
                <a16:creationId xmlns:a16="http://schemas.microsoft.com/office/drawing/2014/main" id="{FA6FEA61-9947-48A5-B339-6C2990B519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86146" y="86630"/>
            <a:ext cx="6462724" cy="2489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3">
            <a:extLst>
              <a:ext uri="{FF2B5EF4-FFF2-40B4-BE49-F238E27FC236}">
                <a16:creationId xmlns:a16="http://schemas.microsoft.com/office/drawing/2014/main" id="{081BE845-E184-4973-B465-974E6E2C87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86146" y="2768584"/>
            <a:ext cx="6462725" cy="2850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587782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40633" y="180698"/>
            <a:ext cx="5699490" cy="705680"/>
          </a:xfrm>
        </p:spPr>
        <p:txBody>
          <a:bodyPr>
            <a:normAutofit/>
          </a:bodyPr>
          <a:lstStyle/>
          <a:p>
            <a:r>
              <a:rPr lang="en-US" sz="4000" dirty="0">
                <a:solidFill>
                  <a:schemeClr val="accent1">
                    <a:lumMod val="50000"/>
                  </a:schemeClr>
                </a:solidFill>
                <a:latin typeface="Arial" panose="020B0604020202020204" pitchFamily="34" charset="0"/>
                <a:cs typeface="Arial" panose="020B0604020202020204" pitchFamily="34" charset="0"/>
              </a:rPr>
              <a:t>MAC and IP</a:t>
            </a:r>
            <a:endParaRPr lang="en-US" sz="4000" i="1" dirty="0">
              <a:solidFill>
                <a:schemeClr val="accent1">
                  <a:lumMod val="50000"/>
                </a:schemeClr>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79561" y="1222408"/>
            <a:ext cx="11458477" cy="2786887"/>
          </a:xfrm>
        </p:spPr>
        <p:txBody>
          <a:bodyPr/>
          <a:lstStyle/>
          <a:p>
            <a:pPr marL="342900" indent="-342900" algn="just">
              <a:buFont typeface="Courier New" panose="02070309020205020404" pitchFamily="49" charset="0"/>
              <a:buChar char="o"/>
            </a:pPr>
            <a:r>
              <a:rPr lang="en-US" sz="1800" i="1" dirty="0">
                <a:solidFill>
                  <a:schemeClr val="tx1"/>
                </a:solidFill>
              </a:rPr>
              <a:t>There are two primary addresses assigned to a device on an Ethernet LAN:</a:t>
            </a:r>
          </a:p>
          <a:p>
            <a:pPr marL="800100" lvl="2" indent="-342900" algn="just" defTabSz="457105">
              <a:lnSpc>
                <a:spcPct val="100000"/>
              </a:lnSpc>
              <a:spcBef>
                <a:spcPct val="20000"/>
              </a:spcBef>
              <a:buFont typeface="Courier New" panose="02070309020205020404" pitchFamily="49" charset="0"/>
              <a:buChar char="o"/>
            </a:pPr>
            <a:r>
              <a:rPr lang="en-US" sz="1800" i="1" dirty="0"/>
              <a:t>Layer 2 physical address (the MAC address) – Used for </a:t>
            </a:r>
            <a:r>
              <a:rPr lang="en-US" sz="1800" b="1" i="1" dirty="0"/>
              <a:t>NIC to NIC communications </a:t>
            </a:r>
            <a:r>
              <a:rPr lang="en-US" sz="1800" i="1" dirty="0"/>
              <a:t>on the </a:t>
            </a:r>
            <a:r>
              <a:rPr lang="en-US" sz="1800" b="1" i="1" dirty="0"/>
              <a:t>same Ethernet</a:t>
            </a:r>
            <a:r>
              <a:rPr lang="en-US" sz="1800" i="1" dirty="0"/>
              <a:t> network.</a:t>
            </a:r>
          </a:p>
          <a:p>
            <a:pPr marL="800100" lvl="2" indent="-342900" algn="just" defTabSz="457105">
              <a:lnSpc>
                <a:spcPct val="100000"/>
              </a:lnSpc>
              <a:spcBef>
                <a:spcPct val="20000"/>
              </a:spcBef>
              <a:buFont typeface="Courier New" panose="02070309020205020404" pitchFamily="49" charset="0"/>
              <a:buChar char="o"/>
            </a:pPr>
            <a:r>
              <a:rPr lang="en-US" sz="1800" i="1" dirty="0"/>
              <a:t>Layer 3 logical address (the IP address) – Used to </a:t>
            </a:r>
            <a:r>
              <a:rPr lang="en-US" sz="1800" b="1" i="1" dirty="0"/>
              <a:t>send the packet from the source device to the destination device</a:t>
            </a:r>
            <a:r>
              <a:rPr lang="en-US" sz="1400" i="1" dirty="0"/>
              <a:t>. </a:t>
            </a:r>
          </a:p>
          <a:p>
            <a:pPr marL="342900" lvl="1" indent="-342900" algn="just" defTabSz="457105">
              <a:lnSpc>
                <a:spcPct val="100000"/>
              </a:lnSpc>
              <a:spcBef>
                <a:spcPct val="20000"/>
              </a:spcBef>
              <a:buFont typeface="Courier New" panose="02070309020205020404" pitchFamily="49" charset="0"/>
              <a:buChar char="o"/>
            </a:pPr>
            <a:r>
              <a:rPr lang="en-US" sz="1800" i="1" dirty="0"/>
              <a:t>Layer 2 addresses are used to </a:t>
            </a:r>
            <a:r>
              <a:rPr lang="en-US" sz="1800" b="1" i="1" dirty="0"/>
              <a:t>deliver frames from one NIC to another NIC on the same network. </a:t>
            </a:r>
            <a:endParaRPr lang="en-US" sz="1800" i="1" dirty="0"/>
          </a:p>
          <a:p>
            <a:pPr marL="342900" indent="-342900" algn="just">
              <a:buFont typeface="Courier New" panose="02070309020205020404" pitchFamily="49" charset="0"/>
              <a:buChar char="o"/>
            </a:pPr>
            <a:endParaRPr lang="en-US" sz="1800" dirty="0">
              <a:solidFill>
                <a:schemeClr val="tx1"/>
              </a:solidFill>
            </a:endParaRPr>
          </a:p>
        </p:txBody>
      </p:sp>
      <p:pic>
        <p:nvPicPr>
          <p:cNvPr id="9" name="Picture 8">
            <a:extLst>
              <a:ext uri="{FF2B5EF4-FFF2-40B4-BE49-F238E27FC236}">
                <a16:creationId xmlns:a16="http://schemas.microsoft.com/office/drawing/2014/main" id="{3C783712-9481-439F-9979-9BF0A66491C6}"/>
              </a:ext>
            </a:extLst>
          </p:cNvPr>
          <p:cNvPicPr>
            <a:picLocks noChangeAspect="1"/>
          </p:cNvPicPr>
          <p:nvPr/>
        </p:nvPicPr>
        <p:blipFill rotWithShape="1">
          <a:blip r:embed="rId4"/>
          <a:srcRect b="50000"/>
          <a:stretch/>
        </p:blipFill>
        <p:spPr>
          <a:xfrm>
            <a:off x="471343" y="3835869"/>
            <a:ext cx="4352544" cy="862296"/>
          </a:xfrm>
          <a:prstGeom prst="rect">
            <a:avLst/>
          </a:prstGeom>
        </p:spPr>
      </p:pic>
      <p:sp>
        <p:nvSpPr>
          <p:cNvPr id="10" name="TextBox 9">
            <a:extLst>
              <a:ext uri="{FF2B5EF4-FFF2-40B4-BE49-F238E27FC236}">
                <a16:creationId xmlns:a16="http://schemas.microsoft.com/office/drawing/2014/main" id="{9C6A8AE8-0CEE-4C63-A809-219DA98014D5}"/>
              </a:ext>
            </a:extLst>
          </p:cNvPr>
          <p:cNvSpPr txBox="1"/>
          <p:nvPr/>
        </p:nvSpPr>
        <p:spPr>
          <a:xfrm>
            <a:off x="5699491" y="4698165"/>
            <a:ext cx="6159908" cy="646331"/>
          </a:xfrm>
          <a:prstGeom prst="rect">
            <a:avLst/>
          </a:prstGeom>
          <a:noFill/>
        </p:spPr>
        <p:txBody>
          <a:bodyPr wrap="square">
            <a:spAutoFit/>
          </a:bodyPr>
          <a:lstStyle/>
          <a:p>
            <a:pPr algn="just"/>
            <a:r>
              <a:rPr lang="en-US" sz="1800" b="1" i="1" dirty="0">
                <a:solidFill>
                  <a:srgbClr val="FF0000"/>
                </a:solidFill>
              </a:rPr>
              <a:t>If a destination IP address is on the same network, the destination MAC address will be that of the destination device</a:t>
            </a:r>
            <a:r>
              <a:rPr lang="en-US" sz="1800" i="1" dirty="0">
                <a:solidFill>
                  <a:srgbClr val="002060"/>
                </a:solidFill>
              </a:rPr>
              <a:t>.</a:t>
            </a:r>
            <a:endParaRPr lang="en-GB" dirty="0"/>
          </a:p>
        </p:txBody>
      </p:sp>
      <p:pic>
        <p:nvPicPr>
          <p:cNvPr id="11" name="Picture 10">
            <a:extLst>
              <a:ext uri="{FF2B5EF4-FFF2-40B4-BE49-F238E27FC236}">
                <a16:creationId xmlns:a16="http://schemas.microsoft.com/office/drawing/2014/main" id="{8A362DF1-7AED-4F4C-8353-E2EA7BAA5491}"/>
              </a:ext>
            </a:extLst>
          </p:cNvPr>
          <p:cNvPicPr>
            <a:picLocks noChangeAspect="1"/>
          </p:cNvPicPr>
          <p:nvPr/>
        </p:nvPicPr>
        <p:blipFill rotWithShape="1">
          <a:blip r:embed="rId4"/>
          <a:srcRect l="18938" t="62523" r="20900" b="4699"/>
          <a:stretch/>
        </p:blipFill>
        <p:spPr>
          <a:xfrm>
            <a:off x="1338315" y="4818615"/>
            <a:ext cx="2618600" cy="565291"/>
          </a:xfrm>
          <a:prstGeom prst="rect">
            <a:avLst/>
          </a:prstGeom>
        </p:spPr>
      </p:pic>
    </p:spTree>
    <p:custDataLst>
      <p:tags r:id="rId1"/>
    </p:custDataLst>
    <p:extLst>
      <p:ext uri="{BB962C8B-B14F-4D97-AF65-F5344CB8AC3E}">
        <p14:creationId xmlns:p14="http://schemas.microsoft.com/office/powerpoint/2010/main" val="3214380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additive="base">
                                        <p:cTn id="20" dur="500" fill="hold"/>
                                        <p:tgtEl>
                                          <p:spTgt spid="11"/>
                                        </p:tgtEl>
                                        <p:attrNameLst>
                                          <p:attrName>ppt_x</p:attrName>
                                        </p:attrNameLst>
                                      </p:cBhvr>
                                      <p:tavLst>
                                        <p:tav tm="0">
                                          <p:val>
                                            <p:strVal val="#ppt_x"/>
                                          </p:val>
                                        </p:tav>
                                        <p:tav tm="100000">
                                          <p:val>
                                            <p:strVal val="#ppt_x"/>
                                          </p:val>
                                        </p:tav>
                                      </p:tavLst>
                                    </p:anim>
                                    <p:anim calcmode="lin" valueType="num">
                                      <p:cBhvr additive="base">
                                        <p:cTn id="21"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668FB9B-1CFD-46C3-BC5A-CE636A0FD19F}"/>
              </a:ext>
            </a:extLst>
          </p:cNvPr>
          <p:cNvPicPr>
            <a:picLocks noChangeAspect="1"/>
          </p:cNvPicPr>
          <p:nvPr/>
        </p:nvPicPr>
        <p:blipFill rotWithShape="1">
          <a:blip r:embed="rId4"/>
          <a:srcRect t="4773" b="31093"/>
          <a:stretch/>
        </p:blipFill>
        <p:spPr>
          <a:xfrm>
            <a:off x="1620455" y="1411363"/>
            <a:ext cx="8727311" cy="217679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25232" y="196091"/>
            <a:ext cx="5699490" cy="705680"/>
          </a:xfrm>
        </p:spPr>
        <p:txBody>
          <a:bodyPr>
            <a:normAutofit/>
          </a:bodyPr>
          <a:lstStyle/>
          <a:p>
            <a:r>
              <a:rPr lang="en-US" sz="4000" dirty="0">
                <a:solidFill>
                  <a:schemeClr val="accent1">
                    <a:lumMod val="50000"/>
                  </a:schemeClr>
                </a:solidFill>
                <a:latin typeface="Arial" panose="020B0604020202020204" pitchFamily="34" charset="0"/>
                <a:cs typeface="Arial" panose="020B0604020202020204" pitchFamily="34" charset="0"/>
              </a:rPr>
              <a:t>MAC and IP</a:t>
            </a:r>
            <a:endParaRPr lang="en-US" sz="4000" i="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25232" y="1015831"/>
            <a:ext cx="5870768" cy="395531"/>
          </a:xfrm>
        </p:spPr>
        <p:txBody>
          <a:bodyPr/>
          <a:lstStyle/>
          <a:p>
            <a:pPr marL="342900" indent="-342900" algn="just">
              <a:buFont typeface="Courier New" panose="02070309020205020404" pitchFamily="49" charset="0"/>
              <a:buChar char="o"/>
            </a:pPr>
            <a:r>
              <a:rPr lang="en-US" sz="1800" i="1" dirty="0">
                <a:solidFill>
                  <a:srgbClr val="002060"/>
                </a:solidFill>
              </a:rPr>
              <a:t>When the destination IP address is on a remote network</a:t>
            </a:r>
            <a:endParaRPr lang="en-US" sz="1800" dirty="0">
              <a:solidFill>
                <a:srgbClr val="002060"/>
              </a:solidFill>
            </a:endParaRPr>
          </a:p>
        </p:txBody>
      </p:sp>
      <p:sp>
        <p:nvSpPr>
          <p:cNvPr id="10" name="TextBox 9">
            <a:extLst>
              <a:ext uri="{FF2B5EF4-FFF2-40B4-BE49-F238E27FC236}">
                <a16:creationId xmlns:a16="http://schemas.microsoft.com/office/drawing/2014/main" id="{9C6A8AE8-0CEE-4C63-A809-219DA98014D5}"/>
              </a:ext>
            </a:extLst>
          </p:cNvPr>
          <p:cNvSpPr txBox="1"/>
          <p:nvPr/>
        </p:nvSpPr>
        <p:spPr>
          <a:xfrm>
            <a:off x="5514668" y="3816273"/>
            <a:ext cx="6159908" cy="1754326"/>
          </a:xfrm>
          <a:prstGeom prst="rect">
            <a:avLst/>
          </a:prstGeom>
          <a:noFill/>
        </p:spPr>
        <p:txBody>
          <a:bodyPr wrap="square">
            <a:spAutoFit/>
          </a:bodyPr>
          <a:lstStyle/>
          <a:p>
            <a:pPr algn="just"/>
            <a:r>
              <a:rPr lang="en-US" dirty="0"/>
              <a:t>The destination MAC address is that of the default gateway, for which ARP is used by IPv4 to associate the IPv4 address of a device with the MAC address of the device's NIC. </a:t>
            </a:r>
          </a:p>
          <a:p>
            <a:pPr algn="just"/>
            <a:endParaRPr lang="en-US" dirty="0"/>
          </a:p>
          <a:p>
            <a:pPr algn="just"/>
            <a:r>
              <a:rPr lang="en-US" dirty="0"/>
              <a:t>ICMPv6 is used by IPv6 to associate the IPv6 address of a device with the MAC address of the device NIC.</a:t>
            </a:r>
          </a:p>
        </p:txBody>
      </p:sp>
      <p:pic>
        <p:nvPicPr>
          <p:cNvPr id="8" name="Picture 7">
            <a:extLst>
              <a:ext uri="{FF2B5EF4-FFF2-40B4-BE49-F238E27FC236}">
                <a16:creationId xmlns:a16="http://schemas.microsoft.com/office/drawing/2014/main" id="{608F42F8-CC9D-4E94-81A0-5A7F326E138E}"/>
              </a:ext>
            </a:extLst>
          </p:cNvPr>
          <p:cNvPicPr>
            <a:picLocks noChangeAspect="1"/>
          </p:cNvPicPr>
          <p:nvPr/>
        </p:nvPicPr>
        <p:blipFill rotWithShape="1">
          <a:blip r:embed="rId4"/>
          <a:srcRect l="2892" t="74362" r="61153" b="2960"/>
          <a:stretch/>
        </p:blipFill>
        <p:spPr>
          <a:xfrm>
            <a:off x="517424" y="4225333"/>
            <a:ext cx="4129552" cy="993184"/>
          </a:xfrm>
          <a:prstGeom prst="rect">
            <a:avLst/>
          </a:prstGeom>
        </p:spPr>
      </p:pic>
    </p:spTree>
    <p:custDataLst>
      <p:tags r:id="rId1"/>
    </p:custDataLst>
    <p:extLst>
      <p:ext uri="{BB962C8B-B14F-4D97-AF65-F5344CB8AC3E}">
        <p14:creationId xmlns:p14="http://schemas.microsoft.com/office/powerpoint/2010/main" val="665357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48448" y="127324"/>
            <a:ext cx="8358943" cy="705680"/>
          </a:xfrm>
        </p:spPr>
        <p:txBody>
          <a:bodyPr>
            <a:noAutofit/>
          </a:bodyPr>
          <a:lstStyle/>
          <a:p>
            <a:r>
              <a:rPr lang="en-US" sz="4000" dirty="0">
                <a:latin typeface="Arial" panose="020B0604020202020204" pitchFamily="34" charset="0"/>
                <a:cs typeface="Arial" panose="020B0604020202020204" pitchFamily="34" charset="0"/>
              </a:rPr>
              <a:t>IPv6 </a:t>
            </a:r>
            <a:r>
              <a:rPr lang="en-US" sz="4000" dirty="0" err="1">
                <a:latin typeface="Arial" panose="020B0604020202020204" pitchFamily="34" charset="0"/>
                <a:cs typeface="Arial" panose="020B0604020202020204" pitchFamily="34" charset="0"/>
              </a:rPr>
              <a:t>Neighbour</a:t>
            </a:r>
            <a:r>
              <a:rPr lang="en-US" sz="4000" dirty="0">
                <a:latin typeface="Arial" panose="020B0604020202020204" pitchFamily="34" charset="0"/>
                <a:cs typeface="Arial" panose="020B0604020202020204" pitchFamily="34" charset="0"/>
              </a:rPr>
              <a:t> Discovery</a:t>
            </a:r>
            <a:endParaRPr lang="en-US" sz="4000" i="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8449" y="972273"/>
            <a:ext cx="5883643" cy="4595150"/>
          </a:xfrm>
        </p:spPr>
        <p:txBody>
          <a:bodyPr/>
          <a:lstStyle/>
          <a:p>
            <a:pPr marL="285750" indent="-285750" algn="just">
              <a:buFont typeface="Courier New" panose="02070309020205020404" pitchFamily="49" charset="0"/>
              <a:buChar char="o"/>
            </a:pPr>
            <a:r>
              <a:rPr lang="en-US" sz="1800" i="1" dirty="0">
                <a:solidFill>
                  <a:schemeClr val="tx1"/>
                </a:solidFill>
              </a:rPr>
              <a:t>IPv6 </a:t>
            </a:r>
            <a:r>
              <a:rPr lang="en-US" sz="1800" i="1" dirty="0" err="1">
                <a:solidFill>
                  <a:schemeClr val="tx1"/>
                </a:solidFill>
              </a:rPr>
              <a:t>Neighbour</a:t>
            </a:r>
            <a:r>
              <a:rPr lang="en-US" sz="1800" i="1" dirty="0">
                <a:solidFill>
                  <a:schemeClr val="tx1"/>
                </a:solidFill>
              </a:rPr>
              <a:t> Discovery (ND) protocol provides:</a:t>
            </a:r>
          </a:p>
          <a:p>
            <a:pPr marL="742950" lvl="2" indent="-285750" algn="just" defTabSz="457105">
              <a:lnSpc>
                <a:spcPct val="100000"/>
              </a:lnSpc>
              <a:spcBef>
                <a:spcPct val="20000"/>
              </a:spcBef>
              <a:buFont typeface="Courier New" panose="02070309020205020404" pitchFamily="49" charset="0"/>
              <a:buChar char="o"/>
            </a:pPr>
            <a:r>
              <a:rPr lang="en-US" sz="1800" i="1" dirty="0"/>
              <a:t>Address resolution</a:t>
            </a:r>
          </a:p>
          <a:p>
            <a:pPr marL="742950" lvl="2" indent="-285750" algn="just" defTabSz="457105">
              <a:lnSpc>
                <a:spcPct val="100000"/>
              </a:lnSpc>
              <a:spcBef>
                <a:spcPct val="20000"/>
              </a:spcBef>
              <a:buFont typeface="Courier New" panose="02070309020205020404" pitchFamily="49" charset="0"/>
              <a:buChar char="o"/>
            </a:pPr>
            <a:r>
              <a:rPr lang="en-US" sz="1800" i="1" dirty="0"/>
              <a:t>Router discovery</a:t>
            </a:r>
          </a:p>
          <a:p>
            <a:pPr marL="742950" lvl="2" indent="-285750" algn="just" defTabSz="457105">
              <a:lnSpc>
                <a:spcPct val="100000"/>
              </a:lnSpc>
              <a:spcBef>
                <a:spcPct val="20000"/>
              </a:spcBef>
              <a:buFont typeface="Courier New" panose="02070309020205020404" pitchFamily="49" charset="0"/>
              <a:buChar char="o"/>
            </a:pPr>
            <a:r>
              <a:rPr lang="en-US" sz="1800" i="1" dirty="0"/>
              <a:t>Redirection services</a:t>
            </a:r>
          </a:p>
          <a:p>
            <a:pPr marL="285750" indent="-285750" algn="just">
              <a:buFont typeface="Courier New" panose="02070309020205020404" pitchFamily="49" charset="0"/>
              <a:buChar char="o"/>
            </a:pPr>
            <a:endParaRPr lang="en-US" sz="1800" i="1" dirty="0">
              <a:solidFill>
                <a:schemeClr val="tx1"/>
              </a:solidFill>
            </a:endParaRPr>
          </a:p>
          <a:p>
            <a:pPr marL="285750" indent="-285750" algn="just">
              <a:buFont typeface="Courier New" panose="02070309020205020404" pitchFamily="49" charset="0"/>
              <a:buChar char="o"/>
            </a:pPr>
            <a:r>
              <a:rPr lang="en-US" sz="1800" b="1" i="1" dirty="0">
                <a:solidFill>
                  <a:schemeClr val="tx1"/>
                </a:solidFill>
              </a:rPr>
              <a:t>ICMPv6 Neighbor Solicitation (NS) and Neighbor Advertisement (NA) messages </a:t>
            </a:r>
            <a:r>
              <a:rPr lang="en-US" sz="1800" i="1" dirty="0">
                <a:solidFill>
                  <a:schemeClr val="tx1"/>
                </a:solidFill>
              </a:rPr>
              <a:t>are used for device-to-device messaging such as </a:t>
            </a:r>
            <a:r>
              <a:rPr lang="en-US" sz="1800" b="1" i="1" dirty="0">
                <a:solidFill>
                  <a:schemeClr val="tx1"/>
                </a:solidFill>
              </a:rPr>
              <a:t>address resolution</a:t>
            </a:r>
            <a:r>
              <a:rPr lang="en-US" sz="1800" i="1" dirty="0">
                <a:solidFill>
                  <a:schemeClr val="tx1"/>
                </a:solidFill>
              </a:rPr>
              <a:t>.</a:t>
            </a:r>
          </a:p>
          <a:p>
            <a:pPr marL="285750" indent="-285750" algn="just">
              <a:buFont typeface="Courier New" panose="02070309020205020404" pitchFamily="49" charset="0"/>
              <a:buChar char="o"/>
            </a:pPr>
            <a:endParaRPr lang="en-US" sz="1800" i="1" dirty="0">
              <a:solidFill>
                <a:schemeClr val="tx1"/>
              </a:solidFill>
            </a:endParaRPr>
          </a:p>
          <a:p>
            <a:pPr marL="285750" indent="-285750" algn="just">
              <a:buFont typeface="Courier New" panose="02070309020205020404" pitchFamily="49" charset="0"/>
              <a:buChar char="o"/>
            </a:pPr>
            <a:r>
              <a:rPr lang="en-US" sz="1800" b="1" i="1" dirty="0">
                <a:solidFill>
                  <a:schemeClr val="tx1"/>
                </a:solidFill>
              </a:rPr>
              <a:t>ICMTPv6 Router Solicitation (RS) and Router Advertisement (RA) </a:t>
            </a:r>
            <a:r>
              <a:rPr lang="en-US" sz="1800" i="1" dirty="0">
                <a:solidFill>
                  <a:schemeClr val="tx1"/>
                </a:solidFill>
              </a:rPr>
              <a:t>messages are used for messaging between devices and routers for</a:t>
            </a:r>
            <a:r>
              <a:rPr lang="en-US" sz="1800" b="1" i="1" dirty="0">
                <a:solidFill>
                  <a:schemeClr val="tx1"/>
                </a:solidFill>
              </a:rPr>
              <a:t> router discovery</a:t>
            </a:r>
            <a:r>
              <a:rPr lang="en-US" sz="1800" i="1" dirty="0">
                <a:solidFill>
                  <a:schemeClr val="tx1"/>
                </a:solidFill>
              </a:rPr>
              <a:t>.</a:t>
            </a:r>
          </a:p>
          <a:p>
            <a:pPr marL="285750" indent="-285750" algn="just">
              <a:buFont typeface="Courier New" panose="02070309020205020404" pitchFamily="49" charset="0"/>
              <a:buChar char="o"/>
            </a:pPr>
            <a:endParaRPr lang="en-US" sz="1800" i="1" dirty="0">
              <a:solidFill>
                <a:schemeClr val="tx1"/>
              </a:solidFill>
            </a:endParaRPr>
          </a:p>
          <a:p>
            <a:pPr marL="285750" indent="-285750" algn="just">
              <a:buFont typeface="Courier New" panose="02070309020205020404" pitchFamily="49" charset="0"/>
              <a:buChar char="o"/>
            </a:pPr>
            <a:r>
              <a:rPr lang="en-US" sz="1800" b="1" i="1" dirty="0">
                <a:solidFill>
                  <a:schemeClr val="tx1"/>
                </a:solidFill>
              </a:rPr>
              <a:t>ICMPv6 redirect messages </a:t>
            </a:r>
            <a:r>
              <a:rPr lang="en-US" sz="1800" i="1" dirty="0">
                <a:solidFill>
                  <a:schemeClr val="tx1"/>
                </a:solidFill>
              </a:rPr>
              <a:t>are used by routers for </a:t>
            </a:r>
            <a:r>
              <a:rPr lang="en-US" sz="1800" b="1" i="1" dirty="0">
                <a:solidFill>
                  <a:schemeClr val="tx1"/>
                </a:solidFill>
              </a:rPr>
              <a:t>better next-hop selection</a:t>
            </a:r>
            <a:r>
              <a:rPr lang="en-US" sz="1800" i="1" dirty="0">
                <a:solidFill>
                  <a:schemeClr val="tx1"/>
                </a:solidFill>
              </a:rPr>
              <a:t>.</a:t>
            </a:r>
          </a:p>
          <a:p>
            <a:pPr marL="0" indent="0" algn="just"/>
            <a:endParaRPr lang="en-US" sz="1800" i="1" dirty="0">
              <a:solidFill>
                <a:schemeClr val="tx1"/>
              </a:solidFill>
              <a:cs typeface="CiscoSans ExtraLight"/>
            </a:endParaRPr>
          </a:p>
        </p:txBody>
      </p:sp>
      <p:pic>
        <p:nvPicPr>
          <p:cNvPr id="6" name="Picture 5">
            <a:extLst>
              <a:ext uri="{FF2B5EF4-FFF2-40B4-BE49-F238E27FC236}">
                <a16:creationId xmlns:a16="http://schemas.microsoft.com/office/drawing/2014/main" id="{703EA1E6-DB8C-4CF8-991E-B3CBF03838E2}"/>
              </a:ext>
            </a:extLst>
          </p:cNvPr>
          <p:cNvPicPr>
            <a:picLocks noChangeAspect="1"/>
          </p:cNvPicPr>
          <p:nvPr/>
        </p:nvPicPr>
        <p:blipFill>
          <a:blip r:embed="rId4"/>
          <a:stretch>
            <a:fillRect/>
          </a:stretch>
        </p:blipFill>
        <p:spPr>
          <a:xfrm>
            <a:off x="6438778" y="704267"/>
            <a:ext cx="5396944" cy="3786904"/>
          </a:xfrm>
          <a:prstGeom prst="rect">
            <a:avLst/>
          </a:prstGeom>
        </p:spPr>
      </p:pic>
      <p:sp>
        <p:nvSpPr>
          <p:cNvPr id="8" name="TextBox 7">
            <a:extLst>
              <a:ext uri="{FF2B5EF4-FFF2-40B4-BE49-F238E27FC236}">
                <a16:creationId xmlns:a16="http://schemas.microsoft.com/office/drawing/2014/main" id="{11A68E3D-0B51-45E3-89F8-C99A14141BA6}"/>
              </a:ext>
            </a:extLst>
          </p:cNvPr>
          <p:cNvSpPr txBox="1"/>
          <p:nvPr/>
        </p:nvSpPr>
        <p:spPr>
          <a:xfrm>
            <a:off x="6032092" y="4722664"/>
            <a:ext cx="6159908" cy="738664"/>
          </a:xfrm>
          <a:prstGeom prst="rect">
            <a:avLst/>
          </a:prstGeom>
          <a:noFill/>
        </p:spPr>
        <p:txBody>
          <a:bodyPr wrap="square">
            <a:spAutoFit/>
          </a:bodyPr>
          <a:lstStyle/>
          <a:p>
            <a:pPr marL="285750" indent="-285750" algn="just">
              <a:buFont typeface="Wingdings" panose="05000000000000000000" pitchFamily="2" charset="2"/>
              <a:buChar char="ü"/>
            </a:pPr>
            <a:r>
              <a:rPr lang="en-US" sz="1400" i="1" dirty="0">
                <a:solidFill>
                  <a:srgbClr val="000000"/>
                </a:solidFill>
              </a:rPr>
              <a:t>IPv6 devices use ND to resolve the MAC address of a known IPv6 address.</a:t>
            </a:r>
          </a:p>
          <a:p>
            <a:pPr marL="285750" indent="-285750" algn="just">
              <a:buFont typeface="Wingdings" panose="05000000000000000000" pitchFamily="2" charset="2"/>
              <a:buChar char="ü"/>
            </a:pPr>
            <a:r>
              <a:rPr lang="en-US" sz="1400" i="1" dirty="0">
                <a:solidFill>
                  <a:srgbClr val="000000"/>
                </a:solidFill>
              </a:rPr>
              <a:t>ICMPv6 Neighbor Solicitation messages are sent using special Ethernet and IPv6 multicast addresses. </a:t>
            </a:r>
          </a:p>
        </p:txBody>
      </p:sp>
    </p:spTree>
    <p:custDataLst>
      <p:tags r:id="rId1"/>
    </p:custDataLst>
    <p:extLst>
      <p:ext uri="{BB962C8B-B14F-4D97-AF65-F5344CB8AC3E}">
        <p14:creationId xmlns:p14="http://schemas.microsoft.com/office/powerpoint/2010/main" val="3139362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Summary </a:t>
            </a:r>
          </a:p>
          <a:p>
            <a:r>
              <a:rPr lang="en-GB" sz="4000" b="1" dirty="0">
                <a:effectLst>
                  <a:outerShdw blurRad="38100" dist="38100" dir="2700000" algn="tl">
                    <a:srgbClr val="000000">
                      <a:alpha val="43137"/>
                    </a:srgbClr>
                  </a:outerShdw>
                </a:effectLst>
              </a:rPr>
              <a:t>&amp;</a:t>
            </a:r>
          </a:p>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Networking </a:t>
            </a:r>
          </a:p>
          <a:p>
            <a:r>
              <a:rPr lang="en-GB" i="1" dirty="0"/>
              <a:t>(ACCA5024)</a:t>
            </a:r>
            <a:br>
              <a:rPr lang="en-GB" i="1" dirty="0"/>
            </a:br>
            <a:endParaRPr lang="en-GB" i="1" dirty="0"/>
          </a:p>
          <a:p>
            <a:r>
              <a:rPr lang="en-GB" dirty="0"/>
              <a:t>Applied Computing </a:t>
            </a:r>
            <a:r>
              <a:rPr lang="en-GB"/>
              <a:t>- FSA</a:t>
            </a:r>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1441</TotalTime>
  <Words>2020</Words>
  <Application>Microsoft Macintosh PowerPoint</Application>
  <PresentationFormat>Widescreen</PresentationFormat>
  <Paragraphs>244</Paragraphs>
  <Slides>23</Slides>
  <Notes>19</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23</vt:i4>
      </vt:variant>
    </vt:vector>
  </HeadingPairs>
  <TitlesOfParts>
    <vt:vector size="33" baseType="lpstr">
      <vt:lpstr>Arial</vt:lpstr>
      <vt:lpstr>Calibri</vt:lpstr>
      <vt:lpstr>Calibri Light</vt:lpstr>
      <vt:lpstr>CiscoSans ExtraLight</vt:lpstr>
      <vt:lpstr>Courier New</vt:lpstr>
      <vt:lpstr>Wingdings</vt:lpstr>
      <vt:lpstr>UWTSD 200_Title Page</vt:lpstr>
      <vt:lpstr>UWTSD 200_Text 1</vt:lpstr>
      <vt:lpstr>UWTSD 200_Title Page 2</vt:lpstr>
      <vt:lpstr>UWTSD 200_Subtitle 4</vt:lpstr>
      <vt:lpstr>PowerPoint Presentation</vt:lpstr>
      <vt:lpstr>PowerPoint Presentation</vt:lpstr>
      <vt:lpstr>PowerPoint Presentation</vt:lpstr>
      <vt:lpstr>Network Layer</vt:lpstr>
      <vt:lpstr>Network Layer: Characteristics</vt:lpstr>
      <vt:lpstr>Internet Protocol (IP)</vt:lpstr>
      <vt:lpstr>PowerPoint Presentation</vt:lpstr>
      <vt:lpstr> Internet Protocol (IP) version 4</vt:lpstr>
      <vt:lpstr>IPv4 Packet Header</vt:lpstr>
      <vt:lpstr>IPv4 Limitations</vt:lpstr>
      <vt:lpstr>Internet Protocol (IP) Version 6</vt:lpstr>
      <vt:lpstr>Internet Protocol (IP) Version 6</vt:lpstr>
      <vt:lpstr>IPv6 Packet  </vt:lpstr>
      <vt:lpstr>Network Layer: Routing</vt:lpstr>
      <vt:lpstr>Routing</vt:lpstr>
      <vt:lpstr>Routing</vt:lpstr>
      <vt:lpstr>Routing Table</vt:lpstr>
      <vt:lpstr>Static Routing</vt:lpstr>
      <vt:lpstr> Dynamic Routing</vt:lpstr>
      <vt:lpstr>MAC and IP</vt:lpstr>
      <vt:lpstr>MAC and IP</vt:lpstr>
      <vt:lpstr>IPv6 Neighbour Discovery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Kapilan Radhakrishnan</cp:lastModifiedBy>
  <cp:revision>81</cp:revision>
  <dcterms:created xsi:type="dcterms:W3CDTF">2021-03-05T06:07:01Z</dcterms:created>
  <dcterms:modified xsi:type="dcterms:W3CDTF">2026-10-22T09:14:03Z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