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11"/>
  </p:notesMasterIdLst>
  <p:sldIdLst>
    <p:sldId id="257" r:id="rId6"/>
    <p:sldId id="258" r:id="rId7"/>
    <p:sldId id="459" r:id="rId8"/>
    <p:sldId id="460" r:id="rId9"/>
    <p:sldId id="461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73761" autoAdjust="0"/>
  </p:normalViewPr>
  <p:slideViewPr>
    <p:cSldViewPr snapToGrid="0" snapToObjects="1">
      <p:cViewPr varScale="1">
        <p:scale>
          <a:sx n="82" d="100"/>
          <a:sy n="82" d="100"/>
        </p:scale>
        <p:origin x="2070" y="9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tableStyles" Target="tableStyle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custSel modSld">
      <pc:chgData name="Alison Rees-Edwards" userId="6ddc9a34-5fd4-438d-87b4-9c8b83b97512" providerId="ADAL" clId="{7949757A-AD69-4126-B2D1-7959911563A1}" dt="2026-08-04T07:44:28.756" v="145" actId="20577"/>
      <pc:docMkLst>
        <pc:docMk/>
      </pc:docMkLst>
      <pc:sldChg chg="modSp mod">
        <pc:chgData name="Alison Rees-Edwards" userId="6ddc9a34-5fd4-438d-87b4-9c8b83b97512" providerId="ADAL" clId="{7949757A-AD69-4126-B2D1-7959911563A1}" dt="2026-08-04T07:43:30.511" v="65" actId="20577"/>
        <pc:sldMkLst>
          <pc:docMk/>
          <pc:sldMk cId="4000592592" sldId="257"/>
        </pc:sldMkLst>
        <pc:spChg chg="mod">
          <ac:chgData name="Alison Rees-Edwards" userId="6ddc9a34-5fd4-438d-87b4-9c8b83b97512" providerId="ADAL" clId="{7949757A-AD69-4126-B2D1-7959911563A1}" dt="2026-07-30T19:31:55.943" v="27" actId="20577"/>
          <ac:spMkLst>
            <pc:docMk/>
            <pc:sldMk cId="4000592592" sldId="257"/>
            <ac:spMk id="2" creationId="{BADC0A30-BE25-DB7F-6367-EEDD0CD07380}"/>
          </ac:spMkLst>
        </pc:spChg>
        <pc:spChg chg="mod">
          <ac:chgData name="Alison Rees-Edwards" userId="6ddc9a34-5fd4-438d-87b4-9c8b83b97512" providerId="ADAL" clId="{7949757A-AD69-4126-B2D1-7959911563A1}" dt="2026-08-04T07:43:30.511" v="65" actId="20577"/>
          <ac:spMkLst>
            <pc:docMk/>
            <pc:sldMk cId="4000592592" sldId="257"/>
            <ac:spMk id="3" creationId="{C7E06FFB-A1DB-B9D6-C19A-B6F200C6B85E}"/>
          </ac:spMkLst>
        </pc:spChg>
      </pc:sldChg>
      <pc:sldChg chg="modSp mod">
        <pc:chgData name="Alison Rees-Edwards" userId="6ddc9a34-5fd4-438d-87b4-9c8b83b97512" providerId="ADAL" clId="{7949757A-AD69-4126-B2D1-7959911563A1}" dt="2026-08-04T07:43:39.349" v="84" actId="20577"/>
        <pc:sldMkLst>
          <pc:docMk/>
          <pc:sldMk cId="891992905" sldId="258"/>
        </pc:sldMkLst>
        <pc:spChg chg="mod">
          <ac:chgData name="Alison Rees-Edwards" userId="6ddc9a34-5fd4-438d-87b4-9c8b83b97512" providerId="ADAL" clId="{7949757A-AD69-4126-B2D1-7959911563A1}" dt="2026-08-04T07:43:39.349" v="84" actId="20577"/>
          <ac:spMkLst>
            <pc:docMk/>
            <pc:sldMk cId="891992905" sldId="258"/>
            <ac:spMk id="4" creationId="{6C645EF5-D069-8894-ADC1-5AD0C051121F}"/>
          </ac:spMkLst>
        </pc:spChg>
      </pc:sldChg>
      <pc:sldChg chg="modSp mod">
        <pc:chgData name="Alison Rees-Edwards" userId="6ddc9a34-5fd4-438d-87b4-9c8b83b97512" providerId="ADAL" clId="{7949757A-AD69-4126-B2D1-7959911563A1}" dt="2026-08-04T07:44:10.096" v="119" actId="20577"/>
        <pc:sldMkLst>
          <pc:docMk/>
          <pc:sldMk cId="3026624250" sldId="459"/>
        </pc:sldMkLst>
        <pc:spChg chg="mod">
          <ac:chgData name="Alison Rees-Edwards" userId="6ddc9a34-5fd4-438d-87b4-9c8b83b97512" providerId="ADAL" clId="{7949757A-AD69-4126-B2D1-7959911563A1}" dt="2026-08-04T07:44:10.096" v="119" actId="20577"/>
          <ac:spMkLst>
            <pc:docMk/>
            <pc:sldMk cId="3026624250" sldId="459"/>
            <ac:spMk id="3" creationId="{51931A4B-D18C-EAC1-7B27-C8AABCBC3032}"/>
          </ac:spMkLst>
        </pc:spChg>
        <pc:spChg chg="mod">
          <ac:chgData name="Alison Rees-Edwards" userId="6ddc9a34-5fd4-438d-87b4-9c8b83b97512" providerId="ADAL" clId="{7949757A-AD69-4126-B2D1-7959911563A1}" dt="2026-08-04T07:43:50.963" v="93" actId="20577"/>
          <ac:spMkLst>
            <pc:docMk/>
            <pc:sldMk cId="3026624250" sldId="459"/>
            <ac:spMk id="4" creationId="{ADE25AD3-E428-FB9A-EF21-7A36BE3C9B0A}"/>
          </ac:spMkLst>
        </pc:spChg>
      </pc:sldChg>
      <pc:sldChg chg="modSp mod">
        <pc:chgData name="Alison Rees-Edwards" userId="6ddc9a34-5fd4-438d-87b4-9c8b83b97512" providerId="ADAL" clId="{7949757A-AD69-4126-B2D1-7959911563A1}" dt="2026-08-04T07:44:28.756" v="145" actId="20577"/>
        <pc:sldMkLst>
          <pc:docMk/>
          <pc:sldMk cId="1067377225" sldId="461"/>
        </pc:sldMkLst>
        <pc:spChg chg="mod">
          <ac:chgData name="Alison Rees-Edwards" userId="6ddc9a34-5fd4-438d-87b4-9c8b83b97512" providerId="ADAL" clId="{7949757A-AD69-4126-B2D1-7959911563A1}" dt="2026-08-04T07:44:28.756" v="145" actId="20577"/>
          <ac:spMkLst>
            <pc:docMk/>
            <pc:sldMk cId="1067377225" sldId="461"/>
            <ac:spMk id="2" creationId="{1AA644C3-EB4F-BD98-88B0-78D4F7D0A3F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provides authentic examples for the audit workshop and helps learners critically evaluate their own setting.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41D5A-FE16-0892-7076-EC91B16D5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705A4A-1304-DACF-D49B-11864C06A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02870D-A4E3-54CD-240A-F3A899C4C2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information feeds directly into leadership planning later in the session.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5AE87E-C406-E0D0-AF3B-5F1017945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133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E0BD98-2181-05BE-2A5F-304D37060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93573E-BDCF-B3C9-F612-7F1203841D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C196CE-6A64-6409-0CDA-837424FAB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generates real examples when discussing the Active Offer and inclusive leadership.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C3DAB4-231C-9094-902D-59C45ED537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4469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9897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Sesiwn</a:t>
            </a:r>
            <a:r>
              <a:rPr lang="en-GB" sz="3600" b="1" dirty="0"/>
              <a:t> 5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r>
              <a:rPr lang="en-GB" sz="3600" dirty="0" err="1"/>
              <a:t>Gweithgareddau</a:t>
            </a:r>
            <a:r>
              <a:rPr lang="en-GB" sz="3600" dirty="0"/>
              <a:t> </a:t>
            </a:r>
            <a:r>
              <a:rPr lang="en-GB" sz="3600" dirty="0" err="1"/>
              <a:t>cyn-sesiwn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dirty="0" err="1"/>
              <a:t>Archwiliad</a:t>
            </a:r>
            <a:r>
              <a:rPr lang="en-GB" sz="3600" dirty="0"/>
              <a:t> </a:t>
            </a:r>
            <a:r>
              <a:rPr lang="en-GB" sz="3600" dirty="0" err="1"/>
              <a:t>o’r</a:t>
            </a:r>
            <a:r>
              <a:rPr lang="en-GB" sz="3600" dirty="0"/>
              <a:t>  </a:t>
            </a:r>
            <a:r>
              <a:rPr lang="en-GB" sz="3600" dirty="0" err="1"/>
              <a:t>Gymraeg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Session 5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Pre-session activities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Welsh language audit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Archwiliad o’r Gymraeg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30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5"/>
            <a:ext cx="3867150" cy="3443272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Tynnwch luniau o arwyddion, arddangosfeydd ac adnoddau;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Nodwch ble mae’r iaith Gymraeg yn weledol a ble mae’n absennol;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Dewch a’ch tystiolaeth i’r sesiwn.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44327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Photograph signage, displays and resources;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where the Welsh language is visible and where it is absent;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Bring your evidence to the session.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E82CF-69ED-39CB-DAA9-7B7141177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E25AD3-E428-FB9A-EF21-7A36BE3C9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Archwiliad sgiliau iaith staff 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20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4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40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31A4B-D18C-EAC1-7B27-C8AABCBC30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43088"/>
            <a:ext cx="3867150" cy="3792399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anffurfiol, adolygwch gallu o’r Gymraeg eich staff;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Adnabyddwch lefelau hyder ac anghenion hyfforddi;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Dewch â’ch canfyddiadau i’r gweithgaredd datblygu’r gweithlu.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DDF5C-B0D0-7BEB-7CD0-AF5CE5D12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43088"/>
            <a:ext cx="3867150" cy="379239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Informally, review staff Welsh language abilities;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confidence levels and training needs;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Bring findings to the workforce development activity.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624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39055D-6F45-370B-0B97-B4E8EBAB1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449938-A050-60AF-9183-553D42D2E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Adolygiad llais rhieni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20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Parental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voice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1B2FF-4007-7376-918F-F3829E96C9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5"/>
            <a:ext cx="3867150" cy="3443272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Edrychwch ar lythyron, y cyfryngau cymdeithasol, ffurflenni a chyfathrebiadau;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Ystyriwch os yw teuluoedd yn medru rhyngweithio drwy’r iaith Gymraeg.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CFD853-9CEC-0F88-31C1-0FFBD30B3C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44327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Examine newsletters, social media, forms and communications;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whether families can engage through the Welsh language.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898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644C3-EB4F-BD98-88B0-78D4F7D0A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Templed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achwiliad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opsiynol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Audit template (optional)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EB2AA-5989-DDF1-4276-37898E3B7B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Moodle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EC4D7-2B10-04E7-75A4-E3B347D467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on Moodle</a:t>
            </a:r>
          </a:p>
        </p:txBody>
      </p:sp>
    </p:spTree>
    <p:extLst>
      <p:ext uri="{BB962C8B-B14F-4D97-AF65-F5344CB8AC3E}">
        <p14:creationId xmlns:p14="http://schemas.microsoft.com/office/powerpoint/2010/main" val="1067377225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279</Words>
  <Application>Microsoft Office PowerPoint</Application>
  <PresentationFormat>On-screen Show (4:3)</PresentationFormat>
  <Paragraphs>36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Sesiwn 5   Gweithgareddau cyn-sesiwn  Archwiliad o’r  Gymraeg   </vt:lpstr>
      <vt:lpstr>Archwiliad o’r Gymraeg (30 munud) Welsh language audit (30 minutes)</vt:lpstr>
      <vt:lpstr>Archwiliad sgiliau iaith staff (20 munud) Staff language skills audit (20 minutes)</vt:lpstr>
      <vt:lpstr>Adolygiad llais rhieni (20 munud) Parental voice review (20 minutes)</vt:lpstr>
      <vt:lpstr>Templed achwiliad (opsiynol) Audit template (optional)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18</cp:revision>
  <dcterms:created xsi:type="dcterms:W3CDTF">2021-03-10T12:10:47Z</dcterms:created>
  <dcterms:modified xsi:type="dcterms:W3CDTF">2026-08-04T07:44:32Z</dcterms:modified>
</cp:coreProperties>
</file>