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2_20E3EC7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23055E2-1671-1907-BC9D-E7822FE56433}" name="Ikrah Tahir (2522236)" initials="I(" userId="S::2522236@student.uwtsd.ac.uk::dd16ec1e-6fc1-4193-9c3b-98e52e987106"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DA6AC7-9D87-5DEB-2A98-F0522841B7AE}" v="100" dt="2026-02-04T19:18:00.826"/>
    <p1510:client id="{A99DC6F4-E7D9-CD59-7AEF-DCF3BCCD4305}" v="5" dt="2026-02-06T18:46:50.962"/>
    <p1510:client id="{C510EF28-8636-1417-2C1C-9C019CC60CBB}" v="96" dt="2026-02-04T19:07:13.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13" Type="http://schemas.microsoft.com/office/2018/10/relationships/authors" Target="author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krah Tahir (2522236)" userId="S::2522236@student.uwtsd.ac.uk::dd16ec1e-6fc1-4193-9c3b-98e52e987106" providerId="AD" clId="Web-{8FEE6ECA-0856-1085-48E6-34E7C5579683}"/>
    <pc:docChg chg="mod modSld addMainMaster delMainMaster">
      <pc:chgData name="Ikrah Tahir (2522236)" userId="S::2522236@student.uwtsd.ac.uk::dd16ec1e-6fc1-4193-9c3b-98e52e987106" providerId="AD" clId="Web-{8FEE6ECA-0856-1085-48E6-34E7C5579683}" dt="2026-01-27T15:44:49.500" v="12" actId="1076"/>
      <pc:docMkLst>
        <pc:docMk/>
      </pc:docMkLst>
      <pc:sldChg chg="delSp modSp mod modClrScheme delDesignElem chgLayout">
        <pc:chgData name="Ikrah Tahir (2522236)" userId="S::2522236@student.uwtsd.ac.uk::dd16ec1e-6fc1-4193-9c3b-98e52e987106" providerId="AD" clId="Web-{8FEE6ECA-0856-1085-48E6-34E7C5579683}" dt="2026-01-27T15:44:20.906" v="10"/>
        <pc:sldMkLst>
          <pc:docMk/>
          <pc:sldMk cId="109857222" sldId="256"/>
        </pc:sldMkLst>
        <pc:spChg chg="mod ord">
          <ac:chgData name="Ikrah Tahir (2522236)" userId="S::2522236@student.uwtsd.ac.uk::dd16ec1e-6fc1-4193-9c3b-98e52e987106" providerId="AD" clId="Web-{8FEE6ECA-0856-1085-48E6-34E7C5579683}" dt="2026-01-27T15:44:20.906" v="10"/>
          <ac:spMkLst>
            <pc:docMk/>
            <pc:sldMk cId="109857222" sldId="256"/>
            <ac:spMk id="2" creationId="{00000000-0000-0000-0000-000000000000}"/>
          </ac:spMkLst>
        </pc:spChg>
        <pc:spChg chg="mod ord">
          <ac:chgData name="Ikrah Tahir (2522236)" userId="S::2522236@student.uwtsd.ac.uk::dd16ec1e-6fc1-4193-9c3b-98e52e987106" providerId="AD" clId="Web-{8FEE6ECA-0856-1085-48E6-34E7C5579683}" dt="2026-01-27T15:44:20.906" v="10"/>
          <ac:spMkLst>
            <pc:docMk/>
            <pc:sldMk cId="109857222" sldId="256"/>
            <ac:spMk id="3" creationId="{00000000-0000-0000-0000-000000000000}"/>
          </ac:spMkLst>
        </pc:spChg>
      </pc:sldChg>
      <pc:sldChg chg="modSp mod modClrScheme chgLayout">
        <pc:chgData name="Ikrah Tahir (2522236)" userId="S::2522236@student.uwtsd.ac.uk::dd16ec1e-6fc1-4193-9c3b-98e52e987106" providerId="AD" clId="Web-{8FEE6ECA-0856-1085-48E6-34E7C5579683}" dt="2026-01-27T15:44:49.500" v="12" actId="1076"/>
        <pc:sldMkLst>
          <pc:docMk/>
          <pc:sldMk cId="2016684383" sldId="257"/>
        </pc:sldMkLst>
        <pc:spChg chg="mod ord">
          <ac:chgData name="Ikrah Tahir (2522236)" userId="S::2522236@student.uwtsd.ac.uk::dd16ec1e-6fc1-4193-9c3b-98e52e987106" providerId="AD" clId="Web-{8FEE6ECA-0856-1085-48E6-34E7C5579683}" dt="2026-01-27T15:44:49.500" v="12" actId="1076"/>
          <ac:spMkLst>
            <pc:docMk/>
            <pc:sldMk cId="2016684383" sldId="257"/>
            <ac:spMk id="2" creationId="{159F4FB4-9578-2011-72BB-3F7BCB44FF9C}"/>
          </ac:spMkLst>
        </pc:spChg>
      </pc:sldChg>
      <pc:sldChg chg="modSp mod modClrScheme chgLayout">
        <pc:chgData name="Ikrah Tahir (2522236)" userId="S::2522236@student.uwtsd.ac.uk::dd16ec1e-6fc1-4193-9c3b-98e52e987106" providerId="AD" clId="Web-{8FEE6ECA-0856-1085-48E6-34E7C5579683}" dt="2026-01-27T15:44:20.906" v="10"/>
        <pc:sldMkLst>
          <pc:docMk/>
          <pc:sldMk cId="551808112" sldId="258"/>
        </pc:sldMkLst>
        <pc:spChg chg="mod ord">
          <ac:chgData name="Ikrah Tahir (2522236)" userId="S::2522236@student.uwtsd.ac.uk::dd16ec1e-6fc1-4193-9c3b-98e52e987106" providerId="AD" clId="Web-{8FEE6ECA-0856-1085-48E6-34E7C5579683}" dt="2026-01-27T15:44:20.906" v="10"/>
          <ac:spMkLst>
            <pc:docMk/>
            <pc:sldMk cId="551808112" sldId="258"/>
            <ac:spMk id="2" creationId="{94EAC642-21AA-BCEA-0933-94794D9B3994}"/>
          </ac:spMkLst>
        </pc:spChg>
        <pc:spChg chg="mod ord">
          <ac:chgData name="Ikrah Tahir (2522236)" userId="S::2522236@student.uwtsd.ac.uk::dd16ec1e-6fc1-4193-9c3b-98e52e987106" providerId="AD" clId="Web-{8FEE6ECA-0856-1085-48E6-34E7C5579683}" dt="2026-01-27T15:44:20.906" v="10"/>
          <ac:spMkLst>
            <pc:docMk/>
            <pc:sldMk cId="551808112" sldId="258"/>
            <ac:spMk id="3" creationId="{0EAC75CC-324C-0CFD-658A-49036FB28F9A}"/>
          </ac:spMkLst>
        </pc:spChg>
      </pc:sldChg>
      <pc:sldMasterChg chg="add addSldLayout modSldLayout">
        <pc:chgData name="Ikrah Tahir (2522236)" userId="S::2522236@student.uwtsd.ac.uk::dd16ec1e-6fc1-4193-9c3b-98e52e987106" providerId="AD" clId="Web-{8FEE6ECA-0856-1085-48E6-34E7C5579683}" dt="2026-01-27T15:44:20.906" v="10"/>
        <pc:sldMasterMkLst>
          <pc:docMk/>
          <pc:sldMasterMk cId="2386050314" sldId="2147483696"/>
        </pc:sldMasterMkLst>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54117870" sldId="2147483697"/>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511793705" sldId="2147483698"/>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4091231850" sldId="2147483699"/>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903106078" sldId="2147483700"/>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139798574" sldId="2147483701"/>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57295552" sldId="2147483702"/>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469750984" sldId="2147483703"/>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652216950" sldId="2147483704"/>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251358718" sldId="2147483705"/>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830444556" sldId="2147483706"/>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1078091402" sldId="2147483707"/>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645037890" sldId="2147483708"/>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041403023" sldId="2147483709"/>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891477576" sldId="2147483710"/>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2350811612" sldId="2147483711"/>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3704465856" sldId="2147483712"/>
          </pc:sldLayoutMkLst>
        </pc:sldLayoutChg>
        <pc:sldLayoutChg chg="add mod replId">
          <pc:chgData name="Ikrah Tahir (2522236)" userId="S::2522236@student.uwtsd.ac.uk::dd16ec1e-6fc1-4193-9c3b-98e52e987106" providerId="AD" clId="Web-{8FEE6ECA-0856-1085-48E6-34E7C5579683}" dt="2026-01-27T15:44:20.906" v="10"/>
          <pc:sldLayoutMkLst>
            <pc:docMk/>
            <pc:sldMasterMk cId="2386050314" sldId="2147483696"/>
            <pc:sldLayoutMk cId="929112253" sldId="2147483713"/>
          </pc:sldLayoutMkLst>
        </pc:sldLayoutChg>
      </pc:sldMasterChg>
    </pc:docChg>
  </pc:docChgLst>
  <pc:docChgLst>
    <pc:chgData name="Ikrah Tahir (2522236)" userId="S::2522236@student.uwtsd.ac.uk::dd16ec1e-6fc1-4193-9c3b-98e52e987106" providerId="AD" clId="Web-{DD22E587-C5C9-6EAA-71F1-6EF6F3FD321B}"/>
    <pc:docChg chg="addSld modSld addMainMaster delMainMaster">
      <pc:chgData name="Ikrah Tahir (2522236)" userId="S::2522236@student.uwtsd.ac.uk::dd16ec1e-6fc1-4193-9c3b-98e52e987106" providerId="AD" clId="Web-{DD22E587-C5C9-6EAA-71F1-6EF6F3FD321B}" dt="2026-01-27T15:23:12.177" v="36" actId="20577"/>
      <pc:docMkLst>
        <pc:docMk/>
      </pc:docMkLst>
      <pc:sldChg chg="addSp modSp mod setBg modClrScheme setClrOvrMap chgLayout">
        <pc:chgData name="Ikrah Tahir (2522236)" userId="S::2522236@student.uwtsd.ac.uk::dd16ec1e-6fc1-4193-9c3b-98e52e987106" providerId="AD" clId="Web-{DD22E587-C5C9-6EAA-71F1-6EF6F3FD321B}" dt="2026-01-27T15:22:21.346" v="20" actId="20577"/>
        <pc:sldMkLst>
          <pc:docMk/>
          <pc:sldMk cId="109857222" sldId="256"/>
        </pc:sldMkLst>
        <pc:spChg chg="mod">
          <ac:chgData name="Ikrah Tahir (2522236)" userId="S::2522236@student.uwtsd.ac.uk::dd16ec1e-6fc1-4193-9c3b-98e52e987106" providerId="AD" clId="Web-{DD22E587-C5C9-6EAA-71F1-6EF6F3FD321B}" dt="2026-01-27T15:22:21.346" v="20" actId="20577"/>
          <ac:spMkLst>
            <pc:docMk/>
            <pc:sldMk cId="109857222" sldId="256"/>
            <ac:spMk id="2" creationId="{00000000-0000-0000-0000-000000000000}"/>
          </ac:spMkLst>
        </pc:spChg>
        <pc:spChg chg="mod">
          <ac:chgData name="Ikrah Tahir (2522236)" userId="S::2522236@student.uwtsd.ac.uk::dd16ec1e-6fc1-4193-9c3b-98e52e987106" providerId="AD" clId="Web-{DD22E587-C5C9-6EAA-71F1-6EF6F3FD321B}" dt="2026-01-27T15:21:13.578" v="0"/>
          <ac:spMkLst>
            <pc:docMk/>
            <pc:sldMk cId="109857222" sldId="256"/>
            <ac:spMk id="3" creationId="{00000000-0000-0000-0000-000000000000}"/>
          </ac:spMkLst>
        </pc:spChg>
        <pc:picChg chg="add">
          <ac:chgData name="Ikrah Tahir (2522236)" userId="S::2522236@student.uwtsd.ac.uk::dd16ec1e-6fc1-4193-9c3b-98e52e987106" providerId="AD" clId="Web-{DD22E587-C5C9-6EAA-71F1-6EF6F3FD321B}" dt="2026-01-27T15:21:13.578" v="0"/>
          <ac:picMkLst>
            <pc:docMk/>
            <pc:sldMk cId="109857222" sldId="256"/>
            <ac:picMk id="4" creationId="{42AF8852-8E16-4485-AC72-E2FA14CFF1D5}"/>
          </ac:picMkLst>
        </pc:picChg>
      </pc:sldChg>
      <pc:sldChg chg="delSp modSp new">
        <pc:chgData name="Ikrah Tahir (2522236)" userId="S::2522236@student.uwtsd.ac.uk::dd16ec1e-6fc1-4193-9c3b-98e52e987106" providerId="AD" clId="Web-{DD22E587-C5C9-6EAA-71F1-6EF6F3FD321B}" dt="2026-01-27T15:22:58.598" v="33"/>
        <pc:sldMkLst>
          <pc:docMk/>
          <pc:sldMk cId="2016684383" sldId="257"/>
        </pc:sldMkLst>
        <pc:spChg chg="mod">
          <ac:chgData name="Ikrah Tahir (2522236)" userId="S::2522236@student.uwtsd.ac.uk::dd16ec1e-6fc1-4193-9c3b-98e52e987106" providerId="AD" clId="Web-{DD22E587-C5C9-6EAA-71F1-6EF6F3FD321B}" dt="2026-01-27T15:22:49.332" v="32" actId="20577"/>
          <ac:spMkLst>
            <pc:docMk/>
            <pc:sldMk cId="2016684383" sldId="257"/>
            <ac:spMk id="2" creationId="{159F4FB4-9578-2011-72BB-3F7BCB44FF9C}"/>
          </ac:spMkLst>
        </pc:spChg>
      </pc:sldChg>
      <pc:sldChg chg="modSp new">
        <pc:chgData name="Ikrah Tahir (2522236)" userId="S::2522236@student.uwtsd.ac.uk::dd16ec1e-6fc1-4193-9c3b-98e52e987106" providerId="AD" clId="Web-{DD22E587-C5C9-6EAA-71F1-6EF6F3FD321B}" dt="2026-01-27T15:23:12.177" v="36" actId="20577"/>
        <pc:sldMkLst>
          <pc:docMk/>
          <pc:sldMk cId="551808112" sldId="258"/>
        </pc:sldMkLst>
        <pc:spChg chg="mod">
          <ac:chgData name="Ikrah Tahir (2522236)" userId="S::2522236@student.uwtsd.ac.uk::dd16ec1e-6fc1-4193-9c3b-98e52e987106" providerId="AD" clId="Web-{DD22E587-C5C9-6EAA-71F1-6EF6F3FD321B}" dt="2026-01-27T15:23:12.177" v="36" actId="20577"/>
          <ac:spMkLst>
            <pc:docMk/>
            <pc:sldMk cId="551808112" sldId="258"/>
            <ac:spMk id="2" creationId="{94EAC642-21AA-BCEA-0933-94794D9B3994}"/>
          </ac:spMkLst>
        </pc:spChg>
      </pc:sldChg>
    </pc:docChg>
  </pc:docChgLst>
  <pc:docChgLst>
    <pc:chgData name="Ikrah Tahir (2522236)" userId="S::2522236@student.uwtsd.ac.uk::dd16ec1e-6fc1-4193-9c3b-98e52e987106" providerId="AD" clId="Web-{89DA6AC7-9D87-5DEB-2A98-F0522841B7AE}"/>
    <pc:docChg chg="modSld">
      <pc:chgData name="Ikrah Tahir (2522236)" userId="S::2522236@student.uwtsd.ac.uk::dd16ec1e-6fc1-4193-9c3b-98e52e987106" providerId="AD" clId="Web-{89DA6AC7-9D87-5DEB-2A98-F0522841B7AE}" dt="2026-02-04T19:18:00.826" v="97"/>
      <pc:docMkLst>
        <pc:docMk/>
      </pc:docMkLst>
      <pc:sldChg chg="modSp">
        <pc:chgData name="Ikrah Tahir (2522236)" userId="S::2522236@student.uwtsd.ac.uk::dd16ec1e-6fc1-4193-9c3b-98e52e987106" providerId="AD" clId="Web-{89DA6AC7-9D87-5DEB-2A98-F0522841B7AE}" dt="2026-02-04T19:18:00.826" v="97"/>
        <pc:sldMkLst>
          <pc:docMk/>
          <pc:sldMk cId="551808112" sldId="258"/>
        </pc:sldMkLst>
        <pc:spChg chg="mod">
          <ac:chgData name="Ikrah Tahir (2522236)" userId="S::2522236@student.uwtsd.ac.uk::dd16ec1e-6fc1-4193-9c3b-98e52e987106" providerId="AD" clId="Web-{89DA6AC7-9D87-5DEB-2A98-F0522841B7AE}" dt="2026-02-04T19:18:00.826" v="97"/>
          <ac:spMkLst>
            <pc:docMk/>
            <pc:sldMk cId="551808112" sldId="258"/>
            <ac:spMk id="3" creationId="{0EAC75CC-324C-0CFD-658A-49036FB28F9A}"/>
          </ac:spMkLst>
        </pc:spChg>
      </pc:sldChg>
      <pc:sldChg chg="modSp">
        <pc:chgData name="Ikrah Tahir (2522236)" userId="S::2522236@student.uwtsd.ac.uk::dd16ec1e-6fc1-4193-9c3b-98e52e987106" providerId="AD" clId="Web-{89DA6AC7-9D87-5DEB-2A98-F0522841B7AE}" dt="2026-02-04T19:14:38.598" v="14" actId="20577"/>
        <pc:sldMkLst>
          <pc:docMk/>
          <pc:sldMk cId="1954404152" sldId="259"/>
        </pc:sldMkLst>
        <pc:spChg chg="mod">
          <ac:chgData name="Ikrah Tahir (2522236)" userId="S::2522236@student.uwtsd.ac.uk::dd16ec1e-6fc1-4193-9c3b-98e52e987106" providerId="AD" clId="Web-{89DA6AC7-9D87-5DEB-2A98-F0522841B7AE}" dt="2026-02-04T19:14:38.598" v="14" actId="20577"/>
          <ac:spMkLst>
            <pc:docMk/>
            <pc:sldMk cId="1954404152" sldId="259"/>
            <ac:spMk id="3" creationId="{B5BD3D99-0728-5F36-4DBF-DBF80FA0F0D7}"/>
          </ac:spMkLst>
        </pc:spChg>
      </pc:sldChg>
      <pc:sldChg chg="modSp">
        <pc:chgData name="Ikrah Tahir (2522236)" userId="S::2522236@student.uwtsd.ac.uk::dd16ec1e-6fc1-4193-9c3b-98e52e987106" providerId="AD" clId="Web-{89DA6AC7-9D87-5DEB-2A98-F0522841B7AE}" dt="2026-02-04T19:17:40.232" v="95"/>
        <pc:sldMkLst>
          <pc:docMk/>
          <pc:sldMk cId="2117064466" sldId="260"/>
        </pc:sldMkLst>
        <pc:spChg chg="mod">
          <ac:chgData name="Ikrah Tahir (2522236)" userId="S::2522236@student.uwtsd.ac.uk::dd16ec1e-6fc1-4193-9c3b-98e52e987106" providerId="AD" clId="Web-{89DA6AC7-9D87-5DEB-2A98-F0522841B7AE}" dt="2026-02-04T19:17:40.232" v="95"/>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C510EF28-8636-1417-2C1C-9C019CC60CBB}"/>
    <pc:docChg chg="addSld modSld">
      <pc:chgData name="Ikrah Tahir (2522236)" userId="S::2522236@student.uwtsd.ac.uk::dd16ec1e-6fc1-4193-9c3b-98e52e987106" providerId="AD" clId="Web-{C510EF28-8636-1417-2C1C-9C019CC60CBB}" dt="2026-02-04T19:07:10.671" v="94" actId="20577"/>
      <pc:docMkLst>
        <pc:docMk/>
      </pc:docMkLst>
      <pc:sldChg chg="modSp">
        <pc:chgData name="Ikrah Tahir (2522236)" userId="S::2522236@student.uwtsd.ac.uk::dd16ec1e-6fc1-4193-9c3b-98e52e987106" providerId="AD" clId="Web-{C510EF28-8636-1417-2C1C-9C019CC60CBB}" dt="2026-02-04T19:07:10.671" v="94" actId="20577"/>
        <pc:sldMkLst>
          <pc:docMk/>
          <pc:sldMk cId="2016684383" sldId="257"/>
        </pc:sldMkLst>
        <pc:spChg chg="mod">
          <ac:chgData name="Ikrah Tahir (2522236)" userId="S::2522236@student.uwtsd.ac.uk::dd16ec1e-6fc1-4193-9c3b-98e52e987106" providerId="AD" clId="Web-{C510EF28-8636-1417-2C1C-9C019CC60CBB}" dt="2026-02-04T19:07:10.671" v="94" actId="20577"/>
          <ac:spMkLst>
            <pc:docMk/>
            <pc:sldMk cId="2016684383" sldId="257"/>
            <ac:spMk id="2" creationId="{159F4FB4-9578-2011-72BB-3F7BCB44FF9C}"/>
          </ac:spMkLst>
        </pc:spChg>
      </pc:sldChg>
      <pc:sldChg chg="modSp">
        <pc:chgData name="Ikrah Tahir (2522236)" userId="S::2522236@student.uwtsd.ac.uk::dd16ec1e-6fc1-4193-9c3b-98e52e987106" providerId="AD" clId="Web-{C510EF28-8636-1417-2C1C-9C019CC60CBB}" dt="2026-02-04T19:03:22.926" v="7" actId="20577"/>
        <pc:sldMkLst>
          <pc:docMk/>
          <pc:sldMk cId="551808112" sldId="258"/>
        </pc:sldMkLst>
        <pc:spChg chg="mod">
          <ac:chgData name="Ikrah Tahir (2522236)" userId="S::2522236@student.uwtsd.ac.uk::dd16ec1e-6fc1-4193-9c3b-98e52e987106" providerId="AD" clId="Web-{C510EF28-8636-1417-2C1C-9C019CC60CBB}" dt="2026-02-04T19:03:22.926" v="7" actId="20577"/>
          <ac:spMkLst>
            <pc:docMk/>
            <pc:sldMk cId="551808112" sldId="258"/>
            <ac:spMk id="3" creationId="{0EAC75CC-324C-0CFD-658A-49036FB28F9A}"/>
          </ac:spMkLst>
        </pc:spChg>
      </pc:sldChg>
      <pc:sldChg chg="modSp new">
        <pc:chgData name="Ikrah Tahir (2522236)" userId="S::2522236@student.uwtsd.ac.uk::dd16ec1e-6fc1-4193-9c3b-98e52e987106" providerId="AD" clId="Web-{C510EF28-8636-1417-2C1C-9C019CC60CBB}" dt="2026-02-04T19:06:09.997" v="89" actId="20577"/>
        <pc:sldMkLst>
          <pc:docMk/>
          <pc:sldMk cId="2117064466" sldId="260"/>
        </pc:sldMkLst>
        <pc:spChg chg="mod">
          <ac:chgData name="Ikrah Tahir (2522236)" userId="S::2522236@student.uwtsd.ac.uk::dd16ec1e-6fc1-4193-9c3b-98e52e987106" providerId="AD" clId="Web-{C510EF28-8636-1417-2C1C-9C019CC60CBB}" dt="2026-02-04T19:03:43.755" v="16" actId="20577"/>
          <ac:spMkLst>
            <pc:docMk/>
            <pc:sldMk cId="2117064466" sldId="260"/>
            <ac:spMk id="2" creationId="{13856869-8052-229A-D011-F5E487B2A2BF}"/>
          </ac:spMkLst>
        </pc:spChg>
        <pc:spChg chg="mod">
          <ac:chgData name="Ikrah Tahir (2522236)" userId="S::2522236@student.uwtsd.ac.uk::dd16ec1e-6fc1-4193-9c3b-98e52e987106" providerId="AD" clId="Web-{C510EF28-8636-1417-2C1C-9C019CC60CBB}" dt="2026-02-04T19:06:09.997" v="89"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A99DC6F4-E7D9-CD59-7AEF-DCF3BCCD4305}"/>
    <pc:docChg chg="modSld">
      <pc:chgData name="Ikrah Tahir (2522236)" userId="S::2522236@student.uwtsd.ac.uk::dd16ec1e-6fc1-4193-9c3b-98e52e987106" providerId="AD" clId="Web-{A99DC6F4-E7D9-CD59-7AEF-DCF3BCCD4305}" dt="2026-02-06T18:46:49.509" v="2" actId="20577"/>
      <pc:docMkLst>
        <pc:docMk/>
      </pc:docMkLst>
      <pc:sldChg chg="modSp">
        <pc:chgData name="Ikrah Tahir (2522236)" userId="S::2522236@student.uwtsd.ac.uk::dd16ec1e-6fc1-4193-9c3b-98e52e987106" providerId="AD" clId="Web-{A99DC6F4-E7D9-CD59-7AEF-DCF3BCCD4305}" dt="2026-02-06T18:46:32.415" v="0" actId="20577"/>
        <pc:sldMkLst>
          <pc:docMk/>
          <pc:sldMk cId="2016684383" sldId="257"/>
        </pc:sldMkLst>
        <pc:spChg chg="mod">
          <ac:chgData name="Ikrah Tahir (2522236)" userId="S::2522236@student.uwtsd.ac.uk::dd16ec1e-6fc1-4193-9c3b-98e52e987106" providerId="AD" clId="Web-{A99DC6F4-E7D9-CD59-7AEF-DCF3BCCD4305}" dt="2026-02-06T18:46:32.415" v="0" actId="20577"/>
          <ac:spMkLst>
            <pc:docMk/>
            <pc:sldMk cId="2016684383" sldId="257"/>
            <ac:spMk id="2" creationId="{159F4FB4-9578-2011-72BB-3F7BCB44FF9C}"/>
          </ac:spMkLst>
        </pc:spChg>
      </pc:sldChg>
      <pc:sldChg chg="modSp">
        <pc:chgData name="Ikrah Tahir (2522236)" userId="S::2522236@student.uwtsd.ac.uk::dd16ec1e-6fc1-4193-9c3b-98e52e987106" providerId="AD" clId="Web-{A99DC6F4-E7D9-CD59-7AEF-DCF3BCCD4305}" dt="2026-02-06T18:46:49.509" v="2" actId="20577"/>
        <pc:sldMkLst>
          <pc:docMk/>
          <pc:sldMk cId="2117064466" sldId="260"/>
        </pc:sldMkLst>
        <pc:spChg chg="mod">
          <ac:chgData name="Ikrah Tahir (2522236)" userId="S::2522236@student.uwtsd.ac.uk::dd16ec1e-6fc1-4193-9c3b-98e52e987106" providerId="AD" clId="Web-{A99DC6F4-E7D9-CD59-7AEF-DCF3BCCD4305}" dt="2026-02-06T18:46:49.509" v="2" actId="20577"/>
          <ac:spMkLst>
            <pc:docMk/>
            <pc:sldMk cId="2117064466" sldId="260"/>
            <ac:spMk id="3" creationId="{80A4F1BD-43FA-742E-EB2B-E909C09B7C99}"/>
          </ac:spMkLst>
        </pc:spChg>
      </pc:sldChg>
    </pc:docChg>
  </pc:docChgLst>
  <pc:docChgLst>
    <pc:chgData name="Ikrah Tahir (2522236)" userId="S::2522236@student.uwtsd.ac.uk::dd16ec1e-6fc1-4193-9c3b-98e52e987106" providerId="AD" clId="Web-{840A73CE-8318-2306-5530-CF8E16375743}"/>
    <pc:docChg chg="addSld modSld">
      <pc:chgData name="Ikrah Tahir (2522236)" userId="S::2522236@student.uwtsd.ac.uk::dd16ec1e-6fc1-4193-9c3b-98e52e987106" providerId="AD" clId="Web-{840A73CE-8318-2306-5530-CF8E16375743}" dt="2026-01-29T20:40:31.661" v="65" actId="20577"/>
      <pc:docMkLst>
        <pc:docMk/>
      </pc:docMkLst>
      <pc:sldChg chg="modSp">
        <pc:chgData name="Ikrah Tahir (2522236)" userId="S::2522236@student.uwtsd.ac.uk::dd16ec1e-6fc1-4193-9c3b-98e52e987106" providerId="AD" clId="Web-{840A73CE-8318-2306-5530-CF8E16375743}" dt="2026-01-29T20:40:31.661" v="65" actId="20577"/>
        <pc:sldMkLst>
          <pc:docMk/>
          <pc:sldMk cId="551808112" sldId="258"/>
        </pc:sldMkLst>
        <pc:spChg chg="mod">
          <ac:chgData name="Ikrah Tahir (2522236)" userId="S::2522236@student.uwtsd.ac.uk::dd16ec1e-6fc1-4193-9c3b-98e52e987106" providerId="AD" clId="Web-{840A73CE-8318-2306-5530-CF8E16375743}" dt="2026-01-29T20:39:27.955" v="44" actId="1076"/>
          <ac:spMkLst>
            <pc:docMk/>
            <pc:sldMk cId="551808112" sldId="258"/>
            <ac:spMk id="2" creationId="{94EAC642-21AA-BCEA-0933-94794D9B3994}"/>
          </ac:spMkLst>
        </pc:spChg>
        <pc:spChg chg="mod">
          <ac:chgData name="Ikrah Tahir (2522236)" userId="S::2522236@student.uwtsd.ac.uk::dd16ec1e-6fc1-4193-9c3b-98e52e987106" providerId="AD" clId="Web-{840A73CE-8318-2306-5530-CF8E16375743}" dt="2026-01-29T20:40:31.661" v="65" actId="20577"/>
          <ac:spMkLst>
            <pc:docMk/>
            <pc:sldMk cId="551808112" sldId="258"/>
            <ac:spMk id="3" creationId="{0EAC75CC-324C-0CFD-658A-49036FB28F9A}"/>
          </ac:spMkLst>
        </pc:spChg>
      </pc:sldChg>
      <pc:sldChg chg="modSp new">
        <pc:chgData name="Ikrah Tahir (2522236)" userId="S::2522236@student.uwtsd.ac.uk::dd16ec1e-6fc1-4193-9c3b-98e52e987106" providerId="AD" clId="Web-{840A73CE-8318-2306-5530-CF8E16375743}" dt="2026-01-29T20:39:47.737" v="46" actId="1076"/>
        <pc:sldMkLst>
          <pc:docMk/>
          <pc:sldMk cId="1954404152" sldId="259"/>
        </pc:sldMkLst>
        <pc:spChg chg="mod">
          <ac:chgData name="Ikrah Tahir (2522236)" userId="S::2522236@student.uwtsd.ac.uk::dd16ec1e-6fc1-4193-9c3b-98e52e987106" providerId="AD" clId="Web-{840A73CE-8318-2306-5530-CF8E16375743}" dt="2026-01-29T20:38:31.466" v="35" actId="20577"/>
          <ac:spMkLst>
            <pc:docMk/>
            <pc:sldMk cId="1954404152" sldId="259"/>
            <ac:spMk id="2" creationId="{B17810CC-F3B3-FDBF-0F4A-E54409A320C9}"/>
          </ac:spMkLst>
        </pc:spChg>
        <pc:spChg chg="mod">
          <ac:chgData name="Ikrah Tahir (2522236)" userId="S::2522236@student.uwtsd.ac.uk::dd16ec1e-6fc1-4193-9c3b-98e52e987106" providerId="AD" clId="Web-{840A73CE-8318-2306-5530-CF8E16375743}" dt="2026-01-29T20:39:47.737" v="46" actId="1076"/>
          <ac:spMkLst>
            <pc:docMk/>
            <pc:sldMk cId="1954404152" sldId="259"/>
            <ac:spMk id="3" creationId="{B5BD3D99-0728-5F36-4DBF-DBF80FA0F0D7}"/>
          </ac:spMkLst>
        </pc:spChg>
      </pc:sldChg>
    </pc:docChg>
  </pc:docChgLst>
  <pc:docChgLst>
    <pc:chgData name="Ikrah Tahir (2522236)" userId="S::2522236@student.uwtsd.ac.uk::dd16ec1e-6fc1-4193-9c3b-98e52e987106" providerId="AD" clId="Web-{283232C5-EBEA-B77C-7195-C9805EECC8D0}"/>
    <pc:docChg chg="mod modSld">
      <pc:chgData name="Ikrah Tahir (2522236)" userId="S::2522236@student.uwtsd.ac.uk::dd16ec1e-6fc1-4193-9c3b-98e52e987106" providerId="AD" clId="Web-{283232C5-EBEA-B77C-7195-C9805EECC8D0}" dt="2026-01-31T19:15:55.438" v="15" actId="1076"/>
      <pc:docMkLst>
        <pc:docMk/>
      </pc:docMkLst>
      <pc:sldChg chg="addSp delSp modSp mod setBg setClrOvrMap">
        <pc:chgData name="Ikrah Tahir (2522236)" userId="S::2522236@student.uwtsd.ac.uk::dd16ec1e-6fc1-4193-9c3b-98e52e987106" providerId="AD" clId="Web-{283232C5-EBEA-B77C-7195-C9805EECC8D0}" dt="2026-01-31T19:13:07.543" v="2"/>
        <pc:sldMkLst>
          <pc:docMk/>
          <pc:sldMk cId="2016684383" sldId="257"/>
        </pc:sldMkLst>
        <pc:spChg chg="mod">
          <ac:chgData name="Ikrah Tahir (2522236)" userId="S::2522236@student.uwtsd.ac.uk::dd16ec1e-6fc1-4193-9c3b-98e52e987106" providerId="AD" clId="Web-{283232C5-EBEA-B77C-7195-C9805EECC8D0}" dt="2026-01-31T19:13:07.543" v="2"/>
          <ac:spMkLst>
            <pc:docMk/>
            <pc:sldMk cId="2016684383" sldId="257"/>
            <ac:spMk id="2" creationId="{159F4FB4-9578-2011-72BB-3F7BCB44FF9C}"/>
          </ac:spMkLst>
        </pc:spChg>
        <pc:spChg chg="add">
          <ac:chgData name="Ikrah Tahir (2522236)" userId="S::2522236@student.uwtsd.ac.uk::dd16ec1e-6fc1-4193-9c3b-98e52e987106" providerId="AD" clId="Web-{283232C5-EBEA-B77C-7195-C9805EECC8D0}" dt="2026-01-31T19:13:07.543" v="2"/>
          <ac:spMkLst>
            <pc:docMk/>
            <pc:sldMk cId="2016684383" sldId="257"/>
            <ac:spMk id="35" creationId="{7E134C76-7FB4-4BB7-9322-DD8A4B179ACD}"/>
          </ac:spMkLst>
        </pc:spChg>
        <pc:spChg chg="add">
          <ac:chgData name="Ikrah Tahir (2522236)" userId="S::2522236@student.uwtsd.ac.uk::dd16ec1e-6fc1-4193-9c3b-98e52e987106" providerId="AD" clId="Web-{283232C5-EBEA-B77C-7195-C9805EECC8D0}" dt="2026-01-31T19:13:07.543" v="2"/>
          <ac:spMkLst>
            <pc:docMk/>
            <pc:sldMk cId="2016684383" sldId="257"/>
            <ac:spMk id="36" creationId="{C0C57804-4F33-4D85-AA3E-DA0F214BBD91}"/>
          </ac:spMkLst>
        </pc:spChg>
        <pc:cxnChg chg="add">
          <ac:chgData name="Ikrah Tahir (2522236)" userId="S::2522236@student.uwtsd.ac.uk::dd16ec1e-6fc1-4193-9c3b-98e52e987106" providerId="AD" clId="Web-{283232C5-EBEA-B77C-7195-C9805EECC8D0}" dt="2026-01-31T19:13:07.543" v="2"/>
          <ac:cxnSpMkLst>
            <pc:docMk/>
            <pc:sldMk cId="2016684383" sldId="257"/>
            <ac:cxnSpMk id="30" creationId="{FEB90296-CFE0-401D-9CA3-32966EC4F01D}"/>
          </ac:cxnSpMkLst>
        </pc:cxnChg>
        <pc:cxnChg chg="add">
          <ac:chgData name="Ikrah Tahir (2522236)" userId="S::2522236@student.uwtsd.ac.uk::dd16ec1e-6fc1-4193-9c3b-98e52e987106" providerId="AD" clId="Web-{283232C5-EBEA-B77C-7195-C9805EECC8D0}" dt="2026-01-31T19:13:07.543" v="2"/>
          <ac:cxnSpMkLst>
            <pc:docMk/>
            <pc:sldMk cId="2016684383" sldId="257"/>
            <ac:cxnSpMk id="31" creationId="{08C9B4EE-7611-4ED9-B356-7BDD377C39B0}"/>
          </ac:cxnSpMkLst>
        </pc:cxnChg>
        <pc:cxnChg chg="add">
          <ac:chgData name="Ikrah Tahir (2522236)" userId="S::2522236@student.uwtsd.ac.uk::dd16ec1e-6fc1-4193-9c3b-98e52e987106" providerId="AD" clId="Web-{283232C5-EBEA-B77C-7195-C9805EECC8D0}" dt="2026-01-31T19:13:07.543" v="2"/>
          <ac:cxnSpMkLst>
            <pc:docMk/>
            <pc:sldMk cId="2016684383" sldId="257"/>
            <ac:cxnSpMk id="32" creationId="{4A4F266A-F2F7-47CD-8BBC-E3777E982FD2}"/>
          </ac:cxnSpMkLst>
        </pc:cxnChg>
        <pc:cxnChg chg="add">
          <ac:chgData name="Ikrah Tahir (2522236)" userId="S::2522236@student.uwtsd.ac.uk::dd16ec1e-6fc1-4193-9c3b-98e52e987106" providerId="AD" clId="Web-{283232C5-EBEA-B77C-7195-C9805EECC8D0}" dt="2026-01-31T19:13:07.543" v="2"/>
          <ac:cxnSpMkLst>
            <pc:docMk/>
            <pc:sldMk cId="2016684383" sldId="257"/>
            <ac:cxnSpMk id="33" creationId="{20D69C80-8919-4A32-B897-F2A21F940574}"/>
          </ac:cxnSpMkLst>
        </pc:cxnChg>
        <pc:cxnChg chg="add">
          <ac:chgData name="Ikrah Tahir (2522236)" userId="S::2522236@student.uwtsd.ac.uk::dd16ec1e-6fc1-4193-9c3b-98e52e987106" providerId="AD" clId="Web-{283232C5-EBEA-B77C-7195-C9805EECC8D0}" dt="2026-01-31T19:13:07.543" v="2"/>
          <ac:cxnSpMkLst>
            <pc:docMk/>
            <pc:sldMk cId="2016684383" sldId="257"/>
            <ac:cxnSpMk id="34" creationId="{F427B072-CC5B-481B-9719-8CD4C54444BE}"/>
          </ac:cxnSpMkLst>
        </pc:cxnChg>
      </pc:sldChg>
      <pc:sldChg chg="addSp delSp modSp mod setBg setClrOvrMap">
        <pc:chgData name="Ikrah Tahir (2522236)" userId="S::2522236@student.uwtsd.ac.uk::dd16ec1e-6fc1-4193-9c3b-98e52e987106" providerId="AD" clId="Web-{283232C5-EBEA-B77C-7195-C9805EECC8D0}" dt="2026-01-31T19:15:55.438" v="15" actId="1076"/>
        <pc:sldMkLst>
          <pc:docMk/>
          <pc:sldMk cId="551808112" sldId="258"/>
        </pc:sldMkLst>
        <pc:spChg chg="mod">
          <ac:chgData name="Ikrah Tahir (2522236)" userId="S::2522236@student.uwtsd.ac.uk::dd16ec1e-6fc1-4193-9c3b-98e52e987106" providerId="AD" clId="Web-{283232C5-EBEA-B77C-7195-C9805EECC8D0}" dt="2026-01-31T19:14:42.671" v="9" actId="1076"/>
          <ac:spMkLst>
            <pc:docMk/>
            <pc:sldMk cId="551808112" sldId="258"/>
            <ac:spMk id="2" creationId="{94EAC642-21AA-BCEA-0933-94794D9B3994}"/>
          </ac:spMkLst>
        </pc:spChg>
        <pc:spChg chg="mod">
          <ac:chgData name="Ikrah Tahir (2522236)" userId="S::2522236@student.uwtsd.ac.uk::dd16ec1e-6fc1-4193-9c3b-98e52e987106" providerId="AD" clId="Web-{283232C5-EBEA-B77C-7195-C9805EECC8D0}" dt="2026-01-31T19:15:55.438" v="15" actId="1076"/>
          <ac:spMkLst>
            <pc:docMk/>
            <pc:sldMk cId="551808112" sldId="258"/>
            <ac:spMk id="3" creationId="{0EAC75CC-324C-0CFD-658A-49036FB28F9A}"/>
          </ac:spMkLst>
        </pc:spChg>
        <pc:spChg chg="add">
          <ac:chgData name="Ikrah Tahir (2522236)" userId="S::2522236@student.uwtsd.ac.uk::dd16ec1e-6fc1-4193-9c3b-98e52e987106" providerId="AD" clId="Web-{283232C5-EBEA-B77C-7195-C9805EECC8D0}" dt="2026-01-31T19:13:17.309" v="3"/>
          <ac:spMkLst>
            <pc:docMk/>
            <pc:sldMk cId="551808112" sldId="258"/>
            <ac:spMk id="10" creationId="{124D9F5B-C72B-41EE-97C2-D3600B62717D}"/>
          </ac:spMkLst>
        </pc:spChg>
        <pc:grpChg chg="add">
          <ac:chgData name="Ikrah Tahir (2522236)" userId="S::2522236@student.uwtsd.ac.uk::dd16ec1e-6fc1-4193-9c3b-98e52e987106" providerId="AD" clId="Web-{283232C5-EBEA-B77C-7195-C9805EECC8D0}" dt="2026-01-31T19:13:17.309" v="3"/>
          <ac:grpSpMkLst>
            <pc:docMk/>
            <pc:sldMk cId="551808112" sldId="258"/>
            <ac:grpSpMk id="12" creationId="{0180A64C-1862-4B1B-8953-FA96DEE4C44F}"/>
          </ac:grpSpMkLst>
        </pc:grpChg>
        <pc:picChg chg="add mod">
          <ac:chgData name="Ikrah Tahir (2522236)" userId="S::2522236@student.uwtsd.ac.uk::dd16ec1e-6fc1-4193-9c3b-98e52e987106" providerId="AD" clId="Web-{283232C5-EBEA-B77C-7195-C9805EECC8D0}" dt="2026-01-31T19:14:50.015" v="13" actId="1076"/>
          <ac:picMkLst>
            <pc:docMk/>
            <pc:sldMk cId="551808112" sldId="258"/>
            <ac:picMk id="4" creationId="{CB97F125-E893-18B5-0894-3B5AD48069CE}"/>
          </ac:picMkLst>
        </pc:picChg>
      </pc:sldChg>
    </pc:docChg>
  </pc:docChgLst>
</pc:chgInfo>
</file>

<file path=ppt/comments/modernComment_102_20E3EC70.xml><?xml version="1.0" encoding="utf-8"?>
<p188:cmLst xmlns:a="http://schemas.openxmlformats.org/drawingml/2006/main" xmlns:r="http://schemas.openxmlformats.org/officeDocument/2006/relationships" xmlns:p188="http://schemas.microsoft.com/office/powerpoint/2018/8/main">
  <p188:cm id="{D88CBE69-2C80-459B-BA85-01283FE52039}" authorId="{623055E2-1671-1907-BC9D-E7822FE56433}" created="2026-01-31T19:15:17.703">
    <ac:deMkLst xmlns:ac="http://schemas.microsoft.com/office/drawing/2013/main/command">
      <pc:docMk xmlns:pc="http://schemas.microsoft.com/office/powerpoint/2013/main/command"/>
      <pc:sldMk xmlns:pc="http://schemas.microsoft.com/office/powerpoint/2013/main/command" cId="551808112" sldId="258"/>
      <ac:picMk id="4" creationId="{CB97F125-E893-18B5-0894-3B5AD48069CE}"/>
    </ac:deMkLst>
    <p188:txBody>
      <a:bodyPr/>
      <a:lstStyle/>
      <a:p>
        <a:r>
          <a:rPr lang="en-GB"/>
          <a:t>healthcare professionals </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17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1793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23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3106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9798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295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9750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221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1358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044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809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4503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1403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91477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0811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4465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911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2/6/2026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605031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2_20E3EC70.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42AF8852-8E16-4485-AC72-E2FA14CFF1D5}"/>
              </a:ext>
            </a:extLst>
          </p:cNvPr>
          <p:cNvPicPr>
            <a:picLocks noChangeAspect="1"/>
          </p:cNvPicPr>
          <p:nvPr/>
        </p:nvPicPr>
        <p:blipFill>
          <a:blip r:embed="rId2">
            <a:alphaModFix amt="60000"/>
          </a:blip>
          <a:srcRect t="15605"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fontScale="90000"/>
          </a:bodyPr>
          <a:lstStyle/>
          <a:p>
            <a:r>
              <a:rPr lang="en-GB" sz="5400" dirty="0">
                <a:solidFill>
                  <a:srgbClr val="FFFFFF"/>
                </a:solidFill>
              </a:rPr>
              <a:t>Digital Skills and Research Methods </a:t>
            </a:r>
            <a:r>
              <a:rPr lang="en-GB" sz="5400" dirty="0" err="1">
                <a:solidFill>
                  <a:srgbClr val="FFFFFF"/>
                </a:solidFill>
              </a:rPr>
              <a:t>CertHE</a:t>
            </a:r>
            <a:r>
              <a:rPr lang="en-GB" sz="5400" dirty="0">
                <a:solidFill>
                  <a:srgbClr val="FFFFFF"/>
                </a:solidFill>
              </a:rPr>
              <a:t> LCHS4007</a:t>
            </a:r>
            <a:endParaRPr lang="en-GB" sz="5400" dirty="0" err="1">
              <a:solidFill>
                <a:srgbClr val="FFFFFF"/>
              </a:solidFill>
            </a:endParaRPr>
          </a:p>
        </p:txBody>
      </p:sp>
      <p:sp>
        <p:nvSpPr>
          <p:cNvPr id="3" name="Subtitle 2"/>
          <p:cNvSpPr>
            <a:spLocks noGrp="1"/>
          </p:cNvSpPr>
          <p:nvPr>
            <p:ph type="subTitle" idx="1"/>
          </p:nvPr>
        </p:nvSpPr>
        <p:spPr>
          <a:xfrm>
            <a:off x="2301923" y="3793937"/>
            <a:ext cx="7588155" cy="1414091"/>
          </a:xfrm>
        </p:spPr>
        <p:txBody>
          <a:bodyPr>
            <a:normAutofit/>
          </a:bodyPr>
          <a:lstStyle/>
          <a:p>
            <a:endParaRPr lang="en-GB" sz="22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35" name="Rectangle 34">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36"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9F4FB4-9578-2011-72BB-3F7BCB44FF9C}"/>
              </a:ext>
            </a:extLst>
          </p:cNvPr>
          <p:cNvSpPr>
            <a:spLocks noGrp="1"/>
          </p:cNvSpPr>
          <p:nvPr>
            <p:ph type="title"/>
          </p:nvPr>
        </p:nvSpPr>
        <p:spPr>
          <a:xfrm>
            <a:off x="684212" y="685799"/>
            <a:ext cx="9678988" cy="3673474"/>
          </a:xfrm>
        </p:spPr>
        <p:txBody>
          <a:bodyPr vert="horz" lIns="91440" tIns="45720" rIns="91440" bIns="45720" rtlCol="0" anchor="b">
            <a:normAutofit/>
          </a:bodyPr>
          <a:lstStyle/>
          <a:p>
            <a:r>
              <a:rPr lang="en-US" sz="6000" dirty="0">
                <a:solidFill>
                  <a:schemeClr val="tx2"/>
                </a:solidFill>
              </a:rPr>
              <a:t>Ikrah Tahir 2522236</a:t>
            </a:r>
            <a:br>
              <a:rPr lang="en-US" sz="6000" dirty="0">
                <a:solidFill>
                  <a:schemeClr val="tx2"/>
                </a:solidFill>
              </a:rPr>
            </a:br>
            <a:endParaRPr lang="en-US" sz="6000">
              <a:solidFill>
                <a:schemeClr val="tx2"/>
              </a:solidFill>
            </a:endParaRPr>
          </a:p>
        </p:txBody>
      </p:sp>
    </p:spTree>
    <p:extLst>
      <p:ext uri="{BB962C8B-B14F-4D97-AF65-F5344CB8AC3E}">
        <p14:creationId xmlns:p14="http://schemas.microsoft.com/office/powerpoint/2010/main" val="201668438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AC642-21AA-BCEA-0933-94794D9B3994}"/>
              </a:ext>
            </a:extLst>
          </p:cNvPr>
          <p:cNvSpPr>
            <a:spLocks noGrp="1"/>
          </p:cNvSpPr>
          <p:nvPr>
            <p:ph type="title"/>
          </p:nvPr>
        </p:nvSpPr>
        <p:spPr>
          <a:xfrm>
            <a:off x="6702340" y="116615"/>
            <a:ext cx="4205003" cy="1507067"/>
          </a:xfrm>
        </p:spPr>
        <p:txBody>
          <a:bodyPr>
            <a:normAutofit/>
          </a:bodyPr>
          <a:lstStyle/>
          <a:p>
            <a:r>
              <a:rPr lang="en-GB" sz="3200">
                <a:solidFill>
                  <a:srgbClr val="FFFFFF"/>
                </a:solidFill>
              </a:rPr>
              <a:t>Task 1</a:t>
            </a:r>
          </a:p>
        </p:txBody>
      </p:sp>
      <p:sp>
        <p:nvSpPr>
          <p:cNvPr id="3" name="Content Placeholder 2">
            <a:extLst>
              <a:ext uri="{FF2B5EF4-FFF2-40B4-BE49-F238E27FC236}">
                <a16:creationId xmlns:a16="http://schemas.microsoft.com/office/drawing/2014/main" id="{0EAC75CC-324C-0CFD-658A-49036FB28F9A}"/>
              </a:ext>
            </a:extLst>
          </p:cNvPr>
          <p:cNvSpPr>
            <a:spLocks noGrp="1"/>
          </p:cNvSpPr>
          <p:nvPr>
            <p:ph idx="1"/>
          </p:nvPr>
        </p:nvSpPr>
        <p:spPr>
          <a:xfrm>
            <a:off x="6095998" y="1620329"/>
            <a:ext cx="4819653" cy="3615267"/>
          </a:xfrm>
        </p:spPr>
        <p:txBody>
          <a:bodyPr>
            <a:normAutofit lnSpcReduction="10000"/>
          </a:bodyPr>
          <a:lstStyle/>
          <a:p>
            <a:pPr>
              <a:lnSpc>
                <a:spcPct val="90000"/>
              </a:lnSpc>
            </a:pPr>
            <a:r>
              <a:rPr lang="en-GB" sz="1400" dirty="0">
                <a:solidFill>
                  <a:srgbClr val="0F496F"/>
                </a:solidFill>
                <a:highlight>
                  <a:srgbClr val="FFFFFF"/>
                </a:highlight>
                <a:latin typeface="Arial"/>
                <a:ea typeface="+mn-lt"/>
                <a:cs typeface="+mn-lt"/>
              </a:rPr>
              <a:t>Healthcare professionals strive to provide the best possible care, and Microsoft Office is a widely-used tool of choice that enables them to work productively, collaboratively and securely from anywhere, and on multiple devices.</a:t>
            </a:r>
            <a:endParaRPr lang="en-GB" sz="1400" dirty="0">
              <a:solidFill>
                <a:srgbClr val="0F496F"/>
              </a:solidFill>
              <a:latin typeface="Arial"/>
              <a:cs typeface="Arial"/>
            </a:endParaRPr>
          </a:p>
          <a:p>
            <a:pPr>
              <a:lnSpc>
                <a:spcPct val="90000"/>
              </a:lnSpc>
              <a:buClr>
                <a:srgbClr val="FFFFFF"/>
              </a:buClr>
            </a:pPr>
            <a:r>
              <a:rPr lang="en-GB" sz="1400" dirty="0">
                <a:solidFill>
                  <a:srgbClr val="0F496F"/>
                </a:solidFill>
                <a:highlight>
                  <a:srgbClr val="FFFFFF"/>
                </a:highlight>
                <a:latin typeface="Arial"/>
                <a:ea typeface="+mn-lt"/>
                <a:cs typeface="+mn-lt"/>
              </a:rPr>
              <a:t>As an innovative, collaborative NHS organisation providing digital and IT services to health and care providers in primary, secondary and third sectors across the UK, we know full well the benefits that Microsoft Office 365 can provide for healthcare professionals.</a:t>
            </a:r>
            <a:endParaRPr lang="en-GB" sz="1400" dirty="0">
              <a:solidFill>
                <a:srgbClr val="0F496F"/>
              </a:solidFill>
              <a:latin typeface="Arial"/>
              <a:cs typeface="Arial"/>
            </a:endParaRPr>
          </a:p>
          <a:p>
            <a:pPr>
              <a:lnSpc>
                <a:spcPct val="90000"/>
              </a:lnSpc>
              <a:buClr>
                <a:srgbClr val="FFFFFF"/>
              </a:buClr>
            </a:pPr>
            <a:r>
              <a:rPr lang="en-GB" sz="1400" dirty="0">
                <a:solidFill>
                  <a:srgbClr val="0F496F"/>
                </a:solidFill>
                <a:highlight>
                  <a:srgbClr val="FFFFFF"/>
                </a:highlight>
                <a:latin typeface="Arial"/>
                <a:ea typeface="+mn-lt"/>
                <a:cs typeface="+mn-lt"/>
              </a:rPr>
              <a:t>It is one of  the tried and trusted digital healthcare solutions employed to maximum effect by every dedicated team of health informatics experts, who share the sector’s passion and values for providing the best possible care, insight and service for patients</a:t>
            </a:r>
            <a:endParaRPr lang="en-GB" sz="1400" dirty="0">
              <a:solidFill>
                <a:srgbClr val="0F496F"/>
              </a:solidFill>
              <a:latin typeface="Arial"/>
              <a:cs typeface="Arial"/>
            </a:endParaRPr>
          </a:p>
          <a:p>
            <a:pPr>
              <a:lnSpc>
                <a:spcPct val="90000"/>
              </a:lnSpc>
              <a:buClr>
                <a:srgbClr val="FFFFFF"/>
              </a:buClr>
            </a:pPr>
            <a:endParaRPr lang="en-GB" sz="1400">
              <a:solidFill>
                <a:srgbClr val="0F496F"/>
              </a:solidFill>
              <a:highlight>
                <a:srgbClr val="FFFFFF"/>
              </a:highlight>
              <a:latin typeface="Arial"/>
            </a:endParaRPr>
          </a:p>
          <a:p>
            <a:pPr>
              <a:lnSpc>
                <a:spcPct val="90000"/>
              </a:lnSpc>
              <a:buClr>
                <a:srgbClr val="FFFFFF"/>
              </a:buClr>
            </a:pPr>
            <a:endParaRPr lang="en-GB" sz="140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4" name="Picture 3" descr="A group of people in blue scrubs&#10;&#10;AI-generated content may be incorrect.">
            <a:extLst>
              <a:ext uri="{FF2B5EF4-FFF2-40B4-BE49-F238E27FC236}">
                <a16:creationId xmlns:a16="http://schemas.microsoft.com/office/drawing/2014/main" id="{CB97F125-E893-18B5-0894-3B5AD48069CE}"/>
              </a:ext>
            </a:extLst>
          </p:cNvPr>
          <p:cNvPicPr>
            <a:picLocks noChangeAspect="1"/>
          </p:cNvPicPr>
          <p:nvPr/>
        </p:nvPicPr>
        <p:blipFill>
          <a:blip r:embed="rId3"/>
          <a:stretch>
            <a:fillRect/>
          </a:stretch>
        </p:blipFill>
        <p:spPr>
          <a:xfrm>
            <a:off x="15991" y="877018"/>
            <a:ext cx="6078395" cy="4198189"/>
          </a:xfrm>
          <a:prstGeom prst="rect">
            <a:avLst/>
          </a:prstGeom>
        </p:spPr>
      </p:pic>
    </p:spTree>
    <p:extLst>
      <p:ext uri="{BB962C8B-B14F-4D97-AF65-F5344CB8AC3E}">
        <p14:creationId xmlns:p14="http://schemas.microsoft.com/office/powerpoint/2010/main" val="551808112"/>
      </p:ext>
    </p:extLst>
  </p:cSld>
  <p:clrMapOvr>
    <a:overrideClrMapping bg1="lt1" tx1="dk1" bg2="lt2" tx2="dk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6869-8052-229A-D011-F5E487B2A2BF}"/>
              </a:ext>
            </a:extLst>
          </p:cNvPr>
          <p:cNvSpPr>
            <a:spLocks noGrp="1"/>
          </p:cNvSpPr>
          <p:nvPr>
            <p:ph type="title"/>
          </p:nvPr>
        </p:nvSpPr>
        <p:spPr>
          <a:xfrm>
            <a:off x="583571" y="202879"/>
            <a:ext cx="8534400" cy="1507067"/>
          </a:xfrm>
        </p:spPr>
        <p:txBody>
          <a:bodyPr/>
          <a:lstStyle/>
          <a:p>
            <a:r>
              <a:rPr lang="en-GB" dirty="0"/>
              <a:t>Microsoft Word</a:t>
            </a:r>
          </a:p>
        </p:txBody>
      </p:sp>
      <p:sp>
        <p:nvSpPr>
          <p:cNvPr id="3" name="Content Placeholder 2">
            <a:extLst>
              <a:ext uri="{FF2B5EF4-FFF2-40B4-BE49-F238E27FC236}">
                <a16:creationId xmlns:a16="http://schemas.microsoft.com/office/drawing/2014/main" id="{80A4F1BD-43FA-742E-EB2B-E909C09B7C99}"/>
              </a:ext>
            </a:extLst>
          </p:cNvPr>
          <p:cNvSpPr>
            <a:spLocks noGrp="1"/>
          </p:cNvSpPr>
          <p:nvPr>
            <p:ph idx="1"/>
          </p:nvPr>
        </p:nvSpPr>
        <p:spPr>
          <a:xfrm>
            <a:off x="583571" y="1462177"/>
            <a:ext cx="8059947" cy="4894851"/>
          </a:xfrm>
        </p:spPr>
        <p:txBody>
          <a:bodyPr>
            <a:normAutofit/>
          </a:bodyPr>
          <a:lstStyle/>
          <a:p>
            <a:r>
              <a:rPr lang="en-GB" sz="1800" err="1">
                <a:solidFill>
                  <a:schemeClr val="bg1"/>
                </a:solidFill>
                <a:latin typeface="Arial"/>
                <a:cs typeface="Arial"/>
              </a:rPr>
              <a:t>Micrsoft</a:t>
            </a:r>
            <a:r>
              <a:rPr lang="en-GB" sz="1800" dirty="0">
                <a:solidFill>
                  <a:schemeClr val="bg1"/>
                </a:solidFill>
                <a:latin typeface="Arial"/>
                <a:cs typeface="Arial"/>
              </a:rPr>
              <a:t> Word is great to use at a care home as you can use a word document for reports and many sensitive information for the client such as medical documents and personal details like their address and contacts numbers also their next of kin.</a:t>
            </a:r>
          </a:p>
          <a:p>
            <a:pPr>
              <a:buClr>
                <a:srgbClr val="FFFFFF"/>
              </a:buClr>
            </a:pPr>
            <a:r>
              <a:rPr lang="en-GB" sz="1800" dirty="0">
                <a:solidFill>
                  <a:schemeClr val="bg1"/>
                </a:solidFill>
                <a:latin typeface="Arial"/>
                <a:cs typeface="Arial"/>
              </a:rPr>
              <a:t>Some Negatives could be that if the document is not password protected then it can easily be accessed by others this can breach confidentiality in the care home. </a:t>
            </a:r>
          </a:p>
        </p:txBody>
      </p:sp>
    </p:spTree>
    <p:extLst>
      <p:ext uri="{BB962C8B-B14F-4D97-AF65-F5344CB8AC3E}">
        <p14:creationId xmlns:p14="http://schemas.microsoft.com/office/powerpoint/2010/main" val="2117064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10CC-F3B3-FDBF-0F4A-E54409A320C9}"/>
              </a:ext>
            </a:extLst>
          </p:cNvPr>
          <p:cNvSpPr>
            <a:spLocks noGrp="1"/>
          </p:cNvSpPr>
          <p:nvPr>
            <p:ph type="title"/>
          </p:nvPr>
        </p:nvSpPr>
        <p:spPr>
          <a:xfrm>
            <a:off x="482929" y="202879"/>
            <a:ext cx="8534400" cy="1507067"/>
          </a:xfrm>
        </p:spPr>
        <p:txBody>
          <a:bodyPr/>
          <a:lstStyle/>
          <a:p>
            <a:r>
              <a:rPr lang="en-GB" dirty="0"/>
              <a:t>Reference Page </a:t>
            </a:r>
          </a:p>
        </p:txBody>
      </p:sp>
      <p:sp>
        <p:nvSpPr>
          <p:cNvPr id="3" name="Content Placeholder 2">
            <a:extLst>
              <a:ext uri="{FF2B5EF4-FFF2-40B4-BE49-F238E27FC236}">
                <a16:creationId xmlns:a16="http://schemas.microsoft.com/office/drawing/2014/main" id="{B5BD3D99-0728-5F36-4DBF-DBF80FA0F0D7}"/>
              </a:ext>
            </a:extLst>
          </p:cNvPr>
          <p:cNvSpPr>
            <a:spLocks noGrp="1"/>
          </p:cNvSpPr>
          <p:nvPr>
            <p:ph idx="1"/>
          </p:nvPr>
        </p:nvSpPr>
        <p:spPr>
          <a:xfrm>
            <a:off x="482929" y="958970"/>
            <a:ext cx="8534400" cy="3615267"/>
          </a:xfrm>
        </p:spPr>
        <p:txBody>
          <a:bodyPr/>
          <a:lstStyle/>
          <a:p>
            <a:r>
              <a:rPr lang="en-GB" dirty="0">
                <a:ea typeface="+mn-lt"/>
                <a:cs typeface="+mn-lt"/>
                <a:hlinkClick r:id="rId2"/>
              </a:rPr>
              <a:t>Page 1-Using Microsoft in Healthcare - The Health Informatics Service Website</a:t>
            </a:r>
          </a:p>
          <a:p>
            <a:pPr>
              <a:buClr>
                <a:srgbClr val="FFFFFF"/>
              </a:buClr>
            </a:pPr>
            <a:r>
              <a:rPr lang="en-GB" u="sng" dirty="0">
                <a:solidFill>
                  <a:schemeClr val="bg1"/>
                </a:solidFill>
              </a:rPr>
              <a:t>Page 2- My own words and opinion.</a:t>
            </a:r>
          </a:p>
        </p:txBody>
      </p:sp>
    </p:spTree>
    <p:extLst>
      <p:ext uri="{BB962C8B-B14F-4D97-AF65-F5344CB8AC3E}">
        <p14:creationId xmlns:p14="http://schemas.microsoft.com/office/powerpoint/2010/main" val="19544041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Slice</vt:lpstr>
      <vt:lpstr>Digital Skills and Research Methods CertHE LCHS4007</vt:lpstr>
      <vt:lpstr>Ikrah Tahir 2522236 </vt:lpstr>
      <vt:lpstr>Task 1</vt:lpstr>
      <vt:lpstr>Microsoft Word</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cp:revision>
  <dcterms:created xsi:type="dcterms:W3CDTF">2026-01-27T15:21:06Z</dcterms:created>
  <dcterms:modified xsi:type="dcterms:W3CDTF">2026-02-06T18:46:52Z</dcterms:modified>
</cp:coreProperties>
</file>