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theme/theme2.xml" ContentType="application/vnd.openxmlformats-officedocument.theme+xml"/>
  <Override PartName="/ppt/media/image8.jpeg" ContentType="image/jpeg"/>
  <Override PartName="/ppt/notesSlides/notesSlide1.xml" ContentType="application/vnd.openxmlformats-officedocument.presentationml.notesSlide+xml"/>
  <Override PartName="/ppt/media/image9.jpeg" ContentType="image/jpeg"/>
  <Override PartName="/ppt/notesSlides/notesSlide2.xml" ContentType="application/vnd.openxmlformats-officedocument.presentationml.notesSlide+xml"/>
  <Override PartName="/ppt/media/image10.jpeg" ContentType="image/jpeg"/>
  <Override PartName="/ppt/notesSlides/notesSlide3.xml" ContentType="application/vnd.openxmlformats-officedocument.presentationml.notesSlide+xml"/>
  <Override PartName="/ppt/media/image11.jpeg" ContentType="image/jpeg"/>
  <Override PartName="/ppt/notesSlides/notesSlide4.xml" ContentType="application/vnd.openxmlformats-officedocument.presentationml.notesSlide+xml"/>
  <Override PartName="/ppt/media/image12.jpeg" ContentType="image/jpeg"/>
  <Override PartName="/ppt/notesSlides/notesSlide5.xml" ContentType="application/vnd.openxmlformats-officedocument.presentationml.notesSlide+xml"/>
  <Override PartName="/ppt/media/image13.jpeg" ContentType="image/jpeg"/>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14.jpeg" ContentType="image/jpeg"/>
  <Override PartName="/ppt/media/image15.jpe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media/image16.jpeg" ContentType="image/jpeg"/>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image17.jpeg" ContentType="image/jpeg"/>
  <Override PartName="/ppt/notesSlides/notesSlide15.xml" ContentType="application/vnd.openxmlformats-officedocument.presentationml.notesSlide+xml"/>
  <Override PartName="/ppt/media/image18.jpeg" ContentType="image/jpeg"/>
  <Override PartName="/ppt/notesSlides/notesSlide16.xml" ContentType="application/vnd.openxmlformats-officedocument.presentationml.notesSlide+xml"/>
  <Override PartName="/ppt/media/image19.jpeg" ContentType="image/jpeg"/>
  <Override PartName="/ppt/media/image20.jpeg" ContentType="image/jpeg"/>
  <Override PartName="/ppt/media/image21.jpeg" ContentType="image/jpeg"/>
  <Override PartName="/ppt/media/image22.jpeg" ContentType="image/jpeg"/>
  <Override PartName="/ppt/media/image23.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rial"/>
          <a:ea typeface="Arial"/>
          <a:cs typeface="Arial"/>
        </a:font>
        <a:srgbClr val="29293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BDFDD"/>
          </a:solidFill>
        </a:fill>
      </a:tcStyle>
    </a:wholeTbl>
    <a:band2H>
      <a:tcTxStyle b="def" i="def"/>
      <a:tcStyle>
        <a:tcBdr/>
        <a:fill>
          <a:solidFill>
            <a:srgbClr val="EEF0EF"/>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Arial"/>
          <a:ea typeface="Arial"/>
          <a:cs typeface="Arial"/>
        </a:font>
        <a:srgbClr val="29293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D1D0"/>
          </a:solidFill>
        </a:fill>
      </a:tcStyle>
    </a:wholeTbl>
    <a:band2H>
      <a:tcTxStyle b="def" i="def"/>
      <a:tcStyle>
        <a:tcBdr/>
        <a:fill>
          <a:solidFill>
            <a:srgbClr val="EBE9E9"/>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Arial"/>
          <a:ea typeface="Arial"/>
          <a:cs typeface="Arial"/>
        </a:font>
        <a:srgbClr val="29293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6CECD"/>
          </a:solidFill>
        </a:fill>
      </a:tcStyle>
    </a:wholeTbl>
    <a:band2H>
      <a:tcTxStyle b="def" i="def"/>
      <a:tcStyle>
        <a:tcBdr/>
        <a:fill>
          <a:solidFill>
            <a:srgbClr val="EBE8E8"/>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Arial"/>
          <a:ea typeface="Arial"/>
          <a:cs typeface="Arial"/>
        </a:font>
        <a:srgbClr val="292934"/>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7E7E7"/>
          </a:solidFill>
        </a:fill>
      </a:tcStyle>
    </a:wholeTbl>
    <a:band2H>
      <a:tcTxStyle b="def" i="def"/>
      <a:tcStyle>
        <a:tcBdr/>
        <a:fill>
          <a:solidFill>
            <a:srgbClr val="FFFFFF"/>
          </a:solidFill>
        </a:fill>
      </a:tcStyle>
    </a:band2H>
    <a:firstCol>
      <a:tcTxStyle b="on" i="off">
        <a:font>
          <a:latin typeface="Arial"/>
          <a:ea typeface="Arial"/>
          <a:cs typeface="Arial"/>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Arial"/>
          <a:ea typeface="Arial"/>
          <a:cs typeface="Arial"/>
        </a:font>
        <a:srgbClr val="292934"/>
      </a:tcTxStyle>
      <a:tcStyle>
        <a:tcBdr>
          <a:left>
            <a:ln w="12700" cap="flat">
              <a:noFill/>
              <a:miter lim="400000"/>
            </a:ln>
          </a:left>
          <a:right>
            <a:ln w="12700" cap="flat">
              <a:noFill/>
              <a:miter lim="400000"/>
            </a:ln>
          </a:right>
          <a:top>
            <a:ln w="50800" cap="flat">
              <a:solidFill>
                <a:srgbClr val="292934"/>
              </a:solidFill>
              <a:prstDash val="solid"/>
              <a:round/>
            </a:ln>
          </a:top>
          <a:bottom>
            <a:ln w="25400" cap="flat">
              <a:solidFill>
                <a:srgbClr val="292934"/>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Arial"/>
          <a:ea typeface="Arial"/>
          <a:cs typeface="Arial"/>
        </a:font>
        <a:srgbClr val="FFFFFF"/>
      </a:tcTxStyle>
      <a:tcStyle>
        <a:tcBdr>
          <a:left>
            <a:ln w="12700" cap="flat">
              <a:noFill/>
              <a:miter lim="400000"/>
            </a:ln>
          </a:left>
          <a:right>
            <a:ln w="12700" cap="flat">
              <a:noFill/>
              <a:miter lim="400000"/>
            </a:ln>
          </a:right>
          <a:top>
            <a:ln w="25400" cap="flat">
              <a:solidFill>
                <a:srgbClr val="292934"/>
              </a:solidFill>
              <a:prstDash val="solid"/>
              <a:round/>
            </a:ln>
          </a:top>
          <a:bottom>
            <a:ln w="25400" cap="flat">
              <a:solidFill>
                <a:srgbClr val="292934"/>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Arial"/>
          <a:ea typeface="Arial"/>
          <a:cs typeface="Arial"/>
        </a:font>
        <a:srgbClr val="292934"/>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CBCC"/>
          </a:solidFill>
        </a:fill>
      </a:tcStyle>
    </a:wholeTbl>
    <a:band2H>
      <a:tcTxStyle b="def" i="def"/>
      <a:tcStyle>
        <a:tcBdr/>
        <a:fill>
          <a:solidFill>
            <a:srgbClr val="E7E7E7"/>
          </a:solidFill>
        </a:fill>
      </a:tcStyle>
    </a:band2H>
    <a:firstCol>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292934"/>
          </a:solidFill>
        </a:fill>
      </a:tcStyle>
    </a:firstCol>
    <a:la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292934"/>
          </a:solidFill>
        </a:fill>
      </a:tcStyle>
    </a:lastRow>
    <a:firstRow>
      <a:tcTxStyle b="on" i="off">
        <a:font>
          <a:latin typeface="Arial"/>
          <a:ea typeface="Arial"/>
          <a:cs typeface="Arial"/>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292934"/>
          </a:solidFill>
        </a:fill>
      </a:tcStyle>
    </a:firstRow>
  </a:tblStyle>
  <a:tblStyle styleId="{2708684C-4D16-4618-839F-0558EEFCDFE6}" styleName="">
    <a:tblBg/>
    <a:wholeTbl>
      <a:tcTxStyle b="off" i="off">
        <a:font>
          <a:latin typeface="Arial"/>
          <a:ea typeface="Arial"/>
          <a:cs typeface="Arial"/>
        </a:font>
        <a:srgbClr val="292934"/>
      </a:tcTxStyle>
      <a:tcStyle>
        <a:tcBdr>
          <a:left>
            <a:ln w="12700" cap="flat">
              <a:solidFill>
                <a:srgbClr val="292934"/>
              </a:solidFill>
              <a:prstDash val="solid"/>
              <a:round/>
            </a:ln>
          </a:left>
          <a:right>
            <a:ln w="12700" cap="flat">
              <a:solidFill>
                <a:srgbClr val="292934"/>
              </a:solidFill>
              <a:prstDash val="solid"/>
              <a:round/>
            </a:ln>
          </a:right>
          <a:top>
            <a:ln w="12700" cap="flat">
              <a:solidFill>
                <a:srgbClr val="292934"/>
              </a:solidFill>
              <a:prstDash val="solid"/>
              <a:round/>
            </a:ln>
          </a:top>
          <a:bottom>
            <a:ln w="12700" cap="flat">
              <a:solidFill>
                <a:srgbClr val="292934"/>
              </a:solidFill>
              <a:prstDash val="solid"/>
              <a:round/>
            </a:ln>
          </a:bottom>
          <a:insideH>
            <a:ln w="12700" cap="flat">
              <a:solidFill>
                <a:srgbClr val="292934"/>
              </a:solidFill>
              <a:prstDash val="solid"/>
              <a:round/>
            </a:ln>
          </a:insideH>
          <a:insideV>
            <a:ln w="12700" cap="flat">
              <a:solidFill>
                <a:srgbClr val="292934"/>
              </a:solidFill>
              <a:prstDash val="solid"/>
              <a:round/>
            </a:ln>
          </a:insideV>
        </a:tcBdr>
        <a:fill>
          <a:solidFill>
            <a:srgbClr val="292934">
              <a:alpha val="20000"/>
            </a:srgbClr>
          </a:solidFill>
        </a:fill>
      </a:tcStyle>
    </a:wholeTbl>
    <a:band2H>
      <a:tcTxStyle b="def" i="def"/>
      <a:tcStyle>
        <a:tcBdr/>
        <a:fill>
          <a:solidFill>
            <a:srgbClr val="FFFFFF"/>
          </a:solidFill>
        </a:fill>
      </a:tcStyle>
    </a:band2H>
    <a:firstCol>
      <a:tcTxStyle b="on" i="off">
        <a:font>
          <a:latin typeface="Arial"/>
          <a:ea typeface="Arial"/>
          <a:cs typeface="Arial"/>
        </a:font>
        <a:srgbClr val="292934"/>
      </a:tcTxStyle>
      <a:tcStyle>
        <a:tcBdr>
          <a:left>
            <a:ln w="12700" cap="flat">
              <a:solidFill>
                <a:srgbClr val="292934"/>
              </a:solidFill>
              <a:prstDash val="solid"/>
              <a:round/>
            </a:ln>
          </a:left>
          <a:right>
            <a:ln w="12700" cap="flat">
              <a:solidFill>
                <a:srgbClr val="292934"/>
              </a:solidFill>
              <a:prstDash val="solid"/>
              <a:round/>
            </a:ln>
          </a:right>
          <a:top>
            <a:ln w="12700" cap="flat">
              <a:solidFill>
                <a:srgbClr val="292934"/>
              </a:solidFill>
              <a:prstDash val="solid"/>
              <a:round/>
            </a:ln>
          </a:top>
          <a:bottom>
            <a:ln w="12700" cap="flat">
              <a:solidFill>
                <a:srgbClr val="292934"/>
              </a:solidFill>
              <a:prstDash val="solid"/>
              <a:round/>
            </a:ln>
          </a:bottom>
          <a:insideH>
            <a:ln w="12700" cap="flat">
              <a:solidFill>
                <a:srgbClr val="292934"/>
              </a:solidFill>
              <a:prstDash val="solid"/>
              <a:round/>
            </a:ln>
          </a:insideH>
          <a:insideV>
            <a:ln w="12700" cap="flat">
              <a:solidFill>
                <a:srgbClr val="292934"/>
              </a:solidFill>
              <a:prstDash val="solid"/>
              <a:round/>
            </a:ln>
          </a:insideV>
        </a:tcBdr>
        <a:fill>
          <a:solidFill>
            <a:srgbClr val="292934">
              <a:alpha val="20000"/>
            </a:srgbClr>
          </a:solidFill>
        </a:fill>
      </a:tcStyle>
    </a:firstCol>
    <a:lastRow>
      <a:tcTxStyle b="on" i="off">
        <a:font>
          <a:latin typeface="Arial"/>
          <a:ea typeface="Arial"/>
          <a:cs typeface="Arial"/>
        </a:font>
        <a:srgbClr val="292934"/>
      </a:tcTxStyle>
      <a:tcStyle>
        <a:tcBdr>
          <a:left>
            <a:ln w="12700" cap="flat">
              <a:solidFill>
                <a:srgbClr val="292934"/>
              </a:solidFill>
              <a:prstDash val="solid"/>
              <a:round/>
            </a:ln>
          </a:left>
          <a:right>
            <a:ln w="12700" cap="flat">
              <a:solidFill>
                <a:srgbClr val="292934"/>
              </a:solidFill>
              <a:prstDash val="solid"/>
              <a:round/>
            </a:ln>
          </a:right>
          <a:top>
            <a:ln w="50800" cap="flat">
              <a:solidFill>
                <a:srgbClr val="292934"/>
              </a:solidFill>
              <a:prstDash val="solid"/>
              <a:round/>
            </a:ln>
          </a:top>
          <a:bottom>
            <a:ln w="12700" cap="flat">
              <a:solidFill>
                <a:srgbClr val="292934"/>
              </a:solidFill>
              <a:prstDash val="solid"/>
              <a:round/>
            </a:ln>
          </a:bottom>
          <a:insideH>
            <a:ln w="12700" cap="flat">
              <a:solidFill>
                <a:srgbClr val="292934"/>
              </a:solidFill>
              <a:prstDash val="solid"/>
              <a:round/>
            </a:ln>
          </a:insideH>
          <a:insideV>
            <a:ln w="12700" cap="flat">
              <a:solidFill>
                <a:srgbClr val="292934"/>
              </a:solidFill>
              <a:prstDash val="solid"/>
              <a:round/>
            </a:ln>
          </a:insideV>
        </a:tcBdr>
        <a:fill>
          <a:noFill/>
        </a:fill>
      </a:tcStyle>
    </a:lastRow>
    <a:firstRow>
      <a:tcTxStyle b="on" i="off">
        <a:font>
          <a:latin typeface="Arial"/>
          <a:ea typeface="Arial"/>
          <a:cs typeface="Arial"/>
        </a:font>
        <a:srgbClr val="292934"/>
      </a:tcTxStyle>
      <a:tcStyle>
        <a:tcBdr>
          <a:left>
            <a:ln w="12700" cap="flat">
              <a:solidFill>
                <a:srgbClr val="292934"/>
              </a:solidFill>
              <a:prstDash val="solid"/>
              <a:round/>
            </a:ln>
          </a:left>
          <a:right>
            <a:ln w="12700" cap="flat">
              <a:solidFill>
                <a:srgbClr val="292934"/>
              </a:solidFill>
              <a:prstDash val="solid"/>
              <a:round/>
            </a:ln>
          </a:right>
          <a:top>
            <a:ln w="12700" cap="flat">
              <a:solidFill>
                <a:srgbClr val="292934"/>
              </a:solidFill>
              <a:prstDash val="solid"/>
              <a:round/>
            </a:ln>
          </a:top>
          <a:bottom>
            <a:ln w="25400" cap="flat">
              <a:solidFill>
                <a:srgbClr val="292934"/>
              </a:solidFill>
              <a:prstDash val="solid"/>
              <a:round/>
            </a:ln>
          </a:bottom>
          <a:insideH>
            <a:ln w="12700" cap="flat">
              <a:solidFill>
                <a:srgbClr val="292934"/>
              </a:solidFill>
              <a:prstDash val="solid"/>
              <a:round/>
            </a:ln>
          </a:insideH>
          <a:insideV>
            <a:ln w="12700" cap="flat">
              <a:solidFill>
                <a:srgbClr val="292934"/>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554" name="Shape 554"/>
          <p:cNvSpPr/>
          <p:nvPr>
            <p:ph type="sldImg"/>
          </p:nvPr>
        </p:nvSpPr>
        <p:spPr>
          <a:xfrm>
            <a:off x="1143000" y="685800"/>
            <a:ext cx="4572000" cy="3429000"/>
          </a:xfrm>
          <a:prstGeom prst="rect">
            <a:avLst/>
          </a:prstGeom>
        </p:spPr>
        <p:txBody>
          <a:bodyPr/>
          <a:lstStyle/>
          <a:p>
            <a:pPr/>
          </a:p>
        </p:txBody>
      </p:sp>
      <p:sp>
        <p:nvSpPr>
          <p:cNvPr id="555" name="Shape 55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2.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3.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4.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5.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6.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5" name="Shape 575"/>
          <p:cNvSpPr/>
          <p:nvPr>
            <p:ph type="sldImg"/>
          </p:nvPr>
        </p:nvSpPr>
        <p:spPr>
          <a:prstGeom prst="rect">
            <a:avLst/>
          </a:prstGeom>
        </p:spPr>
        <p:txBody>
          <a:bodyPr/>
          <a:lstStyle/>
          <a:p>
            <a:pPr/>
          </a:p>
        </p:txBody>
      </p:sp>
      <p:sp>
        <p:nvSpPr>
          <p:cNvPr id="576" name="Shape 576"/>
          <p:cNvSpPr/>
          <p:nvPr>
            <p:ph type="body" sz="quarter" idx="1"/>
          </p:nvPr>
        </p:nvSpPr>
        <p:spPr>
          <a:prstGeom prst="rect">
            <a:avLst/>
          </a:prstGeom>
        </p:spPr>
        <p:txBody>
          <a:bodyPr/>
          <a:lstStyle/>
          <a:p>
            <a:pPr/>
            <a:r>
              <a:t>Today, we delve into the essence of Apple's global impact, exploring how this American titan operates internationally, shaping lives and industries with its cutting-edge products and services. As we navigate through this presentation, we will uncover the intricacies of Apple's internal and external environments, dissect its strategic frameworks, and understand the pillars that uphold its colossal market presence.</a:t>
            </a:r>
          </a:p>
          <a:p>
            <a:pPr/>
            <a:r>
              <a:t>You will gain a comprehensive understanding of Apple's product portfolio, the SWOT and PESTLE analyses that reveal the company's strategic positioning, and the organizational culture that fuels its relentless pursuit of excellence. We will also examine the pivotal role of stakeholders in Apple's journey and the company's commitment to Corporate Social Responsibility (CSR) and ethical practices.</a:t>
            </a:r>
          </a:p>
          <a:p>
            <a:pPr/>
            <a:r>
              <a:t>Prepare to be immersed in the story of a company that continues to captivate the imagination of the world and sets the benchmark for technological prowess and corporate success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2" name="Shape 582"/>
          <p:cNvSpPr/>
          <p:nvPr>
            <p:ph type="sldImg"/>
          </p:nvPr>
        </p:nvSpPr>
        <p:spPr>
          <a:prstGeom prst="rect">
            <a:avLst/>
          </a:prstGeom>
        </p:spPr>
        <p:txBody>
          <a:bodyPr/>
          <a:lstStyle/>
          <a:p>
            <a:pPr/>
          </a:p>
        </p:txBody>
      </p:sp>
      <p:sp>
        <p:nvSpPr>
          <p:cNvPr id="583" name="Shape 583"/>
          <p:cNvSpPr/>
          <p:nvPr>
            <p:ph type="body" sz="quarter" idx="1"/>
          </p:nvPr>
        </p:nvSpPr>
        <p:spPr>
          <a:prstGeom prst="rect">
            <a:avLst/>
          </a:prstGeom>
        </p:spPr>
        <p:txBody>
          <a:bodyPr/>
          <a:lstStyle/>
          <a:p>
            <a:pPr/>
            <a:r>
              <a:t>Apple Inc., an American multinational technology company, has been at the forefront of innovation since its founding in 1976. With a rich history marked by the introduction of groundbreaking products, Apple has transformed the technology sector and established itself as a symbol of innovation and quality.</a:t>
            </a:r>
          </a:p>
          <a:p>
            <a:pPr/>
            <a:r>
              <a:t>As of 2023, Apple's market capitalization has reached historic heights, briefly exceeding 3</a:t>
            </a:r>
            <a:r>
              <a:rPr i="1"/>
              <a:t>trillion</a:t>
            </a:r>
            <a:r>
              <a:t>, 2.77 trillion as of March 5, 2024, Apple continues to be a titan in the industry.</a:t>
            </a:r>
          </a:p>
          <a:p>
            <a:pPr/>
            <a:r>
              <a:t>Employing over 154,000 full-time employees worldwide, Apple not only drives technological progress but also contributes significantly to the global economy. The company's workforce is a reflection of its expansive operations and the diverse talent that fuels its continuous innovation.</a:t>
            </a:r>
          </a:p>
          <a:p>
            <a:pPr/>
            <a:r>
              <a:t>In summary, Apple's journey from a garage startup to a leading technology powerhouse exemplifies its enduring impact on the tech sector and its unwavering pursuit of pushing the boundaries of what is possible.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9" name="Shape 589"/>
          <p:cNvSpPr/>
          <p:nvPr>
            <p:ph type="sldImg"/>
          </p:nvPr>
        </p:nvSpPr>
        <p:spPr>
          <a:prstGeom prst="rect">
            <a:avLst/>
          </a:prstGeom>
        </p:spPr>
        <p:txBody>
          <a:bodyPr/>
          <a:lstStyle/>
          <a:p>
            <a:pPr/>
          </a:p>
        </p:txBody>
      </p:sp>
      <p:sp>
        <p:nvSpPr>
          <p:cNvPr id="590" name="Shape 590"/>
          <p:cNvSpPr/>
          <p:nvPr>
            <p:ph type="body" sz="quarter" idx="1"/>
          </p:nvPr>
        </p:nvSpPr>
        <p:spPr>
          <a:prstGeom prst="rect">
            <a:avLst/>
          </a:prstGeom>
        </p:spPr>
        <p:txBody>
          <a:bodyPr/>
          <a:lstStyle/>
          <a:p>
            <a:pPr/>
            <a:r>
              <a:t>Today, Apple's influence extends across the globe, with operations in numerous countries and a product lineup that includes the iPhone, Mac, iPad, Apple Watch, and a suite of proprietary software and services. The company's commitment to excellence has cultivated a loyal customer base and a robust brand presence internationally.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97" name="Shape 597"/>
          <p:cNvSpPr/>
          <p:nvPr>
            <p:ph type="sldImg"/>
          </p:nvPr>
        </p:nvSpPr>
        <p:spPr>
          <a:prstGeom prst="rect">
            <a:avLst/>
          </a:prstGeom>
        </p:spPr>
        <p:txBody>
          <a:bodyPr/>
          <a:lstStyle/>
          <a:p>
            <a:pPr/>
          </a:p>
        </p:txBody>
      </p:sp>
      <p:sp>
        <p:nvSpPr>
          <p:cNvPr id="598" name="Shape 598"/>
          <p:cNvSpPr/>
          <p:nvPr>
            <p:ph type="body" sz="quarter" idx="1"/>
          </p:nvPr>
        </p:nvSpPr>
        <p:spPr>
          <a:prstGeom prst="rect">
            <a:avLst/>
          </a:prstGeom>
        </p:spPr>
        <p:txBody>
          <a:bodyPr/>
          <a:lstStyle/>
          <a:p>
            <a:pPr/>
            <a:r>
              <a:t>Apple mainly uses a functional structure (Organimi, 2024), grouping employees based on their area of expertise rather than by specific products. This structure encourages collaboration and knowledge sharing across different teams, which is crucial for developing integrated hardware and software experiences (Harvard Business Review, 2021).</a:t>
            </a:r>
          </a:p>
          <a:p>
            <a:pPr/>
            <a:r>
              <a:t> Within this functional structure exists a hierarchical element, with clear lines of authority and well-defined leadership roles. Tim Cook, the CEO, leads the company, followed by Senior Vice Presidents (SVPs) who oversee specific functional areas like Hardware Engineering (Dan Riccio) and Software Engineering (Craig Federighi) (Meyer, 2022).</a:t>
            </a:r>
          </a:p>
          <a:p>
            <a:pPr/>
            <a:r>
              <a:t> This structure offers both centralized control and flexibility for individual teams to execute their tasks efficiently. It's interesting to note that Apple's structure has evolved over time. In the past, they used a product-based structure, but Steve Jobs, on his return to the company in 1997, shifted towards the current functional model, believing it fostered greater innovation (Harvard Business Review, 2020).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07" name="Shape 607"/>
          <p:cNvSpPr/>
          <p:nvPr>
            <p:ph type="sldImg"/>
          </p:nvPr>
        </p:nvSpPr>
        <p:spPr>
          <a:prstGeom prst="rect">
            <a:avLst/>
          </a:prstGeom>
        </p:spPr>
        <p:txBody>
          <a:bodyPr/>
          <a:lstStyle/>
          <a:p>
            <a:pPr/>
          </a:p>
        </p:txBody>
      </p:sp>
      <p:sp>
        <p:nvSpPr>
          <p:cNvPr id="608" name="Shape 608"/>
          <p:cNvSpPr/>
          <p:nvPr>
            <p:ph type="body" sz="quarter" idx="1"/>
          </p:nvPr>
        </p:nvSpPr>
        <p:spPr>
          <a:prstGeom prst="rect">
            <a:avLst/>
          </a:prstGeom>
        </p:spPr>
        <p:txBody>
          <a:bodyPr/>
          <a:lstStyle/>
          <a:p>
            <a:pPr/>
            <a:r>
              <a:t>Apple's various functional departments play crucial roles in its overall success</a:t>
            </a:r>
          </a:p>
          <a:p>
            <a:pPr/>
            <a:r>
              <a:t>Hardware Engineering: This department designs, develops, and oversees the production of Apple's hardware products, including iPhones, iPads, Macs, and Apple Watches. They work closely with other departments like software engineering to ensure seamless hardware and software integration.</a:t>
            </a:r>
          </a:p>
          <a:p>
            <a:pPr/>
            <a:r>
              <a:t>Software Engineering: This department develops the operating systems (iOS, macOS, iPadOS) and other software applications that power Apple devices. They focus on creating user-friendly and innovative software experiences that complement the hardware.</a:t>
            </a:r>
          </a:p>
          <a:p>
            <a:pPr/>
            <a:r>
              <a:t>Marketing and Advertising: This department plays an important role in promoting Apple products and building brand awareness. They are responsible for developing and executing marketing campaigns across various channels.</a:t>
            </a:r>
          </a:p>
          <a:p>
            <a:pPr/>
            <a:r>
              <a:t>Retail: Apple operates a vast network of retail stores worldwide, providing a unique customer experience and showcasing its products. This department also manages online sales through the Apple Store app and website.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7" name="Shape 617"/>
          <p:cNvSpPr/>
          <p:nvPr>
            <p:ph type="sldImg"/>
          </p:nvPr>
        </p:nvSpPr>
        <p:spPr>
          <a:prstGeom prst="rect">
            <a:avLst/>
          </a:prstGeom>
        </p:spPr>
        <p:txBody>
          <a:bodyPr/>
          <a:lstStyle/>
          <a:p>
            <a:pPr/>
          </a:p>
        </p:txBody>
      </p:sp>
      <p:sp>
        <p:nvSpPr>
          <p:cNvPr id="618" name="Shape 618"/>
          <p:cNvSpPr/>
          <p:nvPr>
            <p:ph type="body" sz="quarter" idx="1"/>
          </p:nvPr>
        </p:nvSpPr>
        <p:spPr>
          <a:prstGeom prst="rect">
            <a:avLst/>
          </a:prstGeom>
        </p:spPr>
        <p:txBody>
          <a:bodyPr/>
          <a:lstStyle/>
          <a:p>
            <a:pPr/>
            <a:r>
              <a:t>Strategic Insights:</a:t>
            </a:r>
            <a:br/>
            <a:r>
              <a:t>Apple's SWOT analysis reveals a company with formidable strengths and exciting opportunities, tempered by certain vulnerabilities and external pressures. To maintain its competitive edge, Apple must continue to innovate while addressing its weaknesses and mitigating threats. Strategic expansion into new markets and product diversification, coupled with a focus on growing its services business, will be crucial for Apple's sustained success and long-term growth.</a:t>
            </a:r>
          </a:p>
          <a:p>
            <a:pPr/>
          </a:p>
          <a:p>
            <a:pPr/>
            <a:r>
              <a:t>This SWOT analysis provides a comprehensive view of Apple's internal strengths and weaknesses, as well as the external opportunities and threats it faces, offering strategic insights for the company's future direction.</a:t>
            </a:r>
          </a:p>
          <a:p>
            <a:pPr/>
          </a:p>
          <a:p>
            <a:pPr/>
          </a:p>
          <a:p>
            <a:pPr/>
            <a:r>
              <a:t>Strengths:</a:t>
            </a:r>
          </a:p>
          <a:p>
            <a:pPr/>
            <a:r>
              <a:t>One of Apple's major strengths is its strong brand identity, which is built upon innovation, premium quality, and sleek design. According to Williams (2021), Apple's brand value reached $2.7 trillion in 2024, ranking it as the most valuable brand globally. Furthermore, Apple's ecosystem integration across devices and services like iTunes, App Store, and iCloud provides a seamless user experience and customer lock-in.</a:t>
            </a:r>
          </a:p>
          <a:p>
            <a:pPr/>
          </a:p>
          <a:p>
            <a:pPr/>
            <a:r>
              <a:t>Another strength lies in Apple's strong financial position. With significant cash reserves and consistently high-profit margins, Apple can invest heavily in research and development (R&amp;D) to drive product innovation (Levy, 2021). This financial stability also enables Apple to undertake large-scale marketing campaigns and expand its global market presence.</a:t>
            </a:r>
          </a:p>
          <a:p>
            <a:pPr/>
          </a:p>
          <a:p>
            <a:pPr/>
            <a:r>
              <a:t>Weaknesses:</a:t>
            </a:r>
          </a:p>
          <a:p>
            <a:pPr/>
            <a:r>
              <a:t>Apple's reliance on a limited number of key suppliers is a notable weakness. As highlighted by Chan and Fraser (2021), any disruptions or issues within the supply chain can lead to delays, shortages, or increased costs for Apple. Additionally, the company's premium pricing strategy can limit its market share potential, as some consumers seek more affordable alternatives.</a:t>
            </a:r>
          </a:p>
          <a:p>
            <a:pPr/>
          </a:p>
          <a:p>
            <a:pPr/>
            <a:r>
              <a:t>Another weakness is Apple's comparatively smaller market share in emerging economies. While the company has established a strong presence in developed markets, expanding its market share in countries such as India and China remains a challenge due to intense competition and cultural differences (Chernev, 2020).</a:t>
            </a:r>
          </a:p>
          <a:p>
            <a:pPr/>
          </a:p>
          <a:p>
            <a:pPr/>
            <a:r>
              <a:t>Opportunities:</a:t>
            </a:r>
          </a:p>
          <a:p>
            <a:pPr/>
            <a:r>
              <a:t>Apple has an opportunity to expand its product portfolio by diversifying into new product categories or enhancing existing ones. For instance, the company's recent entry into the wearable technology market with products like Apple Watch demonstrates its adaptation to changing consumer preferences and opens up new revenue streams (Morrison, 2021).</a:t>
            </a:r>
          </a:p>
          <a:p>
            <a:pPr/>
          </a:p>
          <a:p>
            <a:pPr/>
            <a:r>
              <a:t>Furthermore, the growing demand for digital services, such as music and video streaming, presents an opportunity for Apple to leverage its existing ecosystem and expand its subscription-based services (Bruch, 2021). By focusing on service integration and enhancing customer value propositions, Apple can tap into this expanding market.</a:t>
            </a:r>
          </a:p>
          <a:p>
            <a:pPr/>
            <a:r>
              <a:t>Another significant threat is the rapid pace of technological advancements. Failure to stay ahead of the curve in terms of product innovation and technological developments can result in Apple losing its competitive edge (Egan, 2021). Relevant advancements include artificial intelligence (AI), virtual reality (VR), and augmented reality (AR).</a:t>
            </a:r>
          </a:p>
          <a:p>
            <a:pPr/>
          </a:p>
          <a:p>
            <a:pPr/>
            <a:br/>
          </a:p>
          <a:p>
            <a:pPr/>
          </a:p>
          <a:p>
            <a:pPr/>
          </a:p>
          <a:p>
            <a:pPr/>
            <a:r>
              <a:t>Threats:</a:t>
            </a:r>
          </a:p>
          <a:p>
            <a:pPr/>
            <a:r>
              <a:t>Apple operates in a highly competitive industry, facing threats from both established and emerging competitors. Major competitors like Samsung, Microsoft, and Google constantly introduce innovative products and services challenging Apple's market dominance (Fiegerman, 2021). Additionally, the emergence of Chinese smartphone manufacturers, such as Huawei and Xiaomi, poses a threat, particularly in overseas markets.</a:t>
            </a:r>
          </a:p>
          <a:p>
            <a:pPr/>
            <a:b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9" name="Shape 629"/>
          <p:cNvSpPr/>
          <p:nvPr>
            <p:ph type="sldImg"/>
          </p:nvPr>
        </p:nvSpPr>
        <p:spPr>
          <a:prstGeom prst="rect">
            <a:avLst/>
          </a:prstGeom>
        </p:spPr>
        <p:txBody>
          <a:bodyPr/>
          <a:lstStyle/>
          <a:p>
            <a:pPr/>
          </a:p>
        </p:txBody>
      </p:sp>
      <p:sp>
        <p:nvSpPr>
          <p:cNvPr id="630" name="Shape 630"/>
          <p:cNvSpPr/>
          <p:nvPr>
            <p:ph type="body" sz="quarter" idx="1"/>
          </p:nvPr>
        </p:nvSpPr>
        <p:spPr>
          <a:prstGeom prst="rect">
            <a:avLst/>
          </a:prstGeom>
        </p:spPr>
        <p:txBody>
          <a:bodyPr/>
          <a:lstStyle/>
          <a:p>
            <a:pPr/>
            <a:r>
              <a:t> In order to understand the external factors that may impact Apple's business operations, a Pestle analysis can be conducted.Apple's strategic approach to navigating these PESTLE factors involves proactive engagement with political entities, agile adaptation to economic changes, alignment with social trends, continuous technological innovation, strict adherence to legal requirements, and a strong commitment to environmental responsibility.</a:t>
            </a:r>
          </a:p>
          <a:p>
            <a:pPr/>
            <a:br/>
          </a:p>
          <a:p>
            <a:pPr/>
            <a:r>
              <a:t>Political Factors</a:t>
            </a:r>
          </a:p>
          <a:p>
            <a:pPr/>
            <a:r>
              <a:t>One of the political factors that may impact Apple is the increasing government regulations related to data privacy and security. For example, the European Union's General Data Protection Regulation (GDPR) has imposed strict rules on how companies collect and use personal data. This could potentially impact Apple's business model, as the company relies heavily on collecting user data to improve its products and services (Smith, 2018).</a:t>
            </a:r>
          </a:p>
          <a:p>
            <a:pPr/>
            <a:r>
              <a:t>Apple's operations are influenced by political factors, including governmental policies and regulations. For instance, trade relations between the United States and other countries, like China, impact Apple's global supply chain and market access (Akhtaruzzaman et al., 2020). Additionally, taxation policies and intellectual property rights protection affect Apple's profitability and investment decisions (Chang &amp; Lin, 2020).</a:t>
            </a:r>
          </a:p>
          <a:p>
            <a:pPr/>
            <a:br/>
          </a:p>
          <a:p>
            <a:pPr/>
            <a:r>
              <a:t>Economic Factors</a:t>
            </a:r>
          </a:p>
          <a:p>
            <a:pPr/>
            <a:r>
              <a:t>Economic factors such as exchange rates, inflation, and economic growth can also impact Apple's business. For example, a strong US dollar can make Apple's products more expensive in international markets, leading to a decrease in sales. Additionally, economic downturns can lead to a decrease in consumer spending on luxury items such as Apple products (Statista, 2020).</a:t>
            </a:r>
          </a:p>
          <a:p>
            <a:pPr/>
            <a:br/>
          </a:p>
          <a:p>
            <a:pPr/>
            <a:r>
              <a:t>Social Factors</a:t>
            </a:r>
          </a:p>
          <a:p>
            <a:pPr/>
            <a:r>
              <a:t>Social factors such as changing consumer preferences and demographics can also impact Apple. For example, the increasing demand for sustainable and environmentally friendly products has led Apple to focus on reducing its carbon footprint and using recycled materials in its products. Additionally, the aging population in developed countries may lead to a decrease in demand for technology products (Apple Inc., 2021).</a:t>
            </a:r>
          </a:p>
          <a:p>
            <a:pPr/>
            <a:br/>
          </a:p>
          <a:p>
            <a:pPr/>
            <a:r>
              <a:t>Technological Factors</a:t>
            </a:r>
          </a:p>
          <a:p>
            <a:pPr/>
            <a:r>
              <a:t>Technological factors such as rapid advancements in artificial intelligence and augmented reality can present both opportunities and challenges for Apple. For example, Apple's focus on developing AI-powered features for its products can enhance user experience and drive sales. However, increased competition from other tech companies in the AI space can pose a threat to Apple's market share (Chen, 2019).</a:t>
            </a:r>
          </a:p>
          <a:p>
            <a:pPr/>
            <a:br/>
          </a:p>
          <a:p>
            <a:pPr/>
            <a:r>
              <a:t>Legal Factors</a:t>
            </a:r>
          </a:p>
          <a:p>
            <a:pPr/>
            <a:r>
              <a:t>Legal factors such as intellectual property rights and antitrust regulations can impact Apple's business operations. For example, Apple has faced several lawsuits related to patent infringement and antitrust violations. These legal challenges can result in financial penalties and damage to Apple's reputation (Reuters, 2021).</a:t>
            </a:r>
          </a:p>
          <a:p>
            <a:pPr/>
            <a:br/>
          </a:p>
          <a:p>
            <a:pPr/>
            <a:r>
              <a:t>Environmental Factors</a:t>
            </a:r>
          </a:p>
          <a:p>
            <a:pPr/>
            <a:r>
              <a:t>Environmental factors such as climate change and sustainability can also impact Apple. The company has made efforts to reduce its carbon footprint by using renewable energy sources and implementing recycling programs. However, increasing pressure from consumers and regulators to address environmental issues can impact Apple's business practices and reputation (Apple Inc., 2020).</a:t>
            </a:r>
          </a:p>
          <a:p>
            <a:pPr/>
            <a:r>
              <a:t>In conclusion, a Pestle analysis of Apple Inc. reveals the various external factors that may impact the company's business operations. By understanding these factors, Apple can develop strategies to mitigate risks and capitalize on opportunities in the ever-changing business environment.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9" name="Shape 639"/>
          <p:cNvSpPr/>
          <p:nvPr>
            <p:ph type="sldImg"/>
          </p:nvPr>
        </p:nvSpPr>
        <p:spPr>
          <a:prstGeom prst="rect">
            <a:avLst/>
          </a:prstGeom>
        </p:spPr>
        <p:txBody>
          <a:bodyPr/>
          <a:lstStyle/>
          <a:p>
            <a:pPr/>
          </a:p>
        </p:txBody>
      </p:sp>
      <p:sp>
        <p:nvSpPr>
          <p:cNvPr id="640" name="Shape 640"/>
          <p:cNvSpPr/>
          <p:nvPr>
            <p:ph type="body" sz="quarter" idx="1"/>
          </p:nvPr>
        </p:nvSpPr>
        <p:spPr>
          <a:prstGeom prst="rect">
            <a:avLst/>
          </a:prstGeom>
        </p:spPr>
        <p:txBody>
          <a:bodyPr/>
          <a:lstStyle/>
          <a:p>
            <a:pPr/>
            <a:r>
              <a:t>Apple's business structure supports its focus on stakeholders. </a:t>
            </a:r>
          </a:p>
          <a:p>
            <a:pPr/>
            <a:r>
              <a:t>Apple's plans and choices are based on what they want and what they want to achieve.</a:t>
            </a:r>
          </a:p>
          <a:p>
            <a:pPr>
              <a:defRPr>
                <a:latin typeface="Times New Roman"/>
                <a:ea typeface="Times New Roman"/>
                <a:cs typeface="Times New Roman"/>
                <a:sym typeface="Times New Roman"/>
              </a:defRPr>
            </a:pPr>
            <a:r>
              <a:t>Senior teams are in charge of design, engineering, marketing, management, and other areas at Apple Inc. </a:t>
            </a:r>
          </a:p>
          <a:p>
            <a:pPr>
              <a:defRPr>
                <a:latin typeface="Times New Roman"/>
                <a:ea typeface="Times New Roman"/>
                <a:cs typeface="Times New Roman"/>
                <a:sym typeface="Times New Roman"/>
              </a:defRPr>
            </a:pPr>
            <a:r>
              <a:t>The CEO is in charge of the company's organisation.</a:t>
            </a:r>
          </a:p>
          <a:p>
            <a:pPr>
              <a:defRPr>
                <a:latin typeface="Times New Roman"/>
                <a:ea typeface="Times New Roman"/>
                <a:cs typeface="Times New Roman"/>
                <a:sym typeface="Times New Roman"/>
              </a:defRPr>
            </a:pPr>
            <a:r>
              <a:t>Simic and Jovicic (2023) say that the company has a huge and diverse staff that lives and works on many continents and meets the needs of many stakeholders.</a:t>
            </a:r>
          </a:p>
          <a:p>
            <a:pPr>
              <a:defRPr>
                <a:latin typeface="Times New Roman"/>
                <a:ea typeface="Times New Roman"/>
                <a:cs typeface="Times New Roman"/>
                <a:sym typeface="Times New Roman"/>
              </a:defRPr>
            </a:pPr>
            <a:r>
              <a:t>Customers, investors, employees, suppliers, communities, and governments are Apple's most important stakeholders. Each of these groups is important for the company to succeed and last.</a:t>
            </a:r>
          </a:p>
          <a:p>
            <a:pPr>
              <a:defRPr>
                <a:latin typeface="Times New Roman"/>
                <a:ea typeface="Times New Roman"/>
                <a:cs typeface="Times New Roman"/>
                <a:sym typeface="Times New Roman"/>
              </a:defRPr>
            </a:pPr>
          </a:p>
          <a:p>
            <a:pPr/>
          </a:p>
          <a:p>
            <a:p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52" name="Shape 652"/>
          <p:cNvSpPr/>
          <p:nvPr>
            <p:ph type="sldImg"/>
          </p:nvPr>
        </p:nvSpPr>
        <p:spPr>
          <a:prstGeom prst="rect">
            <a:avLst/>
          </a:prstGeom>
        </p:spPr>
        <p:txBody>
          <a:bodyPr/>
          <a:lstStyle/>
          <a:p>
            <a:pPr/>
          </a:p>
        </p:txBody>
      </p:sp>
      <p:sp>
        <p:nvSpPr>
          <p:cNvPr id="653" name="Shape 653"/>
          <p:cNvSpPr/>
          <p:nvPr>
            <p:ph type="body" sz="quarter" idx="1"/>
          </p:nvPr>
        </p:nvSpPr>
        <p:spPr>
          <a:prstGeom prst="rect">
            <a:avLst/>
          </a:prstGeom>
        </p:spPr>
        <p:txBody>
          <a:bodyPr/>
          <a:lstStyle/>
          <a:p>
            <a:pPr defTabSz="621791">
              <a:lnSpc>
                <a:spcPct val="90000"/>
              </a:lnSpc>
              <a:spcBef>
                <a:spcPts val="600"/>
              </a:spcBef>
              <a:defRPr sz="1600">
                <a:latin typeface="Symbol"/>
                <a:ea typeface="Symbol"/>
                <a:cs typeface="Symbol"/>
                <a:sym typeface="Symbol"/>
              </a:defRPr>
            </a:pPr>
            <a:r>
              <a:t>·</a:t>
            </a:r>
            <a:r>
              <a:rPr b="1" i="1" sz="1200">
                <a:latin typeface="Times New Roman"/>
                <a:ea typeface="Times New Roman"/>
                <a:cs typeface="Times New Roman"/>
                <a:sym typeface="Times New Roman"/>
              </a:rPr>
              <a:t>Shareholders and Investors: </a:t>
            </a:r>
            <a:r>
              <a:rPr sz="1200">
                <a:latin typeface="Times New Roman"/>
                <a:ea typeface="Times New Roman"/>
                <a:cs typeface="Times New Roman"/>
                <a:sym typeface="Times New Roman"/>
              </a:rPr>
              <a:t>Worried about the company's success and profits (Lu </a:t>
            </a:r>
            <a:r>
              <a:rPr i="1" sz="1200">
                <a:latin typeface="Times New Roman"/>
                <a:ea typeface="Times New Roman"/>
                <a:cs typeface="Times New Roman"/>
                <a:sym typeface="Times New Roman"/>
              </a:rPr>
              <a:t>et al. </a:t>
            </a:r>
            <a:r>
              <a:rPr sz="1200">
                <a:latin typeface="Times New Roman"/>
                <a:ea typeface="Times New Roman"/>
                <a:cs typeface="Times New Roman"/>
                <a:sym typeface="Times New Roman"/>
              </a:rPr>
              <a:t>2023).</a:t>
            </a:r>
          </a:p>
          <a:p>
            <a:pPr defTabSz="621791">
              <a:lnSpc>
                <a:spcPct val="90000"/>
              </a:lnSpc>
              <a:spcBef>
                <a:spcPts val="600"/>
              </a:spcBef>
              <a:defRPr>
                <a:latin typeface="Symbol"/>
                <a:ea typeface="Symbol"/>
                <a:cs typeface="Symbol"/>
                <a:sym typeface="Symbol"/>
              </a:defRPr>
            </a:pPr>
            <a:r>
              <a:t>·</a:t>
            </a:r>
            <a:r>
              <a:rPr b="1" i="1">
                <a:latin typeface="Times New Roman"/>
                <a:ea typeface="Times New Roman"/>
                <a:cs typeface="Times New Roman"/>
                <a:sym typeface="Times New Roman"/>
              </a:rPr>
              <a:t>Customers:</a:t>
            </a:r>
            <a:r>
              <a:rPr>
                <a:latin typeface="Times New Roman"/>
                <a:ea typeface="Times New Roman"/>
                <a:cs typeface="Times New Roman"/>
                <a:sym typeface="Times New Roman"/>
              </a:rPr>
              <a:t> Change what products they choose and how loyal they are to a brand.</a:t>
            </a:r>
          </a:p>
          <a:p>
            <a:pPr defTabSz="621791">
              <a:lnSpc>
                <a:spcPct val="90000"/>
              </a:lnSpc>
              <a:spcBef>
                <a:spcPts val="600"/>
              </a:spcBef>
              <a:defRPr>
                <a:latin typeface="Symbol"/>
                <a:ea typeface="Symbol"/>
                <a:cs typeface="Symbol"/>
                <a:sym typeface="Symbol"/>
              </a:defRPr>
            </a:pPr>
            <a:r>
              <a:t>·</a:t>
            </a:r>
            <a:r>
              <a:rPr b="1" i="1">
                <a:latin typeface="Times New Roman"/>
                <a:ea typeface="Times New Roman"/>
                <a:cs typeface="Times New Roman"/>
                <a:sym typeface="Times New Roman"/>
              </a:rPr>
              <a:t>Employees:</a:t>
            </a:r>
            <a:r>
              <a:rPr>
                <a:latin typeface="Times New Roman"/>
                <a:ea typeface="Times New Roman"/>
                <a:cs typeface="Times New Roman"/>
                <a:sym typeface="Times New Roman"/>
              </a:rPr>
              <a:t> Have an effect on creativity and output in many areas.</a:t>
            </a:r>
          </a:p>
          <a:p>
            <a:pPr defTabSz="621791">
              <a:lnSpc>
                <a:spcPct val="90000"/>
              </a:lnSpc>
              <a:spcBef>
                <a:spcPts val="600"/>
              </a:spcBef>
              <a:defRPr>
                <a:latin typeface="Symbol"/>
                <a:ea typeface="Symbol"/>
                <a:cs typeface="Symbol"/>
                <a:sym typeface="Symbol"/>
              </a:defRPr>
            </a:pPr>
            <a:r>
              <a:t>·</a:t>
            </a:r>
            <a:r>
              <a:rPr b="1" i="1">
                <a:latin typeface="Times New Roman"/>
                <a:ea typeface="Times New Roman"/>
                <a:cs typeface="Times New Roman"/>
                <a:sym typeface="Times New Roman"/>
              </a:rPr>
              <a:t>Suppliers: </a:t>
            </a:r>
            <a:r>
              <a:rPr>
                <a:latin typeface="Times New Roman"/>
                <a:ea typeface="Times New Roman"/>
                <a:cs typeface="Times New Roman"/>
                <a:sym typeface="Times New Roman"/>
              </a:rPr>
              <a:t>Affect the quality of the products and how well the supply chain works.</a:t>
            </a:r>
          </a:p>
          <a:p>
            <a:pPr defTabSz="621791">
              <a:lnSpc>
                <a:spcPct val="90000"/>
              </a:lnSpc>
              <a:spcBef>
                <a:spcPts val="600"/>
              </a:spcBef>
              <a:defRPr>
                <a:latin typeface="Symbol"/>
                <a:ea typeface="Symbol"/>
                <a:cs typeface="Symbol"/>
                <a:sym typeface="Symbol"/>
              </a:defRPr>
            </a:pPr>
            <a:r>
              <a:t>·</a:t>
            </a:r>
            <a:r>
              <a:rPr b="1" i="1">
                <a:latin typeface="Times New Roman"/>
                <a:ea typeface="Times New Roman"/>
                <a:cs typeface="Times New Roman"/>
                <a:sym typeface="Times New Roman"/>
              </a:rPr>
              <a:t>Government and Regulatory Bodies: </a:t>
            </a:r>
            <a:r>
              <a:rPr>
                <a:latin typeface="Times New Roman"/>
                <a:ea typeface="Times New Roman"/>
                <a:cs typeface="Times New Roman"/>
                <a:sym typeface="Times New Roman"/>
              </a:rPr>
              <a:t>Use laws and rules to shape the working atmosphere.</a:t>
            </a:r>
          </a:p>
          <a:p>
            <a:pPr defTabSz="621791">
              <a:lnSpc>
                <a:spcPct val="90000"/>
              </a:lnSpc>
              <a:spcBef>
                <a:spcPts val="600"/>
              </a:spcBef>
              <a:defRPr>
                <a:latin typeface="Symbol"/>
                <a:ea typeface="Symbol"/>
                <a:cs typeface="Symbol"/>
                <a:sym typeface="Symbol"/>
              </a:defRPr>
            </a:pPr>
            <a:r>
              <a:t>·</a:t>
            </a:r>
            <a:r>
              <a:rPr b="1" i="1">
                <a:latin typeface="Times New Roman"/>
                <a:ea typeface="Times New Roman"/>
                <a:cs typeface="Times New Roman"/>
                <a:sym typeface="Times New Roman"/>
              </a:rPr>
              <a:t>Community and Society:</a:t>
            </a:r>
            <a:r>
              <a:rPr>
                <a:latin typeface="Times New Roman"/>
                <a:ea typeface="Times New Roman"/>
                <a:cs typeface="Times New Roman"/>
                <a:sym typeface="Times New Roman"/>
              </a:rPr>
              <a:t> Apple's actions, such as its social duty and environmental projects, have an effect on the community and society.</a:t>
            </a:r>
          </a:p>
          <a:p>
            <a:pPr/>
          </a:p>
          <a:p>
            <a:pPr/>
            <a:r>
              <a:t>All Apple stakeholders, including investors and customers, value financial success and innovation. A competitive market and high profitability attract investors. Customer loyalty and product creation help companies make money. Leaders and store workers drive production and creativity, thus a good culture is essential. Suppliers determine product quality and supply chain efficiency. Government restrictions affect taxes and IP. Compliance is essential to morals and law. Apple prioritises sustainability via environmental and social responsibility.</a:t>
            </a:r>
          </a:p>
          <a:p>
            <a:pPr/>
          </a:p>
          <a:p>
            <a:pPr/>
            <a:r>
              <a:t>It is best for Apple to work with stakeholders. People can fight climate change collectively because honesty builds trust. Meetings and surveys help Apple improve and reach stakeholders' goals.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1" name="Shape 661"/>
          <p:cNvSpPr/>
          <p:nvPr>
            <p:ph type="sldImg"/>
          </p:nvPr>
        </p:nvSpPr>
        <p:spPr>
          <a:prstGeom prst="rect">
            <a:avLst/>
          </a:prstGeom>
        </p:spPr>
        <p:txBody>
          <a:bodyPr/>
          <a:lstStyle/>
          <a:p>
            <a:pPr/>
          </a:p>
        </p:txBody>
      </p:sp>
      <p:sp>
        <p:nvSpPr>
          <p:cNvPr id="662" name="Shape 662"/>
          <p:cNvSpPr/>
          <p:nvPr>
            <p:ph type="body" sz="quarter" idx="1"/>
          </p:nvPr>
        </p:nvSpPr>
        <p:spPr>
          <a:prstGeom prst="rect">
            <a:avLst/>
          </a:prstGeom>
        </p:spPr>
        <p:txBody>
          <a:bodyPr/>
          <a:lstStyle/>
          <a:p>
            <a:pPr/>
            <a:r>
              <a:t>Apple puts comments first to improve how engaged stakeholders are all the time. They deal with possible problems before they happen and use data (KPIs) to track their progress, making sure that their work fits with the company's goals.</a:t>
            </a:r>
          </a:p>
          <a:p>
            <a:pPr>
              <a:defRPr>
                <a:latin typeface="Times New Roman"/>
                <a:ea typeface="Times New Roman"/>
                <a:cs typeface="Times New Roman"/>
                <a:sym typeface="Times New Roman"/>
              </a:defRPr>
            </a:pPr>
            <a:r>
              <a:t>Apple hears you! They are always asking stakeholders how they feel to improve how they involve people (Srivastava, 2021).</a:t>
            </a:r>
          </a:p>
          <a:p>
            <a:pPr>
              <a:defRPr>
                <a:latin typeface="Times New Roman"/>
                <a:ea typeface="Times New Roman"/>
                <a:cs typeface="Times New Roman"/>
                <a:sym typeface="Times New Roman"/>
              </a:defRPr>
            </a:pPr>
            <a:r>
              <a:t>They take charge of their relationships by spotting possible problems and solving them before they get worse.</a:t>
            </a:r>
          </a:p>
          <a:p>
            <a:pPr>
              <a:defRPr>
                <a:latin typeface="Times New Roman"/>
                <a:ea typeface="Times New Roman"/>
                <a:cs typeface="Times New Roman"/>
                <a:sym typeface="Times New Roman"/>
              </a:defRPr>
            </a:pPr>
            <a:r>
              <a:t>They keep an eye on key performance indicators (KPIs) to see if their efforts to get people involved are paying off and are in line with business goals.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8" name="Shape 668"/>
          <p:cNvSpPr/>
          <p:nvPr>
            <p:ph type="sldImg"/>
          </p:nvPr>
        </p:nvSpPr>
        <p:spPr>
          <a:prstGeom prst="rect">
            <a:avLst/>
          </a:prstGeom>
        </p:spPr>
        <p:txBody>
          <a:bodyPr/>
          <a:lstStyle/>
          <a:p>
            <a:pPr/>
          </a:p>
        </p:txBody>
      </p:sp>
      <p:sp>
        <p:nvSpPr>
          <p:cNvPr id="669" name="Shape 669"/>
          <p:cNvSpPr/>
          <p:nvPr>
            <p:ph type="body" sz="quarter" idx="1"/>
          </p:nvPr>
        </p:nvSpPr>
        <p:spPr>
          <a:prstGeom prst="rect">
            <a:avLst/>
          </a:prstGeom>
        </p:spPr>
        <p:txBody>
          <a:bodyPr/>
          <a:lstStyle/>
          <a:p>
            <a:pPr/>
            <a:r>
              <a:t>Apple bases strategic decisions on stakeholder research. By understanding stakeholders' requirements and conducting productive talks, Apple can enhance its relationships and benefit everyone. This strategy promotes trust and openness, which helps the firm succeed and benefit society.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5" name="Shape 675"/>
          <p:cNvSpPr/>
          <p:nvPr>
            <p:ph type="sldImg"/>
          </p:nvPr>
        </p:nvSpPr>
        <p:spPr>
          <a:prstGeom prst="rect">
            <a:avLst/>
          </a:prstGeom>
        </p:spPr>
        <p:txBody>
          <a:bodyPr/>
          <a:lstStyle/>
          <a:p>
            <a:pPr/>
          </a:p>
        </p:txBody>
      </p:sp>
      <p:sp>
        <p:nvSpPr>
          <p:cNvPr id="676" name="Shape 676"/>
          <p:cNvSpPr/>
          <p:nvPr>
            <p:ph type="body" sz="quarter" idx="1"/>
          </p:nvPr>
        </p:nvSpPr>
        <p:spPr>
          <a:prstGeom prst="rect">
            <a:avLst/>
          </a:prstGeom>
        </p:spPr>
        <p:txBody>
          <a:bodyPr/>
          <a:lstStyle/>
          <a:p>
            <a:pPr algn="just">
              <a:defRPr b="1" i="1"/>
            </a:pPr>
            <a:r>
              <a:t>Different  Functions within Apple</a:t>
            </a:r>
          </a:p>
          <a:p>
            <a:pPr algn="just"/>
            <a:r>
              <a:t>Apple is considered to be among the global leaders with a market cap of more than 2 trillion dollars that mainly deals in computer and consumer electronics. In this context, to effectively maintain its business operations and high level of competency within its industry, Apple majorly focuses on enhancing its different functions as it ensures the firm is operating properly while satisfying the overall needs of the customers (Harvard Business Review, 2020). Some of the key functions within the business functions of Apple mainly include finance, human resources and marketing which play a huge role in the success of the business.</a:t>
            </a:r>
          </a:p>
          <a:p>
            <a:pPr algn="just"/>
          </a:p>
          <a:p>
            <a:pPr algn="just">
              <a:defRPr b="1" i="1"/>
            </a:pPr>
            <a:r>
              <a:t>Finance</a:t>
            </a:r>
          </a:p>
          <a:p>
            <a:pPr algn="just"/>
            <a:r>
              <a:t>The finance function mainly refers to an aspect within a business that mainly intends to manage and acquire the financial resources for generating profit. Within Apple, this function mainly focuses on fostering effective value for both the firm and its shareholders. It involves supporting the growth of Apple within both the top-line and bottom-line aspects of the business and emphasises partnering with other teams. This is mainly done in order to gain effective strategies for investment along with risk management (Apple, 2023). Additionally, the finance function within Apple includes core areas for work that involve financial planning, internal audit and accounting.</a:t>
            </a:r>
          </a:p>
          <a:p>
            <a:pPr algn="just"/>
          </a:p>
          <a:p>
            <a:pPr algn="just">
              <a:defRPr b="1" i="1"/>
            </a:pPr>
            <a:r>
              <a:t>Human Resources</a:t>
            </a:r>
          </a:p>
          <a:p>
            <a:pPr algn="just"/>
            <a:r>
              <a:t>This function can be defined as a division within an organisation that is mainly charged with recruiting, finding and retaining talented candidates for the firm. The human resource function within Apple focuses on implementing different strategies and also involves the implementation of non-egalitarian methods. The use of this method through the function majorly imposes Apple in filling more than 95% of the roles that are crucial for the overall success of the business. The human resource function within Apple also majorly focuses on implementing effective training and development initiatives for the employees which significantly assists the employees in upskilling themselves. This crucially assists Apple in retaining the majority of the employees within the firm.</a:t>
            </a:r>
          </a:p>
          <a:p>
            <a:pPr algn="just"/>
          </a:p>
          <a:p>
            <a:pPr algn="just"/>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85" name="Shape 685"/>
          <p:cNvSpPr/>
          <p:nvPr>
            <p:ph type="sldImg"/>
          </p:nvPr>
        </p:nvSpPr>
        <p:spPr>
          <a:prstGeom prst="rect">
            <a:avLst/>
          </a:prstGeom>
        </p:spPr>
        <p:txBody>
          <a:bodyPr/>
          <a:lstStyle/>
          <a:p>
            <a:pPr/>
          </a:p>
        </p:txBody>
      </p:sp>
      <p:sp>
        <p:nvSpPr>
          <p:cNvPr id="686" name="Shape 686"/>
          <p:cNvSpPr/>
          <p:nvPr>
            <p:ph type="body" sz="quarter" idx="1"/>
          </p:nvPr>
        </p:nvSpPr>
        <p:spPr>
          <a:prstGeom prst="rect">
            <a:avLst/>
          </a:prstGeom>
        </p:spPr>
        <p:txBody>
          <a:bodyPr/>
          <a:lstStyle/>
          <a:p>
            <a:pPr algn="just">
              <a:defRPr b="1" i="1"/>
            </a:pPr>
            <a:r>
              <a:t>Marketing </a:t>
            </a:r>
          </a:p>
          <a:p>
            <a:pPr algn="just"/>
            <a:r>
              <a:t>Marketing is another important function that heavily influences the overall success of the different products launched by Apple. This function within the firm mainly involves the implementation of effective strategies and methods to market their products towards the target audience. With the help of this function, Apple is effectively able to market and advertise its products on different platforms including websites, social media and in-store promotion. This also seamlessly enables Apple to reach the correct audience at the correct time which leads to a significant success of the products launched by the firm. Furthermore, the marketing function is also extremely important as it heavily assists Apple in formulating immense awareness of the brand alongside generating leads while driving overall sales for Apple.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95" name="Shape 695"/>
          <p:cNvSpPr/>
          <p:nvPr>
            <p:ph type="sldImg"/>
          </p:nvPr>
        </p:nvSpPr>
        <p:spPr>
          <a:prstGeom prst="rect">
            <a:avLst/>
          </a:prstGeom>
        </p:spPr>
        <p:txBody>
          <a:bodyPr/>
          <a:lstStyle/>
          <a:p>
            <a:pPr/>
          </a:p>
        </p:txBody>
      </p:sp>
      <p:sp>
        <p:nvSpPr>
          <p:cNvPr id="696" name="Shape 696"/>
          <p:cNvSpPr/>
          <p:nvPr>
            <p:ph type="body" sz="quarter" idx="1"/>
          </p:nvPr>
        </p:nvSpPr>
        <p:spPr>
          <a:prstGeom prst="rect">
            <a:avLst/>
          </a:prstGeom>
        </p:spPr>
        <p:txBody>
          <a:bodyPr/>
          <a:lstStyle/>
          <a:p>
            <a:pPr/>
            <a:r>
              <a:t>Culture:</a:t>
            </a:r>
          </a:p>
          <a:p>
            <a:pPr/>
            <a:r>
              <a:t>- Innovation and Creativity: Apple's culture is renowned for its emphasis on innovation, creativity, and excellence. The company encourages employees to think differently and challenge conventional wisdom, leading to groundbreaking products and solutions (Isaacson, 2011).</a:t>
            </a:r>
          </a:p>
          <a:p>
            <a:pPr/>
            <a:r>
              <a:t>- Steve Jobs' Influence: Co-founder Steve Jobs played a pivotal role in shaping Apple's culture. His vision and leadership style emphasized the importance of revolutionary product design and user experience, setting a precedent for the company's future endeavors (Isaacson, 2011).</a:t>
            </a:r>
          </a:p>
          <a:p>
            <a:pPr/>
            <a:r>
              <a:t>- Perfectionism: Apple fosters a culture of perfectionism and attention to detail. This commitment to excellence is evident in the meticulous design and engineering of its products, which are known for their sleek aesthetics and seamless integration of hardware and software (Gallo, 2011).</a:t>
            </a:r>
          </a:p>
          <a:p>
            <a:pPr/>
            <a:r>
              <a:t>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2" name="Shape 702"/>
          <p:cNvSpPr/>
          <p:nvPr>
            <p:ph type="sldImg"/>
          </p:nvPr>
        </p:nvSpPr>
        <p:spPr>
          <a:prstGeom prst="rect">
            <a:avLst/>
          </a:prstGeom>
        </p:spPr>
        <p:txBody>
          <a:bodyPr/>
          <a:lstStyle/>
          <a:p>
            <a:pPr/>
          </a:p>
        </p:txBody>
      </p:sp>
      <p:sp>
        <p:nvSpPr>
          <p:cNvPr id="703" name="Shape 703"/>
          <p:cNvSpPr/>
          <p:nvPr>
            <p:ph type="body" sz="quarter" idx="1"/>
          </p:nvPr>
        </p:nvSpPr>
        <p:spPr>
          <a:prstGeom prst="rect">
            <a:avLst/>
          </a:prstGeom>
        </p:spPr>
        <p:txBody>
          <a:bodyPr/>
          <a:lstStyle/>
          <a:p>
            <a:pPr/>
            <a:r>
              <a:t>Culture:</a:t>
            </a:r>
          </a:p>
          <a:p>
            <a:pPr/>
            <a:r>
              <a:t>- Innovation and Creativity: Apple's culture is renowned for its emphasis on innovation, creativity, and excellence. The company encourages employees to think differently and challenge conventional wisdom, leading to groundbreaking products and solutions (Isaacson, 2011).</a:t>
            </a:r>
          </a:p>
          <a:p>
            <a:pPr/>
            <a:r>
              <a:t>- Steve Jobs' Influence: Co-founder Steve Jobs played a pivotal role in shaping Apple's culture. His vision and leadership style emphasized the importance of revolutionary product design and user experience, setting a precedent for the company's future endeavors (Isaacson, 2011).</a:t>
            </a:r>
          </a:p>
          <a:p>
            <a:pPr/>
            <a:r>
              <a:t>- Perfectionism: Apple fosters a culture of perfectionism and attention to detail. This commitment to excellence is evident in the meticulous design and engineering of its products, which are known for their sleek aesthetics and seamless integration of hardware and software (Gallo, 2011).</a:t>
            </a:r>
          </a:p>
          <a:p>
            <a:pPr/>
            <a:r>
              <a:t> </a:t>
            </a:r>
          </a:p>
          <a:p>
            <a:pPr/>
            <a:r>
              <a:t>Ethics:</a:t>
            </a:r>
          </a:p>
          <a:p>
            <a:pPr/>
            <a:r>
              <a:t>- Fair Labor Practices: Apple places a strong emphasis on fair labor practices within its supply chain. The company has faced criticism in the past regarding working conditions at supplier factories, leading to the implementation of strict supplier guidelines and auditing processes to ensure compliance with ethical standards (Duhigg &amp; Barboza, 2012).</a:t>
            </a:r>
          </a:p>
          <a:p>
            <a:pPr/>
            <a:r>
              <a:t>- Environmental Sustainability: Apple is committed to environmental sustainability across its operations. The company invests in renewable energy and energy efficiency improvements to reduce its carbon footprint. Additionally, Apple prioritizes responsible sourcing of materials and recycling initiatives to minimize environmental impact (Apple Inc., 2023).</a:t>
            </a:r>
          </a:p>
          <a:p>
            <a:pPr/>
            <a:r>
              <a:t>- Transparency and Accountability: Apple maintains transparency and accountability in its supply chain management. The company publishes annual reports, such as the Environmental Progress Report, to provide stakeholders with insight into its environmental initiatives and progress towards sustainability goals (Apple Inc., 2023).</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5" name="Shape 745"/>
          <p:cNvSpPr/>
          <p:nvPr>
            <p:ph type="sldImg"/>
          </p:nvPr>
        </p:nvSpPr>
        <p:spPr>
          <a:prstGeom prst="rect">
            <a:avLst/>
          </a:prstGeom>
        </p:spPr>
        <p:txBody>
          <a:bodyPr/>
          <a:lstStyle/>
          <a:p>
            <a:pPr/>
          </a:p>
        </p:txBody>
      </p:sp>
      <p:sp>
        <p:nvSpPr>
          <p:cNvPr id="746" name="Shape 746"/>
          <p:cNvSpPr/>
          <p:nvPr>
            <p:ph type="body" sz="quarter" idx="1"/>
          </p:nvPr>
        </p:nvSpPr>
        <p:spPr>
          <a:prstGeom prst="rect">
            <a:avLst/>
          </a:prstGeom>
        </p:spPr>
        <p:txBody>
          <a:bodyPr/>
          <a:lstStyle/>
          <a:p>
            <a:pPr/>
            <a:r>
              <a:t>CSR Activities:</a:t>
            </a:r>
          </a:p>
          <a:p>
            <a:pPr/>
            <a:r>
              <a:t>- Education Initiatives: Apple supports educational initiatives aimed at empowering students and teachers through technology. Programs like ConnectED provide underserved communities with access to Apple products, educational resources, and professional development opportunities (Apple Inc., 2023).</a:t>
            </a:r>
          </a:p>
          <a:p>
            <a:pPr/>
            <a:r>
              <a:t>- Community Engagement: Apple engages in community development projects and charitable giving to support local communities and address social issues. The company partners with nonprofit organizations and community initiatives to make a positive impact in areas such as education, environmental conservation, and healthcare (Apple Inc., 2023).</a:t>
            </a:r>
          </a:p>
          <a:p>
            <a:pPr/>
            <a:r>
              <a:t>- Diversity and Inclusion: Apple is committed to diversity and inclusion in its workforce and supply chain. The company promotes diversity through recruitment, retention, and advancement initiatives, striving to create a culture of belonging where employees from diverse backgrounds feel valued and respected (Apple Inc., 2023).</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eg"/></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3" name="Title Text"/>
          <p:cNvSpPr txBox="1"/>
          <p:nvPr>
            <p:ph type="title"/>
          </p:nvPr>
        </p:nvSpPr>
        <p:spPr>
          <a:xfrm>
            <a:off x="914400" y="1371605"/>
            <a:ext cx="10464800" cy="1927226"/>
          </a:xfrm>
          <a:prstGeom prst="rect">
            <a:avLst/>
          </a:prstGeom>
        </p:spPr>
        <p:txBody>
          <a:bodyPr anchor="b"/>
          <a:lstStyle>
            <a:lvl1pPr>
              <a:defRPr cap="all" sz="5400"/>
            </a:lvl1pPr>
          </a:lstStyle>
          <a:p>
            <a:pPr/>
            <a:r>
              <a:t>Title Text</a:t>
            </a:r>
          </a:p>
        </p:txBody>
      </p:sp>
      <p:sp>
        <p:nvSpPr>
          <p:cNvPr id="14" name="Body Level One…"/>
          <p:cNvSpPr txBox="1"/>
          <p:nvPr>
            <p:ph type="body" sz="quarter" idx="1"/>
          </p:nvPr>
        </p:nvSpPr>
        <p:spPr>
          <a:xfrm>
            <a:off x="914400" y="3505200"/>
            <a:ext cx="8534400" cy="1752600"/>
          </a:xfrm>
          <a:prstGeom prst="rect">
            <a:avLst/>
          </a:prstGeom>
        </p:spPr>
        <p:txBody>
          <a:bodyPr/>
          <a:lstStyle>
            <a:lvl1pPr marL="0" indent="0">
              <a:buClrTx/>
              <a:buSzTx/>
              <a:buFontTx/>
              <a:buNone/>
              <a:defRPr>
                <a:solidFill>
                  <a:srgbClr val="57576E"/>
                </a:solidFill>
              </a:defRPr>
            </a:lvl1pPr>
            <a:lvl2pPr marL="0" indent="457200">
              <a:buClrTx/>
              <a:buSzTx/>
              <a:buFontTx/>
              <a:buNone/>
              <a:defRPr>
                <a:solidFill>
                  <a:srgbClr val="57576E"/>
                </a:solidFill>
              </a:defRPr>
            </a:lvl2pPr>
            <a:lvl3pPr marL="0" indent="914400">
              <a:buClrTx/>
              <a:buSzTx/>
              <a:buFontTx/>
              <a:buNone/>
              <a:defRPr>
                <a:solidFill>
                  <a:srgbClr val="57576E"/>
                </a:solidFill>
              </a:defRPr>
            </a:lvl3pPr>
            <a:lvl4pPr marL="0" indent="1371600">
              <a:buClrTx/>
              <a:buSzTx/>
              <a:buFontTx/>
              <a:buNone/>
              <a:defRPr>
                <a:solidFill>
                  <a:srgbClr val="57576E"/>
                </a:solidFill>
              </a:defRPr>
            </a:lvl4pPr>
            <a:lvl5pPr marL="0" indent="1828800">
              <a:buClrTx/>
              <a:buSzTx/>
              <a:buFontTx/>
              <a:buNone/>
              <a:defRPr>
                <a:solidFill>
                  <a:srgbClr val="57576E"/>
                </a:solidFill>
              </a:defRPr>
            </a:lvl5pPr>
          </a:lstStyle>
          <a:p>
            <a:pPr/>
            <a:r>
              <a:t>Body Level One</a:t>
            </a:r>
          </a:p>
          <a:p>
            <a:pPr lvl="1"/>
            <a:r>
              <a:t>Body Level Two</a:t>
            </a:r>
          </a:p>
          <a:p>
            <a:pPr lvl="2"/>
            <a:r>
              <a:t>Body Level Three</a:t>
            </a:r>
          </a:p>
          <a:p>
            <a:pPr lvl="3"/>
            <a:r>
              <a:t>Body Level Four</a:t>
            </a:r>
          </a:p>
          <a:p>
            <a:pPr lvl="4"/>
            <a:r>
              <a:t>Body Level Five</a:t>
            </a:r>
          </a:p>
        </p:txBody>
      </p:sp>
      <p:sp>
        <p:nvSpPr>
          <p:cNvPr id="15" name="Straight Connector 7"/>
          <p:cNvSpPr/>
          <p:nvPr/>
        </p:nvSpPr>
        <p:spPr>
          <a:xfrm>
            <a:off x="914399" y="3398519"/>
            <a:ext cx="10464801" cy="1590"/>
          </a:xfrm>
          <a:prstGeom prst="line">
            <a:avLst/>
          </a:prstGeom>
          <a:ln w="19050">
            <a:solidFill>
              <a:srgbClr val="D2533C"/>
            </a:solidFill>
          </a:ln>
        </p:spPr>
        <p:txBody>
          <a:bodyPr lIns="45719" rIns="45719"/>
          <a:lstStyle/>
          <a:p>
            <a:pPr/>
          </a:p>
        </p:txBody>
      </p:sp>
      <p:sp>
        <p:nvSpPr>
          <p:cNvPr id="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3" name="Title Text"/>
          <p:cNvSpPr txBox="1"/>
          <p:nvPr>
            <p:ph type="title"/>
          </p:nvPr>
        </p:nvSpPr>
        <p:spPr>
          <a:prstGeom prst="rect">
            <a:avLst/>
          </a:prstGeom>
        </p:spPr>
        <p:txBody>
          <a:bodyPr/>
          <a:lstStyle/>
          <a:p>
            <a:pPr/>
            <a:r>
              <a:t>Title Text</a:t>
            </a:r>
          </a:p>
        </p:txBody>
      </p:sp>
      <p:sp>
        <p:nvSpPr>
          <p:cNvPr id="24"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spTree>
      <p:nvGrpSpPr>
        <p:cNvPr id="1" name=""/>
        <p:cNvGrpSpPr/>
        <p:nvPr/>
      </p:nvGrpSpPr>
      <p:grpSpPr>
        <a:xfrm>
          <a:off x="0" y="0"/>
          <a:ext cx="0" cy="0"/>
          <a:chOff x="0" y="0"/>
          <a:chExt cx="0" cy="0"/>
        </a:xfrm>
      </p:grpSpPr>
      <p:sp>
        <p:nvSpPr>
          <p:cNvPr id="32" name="Title Text"/>
          <p:cNvSpPr txBox="1"/>
          <p:nvPr>
            <p:ph type="title"/>
          </p:nvPr>
        </p:nvSpPr>
        <p:spPr>
          <a:prstGeom prst="rect">
            <a:avLst/>
          </a:prstGeom>
        </p:spPr>
        <p:txBody>
          <a:bodyPr/>
          <a:lstStyle/>
          <a:p>
            <a:pPr/>
            <a:r>
              <a:t>Title Text</a:t>
            </a:r>
          </a:p>
        </p:txBody>
      </p:sp>
      <p:sp>
        <p:nvSpPr>
          <p:cNvPr id="33"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41" name="Title Text"/>
          <p:cNvSpPr txBox="1"/>
          <p:nvPr>
            <p:ph type="title"/>
          </p:nvPr>
        </p:nvSpPr>
        <p:spPr>
          <a:xfrm>
            <a:off x="963084" y="2362200"/>
            <a:ext cx="10363201" cy="2200276"/>
          </a:xfrm>
          <a:prstGeom prst="rect">
            <a:avLst/>
          </a:prstGeom>
        </p:spPr>
        <p:txBody>
          <a:bodyPr anchor="b"/>
          <a:lstStyle>
            <a:lvl1pPr>
              <a:defRPr cap="all" sz="4800"/>
            </a:lvl1pPr>
          </a:lstStyle>
          <a:p>
            <a:pPr/>
            <a:r>
              <a:t>Title Text</a:t>
            </a:r>
          </a:p>
        </p:txBody>
      </p:sp>
      <p:sp>
        <p:nvSpPr>
          <p:cNvPr id="42" name="Body Level One…"/>
          <p:cNvSpPr txBox="1"/>
          <p:nvPr>
            <p:ph type="body" sz="quarter" idx="1"/>
          </p:nvPr>
        </p:nvSpPr>
        <p:spPr>
          <a:xfrm>
            <a:off x="963084" y="4626869"/>
            <a:ext cx="10363201" cy="1500188"/>
          </a:xfrm>
          <a:prstGeom prst="rect">
            <a:avLst/>
          </a:prstGeom>
        </p:spPr>
        <p:txBody>
          <a:bodyPr/>
          <a:lstStyle>
            <a:lvl1pPr marL="0" indent="0">
              <a:buClrTx/>
              <a:buSzTx/>
              <a:buFontTx/>
              <a:buNone/>
              <a:defRPr>
                <a:solidFill>
                  <a:srgbClr val="D2533C"/>
                </a:solidFill>
              </a:defRPr>
            </a:lvl1pPr>
            <a:lvl2pPr marL="0" indent="457200">
              <a:buClrTx/>
              <a:buSzTx/>
              <a:buFontTx/>
              <a:buNone/>
              <a:defRPr>
                <a:solidFill>
                  <a:srgbClr val="D2533C"/>
                </a:solidFill>
              </a:defRPr>
            </a:lvl2pPr>
            <a:lvl3pPr marL="0" indent="914400">
              <a:buClrTx/>
              <a:buSzTx/>
              <a:buFontTx/>
              <a:buNone/>
              <a:defRPr>
                <a:solidFill>
                  <a:srgbClr val="D2533C"/>
                </a:solidFill>
              </a:defRPr>
            </a:lvl3pPr>
            <a:lvl4pPr marL="0" indent="1371600">
              <a:buClrTx/>
              <a:buSzTx/>
              <a:buFontTx/>
              <a:buNone/>
              <a:defRPr>
                <a:solidFill>
                  <a:srgbClr val="D2533C"/>
                </a:solidFill>
              </a:defRPr>
            </a:lvl4pPr>
            <a:lvl5pPr marL="0" indent="1828800">
              <a:buClrTx/>
              <a:buSzTx/>
              <a:buFontTx/>
              <a:buNone/>
              <a:defRPr>
                <a:solidFill>
                  <a:srgbClr val="D2533C"/>
                </a:solidFill>
              </a:defRPr>
            </a:lvl5pPr>
          </a:lstStyle>
          <a:p>
            <a:pPr/>
            <a:r>
              <a:t>Body Level One</a:t>
            </a:r>
          </a:p>
          <a:p>
            <a:pPr lvl="1"/>
            <a:r>
              <a:t>Body Level Two</a:t>
            </a:r>
          </a:p>
          <a:p>
            <a:pPr lvl="2"/>
            <a:r>
              <a:t>Body Level Three</a:t>
            </a:r>
          </a:p>
          <a:p>
            <a:pPr lvl="3"/>
            <a:r>
              <a:t>Body Level Four</a:t>
            </a:r>
          </a:p>
          <a:p>
            <a:pPr lvl="4"/>
            <a:r>
              <a:t>Body Level Five</a:t>
            </a:r>
          </a:p>
        </p:txBody>
      </p:sp>
      <p:sp>
        <p:nvSpPr>
          <p:cNvPr id="43" name="Straight Connector 6"/>
          <p:cNvSpPr/>
          <p:nvPr/>
        </p:nvSpPr>
        <p:spPr>
          <a:xfrm>
            <a:off x="975360" y="4599431"/>
            <a:ext cx="10464800" cy="1590"/>
          </a:xfrm>
          <a:prstGeom prst="line">
            <a:avLst/>
          </a:prstGeom>
          <a:ln w="19050">
            <a:solidFill>
              <a:srgbClr val="D2533C"/>
            </a:solidFill>
          </a:ln>
        </p:spPr>
        <p:txBody>
          <a:bodyPr lIns="45719" rIns="45719"/>
          <a:lstStyle/>
          <a:p>
            <a:pPr/>
          </a:p>
        </p:txBody>
      </p:sp>
      <p:sp>
        <p:nvSpPr>
          <p:cNvPr id="4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51" name="Title Text"/>
          <p:cNvSpPr txBox="1"/>
          <p:nvPr>
            <p:ph type="title"/>
          </p:nvPr>
        </p:nvSpPr>
        <p:spPr>
          <a:prstGeom prst="rect">
            <a:avLst/>
          </a:prstGeom>
        </p:spPr>
        <p:txBody>
          <a:bodyPr/>
          <a:lstStyle/>
          <a:p>
            <a:pPr/>
            <a:r>
              <a:t>Title Text</a:t>
            </a:r>
          </a:p>
        </p:txBody>
      </p:sp>
      <p:sp>
        <p:nvSpPr>
          <p:cNvPr id="52" name="Body Level One…"/>
          <p:cNvSpPr txBox="1"/>
          <p:nvPr>
            <p:ph type="body" sz="half" idx="1"/>
          </p:nvPr>
        </p:nvSpPr>
        <p:spPr>
          <a:xfrm>
            <a:off x="609600" y="1673351"/>
            <a:ext cx="5384800" cy="4718305"/>
          </a:xfrm>
          <a:prstGeom prst="rect">
            <a:avLst/>
          </a:prstGeom>
        </p:spPr>
        <p:txBody>
          <a:bodyPr/>
          <a:lstStyle>
            <a:lvl1pPr>
              <a:spcBef>
                <a:spcPts val="600"/>
              </a:spcBef>
              <a:defRPr sz="2800"/>
            </a:lvl1pPr>
            <a:lvl2pPr marL="487680" indent="-213360">
              <a:spcBef>
                <a:spcPts val="600"/>
              </a:spcBef>
              <a:defRPr sz="2800"/>
            </a:lvl2pPr>
            <a:lvl3pPr marL="804672" indent="-256032">
              <a:spcBef>
                <a:spcPts val="600"/>
              </a:spcBef>
              <a:defRPr sz="2800"/>
            </a:lvl3pPr>
            <a:lvl4pPr marL="1107439" indent="-284480">
              <a:spcBef>
                <a:spcPts val="600"/>
              </a:spcBef>
              <a:defRPr sz="2800"/>
            </a:lvl4pPr>
            <a:lvl5pPr marL="1264919" indent="-21336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60" name="Title Text"/>
          <p:cNvSpPr txBox="1"/>
          <p:nvPr>
            <p:ph type="title"/>
          </p:nvPr>
        </p:nvSpPr>
        <p:spPr>
          <a:prstGeom prst="rect">
            <a:avLst/>
          </a:prstGeom>
        </p:spPr>
        <p:txBody>
          <a:bodyPr/>
          <a:lstStyle/>
          <a:p>
            <a:pPr/>
            <a:r>
              <a:t>Title Text</a:t>
            </a:r>
          </a:p>
        </p:txBody>
      </p:sp>
      <p:sp>
        <p:nvSpPr>
          <p:cNvPr id="61" name="Body Level One…"/>
          <p:cNvSpPr txBox="1"/>
          <p:nvPr>
            <p:ph type="body" sz="quarter" idx="1"/>
          </p:nvPr>
        </p:nvSpPr>
        <p:spPr>
          <a:xfrm>
            <a:off x="609600" y="1676400"/>
            <a:ext cx="5242560" cy="639763"/>
          </a:xfrm>
          <a:prstGeom prst="rect">
            <a:avLst/>
          </a:prstGeom>
        </p:spPr>
        <p:txBody>
          <a:bodyPr anchor="ctr"/>
          <a:lstStyle>
            <a:lvl1pPr marL="0" indent="0" algn="ctr">
              <a:spcBef>
                <a:spcPts val="400"/>
              </a:spcBef>
              <a:buClrTx/>
              <a:buSzTx/>
              <a:buFontTx/>
              <a:buNone/>
              <a:defRPr sz="2000">
                <a:solidFill>
                  <a:srgbClr val="D2533C"/>
                </a:solidFill>
              </a:defRPr>
            </a:lvl1pPr>
            <a:lvl2pPr marL="0" indent="457200" algn="ctr">
              <a:spcBef>
                <a:spcPts val="400"/>
              </a:spcBef>
              <a:buClrTx/>
              <a:buSzTx/>
              <a:buFontTx/>
              <a:buNone/>
              <a:defRPr sz="2000">
                <a:solidFill>
                  <a:srgbClr val="D2533C"/>
                </a:solidFill>
              </a:defRPr>
            </a:lvl2pPr>
            <a:lvl3pPr marL="0" indent="914400" algn="ctr">
              <a:spcBef>
                <a:spcPts val="400"/>
              </a:spcBef>
              <a:buClrTx/>
              <a:buSzTx/>
              <a:buFontTx/>
              <a:buNone/>
              <a:defRPr sz="2000">
                <a:solidFill>
                  <a:srgbClr val="D2533C"/>
                </a:solidFill>
              </a:defRPr>
            </a:lvl3pPr>
            <a:lvl4pPr marL="0" indent="1371600" algn="ctr">
              <a:spcBef>
                <a:spcPts val="400"/>
              </a:spcBef>
              <a:buClrTx/>
              <a:buSzTx/>
              <a:buFontTx/>
              <a:buNone/>
              <a:defRPr sz="2000">
                <a:solidFill>
                  <a:srgbClr val="D2533C"/>
                </a:solidFill>
              </a:defRPr>
            </a:lvl4pPr>
            <a:lvl5pPr marL="0" indent="1828800" algn="ctr">
              <a:spcBef>
                <a:spcPts val="400"/>
              </a:spcBef>
              <a:buClrTx/>
              <a:buSzTx/>
              <a:buFontTx/>
              <a:buNone/>
              <a:defRPr sz="2000">
                <a:solidFill>
                  <a:srgbClr val="D2533C"/>
                </a:solidFill>
              </a:defRPr>
            </a:lvl5pPr>
          </a:lstStyle>
          <a:p>
            <a:pPr/>
            <a:r>
              <a:t>Body Level One</a:t>
            </a:r>
          </a:p>
          <a:p>
            <a:pPr lvl="1"/>
            <a:r>
              <a:t>Body Level Two</a:t>
            </a:r>
          </a:p>
          <a:p>
            <a:pPr lvl="2"/>
            <a:r>
              <a:t>Body Level Three</a:t>
            </a:r>
          </a:p>
          <a:p>
            <a:pPr lvl="3"/>
            <a:r>
              <a:t>Body Level Four</a:t>
            </a:r>
          </a:p>
          <a:p>
            <a:pPr lvl="4"/>
            <a:r>
              <a:t>Body Level Five</a:t>
            </a:r>
          </a:p>
        </p:txBody>
      </p:sp>
      <p:sp>
        <p:nvSpPr>
          <p:cNvPr id="62" name="Text Placeholder 4"/>
          <p:cNvSpPr/>
          <p:nvPr>
            <p:ph type="body" sz="quarter" idx="21"/>
          </p:nvPr>
        </p:nvSpPr>
        <p:spPr>
          <a:xfrm>
            <a:off x="6339840" y="1676400"/>
            <a:ext cx="5242561" cy="639763"/>
          </a:xfrm>
          <a:prstGeom prst="rect">
            <a:avLst/>
          </a:prstGeom>
        </p:spPr>
        <p:txBody>
          <a:bodyPr anchor="ctr"/>
          <a:lstStyle/>
          <a:p>
            <a:pPr marL="0" indent="0" algn="ctr">
              <a:spcBef>
                <a:spcPts val="400"/>
              </a:spcBef>
              <a:buClrTx/>
              <a:buSzTx/>
              <a:buFontTx/>
              <a:buNone/>
              <a:defRPr sz="2000">
                <a:solidFill>
                  <a:srgbClr val="D2533C"/>
                </a:solidFill>
              </a:defRPr>
            </a:pPr>
          </a:p>
        </p:txBody>
      </p:sp>
      <p:sp>
        <p:nvSpPr>
          <p:cNvPr id="63" name="Straight Connector 10"/>
          <p:cNvSpPr/>
          <p:nvPr/>
        </p:nvSpPr>
        <p:spPr>
          <a:xfrm flipH="1">
            <a:off x="6095999" y="1691640"/>
            <a:ext cx="1060" cy="4709161"/>
          </a:xfrm>
          <a:prstGeom prst="line">
            <a:avLst/>
          </a:prstGeom>
          <a:ln w="19050">
            <a:solidFill>
              <a:srgbClr val="D2533C"/>
            </a:solidFill>
          </a:ln>
        </p:spPr>
        <p:txBody>
          <a:bodyPr lIns="45719" rIns="45719"/>
          <a:lstStyle/>
          <a:p>
            <a:pP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1" name="Title Text"/>
          <p:cNvSpPr txBox="1"/>
          <p:nvPr>
            <p:ph type="title"/>
          </p:nvPr>
        </p:nvSpPr>
        <p:spPr>
          <a:prstGeom prst="rect">
            <a:avLst/>
          </a:prstGeom>
        </p:spPr>
        <p:txBody>
          <a:bodyPr/>
          <a:lstStyle/>
          <a:p>
            <a:pPr/>
            <a:r>
              <a:t>Title Text</a:t>
            </a:r>
          </a:p>
        </p:txBody>
      </p:sp>
      <p:sp>
        <p:nvSpPr>
          <p:cNvPr id="7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7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86" name="Title Text"/>
          <p:cNvSpPr txBox="1"/>
          <p:nvPr>
            <p:ph type="title"/>
          </p:nvPr>
        </p:nvSpPr>
        <p:spPr>
          <a:xfrm>
            <a:off x="609600" y="792079"/>
            <a:ext cx="2852928" cy="1261874"/>
          </a:xfrm>
          <a:prstGeom prst="rect">
            <a:avLst/>
          </a:prstGeom>
        </p:spPr>
        <p:txBody>
          <a:bodyPr anchor="b"/>
          <a:lstStyle>
            <a:lvl1pPr>
              <a:defRPr sz="2400"/>
            </a:lvl1pPr>
          </a:lstStyle>
          <a:p>
            <a:pPr/>
            <a:r>
              <a:t>Title Text</a:t>
            </a:r>
          </a:p>
        </p:txBody>
      </p:sp>
      <p:sp>
        <p:nvSpPr>
          <p:cNvPr id="87" name="Body Level One…"/>
          <p:cNvSpPr txBox="1"/>
          <p:nvPr>
            <p:ph type="body" idx="1"/>
          </p:nvPr>
        </p:nvSpPr>
        <p:spPr>
          <a:xfrm>
            <a:off x="3962400" y="792079"/>
            <a:ext cx="7620000" cy="5577842"/>
          </a:xfrm>
          <a:prstGeom prst="rect">
            <a:avLst/>
          </a:prstGeom>
        </p:spPr>
        <p:txBody>
          <a:bodyPr/>
          <a:lstStyle>
            <a:lvl1pPr>
              <a:spcBef>
                <a:spcPts val="700"/>
              </a:spcBef>
              <a:defRPr sz="3200"/>
            </a:lvl1pPr>
            <a:lvl2pPr marL="483325" indent="-209005">
              <a:spcBef>
                <a:spcPts val="700"/>
              </a:spcBef>
              <a:defRPr sz="3200"/>
            </a:lvl2pPr>
            <a:lvl3pPr marL="792480" indent="-243840">
              <a:spcBef>
                <a:spcPts val="700"/>
              </a:spcBef>
              <a:defRPr sz="3200"/>
            </a:lvl3pPr>
            <a:lvl4pPr marL="1115567" indent="-292608">
              <a:spcBef>
                <a:spcPts val="700"/>
              </a:spcBef>
              <a:defRPr sz="3200"/>
            </a:lvl4pPr>
            <a:lvl5pPr marL="1271016" indent="-219456">
              <a:spcBef>
                <a:spcPts val="700"/>
              </a:spcBef>
              <a:defRPr sz="3200"/>
            </a:lvl5pPr>
          </a:lstStyle>
          <a:p>
            <a:pPr/>
            <a:r>
              <a:t>Body Level One</a:t>
            </a:r>
          </a:p>
          <a:p>
            <a:pPr lvl="1"/>
            <a:r>
              <a:t>Body Level Two</a:t>
            </a:r>
          </a:p>
          <a:p>
            <a:pPr lvl="2"/>
            <a:r>
              <a:t>Body Level Three</a:t>
            </a:r>
          </a:p>
          <a:p>
            <a:pPr lvl="3"/>
            <a:r>
              <a:t>Body Level Four</a:t>
            </a:r>
          </a:p>
          <a:p>
            <a:pPr lvl="4"/>
            <a:r>
              <a:t>Body Level Five</a:t>
            </a:r>
          </a:p>
        </p:txBody>
      </p:sp>
      <p:sp>
        <p:nvSpPr>
          <p:cNvPr id="88" name="Text Placeholder 3"/>
          <p:cNvSpPr/>
          <p:nvPr>
            <p:ph type="body" sz="quarter" idx="21"/>
          </p:nvPr>
        </p:nvSpPr>
        <p:spPr>
          <a:xfrm>
            <a:off x="609601" y="2130556"/>
            <a:ext cx="2852929" cy="4243616"/>
          </a:xfrm>
          <a:prstGeom prst="rect">
            <a:avLst/>
          </a:prstGeom>
        </p:spPr>
        <p:txBody>
          <a:bodyPr/>
          <a:lstStyle/>
          <a:p>
            <a:pPr marL="0" indent="0">
              <a:spcBef>
                <a:spcPts val="300"/>
              </a:spcBef>
              <a:buClrTx/>
              <a:buSzTx/>
              <a:buFontTx/>
              <a:buNone/>
              <a:defRPr sz="1400"/>
            </a:pPr>
          </a:p>
        </p:txBody>
      </p:sp>
      <p:sp>
        <p:nvSpPr>
          <p:cNvPr id="89" name="Straight Connector 8"/>
          <p:cNvSpPr/>
          <p:nvPr/>
        </p:nvSpPr>
        <p:spPr>
          <a:xfrm flipH="1">
            <a:off x="3700012" y="792082"/>
            <a:ext cx="2120" cy="5577841"/>
          </a:xfrm>
          <a:prstGeom prst="line">
            <a:avLst/>
          </a:prstGeom>
          <a:ln w="19050">
            <a:solidFill>
              <a:srgbClr val="D2533C"/>
            </a:solidFill>
          </a:ln>
        </p:spPr>
        <p:txBody>
          <a:bodyPr lIns="45719" rIns="45719"/>
          <a:lstStyle/>
          <a:p>
            <a:pP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97" name="Title Text"/>
          <p:cNvSpPr txBox="1"/>
          <p:nvPr>
            <p:ph type="title"/>
          </p:nvPr>
        </p:nvSpPr>
        <p:spPr>
          <a:xfrm>
            <a:off x="609601" y="792480"/>
            <a:ext cx="2856908" cy="1264920"/>
          </a:xfrm>
          <a:prstGeom prst="rect">
            <a:avLst/>
          </a:prstGeom>
        </p:spPr>
        <p:txBody>
          <a:bodyPr anchor="b"/>
          <a:lstStyle>
            <a:lvl1pPr>
              <a:defRPr sz="2400"/>
            </a:lvl1pPr>
          </a:lstStyle>
          <a:p>
            <a:pPr/>
            <a:r>
              <a:t>Title Text</a:t>
            </a:r>
          </a:p>
        </p:txBody>
      </p:sp>
      <p:sp>
        <p:nvSpPr>
          <p:cNvPr id="98" name="Picture Placeholder 2"/>
          <p:cNvSpPr/>
          <p:nvPr>
            <p:ph type="pic" idx="21"/>
          </p:nvPr>
        </p:nvSpPr>
        <p:spPr>
          <a:xfrm>
            <a:off x="3811480" y="838200"/>
            <a:ext cx="7872521" cy="5500458"/>
          </a:xfrm>
          <a:prstGeom prst="rect">
            <a:avLst/>
          </a:prstGeom>
          <a:ln w="76200">
            <a:solidFill>
              <a:srgbClr val="FFFFFF"/>
            </a:solidFill>
            <a:miter lim="800000"/>
          </a:ln>
          <a:effectLst>
            <a:outerShdw sx="100000" sy="100000" kx="0" ky="0" algn="b" rotWithShape="0" blurRad="50800" dist="12700" dir="5400000">
              <a:srgbClr val="000000">
                <a:alpha val="58999"/>
              </a:srgbClr>
            </a:outerShdw>
          </a:effectLst>
        </p:spPr>
        <p:txBody>
          <a:bodyPr lIns="91439" rIns="91439">
            <a:noAutofit/>
          </a:bodyPr>
          <a:lstStyle/>
          <a:p>
            <a:pPr/>
          </a:p>
        </p:txBody>
      </p:sp>
      <p:sp>
        <p:nvSpPr>
          <p:cNvPr id="99" name="Body Level One…"/>
          <p:cNvSpPr txBox="1"/>
          <p:nvPr>
            <p:ph type="body" sz="quarter" idx="1"/>
          </p:nvPr>
        </p:nvSpPr>
        <p:spPr>
          <a:xfrm>
            <a:off x="609600" y="2133600"/>
            <a:ext cx="2852928" cy="4242816"/>
          </a:xfrm>
          <a:prstGeom prst="rect">
            <a:avLst/>
          </a:prstGeom>
        </p:spPr>
        <p:txBody>
          <a:bodyPr/>
          <a:lstStyle>
            <a:lvl1pPr marL="0" indent="0">
              <a:spcBef>
                <a:spcPts val="300"/>
              </a:spcBef>
              <a:buClrTx/>
              <a:buSzTx/>
              <a:buFontTx/>
              <a:buNone/>
              <a:defRPr sz="1400"/>
            </a:lvl1pPr>
            <a:lvl2pPr marL="0" indent="457200">
              <a:spcBef>
                <a:spcPts val="300"/>
              </a:spcBef>
              <a:buClrTx/>
              <a:buSzTx/>
              <a:buFontTx/>
              <a:buNone/>
              <a:defRPr sz="1400"/>
            </a:lvl2pPr>
            <a:lvl3pPr marL="0" indent="914400">
              <a:spcBef>
                <a:spcPts val="300"/>
              </a:spcBef>
              <a:buClrTx/>
              <a:buSzTx/>
              <a:buFontTx/>
              <a:buNone/>
              <a:defRPr sz="1400"/>
            </a:lvl3pPr>
            <a:lvl4pPr marL="0" indent="1371600">
              <a:spcBef>
                <a:spcPts val="300"/>
              </a:spcBef>
              <a:buClrTx/>
              <a:buSzTx/>
              <a:buFontTx/>
              <a:buNone/>
              <a:defRPr sz="1400"/>
            </a:lvl4pPr>
            <a:lvl5pPr marL="0" indent="1828800">
              <a:spcBef>
                <a:spcPts val="300"/>
              </a:spcBef>
              <a:buClrTx/>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10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F8F7E9"/>
        </a:solidFill>
      </p:bgPr>
    </p:bg>
    <p:spTree>
      <p:nvGrpSpPr>
        <p:cNvPr id="1" name=""/>
        <p:cNvGrpSpPr/>
        <p:nvPr/>
      </p:nvGrpSpPr>
      <p:grpSpPr>
        <a:xfrm>
          <a:off x="0" y="0"/>
          <a:ext cx="0" cy="0"/>
          <a:chOff x="0" y="0"/>
          <a:chExt cx="0" cy="0"/>
        </a:xfrm>
      </p:grpSpPr>
      <p:pic>
        <p:nvPicPr>
          <p:cNvPr id="107" name="Picture 6" descr="Picture 6"/>
          <p:cNvPicPr>
            <a:picLocks noChangeAspect="1"/>
          </p:cNvPicPr>
          <p:nvPr/>
        </p:nvPicPr>
        <p:blipFill>
          <a:blip r:embed="rId2">
            <a:extLst/>
          </a:blip>
          <a:stretch>
            <a:fillRect/>
          </a:stretch>
        </p:blipFill>
        <p:spPr>
          <a:xfrm>
            <a:off x="0" y="0"/>
            <a:ext cx="12192000" cy="6858000"/>
          </a:xfrm>
          <a:prstGeom prst="rect">
            <a:avLst/>
          </a:prstGeom>
          <a:ln w="12700">
            <a:miter lim="400000"/>
          </a:ln>
        </p:spPr>
      </p:pic>
      <p:grpSp>
        <p:nvGrpSpPr>
          <p:cNvPr id="111" name="Group 7"/>
          <p:cNvGrpSpPr/>
          <p:nvPr/>
        </p:nvGrpSpPr>
        <p:grpSpPr>
          <a:xfrm>
            <a:off x="1592136" y="2887529"/>
            <a:ext cx="9038813" cy="853441"/>
            <a:chOff x="0" y="0"/>
            <a:chExt cx="9038811" cy="853439"/>
          </a:xfrm>
        </p:grpSpPr>
        <p:sp>
          <p:nvSpPr>
            <p:cNvPr id="108" name="TextBox 8"/>
            <p:cNvSpPr txBox="1"/>
            <p:nvPr/>
          </p:nvSpPr>
          <p:spPr>
            <a:xfrm>
              <a:off x="4011704" y="0"/>
              <a:ext cx="789941" cy="8534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45719" tIns="45719" rIns="45719" bIns="45719" numCol="1" anchor="t">
              <a:spAutoFit/>
            </a:bodyPr>
            <a:lstStyle>
              <a:lvl1pPr>
                <a:defRPr sz="5400">
                  <a:ln w="3175" cap="flat">
                    <a:solidFill>
                      <a:srgbClr val="895D1D">
                        <a:alpha val="60000"/>
                      </a:srgbClr>
                    </a:solidFill>
                    <a:prstDash val="solid"/>
                    <a:round/>
                  </a:ln>
                  <a:solidFill>
                    <a:srgbClr val="7B541A"/>
                  </a:solidFill>
                  <a:effectLst>
                    <a:outerShdw sx="100000" sy="100000" kx="0" ky="0" algn="b" rotWithShape="0" blurRad="38100" dist="12700" dir="14400000">
                      <a:srgbClr val="000000">
                        <a:alpha val="21000"/>
                      </a:srgbClr>
                    </a:outerShdw>
                  </a:effectLst>
                  <a:latin typeface="Wingdings"/>
                  <a:ea typeface="Wingdings"/>
                  <a:cs typeface="Wingdings"/>
                  <a:sym typeface="Wingdings"/>
                </a:defRPr>
              </a:lvl1pPr>
            </a:lstStyle>
            <a:p>
              <a:pPr/>
              <a:r>
                <a:t></a:t>
              </a:r>
            </a:p>
          </p:txBody>
        </p:sp>
        <p:sp>
          <p:nvSpPr>
            <p:cNvPr id="109" name="Straight Connector 9"/>
            <p:cNvSpPr/>
            <p:nvPr/>
          </p:nvSpPr>
          <p:spPr>
            <a:xfrm flipH="1" flipV="1">
              <a:off x="0" y="544160"/>
              <a:ext cx="4159623" cy="1590"/>
            </a:xfrm>
            <a:prstGeom prst="line">
              <a:avLst/>
            </a:prstGeom>
            <a:noFill/>
            <a:ln w="12700" cap="flat">
              <a:solidFill>
                <a:srgbClr val="7B541A"/>
              </a:solidFill>
              <a:prstDash val="solid"/>
              <a:round/>
            </a:ln>
            <a:effectLst/>
          </p:spPr>
          <p:txBody>
            <a:bodyPr wrap="square" lIns="45719" tIns="45719" rIns="45719" bIns="45719" numCol="1" anchor="t">
              <a:noAutofit/>
            </a:bodyPr>
            <a:lstStyle/>
            <a:p>
              <a:pPr/>
            </a:p>
          </p:txBody>
        </p:sp>
        <p:sp>
          <p:nvSpPr>
            <p:cNvPr id="110" name="Straight Connector 10"/>
            <p:cNvSpPr/>
            <p:nvPr/>
          </p:nvSpPr>
          <p:spPr>
            <a:xfrm flipH="1" flipV="1">
              <a:off x="4879188" y="541470"/>
              <a:ext cx="4159624" cy="1590"/>
            </a:xfrm>
            <a:prstGeom prst="line">
              <a:avLst/>
            </a:prstGeom>
            <a:noFill/>
            <a:ln w="12700" cap="flat">
              <a:solidFill>
                <a:srgbClr val="7B541A"/>
              </a:solidFill>
              <a:prstDash val="solid"/>
              <a:round/>
            </a:ln>
            <a:effectLst/>
          </p:spPr>
          <p:txBody>
            <a:bodyPr wrap="square" lIns="45719" tIns="45719" rIns="45719" bIns="45719" numCol="1" anchor="t">
              <a:noAutofit/>
            </a:bodyPr>
            <a:lstStyle/>
            <a:p>
              <a:pPr/>
            </a:p>
          </p:txBody>
        </p:sp>
      </p:grpSp>
      <p:sp>
        <p:nvSpPr>
          <p:cNvPr id="112" name="Title Text"/>
          <p:cNvSpPr txBox="1"/>
          <p:nvPr>
            <p:ph type="title"/>
          </p:nvPr>
        </p:nvSpPr>
        <p:spPr>
          <a:xfrm>
            <a:off x="1577787" y="1387736"/>
            <a:ext cx="9036425" cy="1731984"/>
          </a:xfrm>
          <a:prstGeom prst="rect">
            <a:avLst/>
          </a:prstGeom>
        </p:spPr>
        <p:txBody>
          <a:bodyPr anchor="b"/>
          <a:lstStyle>
            <a:lvl1pPr algn="ctr">
              <a:defRPr spc="0" sz="5400">
                <a:ln w="3175" cap="flat">
                  <a:solidFill>
                    <a:srgbClr val="000000">
                      <a:alpha val="64999"/>
                    </a:srgbClr>
                  </a:solidFill>
                  <a:prstDash val="solid"/>
                  <a:round/>
                </a:ln>
                <a:solidFill>
                  <a:srgbClr val="000000"/>
                </a:solidFill>
                <a:effectLst>
                  <a:outerShdw sx="100000" sy="100000" kx="0" ky="0" algn="b" rotWithShape="0" blurRad="25400" dist="12700" dir="14220000">
                    <a:srgbClr val="000000">
                      <a:alpha val="50000"/>
                    </a:srgbClr>
                  </a:outerShdw>
                </a:effectLst>
                <a:latin typeface="Book Antiqua"/>
                <a:ea typeface="Book Antiqua"/>
                <a:cs typeface="Book Antiqua"/>
                <a:sym typeface="Book Antiqua"/>
              </a:defRPr>
            </a:lvl1pPr>
          </a:lstStyle>
          <a:p>
            <a:pPr/>
            <a:r>
              <a:t>Title Text</a:t>
            </a:r>
          </a:p>
        </p:txBody>
      </p:sp>
      <p:sp>
        <p:nvSpPr>
          <p:cNvPr id="113" name="Body Level One…"/>
          <p:cNvSpPr txBox="1"/>
          <p:nvPr>
            <p:ph type="body" sz="quarter" idx="1"/>
          </p:nvPr>
        </p:nvSpPr>
        <p:spPr>
          <a:xfrm>
            <a:off x="1828800" y="3767861"/>
            <a:ext cx="8534400" cy="1752601"/>
          </a:xfrm>
          <a:prstGeom prst="rect">
            <a:avLst/>
          </a:prstGeom>
        </p:spPr>
        <p:txBody>
          <a:bodyPr/>
          <a:lstStyle>
            <a:lvl1pPr marL="0" indent="0" algn="ctr">
              <a:buClrTx/>
              <a:buSzTx/>
              <a:buFontTx/>
              <a:buNone/>
              <a:defRPr>
                <a:solidFill>
                  <a:srgbClr val="000000"/>
                </a:solidFill>
                <a:effectLst>
                  <a:outerShdw sx="100000" sy="100000" kx="0" ky="0" algn="b" rotWithShape="0" blurRad="38100" dist="12700" dir="14400000">
                    <a:srgbClr val="000000">
                      <a:alpha val="21000"/>
                    </a:srgbClr>
                  </a:outerShdw>
                </a:effectLst>
                <a:latin typeface="Book Antiqua"/>
                <a:ea typeface="Book Antiqua"/>
                <a:cs typeface="Book Antiqua"/>
                <a:sym typeface="Book Antiqua"/>
              </a:defRPr>
            </a:lvl1pPr>
            <a:lvl2pPr marL="0" indent="457200" algn="ctr">
              <a:buClrTx/>
              <a:buSzTx/>
              <a:buFontTx/>
              <a:buNone/>
              <a:defRPr>
                <a:solidFill>
                  <a:srgbClr val="000000"/>
                </a:solidFill>
                <a:effectLst>
                  <a:outerShdw sx="100000" sy="100000" kx="0" ky="0" algn="b" rotWithShape="0" blurRad="38100" dist="12700" dir="14400000">
                    <a:srgbClr val="000000">
                      <a:alpha val="21000"/>
                    </a:srgbClr>
                  </a:outerShdw>
                </a:effectLst>
                <a:latin typeface="Book Antiqua"/>
                <a:ea typeface="Book Antiqua"/>
                <a:cs typeface="Book Antiqua"/>
                <a:sym typeface="Book Antiqua"/>
              </a:defRPr>
            </a:lvl2pPr>
            <a:lvl3pPr marL="0" indent="914400" algn="ctr">
              <a:buClrTx/>
              <a:buSzTx/>
              <a:buFontTx/>
              <a:buNone/>
              <a:defRPr>
                <a:solidFill>
                  <a:srgbClr val="000000"/>
                </a:solidFill>
                <a:effectLst>
                  <a:outerShdw sx="100000" sy="100000" kx="0" ky="0" algn="b" rotWithShape="0" blurRad="38100" dist="12700" dir="14400000">
                    <a:srgbClr val="000000">
                      <a:alpha val="21000"/>
                    </a:srgbClr>
                  </a:outerShdw>
                </a:effectLst>
                <a:latin typeface="Book Antiqua"/>
                <a:ea typeface="Book Antiqua"/>
                <a:cs typeface="Book Antiqua"/>
                <a:sym typeface="Book Antiqua"/>
              </a:defRPr>
            </a:lvl3pPr>
            <a:lvl4pPr marL="0" indent="1371600" algn="ctr">
              <a:buClrTx/>
              <a:buSzTx/>
              <a:buFontTx/>
              <a:buNone/>
              <a:defRPr>
                <a:solidFill>
                  <a:srgbClr val="000000"/>
                </a:solidFill>
                <a:effectLst>
                  <a:outerShdw sx="100000" sy="100000" kx="0" ky="0" algn="b" rotWithShape="0" blurRad="38100" dist="12700" dir="14400000">
                    <a:srgbClr val="000000">
                      <a:alpha val="21000"/>
                    </a:srgbClr>
                  </a:outerShdw>
                </a:effectLst>
                <a:latin typeface="Book Antiqua"/>
                <a:ea typeface="Book Antiqua"/>
                <a:cs typeface="Book Antiqua"/>
                <a:sym typeface="Book Antiqua"/>
              </a:defRPr>
            </a:lvl4pPr>
            <a:lvl5pPr marL="0" indent="1828800" algn="ctr">
              <a:buClrTx/>
              <a:buSzTx/>
              <a:buFontTx/>
              <a:buNone/>
              <a:defRPr>
                <a:solidFill>
                  <a:srgbClr val="000000"/>
                </a:solidFill>
                <a:effectLst>
                  <a:outerShdw sx="100000" sy="100000" kx="0" ky="0" algn="b" rotWithShape="0" blurRad="38100" dist="12700" dir="14400000">
                    <a:srgbClr val="000000">
                      <a:alpha val="21000"/>
                    </a:srgbClr>
                  </a:outerShdw>
                </a:effectLst>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114"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8F7E9"/>
        </a:solidFill>
      </p:bgPr>
    </p:bg>
    <p:spTree>
      <p:nvGrpSpPr>
        <p:cNvPr id="1" name=""/>
        <p:cNvGrpSpPr/>
        <p:nvPr/>
      </p:nvGrpSpPr>
      <p:grpSpPr>
        <a:xfrm>
          <a:off x="0" y="0"/>
          <a:ext cx="0" cy="0"/>
          <a:chOff x="0" y="0"/>
          <a:chExt cx="0" cy="0"/>
        </a:xfrm>
      </p:grpSpPr>
      <p:sp>
        <p:nvSpPr>
          <p:cNvPr id="121"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122" name="Body Level One…"/>
          <p:cNvSpPr txBox="1"/>
          <p:nvPr>
            <p:ph type="body" idx="1"/>
          </p:nvPr>
        </p:nvSpPr>
        <p:spPr>
          <a:xfrm>
            <a:off x="932330" y="2248350"/>
            <a:ext cx="10327342" cy="3877816"/>
          </a:xfrm>
          <a:prstGeom prst="rect">
            <a:avLst/>
          </a:prstGeom>
        </p:spPr>
        <p:txBody>
          <a:bodyPr/>
          <a:lstStyle>
            <a:lvl1pPr marL="365759" indent="-365759">
              <a:buClr>
                <a:srgbClr val="873624"/>
              </a:buClr>
              <a:buSzPct val="100000"/>
              <a:buFontTx/>
              <a:defRPr>
                <a:solidFill>
                  <a:srgbClr val="262626"/>
                </a:solidFill>
                <a:latin typeface="Book Antiqua"/>
                <a:ea typeface="Book Antiqua"/>
                <a:cs typeface="Book Antiqua"/>
                <a:sym typeface="Book Antiqua"/>
              </a:defRPr>
            </a:lvl1pPr>
            <a:lvl2pPr marL="810490" indent="-399010">
              <a:buClr>
                <a:srgbClr val="873624"/>
              </a:buClr>
              <a:buSzPct val="100000"/>
              <a:buFontTx/>
              <a:defRPr>
                <a:solidFill>
                  <a:srgbClr val="262626"/>
                </a:solidFill>
                <a:latin typeface="Book Antiqua"/>
                <a:ea typeface="Book Antiqua"/>
                <a:cs typeface="Book Antiqua"/>
                <a:sym typeface="Book Antiqua"/>
              </a:defRPr>
            </a:lvl2pPr>
            <a:lvl3pPr marL="1216151" indent="-438911">
              <a:buClr>
                <a:srgbClr val="873624"/>
              </a:buClr>
              <a:buSzPct val="100000"/>
              <a:buFontTx/>
              <a:defRPr>
                <a:solidFill>
                  <a:srgbClr val="262626"/>
                </a:solidFill>
                <a:latin typeface="Book Antiqua"/>
                <a:ea typeface="Book Antiqua"/>
                <a:cs typeface="Book Antiqua"/>
                <a:sym typeface="Book Antiqua"/>
              </a:defRPr>
            </a:lvl3pPr>
            <a:lvl4pPr marL="1615440" indent="-426719">
              <a:buClr>
                <a:srgbClr val="873624"/>
              </a:buClr>
              <a:buFontTx/>
              <a:defRPr>
                <a:solidFill>
                  <a:srgbClr val="262626"/>
                </a:solidFill>
                <a:latin typeface="Book Antiqua"/>
                <a:ea typeface="Book Antiqua"/>
                <a:cs typeface="Book Antiqua"/>
                <a:sym typeface="Book Antiqua"/>
              </a:defRPr>
            </a:lvl4pPr>
            <a:lvl5pPr marL="1988820" indent="-480060">
              <a:buClr>
                <a:srgbClr val="873624"/>
              </a:buClr>
              <a:buFontTx/>
              <a:defRPr>
                <a:solidFill>
                  <a:srgbClr val="262626"/>
                </a:solidFill>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123" name="Title Text"/>
          <p:cNvSpPr txBox="1"/>
          <p:nvPr>
            <p:ph type="title"/>
          </p:nvPr>
        </p:nvSpPr>
        <p:spPr>
          <a:xfrm>
            <a:off x="917986" y="570155"/>
            <a:ext cx="10341686" cy="1054251"/>
          </a:xfrm>
          <a:prstGeom prst="rect">
            <a:avLst/>
          </a:prstGeom>
        </p:spPr>
        <p:txBody>
          <a:bodyPr/>
          <a:lstStyle>
            <a:lvl1pPr algn="ctr">
              <a:defRPr spc="0" sz="5400">
                <a:solidFill>
                  <a:srgbClr val="895D1D"/>
                </a:solidFill>
                <a:latin typeface="Book Antiqua"/>
                <a:ea typeface="Book Antiqua"/>
                <a:cs typeface="Book Antiqua"/>
                <a:sym typeface="Book Antiqua"/>
              </a:defRPr>
            </a:lvl1pPr>
          </a:lstStyle>
          <a:p>
            <a:pPr/>
            <a:r>
              <a:t>Title Text</a:t>
            </a:r>
          </a:p>
        </p:txBody>
      </p:sp>
      <p:grpSp>
        <p:nvGrpSpPr>
          <p:cNvPr id="127" name="Group 11"/>
          <p:cNvGrpSpPr/>
          <p:nvPr/>
        </p:nvGrpSpPr>
        <p:grpSpPr>
          <a:xfrm>
            <a:off x="1563448" y="1392216"/>
            <a:ext cx="9038813" cy="853441"/>
            <a:chOff x="0" y="0"/>
            <a:chExt cx="9038811" cy="853439"/>
          </a:xfrm>
        </p:grpSpPr>
        <p:sp>
          <p:nvSpPr>
            <p:cNvPr id="124" name="TextBox 12"/>
            <p:cNvSpPr txBox="1"/>
            <p:nvPr/>
          </p:nvSpPr>
          <p:spPr>
            <a:xfrm>
              <a:off x="4011704" y="0"/>
              <a:ext cx="789941" cy="8534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45719" tIns="45719" rIns="45719" bIns="45719" numCol="1" anchor="t">
              <a:spAutoFit/>
            </a:bodyPr>
            <a:lstStyle>
              <a:lvl1pPr>
                <a:defRPr sz="5400">
                  <a:solidFill>
                    <a:srgbClr val="DBA455"/>
                  </a:solidFill>
                  <a:latin typeface="Wingdings"/>
                  <a:ea typeface="Wingdings"/>
                  <a:cs typeface="Wingdings"/>
                  <a:sym typeface="Wingdings"/>
                </a:defRPr>
              </a:lvl1pPr>
            </a:lstStyle>
            <a:p>
              <a:pPr/>
              <a:r>
                <a:t></a:t>
              </a:r>
            </a:p>
          </p:txBody>
        </p:sp>
        <p:sp>
          <p:nvSpPr>
            <p:cNvPr id="125" name="Straight Connector 13"/>
            <p:cNvSpPr/>
            <p:nvPr/>
          </p:nvSpPr>
          <p:spPr>
            <a:xfrm flipH="1" flipV="1">
              <a:off x="0" y="544160"/>
              <a:ext cx="4159623"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sp>
          <p:nvSpPr>
            <p:cNvPr id="126" name="Straight Connector 14"/>
            <p:cNvSpPr/>
            <p:nvPr/>
          </p:nvSpPr>
          <p:spPr>
            <a:xfrm flipH="1" flipV="1">
              <a:off x="4879188" y="541190"/>
              <a:ext cx="4159624"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grpSp>
      <p:sp>
        <p:nvSpPr>
          <p:cNvPr id="128"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solidFill>
          <a:srgbClr val="F8F7E9"/>
        </a:solidFill>
      </p:bgPr>
    </p:bg>
    <p:spTree>
      <p:nvGrpSpPr>
        <p:cNvPr id="1" name=""/>
        <p:cNvGrpSpPr/>
        <p:nvPr/>
      </p:nvGrpSpPr>
      <p:grpSpPr>
        <a:xfrm>
          <a:off x="0" y="0"/>
          <a:ext cx="0" cy="0"/>
          <a:chOff x="0" y="0"/>
          <a:chExt cx="0" cy="0"/>
        </a:xfrm>
      </p:grpSpPr>
      <p:sp>
        <p:nvSpPr>
          <p:cNvPr id="135"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pic>
        <p:nvPicPr>
          <p:cNvPr id="136" name="Picture 11" descr="Picture 11"/>
          <p:cNvPicPr>
            <a:picLocks noChangeAspect="1"/>
          </p:cNvPicPr>
          <p:nvPr/>
        </p:nvPicPr>
        <p:blipFill>
          <a:blip r:embed="rId2">
            <a:extLst/>
          </a:blip>
          <a:stretch>
            <a:fillRect/>
          </a:stretch>
        </p:blipFill>
        <p:spPr>
          <a:xfrm>
            <a:off x="0" y="0"/>
            <a:ext cx="12192000" cy="6858000"/>
          </a:xfrm>
          <a:prstGeom prst="rect">
            <a:avLst/>
          </a:prstGeom>
          <a:ln w="12700">
            <a:miter lim="400000"/>
          </a:ln>
        </p:spPr>
      </p:pic>
      <p:grpSp>
        <p:nvGrpSpPr>
          <p:cNvPr id="140" name="Group 7"/>
          <p:cNvGrpSpPr/>
          <p:nvPr/>
        </p:nvGrpSpPr>
        <p:grpSpPr>
          <a:xfrm>
            <a:off x="1563448" y="2887578"/>
            <a:ext cx="9038813" cy="853441"/>
            <a:chOff x="0" y="0"/>
            <a:chExt cx="9038811" cy="853439"/>
          </a:xfrm>
        </p:grpSpPr>
        <p:sp>
          <p:nvSpPr>
            <p:cNvPr id="137" name="TextBox 8"/>
            <p:cNvSpPr txBox="1"/>
            <p:nvPr/>
          </p:nvSpPr>
          <p:spPr>
            <a:xfrm>
              <a:off x="4011704" y="0"/>
              <a:ext cx="789941" cy="8534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45719" tIns="45719" rIns="45719" bIns="45719" numCol="1" anchor="t">
              <a:spAutoFit/>
            </a:bodyPr>
            <a:lstStyle>
              <a:lvl1pPr>
                <a:defRPr sz="5400">
                  <a:solidFill>
                    <a:srgbClr val="DBA455"/>
                  </a:solidFill>
                  <a:latin typeface="Wingdings"/>
                  <a:ea typeface="Wingdings"/>
                  <a:cs typeface="Wingdings"/>
                  <a:sym typeface="Wingdings"/>
                </a:defRPr>
              </a:lvl1pPr>
            </a:lstStyle>
            <a:p>
              <a:pPr/>
              <a:r>
                <a:t></a:t>
              </a:r>
            </a:p>
          </p:txBody>
        </p:sp>
        <p:sp>
          <p:nvSpPr>
            <p:cNvPr id="138" name="Straight Connector 9"/>
            <p:cNvSpPr/>
            <p:nvPr/>
          </p:nvSpPr>
          <p:spPr>
            <a:xfrm flipH="1" flipV="1">
              <a:off x="0" y="544160"/>
              <a:ext cx="4159623"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sp>
          <p:nvSpPr>
            <p:cNvPr id="139" name="Straight Connector 10"/>
            <p:cNvSpPr/>
            <p:nvPr/>
          </p:nvSpPr>
          <p:spPr>
            <a:xfrm flipH="1" flipV="1">
              <a:off x="4879188" y="545952"/>
              <a:ext cx="4159624"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grpSp>
      <p:sp>
        <p:nvSpPr>
          <p:cNvPr id="141" name="Title Text"/>
          <p:cNvSpPr txBox="1"/>
          <p:nvPr>
            <p:ph type="title"/>
          </p:nvPr>
        </p:nvSpPr>
        <p:spPr>
          <a:xfrm>
            <a:off x="920057" y="1204856"/>
            <a:ext cx="10339617" cy="1910717"/>
          </a:xfrm>
          <a:prstGeom prst="rect">
            <a:avLst/>
          </a:prstGeom>
        </p:spPr>
        <p:txBody>
          <a:bodyPr anchor="b"/>
          <a:lstStyle>
            <a:lvl1pPr algn="ctr">
              <a:defRPr spc="0" sz="5400">
                <a:solidFill>
                  <a:srgbClr val="895D1D"/>
                </a:solidFill>
                <a:latin typeface="Book Antiqua"/>
                <a:ea typeface="Book Antiqua"/>
                <a:cs typeface="Book Antiqua"/>
                <a:sym typeface="Book Antiqua"/>
              </a:defRPr>
            </a:lvl1pPr>
          </a:lstStyle>
          <a:p>
            <a:pPr/>
            <a:r>
              <a:t>Title Text</a:t>
            </a:r>
          </a:p>
        </p:txBody>
      </p:sp>
      <p:sp>
        <p:nvSpPr>
          <p:cNvPr id="142" name="Body Level One…"/>
          <p:cNvSpPr txBox="1"/>
          <p:nvPr>
            <p:ph type="body" sz="quarter" idx="1"/>
          </p:nvPr>
        </p:nvSpPr>
        <p:spPr>
          <a:xfrm>
            <a:off x="932330" y="3767320"/>
            <a:ext cx="10312998" cy="1500188"/>
          </a:xfrm>
          <a:prstGeom prst="rect">
            <a:avLst/>
          </a:prstGeom>
        </p:spPr>
        <p:txBody>
          <a:bodyPr/>
          <a:lstStyle>
            <a:lvl1pPr marL="0" indent="0" algn="ctr">
              <a:spcBef>
                <a:spcPts val="400"/>
              </a:spcBef>
              <a:buClrTx/>
              <a:buSzTx/>
              <a:buFontTx/>
              <a:buNone/>
              <a:defRPr sz="2000">
                <a:solidFill>
                  <a:srgbClr val="895D1D"/>
                </a:solidFill>
                <a:latin typeface="Book Antiqua"/>
                <a:ea typeface="Book Antiqua"/>
                <a:cs typeface="Book Antiqua"/>
                <a:sym typeface="Book Antiqua"/>
              </a:defRPr>
            </a:lvl1pPr>
            <a:lvl2pPr marL="0" indent="457200" algn="ctr">
              <a:spcBef>
                <a:spcPts val="400"/>
              </a:spcBef>
              <a:buClrTx/>
              <a:buSzTx/>
              <a:buFontTx/>
              <a:buNone/>
              <a:defRPr sz="2000">
                <a:solidFill>
                  <a:srgbClr val="895D1D"/>
                </a:solidFill>
                <a:latin typeface="Book Antiqua"/>
                <a:ea typeface="Book Antiqua"/>
                <a:cs typeface="Book Antiqua"/>
                <a:sym typeface="Book Antiqua"/>
              </a:defRPr>
            </a:lvl2pPr>
            <a:lvl3pPr marL="0" indent="914400" algn="ctr">
              <a:spcBef>
                <a:spcPts val="400"/>
              </a:spcBef>
              <a:buClrTx/>
              <a:buSzTx/>
              <a:buFontTx/>
              <a:buNone/>
              <a:defRPr sz="2000">
                <a:solidFill>
                  <a:srgbClr val="895D1D"/>
                </a:solidFill>
                <a:latin typeface="Book Antiqua"/>
                <a:ea typeface="Book Antiqua"/>
                <a:cs typeface="Book Antiqua"/>
                <a:sym typeface="Book Antiqua"/>
              </a:defRPr>
            </a:lvl3pPr>
            <a:lvl4pPr marL="0" indent="1371600" algn="ctr">
              <a:spcBef>
                <a:spcPts val="400"/>
              </a:spcBef>
              <a:buClrTx/>
              <a:buSzTx/>
              <a:buFontTx/>
              <a:buNone/>
              <a:defRPr sz="2000">
                <a:solidFill>
                  <a:srgbClr val="895D1D"/>
                </a:solidFill>
                <a:latin typeface="Book Antiqua"/>
                <a:ea typeface="Book Antiqua"/>
                <a:cs typeface="Book Antiqua"/>
                <a:sym typeface="Book Antiqua"/>
              </a:defRPr>
            </a:lvl4pPr>
            <a:lvl5pPr marL="0" indent="1828800" algn="ctr">
              <a:spcBef>
                <a:spcPts val="400"/>
              </a:spcBef>
              <a:buClrTx/>
              <a:buSzTx/>
              <a:buFontTx/>
              <a:buNone/>
              <a:defRPr sz="2000">
                <a:solidFill>
                  <a:srgbClr val="895D1D"/>
                </a:solidFill>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8F7E9"/>
        </a:solidFill>
      </p:bgPr>
    </p:bg>
    <p:spTree>
      <p:nvGrpSpPr>
        <p:cNvPr id="1" name=""/>
        <p:cNvGrpSpPr/>
        <p:nvPr/>
      </p:nvGrpSpPr>
      <p:grpSpPr>
        <a:xfrm>
          <a:off x="0" y="0"/>
          <a:ext cx="0" cy="0"/>
          <a:chOff x="0" y="0"/>
          <a:chExt cx="0" cy="0"/>
        </a:xfrm>
      </p:grpSpPr>
      <p:sp>
        <p:nvSpPr>
          <p:cNvPr id="150"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151" name="Title Text"/>
          <p:cNvSpPr txBox="1"/>
          <p:nvPr>
            <p:ph type="title"/>
          </p:nvPr>
        </p:nvSpPr>
        <p:spPr>
          <a:xfrm>
            <a:off x="917986" y="570155"/>
            <a:ext cx="10341686" cy="1054251"/>
          </a:xfrm>
          <a:prstGeom prst="rect">
            <a:avLst/>
          </a:prstGeom>
        </p:spPr>
        <p:txBody>
          <a:bodyPr/>
          <a:lstStyle>
            <a:lvl1pPr algn="ctr">
              <a:defRPr spc="0" sz="5400">
                <a:solidFill>
                  <a:srgbClr val="895D1D"/>
                </a:solidFill>
                <a:latin typeface="Book Antiqua"/>
                <a:ea typeface="Book Antiqua"/>
                <a:cs typeface="Book Antiqua"/>
                <a:sym typeface="Book Antiqua"/>
              </a:defRPr>
            </a:lvl1pPr>
          </a:lstStyle>
          <a:p>
            <a:pPr/>
            <a:r>
              <a:t>Title Text</a:t>
            </a:r>
          </a:p>
        </p:txBody>
      </p:sp>
      <p:grpSp>
        <p:nvGrpSpPr>
          <p:cNvPr id="155" name="Group 12"/>
          <p:cNvGrpSpPr/>
          <p:nvPr/>
        </p:nvGrpSpPr>
        <p:grpSpPr>
          <a:xfrm>
            <a:off x="1563448" y="1392216"/>
            <a:ext cx="9038813" cy="853441"/>
            <a:chOff x="0" y="0"/>
            <a:chExt cx="9038811" cy="853439"/>
          </a:xfrm>
        </p:grpSpPr>
        <p:sp>
          <p:nvSpPr>
            <p:cNvPr id="152" name="TextBox 13"/>
            <p:cNvSpPr txBox="1"/>
            <p:nvPr/>
          </p:nvSpPr>
          <p:spPr>
            <a:xfrm>
              <a:off x="4011704" y="0"/>
              <a:ext cx="789941" cy="8534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45719" tIns="45719" rIns="45719" bIns="45719" numCol="1" anchor="t">
              <a:spAutoFit/>
            </a:bodyPr>
            <a:lstStyle>
              <a:lvl1pPr>
                <a:defRPr sz="5400">
                  <a:solidFill>
                    <a:srgbClr val="DBA455"/>
                  </a:solidFill>
                  <a:latin typeface="Wingdings"/>
                  <a:ea typeface="Wingdings"/>
                  <a:cs typeface="Wingdings"/>
                  <a:sym typeface="Wingdings"/>
                </a:defRPr>
              </a:lvl1pPr>
            </a:lstStyle>
            <a:p>
              <a:pPr/>
              <a:r>
                <a:t></a:t>
              </a:r>
            </a:p>
          </p:txBody>
        </p:sp>
        <p:sp>
          <p:nvSpPr>
            <p:cNvPr id="153" name="Straight Connector 14"/>
            <p:cNvSpPr/>
            <p:nvPr/>
          </p:nvSpPr>
          <p:spPr>
            <a:xfrm flipH="1" flipV="1">
              <a:off x="0" y="544160"/>
              <a:ext cx="4159623"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sp>
          <p:nvSpPr>
            <p:cNvPr id="154" name="Straight Connector 15"/>
            <p:cNvSpPr/>
            <p:nvPr/>
          </p:nvSpPr>
          <p:spPr>
            <a:xfrm flipH="1" flipV="1">
              <a:off x="4879188" y="541190"/>
              <a:ext cx="4159624"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grpSp>
      <p:sp>
        <p:nvSpPr>
          <p:cNvPr id="156" name="Body Level One…"/>
          <p:cNvSpPr txBox="1"/>
          <p:nvPr>
            <p:ph type="body" sz="half" idx="1"/>
          </p:nvPr>
        </p:nvSpPr>
        <p:spPr>
          <a:xfrm>
            <a:off x="914400" y="2240279"/>
            <a:ext cx="5071872" cy="3877057"/>
          </a:xfrm>
          <a:prstGeom prst="rect">
            <a:avLst/>
          </a:prstGeom>
        </p:spPr>
        <p:txBody>
          <a:bodyPr/>
          <a:lstStyle>
            <a:lvl1pPr marL="365759" indent="-365759">
              <a:buClr>
                <a:srgbClr val="873624"/>
              </a:buClr>
              <a:buSzPct val="100000"/>
              <a:buFontTx/>
              <a:defRPr>
                <a:solidFill>
                  <a:srgbClr val="262626"/>
                </a:solidFill>
                <a:latin typeface="Book Antiqua"/>
                <a:ea typeface="Book Antiqua"/>
                <a:cs typeface="Book Antiqua"/>
                <a:sym typeface="Book Antiqua"/>
              </a:defRPr>
            </a:lvl1pPr>
            <a:lvl2pPr marL="810490" indent="-399010">
              <a:buClr>
                <a:srgbClr val="873624"/>
              </a:buClr>
              <a:buSzPct val="100000"/>
              <a:buFontTx/>
              <a:defRPr>
                <a:solidFill>
                  <a:srgbClr val="262626"/>
                </a:solidFill>
                <a:latin typeface="Book Antiqua"/>
                <a:ea typeface="Book Antiqua"/>
                <a:cs typeface="Book Antiqua"/>
                <a:sym typeface="Book Antiqua"/>
              </a:defRPr>
            </a:lvl2pPr>
            <a:lvl3pPr marL="1216151" indent="-438911">
              <a:buClr>
                <a:srgbClr val="873624"/>
              </a:buClr>
              <a:buSzPct val="100000"/>
              <a:buFontTx/>
              <a:defRPr>
                <a:solidFill>
                  <a:srgbClr val="262626"/>
                </a:solidFill>
                <a:latin typeface="Book Antiqua"/>
                <a:ea typeface="Book Antiqua"/>
                <a:cs typeface="Book Antiqua"/>
                <a:sym typeface="Book Antiqua"/>
              </a:defRPr>
            </a:lvl3pPr>
            <a:lvl4pPr marL="1615440" indent="-426719">
              <a:buClr>
                <a:srgbClr val="873624"/>
              </a:buClr>
              <a:buFontTx/>
              <a:defRPr>
                <a:solidFill>
                  <a:srgbClr val="262626"/>
                </a:solidFill>
                <a:latin typeface="Book Antiqua"/>
                <a:ea typeface="Book Antiqua"/>
                <a:cs typeface="Book Antiqua"/>
                <a:sym typeface="Book Antiqua"/>
              </a:defRPr>
            </a:lvl4pPr>
            <a:lvl5pPr marL="1988820" indent="-480060">
              <a:buClr>
                <a:srgbClr val="873624"/>
              </a:buClr>
              <a:buFontTx/>
              <a:defRPr>
                <a:solidFill>
                  <a:srgbClr val="262626"/>
                </a:solidFill>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157"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8F7E9"/>
        </a:solidFill>
      </p:bgPr>
    </p:bg>
    <p:spTree>
      <p:nvGrpSpPr>
        <p:cNvPr id="1" name=""/>
        <p:cNvGrpSpPr/>
        <p:nvPr/>
      </p:nvGrpSpPr>
      <p:grpSpPr>
        <a:xfrm>
          <a:off x="0" y="0"/>
          <a:ext cx="0" cy="0"/>
          <a:chOff x="0" y="0"/>
          <a:chExt cx="0" cy="0"/>
        </a:xfrm>
      </p:grpSpPr>
      <p:sp>
        <p:nvSpPr>
          <p:cNvPr id="164"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165" name="Title Text"/>
          <p:cNvSpPr txBox="1"/>
          <p:nvPr>
            <p:ph type="title"/>
          </p:nvPr>
        </p:nvSpPr>
        <p:spPr>
          <a:xfrm>
            <a:off x="917986" y="570155"/>
            <a:ext cx="10341686" cy="1054251"/>
          </a:xfrm>
          <a:prstGeom prst="rect">
            <a:avLst/>
          </a:prstGeom>
        </p:spPr>
        <p:txBody>
          <a:bodyPr/>
          <a:lstStyle>
            <a:lvl1pPr algn="ctr">
              <a:defRPr spc="0" sz="5400">
                <a:solidFill>
                  <a:srgbClr val="895D1D"/>
                </a:solidFill>
                <a:latin typeface="Book Antiqua"/>
                <a:ea typeface="Book Antiqua"/>
                <a:cs typeface="Book Antiqua"/>
                <a:sym typeface="Book Antiqua"/>
              </a:defRPr>
            </a:lvl1pPr>
          </a:lstStyle>
          <a:p>
            <a:pPr/>
            <a:r>
              <a:t>Title Text</a:t>
            </a:r>
          </a:p>
        </p:txBody>
      </p:sp>
      <p:sp>
        <p:nvSpPr>
          <p:cNvPr id="166" name="Body Level One…"/>
          <p:cNvSpPr txBox="1"/>
          <p:nvPr>
            <p:ph type="body" sz="quarter" idx="1"/>
          </p:nvPr>
        </p:nvSpPr>
        <p:spPr>
          <a:xfrm>
            <a:off x="1402080" y="2240279"/>
            <a:ext cx="4589928" cy="658369"/>
          </a:xfrm>
          <a:prstGeom prst="rect">
            <a:avLst/>
          </a:prstGeom>
        </p:spPr>
        <p:txBody>
          <a:bodyPr anchor="b"/>
          <a:lstStyle>
            <a:lvl1pPr marL="0" indent="0" algn="ctr">
              <a:buClrTx/>
              <a:buSzTx/>
              <a:buFontTx/>
              <a:buNone/>
              <a:defRPr>
                <a:solidFill>
                  <a:srgbClr val="895D1D"/>
                </a:solidFill>
                <a:latin typeface="Book Antiqua"/>
                <a:ea typeface="Book Antiqua"/>
                <a:cs typeface="Book Antiqua"/>
                <a:sym typeface="Book Antiqua"/>
              </a:defRPr>
            </a:lvl1pPr>
            <a:lvl2pPr marL="0" indent="457200" algn="ctr">
              <a:buClrTx/>
              <a:buSzTx/>
              <a:buFontTx/>
              <a:buNone/>
              <a:defRPr>
                <a:solidFill>
                  <a:srgbClr val="895D1D"/>
                </a:solidFill>
                <a:latin typeface="Book Antiqua"/>
                <a:ea typeface="Book Antiqua"/>
                <a:cs typeface="Book Antiqua"/>
                <a:sym typeface="Book Antiqua"/>
              </a:defRPr>
            </a:lvl2pPr>
            <a:lvl3pPr marL="0" indent="914400" algn="ctr">
              <a:buClrTx/>
              <a:buSzTx/>
              <a:buFontTx/>
              <a:buNone/>
              <a:defRPr>
                <a:solidFill>
                  <a:srgbClr val="895D1D"/>
                </a:solidFill>
                <a:latin typeface="Book Antiqua"/>
                <a:ea typeface="Book Antiqua"/>
                <a:cs typeface="Book Antiqua"/>
                <a:sym typeface="Book Antiqua"/>
              </a:defRPr>
            </a:lvl3pPr>
            <a:lvl4pPr marL="0" indent="1371600" algn="ctr">
              <a:buClrTx/>
              <a:buSzTx/>
              <a:buFontTx/>
              <a:buNone/>
              <a:defRPr>
                <a:solidFill>
                  <a:srgbClr val="895D1D"/>
                </a:solidFill>
                <a:latin typeface="Book Antiqua"/>
                <a:ea typeface="Book Antiqua"/>
                <a:cs typeface="Book Antiqua"/>
                <a:sym typeface="Book Antiqua"/>
              </a:defRPr>
            </a:lvl4pPr>
            <a:lvl5pPr marL="0" indent="1828800" algn="ctr">
              <a:buClrTx/>
              <a:buSzTx/>
              <a:buFontTx/>
              <a:buNone/>
              <a:defRPr>
                <a:solidFill>
                  <a:srgbClr val="895D1D"/>
                </a:solidFill>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167" name="Text Placeholder 4"/>
          <p:cNvSpPr/>
          <p:nvPr>
            <p:ph type="body" sz="quarter" idx="21"/>
          </p:nvPr>
        </p:nvSpPr>
        <p:spPr>
          <a:xfrm>
            <a:off x="6669740" y="2240279"/>
            <a:ext cx="4596386" cy="658369"/>
          </a:xfrm>
          <a:prstGeom prst="rect">
            <a:avLst/>
          </a:prstGeom>
        </p:spPr>
        <p:txBody>
          <a:bodyPr anchor="b"/>
          <a:lstStyle/>
          <a:p>
            <a:pPr marL="0" indent="0" algn="ctr">
              <a:buClrTx/>
              <a:buSzTx/>
              <a:buFontTx/>
              <a:buNone/>
              <a:defRPr>
                <a:solidFill>
                  <a:srgbClr val="895D1D"/>
                </a:solidFill>
                <a:latin typeface="Book Antiqua"/>
                <a:ea typeface="Book Antiqua"/>
                <a:cs typeface="Book Antiqua"/>
                <a:sym typeface="Book Antiqua"/>
              </a:defRPr>
            </a:pPr>
          </a:p>
        </p:txBody>
      </p:sp>
      <p:grpSp>
        <p:nvGrpSpPr>
          <p:cNvPr id="171" name="Group 13"/>
          <p:cNvGrpSpPr/>
          <p:nvPr/>
        </p:nvGrpSpPr>
        <p:grpSpPr>
          <a:xfrm>
            <a:off x="1563448" y="1392216"/>
            <a:ext cx="9038813" cy="853441"/>
            <a:chOff x="0" y="0"/>
            <a:chExt cx="9038811" cy="853439"/>
          </a:xfrm>
        </p:grpSpPr>
        <p:sp>
          <p:nvSpPr>
            <p:cNvPr id="168" name="TextBox 15"/>
            <p:cNvSpPr txBox="1"/>
            <p:nvPr/>
          </p:nvSpPr>
          <p:spPr>
            <a:xfrm>
              <a:off x="4011704" y="0"/>
              <a:ext cx="789941" cy="8534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45719" tIns="45719" rIns="45719" bIns="45719" numCol="1" anchor="t">
              <a:spAutoFit/>
            </a:bodyPr>
            <a:lstStyle>
              <a:lvl1pPr>
                <a:defRPr sz="5400">
                  <a:solidFill>
                    <a:srgbClr val="DBA455"/>
                  </a:solidFill>
                  <a:latin typeface="Wingdings"/>
                  <a:ea typeface="Wingdings"/>
                  <a:cs typeface="Wingdings"/>
                  <a:sym typeface="Wingdings"/>
                </a:defRPr>
              </a:lvl1pPr>
            </a:lstStyle>
            <a:p>
              <a:pPr/>
              <a:r>
                <a:t></a:t>
              </a:r>
            </a:p>
          </p:txBody>
        </p:sp>
        <p:sp>
          <p:nvSpPr>
            <p:cNvPr id="169" name="Straight Connector 16"/>
            <p:cNvSpPr/>
            <p:nvPr/>
          </p:nvSpPr>
          <p:spPr>
            <a:xfrm flipH="1" flipV="1">
              <a:off x="0" y="544160"/>
              <a:ext cx="4159623"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sp>
          <p:nvSpPr>
            <p:cNvPr id="170" name="Straight Connector 17"/>
            <p:cNvSpPr/>
            <p:nvPr/>
          </p:nvSpPr>
          <p:spPr>
            <a:xfrm flipH="1" flipV="1">
              <a:off x="4879188" y="541190"/>
              <a:ext cx="4159624"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grpSp>
      <p:sp>
        <p:nvSpPr>
          <p:cNvPr id="172"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8F7E9"/>
        </a:solidFill>
      </p:bgPr>
    </p:bg>
    <p:spTree>
      <p:nvGrpSpPr>
        <p:cNvPr id="1" name=""/>
        <p:cNvGrpSpPr/>
        <p:nvPr/>
      </p:nvGrpSpPr>
      <p:grpSpPr>
        <a:xfrm>
          <a:off x="0" y="0"/>
          <a:ext cx="0" cy="0"/>
          <a:chOff x="0" y="0"/>
          <a:chExt cx="0" cy="0"/>
        </a:xfrm>
      </p:grpSpPr>
      <p:sp>
        <p:nvSpPr>
          <p:cNvPr id="179"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180" name="Title Text"/>
          <p:cNvSpPr txBox="1"/>
          <p:nvPr>
            <p:ph type="title"/>
          </p:nvPr>
        </p:nvSpPr>
        <p:spPr>
          <a:xfrm>
            <a:off x="917986" y="570155"/>
            <a:ext cx="10341686" cy="1054251"/>
          </a:xfrm>
          <a:prstGeom prst="rect">
            <a:avLst/>
          </a:prstGeom>
        </p:spPr>
        <p:txBody>
          <a:bodyPr/>
          <a:lstStyle>
            <a:lvl1pPr algn="ctr">
              <a:defRPr spc="0" sz="5400">
                <a:solidFill>
                  <a:srgbClr val="895D1D"/>
                </a:solidFill>
                <a:latin typeface="Book Antiqua"/>
                <a:ea typeface="Book Antiqua"/>
                <a:cs typeface="Book Antiqua"/>
                <a:sym typeface="Book Antiqua"/>
              </a:defRPr>
            </a:lvl1pPr>
          </a:lstStyle>
          <a:p>
            <a:pPr/>
            <a:r>
              <a:t>Title Text</a:t>
            </a:r>
          </a:p>
        </p:txBody>
      </p:sp>
      <p:grpSp>
        <p:nvGrpSpPr>
          <p:cNvPr id="184" name="Group 9"/>
          <p:cNvGrpSpPr/>
          <p:nvPr/>
        </p:nvGrpSpPr>
        <p:grpSpPr>
          <a:xfrm>
            <a:off x="1563448" y="1392216"/>
            <a:ext cx="9038813" cy="853441"/>
            <a:chOff x="0" y="0"/>
            <a:chExt cx="9038811" cy="853439"/>
          </a:xfrm>
        </p:grpSpPr>
        <p:sp>
          <p:nvSpPr>
            <p:cNvPr id="181" name="TextBox 13"/>
            <p:cNvSpPr txBox="1"/>
            <p:nvPr/>
          </p:nvSpPr>
          <p:spPr>
            <a:xfrm>
              <a:off x="4011704" y="0"/>
              <a:ext cx="789941" cy="8534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none" lIns="45719" tIns="45719" rIns="45719" bIns="45719" numCol="1" anchor="t">
              <a:spAutoFit/>
            </a:bodyPr>
            <a:lstStyle>
              <a:lvl1pPr>
                <a:defRPr sz="5400">
                  <a:solidFill>
                    <a:srgbClr val="DBA455"/>
                  </a:solidFill>
                  <a:latin typeface="Wingdings"/>
                  <a:ea typeface="Wingdings"/>
                  <a:cs typeface="Wingdings"/>
                  <a:sym typeface="Wingdings"/>
                </a:defRPr>
              </a:lvl1pPr>
            </a:lstStyle>
            <a:p>
              <a:pPr/>
              <a:r>
                <a:t></a:t>
              </a:r>
            </a:p>
          </p:txBody>
        </p:sp>
        <p:sp>
          <p:nvSpPr>
            <p:cNvPr id="182" name="Straight Connector 14"/>
            <p:cNvSpPr/>
            <p:nvPr/>
          </p:nvSpPr>
          <p:spPr>
            <a:xfrm flipH="1" flipV="1">
              <a:off x="0" y="544160"/>
              <a:ext cx="4159623"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sp>
          <p:nvSpPr>
            <p:cNvPr id="183" name="Straight Connector 15"/>
            <p:cNvSpPr/>
            <p:nvPr/>
          </p:nvSpPr>
          <p:spPr>
            <a:xfrm flipH="1" flipV="1">
              <a:off x="4879188" y="541190"/>
              <a:ext cx="4159624" cy="1590"/>
            </a:xfrm>
            <a:prstGeom prst="line">
              <a:avLst/>
            </a:prstGeom>
            <a:noFill/>
            <a:ln w="12700" cap="flat">
              <a:solidFill>
                <a:srgbClr val="DBA455"/>
              </a:solidFill>
              <a:prstDash val="solid"/>
              <a:round/>
            </a:ln>
            <a:effectLst/>
          </p:spPr>
          <p:txBody>
            <a:bodyPr wrap="square" lIns="45719" tIns="45719" rIns="45719" bIns="45719" numCol="1" anchor="t">
              <a:noAutofit/>
            </a:bodyPr>
            <a:lstStyle/>
            <a:p>
              <a:pPr/>
            </a:p>
          </p:txBody>
        </p:sp>
      </p:grpSp>
      <p:sp>
        <p:nvSpPr>
          <p:cNvPr id="185"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8F7E9"/>
        </a:solidFill>
      </p:bgPr>
    </p:bg>
    <p:spTree>
      <p:nvGrpSpPr>
        <p:cNvPr id="1" name=""/>
        <p:cNvGrpSpPr/>
        <p:nvPr/>
      </p:nvGrpSpPr>
      <p:grpSpPr>
        <a:xfrm>
          <a:off x="0" y="0"/>
          <a:ext cx="0" cy="0"/>
          <a:chOff x="0" y="0"/>
          <a:chExt cx="0" cy="0"/>
        </a:xfrm>
      </p:grpSpPr>
      <p:sp>
        <p:nvSpPr>
          <p:cNvPr id="192"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193"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8F7E9"/>
        </a:solidFill>
      </p:bgPr>
    </p:bg>
    <p:spTree>
      <p:nvGrpSpPr>
        <p:cNvPr id="1" name=""/>
        <p:cNvGrpSpPr/>
        <p:nvPr/>
      </p:nvGrpSpPr>
      <p:grpSpPr>
        <a:xfrm>
          <a:off x="0" y="0"/>
          <a:ext cx="0" cy="0"/>
          <a:chOff x="0" y="0"/>
          <a:chExt cx="0" cy="0"/>
        </a:xfrm>
      </p:grpSpPr>
      <p:sp>
        <p:nvSpPr>
          <p:cNvPr id="200"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201" name="Title Text"/>
          <p:cNvSpPr txBox="1"/>
          <p:nvPr>
            <p:ph type="title"/>
          </p:nvPr>
        </p:nvSpPr>
        <p:spPr>
          <a:xfrm>
            <a:off x="6712774" y="1678200"/>
            <a:ext cx="4563312" cy="1886922"/>
          </a:xfrm>
          <a:prstGeom prst="rect">
            <a:avLst/>
          </a:prstGeom>
        </p:spPr>
        <p:txBody>
          <a:bodyPr anchor="b"/>
          <a:lstStyle>
            <a:lvl1pPr>
              <a:defRPr spc="0" sz="2800">
                <a:solidFill>
                  <a:srgbClr val="895D1D"/>
                </a:solidFill>
                <a:latin typeface="Book Antiqua"/>
                <a:ea typeface="Book Antiqua"/>
                <a:cs typeface="Book Antiqua"/>
                <a:sym typeface="Book Antiqua"/>
              </a:defRPr>
            </a:lvl1pPr>
          </a:lstStyle>
          <a:p>
            <a:pPr/>
            <a:r>
              <a:t>Title Text</a:t>
            </a:r>
          </a:p>
        </p:txBody>
      </p:sp>
      <p:sp>
        <p:nvSpPr>
          <p:cNvPr id="202" name="Body Level One…"/>
          <p:cNvSpPr txBox="1"/>
          <p:nvPr>
            <p:ph type="body" sz="half" idx="1"/>
          </p:nvPr>
        </p:nvSpPr>
        <p:spPr>
          <a:xfrm>
            <a:off x="922671" y="559403"/>
            <a:ext cx="5488890" cy="5566765"/>
          </a:xfrm>
          <a:prstGeom prst="rect">
            <a:avLst/>
          </a:prstGeom>
        </p:spPr>
        <p:txBody>
          <a:bodyPr anchor="ctr"/>
          <a:lstStyle>
            <a:lvl1pPr marL="365759" indent="-365759">
              <a:buClr>
                <a:srgbClr val="873624"/>
              </a:buClr>
              <a:buSzPct val="100000"/>
              <a:buFontTx/>
              <a:defRPr>
                <a:solidFill>
                  <a:srgbClr val="262626"/>
                </a:solidFill>
                <a:latin typeface="Book Antiqua"/>
                <a:ea typeface="Book Antiqua"/>
                <a:cs typeface="Book Antiqua"/>
                <a:sym typeface="Book Antiqua"/>
              </a:defRPr>
            </a:lvl1pPr>
            <a:lvl2pPr marL="810490" indent="-399010">
              <a:buClr>
                <a:srgbClr val="873624"/>
              </a:buClr>
              <a:buSzPct val="100000"/>
              <a:buFontTx/>
              <a:defRPr>
                <a:solidFill>
                  <a:srgbClr val="262626"/>
                </a:solidFill>
                <a:latin typeface="Book Antiqua"/>
                <a:ea typeface="Book Antiqua"/>
                <a:cs typeface="Book Antiqua"/>
                <a:sym typeface="Book Antiqua"/>
              </a:defRPr>
            </a:lvl2pPr>
            <a:lvl3pPr marL="1216151" indent="-438911">
              <a:buClr>
                <a:srgbClr val="873624"/>
              </a:buClr>
              <a:buSzPct val="100000"/>
              <a:buFontTx/>
              <a:defRPr>
                <a:solidFill>
                  <a:srgbClr val="262626"/>
                </a:solidFill>
                <a:latin typeface="Book Antiqua"/>
                <a:ea typeface="Book Antiqua"/>
                <a:cs typeface="Book Antiqua"/>
                <a:sym typeface="Book Antiqua"/>
              </a:defRPr>
            </a:lvl3pPr>
            <a:lvl4pPr marL="1615440" indent="-426719">
              <a:buClr>
                <a:srgbClr val="873624"/>
              </a:buClr>
              <a:buFontTx/>
              <a:defRPr>
                <a:solidFill>
                  <a:srgbClr val="262626"/>
                </a:solidFill>
                <a:latin typeface="Book Antiqua"/>
                <a:ea typeface="Book Antiqua"/>
                <a:cs typeface="Book Antiqua"/>
                <a:sym typeface="Book Antiqua"/>
              </a:defRPr>
            </a:lvl4pPr>
            <a:lvl5pPr marL="1988820" indent="-480060">
              <a:buClr>
                <a:srgbClr val="873624"/>
              </a:buClr>
              <a:buFontTx/>
              <a:defRPr>
                <a:solidFill>
                  <a:srgbClr val="262626"/>
                </a:solidFill>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203" name="Text Placeholder 3"/>
          <p:cNvSpPr/>
          <p:nvPr>
            <p:ph type="body" sz="quarter" idx="21"/>
          </p:nvPr>
        </p:nvSpPr>
        <p:spPr>
          <a:xfrm>
            <a:off x="6712774" y="3603816"/>
            <a:ext cx="4548968" cy="2517290"/>
          </a:xfrm>
          <a:prstGeom prst="rect">
            <a:avLst/>
          </a:prstGeom>
        </p:spPr>
        <p:txBody>
          <a:bodyPr/>
          <a:lstStyle/>
          <a:p>
            <a:pPr marL="0" indent="0">
              <a:spcBef>
                <a:spcPts val="300"/>
              </a:spcBef>
              <a:buClrTx/>
              <a:buSzTx/>
              <a:buFontTx/>
              <a:buNone/>
              <a:defRPr sz="1600">
                <a:solidFill>
                  <a:srgbClr val="262626"/>
                </a:solidFill>
                <a:latin typeface="Book Antiqua"/>
                <a:ea typeface="Book Antiqua"/>
                <a:cs typeface="Book Antiqua"/>
                <a:sym typeface="Book Antiqua"/>
              </a:defRPr>
            </a:pPr>
          </a:p>
        </p:txBody>
      </p:sp>
      <p:sp>
        <p:nvSpPr>
          <p:cNvPr id="204"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solidFill>
          <a:srgbClr val="F8F7E9"/>
        </a:solidFill>
      </p:bgPr>
    </p:bg>
    <p:spTree>
      <p:nvGrpSpPr>
        <p:cNvPr id="1" name=""/>
        <p:cNvGrpSpPr/>
        <p:nvPr/>
      </p:nvGrpSpPr>
      <p:grpSpPr>
        <a:xfrm>
          <a:off x="0" y="0"/>
          <a:ext cx="0" cy="0"/>
          <a:chOff x="0" y="0"/>
          <a:chExt cx="0" cy="0"/>
        </a:xfrm>
      </p:grpSpPr>
      <p:sp>
        <p:nvSpPr>
          <p:cNvPr id="211" name="Rectangle 6"/>
          <p:cNvSpPr/>
          <p:nvPr/>
        </p:nvSpPr>
        <p:spPr>
          <a:xfrm>
            <a:off x="0" y="0"/>
            <a:ext cx="12192000" cy="6858000"/>
          </a:xfrm>
          <a:prstGeom prst="rect">
            <a:avLst/>
          </a:prstGeom>
          <a:gradFill>
            <a:gsLst>
              <a:gs pos="83000">
                <a:srgbClr val="FFFFFF">
                  <a:alpha val="11000"/>
                </a:srgbClr>
              </a:gs>
              <a:gs pos="100000">
                <a:srgbClr val="D1CA75">
                  <a:alpha val="23000"/>
                </a:srgbClr>
              </a:gs>
            </a:gsLst>
            <a:path path="circle">
              <a:fillToRect l="37721" t="-19636" r="62278" b="119636"/>
            </a:path>
          </a:gra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212" name="Title Text"/>
          <p:cNvSpPr txBox="1"/>
          <p:nvPr>
            <p:ph type="title"/>
          </p:nvPr>
        </p:nvSpPr>
        <p:spPr>
          <a:xfrm>
            <a:off x="903643" y="4668823"/>
            <a:ext cx="10356029" cy="644730"/>
          </a:xfrm>
          <a:prstGeom prst="rect">
            <a:avLst/>
          </a:prstGeom>
        </p:spPr>
        <p:txBody>
          <a:bodyPr anchor="b"/>
          <a:lstStyle>
            <a:lvl1pPr algn="ctr">
              <a:defRPr spc="0" sz="2800">
                <a:solidFill>
                  <a:srgbClr val="895D1D"/>
                </a:solidFill>
                <a:latin typeface="Book Antiqua"/>
                <a:ea typeface="Book Antiqua"/>
                <a:cs typeface="Book Antiqua"/>
                <a:sym typeface="Book Antiqua"/>
              </a:defRPr>
            </a:lvl1pPr>
          </a:lstStyle>
          <a:p>
            <a:pPr/>
            <a:r>
              <a:t>Title Text</a:t>
            </a:r>
          </a:p>
        </p:txBody>
      </p:sp>
      <p:sp>
        <p:nvSpPr>
          <p:cNvPr id="213" name="Picture Placeholder 2"/>
          <p:cNvSpPr/>
          <p:nvPr>
            <p:ph type="pic" sz="half" idx="21"/>
          </p:nvPr>
        </p:nvSpPr>
        <p:spPr>
          <a:xfrm rot="240000">
            <a:off x="2911724" y="666965"/>
            <a:ext cx="6362877" cy="3598017"/>
          </a:xfrm>
          <a:prstGeom prst="rect">
            <a:avLst/>
          </a:prstGeom>
          <a:ln w="190500" cap="sq">
            <a:solidFill>
              <a:srgbClr val="FFFFFF"/>
            </a:solidFill>
            <a:miter lim="800000"/>
          </a:ln>
          <a:effectLst>
            <a:outerShdw sx="100000" sy="100000" kx="0" ky="0" algn="b" rotWithShape="0" blurRad="63500" dist="50800" dir="12900000">
              <a:srgbClr val="000000">
                <a:alpha val="24000"/>
              </a:srgbClr>
            </a:outerShdw>
          </a:effectLst>
        </p:spPr>
        <p:txBody>
          <a:bodyPr lIns="91439" rIns="91439">
            <a:noAutofit/>
          </a:bodyPr>
          <a:lstStyle/>
          <a:p>
            <a:pPr/>
          </a:p>
        </p:txBody>
      </p:sp>
      <p:sp>
        <p:nvSpPr>
          <p:cNvPr id="214" name="Body Level One…"/>
          <p:cNvSpPr txBox="1"/>
          <p:nvPr>
            <p:ph type="body" sz="quarter" idx="1"/>
          </p:nvPr>
        </p:nvSpPr>
        <p:spPr>
          <a:xfrm>
            <a:off x="917987" y="5324306"/>
            <a:ext cx="10341686" cy="804863"/>
          </a:xfrm>
          <a:prstGeom prst="rect">
            <a:avLst/>
          </a:prstGeom>
        </p:spPr>
        <p:txBody>
          <a:bodyPr/>
          <a:lstStyle>
            <a:lvl1pPr marL="0" indent="0" algn="ctr">
              <a:spcBef>
                <a:spcPts val="300"/>
              </a:spcBef>
              <a:buClrTx/>
              <a:buSzTx/>
              <a:buFontTx/>
              <a:buNone/>
              <a:defRPr sz="1600">
                <a:solidFill>
                  <a:srgbClr val="262626"/>
                </a:solidFill>
                <a:latin typeface="Book Antiqua"/>
                <a:ea typeface="Book Antiqua"/>
                <a:cs typeface="Book Antiqua"/>
                <a:sym typeface="Book Antiqua"/>
              </a:defRPr>
            </a:lvl1pPr>
            <a:lvl2pPr marL="0" indent="457200" algn="ctr">
              <a:spcBef>
                <a:spcPts val="300"/>
              </a:spcBef>
              <a:buClrTx/>
              <a:buSzTx/>
              <a:buFontTx/>
              <a:buNone/>
              <a:defRPr sz="1600">
                <a:solidFill>
                  <a:srgbClr val="262626"/>
                </a:solidFill>
                <a:latin typeface="Book Antiqua"/>
                <a:ea typeface="Book Antiqua"/>
                <a:cs typeface="Book Antiqua"/>
                <a:sym typeface="Book Antiqua"/>
              </a:defRPr>
            </a:lvl2pPr>
            <a:lvl3pPr marL="0" indent="914400" algn="ctr">
              <a:spcBef>
                <a:spcPts val="300"/>
              </a:spcBef>
              <a:buClrTx/>
              <a:buSzTx/>
              <a:buFontTx/>
              <a:buNone/>
              <a:defRPr sz="1600">
                <a:solidFill>
                  <a:srgbClr val="262626"/>
                </a:solidFill>
                <a:latin typeface="Book Antiqua"/>
                <a:ea typeface="Book Antiqua"/>
                <a:cs typeface="Book Antiqua"/>
                <a:sym typeface="Book Antiqua"/>
              </a:defRPr>
            </a:lvl3pPr>
            <a:lvl4pPr marL="0" indent="1371600" algn="ctr">
              <a:spcBef>
                <a:spcPts val="300"/>
              </a:spcBef>
              <a:buClrTx/>
              <a:buSzTx/>
              <a:buFontTx/>
              <a:buNone/>
              <a:defRPr sz="1600">
                <a:solidFill>
                  <a:srgbClr val="262626"/>
                </a:solidFill>
                <a:latin typeface="Book Antiqua"/>
                <a:ea typeface="Book Antiqua"/>
                <a:cs typeface="Book Antiqua"/>
                <a:sym typeface="Book Antiqua"/>
              </a:defRPr>
            </a:lvl4pPr>
            <a:lvl5pPr marL="0" indent="1828800" algn="ctr">
              <a:spcBef>
                <a:spcPts val="300"/>
              </a:spcBef>
              <a:buClrTx/>
              <a:buSzTx/>
              <a:buFontTx/>
              <a:buNone/>
              <a:defRPr sz="1600">
                <a:solidFill>
                  <a:srgbClr val="262626"/>
                </a:solidFill>
                <a:latin typeface="Book Antiqua"/>
                <a:ea typeface="Book Antiqua"/>
                <a:cs typeface="Book Antiqua"/>
                <a:sym typeface="Book Antiqua"/>
              </a:defRPr>
            </a:lvl5pPr>
          </a:lstStyle>
          <a:p>
            <a:pPr/>
            <a:r>
              <a:t>Body Level One</a:t>
            </a:r>
          </a:p>
          <a:p>
            <a:pPr lvl="1"/>
            <a:r>
              <a:t>Body Level Two</a:t>
            </a:r>
          </a:p>
          <a:p>
            <a:pPr lvl="2"/>
            <a:r>
              <a:t>Body Level Three</a:t>
            </a:r>
          </a:p>
          <a:p>
            <a:pPr lvl="3"/>
            <a:r>
              <a:t>Body Level Four</a:t>
            </a:r>
          </a:p>
          <a:p>
            <a:pPr lvl="4"/>
            <a:r>
              <a:t>Body Level Five</a:t>
            </a:r>
          </a:p>
        </p:txBody>
      </p:sp>
      <p:sp>
        <p:nvSpPr>
          <p:cNvPr id="215" name="Slide Number"/>
          <p:cNvSpPr txBox="1"/>
          <p:nvPr>
            <p:ph type="sldNum" sz="quarter" idx="2"/>
          </p:nvPr>
        </p:nvSpPr>
        <p:spPr>
          <a:xfrm>
            <a:off x="11440611" y="6196689"/>
            <a:ext cx="256541" cy="294641"/>
          </a:xfrm>
          <a:prstGeom prst="rect">
            <a:avLst/>
          </a:prstGeom>
        </p:spPr>
        <p:txBody>
          <a:bodyPr/>
          <a:lstStyle>
            <a:lvl1pPr algn="r">
              <a:defRPr b="0" sz="1200">
                <a:solidFill>
                  <a:srgbClr val="895D1D"/>
                </a:solidFill>
                <a:latin typeface="Book Antiqua"/>
                <a:ea typeface="Book Antiqua"/>
                <a:cs typeface="Book Antiqua"/>
                <a:sym typeface="Book Antiqua"/>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22" name="Rectangle 7"/>
          <p:cNvSpPr/>
          <p:nvPr/>
        </p:nvSpPr>
        <p:spPr>
          <a:xfrm>
            <a:off x="1036319" y="0"/>
            <a:ext cx="10058401" cy="3048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23" name="Title Text"/>
          <p:cNvSpPr txBox="1"/>
          <p:nvPr>
            <p:ph type="title"/>
          </p:nvPr>
        </p:nvSpPr>
        <p:spPr>
          <a:xfrm>
            <a:off x="1016000" y="3200400"/>
            <a:ext cx="10058400" cy="1524000"/>
          </a:xfrm>
          <a:prstGeom prst="rect">
            <a:avLst/>
          </a:prstGeom>
        </p:spPr>
        <p:txBody>
          <a:bodyPr anchor="b"/>
          <a:lstStyle>
            <a:lvl1pPr>
              <a:defRPr spc="0" sz="8000">
                <a:solidFill>
                  <a:srgbClr val="262626"/>
                </a:solidFill>
                <a:latin typeface="Impact"/>
                <a:ea typeface="Impact"/>
                <a:cs typeface="Impact"/>
                <a:sym typeface="Impact"/>
              </a:defRPr>
            </a:lvl1pPr>
          </a:lstStyle>
          <a:p>
            <a:pPr/>
            <a:r>
              <a:t>Title Text</a:t>
            </a:r>
          </a:p>
        </p:txBody>
      </p:sp>
      <p:sp>
        <p:nvSpPr>
          <p:cNvPr id="224" name="Body Level One…"/>
          <p:cNvSpPr txBox="1"/>
          <p:nvPr>
            <p:ph type="body" sz="quarter" idx="1"/>
          </p:nvPr>
        </p:nvSpPr>
        <p:spPr>
          <a:xfrm>
            <a:off x="1016000" y="4724400"/>
            <a:ext cx="9144000" cy="990600"/>
          </a:xfrm>
          <a:prstGeom prst="rect">
            <a:avLst/>
          </a:prstGeom>
        </p:spPr>
        <p:txBody>
          <a:bodyPr/>
          <a:lstStyle>
            <a:lvl1pPr marL="0" indent="0">
              <a:spcBef>
                <a:spcPts val="600"/>
              </a:spcBef>
              <a:buClrTx/>
              <a:buSzTx/>
              <a:buFontTx/>
              <a:buNone/>
              <a:defRPr sz="2800">
                <a:solidFill>
                  <a:srgbClr val="303030"/>
                </a:solidFill>
                <a:latin typeface="Times New Roman"/>
                <a:ea typeface="Times New Roman"/>
                <a:cs typeface="Times New Roman"/>
                <a:sym typeface="Times New Roman"/>
              </a:defRPr>
            </a:lvl1pPr>
            <a:lvl2pPr marL="0" indent="457200">
              <a:spcBef>
                <a:spcPts val="600"/>
              </a:spcBef>
              <a:buClrTx/>
              <a:buSzTx/>
              <a:buFontTx/>
              <a:buNone/>
              <a:defRPr sz="2800">
                <a:solidFill>
                  <a:srgbClr val="303030"/>
                </a:solidFill>
                <a:latin typeface="Times New Roman"/>
                <a:ea typeface="Times New Roman"/>
                <a:cs typeface="Times New Roman"/>
                <a:sym typeface="Times New Roman"/>
              </a:defRPr>
            </a:lvl2pPr>
            <a:lvl3pPr marL="0" indent="914400">
              <a:spcBef>
                <a:spcPts val="600"/>
              </a:spcBef>
              <a:buClrTx/>
              <a:buSzTx/>
              <a:buFontTx/>
              <a:buNone/>
              <a:defRPr sz="2800">
                <a:solidFill>
                  <a:srgbClr val="303030"/>
                </a:solidFill>
                <a:latin typeface="Times New Roman"/>
                <a:ea typeface="Times New Roman"/>
                <a:cs typeface="Times New Roman"/>
                <a:sym typeface="Times New Roman"/>
              </a:defRPr>
            </a:lvl3pPr>
            <a:lvl4pPr marL="0" indent="1371600">
              <a:spcBef>
                <a:spcPts val="600"/>
              </a:spcBef>
              <a:buClrTx/>
              <a:buSzTx/>
              <a:buFontTx/>
              <a:buNone/>
              <a:defRPr sz="2800">
                <a:solidFill>
                  <a:srgbClr val="303030"/>
                </a:solidFill>
                <a:latin typeface="Times New Roman"/>
                <a:ea typeface="Times New Roman"/>
                <a:cs typeface="Times New Roman"/>
                <a:sym typeface="Times New Roman"/>
              </a:defRPr>
            </a:lvl4pPr>
            <a:lvl5pPr marL="0" indent="1828800">
              <a:spcBef>
                <a:spcPts val="600"/>
              </a:spcBef>
              <a:buClrTx/>
              <a:buSzTx/>
              <a:buFontTx/>
              <a:buNone/>
              <a:defRPr sz="2800">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225" name="Rectangle 6"/>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26"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33"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34"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35" name="Title Text"/>
          <p:cNvSpPr txBox="1"/>
          <p:nvPr>
            <p:ph type="title"/>
          </p:nvPr>
        </p:nvSpPr>
        <p:spPr>
          <a:xfrm>
            <a:off x="1016000" y="4572000"/>
            <a:ext cx="9042400"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236" name="Body Level One…"/>
          <p:cNvSpPr txBox="1"/>
          <p:nvPr>
            <p:ph type="body" idx="1"/>
          </p:nvPr>
        </p:nvSpPr>
        <p:spPr>
          <a:xfrm>
            <a:off x="1016000" y="685800"/>
            <a:ext cx="10058400" cy="3886200"/>
          </a:xfrm>
          <a:prstGeom prst="rect">
            <a:avLst/>
          </a:prstGeom>
        </p:spPr>
        <p:txBody>
          <a:bodyPr anchor="ctr"/>
          <a:lstStyle>
            <a:lvl1pPr marL="274320" indent="-274320">
              <a:buClr>
                <a:srgbClr val="AD0101"/>
              </a:buClr>
              <a:buSzPct val="100000"/>
              <a:defRPr>
                <a:solidFill>
                  <a:srgbClr val="303030"/>
                </a:solidFill>
                <a:latin typeface="Times New Roman"/>
                <a:ea typeface="Times New Roman"/>
                <a:cs typeface="Times New Roman"/>
                <a:sym typeface="Times New Roman"/>
              </a:defRPr>
            </a:lvl1pPr>
            <a:lvl2pPr marL="619298" indent="-299258">
              <a:buClr>
                <a:srgbClr val="AD0101"/>
              </a:buClr>
              <a:buSzPct val="100000"/>
              <a:defRPr>
                <a:solidFill>
                  <a:srgbClr val="303030"/>
                </a:solidFill>
                <a:latin typeface="Times New Roman"/>
                <a:ea typeface="Times New Roman"/>
                <a:cs typeface="Times New Roman"/>
                <a:sym typeface="Times New Roman"/>
              </a:defRPr>
            </a:lvl2pPr>
            <a:lvl3pPr marL="914400" indent="-274319">
              <a:buClr>
                <a:srgbClr val="AD0101"/>
              </a:buClr>
              <a:buSzPct val="100000"/>
              <a:defRPr>
                <a:solidFill>
                  <a:srgbClr val="303030"/>
                </a:solidFill>
                <a:latin typeface="Times New Roman"/>
                <a:ea typeface="Times New Roman"/>
                <a:cs typeface="Times New Roman"/>
                <a:sym typeface="Times New Roman"/>
              </a:defRPr>
            </a:lvl3pPr>
            <a:lvl4pPr marL="1219200" indent="-304800">
              <a:buClr>
                <a:srgbClr val="AD0101"/>
              </a:buClr>
              <a:defRPr>
                <a:solidFill>
                  <a:srgbClr val="303030"/>
                </a:solidFill>
                <a:latin typeface="Times New Roman"/>
                <a:ea typeface="Times New Roman"/>
                <a:cs typeface="Times New Roman"/>
                <a:sym typeface="Times New Roman"/>
              </a:defRPr>
            </a:lvl4pPr>
            <a:lvl5pPr marL="1447800" indent="-304800">
              <a:buClr>
                <a:srgbClr val="AD0101"/>
              </a:buClr>
              <a:defRPr>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237"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0">
    <p:bg>
      <p:bgPr>
        <a:gradFill flip="none" rotWithShape="1">
          <a:gsLst>
            <a:gs pos="0">
              <a:srgbClr val="FFFFFF"/>
            </a:gs>
            <a:gs pos="100000">
              <a:srgbClr val="C2C2C2"/>
            </a:gs>
          </a:gsLst>
          <a:lin ang="5400000" scaled="0"/>
        </a:gradFill>
      </p:bgPr>
    </p:bg>
    <p:spTree>
      <p:nvGrpSpPr>
        <p:cNvPr id="1" name=""/>
        <p:cNvGrpSpPr/>
        <p:nvPr/>
      </p:nvGrpSpPr>
      <p:grpSpPr>
        <a:xfrm>
          <a:off x="0" y="0"/>
          <a:ext cx="0" cy="0"/>
          <a:chOff x="0" y="0"/>
          <a:chExt cx="0" cy="0"/>
        </a:xfrm>
      </p:grpSpPr>
      <p:sp>
        <p:nvSpPr>
          <p:cNvPr id="244"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45"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46" name="Title Text"/>
          <p:cNvSpPr txBox="1"/>
          <p:nvPr>
            <p:ph type="title"/>
          </p:nvPr>
        </p:nvSpPr>
        <p:spPr>
          <a:xfrm>
            <a:off x="1016000" y="4572000"/>
            <a:ext cx="9042400"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247" name="Body Level One…"/>
          <p:cNvSpPr txBox="1"/>
          <p:nvPr>
            <p:ph type="body" idx="1"/>
          </p:nvPr>
        </p:nvSpPr>
        <p:spPr>
          <a:xfrm>
            <a:off x="1016000" y="685800"/>
            <a:ext cx="10058400" cy="3886200"/>
          </a:xfrm>
          <a:prstGeom prst="rect">
            <a:avLst/>
          </a:prstGeom>
        </p:spPr>
        <p:txBody>
          <a:bodyPr anchor="ctr"/>
          <a:lstStyle>
            <a:lvl1pPr marL="274320" indent="-274320">
              <a:buClr>
                <a:srgbClr val="AD0101"/>
              </a:buClr>
              <a:buSzPct val="100000"/>
              <a:defRPr>
                <a:solidFill>
                  <a:srgbClr val="303030"/>
                </a:solidFill>
                <a:latin typeface="Times New Roman"/>
                <a:ea typeface="Times New Roman"/>
                <a:cs typeface="Times New Roman"/>
                <a:sym typeface="Times New Roman"/>
              </a:defRPr>
            </a:lvl1pPr>
            <a:lvl2pPr marL="619298" indent="-299258">
              <a:buClr>
                <a:srgbClr val="AD0101"/>
              </a:buClr>
              <a:buSzPct val="100000"/>
              <a:defRPr>
                <a:solidFill>
                  <a:srgbClr val="303030"/>
                </a:solidFill>
                <a:latin typeface="Times New Roman"/>
                <a:ea typeface="Times New Roman"/>
                <a:cs typeface="Times New Roman"/>
                <a:sym typeface="Times New Roman"/>
              </a:defRPr>
            </a:lvl2pPr>
            <a:lvl3pPr marL="914400" indent="-274319">
              <a:buClr>
                <a:srgbClr val="AD0101"/>
              </a:buClr>
              <a:buSzPct val="100000"/>
              <a:defRPr>
                <a:solidFill>
                  <a:srgbClr val="303030"/>
                </a:solidFill>
                <a:latin typeface="Times New Roman"/>
                <a:ea typeface="Times New Roman"/>
                <a:cs typeface="Times New Roman"/>
                <a:sym typeface="Times New Roman"/>
              </a:defRPr>
            </a:lvl3pPr>
            <a:lvl4pPr marL="1219200" indent="-304800">
              <a:buClr>
                <a:srgbClr val="AD0101"/>
              </a:buClr>
              <a:defRPr>
                <a:solidFill>
                  <a:srgbClr val="303030"/>
                </a:solidFill>
                <a:latin typeface="Times New Roman"/>
                <a:ea typeface="Times New Roman"/>
                <a:cs typeface="Times New Roman"/>
                <a:sym typeface="Times New Roman"/>
              </a:defRPr>
            </a:lvl4pPr>
            <a:lvl5pPr marL="1447800" indent="-304800">
              <a:buClr>
                <a:srgbClr val="AD0101"/>
              </a:buClr>
              <a:defRPr>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248"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55" name="Rectangle 6"/>
          <p:cNvSpPr/>
          <p:nvPr/>
        </p:nvSpPr>
        <p:spPr>
          <a:xfrm>
            <a:off x="1036319" y="0"/>
            <a:ext cx="10058401" cy="3048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56" name="Title Text"/>
          <p:cNvSpPr txBox="1"/>
          <p:nvPr>
            <p:ph type="title"/>
          </p:nvPr>
        </p:nvSpPr>
        <p:spPr>
          <a:xfrm>
            <a:off x="1016000" y="3276600"/>
            <a:ext cx="10058400" cy="1676400"/>
          </a:xfrm>
          <a:prstGeom prst="rect">
            <a:avLst/>
          </a:prstGeom>
        </p:spPr>
        <p:txBody>
          <a:bodyPr anchor="b"/>
          <a:lstStyle>
            <a:lvl1pPr>
              <a:defRPr cap="all" spc="0" sz="5400">
                <a:solidFill>
                  <a:srgbClr val="262626"/>
                </a:solidFill>
                <a:latin typeface="Impact"/>
                <a:ea typeface="Impact"/>
                <a:cs typeface="Impact"/>
                <a:sym typeface="Impact"/>
              </a:defRPr>
            </a:lvl1pPr>
          </a:lstStyle>
          <a:p>
            <a:pPr/>
            <a:r>
              <a:t>Title Text</a:t>
            </a:r>
          </a:p>
        </p:txBody>
      </p:sp>
      <p:sp>
        <p:nvSpPr>
          <p:cNvPr id="257" name="Body Level One…"/>
          <p:cNvSpPr txBox="1"/>
          <p:nvPr>
            <p:ph type="body" sz="quarter" idx="1"/>
          </p:nvPr>
        </p:nvSpPr>
        <p:spPr>
          <a:xfrm>
            <a:off x="1016000" y="4953000"/>
            <a:ext cx="9144000" cy="914400"/>
          </a:xfrm>
          <a:prstGeom prst="rect">
            <a:avLst/>
          </a:prstGeom>
        </p:spPr>
        <p:txBody>
          <a:bodyPr/>
          <a:lstStyle>
            <a:lvl1pPr marL="0" indent="0">
              <a:spcBef>
                <a:spcPts val="600"/>
              </a:spcBef>
              <a:buClrTx/>
              <a:buSzTx/>
              <a:buFontTx/>
              <a:buNone/>
              <a:defRPr sz="2800">
                <a:solidFill>
                  <a:srgbClr val="303030"/>
                </a:solidFill>
                <a:latin typeface="Times New Roman"/>
                <a:ea typeface="Times New Roman"/>
                <a:cs typeface="Times New Roman"/>
                <a:sym typeface="Times New Roman"/>
              </a:defRPr>
            </a:lvl1pPr>
            <a:lvl2pPr marL="0" indent="457200">
              <a:spcBef>
                <a:spcPts val="600"/>
              </a:spcBef>
              <a:buClrTx/>
              <a:buSzTx/>
              <a:buFontTx/>
              <a:buNone/>
              <a:defRPr sz="2800">
                <a:solidFill>
                  <a:srgbClr val="303030"/>
                </a:solidFill>
                <a:latin typeface="Times New Roman"/>
                <a:ea typeface="Times New Roman"/>
                <a:cs typeface="Times New Roman"/>
                <a:sym typeface="Times New Roman"/>
              </a:defRPr>
            </a:lvl2pPr>
            <a:lvl3pPr marL="0" indent="914400">
              <a:spcBef>
                <a:spcPts val="600"/>
              </a:spcBef>
              <a:buClrTx/>
              <a:buSzTx/>
              <a:buFontTx/>
              <a:buNone/>
              <a:defRPr sz="2800">
                <a:solidFill>
                  <a:srgbClr val="303030"/>
                </a:solidFill>
                <a:latin typeface="Times New Roman"/>
                <a:ea typeface="Times New Roman"/>
                <a:cs typeface="Times New Roman"/>
                <a:sym typeface="Times New Roman"/>
              </a:defRPr>
            </a:lvl3pPr>
            <a:lvl4pPr marL="0" indent="1371600">
              <a:spcBef>
                <a:spcPts val="600"/>
              </a:spcBef>
              <a:buClrTx/>
              <a:buSzTx/>
              <a:buFontTx/>
              <a:buNone/>
              <a:defRPr sz="2800">
                <a:solidFill>
                  <a:srgbClr val="303030"/>
                </a:solidFill>
                <a:latin typeface="Times New Roman"/>
                <a:ea typeface="Times New Roman"/>
                <a:cs typeface="Times New Roman"/>
                <a:sym typeface="Times New Roman"/>
              </a:defRPr>
            </a:lvl4pPr>
            <a:lvl5pPr marL="0" indent="1828800">
              <a:spcBef>
                <a:spcPts val="600"/>
              </a:spcBef>
              <a:buClrTx/>
              <a:buSzTx/>
              <a:buFontTx/>
              <a:buNone/>
              <a:defRPr sz="2800">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258" name="Rectangle 7"/>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59"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66"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67"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68" name="Title Text"/>
          <p:cNvSpPr txBox="1"/>
          <p:nvPr>
            <p:ph type="title"/>
          </p:nvPr>
        </p:nvSpPr>
        <p:spPr>
          <a:xfrm>
            <a:off x="1016000" y="4572000"/>
            <a:ext cx="9042400"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269" name="Body Level One…"/>
          <p:cNvSpPr txBox="1"/>
          <p:nvPr>
            <p:ph type="body" sz="half" idx="1"/>
          </p:nvPr>
        </p:nvSpPr>
        <p:spPr>
          <a:xfrm>
            <a:off x="1016000" y="609601"/>
            <a:ext cx="4876800" cy="3767329"/>
          </a:xfrm>
          <a:prstGeom prst="rect">
            <a:avLst/>
          </a:prstGeom>
        </p:spPr>
        <p:txBody>
          <a:bodyPr anchor="ctr"/>
          <a:lstStyle>
            <a:lvl1pPr marL="274320" indent="-274320">
              <a:spcBef>
                <a:spcPts val="600"/>
              </a:spcBef>
              <a:buClr>
                <a:srgbClr val="AD0101"/>
              </a:buClr>
              <a:buSzPct val="100000"/>
              <a:defRPr sz="2800">
                <a:solidFill>
                  <a:srgbClr val="303030"/>
                </a:solidFill>
                <a:latin typeface="Times New Roman"/>
                <a:ea typeface="Times New Roman"/>
                <a:cs typeface="Times New Roman"/>
                <a:sym typeface="Times New Roman"/>
              </a:defRPr>
            </a:lvl1pPr>
            <a:lvl2pPr marL="640080" indent="-320040">
              <a:spcBef>
                <a:spcPts val="600"/>
              </a:spcBef>
              <a:buClr>
                <a:srgbClr val="AD0101"/>
              </a:buClr>
              <a:buSzPct val="100000"/>
              <a:defRPr sz="2800">
                <a:solidFill>
                  <a:srgbClr val="303030"/>
                </a:solidFill>
                <a:latin typeface="Times New Roman"/>
                <a:ea typeface="Times New Roman"/>
                <a:cs typeface="Times New Roman"/>
                <a:sym typeface="Times New Roman"/>
              </a:defRPr>
            </a:lvl2pPr>
            <a:lvl3pPr marL="960119" indent="-320039">
              <a:spcBef>
                <a:spcPts val="600"/>
              </a:spcBef>
              <a:buClr>
                <a:srgbClr val="AD0101"/>
              </a:buClr>
              <a:buSzPct val="100000"/>
              <a:defRPr sz="2800">
                <a:solidFill>
                  <a:srgbClr val="303030"/>
                </a:solidFill>
                <a:latin typeface="Times New Roman"/>
                <a:ea typeface="Times New Roman"/>
                <a:cs typeface="Times New Roman"/>
                <a:sym typeface="Times New Roman"/>
              </a:defRPr>
            </a:lvl3pPr>
            <a:lvl4pPr marL="1270000" indent="-355600">
              <a:spcBef>
                <a:spcPts val="600"/>
              </a:spcBef>
              <a:buClr>
                <a:srgbClr val="AD0101"/>
              </a:buClr>
              <a:defRPr sz="2800">
                <a:solidFill>
                  <a:srgbClr val="303030"/>
                </a:solidFill>
                <a:latin typeface="Times New Roman"/>
                <a:ea typeface="Times New Roman"/>
                <a:cs typeface="Times New Roman"/>
                <a:sym typeface="Times New Roman"/>
              </a:defRPr>
            </a:lvl4pPr>
            <a:lvl5pPr marL="1498600" indent="-355600">
              <a:spcBef>
                <a:spcPts val="600"/>
              </a:spcBef>
              <a:buClr>
                <a:srgbClr val="AD0101"/>
              </a:buClr>
              <a:defRPr sz="2800">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270"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77"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78"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79" name="Title Text"/>
          <p:cNvSpPr txBox="1"/>
          <p:nvPr>
            <p:ph type="title"/>
          </p:nvPr>
        </p:nvSpPr>
        <p:spPr>
          <a:xfrm>
            <a:off x="1016000" y="4572000"/>
            <a:ext cx="9042400"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280" name="Body Level One…"/>
          <p:cNvSpPr txBox="1"/>
          <p:nvPr>
            <p:ph type="body" sz="quarter" idx="1"/>
          </p:nvPr>
        </p:nvSpPr>
        <p:spPr>
          <a:xfrm>
            <a:off x="1011936" y="609600"/>
            <a:ext cx="4876801" cy="639763"/>
          </a:xfrm>
          <a:prstGeom prst="rect">
            <a:avLst/>
          </a:prstGeom>
        </p:spPr>
        <p:txBody>
          <a:bodyPr anchor="b"/>
          <a:lstStyle>
            <a:lvl1pPr marL="0" indent="0">
              <a:spcBef>
                <a:spcPts val="600"/>
              </a:spcBef>
              <a:buClrTx/>
              <a:buSzTx/>
              <a:buFontTx/>
              <a:buNone/>
              <a:defRPr sz="2800">
                <a:solidFill>
                  <a:srgbClr val="303030"/>
                </a:solidFill>
                <a:latin typeface="Impact"/>
                <a:ea typeface="Impact"/>
                <a:cs typeface="Impact"/>
                <a:sym typeface="Impact"/>
              </a:defRPr>
            </a:lvl1pPr>
            <a:lvl2pPr marL="0" indent="457200">
              <a:spcBef>
                <a:spcPts val="600"/>
              </a:spcBef>
              <a:buClrTx/>
              <a:buSzTx/>
              <a:buFontTx/>
              <a:buNone/>
              <a:defRPr sz="2800">
                <a:solidFill>
                  <a:srgbClr val="303030"/>
                </a:solidFill>
                <a:latin typeface="Impact"/>
                <a:ea typeface="Impact"/>
                <a:cs typeface="Impact"/>
                <a:sym typeface="Impact"/>
              </a:defRPr>
            </a:lvl2pPr>
            <a:lvl3pPr marL="0" indent="914400">
              <a:spcBef>
                <a:spcPts val="600"/>
              </a:spcBef>
              <a:buClrTx/>
              <a:buSzTx/>
              <a:buFontTx/>
              <a:buNone/>
              <a:defRPr sz="2800">
                <a:solidFill>
                  <a:srgbClr val="303030"/>
                </a:solidFill>
                <a:latin typeface="Impact"/>
                <a:ea typeface="Impact"/>
                <a:cs typeface="Impact"/>
                <a:sym typeface="Impact"/>
              </a:defRPr>
            </a:lvl3pPr>
            <a:lvl4pPr marL="0" indent="1371600">
              <a:spcBef>
                <a:spcPts val="600"/>
              </a:spcBef>
              <a:buClrTx/>
              <a:buSzTx/>
              <a:buFontTx/>
              <a:buNone/>
              <a:defRPr sz="2800">
                <a:solidFill>
                  <a:srgbClr val="303030"/>
                </a:solidFill>
                <a:latin typeface="Impact"/>
                <a:ea typeface="Impact"/>
                <a:cs typeface="Impact"/>
                <a:sym typeface="Impact"/>
              </a:defRPr>
            </a:lvl4pPr>
            <a:lvl5pPr marL="0" indent="1828800">
              <a:spcBef>
                <a:spcPts val="600"/>
              </a:spcBef>
              <a:buClrTx/>
              <a:buSzTx/>
              <a:buFontTx/>
              <a:buNone/>
              <a:defRPr sz="2800">
                <a:solidFill>
                  <a:srgbClr val="303030"/>
                </a:solidFill>
                <a:latin typeface="Impact"/>
                <a:ea typeface="Impact"/>
                <a:cs typeface="Impact"/>
                <a:sym typeface="Impact"/>
              </a:defRPr>
            </a:lvl5pPr>
          </a:lstStyle>
          <a:p>
            <a:pPr/>
            <a:r>
              <a:t>Body Level One</a:t>
            </a:r>
          </a:p>
          <a:p>
            <a:pPr lvl="1"/>
            <a:r>
              <a:t>Body Level Two</a:t>
            </a:r>
          </a:p>
          <a:p>
            <a:pPr lvl="2"/>
            <a:r>
              <a:t>Body Level Three</a:t>
            </a:r>
          </a:p>
          <a:p>
            <a:pPr lvl="3"/>
            <a:r>
              <a:t>Body Level Four</a:t>
            </a:r>
          </a:p>
          <a:p>
            <a:pPr lvl="4"/>
            <a:r>
              <a:t>Body Level Five</a:t>
            </a:r>
          </a:p>
        </p:txBody>
      </p:sp>
      <p:sp>
        <p:nvSpPr>
          <p:cNvPr id="281" name="Text Placeholder 4"/>
          <p:cNvSpPr/>
          <p:nvPr>
            <p:ph type="body" sz="quarter" idx="21"/>
          </p:nvPr>
        </p:nvSpPr>
        <p:spPr>
          <a:xfrm>
            <a:off x="6193535" y="609600"/>
            <a:ext cx="4876801" cy="639763"/>
          </a:xfrm>
          <a:prstGeom prst="rect">
            <a:avLst/>
          </a:prstGeom>
        </p:spPr>
        <p:txBody>
          <a:bodyPr anchor="b"/>
          <a:lstStyle/>
          <a:p>
            <a:pPr marL="0" indent="0">
              <a:spcBef>
                <a:spcPts val="600"/>
              </a:spcBef>
              <a:buClrTx/>
              <a:buSzTx/>
              <a:buFontTx/>
              <a:buNone/>
              <a:defRPr sz="2800">
                <a:solidFill>
                  <a:srgbClr val="303030"/>
                </a:solidFill>
                <a:latin typeface="Impact"/>
                <a:ea typeface="Impact"/>
                <a:cs typeface="Impact"/>
                <a:sym typeface="Impact"/>
              </a:defRPr>
            </a:pPr>
          </a:p>
        </p:txBody>
      </p:sp>
      <p:sp>
        <p:nvSpPr>
          <p:cNvPr id="282" name="Straight Connector 10"/>
          <p:cNvSpPr/>
          <p:nvPr/>
        </p:nvSpPr>
        <p:spPr>
          <a:xfrm>
            <a:off x="1011936" y="1249362"/>
            <a:ext cx="4876801" cy="1588"/>
          </a:xfrm>
          <a:prstGeom prst="line">
            <a:avLst/>
          </a:prstGeom>
          <a:ln w="15875">
            <a:solidFill>
              <a:srgbClr val="AD0101"/>
            </a:solidFill>
          </a:ln>
        </p:spPr>
        <p:txBody>
          <a:bodyPr lIns="45719" rIns="45719"/>
          <a:lstStyle/>
          <a:p>
            <a:pPr/>
          </a:p>
        </p:txBody>
      </p:sp>
      <p:sp>
        <p:nvSpPr>
          <p:cNvPr id="283" name="Straight Connector 12"/>
          <p:cNvSpPr/>
          <p:nvPr/>
        </p:nvSpPr>
        <p:spPr>
          <a:xfrm>
            <a:off x="6193536" y="1249362"/>
            <a:ext cx="4876801" cy="1588"/>
          </a:xfrm>
          <a:prstGeom prst="line">
            <a:avLst/>
          </a:prstGeom>
          <a:ln w="15875">
            <a:solidFill>
              <a:srgbClr val="AD0101"/>
            </a:solidFill>
          </a:ln>
        </p:spPr>
        <p:txBody>
          <a:bodyPr lIns="45719" rIns="45719"/>
          <a:lstStyle/>
          <a:p>
            <a:pPr/>
          </a:p>
        </p:txBody>
      </p:sp>
      <p:sp>
        <p:nvSpPr>
          <p:cNvPr id="284"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91"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92"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293" name="Title Text"/>
          <p:cNvSpPr txBox="1"/>
          <p:nvPr>
            <p:ph type="title"/>
          </p:nvPr>
        </p:nvSpPr>
        <p:spPr>
          <a:xfrm>
            <a:off x="1016000" y="4572000"/>
            <a:ext cx="9042400"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294"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01"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302"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303"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10"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311"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312" name="Title Text"/>
          <p:cNvSpPr txBox="1"/>
          <p:nvPr>
            <p:ph type="title"/>
          </p:nvPr>
        </p:nvSpPr>
        <p:spPr>
          <a:xfrm>
            <a:off x="1016000" y="4572000"/>
            <a:ext cx="9046465"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313" name="Body Level One…"/>
          <p:cNvSpPr txBox="1"/>
          <p:nvPr>
            <p:ph type="body" sz="half" idx="1"/>
          </p:nvPr>
        </p:nvSpPr>
        <p:spPr>
          <a:xfrm>
            <a:off x="4947820" y="457204"/>
            <a:ext cx="6126580" cy="4114800"/>
          </a:xfrm>
          <a:prstGeom prst="rect">
            <a:avLst/>
          </a:prstGeom>
        </p:spPr>
        <p:txBody>
          <a:bodyPr anchor="ctr"/>
          <a:lstStyle>
            <a:lvl1pPr marL="274320" indent="-274320">
              <a:buClr>
                <a:srgbClr val="AD0101"/>
              </a:buClr>
              <a:buSzPct val="100000"/>
              <a:defRPr>
                <a:solidFill>
                  <a:srgbClr val="303030"/>
                </a:solidFill>
                <a:latin typeface="Times New Roman"/>
                <a:ea typeface="Times New Roman"/>
                <a:cs typeface="Times New Roman"/>
                <a:sym typeface="Times New Roman"/>
              </a:defRPr>
            </a:lvl1pPr>
            <a:lvl2pPr marL="619298" indent="-299258">
              <a:buClr>
                <a:srgbClr val="AD0101"/>
              </a:buClr>
              <a:buSzPct val="100000"/>
              <a:defRPr>
                <a:solidFill>
                  <a:srgbClr val="303030"/>
                </a:solidFill>
                <a:latin typeface="Times New Roman"/>
                <a:ea typeface="Times New Roman"/>
                <a:cs typeface="Times New Roman"/>
                <a:sym typeface="Times New Roman"/>
              </a:defRPr>
            </a:lvl2pPr>
            <a:lvl3pPr marL="914400" indent="-274319">
              <a:buClr>
                <a:srgbClr val="AD0101"/>
              </a:buClr>
              <a:buSzPct val="100000"/>
              <a:defRPr>
                <a:solidFill>
                  <a:srgbClr val="303030"/>
                </a:solidFill>
                <a:latin typeface="Times New Roman"/>
                <a:ea typeface="Times New Roman"/>
                <a:cs typeface="Times New Roman"/>
                <a:sym typeface="Times New Roman"/>
              </a:defRPr>
            </a:lvl3pPr>
            <a:lvl4pPr marL="1219200" indent="-304800">
              <a:buClr>
                <a:srgbClr val="AD0101"/>
              </a:buClr>
              <a:defRPr>
                <a:solidFill>
                  <a:srgbClr val="303030"/>
                </a:solidFill>
                <a:latin typeface="Times New Roman"/>
                <a:ea typeface="Times New Roman"/>
                <a:cs typeface="Times New Roman"/>
                <a:sym typeface="Times New Roman"/>
              </a:defRPr>
            </a:lvl4pPr>
            <a:lvl5pPr marL="1447800" indent="-304800">
              <a:buClr>
                <a:srgbClr val="AD0101"/>
              </a:buClr>
              <a:defRPr>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314" name="Text Placeholder 3"/>
          <p:cNvSpPr/>
          <p:nvPr>
            <p:ph type="body" sz="quarter" idx="21"/>
          </p:nvPr>
        </p:nvSpPr>
        <p:spPr>
          <a:xfrm>
            <a:off x="1016003" y="457200"/>
            <a:ext cx="3564876" cy="4114800"/>
          </a:xfrm>
          <a:prstGeom prst="rect">
            <a:avLst/>
          </a:prstGeom>
        </p:spPr>
        <p:txBody>
          <a:bodyPr anchor="ctr"/>
          <a:lstStyle/>
          <a:p>
            <a:pPr marL="0" indent="0">
              <a:buClrTx/>
              <a:buSzTx/>
              <a:buFontTx/>
              <a:buNone/>
              <a:defRPr sz="2100">
                <a:solidFill>
                  <a:srgbClr val="303030"/>
                </a:solidFill>
                <a:latin typeface="Times New Roman"/>
                <a:ea typeface="Times New Roman"/>
                <a:cs typeface="Times New Roman"/>
                <a:sym typeface="Times New Roman"/>
              </a:defRPr>
            </a:pPr>
          </a:p>
        </p:txBody>
      </p:sp>
      <p:sp>
        <p:nvSpPr>
          <p:cNvPr id="315" name="Straight Connector 9"/>
          <p:cNvSpPr/>
          <p:nvPr/>
        </p:nvSpPr>
        <p:spPr>
          <a:xfrm flipH="1">
            <a:off x="4775200" y="610396"/>
            <a:ext cx="2118" cy="3810001"/>
          </a:xfrm>
          <a:prstGeom prst="line">
            <a:avLst/>
          </a:prstGeom>
          <a:ln w="15875">
            <a:solidFill>
              <a:srgbClr val="989898"/>
            </a:solidFill>
          </a:ln>
        </p:spPr>
        <p:txBody>
          <a:bodyPr lIns="45719" rIns="45719"/>
          <a:lstStyle/>
          <a:p>
            <a:pPr/>
          </a:p>
        </p:txBody>
      </p:sp>
      <p:sp>
        <p:nvSpPr>
          <p:cNvPr id="316"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323" name="Rectangle 7"/>
          <p:cNvSpPr/>
          <p:nvPr/>
        </p:nvSpPr>
        <p:spPr>
          <a:xfrm>
            <a:off x="1036319" y="0"/>
            <a:ext cx="10058401" cy="381000"/>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324" name="Rectangle 8"/>
          <p:cNvSpPr/>
          <p:nvPr/>
        </p:nvSpPr>
        <p:spPr>
          <a:xfrm>
            <a:off x="1036319" y="6172200"/>
            <a:ext cx="10058401" cy="27432"/>
          </a:xfrm>
          <a:prstGeom prst="rect">
            <a:avLst/>
          </a:prstGeom>
          <a:solidFill>
            <a:srgbClr val="AD0101"/>
          </a:solidFill>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325" name="Title Text"/>
          <p:cNvSpPr txBox="1"/>
          <p:nvPr>
            <p:ph type="title"/>
          </p:nvPr>
        </p:nvSpPr>
        <p:spPr>
          <a:xfrm>
            <a:off x="1011936" y="4572000"/>
            <a:ext cx="9046465" cy="1600200"/>
          </a:xfrm>
          <a:prstGeom prst="rect">
            <a:avLst/>
          </a:prstGeom>
        </p:spPr>
        <p:txBody>
          <a:bodyPr anchor="b"/>
          <a:lstStyle>
            <a:lvl1pPr>
              <a:defRPr spc="0" sz="5400">
                <a:solidFill>
                  <a:srgbClr val="262626"/>
                </a:solidFill>
                <a:latin typeface="Impact"/>
                <a:ea typeface="Impact"/>
                <a:cs typeface="Impact"/>
                <a:sym typeface="Impact"/>
              </a:defRPr>
            </a:lvl1pPr>
          </a:lstStyle>
          <a:p>
            <a:pPr/>
            <a:r>
              <a:t>Title Text</a:t>
            </a:r>
          </a:p>
        </p:txBody>
      </p:sp>
      <p:sp>
        <p:nvSpPr>
          <p:cNvPr id="326" name="Picture Placeholder 2"/>
          <p:cNvSpPr/>
          <p:nvPr>
            <p:ph type="pic" sz="half" idx="21"/>
          </p:nvPr>
        </p:nvSpPr>
        <p:spPr>
          <a:xfrm>
            <a:off x="1036319" y="457200"/>
            <a:ext cx="10058401" cy="2895600"/>
          </a:xfrm>
          <a:prstGeom prst="rect">
            <a:avLst/>
          </a:prstGeom>
          <a:ln w="6350">
            <a:solidFill>
              <a:srgbClr val="303030"/>
            </a:solidFill>
            <a:round/>
          </a:ln>
        </p:spPr>
        <p:txBody>
          <a:bodyPr lIns="91439" rIns="91439">
            <a:noAutofit/>
          </a:bodyPr>
          <a:lstStyle/>
          <a:p>
            <a:pPr/>
          </a:p>
        </p:txBody>
      </p:sp>
      <p:sp>
        <p:nvSpPr>
          <p:cNvPr id="327" name="Body Level One…"/>
          <p:cNvSpPr txBox="1"/>
          <p:nvPr>
            <p:ph type="body" sz="quarter" idx="1"/>
          </p:nvPr>
        </p:nvSpPr>
        <p:spPr>
          <a:xfrm>
            <a:off x="1133855" y="3505200"/>
            <a:ext cx="9855201" cy="804863"/>
          </a:xfrm>
          <a:prstGeom prst="rect">
            <a:avLst/>
          </a:prstGeom>
        </p:spPr>
        <p:txBody>
          <a:bodyPr/>
          <a:lstStyle>
            <a:lvl1pPr marL="0" indent="0">
              <a:spcBef>
                <a:spcPts val="400"/>
              </a:spcBef>
              <a:buClrTx/>
              <a:buSzTx/>
              <a:buFontTx/>
              <a:buNone/>
              <a:defRPr sz="1800">
                <a:solidFill>
                  <a:srgbClr val="303030"/>
                </a:solidFill>
                <a:latin typeface="Times New Roman"/>
                <a:ea typeface="Times New Roman"/>
                <a:cs typeface="Times New Roman"/>
                <a:sym typeface="Times New Roman"/>
              </a:defRPr>
            </a:lvl1pPr>
            <a:lvl2pPr marL="0" indent="457200">
              <a:spcBef>
                <a:spcPts val="400"/>
              </a:spcBef>
              <a:buClrTx/>
              <a:buSzTx/>
              <a:buFontTx/>
              <a:buNone/>
              <a:defRPr sz="1800">
                <a:solidFill>
                  <a:srgbClr val="303030"/>
                </a:solidFill>
                <a:latin typeface="Times New Roman"/>
                <a:ea typeface="Times New Roman"/>
                <a:cs typeface="Times New Roman"/>
                <a:sym typeface="Times New Roman"/>
              </a:defRPr>
            </a:lvl2pPr>
            <a:lvl3pPr marL="0" indent="914400">
              <a:spcBef>
                <a:spcPts val="400"/>
              </a:spcBef>
              <a:buClrTx/>
              <a:buSzTx/>
              <a:buFontTx/>
              <a:buNone/>
              <a:defRPr sz="1800">
                <a:solidFill>
                  <a:srgbClr val="303030"/>
                </a:solidFill>
                <a:latin typeface="Times New Roman"/>
                <a:ea typeface="Times New Roman"/>
                <a:cs typeface="Times New Roman"/>
                <a:sym typeface="Times New Roman"/>
              </a:defRPr>
            </a:lvl3pPr>
            <a:lvl4pPr marL="0" indent="1371600">
              <a:spcBef>
                <a:spcPts val="400"/>
              </a:spcBef>
              <a:buClrTx/>
              <a:buSzTx/>
              <a:buFontTx/>
              <a:buNone/>
              <a:defRPr sz="1800">
                <a:solidFill>
                  <a:srgbClr val="303030"/>
                </a:solidFill>
                <a:latin typeface="Times New Roman"/>
                <a:ea typeface="Times New Roman"/>
                <a:cs typeface="Times New Roman"/>
                <a:sym typeface="Times New Roman"/>
              </a:defRPr>
            </a:lvl4pPr>
            <a:lvl5pPr marL="0" indent="1828800">
              <a:spcBef>
                <a:spcPts val="400"/>
              </a:spcBef>
              <a:buClrTx/>
              <a:buSzTx/>
              <a:buFontTx/>
              <a:buNone/>
              <a:defRPr sz="1800">
                <a:solidFill>
                  <a:srgbClr val="303030"/>
                </a:solidFill>
                <a:latin typeface="Times New Roman"/>
                <a:ea typeface="Times New Roman"/>
                <a:cs typeface="Times New Roman"/>
                <a:sym typeface="Times New Roman"/>
              </a:defRPr>
            </a:lvl5pPr>
          </a:lstStyle>
          <a:p>
            <a:pPr/>
            <a:r>
              <a:t>Body Level One</a:t>
            </a:r>
          </a:p>
          <a:p>
            <a:pPr lvl="1"/>
            <a:r>
              <a:t>Body Level Two</a:t>
            </a:r>
          </a:p>
          <a:p>
            <a:pPr lvl="2"/>
            <a:r>
              <a:t>Body Level Three</a:t>
            </a:r>
          </a:p>
          <a:p>
            <a:pPr lvl="3"/>
            <a:r>
              <a:t>Body Level Four</a:t>
            </a:r>
          </a:p>
          <a:p>
            <a:pPr lvl="4"/>
            <a:r>
              <a:t>Body Level Five</a:t>
            </a:r>
          </a:p>
        </p:txBody>
      </p:sp>
      <p:sp>
        <p:nvSpPr>
          <p:cNvPr id="328" name="Slide Number"/>
          <p:cNvSpPr txBox="1"/>
          <p:nvPr>
            <p:ph type="sldNum" sz="quarter" idx="2"/>
          </p:nvPr>
        </p:nvSpPr>
        <p:spPr>
          <a:xfrm>
            <a:off x="10792360" y="5640265"/>
            <a:ext cx="383640" cy="459741"/>
          </a:xfrm>
          <a:prstGeom prst="rect">
            <a:avLst/>
          </a:prstGeom>
        </p:spPr>
        <p:txBody>
          <a:bodyPr/>
          <a:lstStyle>
            <a:lvl1pPr algn="r">
              <a:defRPr b="0" sz="2400">
                <a:solidFill>
                  <a:srgbClr val="262626"/>
                </a:solidFill>
                <a:latin typeface="Impact"/>
                <a:ea typeface="Impact"/>
                <a:cs typeface="Impact"/>
                <a:sym typeface="Impac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335" name="Right Triangle 9"/>
          <p:cNvSpPr/>
          <p:nvPr/>
        </p:nvSpPr>
        <p:spPr>
          <a:xfrm>
            <a:off x="-3" y="4657797"/>
            <a:ext cx="12201454" cy="127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gradFill>
            <a:gsLst>
              <a:gs pos="0">
                <a:srgbClr val="007592"/>
              </a:gs>
              <a:gs pos="55000">
                <a:srgbClr val="48BBE0"/>
              </a:gs>
              <a:gs pos="100000">
                <a:srgbClr val="007592"/>
              </a:gs>
            </a:gsLst>
            <a:lin ang="3000000"/>
          </a:grad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336" name="Title Text"/>
          <p:cNvSpPr txBox="1"/>
          <p:nvPr>
            <p:ph type="title"/>
          </p:nvPr>
        </p:nvSpPr>
        <p:spPr>
          <a:xfrm>
            <a:off x="914400" y="1752606"/>
            <a:ext cx="10363200" cy="1829761"/>
          </a:xfrm>
          <a:prstGeom prst="rect">
            <a:avLst/>
          </a:prstGeom>
        </p:spPr>
        <p:txBody>
          <a:bodyPr anchor="b"/>
          <a:lstStyle>
            <a:lvl1pPr algn="r">
              <a:defRPr spc="0" sz="4800">
                <a:solidFill>
                  <a:srgbClr val="464646"/>
                </a:solidFill>
                <a:effectLst>
                  <a:outerShdw sx="100000" sy="100000" kx="0" ky="0" algn="b" rotWithShape="0" blurRad="38100" dist="25400" dir="5400000">
                    <a:srgbClr val="000000">
                      <a:alpha val="25000"/>
                    </a:srgbClr>
                  </a:outerShdw>
                </a:effectLst>
                <a:latin typeface="Lucida Sans Unicode"/>
                <a:ea typeface="Lucida Sans Unicode"/>
                <a:cs typeface="Lucida Sans Unicode"/>
                <a:sym typeface="Lucida Sans Unicode"/>
              </a:defRPr>
            </a:lvl1pPr>
          </a:lstStyle>
          <a:p>
            <a:pPr/>
            <a:r>
              <a:t>Title Text</a:t>
            </a:r>
          </a:p>
        </p:txBody>
      </p:sp>
      <p:sp>
        <p:nvSpPr>
          <p:cNvPr id="337" name="Body Level One…"/>
          <p:cNvSpPr txBox="1"/>
          <p:nvPr>
            <p:ph type="body" sz="quarter" idx="1"/>
          </p:nvPr>
        </p:nvSpPr>
        <p:spPr>
          <a:xfrm>
            <a:off x="914400" y="3611607"/>
            <a:ext cx="10363200" cy="1199705"/>
          </a:xfrm>
          <a:prstGeom prst="rect">
            <a:avLst/>
          </a:prstGeom>
        </p:spPr>
        <p:txBody>
          <a:bodyPr/>
          <a:lstStyle>
            <a:lvl1pPr marL="0" marR="64007" indent="0" algn="r">
              <a:spcBef>
                <a:spcPts val="400"/>
              </a:spcBef>
              <a:buClrTx/>
              <a:buSzTx/>
              <a:buFontTx/>
              <a:buNone/>
              <a:defRPr sz="2700">
                <a:solidFill>
                  <a:srgbClr val="464646"/>
                </a:solidFill>
                <a:latin typeface="Lucida Sans Unicode"/>
                <a:ea typeface="Lucida Sans Unicode"/>
                <a:cs typeface="Lucida Sans Unicode"/>
                <a:sym typeface="Lucida Sans Unicode"/>
              </a:defRPr>
            </a:lvl1pPr>
            <a:lvl2pPr marL="0" marR="64007" indent="457200" algn="r">
              <a:spcBef>
                <a:spcPts val="400"/>
              </a:spcBef>
              <a:buClrTx/>
              <a:buSzTx/>
              <a:buFontTx/>
              <a:buNone/>
              <a:defRPr sz="2700">
                <a:solidFill>
                  <a:srgbClr val="464646"/>
                </a:solidFill>
                <a:latin typeface="Lucida Sans Unicode"/>
                <a:ea typeface="Lucida Sans Unicode"/>
                <a:cs typeface="Lucida Sans Unicode"/>
                <a:sym typeface="Lucida Sans Unicode"/>
              </a:defRPr>
            </a:lvl2pPr>
            <a:lvl3pPr marL="0" marR="64007" indent="914400" algn="r">
              <a:spcBef>
                <a:spcPts val="400"/>
              </a:spcBef>
              <a:buClrTx/>
              <a:buSzTx/>
              <a:buFontTx/>
              <a:buNone/>
              <a:defRPr sz="2700">
                <a:solidFill>
                  <a:srgbClr val="464646"/>
                </a:solidFill>
                <a:latin typeface="Lucida Sans Unicode"/>
                <a:ea typeface="Lucida Sans Unicode"/>
                <a:cs typeface="Lucida Sans Unicode"/>
                <a:sym typeface="Lucida Sans Unicode"/>
              </a:defRPr>
            </a:lvl3pPr>
            <a:lvl4pPr marL="0" marR="64007" indent="1371600" algn="r">
              <a:spcBef>
                <a:spcPts val="400"/>
              </a:spcBef>
              <a:buClrTx/>
              <a:buSzTx/>
              <a:buFontTx/>
              <a:buNone/>
              <a:defRPr sz="2700">
                <a:solidFill>
                  <a:srgbClr val="464646"/>
                </a:solidFill>
                <a:latin typeface="Lucida Sans Unicode"/>
                <a:ea typeface="Lucida Sans Unicode"/>
                <a:cs typeface="Lucida Sans Unicode"/>
                <a:sym typeface="Lucida Sans Unicode"/>
              </a:defRPr>
            </a:lvl4pPr>
            <a:lvl5pPr marL="0" marR="64007" indent="1828800" algn="r">
              <a:spcBef>
                <a:spcPts val="400"/>
              </a:spcBef>
              <a:buClrTx/>
              <a:buSzTx/>
              <a:buFontTx/>
              <a:buNone/>
              <a:defRPr sz="2700">
                <a:solidFill>
                  <a:srgbClr val="464646"/>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grpSp>
        <p:nvGrpSpPr>
          <p:cNvPr id="342" name="Group 1"/>
          <p:cNvGrpSpPr/>
          <p:nvPr/>
        </p:nvGrpSpPr>
        <p:grpSpPr>
          <a:xfrm>
            <a:off x="-5018" y="4953000"/>
            <a:ext cx="12197021" cy="1912088"/>
            <a:chOff x="0" y="0"/>
            <a:chExt cx="12197020" cy="1912087"/>
          </a:xfrm>
        </p:grpSpPr>
        <p:sp>
          <p:nvSpPr>
            <p:cNvPr id="338" name="Freeform 6"/>
            <p:cNvSpPr/>
            <p:nvPr/>
          </p:nvSpPr>
          <p:spPr>
            <a:xfrm>
              <a:off x="2255037" y="-1"/>
              <a:ext cx="9941984" cy="4881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lnTo>
                    <a:pt x="21600" y="21600"/>
                  </a:lnTo>
                  <a:lnTo>
                    <a:pt x="0" y="12831"/>
                  </a:lnTo>
                  <a:lnTo>
                    <a:pt x="21600" y="0"/>
                  </a:lnTo>
                  <a:close/>
                </a:path>
              </a:pathLst>
            </a:custGeom>
            <a:solidFill>
              <a:srgbClr val="9DCADC">
                <a:alpha val="40000"/>
              </a:srgbClr>
            </a:solidFill>
            <a:ln w="12700" cap="flat">
              <a:noFill/>
              <a:miter lim="400000"/>
            </a:ln>
            <a:effectLst/>
          </p:spPr>
          <p:txBody>
            <a:bodyPr wrap="square" lIns="45719" tIns="45719" rIns="45719" bIns="45719" numCol="1" anchor="t">
              <a:noAutofit/>
            </a:bodyPr>
            <a:lstStyle/>
            <a:p>
              <a:pPr>
                <a:defRPr>
                  <a:solidFill>
                    <a:srgbClr val="000000"/>
                  </a:solidFill>
                  <a:latin typeface="Lucida Sans Unicode"/>
                  <a:ea typeface="Lucida Sans Unicode"/>
                  <a:cs typeface="Lucida Sans Unicode"/>
                  <a:sym typeface="Lucida Sans Unicode"/>
                </a:defRPr>
              </a:pPr>
            </a:p>
          </p:txBody>
        </p:sp>
        <p:sp>
          <p:nvSpPr>
            <p:cNvPr id="339" name="Freeform 7"/>
            <p:cNvSpPr/>
            <p:nvPr/>
          </p:nvSpPr>
          <p:spPr>
            <a:xfrm>
              <a:off x="52277" y="284744"/>
              <a:ext cx="12144743" cy="78866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0" y="0"/>
                  </a:lnTo>
                </a:path>
              </a:pathLst>
            </a:custGeom>
            <a:solidFill>
              <a:srgbClr val="000000"/>
            </a:solidFill>
            <a:ln w="12700" cap="flat">
              <a:noFill/>
              <a:miter lim="400000"/>
            </a:ln>
            <a:effectLst/>
          </p:spPr>
          <p:txBody>
            <a:bodyPr wrap="square" lIns="45719" tIns="45719" rIns="45719" bIns="45719" numCol="1" anchor="t">
              <a:noAutofit/>
            </a:bodyPr>
            <a:lstStyle/>
            <a:p>
              <a:pPr>
                <a:defRPr>
                  <a:solidFill>
                    <a:srgbClr val="000000"/>
                  </a:solidFill>
                  <a:latin typeface="Lucida Sans Unicode"/>
                  <a:ea typeface="Lucida Sans Unicode"/>
                  <a:cs typeface="Lucida Sans Unicode"/>
                  <a:sym typeface="Lucida Sans Unicode"/>
                </a:defRPr>
              </a:pPr>
            </a:p>
          </p:txBody>
        </p:sp>
        <p:sp>
          <p:nvSpPr>
            <p:cNvPr id="340" name="Freeform 10"/>
            <p:cNvSpPr/>
            <p:nvPr/>
          </p:nvSpPr>
          <p:spPr>
            <a:xfrm>
              <a:off x="5020" y="47978"/>
              <a:ext cx="12192001" cy="186411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lnTo>
                    <a:pt x="21600" y="9138"/>
                  </a:lnTo>
                  <a:lnTo>
                    <a:pt x="0" y="0"/>
                  </a:lnTo>
                  <a:close/>
                </a:path>
              </a:pathLst>
            </a:custGeom>
            <a:blipFill rotWithShape="1">
              <a:blip r:embed="rId2"/>
              <a:srcRect l="0" t="0" r="0" b="0"/>
              <a:tile tx="0" ty="0" sx="100000" sy="100000" flip="none" algn="tl"/>
            </a:blipFill>
            <a:ln w="12700" cap="flat">
              <a:noFill/>
              <a:miter lim="400000"/>
            </a:ln>
            <a:effectLst/>
          </p:spPr>
          <p:txBody>
            <a:bodyPr wrap="square" lIns="45719" tIns="45719" rIns="45719" bIns="45719" numCol="1" anchor="ctr">
              <a:noAutofit/>
            </a:bodyPr>
            <a:lstStyle/>
            <a:p>
              <a:pPr algn="ctr">
                <a:defRPr>
                  <a:solidFill>
                    <a:srgbClr val="FFFFFF"/>
                  </a:solidFill>
                  <a:latin typeface="Lucida Sans Unicode"/>
                  <a:ea typeface="Lucida Sans Unicode"/>
                  <a:cs typeface="Lucida Sans Unicode"/>
                  <a:sym typeface="Lucida Sans Unicode"/>
                </a:defRPr>
              </a:pPr>
            </a:p>
          </p:txBody>
        </p:sp>
        <p:sp>
          <p:nvSpPr>
            <p:cNvPr id="341" name="Straight Connector 11"/>
            <p:cNvSpPr/>
            <p:nvPr/>
          </p:nvSpPr>
          <p:spPr>
            <a:xfrm>
              <a:off x="0" y="44670"/>
              <a:ext cx="12197021" cy="790303"/>
            </a:xfrm>
            <a:prstGeom prst="line">
              <a:avLst/>
            </a:prstGeom>
            <a:noFill/>
            <a:ln w="12065" cap="flat">
              <a:solidFill>
                <a:srgbClr val="5699AD"/>
              </a:solidFill>
              <a:prstDash val="solid"/>
              <a:miter lim="800000"/>
            </a:ln>
            <a:effectLst/>
          </p:spPr>
          <p:txBody>
            <a:bodyPr wrap="square" lIns="45719" tIns="45719" rIns="45719" bIns="45719" numCol="1" anchor="t">
              <a:noAutofit/>
            </a:bodyPr>
            <a:lstStyle/>
            <a:p>
              <a:pPr/>
            </a:p>
          </p:txBody>
        </p:sp>
      </p:grpSp>
      <p:sp>
        <p:nvSpPr>
          <p:cNvPr id="343" name="Slide Number"/>
          <p:cNvSpPr txBox="1"/>
          <p:nvPr>
            <p:ph type="sldNum" sz="quarter" idx="2"/>
          </p:nvPr>
        </p:nvSpPr>
        <p:spPr>
          <a:xfrm>
            <a:off x="11765276" y="6521743"/>
            <a:ext cx="252101" cy="251332"/>
          </a:xfrm>
          <a:prstGeom prst="rect">
            <a:avLst/>
          </a:prstGeom>
        </p:spPr>
        <p:txBody>
          <a:bodyPr anchor="b"/>
          <a:lstStyle>
            <a:lvl1pPr algn="r">
              <a:defRPr b="0" sz="1000">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350" name="Freeform 12"/>
          <p:cNvSpPr/>
          <p:nvPr/>
        </p:nvSpPr>
        <p:spPr>
          <a:xfrm>
            <a:off x="665696" y="5944935"/>
            <a:ext cx="6587500" cy="9210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
                </a:moveTo>
                <a:lnTo>
                  <a:pt x="21600" y="21600"/>
                </a:lnTo>
                <a:lnTo>
                  <a:pt x="16039" y="21600"/>
                </a:lnTo>
                <a:lnTo>
                  <a:pt x="3" y="0"/>
                </a:lnTo>
              </a:path>
            </a:pathLst>
          </a:custGeom>
          <a:solidFill>
            <a:srgbClr val="9DCADC">
              <a:alpha val="40000"/>
            </a:srgbClr>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351" name="Freeform 11"/>
          <p:cNvSpPr/>
          <p:nvPr/>
        </p:nvSpPr>
        <p:spPr>
          <a:xfrm>
            <a:off x="647623" y="5939011"/>
            <a:ext cx="4920601" cy="9334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490"/>
                </a:lnTo>
                <a:lnTo>
                  <a:pt x="17057" y="21600"/>
                </a:lnTo>
                <a:lnTo>
                  <a:pt x="46" y="147"/>
                </a:lnTo>
              </a:path>
            </a:pathLst>
          </a:custGeom>
          <a:solidFill>
            <a:srgbClr val="000000"/>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352" name="Right Triangle 13"/>
          <p:cNvSpPr/>
          <p:nvPr/>
        </p:nvSpPr>
        <p:spPr>
          <a:xfrm>
            <a:off x="-8056" y="5791253"/>
            <a:ext cx="4536419" cy="10808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blipFill>
            <a:blip r:embed="rId2"/>
          </a:blip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353" name="Straight Connector 14"/>
          <p:cNvSpPr/>
          <p:nvPr/>
        </p:nvSpPr>
        <p:spPr>
          <a:xfrm>
            <a:off x="-12317" y="5787742"/>
            <a:ext cx="4540681" cy="1084384"/>
          </a:xfrm>
          <a:prstGeom prst="line">
            <a:avLst/>
          </a:prstGeom>
          <a:ln w="12065">
            <a:solidFill>
              <a:srgbClr val="5699AD"/>
            </a:solidFill>
            <a:miter/>
          </a:ln>
        </p:spPr>
        <p:txBody>
          <a:bodyPr lIns="45719" rIns="45719"/>
          <a:lstStyle/>
          <a:p>
            <a:pPr/>
          </a:p>
        </p:txBody>
      </p:sp>
      <p:sp>
        <p:nvSpPr>
          <p:cNvPr id="354" name="Body Level One…"/>
          <p:cNvSpPr txBox="1"/>
          <p:nvPr>
            <p:ph type="body" idx="1"/>
          </p:nvPr>
        </p:nvSpPr>
        <p:spPr>
          <a:xfrm>
            <a:off x="609600" y="1481333"/>
            <a:ext cx="10972800" cy="4525963"/>
          </a:xfrm>
          <a:prstGeom prst="rect">
            <a:avLst/>
          </a:prstGeom>
        </p:spPr>
        <p:txBody>
          <a:bodyPr/>
          <a:lstStyle>
            <a:lvl1pPr marL="365759" indent="-256031">
              <a:spcBef>
                <a:spcPts val="400"/>
              </a:spcBef>
              <a:buClr>
                <a:srgbClr val="2DA2BF"/>
              </a:buClr>
              <a:buSzPct val="68000"/>
              <a:buFontTx/>
              <a:defRPr sz="2700">
                <a:solidFill>
                  <a:srgbClr val="000000"/>
                </a:solidFill>
                <a:latin typeface="Lucida Sans Unicode"/>
                <a:ea typeface="Lucida Sans Unicode"/>
                <a:cs typeface="Lucida Sans Unicode"/>
                <a:sym typeface="Lucida Sans Unicode"/>
              </a:defRPr>
            </a:lvl1pPr>
            <a:lvl2pPr marL="661548" indent="-268356">
              <a:spcBef>
                <a:spcPts val="400"/>
              </a:spcBef>
              <a:buClr>
                <a:srgbClr val="2DA2BF"/>
              </a:buClr>
              <a:buSzPct val="100000"/>
              <a:buFontTx/>
              <a:buChar char="◦"/>
              <a:defRPr sz="2700">
                <a:solidFill>
                  <a:srgbClr val="000000"/>
                </a:solidFill>
                <a:latin typeface="Lucida Sans Unicode"/>
                <a:ea typeface="Lucida Sans Unicode"/>
                <a:cs typeface="Lucida Sans Unicode"/>
                <a:sym typeface="Lucida Sans Unicode"/>
              </a:defRPr>
            </a:lvl2pPr>
            <a:lvl3pPr marL="924850" indent="-293914">
              <a:spcBef>
                <a:spcPts val="400"/>
              </a:spcBef>
              <a:buClr>
                <a:srgbClr val="2DA2BF"/>
              </a:buClr>
              <a:buSzPct val="100000"/>
              <a:buFontTx/>
              <a:buChar char="●"/>
              <a:defRPr sz="2700">
                <a:solidFill>
                  <a:srgbClr val="000000"/>
                </a:solidFill>
                <a:latin typeface="Lucida Sans Unicode"/>
                <a:ea typeface="Lucida Sans Unicode"/>
                <a:cs typeface="Lucida Sans Unicode"/>
                <a:sym typeface="Lucida Sans Unicode"/>
              </a:defRPr>
            </a:lvl3pPr>
            <a:lvl4pPr marL="1239252" indent="-324852">
              <a:spcBef>
                <a:spcPts val="400"/>
              </a:spcBef>
              <a:buClr>
                <a:srgbClr val="2DA2BF"/>
              </a:buClr>
              <a:buFontTx/>
              <a:buChar char="●"/>
              <a:defRPr sz="2700">
                <a:solidFill>
                  <a:srgbClr val="000000"/>
                </a:solidFill>
                <a:latin typeface="Lucida Sans Unicode"/>
                <a:ea typeface="Lucida Sans Unicode"/>
                <a:cs typeface="Lucida Sans Unicode"/>
                <a:sym typeface="Lucida Sans Unicode"/>
              </a:defRPr>
            </a:lvl4pPr>
            <a:lvl5pPr marL="1485900" indent="-342900">
              <a:spcBef>
                <a:spcPts val="400"/>
              </a:spcBef>
              <a:buClr>
                <a:srgbClr val="2DA2BF"/>
              </a:buClr>
              <a:buFontTx/>
              <a:buChar char="●"/>
              <a:defRPr sz="2700">
                <a:solidFill>
                  <a:srgbClr val="000000"/>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sp>
        <p:nvSpPr>
          <p:cNvPr id="355" name="Title Text"/>
          <p:cNvSpPr txBox="1"/>
          <p:nvPr>
            <p:ph type="title"/>
          </p:nvPr>
        </p:nvSpPr>
        <p:spPr>
          <a:xfrm>
            <a:off x="609600" y="274638"/>
            <a:ext cx="10972800" cy="1143001"/>
          </a:xfrm>
          <a:prstGeom prst="rect">
            <a:avLst/>
          </a:prstGeom>
        </p:spPr>
        <p:txBody>
          <a:bodyPr/>
          <a:lstStyle>
            <a:lvl1pPr>
              <a:defRPr spc="0" sz="4100">
                <a:solidFill>
                  <a:srgbClr val="464646"/>
                </a:solidFill>
                <a:effectLst>
                  <a:outerShdw sx="100000" sy="100000" kx="0" ky="0" algn="b" rotWithShape="0" blurRad="38100" dist="25400" dir="5400000">
                    <a:srgbClr val="000000">
                      <a:alpha val="25000"/>
                    </a:srgbClr>
                  </a:outerShdw>
                </a:effectLst>
                <a:latin typeface="Lucida Sans Unicode"/>
                <a:ea typeface="Lucida Sans Unicode"/>
                <a:cs typeface="Lucida Sans Unicode"/>
                <a:sym typeface="Lucida Sans Unicode"/>
              </a:defRPr>
            </a:lvl1pPr>
          </a:lstStyle>
          <a:p>
            <a:pPr/>
            <a:r>
              <a:t>Title Text</a:t>
            </a:r>
          </a:p>
        </p:txBody>
      </p:sp>
      <p:sp>
        <p:nvSpPr>
          <p:cNvPr id="356"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363" name="Freeform 12"/>
          <p:cNvSpPr/>
          <p:nvPr/>
        </p:nvSpPr>
        <p:spPr>
          <a:xfrm>
            <a:off x="665696" y="5944935"/>
            <a:ext cx="6587500" cy="9210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
                </a:moveTo>
                <a:lnTo>
                  <a:pt x="21600" y="21600"/>
                </a:lnTo>
                <a:lnTo>
                  <a:pt x="16039" y="21600"/>
                </a:lnTo>
                <a:lnTo>
                  <a:pt x="3" y="0"/>
                </a:lnTo>
              </a:path>
            </a:pathLst>
          </a:custGeom>
          <a:solidFill>
            <a:srgbClr val="9DCADC">
              <a:alpha val="40000"/>
            </a:srgbClr>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364" name="Freeform 11"/>
          <p:cNvSpPr/>
          <p:nvPr/>
        </p:nvSpPr>
        <p:spPr>
          <a:xfrm>
            <a:off x="647623" y="5939011"/>
            <a:ext cx="4920601" cy="9334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490"/>
                </a:lnTo>
                <a:lnTo>
                  <a:pt x="17057" y="21600"/>
                </a:lnTo>
                <a:lnTo>
                  <a:pt x="46" y="147"/>
                </a:lnTo>
              </a:path>
            </a:pathLst>
          </a:custGeom>
          <a:solidFill>
            <a:srgbClr val="000000"/>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365" name="Right Triangle 13"/>
          <p:cNvSpPr/>
          <p:nvPr/>
        </p:nvSpPr>
        <p:spPr>
          <a:xfrm>
            <a:off x="-8056" y="5791253"/>
            <a:ext cx="4536419" cy="10808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blipFill>
            <a:blip r:embed="rId2"/>
          </a:blip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366" name="Straight Connector 14"/>
          <p:cNvSpPr/>
          <p:nvPr/>
        </p:nvSpPr>
        <p:spPr>
          <a:xfrm>
            <a:off x="-12317" y="5787742"/>
            <a:ext cx="4540681" cy="1084384"/>
          </a:xfrm>
          <a:prstGeom prst="line">
            <a:avLst/>
          </a:prstGeom>
          <a:ln w="12065">
            <a:solidFill>
              <a:srgbClr val="5699AD"/>
            </a:solidFill>
            <a:miter/>
          </a:ln>
        </p:spPr>
        <p:txBody>
          <a:bodyPr lIns="45719" rIns="45719"/>
          <a:lstStyle/>
          <a:p>
            <a:pPr/>
          </a:p>
        </p:txBody>
      </p:sp>
      <p:sp>
        <p:nvSpPr>
          <p:cNvPr id="367" name="Title Text"/>
          <p:cNvSpPr txBox="1"/>
          <p:nvPr>
            <p:ph type="title"/>
          </p:nvPr>
        </p:nvSpPr>
        <p:spPr>
          <a:xfrm>
            <a:off x="963167" y="1059711"/>
            <a:ext cx="10363201" cy="1828801"/>
          </a:xfrm>
          <a:prstGeom prst="rect">
            <a:avLst/>
          </a:prstGeom>
        </p:spPr>
        <p:txBody>
          <a:bodyPr anchor="b"/>
          <a:lstStyle>
            <a:lvl1pPr algn="r">
              <a:defRPr spc="0" sz="4800">
                <a:solidFill>
                  <a:srgbClr val="464646"/>
                </a:solidFill>
                <a:effectLst>
                  <a:outerShdw sx="100000" sy="100000" kx="0" ky="0" algn="b" rotWithShape="0" blurRad="38100" dist="25400" dir="5400000">
                    <a:srgbClr val="000000">
                      <a:alpha val="25000"/>
                    </a:srgbClr>
                  </a:outerShdw>
                </a:effectLst>
                <a:latin typeface="Lucida Sans Unicode"/>
                <a:ea typeface="Lucida Sans Unicode"/>
                <a:cs typeface="Lucida Sans Unicode"/>
                <a:sym typeface="Lucida Sans Unicode"/>
              </a:defRPr>
            </a:lvl1pPr>
          </a:lstStyle>
          <a:p>
            <a:pPr/>
            <a:r>
              <a:t>Title Text</a:t>
            </a:r>
          </a:p>
        </p:txBody>
      </p:sp>
      <p:sp>
        <p:nvSpPr>
          <p:cNvPr id="368" name="Body Level One…"/>
          <p:cNvSpPr txBox="1"/>
          <p:nvPr>
            <p:ph type="body" sz="quarter" idx="1"/>
          </p:nvPr>
        </p:nvSpPr>
        <p:spPr>
          <a:xfrm>
            <a:off x="5230283" y="2931711"/>
            <a:ext cx="6096001" cy="1454889"/>
          </a:xfrm>
          <a:prstGeom prst="rect">
            <a:avLst/>
          </a:prstGeom>
        </p:spPr>
        <p:txBody>
          <a:bodyPr/>
          <a:lstStyle>
            <a:lvl1pPr marL="0" indent="0">
              <a:spcBef>
                <a:spcPts val="400"/>
              </a:spcBef>
              <a:buClrTx/>
              <a:buSzTx/>
              <a:buFontTx/>
              <a:buNone/>
              <a:defRPr sz="2300">
                <a:solidFill>
                  <a:srgbClr val="000000"/>
                </a:solidFill>
                <a:latin typeface="Lucida Sans Unicode"/>
                <a:ea typeface="Lucida Sans Unicode"/>
                <a:cs typeface="Lucida Sans Unicode"/>
                <a:sym typeface="Lucida Sans Unicode"/>
              </a:defRPr>
            </a:lvl1pPr>
            <a:lvl2pPr marL="0" indent="393191">
              <a:spcBef>
                <a:spcPts val="400"/>
              </a:spcBef>
              <a:buClrTx/>
              <a:buSzTx/>
              <a:buFontTx/>
              <a:buNone/>
              <a:defRPr sz="2300">
                <a:solidFill>
                  <a:srgbClr val="000000"/>
                </a:solidFill>
                <a:latin typeface="Lucida Sans Unicode"/>
                <a:ea typeface="Lucida Sans Unicode"/>
                <a:cs typeface="Lucida Sans Unicode"/>
                <a:sym typeface="Lucida Sans Unicode"/>
              </a:defRPr>
            </a:lvl2pPr>
            <a:lvl3pPr marL="0" indent="630936">
              <a:spcBef>
                <a:spcPts val="400"/>
              </a:spcBef>
              <a:buClrTx/>
              <a:buSzTx/>
              <a:buFontTx/>
              <a:buNone/>
              <a:defRPr sz="2300">
                <a:solidFill>
                  <a:srgbClr val="000000"/>
                </a:solidFill>
                <a:latin typeface="Lucida Sans Unicode"/>
                <a:ea typeface="Lucida Sans Unicode"/>
                <a:cs typeface="Lucida Sans Unicode"/>
                <a:sym typeface="Lucida Sans Unicode"/>
              </a:defRPr>
            </a:lvl3pPr>
            <a:lvl4pPr marL="0" indent="914400">
              <a:spcBef>
                <a:spcPts val="400"/>
              </a:spcBef>
              <a:buClrTx/>
              <a:buSzTx/>
              <a:buFontTx/>
              <a:buNone/>
              <a:defRPr sz="2300">
                <a:solidFill>
                  <a:srgbClr val="000000"/>
                </a:solidFill>
                <a:latin typeface="Lucida Sans Unicode"/>
                <a:ea typeface="Lucida Sans Unicode"/>
                <a:cs typeface="Lucida Sans Unicode"/>
                <a:sym typeface="Lucida Sans Unicode"/>
              </a:defRPr>
            </a:lvl4pPr>
            <a:lvl5pPr marL="0" indent="1143000">
              <a:spcBef>
                <a:spcPts val="400"/>
              </a:spcBef>
              <a:buClrTx/>
              <a:buSzTx/>
              <a:buFontTx/>
              <a:buNone/>
              <a:defRPr sz="2300">
                <a:solidFill>
                  <a:srgbClr val="000000"/>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sp>
        <p:nvSpPr>
          <p:cNvPr id="369" name="Chevron 6"/>
          <p:cNvSpPr/>
          <p:nvPr/>
        </p:nvSpPr>
        <p:spPr>
          <a:xfrm>
            <a:off x="4848907" y="3005471"/>
            <a:ext cx="243841" cy="228601"/>
          </a:xfrm>
          <a:prstGeom prst="chevron">
            <a:avLst>
              <a:gd name="adj" fmla="val 50000"/>
            </a:avLst>
          </a:prstGeom>
          <a:gradFill>
            <a:gsLst>
              <a:gs pos="0">
                <a:srgbClr val="1589A6"/>
              </a:gs>
              <a:gs pos="72000">
                <a:srgbClr val="4EB8DA"/>
              </a:gs>
              <a:gs pos="100000">
                <a:srgbClr val="7DC3DD"/>
              </a:gs>
            </a:gsLst>
            <a:lin ang="16200000"/>
          </a:gradFill>
          <a:ln w="3175" cap="rnd">
            <a:solidFill>
              <a:srgbClr val="21768B"/>
            </a:solidFill>
          </a:ln>
          <a:effectLst>
            <a:outerShdw sx="100000" sy="100000" kx="0" ky="0" algn="b" rotWithShape="0" blurRad="50800" dist="25400" dir="5400000">
              <a:srgbClr val="000000">
                <a:alpha val="46000"/>
              </a:srgbClr>
            </a:outerShdw>
          </a:effectLst>
        </p:spPr>
        <p:txBody>
          <a:bodyPr lIns="45719" rIns="45719" anchor="ctr"/>
          <a:lstStyle/>
          <a:p>
            <a:pPr>
              <a:defRPr>
                <a:solidFill>
                  <a:srgbClr val="FFFFFF"/>
                </a:solidFill>
                <a:latin typeface="Lucida Sans Unicode"/>
                <a:ea typeface="Lucida Sans Unicode"/>
                <a:cs typeface="Lucida Sans Unicode"/>
                <a:sym typeface="Lucida Sans Unicode"/>
              </a:defRPr>
            </a:pPr>
          </a:p>
        </p:txBody>
      </p:sp>
      <p:sp>
        <p:nvSpPr>
          <p:cNvPr id="370" name="Chevron 7"/>
          <p:cNvSpPr/>
          <p:nvPr/>
        </p:nvSpPr>
        <p:spPr>
          <a:xfrm>
            <a:off x="4600352" y="3005471"/>
            <a:ext cx="243841" cy="228601"/>
          </a:xfrm>
          <a:prstGeom prst="chevron">
            <a:avLst>
              <a:gd name="adj" fmla="val 50000"/>
            </a:avLst>
          </a:prstGeom>
          <a:gradFill>
            <a:gsLst>
              <a:gs pos="0">
                <a:srgbClr val="1589A6"/>
              </a:gs>
              <a:gs pos="72000">
                <a:srgbClr val="4EB8DA"/>
              </a:gs>
              <a:gs pos="100000">
                <a:srgbClr val="7DC3DD"/>
              </a:gs>
            </a:gsLst>
            <a:lin ang="16200000"/>
          </a:gradFill>
          <a:ln w="3175" cap="rnd">
            <a:solidFill>
              <a:srgbClr val="21768B"/>
            </a:solidFill>
          </a:ln>
          <a:effectLst>
            <a:outerShdw sx="100000" sy="100000" kx="0" ky="0" algn="b" rotWithShape="0" blurRad="50800" dist="25400" dir="5400000">
              <a:srgbClr val="000000">
                <a:alpha val="46000"/>
              </a:srgbClr>
            </a:outerShdw>
          </a:effectLst>
        </p:spPr>
        <p:txBody>
          <a:bodyPr lIns="45719" rIns="45719" anchor="ctr"/>
          <a:lstStyle/>
          <a:p>
            <a:pPr>
              <a:defRPr>
                <a:solidFill>
                  <a:srgbClr val="FFFFFF"/>
                </a:solidFill>
                <a:latin typeface="Lucida Sans Unicode"/>
                <a:ea typeface="Lucida Sans Unicode"/>
                <a:cs typeface="Lucida Sans Unicode"/>
                <a:sym typeface="Lucida Sans Unicode"/>
              </a:defRPr>
            </a:pPr>
          </a:p>
        </p:txBody>
      </p:sp>
      <p:sp>
        <p:nvSpPr>
          <p:cNvPr id="371"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378" name="Freeform 12"/>
          <p:cNvSpPr/>
          <p:nvPr/>
        </p:nvSpPr>
        <p:spPr>
          <a:xfrm>
            <a:off x="665696" y="5944935"/>
            <a:ext cx="6587500" cy="9210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
                </a:moveTo>
                <a:lnTo>
                  <a:pt x="21600" y="21600"/>
                </a:lnTo>
                <a:lnTo>
                  <a:pt x="16039" y="21600"/>
                </a:lnTo>
                <a:lnTo>
                  <a:pt x="3" y="0"/>
                </a:lnTo>
              </a:path>
            </a:pathLst>
          </a:custGeom>
          <a:solidFill>
            <a:srgbClr val="9DCADC">
              <a:alpha val="40000"/>
            </a:srgbClr>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379" name="Freeform 11"/>
          <p:cNvSpPr/>
          <p:nvPr/>
        </p:nvSpPr>
        <p:spPr>
          <a:xfrm>
            <a:off x="647623" y="5939011"/>
            <a:ext cx="4920601" cy="9334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490"/>
                </a:lnTo>
                <a:lnTo>
                  <a:pt x="17057" y="21600"/>
                </a:lnTo>
                <a:lnTo>
                  <a:pt x="46" y="147"/>
                </a:lnTo>
              </a:path>
            </a:pathLst>
          </a:custGeom>
          <a:solidFill>
            <a:srgbClr val="000000"/>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380" name="Right Triangle 13"/>
          <p:cNvSpPr/>
          <p:nvPr/>
        </p:nvSpPr>
        <p:spPr>
          <a:xfrm>
            <a:off x="-8056" y="5791253"/>
            <a:ext cx="4536419" cy="10808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blipFill>
            <a:blip r:embed="rId2"/>
          </a:blip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381" name="Straight Connector 14"/>
          <p:cNvSpPr/>
          <p:nvPr/>
        </p:nvSpPr>
        <p:spPr>
          <a:xfrm>
            <a:off x="-12317" y="5787742"/>
            <a:ext cx="4540681" cy="1084384"/>
          </a:xfrm>
          <a:prstGeom prst="line">
            <a:avLst/>
          </a:prstGeom>
          <a:ln w="12065">
            <a:solidFill>
              <a:srgbClr val="5699AD"/>
            </a:solidFill>
            <a:miter/>
          </a:ln>
        </p:spPr>
        <p:txBody>
          <a:bodyPr lIns="45719" rIns="45719"/>
          <a:lstStyle/>
          <a:p>
            <a:pPr/>
          </a:p>
        </p:txBody>
      </p:sp>
      <p:sp>
        <p:nvSpPr>
          <p:cNvPr id="382" name="Body Level One…"/>
          <p:cNvSpPr txBox="1"/>
          <p:nvPr>
            <p:ph type="body" sz="half" idx="1"/>
          </p:nvPr>
        </p:nvSpPr>
        <p:spPr>
          <a:xfrm>
            <a:off x="609600" y="1481333"/>
            <a:ext cx="5384800" cy="4525963"/>
          </a:xfrm>
          <a:prstGeom prst="rect">
            <a:avLst/>
          </a:prstGeom>
        </p:spPr>
        <p:txBody>
          <a:bodyPr/>
          <a:lstStyle>
            <a:lvl1pPr marL="365759" indent="-256031">
              <a:spcBef>
                <a:spcPts val="400"/>
              </a:spcBef>
              <a:buClr>
                <a:srgbClr val="2DA2BF"/>
              </a:buClr>
              <a:buSzPct val="68000"/>
              <a:buFontTx/>
              <a:defRPr sz="2800">
                <a:solidFill>
                  <a:srgbClr val="000000"/>
                </a:solidFill>
                <a:latin typeface="Lucida Sans Unicode"/>
                <a:ea typeface="Lucida Sans Unicode"/>
                <a:cs typeface="Lucida Sans Unicode"/>
                <a:sym typeface="Lucida Sans Unicode"/>
              </a:defRPr>
            </a:lvl1pPr>
            <a:lvl2pPr marL="659891" indent="-266700">
              <a:spcBef>
                <a:spcPts val="400"/>
              </a:spcBef>
              <a:buClr>
                <a:srgbClr val="2DA2BF"/>
              </a:buClr>
              <a:buSzPct val="100000"/>
              <a:buFontTx/>
              <a:buChar char="◦"/>
              <a:defRPr sz="2800">
                <a:solidFill>
                  <a:srgbClr val="000000"/>
                </a:solidFill>
                <a:latin typeface="Lucida Sans Unicode"/>
                <a:ea typeface="Lucida Sans Unicode"/>
                <a:cs typeface="Lucida Sans Unicode"/>
                <a:sym typeface="Lucida Sans Unicode"/>
              </a:defRPr>
            </a:lvl2pPr>
            <a:lvl3pPr marL="950975" indent="-320039">
              <a:spcBef>
                <a:spcPts val="400"/>
              </a:spcBef>
              <a:buClr>
                <a:srgbClr val="2DA2BF"/>
              </a:buClr>
              <a:buSzPct val="100000"/>
              <a:buFontTx/>
              <a:buChar char="●"/>
              <a:defRPr sz="2800">
                <a:solidFill>
                  <a:srgbClr val="000000"/>
                </a:solidFill>
                <a:latin typeface="Lucida Sans Unicode"/>
                <a:ea typeface="Lucida Sans Unicode"/>
                <a:cs typeface="Lucida Sans Unicode"/>
                <a:sym typeface="Lucida Sans Unicode"/>
              </a:defRPr>
            </a:lvl3pPr>
            <a:lvl4pPr marL="1270000" indent="-355600">
              <a:spcBef>
                <a:spcPts val="400"/>
              </a:spcBef>
              <a:buClr>
                <a:srgbClr val="2DA2BF"/>
              </a:buClr>
              <a:buFontTx/>
              <a:buChar char="●"/>
              <a:defRPr sz="2800">
                <a:solidFill>
                  <a:srgbClr val="000000"/>
                </a:solidFill>
                <a:latin typeface="Lucida Sans Unicode"/>
                <a:ea typeface="Lucida Sans Unicode"/>
                <a:cs typeface="Lucida Sans Unicode"/>
                <a:sym typeface="Lucida Sans Unicode"/>
              </a:defRPr>
            </a:lvl4pPr>
            <a:lvl5pPr marL="1498600" indent="-355600">
              <a:spcBef>
                <a:spcPts val="400"/>
              </a:spcBef>
              <a:buClr>
                <a:srgbClr val="2DA2BF"/>
              </a:buClr>
              <a:buFontTx/>
              <a:buChar char="●"/>
              <a:defRPr sz="2800">
                <a:solidFill>
                  <a:srgbClr val="000000"/>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sp>
        <p:nvSpPr>
          <p:cNvPr id="383" name="Title Text"/>
          <p:cNvSpPr txBox="1"/>
          <p:nvPr>
            <p:ph type="title"/>
          </p:nvPr>
        </p:nvSpPr>
        <p:spPr>
          <a:xfrm>
            <a:off x="609600" y="274638"/>
            <a:ext cx="10972800" cy="1143001"/>
          </a:xfrm>
          <a:prstGeom prst="rect">
            <a:avLst/>
          </a:prstGeom>
        </p:spPr>
        <p:txBody>
          <a:bodyPr/>
          <a:lstStyle>
            <a:lvl1pPr>
              <a:defRPr spc="0" sz="4100">
                <a:solidFill>
                  <a:srgbClr val="464646"/>
                </a:solidFill>
                <a:effectLst>
                  <a:outerShdw sx="100000" sy="100000" kx="0" ky="0" algn="b" rotWithShape="0" blurRad="38100" dist="25400" dir="5400000">
                    <a:srgbClr val="000000">
                      <a:alpha val="25000"/>
                    </a:srgbClr>
                  </a:outerShdw>
                </a:effectLst>
                <a:latin typeface="Lucida Sans Unicode"/>
                <a:ea typeface="Lucida Sans Unicode"/>
                <a:cs typeface="Lucida Sans Unicode"/>
                <a:sym typeface="Lucida Sans Unicode"/>
              </a:defRPr>
            </a:lvl1pPr>
          </a:lstStyle>
          <a:p>
            <a:pPr/>
            <a:r>
              <a:t>Title Text</a:t>
            </a:r>
          </a:p>
        </p:txBody>
      </p:sp>
      <p:sp>
        <p:nvSpPr>
          <p:cNvPr id="384"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391" name="Title Text"/>
          <p:cNvSpPr txBox="1"/>
          <p:nvPr>
            <p:ph type="title"/>
          </p:nvPr>
        </p:nvSpPr>
        <p:spPr>
          <a:xfrm>
            <a:off x="609600" y="273050"/>
            <a:ext cx="10972800" cy="1143000"/>
          </a:xfrm>
          <a:prstGeom prst="rect">
            <a:avLst/>
          </a:prstGeom>
        </p:spPr>
        <p:txBody>
          <a:bodyPr/>
          <a:lstStyle>
            <a:lvl1pPr>
              <a:defRPr spc="0" sz="4100">
                <a:solidFill>
                  <a:srgbClr val="464646"/>
                </a:solidFill>
                <a:effectLst>
                  <a:outerShdw sx="100000" sy="100000" kx="0" ky="0" algn="b" rotWithShape="0" blurRad="38100" dist="25400" dir="5400000">
                    <a:srgbClr val="000000">
                      <a:alpha val="25000"/>
                    </a:srgbClr>
                  </a:outerShdw>
                </a:effectLst>
                <a:latin typeface="Lucida Sans Unicode"/>
                <a:ea typeface="Lucida Sans Unicode"/>
                <a:cs typeface="Lucida Sans Unicode"/>
                <a:sym typeface="Lucida Sans Unicode"/>
              </a:defRPr>
            </a:lvl1pPr>
          </a:lstStyle>
          <a:p>
            <a:pPr/>
            <a:r>
              <a:t>Title Text</a:t>
            </a:r>
          </a:p>
        </p:txBody>
      </p:sp>
      <p:sp>
        <p:nvSpPr>
          <p:cNvPr id="392" name="Body Level One…"/>
          <p:cNvSpPr txBox="1"/>
          <p:nvPr>
            <p:ph type="body" sz="quarter" idx="1"/>
          </p:nvPr>
        </p:nvSpPr>
        <p:spPr>
          <a:xfrm>
            <a:off x="609600" y="5410200"/>
            <a:ext cx="5386917" cy="762000"/>
          </a:xfrm>
          <a:prstGeom prst="rect">
            <a:avLst/>
          </a:prstGeom>
          <a:solidFill>
            <a:srgbClr val="2DA2BF"/>
          </a:solidFill>
          <a:ln w="9652">
            <a:solidFill>
              <a:srgbClr val="2DA2BF"/>
            </a:solidFill>
            <a:miter lim="800000"/>
          </a:ln>
        </p:spPr>
        <p:txBody>
          <a:bodyPr anchor="ctr"/>
          <a:lstStyle>
            <a:lvl1pPr marL="0" indent="0">
              <a:spcBef>
                <a:spcPts val="400"/>
              </a:spcBef>
              <a:buClrTx/>
              <a:buSzTx/>
              <a:buFontTx/>
              <a:buNone/>
              <a:defRPr>
                <a:solidFill>
                  <a:srgbClr val="FFFFFF"/>
                </a:solidFill>
                <a:latin typeface="Lucida Sans Unicode"/>
                <a:ea typeface="Lucida Sans Unicode"/>
                <a:cs typeface="Lucida Sans Unicode"/>
                <a:sym typeface="Lucida Sans Unicode"/>
              </a:defRPr>
            </a:lvl1pPr>
            <a:lvl2pPr marL="0" indent="393191">
              <a:spcBef>
                <a:spcPts val="400"/>
              </a:spcBef>
              <a:buClrTx/>
              <a:buSzTx/>
              <a:buFontTx/>
              <a:buNone/>
              <a:defRPr>
                <a:solidFill>
                  <a:srgbClr val="FFFFFF"/>
                </a:solidFill>
                <a:latin typeface="Lucida Sans Unicode"/>
                <a:ea typeface="Lucida Sans Unicode"/>
                <a:cs typeface="Lucida Sans Unicode"/>
                <a:sym typeface="Lucida Sans Unicode"/>
              </a:defRPr>
            </a:lvl2pPr>
            <a:lvl3pPr marL="0" indent="630936">
              <a:spcBef>
                <a:spcPts val="400"/>
              </a:spcBef>
              <a:buClrTx/>
              <a:buSzTx/>
              <a:buFontTx/>
              <a:buNone/>
              <a:defRPr>
                <a:solidFill>
                  <a:srgbClr val="FFFFFF"/>
                </a:solidFill>
                <a:latin typeface="Lucida Sans Unicode"/>
                <a:ea typeface="Lucida Sans Unicode"/>
                <a:cs typeface="Lucida Sans Unicode"/>
                <a:sym typeface="Lucida Sans Unicode"/>
              </a:defRPr>
            </a:lvl3pPr>
            <a:lvl4pPr marL="0" indent="914400">
              <a:spcBef>
                <a:spcPts val="400"/>
              </a:spcBef>
              <a:buClrTx/>
              <a:buSzTx/>
              <a:buFontTx/>
              <a:buNone/>
              <a:defRPr>
                <a:solidFill>
                  <a:srgbClr val="FFFFFF"/>
                </a:solidFill>
                <a:latin typeface="Lucida Sans Unicode"/>
                <a:ea typeface="Lucida Sans Unicode"/>
                <a:cs typeface="Lucida Sans Unicode"/>
                <a:sym typeface="Lucida Sans Unicode"/>
              </a:defRPr>
            </a:lvl4pPr>
            <a:lvl5pPr marL="0" indent="1143000">
              <a:spcBef>
                <a:spcPts val="400"/>
              </a:spcBef>
              <a:buClrTx/>
              <a:buSzTx/>
              <a:buFontTx/>
              <a:buNone/>
              <a:defRPr>
                <a:solidFill>
                  <a:srgbClr val="FFFFFF"/>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sp>
        <p:nvSpPr>
          <p:cNvPr id="393" name="Text Placeholder 3"/>
          <p:cNvSpPr/>
          <p:nvPr>
            <p:ph type="body" sz="quarter" idx="21"/>
          </p:nvPr>
        </p:nvSpPr>
        <p:spPr>
          <a:xfrm>
            <a:off x="6193371" y="5410200"/>
            <a:ext cx="5389035" cy="762000"/>
          </a:xfrm>
          <a:prstGeom prst="rect">
            <a:avLst/>
          </a:prstGeom>
          <a:solidFill>
            <a:srgbClr val="2DA2BF"/>
          </a:solidFill>
          <a:ln w="9652">
            <a:solidFill>
              <a:srgbClr val="2DA2BF"/>
            </a:solidFill>
            <a:miter lim="800000"/>
          </a:ln>
        </p:spPr>
        <p:txBody>
          <a:bodyPr anchor="ctr"/>
          <a:lstStyle/>
          <a:p>
            <a:pPr marL="0" indent="0">
              <a:spcBef>
                <a:spcPts val="400"/>
              </a:spcBef>
              <a:buClrTx/>
              <a:buSzTx/>
              <a:buFontTx/>
              <a:buNone/>
              <a:defRPr>
                <a:solidFill>
                  <a:srgbClr val="FFFFFF"/>
                </a:solidFill>
                <a:latin typeface="Lucida Sans Unicode"/>
                <a:ea typeface="Lucida Sans Unicode"/>
                <a:cs typeface="Lucida Sans Unicode"/>
                <a:sym typeface="Lucida Sans Unicode"/>
              </a:defRPr>
            </a:pPr>
          </a:p>
        </p:txBody>
      </p:sp>
      <p:sp>
        <p:nvSpPr>
          <p:cNvPr id="394"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401" name="Freeform 12"/>
          <p:cNvSpPr/>
          <p:nvPr/>
        </p:nvSpPr>
        <p:spPr>
          <a:xfrm>
            <a:off x="665696" y="5944935"/>
            <a:ext cx="6587500" cy="9210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
                </a:moveTo>
                <a:lnTo>
                  <a:pt x="21600" y="21600"/>
                </a:lnTo>
                <a:lnTo>
                  <a:pt x="16039" y="21600"/>
                </a:lnTo>
                <a:lnTo>
                  <a:pt x="3" y="0"/>
                </a:lnTo>
              </a:path>
            </a:pathLst>
          </a:custGeom>
          <a:solidFill>
            <a:srgbClr val="9DCADC">
              <a:alpha val="40000"/>
            </a:srgbClr>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402" name="Freeform 11"/>
          <p:cNvSpPr/>
          <p:nvPr/>
        </p:nvSpPr>
        <p:spPr>
          <a:xfrm>
            <a:off x="647623" y="5939011"/>
            <a:ext cx="4920601" cy="9334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490"/>
                </a:lnTo>
                <a:lnTo>
                  <a:pt x="17057" y="21600"/>
                </a:lnTo>
                <a:lnTo>
                  <a:pt x="46" y="147"/>
                </a:lnTo>
              </a:path>
            </a:pathLst>
          </a:custGeom>
          <a:solidFill>
            <a:srgbClr val="000000"/>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403" name="Right Triangle 13"/>
          <p:cNvSpPr/>
          <p:nvPr/>
        </p:nvSpPr>
        <p:spPr>
          <a:xfrm>
            <a:off x="-8056" y="5791253"/>
            <a:ext cx="4536419" cy="10808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blipFill>
            <a:blip r:embed="rId2"/>
          </a:blip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404" name="Straight Connector 14"/>
          <p:cNvSpPr/>
          <p:nvPr/>
        </p:nvSpPr>
        <p:spPr>
          <a:xfrm>
            <a:off x="-12317" y="5787742"/>
            <a:ext cx="4540681" cy="1084384"/>
          </a:xfrm>
          <a:prstGeom prst="line">
            <a:avLst/>
          </a:prstGeom>
          <a:ln w="12065">
            <a:solidFill>
              <a:srgbClr val="5699AD"/>
            </a:solidFill>
            <a:miter/>
          </a:ln>
        </p:spPr>
        <p:txBody>
          <a:bodyPr lIns="45719" rIns="45719"/>
          <a:lstStyle/>
          <a:p>
            <a:pPr/>
          </a:p>
        </p:txBody>
      </p:sp>
      <p:sp>
        <p:nvSpPr>
          <p:cNvPr id="405" name="Title Text"/>
          <p:cNvSpPr txBox="1"/>
          <p:nvPr>
            <p:ph type="title"/>
          </p:nvPr>
        </p:nvSpPr>
        <p:spPr>
          <a:xfrm>
            <a:off x="609600" y="274638"/>
            <a:ext cx="10972800" cy="1143001"/>
          </a:xfrm>
          <a:prstGeom prst="rect">
            <a:avLst/>
          </a:prstGeom>
        </p:spPr>
        <p:txBody>
          <a:bodyPr/>
          <a:lstStyle>
            <a:lvl1pPr>
              <a:defRPr spc="0" sz="4100">
                <a:solidFill>
                  <a:srgbClr val="464646"/>
                </a:solidFill>
                <a:effectLst>
                  <a:outerShdw sx="100000" sy="100000" kx="0" ky="0" algn="b" rotWithShape="0" blurRad="38100" dist="25400" dir="5400000">
                    <a:srgbClr val="000000">
                      <a:alpha val="25000"/>
                    </a:srgbClr>
                  </a:outerShdw>
                </a:effectLst>
                <a:latin typeface="Lucida Sans Unicode"/>
                <a:ea typeface="Lucida Sans Unicode"/>
                <a:cs typeface="Lucida Sans Unicode"/>
                <a:sym typeface="Lucida Sans Unicode"/>
              </a:defRPr>
            </a:lvl1pPr>
          </a:lstStyle>
          <a:p>
            <a:pPr/>
            <a:r>
              <a:t>Title Text</a:t>
            </a:r>
          </a:p>
        </p:txBody>
      </p:sp>
      <p:sp>
        <p:nvSpPr>
          <p:cNvPr id="406"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413" name="Freeform 12"/>
          <p:cNvSpPr/>
          <p:nvPr/>
        </p:nvSpPr>
        <p:spPr>
          <a:xfrm>
            <a:off x="665696" y="5944935"/>
            <a:ext cx="6587500" cy="9210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
                </a:moveTo>
                <a:lnTo>
                  <a:pt x="21600" y="21600"/>
                </a:lnTo>
                <a:lnTo>
                  <a:pt x="16039" y="21600"/>
                </a:lnTo>
                <a:lnTo>
                  <a:pt x="3" y="0"/>
                </a:lnTo>
              </a:path>
            </a:pathLst>
          </a:custGeom>
          <a:solidFill>
            <a:srgbClr val="9DCADC">
              <a:alpha val="40000"/>
            </a:srgbClr>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414" name="Freeform 11"/>
          <p:cNvSpPr/>
          <p:nvPr/>
        </p:nvSpPr>
        <p:spPr>
          <a:xfrm>
            <a:off x="647623" y="5939011"/>
            <a:ext cx="4920601" cy="9334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490"/>
                </a:lnTo>
                <a:lnTo>
                  <a:pt x="17057" y="21600"/>
                </a:lnTo>
                <a:lnTo>
                  <a:pt x="46" y="147"/>
                </a:lnTo>
              </a:path>
            </a:pathLst>
          </a:custGeom>
          <a:solidFill>
            <a:srgbClr val="000000"/>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415" name="Right Triangle 13"/>
          <p:cNvSpPr/>
          <p:nvPr/>
        </p:nvSpPr>
        <p:spPr>
          <a:xfrm>
            <a:off x="-8056" y="5791253"/>
            <a:ext cx="4536419" cy="10808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blipFill>
            <a:blip r:embed="rId2"/>
          </a:blip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416" name="Straight Connector 14"/>
          <p:cNvSpPr/>
          <p:nvPr/>
        </p:nvSpPr>
        <p:spPr>
          <a:xfrm>
            <a:off x="-12317" y="5787742"/>
            <a:ext cx="4540681" cy="1084384"/>
          </a:xfrm>
          <a:prstGeom prst="line">
            <a:avLst/>
          </a:prstGeom>
          <a:ln w="12065">
            <a:solidFill>
              <a:srgbClr val="5699AD"/>
            </a:solidFill>
            <a:miter/>
          </a:ln>
        </p:spPr>
        <p:txBody>
          <a:bodyPr lIns="45719" rIns="45719"/>
          <a:lstStyle/>
          <a:p>
            <a:pPr/>
          </a:p>
        </p:txBody>
      </p:sp>
      <p:sp>
        <p:nvSpPr>
          <p:cNvPr id="417"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424" name="Title Text"/>
          <p:cNvSpPr txBox="1"/>
          <p:nvPr>
            <p:ph type="title"/>
          </p:nvPr>
        </p:nvSpPr>
        <p:spPr>
          <a:xfrm>
            <a:off x="1219200" y="4876800"/>
            <a:ext cx="9975702" cy="457200"/>
          </a:xfrm>
          <a:prstGeom prst="rect">
            <a:avLst/>
          </a:prstGeom>
        </p:spPr>
        <p:txBody>
          <a:bodyPr anchor="t"/>
          <a:lstStyle>
            <a:lvl1pPr algn="r">
              <a:defRPr spc="0" sz="2500">
                <a:solidFill>
                  <a:srgbClr val="2DA2BF"/>
                </a:solidFill>
                <a:latin typeface="Lucida Sans Unicode"/>
                <a:ea typeface="Lucida Sans Unicode"/>
                <a:cs typeface="Lucida Sans Unicode"/>
                <a:sym typeface="Lucida Sans Unicode"/>
              </a:defRPr>
            </a:lvl1pPr>
          </a:lstStyle>
          <a:p>
            <a:pPr/>
            <a:r>
              <a:t>Title Text</a:t>
            </a:r>
          </a:p>
        </p:txBody>
      </p:sp>
      <p:sp>
        <p:nvSpPr>
          <p:cNvPr id="425" name="Body Level One…"/>
          <p:cNvSpPr txBox="1"/>
          <p:nvPr>
            <p:ph type="body" sz="quarter" idx="1"/>
          </p:nvPr>
        </p:nvSpPr>
        <p:spPr>
          <a:xfrm>
            <a:off x="5892800" y="5355101"/>
            <a:ext cx="5299456" cy="914401"/>
          </a:xfrm>
          <a:prstGeom prst="rect">
            <a:avLst/>
          </a:prstGeom>
        </p:spPr>
        <p:txBody>
          <a:bodyPr/>
          <a:lstStyle>
            <a:lvl1pPr marL="0" indent="0" algn="r">
              <a:spcBef>
                <a:spcPts val="400"/>
              </a:spcBef>
              <a:buClrTx/>
              <a:buSzTx/>
              <a:buFontTx/>
              <a:buNone/>
              <a:defRPr sz="1600">
                <a:solidFill>
                  <a:srgbClr val="000000"/>
                </a:solidFill>
                <a:latin typeface="Lucida Sans Unicode"/>
                <a:ea typeface="Lucida Sans Unicode"/>
                <a:cs typeface="Lucida Sans Unicode"/>
                <a:sym typeface="Lucida Sans Unicode"/>
              </a:defRPr>
            </a:lvl1pPr>
            <a:lvl2pPr marL="0" indent="393191" algn="r">
              <a:spcBef>
                <a:spcPts val="400"/>
              </a:spcBef>
              <a:buClrTx/>
              <a:buSzTx/>
              <a:buFontTx/>
              <a:buNone/>
              <a:defRPr sz="1600">
                <a:solidFill>
                  <a:srgbClr val="000000"/>
                </a:solidFill>
                <a:latin typeface="Lucida Sans Unicode"/>
                <a:ea typeface="Lucida Sans Unicode"/>
                <a:cs typeface="Lucida Sans Unicode"/>
                <a:sym typeface="Lucida Sans Unicode"/>
              </a:defRPr>
            </a:lvl2pPr>
            <a:lvl3pPr marL="0" indent="630936" algn="r">
              <a:spcBef>
                <a:spcPts val="400"/>
              </a:spcBef>
              <a:buClrTx/>
              <a:buSzTx/>
              <a:buFontTx/>
              <a:buNone/>
              <a:defRPr sz="1600">
                <a:solidFill>
                  <a:srgbClr val="000000"/>
                </a:solidFill>
                <a:latin typeface="Lucida Sans Unicode"/>
                <a:ea typeface="Lucida Sans Unicode"/>
                <a:cs typeface="Lucida Sans Unicode"/>
                <a:sym typeface="Lucida Sans Unicode"/>
              </a:defRPr>
            </a:lvl3pPr>
            <a:lvl4pPr marL="0" indent="914400" algn="r">
              <a:spcBef>
                <a:spcPts val="400"/>
              </a:spcBef>
              <a:buClrTx/>
              <a:buSzTx/>
              <a:buFontTx/>
              <a:buNone/>
              <a:defRPr sz="1600">
                <a:solidFill>
                  <a:srgbClr val="000000"/>
                </a:solidFill>
                <a:latin typeface="Lucida Sans Unicode"/>
                <a:ea typeface="Lucida Sans Unicode"/>
                <a:cs typeface="Lucida Sans Unicode"/>
                <a:sym typeface="Lucida Sans Unicode"/>
              </a:defRPr>
            </a:lvl4pPr>
            <a:lvl5pPr marL="0" indent="1143000" algn="r">
              <a:spcBef>
                <a:spcPts val="400"/>
              </a:spcBef>
              <a:buClrTx/>
              <a:buSzTx/>
              <a:buFontTx/>
              <a:buNone/>
              <a:defRPr sz="1600">
                <a:solidFill>
                  <a:srgbClr val="000000"/>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sp>
        <p:nvSpPr>
          <p:cNvPr id="426"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gradFill flip="none" rotWithShape="1">
          <a:gsLst>
            <a:gs pos="0">
              <a:srgbClr val="FFFFFF"/>
            </a:gs>
            <a:gs pos="40000">
              <a:srgbClr val="FFFFFF"/>
            </a:gs>
            <a:gs pos="100000">
              <a:srgbClr val="D2D2D2"/>
            </a:gs>
          </a:gsLst>
          <a:path path="circle">
            <a:fillToRect l="50000" t="50000" r="50000" b="50000"/>
          </a:path>
        </a:gradFill>
      </p:bgPr>
    </p:bg>
    <p:spTree>
      <p:nvGrpSpPr>
        <p:cNvPr id="1" name=""/>
        <p:cNvGrpSpPr/>
        <p:nvPr/>
      </p:nvGrpSpPr>
      <p:grpSpPr>
        <a:xfrm>
          <a:off x="0" y="0"/>
          <a:ext cx="0" cy="0"/>
          <a:chOff x="0" y="0"/>
          <a:chExt cx="0" cy="0"/>
        </a:xfrm>
      </p:grpSpPr>
      <p:sp>
        <p:nvSpPr>
          <p:cNvPr id="433" name="Body Level One…"/>
          <p:cNvSpPr txBox="1"/>
          <p:nvPr>
            <p:ph type="body" sz="quarter" idx="1"/>
          </p:nvPr>
        </p:nvSpPr>
        <p:spPr>
          <a:xfrm>
            <a:off x="1521642" y="5443401"/>
            <a:ext cx="9550401" cy="648233"/>
          </a:xfrm>
          <a:prstGeom prst="rect">
            <a:avLst/>
          </a:prstGeom>
        </p:spPr>
        <p:txBody>
          <a:bodyPr lIns="0" tIns="0" rIns="0" bIns="0"/>
          <a:lstStyle>
            <a:lvl1pPr marL="0" marR="18288" indent="0" algn="r">
              <a:spcBef>
                <a:spcPts val="400"/>
              </a:spcBef>
              <a:buClrTx/>
              <a:buSzTx/>
              <a:buFontTx/>
              <a:buNone/>
              <a:defRPr sz="1400">
                <a:solidFill>
                  <a:srgbClr val="000000"/>
                </a:solidFill>
                <a:latin typeface="Lucida Sans Unicode"/>
                <a:ea typeface="Lucida Sans Unicode"/>
                <a:cs typeface="Lucida Sans Unicode"/>
                <a:sym typeface="Lucida Sans Unicode"/>
              </a:defRPr>
            </a:lvl1pPr>
            <a:lvl2pPr marL="659891" marR="18288" indent="-266700" algn="r">
              <a:spcBef>
                <a:spcPts val="400"/>
              </a:spcBef>
              <a:buClrTx/>
              <a:buSzPct val="100000"/>
              <a:buFontTx/>
              <a:buChar char="◦"/>
              <a:defRPr sz="1400">
                <a:solidFill>
                  <a:srgbClr val="000000"/>
                </a:solidFill>
                <a:latin typeface="Lucida Sans Unicode"/>
                <a:ea typeface="Lucida Sans Unicode"/>
                <a:cs typeface="Lucida Sans Unicode"/>
                <a:sym typeface="Lucida Sans Unicode"/>
              </a:defRPr>
            </a:lvl2pPr>
            <a:lvl3pPr marL="950975" marR="18288" indent="-320039" algn="r">
              <a:spcBef>
                <a:spcPts val="400"/>
              </a:spcBef>
              <a:buClrTx/>
              <a:buSzPct val="100000"/>
              <a:buFontTx/>
              <a:buChar char="●"/>
              <a:defRPr sz="1400">
                <a:solidFill>
                  <a:srgbClr val="000000"/>
                </a:solidFill>
                <a:latin typeface="Lucida Sans Unicode"/>
                <a:ea typeface="Lucida Sans Unicode"/>
                <a:cs typeface="Lucida Sans Unicode"/>
                <a:sym typeface="Lucida Sans Unicode"/>
              </a:defRPr>
            </a:lvl3pPr>
            <a:lvl4pPr marL="1270000" marR="18288" indent="-355600" algn="r">
              <a:spcBef>
                <a:spcPts val="400"/>
              </a:spcBef>
              <a:buClrTx/>
              <a:buFontTx/>
              <a:buChar char="●"/>
              <a:defRPr sz="1400">
                <a:solidFill>
                  <a:srgbClr val="000000"/>
                </a:solidFill>
                <a:latin typeface="Lucida Sans Unicode"/>
                <a:ea typeface="Lucida Sans Unicode"/>
                <a:cs typeface="Lucida Sans Unicode"/>
                <a:sym typeface="Lucida Sans Unicode"/>
              </a:defRPr>
            </a:lvl4pPr>
            <a:lvl5pPr marL="1498600" marR="18288" indent="-355600" algn="r">
              <a:spcBef>
                <a:spcPts val="400"/>
              </a:spcBef>
              <a:buClrTx/>
              <a:buFontTx/>
              <a:buChar char="●"/>
              <a:defRPr sz="1400">
                <a:solidFill>
                  <a:srgbClr val="000000"/>
                </a:solidFill>
                <a:latin typeface="Lucida Sans Unicode"/>
                <a:ea typeface="Lucida Sans Unicode"/>
                <a:cs typeface="Lucida Sans Unicode"/>
                <a:sym typeface="Lucida Sans Unicode"/>
              </a:defRPr>
            </a:lvl5pPr>
          </a:lstStyle>
          <a:p>
            <a:pPr/>
            <a:r>
              <a:t>Body Level One</a:t>
            </a:r>
          </a:p>
          <a:p>
            <a:pPr lvl="1"/>
            <a:r>
              <a:t>Body Level Two</a:t>
            </a:r>
          </a:p>
          <a:p>
            <a:pPr lvl="2"/>
            <a:r>
              <a:t>Body Level Three</a:t>
            </a:r>
          </a:p>
          <a:p>
            <a:pPr lvl="3"/>
            <a:r>
              <a:t>Body Level Four</a:t>
            </a:r>
          </a:p>
          <a:p>
            <a:pPr lvl="4"/>
            <a:r>
              <a:t>Body Level Five</a:t>
            </a:r>
          </a:p>
        </p:txBody>
      </p:sp>
      <p:sp>
        <p:nvSpPr>
          <p:cNvPr id="434" name="Picture Placeholder 2"/>
          <p:cNvSpPr/>
          <p:nvPr>
            <p:ph type="pic" idx="21"/>
          </p:nvPr>
        </p:nvSpPr>
        <p:spPr>
          <a:xfrm>
            <a:off x="304800" y="189967"/>
            <a:ext cx="11582400" cy="4389122"/>
          </a:xfrm>
          <a:prstGeom prst="rect">
            <a:avLst/>
          </a:prstGeom>
          <a:ln w="9525">
            <a:solidFill>
              <a:srgbClr val="FFFFFF"/>
            </a:solidFill>
            <a:round/>
          </a:ln>
        </p:spPr>
        <p:txBody>
          <a:bodyPr lIns="91439" rIns="91439">
            <a:noAutofit/>
          </a:bodyPr>
          <a:lstStyle/>
          <a:p>
            <a:pPr/>
          </a:p>
        </p:txBody>
      </p:sp>
      <p:sp>
        <p:nvSpPr>
          <p:cNvPr id="435" name="Title Text"/>
          <p:cNvSpPr txBox="1"/>
          <p:nvPr>
            <p:ph type="title"/>
          </p:nvPr>
        </p:nvSpPr>
        <p:spPr>
          <a:xfrm>
            <a:off x="304800" y="4865122"/>
            <a:ext cx="10767244" cy="562673"/>
          </a:xfrm>
          <a:prstGeom prst="rect">
            <a:avLst/>
          </a:prstGeom>
        </p:spPr>
        <p:txBody>
          <a:bodyPr anchor="t"/>
          <a:lstStyle>
            <a:lvl1pPr algn="r">
              <a:defRPr spc="0" sz="3000">
                <a:solidFill>
                  <a:srgbClr val="2DA2BF"/>
                </a:solidFill>
                <a:effectLst>
                  <a:outerShdw sx="100000" sy="100000" kx="0" ky="0" algn="b" rotWithShape="0" blurRad="50800" dist="25000" dir="5400000">
                    <a:srgbClr val="000000">
                      <a:alpha val="45000"/>
                    </a:srgbClr>
                  </a:outerShdw>
                </a:effectLst>
                <a:latin typeface="Lucida Sans Unicode"/>
                <a:ea typeface="Lucida Sans Unicode"/>
                <a:cs typeface="Lucida Sans Unicode"/>
                <a:sym typeface="Lucida Sans Unicode"/>
              </a:defRPr>
            </a:lvl1pPr>
          </a:lstStyle>
          <a:p>
            <a:pPr/>
            <a:r>
              <a:t>Title Text</a:t>
            </a:r>
          </a:p>
        </p:txBody>
      </p:sp>
      <p:sp>
        <p:nvSpPr>
          <p:cNvPr id="436" name="Freeform 7"/>
          <p:cNvSpPr/>
          <p:nvPr/>
        </p:nvSpPr>
        <p:spPr>
          <a:xfrm>
            <a:off x="665696" y="5944935"/>
            <a:ext cx="6587500" cy="92107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28"/>
                </a:moveTo>
                <a:lnTo>
                  <a:pt x="21600" y="21600"/>
                </a:lnTo>
                <a:lnTo>
                  <a:pt x="16039" y="21600"/>
                </a:lnTo>
                <a:lnTo>
                  <a:pt x="3" y="0"/>
                </a:lnTo>
              </a:path>
            </a:pathLst>
          </a:custGeom>
          <a:solidFill>
            <a:srgbClr val="9DCADC">
              <a:alpha val="40000"/>
            </a:srgbClr>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437" name="Freeform 8"/>
          <p:cNvSpPr/>
          <p:nvPr/>
        </p:nvSpPr>
        <p:spPr>
          <a:xfrm>
            <a:off x="647623" y="5939011"/>
            <a:ext cx="4920601" cy="9334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21490"/>
                </a:lnTo>
                <a:lnTo>
                  <a:pt x="17057" y="21600"/>
                </a:lnTo>
                <a:lnTo>
                  <a:pt x="46" y="147"/>
                </a:lnTo>
              </a:path>
            </a:pathLst>
          </a:custGeom>
          <a:solidFill>
            <a:srgbClr val="000000"/>
          </a:solidFill>
          <a:ln w="12700">
            <a:miter lim="400000"/>
          </a:ln>
        </p:spPr>
        <p:txBody>
          <a:bodyPr lIns="45719" rIns="45719"/>
          <a:lstStyle/>
          <a:p>
            <a:pPr>
              <a:defRPr>
                <a:solidFill>
                  <a:srgbClr val="000000"/>
                </a:solidFill>
                <a:latin typeface="Lucida Sans Unicode"/>
                <a:ea typeface="Lucida Sans Unicode"/>
                <a:cs typeface="Lucida Sans Unicode"/>
                <a:sym typeface="Lucida Sans Unicode"/>
              </a:defRPr>
            </a:pPr>
          </a:p>
        </p:txBody>
      </p:sp>
      <p:sp>
        <p:nvSpPr>
          <p:cNvPr id="438" name="Right Triangle 9"/>
          <p:cNvSpPr/>
          <p:nvPr/>
        </p:nvSpPr>
        <p:spPr>
          <a:xfrm>
            <a:off x="-8056" y="5791253"/>
            <a:ext cx="4536419" cy="108086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blipFill>
            <a:blip r:embed="rId2"/>
          </a:blipFill>
          <a:ln w="12700">
            <a:miter lim="400000"/>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439" name="Straight Connector 10"/>
          <p:cNvSpPr/>
          <p:nvPr/>
        </p:nvSpPr>
        <p:spPr>
          <a:xfrm>
            <a:off x="-12317" y="5787742"/>
            <a:ext cx="4540681" cy="1084384"/>
          </a:xfrm>
          <a:prstGeom prst="line">
            <a:avLst/>
          </a:prstGeom>
          <a:ln w="12065">
            <a:solidFill>
              <a:srgbClr val="5699AD"/>
            </a:solidFill>
            <a:miter/>
          </a:ln>
        </p:spPr>
        <p:txBody>
          <a:bodyPr lIns="45719" rIns="45719"/>
          <a:lstStyle/>
          <a:p>
            <a:pPr/>
          </a:p>
        </p:txBody>
      </p:sp>
      <p:sp>
        <p:nvSpPr>
          <p:cNvPr id="440" name="Chevron 11"/>
          <p:cNvSpPr/>
          <p:nvPr/>
        </p:nvSpPr>
        <p:spPr>
          <a:xfrm>
            <a:off x="11552149" y="4988440"/>
            <a:ext cx="243841" cy="228601"/>
          </a:xfrm>
          <a:prstGeom prst="chevron">
            <a:avLst>
              <a:gd name="adj" fmla="val 50000"/>
            </a:avLst>
          </a:prstGeom>
          <a:gradFill>
            <a:gsLst>
              <a:gs pos="0">
                <a:srgbClr val="1589A6"/>
              </a:gs>
              <a:gs pos="72000">
                <a:srgbClr val="4EB8DA"/>
              </a:gs>
              <a:gs pos="100000">
                <a:srgbClr val="7DC3DD"/>
              </a:gs>
            </a:gsLst>
            <a:lin ang="16200000"/>
          </a:gradFill>
          <a:ln w="3175" cap="rnd">
            <a:solidFill>
              <a:srgbClr val="21768B"/>
            </a:solidFill>
          </a:ln>
          <a:effectLst>
            <a:outerShdw sx="100000" sy="100000" kx="0" ky="0" algn="b" rotWithShape="0" blurRad="50800" dist="25400" dir="5400000">
              <a:srgbClr val="000000">
                <a:alpha val="46000"/>
              </a:srgbClr>
            </a:outerShdw>
          </a:effectLst>
        </p:spPr>
        <p:txBody>
          <a:bodyPr lIns="45719" rIns="45719" anchor="ctr"/>
          <a:lstStyle/>
          <a:p>
            <a:pPr>
              <a:defRPr>
                <a:solidFill>
                  <a:srgbClr val="FFFFFF"/>
                </a:solidFill>
                <a:latin typeface="Lucida Sans Unicode"/>
                <a:ea typeface="Lucida Sans Unicode"/>
                <a:cs typeface="Lucida Sans Unicode"/>
                <a:sym typeface="Lucida Sans Unicode"/>
              </a:defRPr>
            </a:pPr>
          </a:p>
        </p:txBody>
      </p:sp>
      <p:sp>
        <p:nvSpPr>
          <p:cNvPr id="441" name="Chevron 12"/>
          <p:cNvSpPr/>
          <p:nvPr/>
        </p:nvSpPr>
        <p:spPr>
          <a:xfrm>
            <a:off x="11303595" y="4988440"/>
            <a:ext cx="243841" cy="228601"/>
          </a:xfrm>
          <a:prstGeom prst="chevron">
            <a:avLst>
              <a:gd name="adj" fmla="val 50000"/>
            </a:avLst>
          </a:prstGeom>
          <a:gradFill>
            <a:gsLst>
              <a:gs pos="0">
                <a:srgbClr val="1589A6"/>
              </a:gs>
              <a:gs pos="72000">
                <a:srgbClr val="4EB8DA"/>
              </a:gs>
              <a:gs pos="100000">
                <a:srgbClr val="7DC3DD"/>
              </a:gs>
            </a:gsLst>
            <a:lin ang="16200000"/>
          </a:gradFill>
          <a:ln w="3175" cap="rnd">
            <a:solidFill>
              <a:srgbClr val="21768B"/>
            </a:solidFill>
          </a:ln>
          <a:effectLst>
            <a:outerShdw sx="100000" sy="100000" kx="0" ky="0" algn="b" rotWithShape="0" blurRad="50800" dist="25400" dir="5400000">
              <a:srgbClr val="000000">
                <a:alpha val="46000"/>
              </a:srgbClr>
            </a:outerShdw>
          </a:effectLst>
        </p:spPr>
        <p:txBody>
          <a:bodyPr lIns="45719" rIns="45719" anchor="ctr"/>
          <a:lstStyle/>
          <a:p>
            <a:pPr>
              <a:defRPr>
                <a:solidFill>
                  <a:srgbClr val="FFFFFF"/>
                </a:solidFill>
                <a:latin typeface="Lucida Sans Unicode"/>
                <a:ea typeface="Lucida Sans Unicode"/>
                <a:cs typeface="Lucida Sans Unicode"/>
                <a:sym typeface="Lucida Sans Unicode"/>
              </a:defRPr>
            </a:pPr>
          </a:p>
        </p:txBody>
      </p:sp>
      <p:sp>
        <p:nvSpPr>
          <p:cNvPr id="442" name="Slide Number"/>
          <p:cNvSpPr txBox="1"/>
          <p:nvPr>
            <p:ph type="sldNum" sz="quarter" idx="2"/>
          </p:nvPr>
        </p:nvSpPr>
        <p:spPr>
          <a:xfrm>
            <a:off x="11765276" y="6521743"/>
            <a:ext cx="252101" cy="251332"/>
          </a:xfrm>
          <a:prstGeom prst="rect">
            <a:avLst/>
          </a:prstGeom>
        </p:spPr>
        <p:txBody>
          <a:bodyPr anchor="b"/>
          <a:lstStyle>
            <a:lvl1pPr algn="r">
              <a:defRPr b="0" sz="1000">
                <a:solidFill>
                  <a:srgbClr val="000000"/>
                </a:solidFill>
                <a:latin typeface="Lucida Sans Unicode"/>
                <a:ea typeface="Lucida Sans Unicode"/>
                <a:cs typeface="Lucida Sans Unicode"/>
                <a:sym typeface="Lucida Sans Unico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775F55"/>
        </a:solidFill>
      </p:bgPr>
    </p:bg>
    <p:spTree>
      <p:nvGrpSpPr>
        <p:cNvPr id="1" name=""/>
        <p:cNvGrpSpPr/>
        <p:nvPr/>
      </p:nvGrpSpPr>
      <p:grpSpPr>
        <a:xfrm>
          <a:off x="0" y="0"/>
          <a:ext cx="0" cy="0"/>
          <a:chOff x="0" y="0"/>
          <a:chExt cx="0" cy="0"/>
        </a:xfrm>
      </p:grpSpPr>
      <p:sp>
        <p:nvSpPr>
          <p:cNvPr id="449" name="Rectangle 6"/>
          <p:cNvSpPr/>
          <p:nvPr/>
        </p:nvSpPr>
        <p:spPr>
          <a:xfrm>
            <a:off x="0" y="5971032"/>
            <a:ext cx="12192000" cy="886968"/>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50" name="Rectangle 9"/>
          <p:cNvSpPr/>
          <p:nvPr/>
        </p:nvSpPr>
        <p:spPr>
          <a:xfrm>
            <a:off x="-12193" y="6053328"/>
            <a:ext cx="2999234" cy="713233"/>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51" name="Rectangle 10"/>
          <p:cNvSpPr/>
          <p:nvPr/>
        </p:nvSpPr>
        <p:spPr>
          <a:xfrm>
            <a:off x="3145535" y="6044184"/>
            <a:ext cx="9046465" cy="713233"/>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52" name="Title Text"/>
          <p:cNvSpPr txBox="1"/>
          <p:nvPr>
            <p:ph type="title"/>
          </p:nvPr>
        </p:nvSpPr>
        <p:spPr>
          <a:xfrm>
            <a:off x="3149600" y="4038600"/>
            <a:ext cx="8636000" cy="1828800"/>
          </a:xfrm>
          <a:prstGeom prst="rect">
            <a:avLst/>
          </a:prstGeom>
        </p:spPr>
        <p:txBody>
          <a:bodyPr anchor="b"/>
          <a:lstStyle>
            <a:lvl1pPr>
              <a:defRPr cap="all" spc="0" sz="4400">
                <a:solidFill>
                  <a:srgbClr val="EBDDC3"/>
                </a:solidFill>
                <a:latin typeface="Tw Cen MT"/>
                <a:ea typeface="Tw Cen MT"/>
                <a:cs typeface="Tw Cen MT"/>
                <a:sym typeface="Tw Cen MT"/>
              </a:defRPr>
            </a:lvl1pPr>
          </a:lstStyle>
          <a:p>
            <a:pPr/>
            <a:r>
              <a:t>Title Text</a:t>
            </a:r>
          </a:p>
        </p:txBody>
      </p:sp>
      <p:sp>
        <p:nvSpPr>
          <p:cNvPr id="453" name="Body Level One…"/>
          <p:cNvSpPr txBox="1"/>
          <p:nvPr>
            <p:ph type="body" sz="quarter" idx="1"/>
          </p:nvPr>
        </p:nvSpPr>
        <p:spPr>
          <a:xfrm>
            <a:off x="3149600" y="6050036"/>
            <a:ext cx="8940800" cy="685801"/>
          </a:xfrm>
          <a:prstGeom prst="rect">
            <a:avLst/>
          </a:prstGeom>
        </p:spPr>
        <p:txBody>
          <a:bodyPr anchor="ctr"/>
          <a:lstStyle>
            <a:lvl1pPr marL="0" indent="0">
              <a:spcBef>
                <a:spcPts val="700"/>
              </a:spcBef>
              <a:buClrTx/>
              <a:buSzTx/>
              <a:buFontTx/>
              <a:buNone/>
              <a:defRPr sz="2600">
                <a:solidFill>
                  <a:srgbClr val="FFFFFF"/>
                </a:solidFill>
                <a:latin typeface="Tw Cen MT"/>
                <a:ea typeface="Tw Cen MT"/>
                <a:cs typeface="Tw Cen MT"/>
                <a:sym typeface="Tw Cen MT"/>
              </a:defRPr>
            </a:lvl1pPr>
            <a:lvl2pPr marL="0" indent="457200">
              <a:spcBef>
                <a:spcPts val="700"/>
              </a:spcBef>
              <a:buClrTx/>
              <a:buSzTx/>
              <a:buFontTx/>
              <a:buNone/>
              <a:defRPr sz="2600">
                <a:solidFill>
                  <a:srgbClr val="FFFFFF"/>
                </a:solidFill>
                <a:latin typeface="Tw Cen MT"/>
                <a:ea typeface="Tw Cen MT"/>
                <a:cs typeface="Tw Cen MT"/>
                <a:sym typeface="Tw Cen MT"/>
              </a:defRPr>
            </a:lvl2pPr>
            <a:lvl3pPr marL="0" indent="914400">
              <a:spcBef>
                <a:spcPts val="700"/>
              </a:spcBef>
              <a:buClrTx/>
              <a:buSzTx/>
              <a:buFontTx/>
              <a:buNone/>
              <a:defRPr sz="2600">
                <a:solidFill>
                  <a:srgbClr val="FFFFFF"/>
                </a:solidFill>
                <a:latin typeface="Tw Cen MT"/>
                <a:ea typeface="Tw Cen MT"/>
                <a:cs typeface="Tw Cen MT"/>
                <a:sym typeface="Tw Cen MT"/>
              </a:defRPr>
            </a:lvl3pPr>
            <a:lvl4pPr marL="0" indent="1371600">
              <a:spcBef>
                <a:spcPts val="700"/>
              </a:spcBef>
              <a:buClrTx/>
              <a:buSzTx/>
              <a:buFontTx/>
              <a:buNone/>
              <a:defRPr sz="2600">
                <a:solidFill>
                  <a:srgbClr val="FFFFFF"/>
                </a:solidFill>
                <a:latin typeface="Tw Cen MT"/>
                <a:ea typeface="Tw Cen MT"/>
                <a:cs typeface="Tw Cen MT"/>
                <a:sym typeface="Tw Cen MT"/>
              </a:defRPr>
            </a:lvl4pPr>
            <a:lvl5pPr marL="0" indent="1828800">
              <a:spcBef>
                <a:spcPts val="700"/>
              </a:spcBef>
              <a:buClrTx/>
              <a:buSzTx/>
              <a:buFontTx/>
              <a:buNone/>
              <a:defRPr sz="2600">
                <a:solidFill>
                  <a:srgbClr val="FFFFFF"/>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454" name="Slide Number"/>
          <p:cNvSpPr txBox="1"/>
          <p:nvPr>
            <p:ph type="sldNum" sz="quarter" idx="2"/>
          </p:nvPr>
        </p:nvSpPr>
        <p:spPr>
          <a:xfrm>
            <a:off x="11069472" y="252730"/>
            <a:ext cx="314656" cy="332741"/>
          </a:xfrm>
          <a:prstGeom prst="rect">
            <a:avLst/>
          </a:prstGeom>
        </p:spPr>
        <p:txBody>
          <a:bodyPr>
            <a:normAutofit fontScale="100000" lnSpcReduction="0"/>
          </a:bodyPr>
          <a:lstStyle>
            <a:lvl1pPr algn="ctr">
              <a:defRPr>
                <a:solidFill>
                  <a:srgbClr val="EBDDC3"/>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bg>
      <p:bgPr>
        <a:solidFill>
          <a:srgbClr val="FFFFFF"/>
        </a:solidFill>
      </p:bgPr>
    </p:bg>
    <p:spTree>
      <p:nvGrpSpPr>
        <p:cNvPr id="1" name=""/>
        <p:cNvGrpSpPr/>
        <p:nvPr/>
      </p:nvGrpSpPr>
      <p:grpSpPr>
        <a:xfrm>
          <a:off x="0" y="0"/>
          <a:ext cx="0" cy="0"/>
          <a:chOff x="0" y="0"/>
          <a:chExt cx="0" cy="0"/>
        </a:xfrm>
      </p:grpSpPr>
      <p:sp>
        <p:nvSpPr>
          <p:cNvPr id="461" name="Rectangle 6"/>
          <p:cNvSpPr/>
          <p:nvPr/>
        </p:nvSpPr>
        <p:spPr>
          <a:xfrm>
            <a:off x="0" y="1234439"/>
            <a:ext cx="12192000" cy="320041"/>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62" name="Rectangle 7"/>
          <p:cNvSpPr/>
          <p:nvPr/>
        </p:nvSpPr>
        <p:spPr>
          <a:xfrm>
            <a:off x="0" y="1280160"/>
            <a:ext cx="711200" cy="228601"/>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63" name="Rectangle 8"/>
          <p:cNvSpPr/>
          <p:nvPr/>
        </p:nvSpPr>
        <p:spPr>
          <a:xfrm>
            <a:off x="787400" y="1280160"/>
            <a:ext cx="11404600" cy="228601"/>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64" name="Title Text"/>
          <p:cNvSpPr txBox="1"/>
          <p:nvPr>
            <p:ph type="title"/>
          </p:nvPr>
        </p:nvSpPr>
        <p:spPr>
          <a:xfrm>
            <a:off x="816863" y="228600"/>
            <a:ext cx="10871201" cy="990600"/>
          </a:xfrm>
          <a:prstGeom prst="rect">
            <a:avLst/>
          </a:prstGeom>
        </p:spPr>
        <p:txBody>
          <a:bodyPr/>
          <a:lstStyle>
            <a:lvl1pPr>
              <a:defRPr spc="0" sz="4400">
                <a:solidFill>
                  <a:srgbClr val="775F55"/>
                </a:solidFill>
                <a:latin typeface="Tw Cen MT"/>
                <a:ea typeface="Tw Cen MT"/>
                <a:cs typeface="Tw Cen MT"/>
                <a:sym typeface="Tw Cen MT"/>
              </a:defRPr>
            </a:lvl1pPr>
          </a:lstStyle>
          <a:p>
            <a:pPr/>
            <a:r>
              <a:t>Title Text</a:t>
            </a:r>
          </a:p>
        </p:txBody>
      </p:sp>
      <p:sp>
        <p:nvSpPr>
          <p:cNvPr id="465" name="Body Level One…"/>
          <p:cNvSpPr txBox="1"/>
          <p:nvPr>
            <p:ph type="body" idx="1"/>
          </p:nvPr>
        </p:nvSpPr>
        <p:spPr>
          <a:xfrm>
            <a:off x="816863" y="1600200"/>
            <a:ext cx="10871201" cy="4495800"/>
          </a:xfrm>
          <a:prstGeom prst="rect">
            <a:avLst/>
          </a:prstGeom>
        </p:spPr>
        <p:txBody>
          <a:bodyPr/>
          <a:lstStyle>
            <a:lvl1pPr marL="320040" indent="-320040">
              <a:spcBef>
                <a:spcPts val="700"/>
              </a:spcBef>
              <a:buClr>
                <a:srgbClr val="DD8047"/>
              </a:buClr>
              <a:buSzPct val="60000"/>
              <a:buFontTx/>
              <a:buChar char="◻"/>
              <a:defRPr sz="2900">
                <a:solidFill>
                  <a:srgbClr val="000000"/>
                </a:solidFill>
                <a:latin typeface="Tw Cen MT"/>
                <a:ea typeface="Tw Cen MT"/>
                <a:cs typeface="Tw Cen MT"/>
                <a:sym typeface="Tw Cen MT"/>
              </a:defRPr>
            </a:lvl1pPr>
            <a:lvl2pPr marL="671732" indent="-305972">
              <a:spcBef>
                <a:spcPts val="700"/>
              </a:spcBef>
              <a:buClr>
                <a:srgbClr val="DD8047"/>
              </a:buClr>
              <a:buSzPct val="70000"/>
              <a:buFontTx/>
              <a:defRPr sz="2900">
                <a:solidFill>
                  <a:srgbClr val="000000"/>
                </a:solidFill>
                <a:latin typeface="Tw Cen MT"/>
                <a:ea typeface="Tw Cen MT"/>
                <a:cs typeface="Tw Cen MT"/>
                <a:sym typeface="Tw Cen MT"/>
              </a:defRPr>
            </a:lvl2pPr>
            <a:lvl3pPr marL="974034" indent="-288234">
              <a:spcBef>
                <a:spcPts val="700"/>
              </a:spcBef>
              <a:buClr>
                <a:srgbClr val="DD8047"/>
              </a:buClr>
              <a:buSzPct val="75000"/>
              <a:buFontTx/>
              <a:buChar char="■"/>
              <a:defRPr sz="2900">
                <a:solidFill>
                  <a:srgbClr val="000000"/>
                </a:solidFill>
                <a:latin typeface="Tw Cen MT"/>
                <a:ea typeface="Tw Cen MT"/>
                <a:cs typeface="Tw Cen MT"/>
                <a:sym typeface="Tw Cen MT"/>
              </a:defRPr>
            </a:lvl3pPr>
            <a:lvl4pPr marL="1474469" indent="-331469">
              <a:spcBef>
                <a:spcPts val="700"/>
              </a:spcBef>
              <a:buClr>
                <a:srgbClr val="DD8047"/>
              </a:buClr>
              <a:buSzPct val="75000"/>
              <a:buFontTx/>
              <a:buChar char="■"/>
              <a:defRPr sz="2900">
                <a:solidFill>
                  <a:srgbClr val="000000"/>
                </a:solidFill>
                <a:latin typeface="Tw Cen MT"/>
                <a:ea typeface="Tw Cen MT"/>
                <a:cs typeface="Tw Cen MT"/>
                <a:sym typeface="Tw Cen MT"/>
              </a:defRPr>
            </a:lvl4pPr>
            <a:lvl5pPr marL="1931670" indent="-331470">
              <a:spcBef>
                <a:spcPts val="700"/>
              </a:spcBef>
              <a:buClr>
                <a:srgbClr val="DD8047"/>
              </a:buClr>
              <a:buSzPct val="65000"/>
              <a:buFontTx/>
              <a:buChar char="■"/>
              <a:defRPr sz="29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466" name="Slide Number"/>
          <p:cNvSpPr txBox="1"/>
          <p:nvPr>
            <p:ph type="sldNum" sz="quarter" idx="2"/>
          </p:nvPr>
        </p:nvSpPr>
        <p:spPr>
          <a:xfrm>
            <a:off x="198272" y="1228089"/>
            <a:ext cx="314656" cy="332741"/>
          </a:xfrm>
          <a:prstGeom prst="rect">
            <a:avLst/>
          </a:prstGeom>
        </p:spPr>
        <p:txBody>
          <a:bodyPr>
            <a:normAutofit fontScale="100000" lnSpcReduction="0"/>
          </a:bodyPr>
          <a:lstStyle>
            <a:lvl1pPr algn="ctr">
              <a:defRPr>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bg>
      <p:bgPr>
        <a:blipFill rotWithShape="1">
          <a:blip r:embed="rId2"/>
          <a:srcRect l="0" t="0" r="0" b="0"/>
          <a:tile tx="0" ty="0" sx="100000" sy="100000" flip="none" algn="tl"/>
        </a:blipFill>
      </p:bgPr>
    </p:bg>
    <p:spTree>
      <p:nvGrpSpPr>
        <p:cNvPr id="1" name=""/>
        <p:cNvGrpSpPr/>
        <p:nvPr/>
      </p:nvGrpSpPr>
      <p:grpSpPr>
        <a:xfrm>
          <a:off x="0" y="0"/>
          <a:ext cx="0" cy="0"/>
          <a:chOff x="0" y="0"/>
          <a:chExt cx="0" cy="0"/>
        </a:xfrm>
      </p:grpSpPr>
      <p:sp>
        <p:nvSpPr>
          <p:cNvPr id="473" name="Body Level One…"/>
          <p:cNvSpPr txBox="1"/>
          <p:nvPr>
            <p:ph type="body" sz="quarter" idx="1"/>
          </p:nvPr>
        </p:nvSpPr>
        <p:spPr>
          <a:xfrm>
            <a:off x="1828800" y="2743200"/>
            <a:ext cx="9497485" cy="1673225"/>
          </a:xfrm>
          <a:prstGeom prst="rect">
            <a:avLst/>
          </a:prstGeom>
        </p:spPr>
        <p:txBody>
          <a:bodyPr/>
          <a:lstStyle>
            <a:lvl1pPr marL="0" indent="0">
              <a:spcBef>
                <a:spcPts val="700"/>
              </a:spcBef>
              <a:buClrTx/>
              <a:buSzTx/>
              <a:buFontTx/>
              <a:buNone/>
              <a:defRPr sz="2800">
                <a:solidFill>
                  <a:srgbClr val="775F55"/>
                </a:solidFill>
                <a:latin typeface="Tw Cen MT"/>
                <a:ea typeface="Tw Cen MT"/>
                <a:cs typeface="Tw Cen MT"/>
                <a:sym typeface="Tw Cen MT"/>
              </a:defRPr>
            </a:lvl1pPr>
            <a:lvl2pPr marL="0" indent="365760">
              <a:spcBef>
                <a:spcPts val="700"/>
              </a:spcBef>
              <a:buClrTx/>
              <a:buSzTx/>
              <a:buFontTx/>
              <a:buNone/>
              <a:defRPr sz="2800">
                <a:solidFill>
                  <a:srgbClr val="775F55"/>
                </a:solidFill>
                <a:latin typeface="Tw Cen MT"/>
                <a:ea typeface="Tw Cen MT"/>
                <a:cs typeface="Tw Cen MT"/>
                <a:sym typeface="Tw Cen MT"/>
              </a:defRPr>
            </a:lvl2pPr>
            <a:lvl3pPr marL="0" indent="685800">
              <a:spcBef>
                <a:spcPts val="700"/>
              </a:spcBef>
              <a:buClrTx/>
              <a:buSzTx/>
              <a:buFontTx/>
              <a:buNone/>
              <a:defRPr sz="2800">
                <a:solidFill>
                  <a:srgbClr val="775F55"/>
                </a:solidFill>
                <a:latin typeface="Tw Cen MT"/>
                <a:ea typeface="Tw Cen MT"/>
                <a:cs typeface="Tw Cen MT"/>
                <a:sym typeface="Tw Cen MT"/>
              </a:defRPr>
            </a:lvl3pPr>
            <a:lvl4pPr marL="0" indent="1143000">
              <a:spcBef>
                <a:spcPts val="700"/>
              </a:spcBef>
              <a:buClrTx/>
              <a:buSzTx/>
              <a:buFontTx/>
              <a:buNone/>
              <a:defRPr sz="2800">
                <a:solidFill>
                  <a:srgbClr val="775F55"/>
                </a:solidFill>
                <a:latin typeface="Tw Cen MT"/>
                <a:ea typeface="Tw Cen MT"/>
                <a:cs typeface="Tw Cen MT"/>
                <a:sym typeface="Tw Cen MT"/>
              </a:defRPr>
            </a:lvl4pPr>
            <a:lvl5pPr marL="0" indent="1600200">
              <a:spcBef>
                <a:spcPts val="700"/>
              </a:spcBef>
              <a:buClrTx/>
              <a:buSzTx/>
              <a:buFontTx/>
              <a:buNone/>
              <a:defRPr sz="2800">
                <a:solidFill>
                  <a:srgbClr val="775F55"/>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474" name="Rectangle 6"/>
          <p:cNvSpPr/>
          <p:nvPr/>
        </p:nvSpPr>
        <p:spPr>
          <a:xfrm>
            <a:off x="0" y="1524000"/>
            <a:ext cx="12192000" cy="1143000"/>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75" name="Rectangle 7"/>
          <p:cNvSpPr/>
          <p:nvPr/>
        </p:nvSpPr>
        <p:spPr>
          <a:xfrm>
            <a:off x="0" y="1600200"/>
            <a:ext cx="1727200" cy="990600"/>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76" name="Rectangle 8"/>
          <p:cNvSpPr/>
          <p:nvPr/>
        </p:nvSpPr>
        <p:spPr>
          <a:xfrm>
            <a:off x="1828800" y="1600200"/>
            <a:ext cx="10363200" cy="990600"/>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77" name="Title Text"/>
          <p:cNvSpPr txBox="1"/>
          <p:nvPr>
            <p:ph type="title"/>
          </p:nvPr>
        </p:nvSpPr>
        <p:spPr>
          <a:xfrm>
            <a:off x="1828800" y="1600200"/>
            <a:ext cx="10160000" cy="990600"/>
          </a:xfrm>
          <a:prstGeom prst="rect">
            <a:avLst/>
          </a:prstGeom>
        </p:spPr>
        <p:txBody>
          <a:bodyPr/>
          <a:lstStyle>
            <a:lvl1pPr>
              <a:defRPr spc="0" sz="4400">
                <a:solidFill>
                  <a:srgbClr val="FFFFFF"/>
                </a:solidFill>
                <a:latin typeface="Tw Cen MT"/>
                <a:ea typeface="Tw Cen MT"/>
                <a:cs typeface="Tw Cen MT"/>
                <a:sym typeface="Tw Cen MT"/>
              </a:defRPr>
            </a:lvl1pPr>
          </a:lstStyle>
          <a:p>
            <a:pPr/>
            <a:r>
              <a:t>Title Text</a:t>
            </a:r>
          </a:p>
        </p:txBody>
      </p:sp>
      <p:sp>
        <p:nvSpPr>
          <p:cNvPr id="478" name="Slide Number"/>
          <p:cNvSpPr txBox="1"/>
          <p:nvPr>
            <p:ph type="sldNum" sz="quarter" idx="2"/>
          </p:nvPr>
        </p:nvSpPr>
        <p:spPr>
          <a:xfrm>
            <a:off x="631088" y="1848168"/>
            <a:ext cx="465024" cy="510541"/>
          </a:xfrm>
          <a:prstGeom prst="rect">
            <a:avLst/>
          </a:prstGeom>
        </p:spPr>
        <p:txBody>
          <a:bodyPr/>
          <a:lstStyle>
            <a:lvl1pPr algn="ctr">
              <a:defRPr sz="24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bg>
      <p:bgPr>
        <a:solidFill>
          <a:srgbClr val="FFFFFF"/>
        </a:solidFill>
      </p:bgPr>
    </p:bg>
    <p:spTree>
      <p:nvGrpSpPr>
        <p:cNvPr id="1" name=""/>
        <p:cNvGrpSpPr/>
        <p:nvPr/>
      </p:nvGrpSpPr>
      <p:grpSpPr>
        <a:xfrm>
          <a:off x="0" y="0"/>
          <a:ext cx="0" cy="0"/>
          <a:chOff x="0" y="0"/>
          <a:chExt cx="0" cy="0"/>
        </a:xfrm>
      </p:grpSpPr>
      <p:sp>
        <p:nvSpPr>
          <p:cNvPr id="485" name="Rectangle 6"/>
          <p:cNvSpPr/>
          <p:nvPr/>
        </p:nvSpPr>
        <p:spPr>
          <a:xfrm>
            <a:off x="0" y="1234439"/>
            <a:ext cx="12192000" cy="320041"/>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86" name="Rectangle 7"/>
          <p:cNvSpPr/>
          <p:nvPr/>
        </p:nvSpPr>
        <p:spPr>
          <a:xfrm>
            <a:off x="0" y="1280160"/>
            <a:ext cx="711200" cy="228601"/>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87" name="Rectangle 8"/>
          <p:cNvSpPr/>
          <p:nvPr/>
        </p:nvSpPr>
        <p:spPr>
          <a:xfrm>
            <a:off x="787400" y="1280160"/>
            <a:ext cx="11404600" cy="228601"/>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88" name="Title Text"/>
          <p:cNvSpPr txBox="1"/>
          <p:nvPr>
            <p:ph type="title"/>
          </p:nvPr>
        </p:nvSpPr>
        <p:spPr>
          <a:xfrm>
            <a:off x="812800" y="228600"/>
            <a:ext cx="10871200" cy="990600"/>
          </a:xfrm>
          <a:prstGeom prst="rect">
            <a:avLst/>
          </a:prstGeom>
        </p:spPr>
        <p:txBody>
          <a:bodyPr/>
          <a:lstStyle>
            <a:lvl1pPr>
              <a:defRPr spc="0" sz="4400">
                <a:solidFill>
                  <a:srgbClr val="775F55"/>
                </a:solidFill>
                <a:latin typeface="Tw Cen MT"/>
                <a:ea typeface="Tw Cen MT"/>
                <a:cs typeface="Tw Cen MT"/>
                <a:sym typeface="Tw Cen MT"/>
              </a:defRPr>
            </a:lvl1pPr>
          </a:lstStyle>
          <a:p>
            <a:pPr/>
            <a:r>
              <a:t>Title Text</a:t>
            </a:r>
          </a:p>
        </p:txBody>
      </p:sp>
      <p:sp>
        <p:nvSpPr>
          <p:cNvPr id="489" name="Body Level One…"/>
          <p:cNvSpPr txBox="1"/>
          <p:nvPr>
            <p:ph type="body" sz="half" idx="1"/>
          </p:nvPr>
        </p:nvSpPr>
        <p:spPr>
          <a:xfrm>
            <a:off x="812800" y="1589567"/>
            <a:ext cx="5181600" cy="4572001"/>
          </a:xfrm>
          <a:prstGeom prst="rect">
            <a:avLst/>
          </a:prstGeom>
        </p:spPr>
        <p:txBody>
          <a:bodyPr/>
          <a:lstStyle>
            <a:lvl1pPr marL="320040" indent="-320040">
              <a:spcBef>
                <a:spcPts val="700"/>
              </a:spcBef>
              <a:buClr>
                <a:srgbClr val="DD8047"/>
              </a:buClr>
              <a:buSzPct val="60000"/>
              <a:buFontTx/>
              <a:buChar char="◻"/>
              <a:defRPr sz="2900">
                <a:solidFill>
                  <a:srgbClr val="000000"/>
                </a:solidFill>
                <a:latin typeface="Tw Cen MT"/>
                <a:ea typeface="Tw Cen MT"/>
                <a:cs typeface="Tw Cen MT"/>
                <a:sym typeface="Tw Cen MT"/>
              </a:defRPr>
            </a:lvl1pPr>
            <a:lvl2pPr marL="671732" indent="-305972">
              <a:spcBef>
                <a:spcPts val="700"/>
              </a:spcBef>
              <a:buClr>
                <a:srgbClr val="DD8047"/>
              </a:buClr>
              <a:buSzPct val="70000"/>
              <a:buFontTx/>
              <a:defRPr sz="2900">
                <a:solidFill>
                  <a:srgbClr val="000000"/>
                </a:solidFill>
                <a:latin typeface="Tw Cen MT"/>
                <a:ea typeface="Tw Cen MT"/>
                <a:cs typeface="Tw Cen MT"/>
                <a:sym typeface="Tw Cen MT"/>
              </a:defRPr>
            </a:lvl2pPr>
            <a:lvl3pPr marL="974034" indent="-288234">
              <a:spcBef>
                <a:spcPts val="700"/>
              </a:spcBef>
              <a:buClr>
                <a:srgbClr val="DD8047"/>
              </a:buClr>
              <a:buSzPct val="75000"/>
              <a:buFontTx/>
              <a:buChar char="■"/>
              <a:defRPr sz="2900">
                <a:solidFill>
                  <a:srgbClr val="000000"/>
                </a:solidFill>
                <a:latin typeface="Tw Cen MT"/>
                <a:ea typeface="Tw Cen MT"/>
                <a:cs typeface="Tw Cen MT"/>
                <a:sym typeface="Tw Cen MT"/>
              </a:defRPr>
            </a:lvl3pPr>
            <a:lvl4pPr marL="1474469" indent="-331469">
              <a:spcBef>
                <a:spcPts val="700"/>
              </a:spcBef>
              <a:buClr>
                <a:srgbClr val="DD8047"/>
              </a:buClr>
              <a:buSzPct val="75000"/>
              <a:buFontTx/>
              <a:buChar char="■"/>
              <a:defRPr sz="2900">
                <a:solidFill>
                  <a:srgbClr val="000000"/>
                </a:solidFill>
                <a:latin typeface="Tw Cen MT"/>
                <a:ea typeface="Tw Cen MT"/>
                <a:cs typeface="Tw Cen MT"/>
                <a:sym typeface="Tw Cen MT"/>
              </a:defRPr>
            </a:lvl4pPr>
            <a:lvl5pPr marL="1931670" indent="-331470">
              <a:spcBef>
                <a:spcPts val="700"/>
              </a:spcBef>
              <a:buClr>
                <a:srgbClr val="DD8047"/>
              </a:buClr>
              <a:buSzPct val="65000"/>
              <a:buFontTx/>
              <a:buChar char="■"/>
              <a:defRPr sz="29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490" name="Slide Number"/>
          <p:cNvSpPr txBox="1"/>
          <p:nvPr>
            <p:ph type="sldNum" sz="quarter" idx="2"/>
          </p:nvPr>
        </p:nvSpPr>
        <p:spPr>
          <a:xfrm>
            <a:off x="198272" y="1228089"/>
            <a:ext cx="314656" cy="332741"/>
          </a:xfrm>
          <a:prstGeom prst="rect">
            <a:avLst/>
          </a:prstGeom>
        </p:spPr>
        <p:txBody>
          <a:bodyPr>
            <a:normAutofit fontScale="100000" lnSpcReduction="0"/>
          </a:bodyPr>
          <a:lstStyle>
            <a:lvl1pPr algn="ctr">
              <a:defRPr>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bg>
      <p:bgPr>
        <a:solidFill>
          <a:srgbClr val="FFFFFF"/>
        </a:solidFill>
      </p:bgPr>
    </p:bg>
    <p:spTree>
      <p:nvGrpSpPr>
        <p:cNvPr id="1" name=""/>
        <p:cNvGrpSpPr/>
        <p:nvPr/>
      </p:nvGrpSpPr>
      <p:grpSpPr>
        <a:xfrm>
          <a:off x="0" y="0"/>
          <a:ext cx="0" cy="0"/>
          <a:chOff x="0" y="0"/>
          <a:chExt cx="0" cy="0"/>
        </a:xfrm>
      </p:grpSpPr>
      <p:sp>
        <p:nvSpPr>
          <p:cNvPr id="497" name="Rectangle 6"/>
          <p:cNvSpPr/>
          <p:nvPr/>
        </p:nvSpPr>
        <p:spPr>
          <a:xfrm>
            <a:off x="0" y="1234439"/>
            <a:ext cx="12192000" cy="320041"/>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98" name="Rectangle 7"/>
          <p:cNvSpPr/>
          <p:nvPr/>
        </p:nvSpPr>
        <p:spPr>
          <a:xfrm>
            <a:off x="0" y="1280160"/>
            <a:ext cx="711200" cy="228601"/>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499" name="Rectangle 8"/>
          <p:cNvSpPr/>
          <p:nvPr/>
        </p:nvSpPr>
        <p:spPr>
          <a:xfrm>
            <a:off x="787400" y="1280160"/>
            <a:ext cx="11404600" cy="228601"/>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00" name="Title Text"/>
          <p:cNvSpPr txBox="1"/>
          <p:nvPr>
            <p:ph type="title"/>
          </p:nvPr>
        </p:nvSpPr>
        <p:spPr>
          <a:xfrm>
            <a:off x="711200" y="273050"/>
            <a:ext cx="10871200" cy="869950"/>
          </a:xfrm>
          <a:prstGeom prst="rect">
            <a:avLst/>
          </a:prstGeom>
        </p:spPr>
        <p:txBody>
          <a:bodyPr/>
          <a:lstStyle>
            <a:lvl1pPr>
              <a:defRPr spc="0" sz="4400">
                <a:solidFill>
                  <a:srgbClr val="775F55"/>
                </a:solidFill>
                <a:latin typeface="Tw Cen MT"/>
                <a:ea typeface="Tw Cen MT"/>
                <a:cs typeface="Tw Cen MT"/>
                <a:sym typeface="Tw Cen MT"/>
              </a:defRPr>
            </a:lvl1pPr>
          </a:lstStyle>
          <a:p>
            <a:pPr/>
            <a:r>
              <a:t>Title Text</a:t>
            </a:r>
          </a:p>
        </p:txBody>
      </p:sp>
      <p:sp>
        <p:nvSpPr>
          <p:cNvPr id="501" name="Body Level One…"/>
          <p:cNvSpPr txBox="1"/>
          <p:nvPr>
            <p:ph type="body" sz="half" idx="1"/>
          </p:nvPr>
        </p:nvSpPr>
        <p:spPr>
          <a:xfrm>
            <a:off x="812800" y="2438400"/>
            <a:ext cx="5181600" cy="3581400"/>
          </a:xfrm>
          <a:prstGeom prst="rect">
            <a:avLst/>
          </a:prstGeom>
        </p:spPr>
        <p:txBody>
          <a:bodyPr/>
          <a:lstStyle>
            <a:lvl1pPr marL="320040" indent="-320040">
              <a:spcBef>
                <a:spcPts val="700"/>
              </a:spcBef>
              <a:buClr>
                <a:srgbClr val="DD8047"/>
              </a:buClr>
              <a:buSzPct val="60000"/>
              <a:buFontTx/>
              <a:buChar char="◻"/>
              <a:defRPr sz="2900">
                <a:solidFill>
                  <a:srgbClr val="000000"/>
                </a:solidFill>
                <a:latin typeface="Tw Cen MT"/>
                <a:ea typeface="Tw Cen MT"/>
                <a:cs typeface="Tw Cen MT"/>
                <a:sym typeface="Tw Cen MT"/>
              </a:defRPr>
            </a:lvl1pPr>
            <a:lvl2pPr marL="671732" indent="-305972">
              <a:spcBef>
                <a:spcPts val="700"/>
              </a:spcBef>
              <a:buClr>
                <a:srgbClr val="DD8047"/>
              </a:buClr>
              <a:buSzPct val="70000"/>
              <a:buFontTx/>
              <a:defRPr sz="2900">
                <a:solidFill>
                  <a:srgbClr val="000000"/>
                </a:solidFill>
                <a:latin typeface="Tw Cen MT"/>
                <a:ea typeface="Tw Cen MT"/>
                <a:cs typeface="Tw Cen MT"/>
                <a:sym typeface="Tw Cen MT"/>
              </a:defRPr>
            </a:lvl2pPr>
            <a:lvl3pPr marL="974034" indent="-288234">
              <a:spcBef>
                <a:spcPts val="700"/>
              </a:spcBef>
              <a:buClr>
                <a:srgbClr val="DD8047"/>
              </a:buClr>
              <a:buSzPct val="75000"/>
              <a:buFontTx/>
              <a:buChar char="■"/>
              <a:defRPr sz="2900">
                <a:solidFill>
                  <a:srgbClr val="000000"/>
                </a:solidFill>
                <a:latin typeface="Tw Cen MT"/>
                <a:ea typeface="Tw Cen MT"/>
                <a:cs typeface="Tw Cen MT"/>
                <a:sym typeface="Tw Cen MT"/>
              </a:defRPr>
            </a:lvl3pPr>
            <a:lvl4pPr marL="1474469" indent="-331469">
              <a:spcBef>
                <a:spcPts val="700"/>
              </a:spcBef>
              <a:buClr>
                <a:srgbClr val="DD8047"/>
              </a:buClr>
              <a:buSzPct val="75000"/>
              <a:buFontTx/>
              <a:buChar char="■"/>
              <a:defRPr sz="2900">
                <a:solidFill>
                  <a:srgbClr val="000000"/>
                </a:solidFill>
                <a:latin typeface="Tw Cen MT"/>
                <a:ea typeface="Tw Cen MT"/>
                <a:cs typeface="Tw Cen MT"/>
                <a:sym typeface="Tw Cen MT"/>
              </a:defRPr>
            </a:lvl4pPr>
            <a:lvl5pPr marL="1931670" indent="-331470">
              <a:spcBef>
                <a:spcPts val="700"/>
              </a:spcBef>
              <a:buClr>
                <a:srgbClr val="DD8047"/>
              </a:buClr>
              <a:buSzPct val="65000"/>
              <a:buFontTx/>
              <a:buChar char="■"/>
              <a:defRPr sz="29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502" name="Text Placeholder 15"/>
          <p:cNvSpPr/>
          <p:nvPr>
            <p:ph type="body" sz="quarter" idx="21"/>
          </p:nvPr>
        </p:nvSpPr>
        <p:spPr>
          <a:xfrm>
            <a:off x="812800" y="1752600"/>
            <a:ext cx="5181600" cy="640081"/>
          </a:xfrm>
          <a:prstGeom prst="rect">
            <a:avLst/>
          </a:prstGeom>
          <a:solidFill>
            <a:srgbClr val="DD8047"/>
          </a:solidFill>
        </p:spPr>
        <p:txBody>
          <a:bodyPr anchor="ctr"/>
          <a:lstStyle/>
          <a:p>
            <a:pPr marL="0" indent="0">
              <a:spcBef>
                <a:spcPts val="700"/>
              </a:spcBef>
              <a:buClrTx/>
              <a:buSzTx/>
              <a:buFontTx/>
              <a:buNone/>
              <a:defRPr b="1" sz="2000">
                <a:solidFill>
                  <a:srgbClr val="FFFFFF"/>
                </a:solidFill>
                <a:latin typeface="Tw Cen MT"/>
                <a:ea typeface="Tw Cen MT"/>
                <a:cs typeface="Tw Cen MT"/>
                <a:sym typeface="Tw Cen MT"/>
              </a:defRPr>
            </a:pPr>
          </a:p>
        </p:txBody>
      </p:sp>
      <p:sp>
        <p:nvSpPr>
          <p:cNvPr id="503" name="Text Placeholder 14"/>
          <p:cNvSpPr/>
          <p:nvPr>
            <p:ph type="body" sz="quarter" idx="22"/>
          </p:nvPr>
        </p:nvSpPr>
        <p:spPr>
          <a:xfrm>
            <a:off x="6400800" y="1752600"/>
            <a:ext cx="5181600" cy="640081"/>
          </a:xfrm>
          <a:prstGeom prst="rect">
            <a:avLst/>
          </a:prstGeom>
          <a:solidFill>
            <a:srgbClr val="D8B25C"/>
          </a:solidFill>
        </p:spPr>
        <p:txBody>
          <a:bodyPr anchor="ctr"/>
          <a:lstStyle/>
          <a:p>
            <a:pPr marL="0" indent="0">
              <a:spcBef>
                <a:spcPts val="700"/>
              </a:spcBef>
              <a:buClrTx/>
              <a:buSzTx/>
              <a:buFontTx/>
              <a:buNone/>
              <a:defRPr b="1" sz="2000">
                <a:solidFill>
                  <a:srgbClr val="FFFFFF"/>
                </a:solidFill>
                <a:latin typeface="Tw Cen MT"/>
                <a:ea typeface="Tw Cen MT"/>
                <a:cs typeface="Tw Cen MT"/>
                <a:sym typeface="Tw Cen MT"/>
              </a:defRPr>
            </a:pPr>
          </a:p>
        </p:txBody>
      </p:sp>
      <p:sp>
        <p:nvSpPr>
          <p:cNvPr id="504" name="Slide Number"/>
          <p:cNvSpPr txBox="1"/>
          <p:nvPr>
            <p:ph type="sldNum" sz="quarter" idx="2"/>
          </p:nvPr>
        </p:nvSpPr>
        <p:spPr>
          <a:xfrm>
            <a:off x="198272" y="1228089"/>
            <a:ext cx="314656" cy="332741"/>
          </a:xfrm>
          <a:prstGeom prst="rect">
            <a:avLst/>
          </a:prstGeom>
        </p:spPr>
        <p:txBody>
          <a:bodyPr>
            <a:normAutofit fontScale="100000" lnSpcReduction="0"/>
          </a:bodyPr>
          <a:lstStyle>
            <a:lvl1pPr algn="ctr">
              <a:defRPr>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bg>
      <p:bgPr>
        <a:solidFill>
          <a:srgbClr val="FFFFFF"/>
        </a:solidFill>
      </p:bgPr>
    </p:bg>
    <p:spTree>
      <p:nvGrpSpPr>
        <p:cNvPr id="1" name=""/>
        <p:cNvGrpSpPr/>
        <p:nvPr/>
      </p:nvGrpSpPr>
      <p:grpSpPr>
        <a:xfrm>
          <a:off x="0" y="0"/>
          <a:ext cx="0" cy="0"/>
          <a:chOff x="0" y="0"/>
          <a:chExt cx="0" cy="0"/>
        </a:xfrm>
      </p:grpSpPr>
      <p:sp>
        <p:nvSpPr>
          <p:cNvPr id="511" name="Rectangle 6"/>
          <p:cNvSpPr/>
          <p:nvPr/>
        </p:nvSpPr>
        <p:spPr>
          <a:xfrm>
            <a:off x="0" y="1234439"/>
            <a:ext cx="12192000" cy="320041"/>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12" name="Rectangle 7"/>
          <p:cNvSpPr/>
          <p:nvPr/>
        </p:nvSpPr>
        <p:spPr>
          <a:xfrm>
            <a:off x="0" y="1280160"/>
            <a:ext cx="711200" cy="228601"/>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13" name="Rectangle 8"/>
          <p:cNvSpPr/>
          <p:nvPr/>
        </p:nvSpPr>
        <p:spPr>
          <a:xfrm>
            <a:off x="787400" y="1280160"/>
            <a:ext cx="11404600" cy="228601"/>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14" name="Title Text"/>
          <p:cNvSpPr txBox="1"/>
          <p:nvPr>
            <p:ph type="title"/>
          </p:nvPr>
        </p:nvSpPr>
        <p:spPr>
          <a:xfrm>
            <a:off x="812800" y="228600"/>
            <a:ext cx="10871200" cy="990600"/>
          </a:xfrm>
          <a:prstGeom prst="rect">
            <a:avLst/>
          </a:prstGeom>
        </p:spPr>
        <p:txBody>
          <a:bodyPr/>
          <a:lstStyle>
            <a:lvl1pPr>
              <a:defRPr spc="0" sz="4400">
                <a:solidFill>
                  <a:srgbClr val="775F55"/>
                </a:solidFill>
                <a:latin typeface="Tw Cen MT"/>
                <a:ea typeface="Tw Cen MT"/>
                <a:cs typeface="Tw Cen MT"/>
                <a:sym typeface="Tw Cen MT"/>
              </a:defRPr>
            </a:lvl1pPr>
          </a:lstStyle>
          <a:p>
            <a:pPr/>
            <a:r>
              <a:t>Title Text</a:t>
            </a:r>
          </a:p>
        </p:txBody>
      </p:sp>
      <p:sp>
        <p:nvSpPr>
          <p:cNvPr id="515" name="Slide Number"/>
          <p:cNvSpPr txBox="1"/>
          <p:nvPr>
            <p:ph type="sldNum" sz="quarter" idx="2"/>
          </p:nvPr>
        </p:nvSpPr>
        <p:spPr>
          <a:xfrm>
            <a:off x="198272" y="1228089"/>
            <a:ext cx="314656" cy="332741"/>
          </a:xfrm>
          <a:prstGeom prst="rect">
            <a:avLst/>
          </a:prstGeom>
        </p:spPr>
        <p:txBody>
          <a:bodyPr>
            <a:normAutofit fontScale="100000" lnSpcReduction="0"/>
          </a:bodyPr>
          <a:lstStyle>
            <a:lvl1pPr algn="ctr">
              <a:defRPr>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FFFFFF"/>
        </a:solidFill>
      </p:bgPr>
    </p:bg>
    <p:spTree>
      <p:nvGrpSpPr>
        <p:cNvPr id="1" name=""/>
        <p:cNvGrpSpPr/>
        <p:nvPr/>
      </p:nvGrpSpPr>
      <p:grpSpPr>
        <a:xfrm>
          <a:off x="0" y="0"/>
          <a:ext cx="0" cy="0"/>
          <a:chOff x="0" y="0"/>
          <a:chExt cx="0" cy="0"/>
        </a:xfrm>
      </p:grpSpPr>
      <p:sp>
        <p:nvSpPr>
          <p:cNvPr id="522" name="Slide Number"/>
          <p:cNvSpPr txBox="1"/>
          <p:nvPr>
            <p:ph type="sldNum" sz="quarter" idx="2"/>
          </p:nvPr>
        </p:nvSpPr>
        <p:spPr>
          <a:xfrm>
            <a:off x="198272" y="6272530"/>
            <a:ext cx="314656" cy="332741"/>
          </a:xfrm>
          <a:prstGeom prst="rect">
            <a:avLst/>
          </a:prstGeom>
        </p:spPr>
        <p:txBody>
          <a:bodyPr>
            <a:normAutofit fontScale="100000" lnSpcReduction="0"/>
          </a:bodyPr>
          <a:lstStyle>
            <a:lvl1pPr algn="ctr">
              <a:defRPr>
                <a:solidFill>
                  <a:srgbClr val="775F55"/>
                </a:solidFill>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bg>
      <p:bgPr>
        <a:solidFill>
          <a:srgbClr val="FFFFFF"/>
        </a:solidFill>
      </p:bgPr>
    </p:bg>
    <p:spTree>
      <p:nvGrpSpPr>
        <p:cNvPr id="1" name=""/>
        <p:cNvGrpSpPr/>
        <p:nvPr/>
      </p:nvGrpSpPr>
      <p:grpSpPr>
        <a:xfrm>
          <a:off x="0" y="0"/>
          <a:ext cx="0" cy="0"/>
          <a:chOff x="0" y="0"/>
          <a:chExt cx="0" cy="0"/>
        </a:xfrm>
      </p:grpSpPr>
      <p:sp>
        <p:nvSpPr>
          <p:cNvPr id="529" name="Rectangle 6"/>
          <p:cNvSpPr/>
          <p:nvPr/>
        </p:nvSpPr>
        <p:spPr>
          <a:xfrm>
            <a:off x="0" y="1234439"/>
            <a:ext cx="12192000" cy="320041"/>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30" name="Rectangle 7"/>
          <p:cNvSpPr/>
          <p:nvPr/>
        </p:nvSpPr>
        <p:spPr>
          <a:xfrm>
            <a:off x="0" y="1280160"/>
            <a:ext cx="711200" cy="228601"/>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31" name="Rectangle 8"/>
          <p:cNvSpPr/>
          <p:nvPr/>
        </p:nvSpPr>
        <p:spPr>
          <a:xfrm>
            <a:off x="787400" y="1280160"/>
            <a:ext cx="11404600" cy="228601"/>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32" name="Title Text"/>
          <p:cNvSpPr txBox="1"/>
          <p:nvPr>
            <p:ph type="title"/>
          </p:nvPr>
        </p:nvSpPr>
        <p:spPr>
          <a:xfrm>
            <a:off x="812800" y="273050"/>
            <a:ext cx="10769600" cy="869950"/>
          </a:xfrm>
          <a:prstGeom prst="rect">
            <a:avLst/>
          </a:prstGeom>
        </p:spPr>
        <p:txBody>
          <a:bodyPr/>
          <a:lstStyle>
            <a:lvl1pPr>
              <a:defRPr spc="0" sz="4400">
                <a:solidFill>
                  <a:srgbClr val="775F55"/>
                </a:solidFill>
                <a:latin typeface="Tw Cen MT"/>
                <a:ea typeface="Tw Cen MT"/>
                <a:cs typeface="Tw Cen MT"/>
                <a:sym typeface="Tw Cen MT"/>
              </a:defRPr>
            </a:lvl1pPr>
          </a:lstStyle>
          <a:p>
            <a:pPr/>
            <a:r>
              <a:t>Title Text</a:t>
            </a:r>
          </a:p>
        </p:txBody>
      </p:sp>
      <p:sp>
        <p:nvSpPr>
          <p:cNvPr id="533" name="Body Level One…"/>
          <p:cNvSpPr txBox="1"/>
          <p:nvPr>
            <p:ph type="body" sz="quarter" idx="1"/>
          </p:nvPr>
        </p:nvSpPr>
        <p:spPr>
          <a:xfrm>
            <a:off x="812800" y="1752600"/>
            <a:ext cx="2133600" cy="4343400"/>
          </a:xfrm>
          <a:prstGeom prst="rect">
            <a:avLst/>
          </a:prstGeom>
          <a:solidFill>
            <a:srgbClr val="DD8047"/>
          </a:solidFill>
          <a:ln w="50800" cap="sq">
            <a:solidFill>
              <a:srgbClr val="DD8047"/>
            </a:solidFill>
            <a:miter lim="800000"/>
          </a:ln>
        </p:spPr>
        <p:txBody>
          <a:bodyPr lIns="91439" tIns="91439" rIns="91439" bIns="91439"/>
          <a:lstStyle>
            <a:lvl1pPr marL="0" indent="0">
              <a:spcBef>
                <a:spcPts val="1000"/>
              </a:spcBef>
              <a:buClrTx/>
              <a:buSzTx/>
              <a:buFontTx/>
              <a:buNone/>
              <a:defRPr sz="1800">
                <a:solidFill>
                  <a:srgbClr val="FFFFFF"/>
                </a:solidFill>
                <a:latin typeface="Tw Cen MT"/>
                <a:ea typeface="Tw Cen MT"/>
                <a:cs typeface="Tw Cen MT"/>
                <a:sym typeface="Tw Cen MT"/>
              </a:defRPr>
            </a:lvl1pPr>
            <a:lvl2pPr marL="0" indent="365760">
              <a:spcBef>
                <a:spcPts val="1000"/>
              </a:spcBef>
              <a:buClrTx/>
              <a:buSzTx/>
              <a:buFontTx/>
              <a:buNone/>
              <a:defRPr sz="1800">
                <a:solidFill>
                  <a:srgbClr val="FFFFFF"/>
                </a:solidFill>
                <a:latin typeface="Tw Cen MT"/>
                <a:ea typeface="Tw Cen MT"/>
                <a:cs typeface="Tw Cen MT"/>
                <a:sym typeface="Tw Cen MT"/>
              </a:defRPr>
            </a:lvl2pPr>
            <a:lvl3pPr marL="0" indent="685800">
              <a:spcBef>
                <a:spcPts val="1000"/>
              </a:spcBef>
              <a:buClrTx/>
              <a:buSzTx/>
              <a:buFontTx/>
              <a:buNone/>
              <a:defRPr sz="1800">
                <a:solidFill>
                  <a:srgbClr val="FFFFFF"/>
                </a:solidFill>
                <a:latin typeface="Tw Cen MT"/>
                <a:ea typeface="Tw Cen MT"/>
                <a:cs typeface="Tw Cen MT"/>
                <a:sym typeface="Tw Cen MT"/>
              </a:defRPr>
            </a:lvl3pPr>
            <a:lvl4pPr marL="0" indent="1143000">
              <a:spcBef>
                <a:spcPts val="1000"/>
              </a:spcBef>
              <a:buClrTx/>
              <a:buSzTx/>
              <a:buFontTx/>
              <a:buNone/>
              <a:defRPr sz="1800">
                <a:solidFill>
                  <a:srgbClr val="FFFFFF"/>
                </a:solidFill>
                <a:latin typeface="Tw Cen MT"/>
                <a:ea typeface="Tw Cen MT"/>
                <a:cs typeface="Tw Cen MT"/>
                <a:sym typeface="Tw Cen MT"/>
              </a:defRPr>
            </a:lvl4pPr>
            <a:lvl5pPr marL="0" indent="1600200">
              <a:spcBef>
                <a:spcPts val="1000"/>
              </a:spcBef>
              <a:buClrTx/>
              <a:buSzTx/>
              <a:buFontTx/>
              <a:buNone/>
              <a:defRPr sz="1800">
                <a:solidFill>
                  <a:srgbClr val="FFFFFF"/>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534" name="Slide Number"/>
          <p:cNvSpPr txBox="1"/>
          <p:nvPr>
            <p:ph type="sldNum" sz="quarter" idx="2"/>
          </p:nvPr>
        </p:nvSpPr>
        <p:spPr>
          <a:xfrm>
            <a:off x="198272" y="1228089"/>
            <a:ext cx="314656" cy="332741"/>
          </a:xfrm>
          <a:prstGeom prst="rect">
            <a:avLst/>
          </a:prstGeom>
        </p:spPr>
        <p:txBody>
          <a:bodyPr>
            <a:normAutofit fontScale="100000" lnSpcReduction="0"/>
          </a:bodyPr>
          <a:lstStyle>
            <a:lvl1pPr algn="ctr">
              <a:defRPr>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bg>
      <p:bgPr>
        <a:blipFill rotWithShape="1">
          <a:blip r:embed="rId2"/>
          <a:srcRect l="0" t="0" r="0" b="0"/>
          <a:tile tx="0" ty="0" sx="100000" sy="100000" flip="none" algn="tl"/>
        </a:blipFill>
      </p:bgPr>
    </p:bg>
    <p:spTree>
      <p:nvGrpSpPr>
        <p:cNvPr id="1" name=""/>
        <p:cNvGrpSpPr/>
        <p:nvPr/>
      </p:nvGrpSpPr>
      <p:grpSpPr>
        <a:xfrm>
          <a:off x="0" y="0"/>
          <a:ext cx="0" cy="0"/>
          <a:chOff x="0" y="0"/>
          <a:chExt cx="0" cy="0"/>
        </a:xfrm>
      </p:grpSpPr>
      <p:sp>
        <p:nvSpPr>
          <p:cNvPr id="541" name="Body Level One…"/>
          <p:cNvSpPr txBox="1"/>
          <p:nvPr>
            <p:ph type="body" sz="quarter" idx="1"/>
          </p:nvPr>
        </p:nvSpPr>
        <p:spPr>
          <a:xfrm>
            <a:off x="2133600" y="5486400"/>
            <a:ext cx="9753600" cy="685800"/>
          </a:xfrm>
          <a:prstGeom prst="rect">
            <a:avLst/>
          </a:prstGeom>
        </p:spPr>
        <p:txBody>
          <a:bodyPr/>
          <a:lstStyle>
            <a:lvl1pPr marL="0" indent="0">
              <a:spcBef>
                <a:spcPts val="700"/>
              </a:spcBef>
              <a:buClrTx/>
              <a:buSzTx/>
              <a:buFontTx/>
              <a:buNone/>
              <a:defRPr sz="1700">
                <a:solidFill>
                  <a:srgbClr val="000000"/>
                </a:solidFill>
                <a:latin typeface="Tw Cen MT"/>
                <a:ea typeface="Tw Cen MT"/>
                <a:cs typeface="Tw Cen MT"/>
                <a:sym typeface="Tw Cen MT"/>
              </a:defRPr>
            </a:lvl1pPr>
            <a:lvl2pPr marL="0" indent="365760">
              <a:spcBef>
                <a:spcPts val="700"/>
              </a:spcBef>
              <a:buClrTx/>
              <a:buSzTx/>
              <a:buFontTx/>
              <a:buNone/>
              <a:defRPr sz="1700">
                <a:solidFill>
                  <a:srgbClr val="000000"/>
                </a:solidFill>
                <a:latin typeface="Tw Cen MT"/>
                <a:ea typeface="Tw Cen MT"/>
                <a:cs typeface="Tw Cen MT"/>
                <a:sym typeface="Tw Cen MT"/>
              </a:defRPr>
            </a:lvl2pPr>
            <a:lvl3pPr marL="0" indent="685800">
              <a:spcBef>
                <a:spcPts val="700"/>
              </a:spcBef>
              <a:buClrTx/>
              <a:buSzTx/>
              <a:buFontTx/>
              <a:buNone/>
              <a:defRPr sz="1700">
                <a:solidFill>
                  <a:srgbClr val="000000"/>
                </a:solidFill>
                <a:latin typeface="Tw Cen MT"/>
                <a:ea typeface="Tw Cen MT"/>
                <a:cs typeface="Tw Cen MT"/>
                <a:sym typeface="Tw Cen MT"/>
              </a:defRPr>
            </a:lvl3pPr>
            <a:lvl4pPr marL="0" indent="1143000">
              <a:spcBef>
                <a:spcPts val="700"/>
              </a:spcBef>
              <a:buClrTx/>
              <a:buSzTx/>
              <a:buFontTx/>
              <a:buNone/>
              <a:defRPr sz="1700">
                <a:solidFill>
                  <a:srgbClr val="000000"/>
                </a:solidFill>
                <a:latin typeface="Tw Cen MT"/>
                <a:ea typeface="Tw Cen MT"/>
                <a:cs typeface="Tw Cen MT"/>
                <a:sym typeface="Tw Cen MT"/>
              </a:defRPr>
            </a:lvl4pPr>
            <a:lvl5pPr marL="0" indent="1600200">
              <a:spcBef>
                <a:spcPts val="700"/>
              </a:spcBef>
              <a:buClrTx/>
              <a:buSzTx/>
              <a:buFontTx/>
              <a:buNone/>
              <a:defRPr sz="1700">
                <a:solidFill>
                  <a:srgbClr val="000000"/>
                </a:solidFill>
                <a:latin typeface="Tw Cen MT"/>
                <a:ea typeface="Tw Cen MT"/>
                <a:cs typeface="Tw Cen MT"/>
                <a:sym typeface="Tw Cen MT"/>
              </a:defRPr>
            </a:lvl5pPr>
          </a:lstStyle>
          <a:p>
            <a:pPr/>
            <a:r>
              <a:t>Body Level One</a:t>
            </a:r>
          </a:p>
          <a:p>
            <a:pPr lvl="1"/>
            <a:r>
              <a:t>Body Level Two</a:t>
            </a:r>
          </a:p>
          <a:p>
            <a:pPr lvl="2"/>
            <a:r>
              <a:t>Body Level Three</a:t>
            </a:r>
          </a:p>
          <a:p>
            <a:pPr lvl="3"/>
            <a:r>
              <a:t>Body Level Four</a:t>
            </a:r>
          </a:p>
          <a:p>
            <a:pPr lvl="4"/>
            <a:r>
              <a:t>Body Level Five</a:t>
            </a:r>
          </a:p>
        </p:txBody>
      </p:sp>
      <p:sp>
        <p:nvSpPr>
          <p:cNvPr id="542" name="Rectangle 7"/>
          <p:cNvSpPr/>
          <p:nvPr/>
        </p:nvSpPr>
        <p:spPr>
          <a:xfrm>
            <a:off x="-12192" y="4572000"/>
            <a:ext cx="12192001" cy="886967"/>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43" name="Rectangle 8"/>
          <p:cNvSpPr/>
          <p:nvPr/>
        </p:nvSpPr>
        <p:spPr>
          <a:xfrm>
            <a:off x="-12193" y="4663440"/>
            <a:ext cx="1950722" cy="713233"/>
          </a:xfrm>
          <a:prstGeom prst="rect">
            <a:avLst/>
          </a:prstGeom>
          <a:solidFill>
            <a:srgbClr val="DD8047"/>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44" name="Rectangle 9"/>
          <p:cNvSpPr/>
          <p:nvPr/>
        </p:nvSpPr>
        <p:spPr>
          <a:xfrm>
            <a:off x="2060448" y="4654296"/>
            <a:ext cx="10131553" cy="713233"/>
          </a:xfrm>
          <a:prstGeom prst="rect">
            <a:avLst/>
          </a:prstGeom>
          <a:solidFill>
            <a:srgbClr val="94B6D2"/>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45" name="Title Text"/>
          <p:cNvSpPr txBox="1"/>
          <p:nvPr>
            <p:ph type="title"/>
          </p:nvPr>
        </p:nvSpPr>
        <p:spPr>
          <a:xfrm>
            <a:off x="2133600" y="4648200"/>
            <a:ext cx="9753600" cy="685800"/>
          </a:xfrm>
          <a:prstGeom prst="rect">
            <a:avLst/>
          </a:prstGeom>
        </p:spPr>
        <p:txBody>
          <a:bodyPr/>
          <a:lstStyle>
            <a:lvl1pPr>
              <a:defRPr spc="0" sz="2800">
                <a:solidFill>
                  <a:srgbClr val="FFFFFF"/>
                </a:solidFill>
                <a:latin typeface="Tw Cen MT"/>
                <a:ea typeface="Tw Cen MT"/>
                <a:cs typeface="Tw Cen MT"/>
                <a:sym typeface="Tw Cen MT"/>
              </a:defRPr>
            </a:lvl1pPr>
          </a:lstStyle>
          <a:p>
            <a:pPr/>
            <a:r>
              <a:t>Title Text</a:t>
            </a:r>
          </a:p>
        </p:txBody>
      </p:sp>
      <p:sp>
        <p:nvSpPr>
          <p:cNvPr id="546" name="Rectangle 10"/>
          <p:cNvSpPr/>
          <p:nvPr/>
        </p:nvSpPr>
        <p:spPr>
          <a:xfrm>
            <a:off x="1930400" y="0"/>
            <a:ext cx="134113" cy="6867143"/>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547" name="Picture Placeholder 2"/>
          <p:cNvSpPr/>
          <p:nvPr>
            <p:ph type="pic" idx="21"/>
          </p:nvPr>
        </p:nvSpPr>
        <p:spPr>
          <a:xfrm>
            <a:off x="2080767" y="0"/>
            <a:ext cx="10111233" cy="4568953"/>
          </a:xfrm>
          <a:prstGeom prst="rect">
            <a:avLst/>
          </a:prstGeom>
        </p:spPr>
        <p:txBody>
          <a:bodyPr lIns="91439" rIns="91439">
            <a:noAutofit/>
          </a:bodyPr>
          <a:lstStyle/>
          <a:p>
            <a:pPr/>
          </a:p>
        </p:txBody>
      </p:sp>
      <p:sp>
        <p:nvSpPr>
          <p:cNvPr id="548" name="Slide Number"/>
          <p:cNvSpPr txBox="1"/>
          <p:nvPr>
            <p:ph type="sldNum" sz="quarter" idx="2"/>
          </p:nvPr>
        </p:nvSpPr>
        <p:spPr>
          <a:xfrm>
            <a:off x="702614" y="4712017"/>
            <a:ext cx="525172" cy="574041"/>
          </a:xfrm>
          <a:prstGeom prst="rect">
            <a:avLst/>
          </a:prstGeom>
        </p:spPr>
        <p:txBody>
          <a:bodyPr>
            <a:normAutofit fontScale="100000" lnSpcReduction="0"/>
          </a:bodyPr>
          <a:lstStyle>
            <a:lvl1pPr algn="ctr">
              <a:defRPr sz="2800">
                <a:latin typeface="Tw Cen MT"/>
                <a:ea typeface="Tw Cen MT"/>
                <a:cs typeface="Tw Cen MT"/>
                <a:sym typeface="Tw Cen MT"/>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 Id="rId32" Type="http://schemas.openxmlformats.org/officeDocument/2006/relationships/slideLayout" Target="../slideLayouts/slideLayout31.xml"/><Relationship Id="rId33" Type="http://schemas.openxmlformats.org/officeDocument/2006/relationships/slideLayout" Target="../slideLayouts/slideLayout32.xml"/><Relationship Id="rId34" Type="http://schemas.openxmlformats.org/officeDocument/2006/relationships/slideLayout" Target="../slideLayouts/slideLayout33.xml"/><Relationship Id="rId35" Type="http://schemas.openxmlformats.org/officeDocument/2006/relationships/slideLayout" Target="../slideLayouts/slideLayout34.xml"/><Relationship Id="rId36" Type="http://schemas.openxmlformats.org/officeDocument/2006/relationships/slideLayout" Target="../slideLayouts/slideLayout35.xml"/><Relationship Id="rId37" Type="http://schemas.openxmlformats.org/officeDocument/2006/relationships/slideLayout" Target="../slideLayouts/slideLayout36.xml"/><Relationship Id="rId38" Type="http://schemas.openxmlformats.org/officeDocument/2006/relationships/slideLayout" Target="../slideLayouts/slideLayout37.xml"/><Relationship Id="rId39" Type="http://schemas.openxmlformats.org/officeDocument/2006/relationships/slideLayout" Target="../slideLayouts/slideLayout38.xml"/><Relationship Id="rId40" Type="http://schemas.openxmlformats.org/officeDocument/2006/relationships/slideLayout" Target="../slideLayouts/slideLayout39.xml"/><Relationship Id="rId41" Type="http://schemas.openxmlformats.org/officeDocument/2006/relationships/slideLayout" Target="../slideLayouts/slideLayout40.xml"/><Relationship Id="rId42" Type="http://schemas.openxmlformats.org/officeDocument/2006/relationships/slideLayout" Target="../slideLayouts/slideLayout41.xml"/><Relationship Id="rId43" Type="http://schemas.openxmlformats.org/officeDocument/2006/relationships/slideLayout" Target="../slideLayouts/slideLayout42.xml"/><Relationship Id="rId44" Type="http://schemas.openxmlformats.org/officeDocument/2006/relationships/slideLayout" Target="../slideLayouts/slideLayout43.xml"/><Relationship Id="rId45" Type="http://schemas.openxmlformats.org/officeDocument/2006/relationships/slideLayout" Target="../slideLayouts/slideLayout44.xml"/><Relationship Id="rId46" Type="http://schemas.openxmlformats.org/officeDocument/2006/relationships/slideLayout" Target="../slideLayouts/slideLayout45.xml"/><Relationship Id="rId47" Type="http://schemas.openxmlformats.org/officeDocument/2006/relationships/slideLayout" Target="../slideLayouts/slideLayout46.xml"/><Relationship Id="rId48" Type="http://schemas.openxmlformats.org/officeDocument/2006/relationships/slideLayout" Target="../slideLayouts/slideLayout4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gradFill flip="none" rotWithShape="1">
          <a:gsLst>
            <a:gs pos="0">
              <a:srgbClr val="FFFFFF"/>
            </a:gs>
            <a:gs pos="40000">
              <a:srgbClr val="EDEDED"/>
            </a:gs>
            <a:gs pos="100000">
              <a:srgbClr val="B1B1B1"/>
            </a:gs>
          </a:gsLst>
          <a:lin ang="5400000" scaled="0"/>
        </a:gradFill>
      </p:bgPr>
    </p:bg>
    <p:spTree>
      <p:nvGrpSpPr>
        <p:cNvPr id="1" name=""/>
        <p:cNvGrpSpPr/>
        <p:nvPr/>
      </p:nvGrpSpPr>
      <p:grpSpPr>
        <a:xfrm>
          <a:off x="0" y="0"/>
          <a:ext cx="0" cy="0"/>
          <a:chOff x="0" y="0"/>
          <a:chExt cx="0" cy="0"/>
        </a:xfrm>
      </p:grpSpPr>
      <p:sp>
        <p:nvSpPr>
          <p:cNvPr id="2" name="Rectangle 9"/>
          <p:cNvSpPr/>
          <p:nvPr/>
        </p:nvSpPr>
        <p:spPr>
          <a:xfrm>
            <a:off x="0" y="220785"/>
            <a:ext cx="12192000" cy="228601"/>
          </a:xfrm>
          <a:prstGeom prst="rect">
            <a:avLst/>
          </a:prstGeom>
          <a:solidFill>
            <a:srgbClr val="FFFFFF"/>
          </a:solidFill>
          <a:ln w="12700">
            <a:miter lim="400000"/>
          </a:ln>
        </p:spPr>
        <p:txBody>
          <a:bodyPr lIns="45719" rIns="45719" anchor="ctr"/>
          <a:lstStyle/>
          <a:p>
            <a:pPr algn="ctr">
              <a:defRPr>
                <a:solidFill>
                  <a:srgbClr val="FFFFFF"/>
                </a:solidFill>
              </a:defRPr>
            </a:pPr>
          </a:p>
        </p:txBody>
      </p:sp>
      <p:sp>
        <p:nvSpPr>
          <p:cNvPr id="3" name="Rectangle 6"/>
          <p:cNvSpPr/>
          <p:nvPr/>
        </p:nvSpPr>
        <p:spPr>
          <a:xfrm>
            <a:off x="0" y="-1"/>
            <a:ext cx="12192000" cy="365762"/>
          </a:xfrm>
          <a:prstGeom prst="rect">
            <a:avLst/>
          </a:prstGeom>
          <a:solidFill>
            <a:schemeClr val="accent1"/>
          </a:solidFill>
          <a:ln w="12700">
            <a:miter lim="400000"/>
          </a:ln>
        </p:spPr>
        <p:txBody>
          <a:bodyPr lIns="45719" rIns="45719" anchor="ctr"/>
          <a:lstStyle/>
          <a:p>
            <a:pPr algn="ctr">
              <a:defRPr>
                <a:solidFill>
                  <a:srgbClr val="FFFFFF"/>
                </a:solidFill>
              </a:defRPr>
            </a:pPr>
          </a:p>
        </p:txBody>
      </p:sp>
      <p:sp>
        <p:nvSpPr>
          <p:cNvPr id="4" name="Title Text"/>
          <p:cNvSpPr txBox="1"/>
          <p:nvPr>
            <p:ph type="title"/>
          </p:nvPr>
        </p:nvSpPr>
        <p:spPr>
          <a:xfrm>
            <a:off x="609600" y="533400"/>
            <a:ext cx="10972800" cy="990600"/>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Title Text</a:t>
            </a:r>
          </a:p>
        </p:txBody>
      </p:sp>
      <p:sp>
        <p:nvSpPr>
          <p:cNvPr id="5" name="Body Level One…"/>
          <p:cNvSpPr txBox="1"/>
          <p:nvPr>
            <p:ph type="body" idx="1"/>
          </p:nvPr>
        </p:nvSpPr>
        <p:spPr>
          <a:xfrm>
            <a:off x="609600" y="1600200"/>
            <a:ext cx="10972800" cy="4876800"/>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6" name="Slide Number"/>
          <p:cNvSpPr txBox="1"/>
          <p:nvPr>
            <p:ph type="sldNum" sz="quarter" idx="2"/>
          </p:nvPr>
        </p:nvSpPr>
        <p:spPr>
          <a:xfrm>
            <a:off x="10160000" y="38468"/>
            <a:ext cx="301908" cy="288824"/>
          </a:xfrm>
          <a:prstGeom prst="rect">
            <a:avLst/>
          </a:prstGeom>
          <a:ln w="12700">
            <a:miter lim="400000"/>
          </a:ln>
        </p:spPr>
        <p:txBody>
          <a:bodyPr wrap="none" lIns="45719" rIns="45719" anchor="ctr">
            <a:spAutoFit/>
          </a:bodyPr>
          <a:lstStyle>
            <a:lvl1pPr>
              <a:defRPr b="1" sz="1400">
                <a:solidFill>
                  <a:srgbClr val="FFFFF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Lst>
  <p:transition xmlns:p14="http://schemas.microsoft.com/office/powerpoint/2010/main" spd="med" advClick="1"/>
  <p:txStyles>
    <p:titleStyle>
      <a:lvl1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1pPr>
      <a:lvl2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2pPr>
      <a:lvl3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3pPr>
      <a:lvl4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4pPr>
      <a:lvl5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5pPr>
      <a:lvl6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6pPr>
      <a:lvl7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7pPr>
      <a:lvl8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8pPr>
      <a:lvl9pPr marL="0" marR="0" indent="0" algn="l" defTabSz="914400" rtl="0" latinLnBrk="0">
        <a:lnSpc>
          <a:spcPct val="100000"/>
        </a:lnSpc>
        <a:spcBef>
          <a:spcPts val="0"/>
        </a:spcBef>
        <a:spcAft>
          <a:spcPts val="0"/>
        </a:spcAft>
        <a:buClrTx/>
        <a:buSzTx/>
        <a:buFontTx/>
        <a:buNone/>
        <a:tabLst/>
        <a:defRPr b="0" baseline="0" cap="none" i="0" spc="-100" strike="noStrike" sz="4000" u="none">
          <a:solidFill>
            <a:srgbClr val="D2533C"/>
          </a:solidFill>
          <a:uFillTx/>
          <a:latin typeface="Arial"/>
          <a:ea typeface="Arial"/>
          <a:cs typeface="Arial"/>
          <a:sym typeface="Arial"/>
        </a:defRPr>
      </a:lvl9pPr>
    </p:titleStyle>
    <p:bodyStyle>
      <a:lvl1pPr marL="182879" marR="0" indent="-182879" algn="l" defTabSz="914400" rtl="0" latinLnBrk="0">
        <a:lnSpc>
          <a:spcPct val="100000"/>
        </a:lnSpc>
        <a:spcBef>
          <a:spcPts val="500"/>
        </a:spcBef>
        <a:spcAft>
          <a:spcPts val="0"/>
        </a:spcAft>
        <a:buClr>
          <a:schemeClr val="accent1"/>
        </a:buClr>
        <a:buSzPct val="85000"/>
        <a:buFont typeface="Arial"/>
        <a:buChar char="•"/>
        <a:tabLst/>
        <a:defRPr b="0" baseline="0" cap="none" i="0" spc="0" strike="noStrike" sz="2400" u="none">
          <a:solidFill>
            <a:srgbClr val="292934"/>
          </a:solidFill>
          <a:uFillTx/>
          <a:latin typeface="Arial"/>
          <a:ea typeface="Arial"/>
          <a:cs typeface="Arial"/>
          <a:sym typeface="Arial"/>
        </a:defRPr>
      </a:lvl1pPr>
      <a:lvl2pPr marL="493775" marR="0" indent="-219455" algn="l" defTabSz="914400" rtl="0" latinLnBrk="0">
        <a:lnSpc>
          <a:spcPct val="100000"/>
        </a:lnSpc>
        <a:spcBef>
          <a:spcPts val="500"/>
        </a:spcBef>
        <a:spcAft>
          <a:spcPts val="0"/>
        </a:spcAft>
        <a:buClr>
          <a:schemeClr val="accent1"/>
        </a:buClr>
        <a:buSzPct val="85000"/>
        <a:buFont typeface="Arial"/>
        <a:buChar char="•"/>
        <a:tabLst/>
        <a:defRPr b="0" baseline="0" cap="none" i="0" spc="0" strike="noStrike" sz="2400" u="none">
          <a:solidFill>
            <a:srgbClr val="292934"/>
          </a:solidFill>
          <a:uFillTx/>
          <a:latin typeface="Arial"/>
          <a:ea typeface="Arial"/>
          <a:cs typeface="Arial"/>
          <a:sym typeface="Arial"/>
        </a:defRPr>
      </a:lvl2pPr>
      <a:lvl3pPr marL="792479" marR="0" indent="-243840" algn="l" defTabSz="914400" rtl="0" latinLnBrk="0">
        <a:lnSpc>
          <a:spcPct val="100000"/>
        </a:lnSpc>
        <a:spcBef>
          <a:spcPts val="500"/>
        </a:spcBef>
        <a:spcAft>
          <a:spcPts val="0"/>
        </a:spcAft>
        <a:buClr>
          <a:schemeClr val="accent1"/>
        </a:buClr>
        <a:buSzPct val="90000"/>
        <a:buFont typeface="Arial"/>
        <a:buChar char="•"/>
        <a:tabLst/>
        <a:defRPr b="0" baseline="0" cap="none" i="0" spc="0" strike="noStrike" sz="2400" u="none">
          <a:solidFill>
            <a:srgbClr val="292934"/>
          </a:solidFill>
          <a:uFillTx/>
          <a:latin typeface="Arial"/>
          <a:ea typeface="Arial"/>
          <a:cs typeface="Arial"/>
          <a:sym typeface="Arial"/>
        </a:defRPr>
      </a:lvl3pPr>
      <a:lvl4pPr marL="1097279" marR="0" indent="-274319" algn="l" defTabSz="914400" rtl="0" latinLnBrk="0">
        <a:lnSpc>
          <a:spcPct val="100000"/>
        </a:lnSpc>
        <a:spcBef>
          <a:spcPts val="500"/>
        </a:spcBef>
        <a:spcAft>
          <a:spcPts val="0"/>
        </a:spcAft>
        <a:buClr>
          <a:schemeClr val="accent1"/>
        </a:buClr>
        <a:buSzPct val="100000"/>
        <a:buFont typeface="Arial"/>
        <a:buChar char="•"/>
        <a:tabLst/>
        <a:defRPr b="0" baseline="0" cap="none" i="0" spc="0" strike="noStrike" sz="2400" u="none">
          <a:solidFill>
            <a:srgbClr val="292934"/>
          </a:solidFill>
          <a:uFillTx/>
          <a:latin typeface="Arial"/>
          <a:ea typeface="Arial"/>
          <a:cs typeface="Arial"/>
          <a:sym typeface="Arial"/>
        </a:defRPr>
      </a:lvl4pPr>
      <a:lvl5pPr marL="1286691" marR="0" indent="-235131" algn="l" defTabSz="914400" rtl="0" latinLnBrk="0">
        <a:lnSpc>
          <a:spcPct val="100000"/>
        </a:lnSpc>
        <a:spcBef>
          <a:spcPts val="500"/>
        </a:spcBef>
        <a:spcAft>
          <a:spcPts val="0"/>
        </a:spcAft>
        <a:buClr>
          <a:schemeClr val="accent1"/>
        </a:buClr>
        <a:buSzPct val="100000"/>
        <a:buFont typeface="Arial"/>
        <a:buChar char="•"/>
        <a:tabLst/>
        <a:defRPr b="0" baseline="0" cap="none" i="0" spc="0" strike="noStrike" sz="2400" u="none">
          <a:solidFill>
            <a:srgbClr val="292934"/>
          </a:solidFill>
          <a:uFillTx/>
          <a:latin typeface="Arial"/>
          <a:ea typeface="Arial"/>
          <a:cs typeface="Arial"/>
          <a:sym typeface="Arial"/>
        </a:defRPr>
      </a:lvl5pPr>
      <a:lvl6pPr marL="1526344" marR="0" indent="-337624" algn="l" defTabSz="914400" rtl="0" latinLnBrk="0">
        <a:lnSpc>
          <a:spcPct val="100000"/>
        </a:lnSpc>
        <a:spcBef>
          <a:spcPts val="500"/>
        </a:spcBef>
        <a:spcAft>
          <a:spcPts val="0"/>
        </a:spcAft>
        <a:buClr>
          <a:schemeClr val="accent1"/>
        </a:buClr>
        <a:buSzPct val="100000"/>
        <a:buFont typeface="Arial"/>
        <a:buChar char="•"/>
        <a:tabLst/>
        <a:defRPr b="0" baseline="0" cap="none" i="0" spc="0" strike="noStrike" sz="2400" u="none">
          <a:solidFill>
            <a:srgbClr val="292934"/>
          </a:solidFill>
          <a:uFillTx/>
          <a:latin typeface="Arial"/>
          <a:ea typeface="Arial"/>
          <a:cs typeface="Arial"/>
          <a:sym typeface="Arial"/>
        </a:defRPr>
      </a:lvl6pPr>
      <a:lvl7pPr marL="1709224" marR="0" indent="-337624" algn="l" defTabSz="914400" rtl="0" latinLnBrk="0">
        <a:lnSpc>
          <a:spcPct val="100000"/>
        </a:lnSpc>
        <a:spcBef>
          <a:spcPts val="500"/>
        </a:spcBef>
        <a:spcAft>
          <a:spcPts val="0"/>
        </a:spcAft>
        <a:buClr>
          <a:schemeClr val="accent1"/>
        </a:buClr>
        <a:buSzPct val="100000"/>
        <a:buFont typeface="Arial"/>
        <a:buChar char="•"/>
        <a:tabLst/>
        <a:defRPr b="0" baseline="0" cap="none" i="0" spc="0" strike="noStrike" sz="2400" u="none">
          <a:solidFill>
            <a:srgbClr val="292934"/>
          </a:solidFill>
          <a:uFillTx/>
          <a:latin typeface="Arial"/>
          <a:ea typeface="Arial"/>
          <a:cs typeface="Arial"/>
          <a:sym typeface="Arial"/>
        </a:defRPr>
      </a:lvl7pPr>
      <a:lvl8pPr marL="1892104" marR="0" indent="-337624" algn="l" defTabSz="914400" rtl="0" latinLnBrk="0">
        <a:lnSpc>
          <a:spcPct val="100000"/>
        </a:lnSpc>
        <a:spcBef>
          <a:spcPts val="500"/>
        </a:spcBef>
        <a:spcAft>
          <a:spcPts val="0"/>
        </a:spcAft>
        <a:buClr>
          <a:schemeClr val="accent1"/>
        </a:buClr>
        <a:buSzPct val="100000"/>
        <a:buFont typeface="Arial"/>
        <a:buChar char="•"/>
        <a:tabLst/>
        <a:defRPr b="0" baseline="0" cap="none" i="0" spc="0" strike="noStrike" sz="2400" u="none">
          <a:solidFill>
            <a:srgbClr val="292934"/>
          </a:solidFill>
          <a:uFillTx/>
          <a:latin typeface="Arial"/>
          <a:ea typeface="Arial"/>
          <a:cs typeface="Arial"/>
          <a:sym typeface="Arial"/>
        </a:defRPr>
      </a:lvl8pPr>
      <a:lvl9pPr marL="2074984" marR="0" indent="-337624" algn="l" defTabSz="914400" rtl="0" latinLnBrk="0">
        <a:lnSpc>
          <a:spcPct val="100000"/>
        </a:lnSpc>
        <a:spcBef>
          <a:spcPts val="500"/>
        </a:spcBef>
        <a:spcAft>
          <a:spcPts val="0"/>
        </a:spcAft>
        <a:buClr>
          <a:schemeClr val="accent1"/>
        </a:buClr>
        <a:buSzPct val="100000"/>
        <a:buFont typeface="Arial"/>
        <a:buChar char="•"/>
        <a:tabLst/>
        <a:defRPr b="0" baseline="0" cap="none" i="0" spc="0" strike="noStrike" sz="2400" u="none">
          <a:solidFill>
            <a:srgbClr val="292934"/>
          </a:solidFill>
          <a:uFillTx/>
          <a:latin typeface="Arial"/>
          <a:ea typeface="Arial"/>
          <a:cs typeface="Arial"/>
          <a:sym typeface="Arial"/>
        </a:defRPr>
      </a:lvl9pPr>
    </p:bodyStyle>
    <p:otherStyle>
      <a:lvl1pPr marL="0" marR="0" indent="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1pPr>
      <a:lvl2pPr marL="0" marR="0" indent="4572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2pPr>
      <a:lvl3pPr marL="0" marR="0" indent="9144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3pPr>
      <a:lvl4pPr marL="0" marR="0" indent="13716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4pPr>
      <a:lvl5pPr marL="0" marR="0" indent="18288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5pPr>
      <a:lvl6pPr marL="0" marR="0" indent="22860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6pPr>
      <a:lvl7pPr marL="0" marR="0" indent="27432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7pPr>
      <a:lvl8pPr marL="0" marR="0" indent="32004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8pPr>
      <a:lvl9pPr marL="0" marR="0" indent="3657600" algn="l" defTabSz="914400" rtl="0" latinLnBrk="0">
        <a:lnSpc>
          <a:spcPct val="100000"/>
        </a:lnSpc>
        <a:spcBef>
          <a:spcPts val="0"/>
        </a:spcBef>
        <a:spcAft>
          <a:spcPts val="0"/>
        </a:spcAft>
        <a:buClrTx/>
        <a:buSzTx/>
        <a:buFontTx/>
        <a:buNone/>
        <a:tabLst/>
        <a:defRPr b="1" baseline="0" cap="none" i="0" spc="0" strike="noStrike" sz="1400" u="none">
          <a:solidFill>
            <a:schemeClr val="tx1"/>
          </a:solidFill>
          <a:uFillTx/>
          <a:latin typeface="+mn-lt"/>
          <a:ea typeface="+mn-ea"/>
          <a:cs typeface="+mn-cs"/>
          <a:sym typeface="Arial"/>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9.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10.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xml"/><Relationship Id="rId3" Type="http://schemas.openxmlformats.org/officeDocument/2006/relationships/image" Target="../media/image11.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 Id="rId4" Type="http://schemas.openxmlformats.org/officeDocument/2006/relationships/image" Target="../media/image12.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3.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 Id="rId4" Type="http://schemas.openxmlformats.org/officeDocument/2006/relationships/image" Target="../media/image8.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4.jpeg"/><Relationship Id="rId4" Type="http://schemas.openxmlformats.org/officeDocument/2006/relationships/image" Target="../media/image1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6" Type="http://schemas.openxmlformats.org/officeDocument/2006/relationships/image" Target="../media/image13.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4.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6.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5.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7.jpeg"/></Relationships>

</file>

<file path=ppt/slides/_rels/slide17.xml.rels><?xml version="1.0" encoding="UTF-8"?>
<Relationships xmlns="http://schemas.openxmlformats.org/package/2006/relationships"><Relationship Id="rId1" Type="http://schemas.openxmlformats.org/officeDocument/2006/relationships/slideLayout" Target="../slideLayouts/slideLayout31.xml"/><Relationship Id="rId2" Type="http://schemas.openxmlformats.org/officeDocument/2006/relationships/notesSlide" Target="../notesSlides/notesSlide15.xml"/><Relationship Id="rId3" Type="http://schemas.openxmlformats.org/officeDocument/2006/relationships/image" Target="../media/image18.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notesSlide" Target="../notesSlides/notesSlide16.xml"/><Relationship Id="rId3" Type="http://schemas.openxmlformats.org/officeDocument/2006/relationships/image" Target="../media/image19.jpeg"/><Relationship Id="rId4" Type="http://schemas.openxmlformats.org/officeDocument/2006/relationships/image" Target="../media/image20.jpe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investor.apple.com/investor-relations/default.aspx" TargetMode="External"/><Relationship Id="rId3" Type="http://schemas.openxmlformats.org/officeDocument/2006/relationships/hyperlink" Target="https://www.apple.com/environment/pdf/Apple_Environmental_Progress_Report_2023.pdf" TargetMode="External"/><Relationship Id="rId4" Type="http://schemas.openxmlformats.org/officeDocument/2006/relationships/hyperlink" Target="https://www.apple.com/careers/ae/teams/corporate-functions.html#:~:text=Finance,investment strategies and risk management" TargetMode="External"/><Relationship Id="rId5" Type="http://schemas.openxmlformats.org/officeDocument/2006/relationships/hyperlink" Target="https://www.wired.com/story/apples-ai-strategy-stand-out-by-standing-down/" TargetMode="External"/><Relationship Id="rId6" Type="http://schemas.openxmlformats.org/officeDocument/2006/relationships/hyperlink" Target="https://www.nytimes.com/2012/01/26/business/ieconomy-apples-ipad-and-the-human-costs-for-workers-in-china.html" TargetMode="External"/><Relationship Id="rId7" Type="http://schemas.openxmlformats.org/officeDocument/2006/relationships/hyperlink" Target="https://hbr.org/2020/11/how-apple-is-organized-for-innovation" TargetMode="External"/><Relationship Id="rId8" Type="http://schemas.openxmlformats.org/officeDocument/2006/relationships/hyperlink" Target="https://hbr.org/video/6226656271001/how-apple-is-organized-for-innovation-the-functional-organization" TargetMode="External"/><Relationship Id="rId9" Type="http://schemas.openxmlformats.org/officeDocument/2006/relationships/hyperlink" Target="https://panmore.com/apple-inc-stakeholder-analysis-corporate-social-responsibility" TargetMode="External"/><Relationship Id="rId10" Type="http://schemas.openxmlformats.org/officeDocument/2006/relationships/hyperlink" Target="https://panmore.com/apple-inc-organizational-structure-features-pros-cons" TargetMode="External"/><Relationship Id="rId11" Type="http://schemas.openxmlformats.org/officeDocument/2006/relationships/hyperlink" Target="https://www.forbes.com/sites/christinemoorman/2018/01/12/why-apple-is-still-a-great-marketer-and-what-you-can-learn/?sh=a4624d915bd0" TargetMode="External"/><Relationship Id="rId12" Type="http://schemas.openxmlformats.org/officeDocument/2006/relationships/hyperlink" Target="https://www.organimi.com/resources/organizational-chart-guide/" TargetMode="External"/><Relationship Id="rId13" Type="http://schemas.openxmlformats.org/officeDocument/2006/relationships/hyperlink" Target="https://www.forbes.com/sites/curtissmith/2018/05/25/how-apples-gdpr-privacy-changes-will-affect-you/" TargetMode="External"/><Relationship Id="rId14" Type="http://schemas.openxmlformats.org/officeDocument/2006/relationships/hyperlink" Target="https://www.statista.com/statis" TargetMode="External"/></Relationships>

</file>

<file path=ppt/slides/_rels/slide2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jpeg"/><Relationship Id="rId3"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7" name="Rectangle 22"/>
          <p:cNvSpPr/>
          <p:nvPr/>
        </p:nvSpPr>
        <p:spPr>
          <a:xfrm>
            <a:off x="0" y="0"/>
            <a:ext cx="12192000" cy="6858000"/>
          </a:xfrm>
          <a:prstGeom prst="rect">
            <a:avLst/>
          </a:prstGeom>
          <a:ln w="12700">
            <a:miter lim="400000"/>
          </a:ln>
        </p:spPr>
        <p:txBody>
          <a:bodyPr lIns="45719" rIns="45719" anchor="ctr"/>
          <a:lstStyle/>
          <a:p>
            <a:pPr algn="ctr">
              <a:defRPr>
                <a:solidFill>
                  <a:srgbClr val="FFFFFF"/>
                </a:solidFill>
              </a:defRPr>
            </a:pPr>
          </a:p>
        </p:txBody>
      </p:sp>
      <p:pic>
        <p:nvPicPr>
          <p:cNvPr id="558" name="Picture 3" descr="Picture 3"/>
          <p:cNvPicPr>
            <a:picLocks noChangeAspect="1"/>
          </p:cNvPicPr>
          <p:nvPr/>
        </p:nvPicPr>
        <p:blipFill>
          <a:blip r:embed="rId2">
            <a:extLst/>
          </a:blip>
          <a:srcRect l="1785" t="6593" r="19394" b="0"/>
          <a:stretch>
            <a:fillRect/>
          </a:stretch>
        </p:blipFill>
        <p:spPr>
          <a:xfrm>
            <a:off x="3982546" y="9"/>
            <a:ext cx="8209458" cy="6857918"/>
          </a:xfrm>
          <a:prstGeom prst="rect">
            <a:avLst/>
          </a:prstGeom>
          <a:ln w="12700">
            <a:miter lim="400000"/>
          </a:ln>
        </p:spPr>
      </p:pic>
      <p:sp>
        <p:nvSpPr>
          <p:cNvPr id="559" name="Rectangle 24"/>
          <p:cNvSpPr/>
          <p:nvPr/>
        </p:nvSpPr>
        <p:spPr>
          <a:xfrm>
            <a:off x="4" y="0"/>
            <a:ext cx="9756603" cy="6858000"/>
          </a:xfrm>
          <a:prstGeom prst="rect">
            <a:avLst/>
          </a:prstGeom>
          <a:gradFill>
            <a:gsLst>
              <a:gs pos="0">
                <a:srgbClr val="292934">
                  <a:alpha val="0"/>
                </a:srgbClr>
              </a:gs>
              <a:gs pos="19000">
                <a:srgbClr val="292934">
                  <a:alpha val="38000"/>
                </a:srgbClr>
              </a:gs>
              <a:gs pos="35000">
                <a:srgbClr val="292934">
                  <a:alpha val="78000"/>
                </a:srgbClr>
              </a:gs>
              <a:gs pos="58000">
                <a:srgbClr val="292934"/>
              </a:gs>
              <a:gs pos="100000">
                <a:srgbClr val="292934"/>
              </a:gs>
            </a:gsLst>
            <a:lin ang="10800000"/>
          </a:gradFill>
          <a:ln w="12700">
            <a:miter lim="400000"/>
          </a:ln>
        </p:spPr>
        <p:txBody>
          <a:bodyPr lIns="45719" rIns="45719" anchor="ctr"/>
          <a:lstStyle/>
          <a:p>
            <a:pPr algn="ctr">
              <a:defRPr>
                <a:solidFill>
                  <a:srgbClr val="FFFFFF"/>
                </a:solidFill>
              </a:defRPr>
            </a:pPr>
          </a:p>
        </p:txBody>
      </p:sp>
      <p:sp>
        <p:nvSpPr>
          <p:cNvPr id="560" name="Title 1"/>
          <p:cNvSpPr txBox="1"/>
          <p:nvPr>
            <p:ph type="title"/>
          </p:nvPr>
        </p:nvSpPr>
        <p:spPr>
          <a:xfrm>
            <a:off x="190500" y="600076"/>
            <a:ext cx="7200900" cy="1938275"/>
          </a:xfrm>
          <a:prstGeom prst="rect">
            <a:avLst/>
          </a:prstGeom>
        </p:spPr>
        <p:txBody>
          <a:bodyPr anchor="b"/>
          <a:lstStyle>
            <a:lvl1pPr>
              <a:defRPr b="1" sz="3200">
                <a:solidFill>
                  <a:srgbClr val="FFFFFF"/>
                </a:solidFill>
                <a:latin typeface="Aptos(body)"/>
                <a:ea typeface="Aptos(body)"/>
                <a:cs typeface="Aptos(body)"/>
                <a:sym typeface="Aptos(body)"/>
              </a:defRPr>
            </a:lvl1pPr>
          </a:lstStyle>
          <a:p>
            <a:pPr/>
            <a:r>
              <a:t> PRESENTATION OF APPLE INC.</a:t>
            </a:r>
          </a:p>
        </p:txBody>
      </p:sp>
      <p:sp>
        <p:nvSpPr>
          <p:cNvPr id="561" name="Content Placeholder 2"/>
          <p:cNvSpPr txBox="1"/>
          <p:nvPr>
            <p:ph type="body" sz="half" idx="1"/>
          </p:nvPr>
        </p:nvSpPr>
        <p:spPr>
          <a:xfrm>
            <a:off x="371095" y="2895604"/>
            <a:ext cx="5149813" cy="3762958"/>
          </a:xfrm>
          <a:prstGeom prst="rect">
            <a:avLst/>
          </a:prstGeom>
        </p:spPr>
        <p:txBody>
          <a:bodyPr/>
          <a:lstStyle/>
          <a:p>
            <a:pPr marL="0" indent="0">
              <a:spcBef>
                <a:spcPts val="300"/>
              </a:spcBef>
              <a:buSzTx/>
              <a:buNone/>
              <a:defRPr b="1" sz="1600">
                <a:solidFill>
                  <a:srgbClr val="FFFFFF"/>
                </a:solidFill>
                <a:latin typeface="Aptos(body)"/>
                <a:ea typeface="Aptos(body)"/>
                <a:cs typeface="Aptos(body)"/>
                <a:sym typeface="Aptos(body)"/>
              </a:defRPr>
            </a:pPr>
            <a:r>
              <a:t>Programme </a:t>
            </a:r>
            <a:r>
              <a:rPr b="0"/>
              <a:t>: </a:t>
            </a:r>
            <a:r>
              <a:rPr b="0" i="1"/>
              <a:t>BA Business Management</a:t>
            </a:r>
            <a:endParaRPr i="1"/>
          </a:p>
          <a:p>
            <a:pPr marL="0" indent="0">
              <a:spcBef>
                <a:spcPts val="300"/>
              </a:spcBef>
              <a:buSzTx/>
              <a:buNone/>
              <a:defRPr b="1" sz="1600">
                <a:solidFill>
                  <a:srgbClr val="FFFFFF"/>
                </a:solidFill>
                <a:latin typeface="Aptos(body)"/>
                <a:ea typeface="Aptos(body)"/>
                <a:cs typeface="Aptos(body)"/>
                <a:sym typeface="Aptos(body)"/>
              </a:defRPr>
            </a:pPr>
            <a:r>
              <a:t>Module</a:t>
            </a:r>
            <a:r>
              <a:rPr b="0"/>
              <a:t>:  </a:t>
            </a:r>
            <a:r>
              <a:rPr b="0" i="1"/>
              <a:t>Introduction to Business </a:t>
            </a:r>
            <a:endParaRPr i="1"/>
          </a:p>
          <a:p>
            <a:pPr marL="0" indent="0">
              <a:spcBef>
                <a:spcPts val="300"/>
              </a:spcBef>
              <a:buSzTx/>
              <a:buNone/>
              <a:defRPr b="1" sz="1600">
                <a:solidFill>
                  <a:srgbClr val="FFFFFF"/>
                </a:solidFill>
                <a:latin typeface="Aptos(body)"/>
                <a:ea typeface="Aptos(body)"/>
                <a:cs typeface="Aptos(body)"/>
                <a:sym typeface="Aptos(body)"/>
              </a:defRPr>
            </a:pPr>
            <a:r>
              <a:t>Module code</a:t>
            </a:r>
            <a:r>
              <a:rPr b="0"/>
              <a:t>: </a:t>
            </a:r>
            <a:r>
              <a:rPr b="0" i="1"/>
              <a:t>LCBB4007 </a:t>
            </a:r>
            <a:endParaRPr i="1"/>
          </a:p>
          <a:p>
            <a:pPr marL="0" indent="0">
              <a:spcBef>
                <a:spcPts val="300"/>
              </a:spcBef>
              <a:buSzTx/>
              <a:buNone/>
              <a:defRPr b="1" sz="1600">
                <a:solidFill>
                  <a:srgbClr val="FFFFFF"/>
                </a:solidFill>
                <a:latin typeface="Aptos(body)"/>
                <a:ea typeface="Aptos(body)"/>
                <a:cs typeface="Aptos(body)"/>
                <a:sym typeface="Aptos(body)"/>
              </a:defRPr>
            </a:pPr>
            <a:r>
              <a:t>Component 2</a:t>
            </a:r>
          </a:p>
          <a:p>
            <a:pPr marL="0" indent="0">
              <a:spcBef>
                <a:spcPts val="300"/>
              </a:spcBef>
              <a:buSzTx/>
              <a:buNone/>
              <a:defRPr b="1" sz="1600">
                <a:solidFill>
                  <a:srgbClr val="FFFFFF"/>
                </a:solidFill>
                <a:latin typeface="Aptos(body)"/>
                <a:ea typeface="Aptos(body)"/>
                <a:cs typeface="Aptos(body)"/>
                <a:sym typeface="Aptos(body)"/>
              </a:defRPr>
            </a:pPr>
            <a:r>
              <a:t>Lecturer</a:t>
            </a:r>
            <a:r>
              <a:rPr b="0"/>
              <a:t>: </a:t>
            </a:r>
            <a:r>
              <a:rPr b="0" i="1"/>
              <a:t>Zahida Khan</a:t>
            </a:r>
            <a:endParaRPr b="0" i="1"/>
          </a:p>
          <a:p>
            <a:pPr marL="0" indent="0" algn="r">
              <a:spcBef>
                <a:spcPts val="300"/>
              </a:spcBef>
              <a:buSzTx/>
              <a:buNone/>
              <a:defRPr b="1" sz="1600">
                <a:solidFill>
                  <a:srgbClr val="FFFFFF"/>
                </a:solidFill>
                <a:latin typeface="Aptos(body)"/>
                <a:ea typeface="Aptos(body)"/>
                <a:cs typeface="Aptos(body)"/>
                <a:sym typeface="Aptos(body)"/>
              </a:defRPr>
            </a:pPr>
            <a:r>
              <a:t>Presentation participants</a:t>
            </a:r>
          </a:p>
          <a:p>
            <a:pPr marL="0" indent="0" algn="r">
              <a:spcBef>
                <a:spcPts val="300"/>
              </a:spcBef>
              <a:buSzTx/>
              <a:buNone/>
              <a:defRPr i="1" sz="1600">
                <a:solidFill>
                  <a:srgbClr val="FFFFFF"/>
                </a:solidFill>
                <a:latin typeface="Aptos(body)"/>
                <a:ea typeface="Aptos(body)"/>
                <a:cs typeface="Aptos(body)"/>
                <a:sym typeface="Aptos(body)"/>
              </a:defRPr>
            </a:pPr>
            <a:r>
              <a:t>Mihai-Valentin Ciupea 2309100</a:t>
            </a:r>
          </a:p>
          <a:p>
            <a:pPr marL="0" indent="0" algn="r">
              <a:spcBef>
                <a:spcPts val="300"/>
              </a:spcBef>
              <a:buSzTx/>
              <a:buNone/>
              <a:defRPr i="1" sz="1600">
                <a:solidFill>
                  <a:srgbClr val="FFFFFF"/>
                </a:solidFill>
                <a:latin typeface="Aptos(body)"/>
                <a:ea typeface="Aptos(body)"/>
                <a:cs typeface="Aptos(body)"/>
                <a:sym typeface="Aptos(body)"/>
              </a:defRPr>
            </a:pPr>
            <a:r>
              <a:t>Iuliana Alina Dogaru 1816334</a:t>
            </a:r>
          </a:p>
          <a:p>
            <a:pPr marL="0" indent="0" algn="r">
              <a:spcBef>
                <a:spcPts val="300"/>
              </a:spcBef>
              <a:buSzTx/>
              <a:buNone/>
              <a:defRPr i="1" sz="1600">
                <a:solidFill>
                  <a:srgbClr val="FFFFFF"/>
                </a:solidFill>
                <a:latin typeface="Aptos(body)"/>
                <a:ea typeface="Aptos(body)"/>
                <a:cs typeface="Aptos(body)"/>
                <a:sym typeface="Aptos(body)"/>
              </a:defRPr>
            </a:pPr>
            <a:r>
              <a:t>Marian Gabriel Apostu 2327280</a:t>
            </a:r>
          </a:p>
          <a:p>
            <a:pPr marL="0" indent="0" algn="r">
              <a:spcBef>
                <a:spcPts val="300"/>
              </a:spcBef>
              <a:buSzTx/>
              <a:buNone/>
              <a:defRPr i="1" sz="1600">
                <a:solidFill>
                  <a:srgbClr val="FFFFFF"/>
                </a:solidFill>
                <a:latin typeface="Aptos(body)"/>
                <a:ea typeface="Aptos(body)"/>
                <a:cs typeface="Aptos(body)"/>
                <a:sym typeface="Aptos(body)"/>
              </a:defRPr>
            </a:pPr>
            <a:r>
              <a:t>Maria Tudor 2323981</a:t>
            </a:r>
          </a:p>
          <a:p>
            <a:pPr marL="0" indent="0" algn="r">
              <a:spcBef>
                <a:spcPts val="300"/>
              </a:spcBef>
              <a:buSzTx/>
              <a:buNone/>
              <a:defRPr i="1" sz="1600">
                <a:solidFill>
                  <a:srgbClr val="FFFFFF"/>
                </a:solidFill>
                <a:latin typeface="Aptos(body)"/>
                <a:ea typeface="Aptos(body)"/>
                <a:cs typeface="Aptos(body)"/>
                <a:sym typeface="Aptos(body)"/>
              </a:defRPr>
            </a:pPr>
            <a:r>
              <a:t>Florentina Cosma 2213581</a:t>
            </a:r>
          </a:p>
        </p:txBody>
      </p:sp>
      <p:sp>
        <p:nvSpPr>
          <p:cNvPr id="562" name="Rectangle 28"/>
          <p:cNvSpPr/>
          <p:nvPr/>
        </p:nvSpPr>
        <p:spPr>
          <a:xfrm>
            <a:off x="428243" y="2441701"/>
            <a:ext cx="3300986" cy="12701"/>
          </a:xfrm>
          <a:prstGeom prst="rect">
            <a:avLst/>
          </a:prstGeom>
          <a:solidFill>
            <a:srgbClr val="292934"/>
          </a:solidFill>
          <a:ln w="3175">
            <a:solidFill>
              <a:srgbClr val="FFFFFF"/>
            </a:solidFill>
          </a:ln>
        </p:spPr>
        <p:txBody>
          <a:bodyPr lIns="45719" rIns="45719" anchor="ctr"/>
          <a:lstStyle/>
          <a:p>
            <a:pPr algn="ctr">
              <a:defRPr>
                <a:solidFill>
                  <a:srgbClr val="FFFFFF"/>
                </a:solidFill>
                <a:latin typeface="+mj-lt"/>
                <a:ea typeface="+mj-ea"/>
                <a:cs typeface="+mj-cs"/>
                <a:sym typeface="Calibri"/>
              </a:defRPr>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560"/>
                                        </p:tgtEl>
                                        <p:attrNameLst>
                                          <p:attrName>style.visibility</p:attrName>
                                        </p:attrNameLst>
                                      </p:cBhvr>
                                      <p:to>
                                        <p:strVal val="visible"/>
                                      </p:to>
                                    </p:set>
                                    <p:animEffect filter="box(in)" transition="in">
                                      <p:cBhvr>
                                        <p:cTn id="7" dur="2000"/>
                                        <p:tgtEl>
                                          <p:spTgt spid="560"/>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 grpId="2" fill="hold">
                                  <p:stCondLst>
                                    <p:cond delay="0"/>
                                  </p:stCondLst>
                                  <p:iterate type="el" backwards="0">
                                    <p:tmAbs val="0"/>
                                  </p:iterate>
                                  <p:childTnLst>
                                    <p:set>
                                      <p:cBhvr>
                                        <p:cTn id="11" fill="hold"/>
                                        <p:tgtEl>
                                          <p:spTgt spid="561">
                                            <p:bg/>
                                          </p:spTgt>
                                        </p:tgtEl>
                                        <p:attrNameLst>
                                          <p:attrName>style.visibility</p:attrName>
                                        </p:attrNameLst>
                                      </p:cBhvr>
                                      <p:to>
                                        <p:strVal val="visible"/>
                                      </p:to>
                                    </p:set>
                                    <p:anim calcmode="lin" valueType="num">
                                      <p:cBhvr>
                                        <p:cTn id="12" dur="1000" fill="hold"/>
                                        <p:tgtEl>
                                          <p:spTgt spid="561">
                                            <p:bg/>
                                          </p:spTgt>
                                        </p:tgtEl>
                                        <p:attrNameLst>
                                          <p:attrName>ppt_x</p:attrName>
                                        </p:attrNameLst>
                                      </p:cBhvr>
                                      <p:tavLst>
                                        <p:tav tm="0">
                                          <p:val>
                                            <p:strVal val="#ppt_x"/>
                                          </p:val>
                                        </p:tav>
                                        <p:tav tm="100000">
                                          <p:val>
                                            <p:strVal val="#ppt_x"/>
                                          </p:val>
                                        </p:tav>
                                      </p:tavLst>
                                    </p:anim>
                                    <p:anim calcmode="lin" valueType="num">
                                      <p:cBhvr>
                                        <p:cTn id="13" dur="1000" fill="hold"/>
                                        <p:tgtEl>
                                          <p:spTgt spid="561">
                                            <p:bg/>
                                          </p:spTgt>
                                        </p:tgtEl>
                                        <p:attrNameLst>
                                          <p:attrName>ppt_y</p:attrName>
                                        </p:attrNameLst>
                                      </p:cBhvr>
                                      <p:tavLst>
                                        <p:tav tm="0">
                                          <p:val>
                                            <p:strVal val="1+#ppt_h/2"/>
                                          </p:val>
                                        </p:tav>
                                        <p:tav tm="100000">
                                          <p:val>
                                            <p:strVal val="#ppt_y"/>
                                          </p:val>
                                        </p:tav>
                                      </p:tavLst>
                                    </p:anim>
                                  </p:childTnLst>
                                </p:cTn>
                              </p:par>
                              <p:par>
                                <p:cTn id="14" presetClass="entr" nodeType="withEffect" presetSubtype="4" presetID="2" grpId="2" fill="hold">
                                  <p:stCondLst>
                                    <p:cond delay="0"/>
                                  </p:stCondLst>
                                  <p:iterate type="el" backwards="0">
                                    <p:tmAbs val="0"/>
                                  </p:iterate>
                                  <p:childTnLst>
                                    <p:set>
                                      <p:cBhvr>
                                        <p:cTn id="15" fill="hold"/>
                                        <p:tgtEl>
                                          <p:spTgt spid="561">
                                            <p:txEl>
                                              <p:pRg st="0" end="0"/>
                                            </p:txEl>
                                          </p:spTgt>
                                        </p:tgtEl>
                                        <p:attrNameLst>
                                          <p:attrName>style.visibility</p:attrName>
                                        </p:attrNameLst>
                                      </p:cBhvr>
                                      <p:to>
                                        <p:strVal val="visible"/>
                                      </p:to>
                                    </p:set>
                                    <p:anim calcmode="lin" valueType="num">
                                      <p:cBhvr>
                                        <p:cTn id="16" dur="1000" fill="hold"/>
                                        <p:tgtEl>
                                          <p:spTgt spid="561">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56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4" presetID="2" grpId="2" fill="hold">
                                  <p:stCondLst>
                                    <p:cond delay="0"/>
                                  </p:stCondLst>
                                  <p:iterate type="el" backwards="0">
                                    <p:tmAbs val="0"/>
                                  </p:iterate>
                                  <p:childTnLst>
                                    <p:set>
                                      <p:cBhvr>
                                        <p:cTn id="21" fill="hold"/>
                                        <p:tgtEl>
                                          <p:spTgt spid="561">
                                            <p:txEl>
                                              <p:pRg st="1" end="1"/>
                                            </p:txEl>
                                          </p:spTgt>
                                        </p:tgtEl>
                                        <p:attrNameLst>
                                          <p:attrName>style.visibility</p:attrName>
                                        </p:attrNameLst>
                                      </p:cBhvr>
                                      <p:to>
                                        <p:strVal val="visible"/>
                                      </p:to>
                                    </p:set>
                                    <p:anim calcmode="lin" valueType="num">
                                      <p:cBhvr>
                                        <p:cTn id="22" dur="1000" fill="hold"/>
                                        <p:tgtEl>
                                          <p:spTgt spid="561">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6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4" presetID="2" grpId="2" fill="hold">
                                  <p:stCondLst>
                                    <p:cond delay="0"/>
                                  </p:stCondLst>
                                  <p:iterate type="el" backwards="0">
                                    <p:tmAbs val="0"/>
                                  </p:iterate>
                                  <p:childTnLst>
                                    <p:set>
                                      <p:cBhvr>
                                        <p:cTn id="27" fill="hold"/>
                                        <p:tgtEl>
                                          <p:spTgt spid="561">
                                            <p:txEl>
                                              <p:pRg st="2" end="2"/>
                                            </p:txEl>
                                          </p:spTgt>
                                        </p:tgtEl>
                                        <p:attrNameLst>
                                          <p:attrName>style.visibility</p:attrName>
                                        </p:attrNameLst>
                                      </p:cBhvr>
                                      <p:to>
                                        <p:strVal val="visible"/>
                                      </p:to>
                                    </p:set>
                                    <p:anim calcmode="lin" valueType="num">
                                      <p:cBhvr>
                                        <p:cTn id="28" dur="1000" fill="hold"/>
                                        <p:tgtEl>
                                          <p:spTgt spid="561">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6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Class="entr" nodeType="clickEffect" presetSubtype="4" presetID="2" grpId="2" fill="hold">
                                  <p:stCondLst>
                                    <p:cond delay="0"/>
                                  </p:stCondLst>
                                  <p:iterate type="el" backwards="0">
                                    <p:tmAbs val="0"/>
                                  </p:iterate>
                                  <p:childTnLst>
                                    <p:set>
                                      <p:cBhvr>
                                        <p:cTn id="33" fill="hold"/>
                                        <p:tgtEl>
                                          <p:spTgt spid="561">
                                            <p:txEl>
                                              <p:pRg st="3" end="3"/>
                                            </p:txEl>
                                          </p:spTgt>
                                        </p:tgtEl>
                                        <p:attrNameLst>
                                          <p:attrName>style.visibility</p:attrName>
                                        </p:attrNameLst>
                                      </p:cBhvr>
                                      <p:to>
                                        <p:strVal val="visible"/>
                                      </p:to>
                                    </p:set>
                                    <p:anim calcmode="lin" valueType="num">
                                      <p:cBhvr>
                                        <p:cTn id="34" dur="1000" fill="hold"/>
                                        <p:tgtEl>
                                          <p:spTgt spid="56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56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4" presetID="2" grpId="2" fill="hold">
                                  <p:stCondLst>
                                    <p:cond delay="0"/>
                                  </p:stCondLst>
                                  <p:iterate type="el" backwards="0">
                                    <p:tmAbs val="0"/>
                                  </p:iterate>
                                  <p:childTnLst>
                                    <p:set>
                                      <p:cBhvr>
                                        <p:cTn id="39" fill="hold"/>
                                        <p:tgtEl>
                                          <p:spTgt spid="561">
                                            <p:txEl>
                                              <p:pRg st="4" end="4"/>
                                            </p:txEl>
                                          </p:spTgt>
                                        </p:tgtEl>
                                        <p:attrNameLst>
                                          <p:attrName>style.visibility</p:attrName>
                                        </p:attrNameLst>
                                      </p:cBhvr>
                                      <p:to>
                                        <p:strVal val="visible"/>
                                      </p:to>
                                    </p:set>
                                    <p:anim calcmode="lin" valueType="num">
                                      <p:cBhvr>
                                        <p:cTn id="40" dur="1000" fill="hold"/>
                                        <p:tgtEl>
                                          <p:spTgt spid="561">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56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Class="entr" nodeType="clickEffect" presetSubtype="4" presetID="2" grpId="2" fill="hold">
                                  <p:stCondLst>
                                    <p:cond delay="0"/>
                                  </p:stCondLst>
                                  <p:iterate type="el" backwards="0">
                                    <p:tmAbs val="0"/>
                                  </p:iterate>
                                  <p:childTnLst>
                                    <p:set>
                                      <p:cBhvr>
                                        <p:cTn id="45" fill="hold"/>
                                        <p:tgtEl>
                                          <p:spTgt spid="561">
                                            <p:txEl>
                                              <p:pRg st="5" end="5"/>
                                            </p:txEl>
                                          </p:spTgt>
                                        </p:tgtEl>
                                        <p:attrNameLst>
                                          <p:attrName>style.visibility</p:attrName>
                                        </p:attrNameLst>
                                      </p:cBhvr>
                                      <p:to>
                                        <p:strVal val="visible"/>
                                      </p:to>
                                    </p:set>
                                    <p:anim calcmode="lin" valueType="num">
                                      <p:cBhvr>
                                        <p:cTn id="46" dur="1000" fill="hold"/>
                                        <p:tgtEl>
                                          <p:spTgt spid="561">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56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Class="entr" nodeType="clickEffect" presetSubtype="4" presetID="2" grpId="2" fill="hold">
                                  <p:stCondLst>
                                    <p:cond delay="0"/>
                                  </p:stCondLst>
                                  <p:iterate type="el" backwards="0">
                                    <p:tmAbs val="0"/>
                                  </p:iterate>
                                  <p:childTnLst>
                                    <p:set>
                                      <p:cBhvr>
                                        <p:cTn id="51" fill="hold"/>
                                        <p:tgtEl>
                                          <p:spTgt spid="561">
                                            <p:txEl>
                                              <p:pRg st="6" end="6"/>
                                            </p:txEl>
                                          </p:spTgt>
                                        </p:tgtEl>
                                        <p:attrNameLst>
                                          <p:attrName>style.visibility</p:attrName>
                                        </p:attrNameLst>
                                      </p:cBhvr>
                                      <p:to>
                                        <p:strVal val="visible"/>
                                      </p:to>
                                    </p:set>
                                    <p:anim calcmode="lin" valueType="num">
                                      <p:cBhvr>
                                        <p:cTn id="52" dur="1000" fill="hold"/>
                                        <p:tgtEl>
                                          <p:spTgt spid="561">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56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Class="entr" nodeType="clickEffect" presetSubtype="4" presetID="2" grpId="2" fill="hold">
                                  <p:stCondLst>
                                    <p:cond delay="0"/>
                                  </p:stCondLst>
                                  <p:iterate type="el" backwards="0">
                                    <p:tmAbs val="0"/>
                                  </p:iterate>
                                  <p:childTnLst>
                                    <p:set>
                                      <p:cBhvr>
                                        <p:cTn id="57" fill="hold"/>
                                        <p:tgtEl>
                                          <p:spTgt spid="561">
                                            <p:txEl>
                                              <p:pRg st="7" end="7"/>
                                            </p:txEl>
                                          </p:spTgt>
                                        </p:tgtEl>
                                        <p:attrNameLst>
                                          <p:attrName>style.visibility</p:attrName>
                                        </p:attrNameLst>
                                      </p:cBhvr>
                                      <p:to>
                                        <p:strVal val="visible"/>
                                      </p:to>
                                    </p:set>
                                    <p:anim calcmode="lin" valueType="num">
                                      <p:cBhvr>
                                        <p:cTn id="58" dur="1000" fill="hold"/>
                                        <p:tgtEl>
                                          <p:spTgt spid="561">
                                            <p:txEl>
                                              <p:pRg st="7" end="7"/>
                                            </p:txEl>
                                          </p:spTgt>
                                        </p:tgtEl>
                                        <p:attrNameLst>
                                          <p:attrName>ppt_x</p:attrName>
                                        </p:attrNameLst>
                                      </p:cBhvr>
                                      <p:tavLst>
                                        <p:tav tm="0">
                                          <p:val>
                                            <p:strVal val="#ppt_x"/>
                                          </p:val>
                                        </p:tav>
                                        <p:tav tm="100000">
                                          <p:val>
                                            <p:strVal val="#ppt_x"/>
                                          </p:val>
                                        </p:tav>
                                      </p:tavLst>
                                    </p:anim>
                                    <p:anim calcmode="lin" valueType="num">
                                      <p:cBhvr>
                                        <p:cTn id="59" dur="1000" fill="hold"/>
                                        <p:tgtEl>
                                          <p:spTgt spid="56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Class="entr" nodeType="clickEffect" presetSubtype="4" presetID="2" grpId="2" fill="hold">
                                  <p:stCondLst>
                                    <p:cond delay="0"/>
                                  </p:stCondLst>
                                  <p:iterate type="el" backwards="0">
                                    <p:tmAbs val="0"/>
                                  </p:iterate>
                                  <p:childTnLst>
                                    <p:set>
                                      <p:cBhvr>
                                        <p:cTn id="63" fill="hold"/>
                                        <p:tgtEl>
                                          <p:spTgt spid="561">
                                            <p:txEl>
                                              <p:pRg st="8" end="8"/>
                                            </p:txEl>
                                          </p:spTgt>
                                        </p:tgtEl>
                                        <p:attrNameLst>
                                          <p:attrName>style.visibility</p:attrName>
                                        </p:attrNameLst>
                                      </p:cBhvr>
                                      <p:to>
                                        <p:strVal val="visible"/>
                                      </p:to>
                                    </p:set>
                                    <p:anim calcmode="lin" valueType="num">
                                      <p:cBhvr>
                                        <p:cTn id="64" dur="1000" fill="hold"/>
                                        <p:tgtEl>
                                          <p:spTgt spid="561">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56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Class="entr" nodeType="clickEffect" presetSubtype="4" presetID="2" grpId="2" fill="hold">
                                  <p:stCondLst>
                                    <p:cond delay="0"/>
                                  </p:stCondLst>
                                  <p:iterate type="el" backwards="0">
                                    <p:tmAbs val="0"/>
                                  </p:iterate>
                                  <p:childTnLst>
                                    <p:set>
                                      <p:cBhvr>
                                        <p:cTn id="69" fill="hold"/>
                                        <p:tgtEl>
                                          <p:spTgt spid="561">
                                            <p:txEl>
                                              <p:pRg st="9" end="9"/>
                                            </p:txEl>
                                          </p:spTgt>
                                        </p:tgtEl>
                                        <p:attrNameLst>
                                          <p:attrName>style.visibility</p:attrName>
                                        </p:attrNameLst>
                                      </p:cBhvr>
                                      <p:to>
                                        <p:strVal val="visible"/>
                                      </p:to>
                                    </p:set>
                                    <p:anim calcmode="lin" valueType="num">
                                      <p:cBhvr>
                                        <p:cTn id="70" dur="1000" fill="hold"/>
                                        <p:tgtEl>
                                          <p:spTgt spid="561">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561">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Class="entr" nodeType="clickEffect" presetSubtype="4" presetID="2" grpId="2" fill="hold">
                                  <p:stCondLst>
                                    <p:cond delay="0"/>
                                  </p:stCondLst>
                                  <p:iterate type="el" backwards="0">
                                    <p:tmAbs val="0"/>
                                  </p:iterate>
                                  <p:childTnLst>
                                    <p:set>
                                      <p:cBhvr>
                                        <p:cTn id="75" fill="hold"/>
                                        <p:tgtEl>
                                          <p:spTgt spid="561">
                                            <p:txEl>
                                              <p:pRg st="10" end="10"/>
                                            </p:txEl>
                                          </p:spTgt>
                                        </p:tgtEl>
                                        <p:attrNameLst>
                                          <p:attrName>style.visibility</p:attrName>
                                        </p:attrNameLst>
                                      </p:cBhvr>
                                      <p:to>
                                        <p:strVal val="visible"/>
                                      </p:to>
                                    </p:set>
                                    <p:anim calcmode="lin" valueType="num">
                                      <p:cBhvr>
                                        <p:cTn id="76" dur="1000" fill="hold"/>
                                        <p:tgtEl>
                                          <p:spTgt spid="561">
                                            <p:txEl>
                                              <p:pRg st="10" end="10"/>
                                            </p:txEl>
                                          </p:spTgt>
                                        </p:tgtEl>
                                        <p:attrNameLst>
                                          <p:attrName>ppt_x</p:attrName>
                                        </p:attrNameLst>
                                      </p:cBhvr>
                                      <p:tavLst>
                                        <p:tav tm="0">
                                          <p:val>
                                            <p:strVal val="#ppt_x"/>
                                          </p:val>
                                        </p:tav>
                                        <p:tav tm="100000">
                                          <p:val>
                                            <p:strVal val="#ppt_x"/>
                                          </p:val>
                                        </p:tav>
                                      </p:tavLst>
                                    </p:anim>
                                    <p:anim calcmode="lin" valueType="num">
                                      <p:cBhvr>
                                        <p:cTn id="77" dur="1000" fill="hold"/>
                                        <p:tgtEl>
                                          <p:spTgt spid="561">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60" grpId="1"/>
      <p:bldP build="p" bldLvl="1" animBg="1" rev="0" advAuto="0" spid="561" grpId="2"/>
    </p:bld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64" name="Rectangle 26"/>
          <p:cNvSpPr/>
          <p:nvPr/>
        </p:nvSpPr>
        <p:spPr>
          <a:xfrm>
            <a:off x="0" y="0"/>
            <a:ext cx="12192000" cy="6858000"/>
          </a:xfrm>
          <a:prstGeom prst="rect">
            <a:avLst/>
          </a:prstGeom>
          <a:solidFill>
            <a:srgbClr val="323240"/>
          </a:solidFill>
          <a:ln w="12700">
            <a:miter lim="400000"/>
          </a:ln>
        </p:spPr>
        <p:txBody>
          <a:bodyPr lIns="45719" rIns="45719" anchor="ctr"/>
          <a:lstStyle/>
          <a:p>
            <a:pPr algn="ctr">
              <a:defRPr>
                <a:solidFill>
                  <a:srgbClr val="FFFFFF"/>
                </a:solidFill>
              </a:defRPr>
            </a:pPr>
          </a:p>
        </p:txBody>
      </p:sp>
      <p:sp>
        <p:nvSpPr>
          <p:cNvPr id="565" name="Title 1"/>
          <p:cNvSpPr txBox="1"/>
          <p:nvPr>
            <p:ph type="title"/>
          </p:nvPr>
        </p:nvSpPr>
        <p:spPr>
          <a:xfrm>
            <a:off x="838199" y="448721"/>
            <a:ext cx="4707673" cy="1225651"/>
          </a:xfrm>
          <a:prstGeom prst="rect">
            <a:avLst/>
          </a:prstGeom>
        </p:spPr>
        <p:txBody>
          <a:bodyPr anchor="b"/>
          <a:lstStyle>
            <a:lvl1pPr>
              <a:defRPr sz="3800">
                <a:ln w="22225" cap="flat">
                  <a:solidFill>
                    <a:srgbClr val="FFFFFF"/>
                  </a:solidFill>
                  <a:prstDash val="solid"/>
                  <a:round/>
                </a:ln>
                <a:solidFill>
                  <a:srgbClr val="FFFFFF"/>
                </a:solidFill>
              </a:defRPr>
            </a:lvl1pPr>
          </a:lstStyle>
          <a:p>
            <a:pPr/>
            <a:r>
              <a:t>Table of contents.....</a:t>
            </a:r>
          </a:p>
        </p:txBody>
      </p:sp>
      <p:sp>
        <p:nvSpPr>
          <p:cNvPr id="566" name="Content Placeholder 2"/>
          <p:cNvSpPr txBox="1"/>
          <p:nvPr>
            <p:ph type="body" sz="half" idx="1"/>
          </p:nvPr>
        </p:nvSpPr>
        <p:spPr>
          <a:xfrm>
            <a:off x="897772" y="1909191"/>
            <a:ext cx="4586514" cy="3647711"/>
          </a:xfrm>
          <a:prstGeom prst="rect">
            <a:avLst/>
          </a:prstGeom>
        </p:spPr>
        <p:txBody>
          <a:bodyPr/>
          <a:lstStyle/>
          <a:p>
            <a:pPr>
              <a:spcBef>
                <a:spcPts val="400"/>
              </a:spcBef>
              <a:defRPr sz="1700">
                <a:solidFill>
                  <a:srgbClr val="FFFFFF"/>
                </a:solidFill>
              </a:defRPr>
            </a:pPr>
            <a:r>
              <a:t>Apple's Inc overview</a:t>
            </a:r>
          </a:p>
          <a:p>
            <a:pPr>
              <a:spcBef>
                <a:spcPts val="400"/>
              </a:spcBef>
              <a:defRPr sz="1700">
                <a:solidFill>
                  <a:srgbClr val="FFFFFF"/>
                </a:solidFill>
              </a:defRPr>
            </a:pPr>
            <a:r>
              <a:t>Products &amp; services</a:t>
            </a:r>
          </a:p>
          <a:p>
            <a:pPr>
              <a:spcBef>
                <a:spcPts val="400"/>
              </a:spcBef>
              <a:defRPr sz="1700">
                <a:solidFill>
                  <a:srgbClr val="FFFFFF"/>
                </a:solidFill>
              </a:defRPr>
            </a:pPr>
            <a:r>
              <a:t>SWOT analysis</a:t>
            </a:r>
          </a:p>
          <a:p>
            <a:pPr>
              <a:spcBef>
                <a:spcPts val="400"/>
              </a:spcBef>
              <a:defRPr sz="1700">
                <a:solidFill>
                  <a:srgbClr val="FFFFFF"/>
                </a:solidFill>
              </a:defRPr>
            </a:pPr>
            <a:r>
              <a:t>PESTLE analysis</a:t>
            </a:r>
          </a:p>
          <a:p>
            <a:pPr>
              <a:spcBef>
                <a:spcPts val="400"/>
              </a:spcBef>
              <a:defRPr sz="1700">
                <a:solidFill>
                  <a:srgbClr val="FFFFFF"/>
                </a:solidFill>
              </a:defRPr>
            </a:pPr>
            <a:r>
              <a:t>Stakeholders</a:t>
            </a:r>
          </a:p>
          <a:p>
            <a:pPr>
              <a:spcBef>
                <a:spcPts val="400"/>
              </a:spcBef>
              <a:defRPr sz="1700">
                <a:solidFill>
                  <a:srgbClr val="FFFFFF"/>
                </a:solidFill>
              </a:defRPr>
            </a:pPr>
            <a:r>
              <a:t>Apple's Inc functions</a:t>
            </a:r>
          </a:p>
          <a:p>
            <a:pPr>
              <a:spcBef>
                <a:spcPts val="400"/>
              </a:spcBef>
              <a:defRPr sz="1700">
                <a:solidFill>
                  <a:srgbClr val="FFFFFF"/>
                </a:solidFill>
              </a:defRPr>
            </a:pPr>
            <a:r>
              <a:t>Apple's Inc Culture, Ethics and CSR activites</a:t>
            </a:r>
          </a:p>
          <a:p>
            <a:pPr>
              <a:spcBef>
                <a:spcPts val="400"/>
              </a:spcBef>
              <a:defRPr sz="1700">
                <a:solidFill>
                  <a:srgbClr val="FFFFFF"/>
                </a:solidFill>
              </a:defRPr>
            </a:pPr>
            <a:r>
              <a:t>Conclusion</a:t>
            </a:r>
          </a:p>
          <a:p>
            <a:pPr>
              <a:spcBef>
                <a:spcPts val="400"/>
              </a:spcBef>
              <a:defRPr sz="1700">
                <a:solidFill>
                  <a:srgbClr val="FFFFFF"/>
                </a:solidFill>
              </a:defRPr>
            </a:pPr>
            <a:r>
              <a:t>Q&amp;A</a:t>
            </a:r>
          </a:p>
          <a:p>
            <a:pPr>
              <a:spcBef>
                <a:spcPts val="400"/>
              </a:spcBef>
              <a:defRPr sz="1700">
                <a:solidFill>
                  <a:srgbClr val="FFFFFF"/>
                </a:solidFill>
              </a:defRPr>
            </a:pPr>
            <a:r>
              <a:t>References</a:t>
            </a:r>
          </a:p>
        </p:txBody>
      </p:sp>
      <p:sp>
        <p:nvSpPr>
          <p:cNvPr id="567" name="Straight Connector 28"/>
          <p:cNvSpPr/>
          <p:nvPr/>
        </p:nvSpPr>
        <p:spPr>
          <a:xfrm flipH="1" flipV="1">
            <a:off x="831872" y="1749755"/>
            <a:ext cx="4718306" cy="1"/>
          </a:xfrm>
          <a:prstGeom prst="line">
            <a:avLst/>
          </a:prstGeom>
          <a:ln w="12700">
            <a:solidFill>
              <a:schemeClr val="accent2"/>
            </a:solidFill>
          </a:ln>
        </p:spPr>
        <p:txBody>
          <a:bodyPr lIns="45719" rIns="45719"/>
          <a:lstStyle/>
          <a:p>
            <a:pPr/>
          </a:p>
        </p:txBody>
      </p:sp>
      <p:sp>
        <p:nvSpPr>
          <p:cNvPr id="568" name="Straight Connector 30"/>
          <p:cNvSpPr/>
          <p:nvPr/>
        </p:nvSpPr>
        <p:spPr>
          <a:xfrm flipH="1" flipV="1">
            <a:off x="834028" y="5707672"/>
            <a:ext cx="4713998" cy="1"/>
          </a:xfrm>
          <a:prstGeom prst="line">
            <a:avLst/>
          </a:prstGeom>
          <a:ln w="12700">
            <a:solidFill>
              <a:schemeClr val="accent2"/>
            </a:solidFill>
          </a:ln>
        </p:spPr>
        <p:txBody>
          <a:bodyPr lIns="45719" rIns="45719"/>
          <a:lstStyle/>
          <a:p>
            <a:pPr/>
          </a:p>
        </p:txBody>
      </p:sp>
      <p:pic>
        <p:nvPicPr>
          <p:cNvPr id="569" name="Picture 3" descr="Picture 3"/>
          <p:cNvPicPr>
            <a:picLocks noChangeAspect="1"/>
          </p:cNvPicPr>
          <p:nvPr/>
        </p:nvPicPr>
        <p:blipFill>
          <a:blip r:embed="rId2">
            <a:extLst/>
          </a:blip>
          <a:srcRect l="506" t="0" r="1272" b="0"/>
          <a:stretch>
            <a:fillRect/>
          </a:stretch>
        </p:blipFill>
        <p:spPr>
          <a:xfrm>
            <a:off x="6525452" y="2130555"/>
            <a:ext cx="5666549" cy="3187441"/>
          </a:xfrm>
          <a:prstGeom prst="rect">
            <a:avLst/>
          </a:prstGeom>
          <a:ln w="12700">
            <a:miter lim="400000"/>
          </a:ln>
          <a:effectLst>
            <a:reflection blurRad="0" stA="30000" stPos="0" endA="0" endPos="40000" dist="0" dir="5400000" fadeDir="5400000" sx="100000" sy="-100000" kx="0" ky="0" algn="bl" rotWithShape="0"/>
          </a:effectLst>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 grpId="1" fill="hold">
                                  <p:stCondLst>
                                    <p:cond delay="0"/>
                                  </p:stCondLst>
                                  <p:iterate type="el" backwards="0">
                                    <p:tmAbs val="0"/>
                                  </p:iterate>
                                  <p:childTnLst>
                                    <p:set>
                                      <p:cBhvr>
                                        <p:cTn id="6" fill="hold"/>
                                        <p:tgtEl>
                                          <p:spTgt spid="565"/>
                                        </p:tgtEl>
                                        <p:attrNameLst>
                                          <p:attrName>style.visibility</p:attrName>
                                        </p:attrNameLst>
                                      </p:cBhvr>
                                      <p:to>
                                        <p:strVal val="visible"/>
                                      </p:to>
                                    </p:set>
                                    <p:anim calcmode="lin" valueType="num">
                                      <p:cBhvr>
                                        <p:cTn id="7" dur="1000" fill="hold"/>
                                        <p:tgtEl>
                                          <p:spTgt spid="565"/>
                                        </p:tgtEl>
                                        <p:attrNameLst>
                                          <p:attrName>ppt_x</p:attrName>
                                        </p:attrNameLst>
                                      </p:cBhvr>
                                      <p:tavLst>
                                        <p:tav tm="0">
                                          <p:val>
                                            <p:strVal val="#ppt_x"/>
                                          </p:val>
                                        </p:tav>
                                        <p:tav tm="100000">
                                          <p:val>
                                            <p:strVal val="#ppt_x"/>
                                          </p:val>
                                        </p:tav>
                                      </p:tavLst>
                                    </p:anim>
                                    <p:anim calcmode="lin" valueType="num">
                                      <p:cBhvr>
                                        <p:cTn id="8" dur="1000" fill="hold"/>
                                        <p:tgtEl>
                                          <p:spTgt spid="56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566">
                                            <p:bg/>
                                          </p:spTgt>
                                        </p:tgtEl>
                                        <p:attrNameLst>
                                          <p:attrName>style.visibility</p:attrName>
                                        </p:attrNameLst>
                                      </p:cBhvr>
                                      <p:to>
                                        <p:strVal val="visible"/>
                                      </p:to>
                                    </p:set>
                                    <p:anim calcmode="lin" valueType="num">
                                      <p:cBhvr>
                                        <p:cTn id="13" dur="1000" fill="hold"/>
                                        <p:tgtEl>
                                          <p:spTgt spid="566">
                                            <p:bg/>
                                          </p:spTgt>
                                        </p:tgtEl>
                                        <p:attrNameLst>
                                          <p:attrName>ppt_x</p:attrName>
                                        </p:attrNameLst>
                                      </p:cBhvr>
                                      <p:tavLst>
                                        <p:tav tm="0">
                                          <p:val>
                                            <p:strVal val="#ppt_x"/>
                                          </p:val>
                                        </p:tav>
                                        <p:tav tm="100000">
                                          <p:val>
                                            <p:strVal val="#ppt_x"/>
                                          </p:val>
                                        </p:tav>
                                      </p:tavLst>
                                    </p:anim>
                                    <p:anim calcmode="lin" valueType="num">
                                      <p:cBhvr>
                                        <p:cTn id="14" dur="1000" fill="hold"/>
                                        <p:tgtEl>
                                          <p:spTgt spid="566">
                                            <p:bg/>
                                          </p:spTgt>
                                        </p:tgtEl>
                                        <p:attrNameLst>
                                          <p:attrName>ppt_y</p:attrName>
                                        </p:attrNameLst>
                                      </p:cBhvr>
                                      <p:tavLst>
                                        <p:tav tm="0">
                                          <p:val>
                                            <p:strVal val="1+#ppt_h/2"/>
                                          </p:val>
                                        </p:tav>
                                        <p:tav tm="100000">
                                          <p:val>
                                            <p:strVal val="#ppt_y"/>
                                          </p:val>
                                        </p:tav>
                                      </p:tavLst>
                                    </p:anim>
                                  </p:childTnLst>
                                </p:cTn>
                              </p:par>
                              <p:par>
                                <p:cTn id="15" presetClass="entr" nodeType="withEffect" presetSubtype="4" presetID="2" grpId="2" fill="hold">
                                  <p:stCondLst>
                                    <p:cond delay="0"/>
                                  </p:stCondLst>
                                  <p:iterate type="el" backwards="0">
                                    <p:tmAbs val="0"/>
                                  </p:iterate>
                                  <p:childTnLst>
                                    <p:set>
                                      <p:cBhvr>
                                        <p:cTn id="16" fill="hold"/>
                                        <p:tgtEl>
                                          <p:spTgt spid="566">
                                            <p:txEl>
                                              <p:pRg st="0" end="0"/>
                                            </p:txEl>
                                          </p:spTgt>
                                        </p:tgtEl>
                                        <p:attrNameLst>
                                          <p:attrName>style.visibility</p:attrName>
                                        </p:attrNameLst>
                                      </p:cBhvr>
                                      <p:to>
                                        <p:strVal val="visible"/>
                                      </p:to>
                                    </p:set>
                                    <p:anim calcmode="lin" valueType="num">
                                      <p:cBhvr>
                                        <p:cTn id="17" dur="1000" fill="hold"/>
                                        <p:tgtEl>
                                          <p:spTgt spid="566">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56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4" presetID="2" grpId="2" fill="hold">
                                  <p:stCondLst>
                                    <p:cond delay="0"/>
                                  </p:stCondLst>
                                  <p:iterate type="el" backwards="0">
                                    <p:tmAbs val="0"/>
                                  </p:iterate>
                                  <p:childTnLst>
                                    <p:set>
                                      <p:cBhvr>
                                        <p:cTn id="22" fill="hold"/>
                                        <p:tgtEl>
                                          <p:spTgt spid="566">
                                            <p:txEl>
                                              <p:pRg st="1" end="1"/>
                                            </p:txEl>
                                          </p:spTgt>
                                        </p:tgtEl>
                                        <p:attrNameLst>
                                          <p:attrName>style.visibility</p:attrName>
                                        </p:attrNameLst>
                                      </p:cBhvr>
                                      <p:to>
                                        <p:strVal val="visible"/>
                                      </p:to>
                                    </p:set>
                                    <p:anim calcmode="lin" valueType="num">
                                      <p:cBhvr>
                                        <p:cTn id="23" dur="1000" fill="hold"/>
                                        <p:tgtEl>
                                          <p:spTgt spid="566">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5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4" presetID="2" grpId="2" fill="hold">
                                  <p:stCondLst>
                                    <p:cond delay="0"/>
                                  </p:stCondLst>
                                  <p:iterate type="el" backwards="0">
                                    <p:tmAbs val="0"/>
                                  </p:iterate>
                                  <p:childTnLst>
                                    <p:set>
                                      <p:cBhvr>
                                        <p:cTn id="28" fill="hold"/>
                                        <p:tgtEl>
                                          <p:spTgt spid="566">
                                            <p:txEl>
                                              <p:pRg st="2" end="2"/>
                                            </p:txEl>
                                          </p:spTgt>
                                        </p:tgtEl>
                                        <p:attrNameLst>
                                          <p:attrName>style.visibility</p:attrName>
                                        </p:attrNameLst>
                                      </p:cBhvr>
                                      <p:to>
                                        <p:strVal val="visible"/>
                                      </p:to>
                                    </p:set>
                                    <p:anim calcmode="lin" valueType="num">
                                      <p:cBhvr>
                                        <p:cTn id="29" dur="1000" fill="hold"/>
                                        <p:tgtEl>
                                          <p:spTgt spid="56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Class="entr" nodeType="clickEffect" presetSubtype="4" presetID="2" grpId="2" fill="hold">
                                  <p:stCondLst>
                                    <p:cond delay="0"/>
                                  </p:stCondLst>
                                  <p:iterate type="el" backwards="0">
                                    <p:tmAbs val="0"/>
                                  </p:iterate>
                                  <p:childTnLst>
                                    <p:set>
                                      <p:cBhvr>
                                        <p:cTn id="34" fill="hold"/>
                                        <p:tgtEl>
                                          <p:spTgt spid="566">
                                            <p:txEl>
                                              <p:pRg st="3" end="3"/>
                                            </p:txEl>
                                          </p:spTgt>
                                        </p:tgtEl>
                                        <p:attrNameLst>
                                          <p:attrName>style.visibility</p:attrName>
                                        </p:attrNameLst>
                                      </p:cBhvr>
                                      <p:to>
                                        <p:strVal val="visible"/>
                                      </p:to>
                                    </p:set>
                                    <p:anim calcmode="lin" valueType="num">
                                      <p:cBhvr>
                                        <p:cTn id="35" dur="1000" fill="hold"/>
                                        <p:tgtEl>
                                          <p:spTgt spid="566">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5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Class="entr" nodeType="clickEffect" presetSubtype="4" presetID="2" grpId="2" fill="hold">
                                  <p:stCondLst>
                                    <p:cond delay="0"/>
                                  </p:stCondLst>
                                  <p:iterate type="el" backwards="0">
                                    <p:tmAbs val="0"/>
                                  </p:iterate>
                                  <p:childTnLst>
                                    <p:set>
                                      <p:cBhvr>
                                        <p:cTn id="40" fill="hold"/>
                                        <p:tgtEl>
                                          <p:spTgt spid="566">
                                            <p:txEl>
                                              <p:pRg st="4" end="4"/>
                                            </p:txEl>
                                          </p:spTgt>
                                        </p:tgtEl>
                                        <p:attrNameLst>
                                          <p:attrName>style.visibility</p:attrName>
                                        </p:attrNameLst>
                                      </p:cBhvr>
                                      <p:to>
                                        <p:strVal val="visible"/>
                                      </p:to>
                                    </p:set>
                                    <p:anim calcmode="lin" valueType="num">
                                      <p:cBhvr>
                                        <p:cTn id="41" dur="1000" fill="hold"/>
                                        <p:tgtEl>
                                          <p:spTgt spid="566">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5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Class="entr" nodeType="clickEffect" presetSubtype="4" presetID="2" grpId="2" fill="hold">
                                  <p:stCondLst>
                                    <p:cond delay="0"/>
                                  </p:stCondLst>
                                  <p:iterate type="el" backwards="0">
                                    <p:tmAbs val="0"/>
                                  </p:iterate>
                                  <p:childTnLst>
                                    <p:set>
                                      <p:cBhvr>
                                        <p:cTn id="46" fill="hold"/>
                                        <p:tgtEl>
                                          <p:spTgt spid="566">
                                            <p:txEl>
                                              <p:pRg st="5" end="5"/>
                                            </p:txEl>
                                          </p:spTgt>
                                        </p:tgtEl>
                                        <p:attrNameLst>
                                          <p:attrName>style.visibility</p:attrName>
                                        </p:attrNameLst>
                                      </p:cBhvr>
                                      <p:to>
                                        <p:strVal val="visible"/>
                                      </p:to>
                                    </p:set>
                                    <p:anim calcmode="lin" valueType="num">
                                      <p:cBhvr>
                                        <p:cTn id="47" dur="1000" fill="hold"/>
                                        <p:tgtEl>
                                          <p:spTgt spid="56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5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Class="entr" nodeType="clickEffect" presetSubtype="4" presetID="2" grpId="2" fill="hold">
                                  <p:stCondLst>
                                    <p:cond delay="0"/>
                                  </p:stCondLst>
                                  <p:iterate type="el" backwards="0">
                                    <p:tmAbs val="0"/>
                                  </p:iterate>
                                  <p:childTnLst>
                                    <p:set>
                                      <p:cBhvr>
                                        <p:cTn id="52" fill="hold"/>
                                        <p:tgtEl>
                                          <p:spTgt spid="566">
                                            <p:txEl>
                                              <p:pRg st="6" end="6"/>
                                            </p:txEl>
                                          </p:spTgt>
                                        </p:tgtEl>
                                        <p:attrNameLst>
                                          <p:attrName>style.visibility</p:attrName>
                                        </p:attrNameLst>
                                      </p:cBhvr>
                                      <p:to>
                                        <p:strVal val="visible"/>
                                      </p:to>
                                    </p:set>
                                    <p:anim calcmode="lin" valueType="num">
                                      <p:cBhvr>
                                        <p:cTn id="53" dur="1000" fill="hold"/>
                                        <p:tgtEl>
                                          <p:spTgt spid="566">
                                            <p:txEl>
                                              <p:pRg st="6" end="6"/>
                                            </p:txEl>
                                          </p:spTgt>
                                        </p:tgtEl>
                                        <p:attrNameLst>
                                          <p:attrName>ppt_x</p:attrName>
                                        </p:attrNameLst>
                                      </p:cBhvr>
                                      <p:tavLst>
                                        <p:tav tm="0">
                                          <p:val>
                                            <p:strVal val="#ppt_x"/>
                                          </p:val>
                                        </p:tav>
                                        <p:tav tm="100000">
                                          <p:val>
                                            <p:strVal val="#ppt_x"/>
                                          </p:val>
                                        </p:tav>
                                      </p:tavLst>
                                    </p:anim>
                                    <p:anim calcmode="lin" valueType="num">
                                      <p:cBhvr>
                                        <p:cTn id="54" dur="1000" fill="hold"/>
                                        <p:tgtEl>
                                          <p:spTgt spid="56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Class="entr" nodeType="clickEffect" presetSubtype="4" presetID="2" grpId="2" fill="hold">
                                  <p:stCondLst>
                                    <p:cond delay="0"/>
                                  </p:stCondLst>
                                  <p:iterate type="el" backwards="0">
                                    <p:tmAbs val="0"/>
                                  </p:iterate>
                                  <p:childTnLst>
                                    <p:set>
                                      <p:cBhvr>
                                        <p:cTn id="58" fill="hold"/>
                                        <p:tgtEl>
                                          <p:spTgt spid="566">
                                            <p:txEl>
                                              <p:pRg st="7" end="7"/>
                                            </p:txEl>
                                          </p:spTgt>
                                        </p:tgtEl>
                                        <p:attrNameLst>
                                          <p:attrName>style.visibility</p:attrName>
                                        </p:attrNameLst>
                                      </p:cBhvr>
                                      <p:to>
                                        <p:strVal val="visible"/>
                                      </p:to>
                                    </p:set>
                                    <p:anim calcmode="lin" valueType="num">
                                      <p:cBhvr>
                                        <p:cTn id="59" dur="1000" fill="hold"/>
                                        <p:tgtEl>
                                          <p:spTgt spid="566">
                                            <p:txEl>
                                              <p:pRg st="7" end="7"/>
                                            </p:txEl>
                                          </p:spTgt>
                                        </p:tgtEl>
                                        <p:attrNameLst>
                                          <p:attrName>ppt_x</p:attrName>
                                        </p:attrNameLst>
                                      </p:cBhvr>
                                      <p:tavLst>
                                        <p:tav tm="0">
                                          <p:val>
                                            <p:strVal val="#ppt_x"/>
                                          </p:val>
                                        </p:tav>
                                        <p:tav tm="100000">
                                          <p:val>
                                            <p:strVal val="#ppt_x"/>
                                          </p:val>
                                        </p:tav>
                                      </p:tavLst>
                                    </p:anim>
                                    <p:anim calcmode="lin" valueType="num">
                                      <p:cBhvr>
                                        <p:cTn id="60" dur="1000" fill="hold"/>
                                        <p:tgtEl>
                                          <p:spTgt spid="56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Class="entr" nodeType="clickEffect" presetSubtype="4" presetID="2" grpId="2" fill="hold">
                                  <p:stCondLst>
                                    <p:cond delay="0"/>
                                  </p:stCondLst>
                                  <p:iterate type="el" backwards="0">
                                    <p:tmAbs val="0"/>
                                  </p:iterate>
                                  <p:childTnLst>
                                    <p:set>
                                      <p:cBhvr>
                                        <p:cTn id="64" fill="hold"/>
                                        <p:tgtEl>
                                          <p:spTgt spid="566">
                                            <p:txEl>
                                              <p:pRg st="8" end="8"/>
                                            </p:txEl>
                                          </p:spTgt>
                                        </p:tgtEl>
                                        <p:attrNameLst>
                                          <p:attrName>style.visibility</p:attrName>
                                        </p:attrNameLst>
                                      </p:cBhvr>
                                      <p:to>
                                        <p:strVal val="visible"/>
                                      </p:to>
                                    </p:set>
                                    <p:anim calcmode="lin" valueType="num">
                                      <p:cBhvr>
                                        <p:cTn id="65" dur="1000" fill="hold"/>
                                        <p:tgtEl>
                                          <p:spTgt spid="566">
                                            <p:txEl>
                                              <p:pRg st="8" end="8"/>
                                            </p:txEl>
                                          </p:spTgt>
                                        </p:tgtEl>
                                        <p:attrNameLst>
                                          <p:attrName>ppt_x</p:attrName>
                                        </p:attrNameLst>
                                      </p:cBhvr>
                                      <p:tavLst>
                                        <p:tav tm="0">
                                          <p:val>
                                            <p:strVal val="#ppt_x"/>
                                          </p:val>
                                        </p:tav>
                                        <p:tav tm="100000">
                                          <p:val>
                                            <p:strVal val="#ppt_x"/>
                                          </p:val>
                                        </p:tav>
                                      </p:tavLst>
                                    </p:anim>
                                    <p:anim calcmode="lin" valueType="num">
                                      <p:cBhvr>
                                        <p:cTn id="66" dur="1000" fill="hold"/>
                                        <p:tgtEl>
                                          <p:spTgt spid="56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Class="entr" nodeType="clickEffect" presetSubtype="4" presetID="2" grpId="2" fill="hold">
                                  <p:stCondLst>
                                    <p:cond delay="0"/>
                                  </p:stCondLst>
                                  <p:iterate type="el" backwards="0">
                                    <p:tmAbs val="0"/>
                                  </p:iterate>
                                  <p:childTnLst>
                                    <p:set>
                                      <p:cBhvr>
                                        <p:cTn id="70" fill="hold"/>
                                        <p:tgtEl>
                                          <p:spTgt spid="566">
                                            <p:txEl>
                                              <p:pRg st="9" end="9"/>
                                            </p:txEl>
                                          </p:spTgt>
                                        </p:tgtEl>
                                        <p:attrNameLst>
                                          <p:attrName>style.visibility</p:attrName>
                                        </p:attrNameLst>
                                      </p:cBhvr>
                                      <p:to>
                                        <p:strVal val="visible"/>
                                      </p:to>
                                    </p:set>
                                    <p:anim calcmode="lin" valueType="num">
                                      <p:cBhvr>
                                        <p:cTn id="71" dur="1000" fill="hold"/>
                                        <p:tgtEl>
                                          <p:spTgt spid="566">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56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65" grpId="1"/>
      <p:bldP build="p" bldLvl="1" animBg="1" rev="0" advAuto="0" spid="566" grpId="2"/>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1" name="Rectangle 52"/>
          <p:cNvSpPr/>
          <p:nvPr/>
        </p:nvSpPr>
        <p:spPr>
          <a:xfrm>
            <a:off x="-1" y="0"/>
            <a:ext cx="12188954" cy="6858000"/>
          </a:xfrm>
          <a:prstGeom prst="rect">
            <a:avLst/>
          </a:prstGeom>
          <a:ln w="12700">
            <a:miter lim="400000"/>
          </a:ln>
        </p:spPr>
        <p:txBody>
          <a:bodyPr lIns="45719" rIns="45719" anchor="ctr"/>
          <a:lstStyle/>
          <a:p>
            <a:pPr algn="ctr">
              <a:defRPr>
                <a:solidFill>
                  <a:srgbClr val="FFFFFF"/>
                </a:solidFill>
              </a:defRPr>
            </a:pPr>
          </a:p>
        </p:txBody>
      </p:sp>
      <p:sp>
        <p:nvSpPr>
          <p:cNvPr id="572" name="Freeform: Shape 46"/>
          <p:cNvSpPr/>
          <p:nvPr/>
        </p:nvSpPr>
        <p:spPr>
          <a:xfrm flipH="1">
            <a:off x="1" y="0"/>
            <a:ext cx="5962786" cy="6858000"/>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5" y="0"/>
                </a:moveTo>
                <a:lnTo>
                  <a:pt x="21546" y="0"/>
                </a:lnTo>
                <a:lnTo>
                  <a:pt x="21546" y="21600"/>
                </a:lnTo>
                <a:lnTo>
                  <a:pt x="5311" y="21600"/>
                </a:lnTo>
                <a:lnTo>
                  <a:pt x="5116" y="21493"/>
                </a:lnTo>
                <a:cubicBezTo>
                  <a:pt x="4902" y="21379"/>
                  <a:pt x="4684" y="21277"/>
                  <a:pt x="4453" y="21209"/>
                </a:cubicBezTo>
                <a:cubicBezTo>
                  <a:pt x="4138" y="21118"/>
                  <a:pt x="3833" y="20959"/>
                  <a:pt x="3886" y="20482"/>
                </a:cubicBezTo>
                <a:cubicBezTo>
                  <a:pt x="3896" y="20346"/>
                  <a:pt x="3812" y="20244"/>
                  <a:pt x="3686" y="20278"/>
                </a:cubicBezTo>
                <a:cubicBezTo>
                  <a:pt x="3445" y="20346"/>
                  <a:pt x="3329" y="20153"/>
                  <a:pt x="3192" y="20006"/>
                </a:cubicBezTo>
                <a:cubicBezTo>
                  <a:pt x="2951" y="19745"/>
                  <a:pt x="2720" y="19472"/>
                  <a:pt x="2331" y="19427"/>
                </a:cubicBezTo>
                <a:cubicBezTo>
                  <a:pt x="2404" y="19222"/>
                  <a:pt x="2530" y="19245"/>
                  <a:pt x="2646" y="19290"/>
                </a:cubicBezTo>
                <a:cubicBezTo>
                  <a:pt x="2951" y="19404"/>
                  <a:pt x="3255" y="19529"/>
                  <a:pt x="3560" y="19642"/>
                </a:cubicBezTo>
                <a:cubicBezTo>
                  <a:pt x="3760" y="19710"/>
                  <a:pt x="3959" y="19813"/>
                  <a:pt x="4222" y="19733"/>
                </a:cubicBezTo>
                <a:cubicBezTo>
                  <a:pt x="3991" y="19325"/>
                  <a:pt x="3602" y="19245"/>
                  <a:pt x="3287" y="19120"/>
                </a:cubicBezTo>
                <a:cubicBezTo>
                  <a:pt x="2898" y="18961"/>
                  <a:pt x="2667" y="18666"/>
                  <a:pt x="2383" y="18325"/>
                </a:cubicBezTo>
                <a:cubicBezTo>
                  <a:pt x="2667" y="18235"/>
                  <a:pt x="2846" y="18484"/>
                  <a:pt x="3077" y="18473"/>
                </a:cubicBezTo>
                <a:cubicBezTo>
                  <a:pt x="3087" y="18439"/>
                  <a:pt x="3108" y="18371"/>
                  <a:pt x="3108" y="18371"/>
                </a:cubicBezTo>
                <a:cubicBezTo>
                  <a:pt x="2730" y="18189"/>
                  <a:pt x="2562" y="17849"/>
                  <a:pt x="2499" y="17429"/>
                </a:cubicBezTo>
                <a:cubicBezTo>
                  <a:pt x="2478" y="17213"/>
                  <a:pt x="2341" y="17145"/>
                  <a:pt x="2205" y="17043"/>
                </a:cubicBezTo>
                <a:cubicBezTo>
                  <a:pt x="1743" y="16691"/>
                  <a:pt x="1249" y="16373"/>
                  <a:pt x="860" y="15896"/>
                </a:cubicBezTo>
                <a:cubicBezTo>
                  <a:pt x="1312" y="15953"/>
                  <a:pt x="1669" y="16271"/>
                  <a:pt x="2142" y="16407"/>
                </a:cubicBezTo>
                <a:cubicBezTo>
                  <a:pt x="1764" y="15885"/>
                  <a:pt x="1270" y="15612"/>
                  <a:pt x="818" y="15294"/>
                </a:cubicBezTo>
                <a:cubicBezTo>
                  <a:pt x="608" y="15147"/>
                  <a:pt x="419" y="14965"/>
                  <a:pt x="177" y="14886"/>
                </a:cubicBezTo>
                <a:cubicBezTo>
                  <a:pt x="93" y="14863"/>
                  <a:pt x="-54" y="14806"/>
                  <a:pt x="20" y="14647"/>
                </a:cubicBezTo>
                <a:cubicBezTo>
                  <a:pt x="83" y="14511"/>
                  <a:pt x="198" y="14556"/>
                  <a:pt x="303" y="14590"/>
                </a:cubicBezTo>
                <a:cubicBezTo>
                  <a:pt x="555" y="14681"/>
                  <a:pt x="829" y="14681"/>
                  <a:pt x="1175" y="14681"/>
                </a:cubicBezTo>
                <a:cubicBezTo>
                  <a:pt x="881" y="14250"/>
                  <a:pt x="345" y="14386"/>
                  <a:pt x="93" y="13932"/>
                </a:cubicBezTo>
                <a:cubicBezTo>
                  <a:pt x="408" y="13853"/>
                  <a:pt x="650" y="14011"/>
                  <a:pt x="902" y="14045"/>
                </a:cubicBezTo>
                <a:cubicBezTo>
                  <a:pt x="1133" y="14080"/>
                  <a:pt x="1186" y="14000"/>
                  <a:pt x="1133" y="13750"/>
                </a:cubicBezTo>
                <a:cubicBezTo>
                  <a:pt x="1049" y="13364"/>
                  <a:pt x="1175" y="13171"/>
                  <a:pt x="1511" y="13274"/>
                </a:cubicBezTo>
                <a:cubicBezTo>
                  <a:pt x="1827" y="13376"/>
                  <a:pt x="1858" y="13228"/>
                  <a:pt x="1774" y="13012"/>
                </a:cubicBezTo>
                <a:cubicBezTo>
                  <a:pt x="1648" y="12695"/>
                  <a:pt x="1785" y="12445"/>
                  <a:pt x="1879" y="12172"/>
                </a:cubicBezTo>
                <a:cubicBezTo>
                  <a:pt x="2026" y="11764"/>
                  <a:pt x="1963" y="11559"/>
                  <a:pt x="1658" y="11253"/>
                </a:cubicBezTo>
                <a:cubicBezTo>
                  <a:pt x="1480" y="11082"/>
                  <a:pt x="1301" y="10935"/>
                  <a:pt x="1049" y="10787"/>
                </a:cubicBezTo>
                <a:cubicBezTo>
                  <a:pt x="1627" y="10708"/>
                  <a:pt x="1028" y="10435"/>
                  <a:pt x="1228" y="10265"/>
                </a:cubicBezTo>
                <a:cubicBezTo>
                  <a:pt x="1637" y="10197"/>
                  <a:pt x="1963" y="10742"/>
                  <a:pt x="2520" y="10583"/>
                </a:cubicBezTo>
                <a:cubicBezTo>
                  <a:pt x="1848" y="10117"/>
                  <a:pt x="1091" y="9970"/>
                  <a:pt x="597" y="9345"/>
                </a:cubicBezTo>
                <a:cubicBezTo>
                  <a:pt x="713" y="9209"/>
                  <a:pt x="829" y="9345"/>
                  <a:pt x="923" y="9289"/>
                </a:cubicBezTo>
                <a:cubicBezTo>
                  <a:pt x="923" y="9255"/>
                  <a:pt x="2026" y="9470"/>
                  <a:pt x="2089" y="8585"/>
                </a:cubicBezTo>
                <a:cubicBezTo>
                  <a:pt x="2110" y="8585"/>
                  <a:pt x="2131" y="8585"/>
                  <a:pt x="2152" y="8551"/>
                </a:cubicBezTo>
                <a:cubicBezTo>
                  <a:pt x="2268" y="8426"/>
                  <a:pt x="2163" y="8131"/>
                  <a:pt x="2352" y="8108"/>
                </a:cubicBezTo>
                <a:cubicBezTo>
                  <a:pt x="2562" y="8085"/>
                  <a:pt x="2762" y="7983"/>
                  <a:pt x="2982" y="8040"/>
                </a:cubicBezTo>
                <a:cubicBezTo>
                  <a:pt x="3150" y="8085"/>
                  <a:pt x="3329" y="8142"/>
                  <a:pt x="3508" y="8142"/>
                </a:cubicBezTo>
                <a:cubicBezTo>
                  <a:pt x="3697" y="8142"/>
                  <a:pt x="3959" y="8528"/>
                  <a:pt x="4075" y="8017"/>
                </a:cubicBezTo>
                <a:cubicBezTo>
                  <a:pt x="4075" y="7995"/>
                  <a:pt x="4401" y="8051"/>
                  <a:pt x="4579" y="8074"/>
                </a:cubicBezTo>
                <a:cubicBezTo>
                  <a:pt x="4726" y="8097"/>
                  <a:pt x="4905" y="8199"/>
                  <a:pt x="5010" y="7995"/>
                </a:cubicBezTo>
                <a:cubicBezTo>
                  <a:pt x="5062" y="7870"/>
                  <a:pt x="4810" y="7643"/>
                  <a:pt x="4590" y="7620"/>
                </a:cubicBezTo>
                <a:cubicBezTo>
                  <a:pt x="4390" y="7597"/>
                  <a:pt x="4190" y="7574"/>
                  <a:pt x="4001" y="7620"/>
                </a:cubicBezTo>
                <a:cubicBezTo>
                  <a:pt x="3770" y="7677"/>
                  <a:pt x="3644" y="7586"/>
                  <a:pt x="3581" y="7381"/>
                </a:cubicBezTo>
                <a:cubicBezTo>
                  <a:pt x="3508" y="7166"/>
                  <a:pt x="3371" y="7052"/>
                  <a:pt x="3182" y="6950"/>
                </a:cubicBezTo>
                <a:cubicBezTo>
                  <a:pt x="2720" y="6700"/>
                  <a:pt x="2278" y="6405"/>
                  <a:pt x="1774" y="6258"/>
                </a:cubicBezTo>
                <a:cubicBezTo>
                  <a:pt x="1679" y="6235"/>
                  <a:pt x="1564" y="6189"/>
                  <a:pt x="1522" y="5996"/>
                </a:cubicBezTo>
                <a:cubicBezTo>
                  <a:pt x="2888" y="6292"/>
                  <a:pt x="4127" y="7052"/>
                  <a:pt x="5535" y="7007"/>
                </a:cubicBezTo>
                <a:cubicBezTo>
                  <a:pt x="5157" y="6768"/>
                  <a:pt x="4705" y="6757"/>
                  <a:pt x="4296" y="6587"/>
                </a:cubicBezTo>
                <a:cubicBezTo>
                  <a:pt x="4590" y="6462"/>
                  <a:pt x="4863" y="6598"/>
                  <a:pt x="5136" y="6666"/>
                </a:cubicBezTo>
                <a:cubicBezTo>
                  <a:pt x="5367" y="6723"/>
                  <a:pt x="5577" y="6734"/>
                  <a:pt x="5598" y="6382"/>
                </a:cubicBezTo>
                <a:cubicBezTo>
                  <a:pt x="5598" y="6348"/>
                  <a:pt x="5598" y="6326"/>
                  <a:pt x="5598" y="6292"/>
                </a:cubicBezTo>
                <a:cubicBezTo>
                  <a:pt x="5514" y="6144"/>
                  <a:pt x="5399" y="6076"/>
                  <a:pt x="5252" y="6030"/>
                </a:cubicBezTo>
                <a:cubicBezTo>
                  <a:pt x="5168" y="6008"/>
                  <a:pt x="5052" y="5962"/>
                  <a:pt x="5052" y="5860"/>
                </a:cubicBezTo>
                <a:cubicBezTo>
                  <a:pt x="5062" y="5474"/>
                  <a:pt x="4779" y="5361"/>
                  <a:pt x="4506" y="5247"/>
                </a:cubicBezTo>
                <a:cubicBezTo>
                  <a:pt x="4653" y="5054"/>
                  <a:pt x="4779" y="5190"/>
                  <a:pt x="4894" y="5179"/>
                </a:cubicBezTo>
                <a:cubicBezTo>
                  <a:pt x="4968" y="5168"/>
                  <a:pt x="5041" y="5156"/>
                  <a:pt x="5041" y="5054"/>
                </a:cubicBezTo>
                <a:cubicBezTo>
                  <a:pt x="5041" y="4975"/>
                  <a:pt x="5010" y="4873"/>
                  <a:pt x="4936" y="4873"/>
                </a:cubicBezTo>
                <a:cubicBezTo>
                  <a:pt x="4474" y="4861"/>
                  <a:pt x="4211" y="4316"/>
                  <a:pt x="3728" y="4316"/>
                </a:cubicBezTo>
                <a:cubicBezTo>
                  <a:pt x="3434" y="4316"/>
                  <a:pt x="3875" y="4010"/>
                  <a:pt x="3634" y="3885"/>
                </a:cubicBezTo>
                <a:cubicBezTo>
                  <a:pt x="3581" y="3851"/>
                  <a:pt x="3781" y="3805"/>
                  <a:pt x="3865" y="3817"/>
                </a:cubicBezTo>
                <a:cubicBezTo>
                  <a:pt x="3949" y="3828"/>
                  <a:pt x="4022" y="3908"/>
                  <a:pt x="4127" y="3851"/>
                </a:cubicBezTo>
                <a:cubicBezTo>
                  <a:pt x="4180" y="3646"/>
                  <a:pt x="4043" y="3567"/>
                  <a:pt x="3917" y="3510"/>
                </a:cubicBezTo>
                <a:cubicBezTo>
                  <a:pt x="3644" y="3374"/>
                  <a:pt x="3371" y="3215"/>
                  <a:pt x="3066" y="3170"/>
                </a:cubicBezTo>
                <a:cubicBezTo>
                  <a:pt x="2961" y="3158"/>
                  <a:pt x="2898" y="3101"/>
                  <a:pt x="2909" y="2988"/>
                </a:cubicBezTo>
                <a:cubicBezTo>
                  <a:pt x="2930" y="2840"/>
                  <a:pt x="3035" y="2886"/>
                  <a:pt x="3119" y="2897"/>
                </a:cubicBezTo>
                <a:cubicBezTo>
                  <a:pt x="3171" y="2909"/>
                  <a:pt x="3224" y="2943"/>
                  <a:pt x="3276" y="2863"/>
                </a:cubicBezTo>
                <a:cubicBezTo>
                  <a:pt x="2047" y="2057"/>
                  <a:pt x="1396" y="2102"/>
                  <a:pt x="20" y="1444"/>
                </a:cubicBezTo>
                <a:cubicBezTo>
                  <a:pt x="324" y="1319"/>
                  <a:pt x="545" y="1410"/>
                  <a:pt x="755" y="1433"/>
                </a:cubicBezTo>
                <a:cubicBezTo>
                  <a:pt x="1280" y="1489"/>
                  <a:pt x="955" y="1592"/>
                  <a:pt x="1480" y="1660"/>
                </a:cubicBezTo>
                <a:cubicBezTo>
                  <a:pt x="1732" y="1694"/>
                  <a:pt x="1963" y="1807"/>
                  <a:pt x="2247" y="1626"/>
                </a:cubicBezTo>
                <a:cubicBezTo>
                  <a:pt x="2436" y="1501"/>
                  <a:pt x="2741" y="1637"/>
                  <a:pt x="2972" y="1739"/>
                </a:cubicBezTo>
                <a:cubicBezTo>
                  <a:pt x="3161" y="1830"/>
                  <a:pt x="3350" y="1853"/>
                  <a:pt x="3602" y="1739"/>
                </a:cubicBezTo>
                <a:cubicBezTo>
                  <a:pt x="3371" y="1671"/>
                  <a:pt x="3192" y="1614"/>
                  <a:pt x="3014" y="1569"/>
                </a:cubicBezTo>
                <a:cubicBezTo>
                  <a:pt x="2867" y="1535"/>
                  <a:pt x="2783" y="1455"/>
                  <a:pt x="2793" y="1285"/>
                </a:cubicBezTo>
                <a:cubicBezTo>
                  <a:pt x="2793" y="1194"/>
                  <a:pt x="2762" y="1069"/>
                  <a:pt x="2867" y="1024"/>
                </a:cubicBezTo>
                <a:cubicBezTo>
                  <a:pt x="2951" y="979"/>
                  <a:pt x="3066" y="1024"/>
                  <a:pt x="3108" y="1103"/>
                </a:cubicBezTo>
                <a:cubicBezTo>
                  <a:pt x="3161" y="1251"/>
                  <a:pt x="3213" y="1387"/>
                  <a:pt x="3392" y="1399"/>
                </a:cubicBezTo>
                <a:cubicBezTo>
                  <a:pt x="3634" y="1421"/>
                  <a:pt x="3497" y="1330"/>
                  <a:pt x="3455" y="1217"/>
                </a:cubicBezTo>
                <a:cubicBezTo>
                  <a:pt x="3413" y="1092"/>
                  <a:pt x="3539" y="1058"/>
                  <a:pt x="3623" y="1081"/>
                </a:cubicBezTo>
                <a:cubicBezTo>
                  <a:pt x="3938" y="1183"/>
                  <a:pt x="4264" y="1001"/>
                  <a:pt x="4590" y="1149"/>
                </a:cubicBezTo>
                <a:cubicBezTo>
                  <a:pt x="4506" y="786"/>
                  <a:pt x="4327" y="627"/>
                  <a:pt x="3949" y="570"/>
                </a:cubicBezTo>
                <a:cubicBezTo>
                  <a:pt x="3812" y="558"/>
                  <a:pt x="3665" y="581"/>
                  <a:pt x="3539" y="479"/>
                </a:cubicBezTo>
                <a:cubicBezTo>
                  <a:pt x="3466" y="422"/>
                  <a:pt x="3392" y="354"/>
                  <a:pt x="3445" y="241"/>
                </a:cubicBezTo>
                <a:cubicBezTo>
                  <a:pt x="3476" y="161"/>
                  <a:pt x="3560" y="161"/>
                  <a:pt x="3634" y="184"/>
                </a:cubicBezTo>
                <a:cubicBezTo>
                  <a:pt x="3938" y="309"/>
                  <a:pt x="4264" y="343"/>
                  <a:pt x="4579" y="388"/>
                </a:cubicBezTo>
                <a:cubicBezTo>
                  <a:pt x="4632" y="400"/>
                  <a:pt x="4684" y="422"/>
                  <a:pt x="4737" y="309"/>
                </a:cubicBezTo>
                <a:cubicBezTo>
                  <a:pt x="4553" y="258"/>
                  <a:pt x="4372" y="198"/>
                  <a:pt x="4190" y="137"/>
                </a:cubicBezTo>
                <a:close/>
              </a:path>
            </a:pathLst>
          </a:custGeom>
          <a:solidFill>
            <a:srgbClr val="F3F2DC">
              <a:alpha val="50000"/>
            </a:srgbClr>
          </a:solidFill>
          <a:ln w="12700">
            <a:miter lim="400000"/>
          </a:ln>
        </p:spPr>
        <p:txBody>
          <a:bodyPr lIns="45719" rIns="45719" anchor="ctr"/>
          <a:lstStyle/>
          <a:p>
            <a:pPr algn="ctr"/>
          </a:p>
        </p:txBody>
      </p:sp>
      <p:sp>
        <p:nvSpPr>
          <p:cNvPr id="573" name="Content Placeholder 5"/>
          <p:cNvSpPr txBox="1"/>
          <p:nvPr>
            <p:ph type="body" sz="half" idx="1"/>
          </p:nvPr>
        </p:nvSpPr>
        <p:spPr>
          <a:xfrm>
            <a:off x="590553" y="2390779"/>
            <a:ext cx="5057776" cy="3786188"/>
          </a:xfrm>
          <a:prstGeom prst="rect">
            <a:avLst/>
          </a:prstGeom>
        </p:spPr>
        <p:txBody>
          <a:bodyPr/>
          <a:lstStyle/>
          <a:p>
            <a:pPr>
              <a:defRPr b="1" cap="all" sz="2000"/>
            </a:pPr>
          </a:p>
          <a:p>
            <a:pPr marL="0" indent="0">
              <a:spcBef>
                <a:spcPts val="700"/>
              </a:spcBef>
              <a:buSzTx/>
              <a:buNone/>
              <a:defRPr b="1" cap="all" sz="2000"/>
            </a:pPr>
            <a:r>
              <a:t>                   </a:t>
            </a:r>
            <a:r>
              <a:rPr i="1" sz="3200"/>
              <a:t>INTRODUCTION</a:t>
            </a:r>
            <a:endParaRPr i="1" sz="3200"/>
          </a:p>
          <a:p>
            <a:pPr marL="0" indent="0">
              <a:buSzTx/>
              <a:buNone/>
              <a:defRPr b="1" cap="all" i="1" sz="2000"/>
            </a:pPr>
          </a:p>
          <a:p>
            <a:pPr>
              <a:spcBef>
                <a:spcPts val="400"/>
              </a:spcBef>
              <a:defRPr sz="2000">
                <a:latin typeface="Aptos"/>
                <a:ea typeface="Aptos"/>
                <a:cs typeface="Aptos"/>
                <a:sym typeface="Aptos"/>
              </a:defRPr>
            </a:pPr>
            <a:r>
              <a:t>Apple Inc. is an American company </a:t>
            </a:r>
          </a:p>
          <a:p>
            <a:pPr>
              <a:spcBef>
                <a:spcPts val="400"/>
              </a:spcBef>
              <a:defRPr sz="2000">
                <a:latin typeface="Aptos"/>
                <a:ea typeface="Aptos"/>
                <a:cs typeface="Aptos"/>
                <a:sym typeface="Aptos"/>
              </a:defRPr>
            </a:pPr>
            <a:r>
              <a:t>Operates internationally</a:t>
            </a:r>
          </a:p>
          <a:p>
            <a:pPr>
              <a:spcBef>
                <a:spcPts val="400"/>
              </a:spcBef>
              <a:defRPr sz="2000">
                <a:latin typeface="Aptos"/>
                <a:ea typeface="Aptos"/>
                <a:cs typeface="Aptos"/>
                <a:sym typeface="Aptos"/>
              </a:defRPr>
            </a:pPr>
            <a:r>
              <a:t>This presentation briefly characterizes the Apple environmental analysis</a:t>
            </a:r>
          </a:p>
        </p:txBody>
      </p:sp>
      <p:pic>
        <p:nvPicPr>
          <p:cNvPr id="574" name="Picture 7" descr="Picture 7"/>
          <p:cNvPicPr>
            <a:picLocks noChangeAspect="1"/>
          </p:cNvPicPr>
          <p:nvPr/>
        </p:nvPicPr>
        <p:blipFill>
          <a:blip r:embed="rId3">
            <a:extLst/>
          </a:blip>
          <a:stretch>
            <a:fillRect/>
          </a:stretch>
        </p:blipFill>
        <p:spPr>
          <a:xfrm>
            <a:off x="6800984" y="1389240"/>
            <a:ext cx="4747548" cy="471746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573">
                                            <p:txEl>
                                              <p:pRg st="1" end="1"/>
                                            </p:txEl>
                                          </p:spTgt>
                                        </p:tgtEl>
                                        <p:attrNameLst>
                                          <p:attrName>style.visibility</p:attrName>
                                        </p:attrNameLst>
                                      </p:cBhvr>
                                      <p:to>
                                        <p:strVal val="visible"/>
                                      </p:to>
                                    </p:set>
                                    <p:animEffect filter="box(in)" transition="in">
                                      <p:cBhvr>
                                        <p:cTn id="7" dur="2000"/>
                                        <p:tgtEl>
                                          <p:spTgt spid="573">
                                            <p:txEl>
                                              <p:pRg st="1" end="1"/>
                                            </p:txEl>
                                          </p:spTgt>
                                        </p:tgtEl>
                                      </p:cBhvr>
                                    </p:animEffect>
                                  </p:childTnLst>
                                </p:cTn>
                              </p:par>
                            </p:childTnLst>
                          </p:cTn>
                        </p:par>
                        <p:par>
                          <p:cTn id="8" fill="hold">
                            <p:stCondLst>
                              <p:cond delay="2000"/>
                            </p:stCondLst>
                            <p:childTnLst>
                              <p:par>
                                <p:cTn id="9" presetClass="entr" nodeType="afterEffect" presetSubtype="16" presetID="4" grpId="1" fill="hold">
                                  <p:stCondLst>
                                    <p:cond delay="0"/>
                                  </p:stCondLst>
                                  <p:iterate type="el" backwards="0">
                                    <p:tmAbs val="0"/>
                                  </p:iterate>
                                  <p:childTnLst>
                                    <p:set>
                                      <p:cBhvr>
                                        <p:cTn id="10" fill="hold"/>
                                        <p:tgtEl>
                                          <p:spTgt spid="573">
                                            <p:txEl>
                                              <p:pRg st="2" end="2"/>
                                            </p:txEl>
                                          </p:spTgt>
                                        </p:tgtEl>
                                        <p:attrNameLst>
                                          <p:attrName>style.visibility</p:attrName>
                                        </p:attrNameLst>
                                      </p:cBhvr>
                                      <p:to>
                                        <p:strVal val="visible"/>
                                      </p:to>
                                    </p:set>
                                    <p:animEffect filter="box(in)" transition="in">
                                      <p:cBhvr>
                                        <p:cTn id="11" dur="2000"/>
                                        <p:tgtEl>
                                          <p:spTgt spid="57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16" presetID="4" grpId="1" fill="hold">
                                  <p:stCondLst>
                                    <p:cond delay="0"/>
                                  </p:stCondLst>
                                  <p:iterate type="el" backwards="0">
                                    <p:tmAbs val="0"/>
                                  </p:iterate>
                                  <p:childTnLst>
                                    <p:set>
                                      <p:cBhvr>
                                        <p:cTn id="15" fill="hold"/>
                                        <p:tgtEl>
                                          <p:spTgt spid="573">
                                            <p:txEl>
                                              <p:pRg st="3" end="3"/>
                                            </p:txEl>
                                          </p:spTgt>
                                        </p:tgtEl>
                                        <p:attrNameLst>
                                          <p:attrName>style.visibility</p:attrName>
                                        </p:attrNameLst>
                                      </p:cBhvr>
                                      <p:to>
                                        <p:strVal val="visible"/>
                                      </p:to>
                                    </p:set>
                                    <p:animEffect filter="box(in)" transition="in">
                                      <p:cBhvr>
                                        <p:cTn id="16" dur="2000"/>
                                        <p:tgtEl>
                                          <p:spTgt spid="57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16" presetID="4" grpId="1" fill="hold">
                                  <p:stCondLst>
                                    <p:cond delay="0"/>
                                  </p:stCondLst>
                                  <p:iterate type="el" backwards="0">
                                    <p:tmAbs val="0"/>
                                  </p:iterate>
                                  <p:childTnLst>
                                    <p:set>
                                      <p:cBhvr>
                                        <p:cTn id="20" fill="hold"/>
                                        <p:tgtEl>
                                          <p:spTgt spid="573">
                                            <p:txEl>
                                              <p:pRg st="4" end="4"/>
                                            </p:txEl>
                                          </p:spTgt>
                                        </p:tgtEl>
                                        <p:attrNameLst>
                                          <p:attrName>style.visibility</p:attrName>
                                        </p:attrNameLst>
                                      </p:cBhvr>
                                      <p:to>
                                        <p:strVal val="visible"/>
                                      </p:to>
                                    </p:set>
                                    <p:animEffect filter="box(in)" transition="in">
                                      <p:cBhvr>
                                        <p:cTn id="21" dur="2000"/>
                                        <p:tgtEl>
                                          <p:spTgt spid="57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16" presetID="4" grpId="1" fill="hold">
                                  <p:stCondLst>
                                    <p:cond delay="0"/>
                                  </p:stCondLst>
                                  <p:iterate type="el" backwards="0">
                                    <p:tmAbs val="0"/>
                                  </p:iterate>
                                  <p:childTnLst>
                                    <p:set>
                                      <p:cBhvr>
                                        <p:cTn id="25" fill="hold"/>
                                        <p:tgtEl>
                                          <p:spTgt spid="573">
                                            <p:txEl>
                                              <p:pRg st="5" end="5"/>
                                            </p:txEl>
                                          </p:spTgt>
                                        </p:tgtEl>
                                        <p:attrNameLst>
                                          <p:attrName>style.visibility</p:attrName>
                                        </p:attrNameLst>
                                      </p:cBhvr>
                                      <p:to>
                                        <p:strVal val="visible"/>
                                      </p:to>
                                    </p:set>
                                    <p:animEffect filter="box(in)" transition="in">
                                      <p:cBhvr>
                                        <p:cTn id="26" dur="2000"/>
                                        <p:tgtEl>
                                          <p:spTgt spid="573">
                                            <p:txEl>
                                              <p:pRg st="5" end="5"/>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573" grpId="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8" name="Rectangle 9"/>
          <p:cNvSpPr/>
          <p:nvPr/>
        </p:nvSpPr>
        <p:spPr>
          <a:xfrm>
            <a:off x="-1" y="0"/>
            <a:ext cx="12188954" cy="6858000"/>
          </a:xfrm>
          <a:prstGeom prst="rect">
            <a:avLst/>
          </a:prstGeom>
          <a:solidFill>
            <a:srgbClr val="F8F7E9"/>
          </a:solidFill>
          <a:ln w="12700">
            <a:miter lim="400000"/>
          </a:ln>
        </p:spPr>
        <p:txBody>
          <a:bodyPr lIns="45719" rIns="45719" anchor="ctr"/>
          <a:lstStyle/>
          <a:p>
            <a:pPr algn="ctr">
              <a:defRPr>
                <a:solidFill>
                  <a:srgbClr val="FFFFFF"/>
                </a:solidFill>
                <a:latin typeface="Book Antiqua"/>
                <a:ea typeface="Book Antiqua"/>
                <a:cs typeface="Book Antiqua"/>
                <a:sym typeface="Book Antiqua"/>
              </a:defRPr>
            </a:pPr>
          </a:p>
        </p:txBody>
      </p:sp>
      <p:sp>
        <p:nvSpPr>
          <p:cNvPr id="579" name="Content Placeholder 2"/>
          <p:cNvSpPr txBox="1"/>
          <p:nvPr>
            <p:ph type="body" sz="half" idx="1"/>
          </p:nvPr>
        </p:nvSpPr>
        <p:spPr>
          <a:xfrm>
            <a:off x="809625" y="2333627"/>
            <a:ext cx="5172075" cy="4267203"/>
          </a:xfrm>
          <a:prstGeom prst="rect">
            <a:avLst/>
          </a:prstGeom>
        </p:spPr>
        <p:txBody>
          <a:bodyPr/>
          <a:lstStyle/>
          <a:p>
            <a:pPr>
              <a:defRPr sz="1600">
                <a:latin typeface="Aptos"/>
                <a:ea typeface="Aptos"/>
                <a:cs typeface="Aptos"/>
                <a:sym typeface="Aptos"/>
              </a:defRPr>
            </a:pPr>
          </a:p>
          <a:p>
            <a:pPr>
              <a:defRPr sz="1600">
                <a:latin typeface="Aptos(body)"/>
                <a:ea typeface="Aptos(body)"/>
                <a:cs typeface="Aptos(body)"/>
                <a:sym typeface="Aptos(body)"/>
              </a:defRPr>
            </a:pPr>
          </a:p>
          <a:p>
            <a:pPr>
              <a:spcBef>
                <a:spcPts val="300"/>
              </a:spcBef>
              <a:defRPr sz="1600">
                <a:latin typeface="Aptos(body)"/>
                <a:ea typeface="Aptos(body)"/>
                <a:cs typeface="Aptos(body)"/>
                <a:sym typeface="Aptos(body)"/>
              </a:defRPr>
            </a:pPr>
            <a:r>
              <a:t>Industry: Technology (Wikipedia, 2019)</a:t>
            </a:r>
          </a:p>
          <a:p>
            <a:pPr>
              <a:spcBef>
                <a:spcPts val="300"/>
              </a:spcBef>
              <a:defRPr sz="1600">
                <a:latin typeface="Aptos(body)"/>
                <a:ea typeface="Aptos(body)"/>
                <a:cs typeface="Aptos(body)"/>
                <a:sym typeface="Aptos(body)"/>
              </a:defRPr>
            </a:pPr>
            <a:r>
              <a:t>Founding Year: April 1, 1976 (Global Data, 2022).</a:t>
            </a:r>
          </a:p>
          <a:p>
            <a:pPr>
              <a:spcBef>
                <a:spcPts val="300"/>
              </a:spcBef>
              <a:defRPr sz="1600">
                <a:latin typeface="Aptos(body)"/>
                <a:ea typeface="Aptos(body)"/>
                <a:cs typeface="Aptos(body)"/>
                <a:sym typeface="Aptos(body)"/>
              </a:defRPr>
            </a:pPr>
            <a:r>
              <a:t>Headquarters: Cupertino, California, USA (Global Data, 2022). </a:t>
            </a:r>
          </a:p>
          <a:p>
            <a:pPr>
              <a:spcBef>
                <a:spcPts val="300"/>
              </a:spcBef>
              <a:defRPr sz="1600">
                <a:latin typeface="Aptos(body)"/>
                <a:ea typeface="Aptos(body)"/>
                <a:cs typeface="Aptos(body)"/>
                <a:sym typeface="Aptos(body)"/>
              </a:defRPr>
            </a:pPr>
            <a:r>
              <a:t>Over 154,000 full-time employees globally (Apple Investor Relations, 2023). </a:t>
            </a:r>
          </a:p>
          <a:p>
            <a:pPr>
              <a:spcBef>
                <a:spcPts val="300"/>
              </a:spcBef>
              <a:defRPr sz="1600">
                <a:latin typeface="Aptos(body)"/>
                <a:ea typeface="Aptos(body)"/>
                <a:cs typeface="Aptos(body)"/>
                <a:sym typeface="Aptos(body)"/>
              </a:defRPr>
            </a:pPr>
            <a:r>
              <a:t>Market Cap: $2.77 trillion (as of March 5, 2024) (Forbes, 2019). </a:t>
            </a:r>
          </a:p>
          <a:p>
            <a:pPr>
              <a:spcBef>
                <a:spcPts val="300"/>
              </a:spcBef>
              <a:defRPr sz="1600">
                <a:latin typeface="Aptos(body)"/>
                <a:ea typeface="Aptos(body)"/>
                <a:cs typeface="Aptos(body)"/>
                <a:sym typeface="Aptos(body)"/>
              </a:defRPr>
            </a:pPr>
            <a:r>
              <a:t>Employee Count: Over 150,000 worldwide (Global Data, 2022). </a:t>
            </a:r>
          </a:p>
        </p:txBody>
      </p:sp>
      <p:sp>
        <p:nvSpPr>
          <p:cNvPr id="580" name="Title 1"/>
          <p:cNvSpPr txBox="1"/>
          <p:nvPr>
            <p:ph type="title"/>
          </p:nvPr>
        </p:nvSpPr>
        <p:spPr>
          <a:xfrm>
            <a:off x="843162" y="479429"/>
            <a:ext cx="5251316" cy="1807306"/>
          </a:xfrm>
          <a:prstGeom prst="rect">
            <a:avLst/>
          </a:prstGeom>
        </p:spPr>
        <p:txBody>
          <a:bodyPr/>
          <a:lstStyle/>
          <a:p>
            <a:pPr defTabSz="758951">
              <a:defRPr sz="3984">
                <a:solidFill>
                  <a:srgbClr val="000000"/>
                </a:solidFill>
              </a:defRPr>
            </a:pPr>
            <a:r>
              <a:t>An Overview of Apple</a:t>
            </a:r>
            <a:br/>
          </a:p>
        </p:txBody>
      </p:sp>
      <p:pic>
        <p:nvPicPr>
          <p:cNvPr id="581" name="Picture 4" descr="Picture 4"/>
          <p:cNvPicPr>
            <a:picLocks noChangeAspect="1"/>
          </p:cNvPicPr>
          <p:nvPr/>
        </p:nvPicPr>
        <p:blipFill>
          <a:blip r:embed="rId3">
            <a:extLst/>
          </a:blip>
          <a:srcRect l="15848" t="0" r="26116" b="0"/>
          <a:stretch>
            <a:fillRect/>
          </a:stretch>
        </p:blipFill>
        <p:spPr>
          <a:xfrm>
            <a:off x="6229251" y="10"/>
            <a:ext cx="5962618" cy="6857922"/>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5"/>
                  <a:pt x="4590" y="1149"/>
                </a:cubicBezTo>
                <a:cubicBezTo>
                  <a:pt x="4264" y="1001"/>
                  <a:pt x="3939" y="1183"/>
                  <a:pt x="3624" y="1081"/>
                </a:cubicBezTo>
                <a:cubicBezTo>
                  <a:pt x="3539" y="1059"/>
                  <a:pt x="3412" y="1093"/>
                  <a:pt x="3454" y="1218"/>
                </a:cubicBezTo>
                <a:cubicBezTo>
                  <a:pt x="3496" y="1331"/>
                  <a:pt x="3634" y="1421"/>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2"/>
                </a:cubicBezTo>
                <a:cubicBezTo>
                  <a:pt x="545" y="1410"/>
                  <a:pt x="324" y="1319"/>
                  <a:pt x="20" y="1444"/>
                </a:cubicBezTo>
                <a:cubicBezTo>
                  <a:pt x="1396" y="2102"/>
                  <a:pt x="2047" y="2056"/>
                  <a:pt x="3276" y="2862"/>
                </a:cubicBezTo>
                <a:cubicBezTo>
                  <a:pt x="3224" y="2942"/>
                  <a:pt x="3171" y="2909"/>
                  <a:pt x="3119" y="2898"/>
                </a:cubicBezTo>
                <a:cubicBezTo>
                  <a:pt x="3035" y="2886"/>
                  <a:pt x="2930" y="2840"/>
                  <a:pt x="2909" y="2988"/>
                </a:cubicBezTo>
                <a:cubicBezTo>
                  <a:pt x="2899" y="3101"/>
                  <a:pt x="2961" y="3159"/>
                  <a:pt x="3066" y="3170"/>
                </a:cubicBezTo>
                <a:cubicBezTo>
                  <a:pt x="3370" y="3215"/>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6"/>
                  <a:pt x="4474" y="4861"/>
                  <a:pt x="4936" y="4872"/>
                </a:cubicBezTo>
                <a:cubicBezTo>
                  <a:pt x="5009" y="4872"/>
                  <a:pt x="5042" y="4974"/>
                  <a:pt x="5042" y="5054"/>
                </a:cubicBezTo>
                <a:cubicBezTo>
                  <a:pt x="5042" y="5156"/>
                  <a:pt x="4968" y="5167"/>
                  <a:pt x="4894" y="5179"/>
                </a:cubicBezTo>
                <a:cubicBezTo>
                  <a:pt x="4779" y="5190"/>
                  <a:pt x="4653" y="5055"/>
                  <a:pt x="4506" y="5248"/>
                </a:cubicBezTo>
                <a:cubicBezTo>
                  <a:pt x="4779" y="5361"/>
                  <a:pt x="5062" y="5474"/>
                  <a:pt x="5052" y="5860"/>
                </a:cubicBezTo>
                <a:cubicBezTo>
                  <a:pt x="5052" y="5962"/>
                  <a:pt x="5167" y="6007"/>
                  <a:pt x="5251" y="6030"/>
                </a:cubicBezTo>
                <a:cubicBezTo>
                  <a:pt x="5398" y="6075"/>
                  <a:pt x="5514" y="6144"/>
                  <a:pt x="5598" y="6291"/>
                </a:cubicBezTo>
                <a:cubicBezTo>
                  <a:pt x="5598" y="6325"/>
                  <a:pt x="5598" y="6348"/>
                  <a:pt x="5598" y="6382"/>
                </a:cubicBezTo>
                <a:cubicBezTo>
                  <a:pt x="5577" y="6734"/>
                  <a:pt x="5368" y="6723"/>
                  <a:pt x="5137" y="6666"/>
                </a:cubicBezTo>
                <a:cubicBezTo>
                  <a:pt x="4863" y="6598"/>
                  <a:pt x="4590" y="6461"/>
                  <a:pt x="4296" y="6586"/>
                </a:cubicBezTo>
                <a:cubicBezTo>
                  <a:pt x="4706" y="6757"/>
                  <a:pt x="5157" y="6768"/>
                  <a:pt x="5535" y="7006"/>
                </a:cubicBezTo>
                <a:cubicBezTo>
                  <a:pt x="4127" y="7052"/>
                  <a:pt x="2888" y="6291"/>
                  <a:pt x="1523" y="5996"/>
                </a:cubicBezTo>
                <a:cubicBezTo>
                  <a:pt x="1565" y="6189"/>
                  <a:pt x="1679" y="6235"/>
                  <a:pt x="1773" y="6258"/>
                </a:cubicBezTo>
                <a:cubicBezTo>
                  <a:pt x="2278" y="6405"/>
                  <a:pt x="2720" y="6700"/>
                  <a:pt x="3182" y="6950"/>
                </a:cubicBezTo>
                <a:cubicBezTo>
                  <a:pt x="3371" y="7052"/>
                  <a:pt x="3507" y="7166"/>
                  <a:pt x="3581" y="7381"/>
                </a:cubicBezTo>
                <a:cubicBezTo>
                  <a:pt x="3644" y="7586"/>
                  <a:pt x="3770" y="7677"/>
                  <a:pt x="4001" y="7620"/>
                </a:cubicBezTo>
                <a:cubicBezTo>
                  <a:pt x="4190" y="7575"/>
                  <a:pt x="4391" y="7597"/>
                  <a:pt x="4590" y="7620"/>
                </a:cubicBezTo>
                <a:cubicBezTo>
                  <a:pt x="4811" y="7643"/>
                  <a:pt x="5063" y="7870"/>
                  <a:pt x="5010" y="7995"/>
                </a:cubicBezTo>
                <a:cubicBezTo>
                  <a:pt x="4905" y="8199"/>
                  <a:pt x="4726" y="8096"/>
                  <a:pt x="4579" y="8074"/>
                </a:cubicBezTo>
                <a:cubicBezTo>
                  <a:pt x="4400" y="8051"/>
                  <a:pt x="4075" y="7995"/>
                  <a:pt x="4075" y="8018"/>
                </a:cubicBezTo>
                <a:cubicBezTo>
                  <a:pt x="3960" y="8528"/>
                  <a:pt x="3696" y="8142"/>
                  <a:pt x="3507" y="8142"/>
                </a:cubicBezTo>
                <a:cubicBezTo>
                  <a:pt x="3329" y="8142"/>
                  <a:pt x="3151" y="8085"/>
                  <a:pt x="2982" y="8040"/>
                </a:cubicBezTo>
                <a:cubicBezTo>
                  <a:pt x="2762" y="7983"/>
                  <a:pt x="2562" y="8085"/>
                  <a:pt x="2351" y="8108"/>
                </a:cubicBezTo>
                <a:cubicBezTo>
                  <a:pt x="2162" y="8130"/>
                  <a:pt x="2268" y="8426"/>
                  <a:pt x="2152" y="8551"/>
                </a:cubicBezTo>
                <a:cubicBezTo>
                  <a:pt x="2131" y="8585"/>
                  <a:pt x="2110" y="8585"/>
                  <a:pt x="2089" y="8585"/>
                </a:cubicBezTo>
                <a:cubicBezTo>
                  <a:pt x="2026" y="9471"/>
                  <a:pt x="923" y="9255"/>
                  <a:pt x="923" y="9289"/>
                </a:cubicBezTo>
                <a:cubicBezTo>
                  <a:pt x="828" y="9346"/>
                  <a:pt x="713" y="9209"/>
                  <a:pt x="598" y="9345"/>
                </a:cubicBezTo>
                <a:cubicBezTo>
                  <a:pt x="1091" y="9969"/>
                  <a:pt x="1847" y="10117"/>
                  <a:pt x="2519" y="10582"/>
                </a:cubicBezTo>
                <a:cubicBezTo>
                  <a:pt x="1962" y="10741"/>
                  <a:pt x="1637" y="10197"/>
                  <a:pt x="1227" y="10265"/>
                </a:cubicBezTo>
                <a:cubicBezTo>
                  <a:pt x="1027" y="10435"/>
                  <a:pt x="1627" y="10708"/>
                  <a:pt x="1049" y="10788"/>
                </a:cubicBezTo>
                <a:cubicBezTo>
                  <a:pt x="1301" y="10935"/>
                  <a:pt x="1480" y="11082"/>
                  <a:pt x="1659" y="11252"/>
                </a:cubicBezTo>
                <a:cubicBezTo>
                  <a:pt x="1963" y="11559"/>
                  <a:pt x="2027" y="11764"/>
                  <a:pt x="1880" y="12172"/>
                </a:cubicBezTo>
                <a:cubicBezTo>
                  <a:pt x="1785" y="12445"/>
                  <a:pt x="1647" y="12695"/>
                  <a:pt x="1773" y="13012"/>
                </a:cubicBezTo>
                <a:cubicBezTo>
                  <a:pt x="1858" y="13228"/>
                  <a:pt x="1826" y="13376"/>
                  <a:pt x="1511" y="13274"/>
                </a:cubicBezTo>
                <a:cubicBezTo>
                  <a:pt x="1175" y="13172"/>
                  <a:pt x="1048" y="13364"/>
                  <a:pt x="1132" y="13750"/>
                </a:cubicBezTo>
                <a:cubicBezTo>
                  <a:pt x="1185" y="14000"/>
                  <a:pt x="1133" y="14079"/>
                  <a:pt x="902" y="14045"/>
                </a:cubicBezTo>
                <a:cubicBezTo>
                  <a:pt x="649" y="14011"/>
                  <a:pt x="408" y="13853"/>
                  <a:pt x="93" y="13932"/>
                </a:cubicBezTo>
                <a:cubicBezTo>
                  <a:pt x="345" y="14387"/>
                  <a:pt x="881" y="14250"/>
                  <a:pt x="1175" y="14681"/>
                </a:cubicBezTo>
                <a:cubicBezTo>
                  <a:pt x="829" y="14681"/>
                  <a:pt x="556" y="14681"/>
                  <a:pt x="304" y="14590"/>
                </a:cubicBezTo>
                <a:cubicBezTo>
                  <a:pt x="198" y="14556"/>
                  <a:pt x="83" y="14511"/>
                  <a:pt x="20" y="14648"/>
                </a:cubicBezTo>
                <a:cubicBezTo>
                  <a:pt x="-54" y="14806"/>
                  <a:pt x="93" y="14862"/>
                  <a:pt x="177" y="14885"/>
                </a:cubicBezTo>
                <a:cubicBezTo>
                  <a:pt x="419" y="14964"/>
                  <a:pt x="608" y="15146"/>
                  <a:pt x="818" y="15294"/>
                </a:cubicBezTo>
                <a:cubicBezTo>
                  <a:pt x="1270" y="15612"/>
                  <a:pt x="1764" y="15884"/>
                  <a:pt x="2142" y="16406"/>
                </a:cubicBezTo>
                <a:cubicBezTo>
                  <a:pt x="1669" y="16270"/>
                  <a:pt x="1312" y="15953"/>
                  <a:pt x="860" y="15896"/>
                </a:cubicBezTo>
                <a:cubicBezTo>
                  <a:pt x="1249" y="16373"/>
                  <a:pt x="1743" y="16691"/>
                  <a:pt x="2205" y="17042"/>
                </a:cubicBezTo>
                <a:cubicBezTo>
                  <a:pt x="2342" y="17145"/>
                  <a:pt x="2478" y="17213"/>
                  <a:pt x="2499" y="17429"/>
                </a:cubicBezTo>
                <a:cubicBezTo>
                  <a:pt x="2562" y="17849"/>
                  <a:pt x="2730" y="18190"/>
                  <a:pt x="3109" y="18371"/>
                </a:cubicBezTo>
                <a:cubicBezTo>
                  <a:pt x="3109" y="18371"/>
                  <a:pt x="3088" y="18438"/>
                  <a:pt x="3077" y="18472"/>
                </a:cubicBezTo>
                <a:cubicBezTo>
                  <a:pt x="2846" y="18484"/>
                  <a:pt x="2667" y="18234"/>
                  <a:pt x="2383" y="18325"/>
                </a:cubicBezTo>
                <a:cubicBezTo>
                  <a:pt x="2667" y="18666"/>
                  <a:pt x="2898" y="18961"/>
                  <a:pt x="3287" y="19120"/>
                </a:cubicBezTo>
                <a:cubicBezTo>
                  <a:pt x="3602" y="19245"/>
                  <a:pt x="3990" y="19325"/>
                  <a:pt x="4222" y="19734"/>
                </a:cubicBezTo>
                <a:cubicBezTo>
                  <a:pt x="3959" y="19813"/>
                  <a:pt x="3760" y="19711"/>
                  <a:pt x="3560" y="19642"/>
                </a:cubicBezTo>
                <a:cubicBezTo>
                  <a:pt x="3256" y="19529"/>
                  <a:pt x="2950" y="19404"/>
                  <a:pt x="2645" y="19290"/>
                </a:cubicBezTo>
                <a:cubicBezTo>
                  <a:pt x="2530" y="19245"/>
                  <a:pt x="2405" y="19222"/>
                  <a:pt x="2331" y="19426"/>
                </a:cubicBezTo>
                <a:cubicBezTo>
                  <a:pt x="2720" y="19472"/>
                  <a:pt x="2950" y="19745"/>
                  <a:pt x="3192" y="20006"/>
                </a:cubicBezTo>
                <a:cubicBezTo>
                  <a:pt x="3328" y="20154"/>
                  <a:pt x="3445" y="20346"/>
                  <a:pt x="3687" y="20278"/>
                </a:cubicBezTo>
                <a:cubicBezTo>
                  <a:pt x="3813" y="20243"/>
                  <a:pt x="3896" y="20346"/>
                  <a:pt x="3886" y="20482"/>
                </a:cubicBezTo>
                <a:cubicBezTo>
                  <a:pt x="3833" y="20959"/>
                  <a:pt x="4137" y="21118"/>
                  <a:pt x="4452" y="21209"/>
                </a:cubicBezTo>
                <a:cubicBezTo>
                  <a:pt x="4684" y="21277"/>
                  <a:pt x="4902" y="21379"/>
                  <a:pt x="5116" y="21492"/>
                </a:cubicBezTo>
                <a:lnTo>
                  <a:pt x="5312" y="21600"/>
                </a:lnTo>
                <a:lnTo>
                  <a:pt x="21546" y="21600"/>
                </a:lnTo>
                <a:lnTo>
                  <a:pt x="21546" y="0"/>
                </a:lnTo>
                <a:lnTo>
                  <a:pt x="3776" y="0"/>
                </a:lnTo>
                <a:close/>
              </a:path>
            </a:pathLst>
          </a:cu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580"/>
                                        </p:tgtEl>
                                        <p:attrNameLst>
                                          <p:attrName>style.visibility</p:attrName>
                                        </p:attrNameLst>
                                      </p:cBhvr>
                                      <p:to>
                                        <p:strVal val="visible"/>
                                      </p:to>
                                    </p:set>
                                    <p:animEffect filter="box(in)" transition="in">
                                      <p:cBhvr>
                                        <p:cTn id="7" dur="2000"/>
                                        <p:tgtEl>
                                          <p:spTgt spid="580"/>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 grpId="2" fill="hold">
                                  <p:stCondLst>
                                    <p:cond delay="0"/>
                                  </p:stCondLst>
                                  <p:iterate type="el" backwards="0">
                                    <p:tmAbs val="0"/>
                                  </p:iterate>
                                  <p:childTnLst>
                                    <p:set>
                                      <p:cBhvr>
                                        <p:cTn id="11" fill="hold"/>
                                        <p:tgtEl>
                                          <p:spTgt spid="579">
                                            <p:txEl>
                                              <p:pRg st="2" end="2"/>
                                            </p:txEl>
                                          </p:spTgt>
                                        </p:tgtEl>
                                        <p:attrNameLst>
                                          <p:attrName>style.visibility</p:attrName>
                                        </p:attrNameLst>
                                      </p:cBhvr>
                                      <p:to>
                                        <p:strVal val="visible"/>
                                      </p:to>
                                    </p:set>
                                    <p:anim calcmode="lin" valueType="num">
                                      <p:cBhvr>
                                        <p:cTn id="12" dur="1000" fill="hold"/>
                                        <p:tgtEl>
                                          <p:spTgt spid="579">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4" presetID="2" grpId="2" fill="hold">
                                  <p:stCondLst>
                                    <p:cond delay="0"/>
                                  </p:stCondLst>
                                  <p:iterate type="el" backwards="0">
                                    <p:tmAbs val="0"/>
                                  </p:iterate>
                                  <p:childTnLst>
                                    <p:set>
                                      <p:cBhvr>
                                        <p:cTn id="17" fill="hold"/>
                                        <p:tgtEl>
                                          <p:spTgt spid="579">
                                            <p:txEl>
                                              <p:pRg st="3" end="3"/>
                                            </p:txEl>
                                          </p:spTgt>
                                        </p:tgtEl>
                                        <p:attrNameLst>
                                          <p:attrName>style.visibility</p:attrName>
                                        </p:attrNameLst>
                                      </p:cBhvr>
                                      <p:to>
                                        <p:strVal val="visible"/>
                                      </p:to>
                                    </p:set>
                                    <p:anim calcmode="lin" valueType="num">
                                      <p:cBhvr>
                                        <p:cTn id="18" dur="1000" fill="hold"/>
                                        <p:tgtEl>
                                          <p:spTgt spid="579">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4" presetID="2" grpId="2" fill="hold">
                                  <p:stCondLst>
                                    <p:cond delay="0"/>
                                  </p:stCondLst>
                                  <p:iterate type="el" backwards="0">
                                    <p:tmAbs val="0"/>
                                  </p:iterate>
                                  <p:childTnLst>
                                    <p:set>
                                      <p:cBhvr>
                                        <p:cTn id="23" fill="hold"/>
                                        <p:tgtEl>
                                          <p:spTgt spid="579">
                                            <p:txEl>
                                              <p:pRg st="4" end="4"/>
                                            </p:txEl>
                                          </p:spTgt>
                                        </p:tgtEl>
                                        <p:attrNameLst>
                                          <p:attrName>style.visibility</p:attrName>
                                        </p:attrNameLst>
                                      </p:cBhvr>
                                      <p:to>
                                        <p:strVal val="visible"/>
                                      </p:to>
                                    </p:set>
                                    <p:anim calcmode="lin" valueType="num">
                                      <p:cBhvr>
                                        <p:cTn id="24" dur="1000" fill="hold"/>
                                        <p:tgtEl>
                                          <p:spTgt spid="579">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57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4" presetID="2" grpId="2" fill="hold">
                                  <p:stCondLst>
                                    <p:cond delay="0"/>
                                  </p:stCondLst>
                                  <p:iterate type="el" backwards="0">
                                    <p:tmAbs val="0"/>
                                  </p:iterate>
                                  <p:childTnLst>
                                    <p:set>
                                      <p:cBhvr>
                                        <p:cTn id="29" fill="hold"/>
                                        <p:tgtEl>
                                          <p:spTgt spid="579">
                                            <p:txEl>
                                              <p:pRg st="5" end="5"/>
                                            </p:txEl>
                                          </p:spTgt>
                                        </p:tgtEl>
                                        <p:attrNameLst>
                                          <p:attrName>style.visibility</p:attrName>
                                        </p:attrNameLst>
                                      </p:cBhvr>
                                      <p:to>
                                        <p:strVal val="visible"/>
                                      </p:to>
                                    </p:set>
                                    <p:anim calcmode="lin" valueType="num">
                                      <p:cBhvr>
                                        <p:cTn id="30" dur="1000" fill="hold"/>
                                        <p:tgtEl>
                                          <p:spTgt spid="579">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5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4" presetID="2" grpId="2" fill="hold">
                                  <p:stCondLst>
                                    <p:cond delay="0"/>
                                  </p:stCondLst>
                                  <p:iterate type="el" backwards="0">
                                    <p:tmAbs val="0"/>
                                  </p:iterate>
                                  <p:childTnLst>
                                    <p:set>
                                      <p:cBhvr>
                                        <p:cTn id="35" fill="hold"/>
                                        <p:tgtEl>
                                          <p:spTgt spid="579">
                                            <p:txEl>
                                              <p:pRg st="6" end="6"/>
                                            </p:txEl>
                                          </p:spTgt>
                                        </p:tgtEl>
                                        <p:attrNameLst>
                                          <p:attrName>style.visibility</p:attrName>
                                        </p:attrNameLst>
                                      </p:cBhvr>
                                      <p:to>
                                        <p:strVal val="visible"/>
                                      </p:to>
                                    </p:set>
                                    <p:anim calcmode="lin" valueType="num">
                                      <p:cBhvr>
                                        <p:cTn id="36" dur="1000" fill="hold"/>
                                        <p:tgtEl>
                                          <p:spTgt spid="579">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7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Class="entr" nodeType="clickEffect" presetSubtype="4" presetID="2" grpId="2" fill="hold">
                                  <p:stCondLst>
                                    <p:cond delay="0"/>
                                  </p:stCondLst>
                                  <p:iterate type="el" backwards="0">
                                    <p:tmAbs val="0"/>
                                  </p:iterate>
                                  <p:childTnLst>
                                    <p:set>
                                      <p:cBhvr>
                                        <p:cTn id="41" fill="hold"/>
                                        <p:tgtEl>
                                          <p:spTgt spid="579">
                                            <p:txEl>
                                              <p:pRg st="7" end="7"/>
                                            </p:txEl>
                                          </p:spTgt>
                                        </p:tgtEl>
                                        <p:attrNameLst>
                                          <p:attrName>style.visibility</p:attrName>
                                        </p:attrNameLst>
                                      </p:cBhvr>
                                      <p:to>
                                        <p:strVal val="visible"/>
                                      </p:to>
                                    </p:set>
                                    <p:anim calcmode="lin" valueType="num">
                                      <p:cBhvr>
                                        <p:cTn id="42" dur="1000" fill="hold"/>
                                        <p:tgtEl>
                                          <p:spTgt spid="579">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57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80" grpId="1"/>
      <p:bldP build="p" bldLvl="1" animBg="1" rev="0" advAuto="0" spid="579" grpId="2"/>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85" name="Rectangle 16"/>
          <p:cNvSpPr/>
          <p:nvPr/>
        </p:nvSpPr>
        <p:spPr>
          <a:xfrm>
            <a:off x="-1" y="0"/>
            <a:ext cx="12188954" cy="6858000"/>
          </a:xfrm>
          <a:prstGeom prst="rect">
            <a:avLst/>
          </a:prstGeom>
          <a:ln w="12700">
            <a:miter lim="400000"/>
          </a:ln>
        </p:spPr>
        <p:txBody>
          <a:bodyPr lIns="45719" rIns="45719" anchor="ctr"/>
          <a:lstStyle/>
          <a:p>
            <a:pPr algn="ctr">
              <a:defRPr>
                <a:solidFill>
                  <a:srgbClr val="FFFFFF"/>
                </a:solidFill>
                <a:latin typeface="Times New Roman"/>
                <a:ea typeface="Times New Roman"/>
                <a:cs typeface="Times New Roman"/>
                <a:sym typeface="Times New Roman"/>
              </a:defRPr>
            </a:pPr>
          </a:p>
        </p:txBody>
      </p:sp>
      <p:sp>
        <p:nvSpPr>
          <p:cNvPr id="586" name="Title 1"/>
          <p:cNvSpPr txBox="1"/>
          <p:nvPr>
            <p:ph type="title"/>
          </p:nvPr>
        </p:nvSpPr>
        <p:spPr>
          <a:xfrm>
            <a:off x="838203" y="365128"/>
            <a:ext cx="5251317" cy="1807306"/>
          </a:xfrm>
          <a:prstGeom prst="rect">
            <a:avLst/>
          </a:prstGeom>
        </p:spPr>
        <p:txBody>
          <a:bodyPr/>
          <a:lstStyle/>
          <a:p>
            <a:pPr/>
            <a:r>
              <a:t>Products and Services</a:t>
            </a:r>
          </a:p>
        </p:txBody>
      </p:sp>
      <p:sp>
        <p:nvSpPr>
          <p:cNvPr id="587" name="Content Placeholder 2"/>
          <p:cNvSpPr txBox="1"/>
          <p:nvPr>
            <p:ph type="body" sz="half" idx="1"/>
          </p:nvPr>
        </p:nvSpPr>
        <p:spPr>
          <a:xfrm>
            <a:off x="838199" y="2333296"/>
            <a:ext cx="4619623" cy="3843668"/>
          </a:xfrm>
          <a:prstGeom prst="rect">
            <a:avLst/>
          </a:prstGeom>
        </p:spPr>
        <p:txBody>
          <a:bodyPr anchor="t"/>
          <a:lstStyle/>
          <a:p>
            <a:pPr>
              <a:spcBef>
                <a:spcPts val="400"/>
              </a:spcBef>
              <a:defRPr sz="1700"/>
            </a:pPr>
            <a:r>
              <a:t>Smartphones (iPhone)</a:t>
            </a:r>
          </a:p>
          <a:p>
            <a:pPr>
              <a:spcBef>
                <a:spcPts val="400"/>
              </a:spcBef>
              <a:defRPr sz="1700"/>
            </a:pPr>
            <a:r>
              <a:t>Personal computers (Mac)</a:t>
            </a:r>
          </a:p>
          <a:p>
            <a:pPr>
              <a:spcBef>
                <a:spcPts val="400"/>
              </a:spcBef>
              <a:defRPr sz="1700"/>
            </a:pPr>
            <a:r>
              <a:t>Tablets (iPad)</a:t>
            </a:r>
          </a:p>
          <a:p>
            <a:pPr>
              <a:spcBef>
                <a:spcPts val="400"/>
              </a:spcBef>
              <a:defRPr sz="1700"/>
            </a:pPr>
            <a:r>
              <a:t>Wearables (Apple Watch)</a:t>
            </a:r>
          </a:p>
          <a:p>
            <a:pPr>
              <a:spcBef>
                <a:spcPts val="400"/>
              </a:spcBef>
              <a:defRPr sz="1700"/>
            </a:pPr>
            <a:r>
              <a:t>Software (iOS, iPadOS, macOS) </a:t>
            </a:r>
          </a:p>
          <a:p>
            <a:pPr>
              <a:spcBef>
                <a:spcPts val="400"/>
              </a:spcBef>
              <a:defRPr sz="1700"/>
            </a:pPr>
            <a:r>
              <a:t>Online services (iCloud, Apple Music, Apple TV+) (Global Data, 2022).</a:t>
            </a:r>
          </a:p>
        </p:txBody>
      </p:sp>
      <p:pic>
        <p:nvPicPr>
          <p:cNvPr id="588" name="Picture 8" descr="Picture 8"/>
          <p:cNvPicPr>
            <a:picLocks noChangeAspect="1"/>
          </p:cNvPicPr>
          <p:nvPr/>
        </p:nvPicPr>
        <p:blipFill>
          <a:blip r:embed="rId3">
            <a:extLst/>
          </a:blip>
          <a:srcRect l="24208" t="0" r="17974" b="0"/>
          <a:stretch>
            <a:fillRect/>
          </a:stretch>
        </p:blipFill>
        <p:spPr>
          <a:xfrm>
            <a:off x="6229251" y="9"/>
            <a:ext cx="5962618" cy="685799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5"/>
                  <a:pt x="4590" y="1149"/>
                </a:cubicBezTo>
                <a:cubicBezTo>
                  <a:pt x="4264" y="1001"/>
                  <a:pt x="3939" y="1183"/>
                  <a:pt x="3624" y="1081"/>
                </a:cubicBezTo>
                <a:cubicBezTo>
                  <a:pt x="3539" y="1059"/>
                  <a:pt x="3412" y="1093"/>
                  <a:pt x="3454" y="1218"/>
                </a:cubicBezTo>
                <a:cubicBezTo>
                  <a:pt x="3496" y="1331"/>
                  <a:pt x="3634" y="1421"/>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2"/>
                </a:cubicBezTo>
                <a:cubicBezTo>
                  <a:pt x="545" y="1410"/>
                  <a:pt x="324" y="1319"/>
                  <a:pt x="20" y="1444"/>
                </a:cubicBezTo>
                <a:cubicBezTo>
                  <a:pt x="1396" y="2102"/>
                  <a:pt x="2047" y="2056"/>
                  <a:pt x="3276" y="2862"/>
                </a:cubicBezTo>
                <a:cubicBezTo>
                  <a:pt x="3224" y="2942"/>
                  <a:pt x="3171" y="2909"/>
                  <a:pt x="3119" y="2898"/>
                </a:cubicBezTo>
                <a:cubicBezTo>
                  <a:pt x="3035" y="2886"/>
                  <a:pt x="2930" y="2840"/>
                  <a:pt x="2909" y="2988"/>
                </a:cubicBezTo>
                <a:cubicBezTo>
                  <a:pt x="2899" y="3101"/>
                  <a:pt x="2961" y="3159"/>
                  <a:pt x="3066" y="3170"/>
                </a:cubicBezTo>
                <a:cubicBezTo>
                  <a:pt x="3370" y="3215"/>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6"/>
                  <a:pt x="4474" y="4861"/>
                  <a:pt x="4936" y="4872"/>
                </a:cubicBezTo>
                <a:cubicBezTo>
                  <a:pt x="5009" y="4872"/>
                  <a:pt x="5042" y="4974"/>
                  <a:pt x="5042" y="5054"/>
                </a:cubicBezTo>
                <a:cubicBezTo>
                  <a:pt x="5042" y="5156"/>
                  <a:pt x="4968" y="5167"/>
                  <a:pt x="4894" y="5179"/>
                </a:cubicBezTo>
                <a:cubicBezTo>
                  <a:pt x="4779" y="5190"/>
                  <a:pt x="4653" y="5055"/>
                  <a:pt x="4506" y="5248"/>
                </a:cubicBezTo>
                <a:cubicBezTo>
                  <a:pt x="4779" y="5361"/>
                  <a:pt x="5062" y="5474"/>
                  <a:pt x="5052" y="5860"/>
                </a:cubicBezTo>
                <a:cubicBezTo>
                  <a:pt x="5052" y="5962"/>
                  <a:pt x="5167" y="6007"/>
                  <a:pt x="5251" y="6030"/>
                </a:cubicBezTo>
                <a:cubicBezTo>
                  <a:pt x="5398" y="6075"/>
                  <a:pt x="5514" y="6144"/>
                  <a:pt x="5598" y="6291"/>
                </a:cubicBezTo>
                <a:cubicBezTo>
                  <a:pt x="5598" y="6325"/>
                  <a:pt x="5598" y="6348"/>
                  <a:pt x="5598" y="6382"/>
                </a:cubicBezTo>
                <a:cubicBezTo>
                  <a:pt x="5577" y="6734"/>
                  <a:pt x="5368" y="6723"/>
                  <a:pt x="5137" y="6666"/>
                </a:cubicBezTo>
                <a:cubicBezTo>
                  <a:pt x="4863" y="6598"/>
                  <a:pt x="4590" y="6461"/>
                  <a:pt x="4296" y="6586"/>
                </a:cubicBezTo>
                <a:cubicBezTo>
                  <a:pt x="4706" y="6757"/>
                  <a:pt x="5157" y="6768"/>
                  <a:pt x="5535" y="7006"/>
                </a:cubicBezTo>
                <a:cubicBezTo>
                  <a:pt x="4127" y="7052"/>
                  <a:pt x="2888" y="6291"/>
                  <a:pt x="1523" y="5996"/>
                </a:cubicBezTo>
                <a:cubicBezTo>
                  <a:pt x="1565" y="6189"/>
                  <a:pt x="1679" y="6235"/>
                  <a:pt x="1773" y="6258"/>
                </a:cubicBezTo>
                <a:cubicBezTo>
                  <a:pt x="2278" y="6405"/>
                  <a:pt x="2720" y="6700"/>
                  <a:pt x="3182" y="6950"/>
                </a:cubicBezTo>
                <a:cubicBezTo>
                  <a:pt x="3371" y="7052"/>
                  <a:pt x="3507" y="7166"/>
                  <a:pt x="3581" y="7381"/>
                </a:cubicBezTo>
                <a:cubicBezTo>
                  <a:pt x="3644" y="7586"/>
                  <a:pt x="3770" y="7677"/>
                  <a:pt x="4001" y="7620"/>
                </a:cubicBezTo>
                <a:cubicBezTo>
                  <a:pt x="4190" y="7575"/>
                  <a:pt x="4391" y="7597"/>
                  <a:pt x="4590" y="7620"/>
                </a:cubicBezTo>
                <a:cubicBezTo>
                  <a:pt x="4811" y="7643"/>
                  <a:pt x="5063" y="7870"/>
                  <a:pt x="5010" y="7995"/>
                </a:cubicBezTo>
                <a:cubicBezTo>
                  <a:pt x="4905" y="8199"/>
                  <a:pt x="4726" y="8096"/>
                  <a:pt x="4579" y="8074"/>
                </a:cubicBezTo>
                <a:cubicBezTo>
                  <a:pt x="4400" y="8051"/>
                  <a:pt x="4075" y="7995"/>
                  <a:pt x="4075" y="8018"/>
                </a:cubicBezTo>
                <a:cubicBezTo>
                  <a:pt x="3960" y="8528"/>
                  <a:pt x="3696" y="8142"/>
                  <a:pt x="3507" y="8142"/>
                </a:cubicBezTo>
                <a:cubicBezTo>
                  <a:pt x="3329" y="8142"/>
                  <a:pt x="3151" y="8085"/>
                  <a:pt x="2982" y="8040"/>
                </a:cubicBezTo>
                <a:cubicBezTo>
                  <a:pt x="2762" y="7983"/>
                  <a:pt x="2562" y="8085"/>
                  <a:pt x="2351" y="8108"/>
                </a:cubicBezTo>
                <a:cubicBezTo>
                  <a:pt x="2162" y="8130"/>
                  <a:pt x="2268" y="8426"/>
                  <a:pt x="2152" y="8551"/>
                </a:cubicBezTo>
                <a:cubicBezTo>
                  <a:pt x="2131" y="8585"/>
                  <a:pt x="2110" y="8585"/>
                  <a:pt x="2089" y="8585"/>
                </a:cubicBezTo>
                <a:cubicBezTo>
                  <a:pt x="2026" y="9471"/>
                  <a:pt x="923" y="9255"/>
                  <a:pt x="923" y="9289"/>
                </a:cubicBezTo>
                <a:cubicBezTo>
                  <a:pt x="828" y="9346"/>
                  <a:pt x="713" y="9209"/>
                  <a:pt x="598" y="9345"/>
                </a:cubicBezTo>
                <a:cubicBezTo>
                  <a:pt x="1091" y="9969"/>
                  <a:pt x="1847" y="10117"/>
                  <a:pt x="2519" y="10582"/>
                </a:cubicBezTo>
                <a:cubicBezTo>
                  <a:pt x="1962" y="10741"/>
                  <a:pt x="1637" y="10197"/>
                  <a:pt x="1227" y="10265"/>
                </a:cubicBezTo>
                <a:cubicBezTo>
                  <a:pt x="1027" y="10435"/>
                  <a:pt x="1627" y="10708"/>
                  <a:pt x="1049" y="10788"/>
                </a:cubicBezTo>
                <a:cubicBezTo>
                  <a:pt x="1301" y="10935"/>
                  <a:pt x="1480" y="11082"/>
                  <a:pt x="1659" y="11252"/>
                </a:cubicBezTo>
                <a:cubicBezTo>
                  <a:pt x="1963" y="11559"/>
                  <a:pt x="2027" y="11764"/>
                  <a:pt x="1880" y="12172"/>
                </a:cubicBezTo>
                <a:cubicBezTo>
                  <a:pt x="1785" y="12445"/>
                  <a:pt x="1647" y="12695"/>
                  <a:pt x="1773" y="13012"/>
                </a:cubicBezTo>
                <a:cubicBezTo>
                  <a:pt x="1858" y="13228"/>
                  <a:pt x="1826" y="13376"/>
                  <a:pt x="1511" y="13274"/>
                </a:cubicBezTo>
                <a:cubicBezTo>
                  <a:pt x="1175" y="13172"/>
                  <a:pt x="1048" y="13364"/>
                  <a:pt x="1132" y="13750"/>
                </a:cubicBezTo>
                <a:cubicBezTo>
                  <a:pt x="1185" y="14000"/>
                  <a:pt x="1133" y="14079"/>
                  <a:pt x="902" y="14045"/>
                </a:cubicBezTo>
                <a:cubicBezTo>
                  <a:pt x="649" y="14011"/>
                  <a:pt x="408" y="13853"/>
                  <a:pt x="93" y="13932"/>
                </a:cubicBezTo>
                <a:cubicBezTo>
                  <a:pt x="345" y="14387"/>
                  <a:pt x="881" y="14250"/>
                  <a:pt x="1175" y="14681"/>
                </a:cubicBezTo>
                <a:cubicBezTo>
                  <a:pt x="829" y="14681"/>
                  <a:pt x="556" y="14681"/>
                  <a:pt x="304" y="14590"/>
                </a:cubicBezTo>
                <a:cubicBezTo>
                  <a:pt x="198" y="14556"/>
                  <a:pt x="83" y="14511"/>
                  <a:pt x="20" y="14648"/>
                </a:cubicBezTo>
                <a:cubicBezTo>
                  <a:pt x="-54" y="14806"/>
                  <a:pt x="93" y="14862"/>
                  <a:pt x="177" y="14885"/>
                </a:cubicBezTo>
                <a:cubicBezTo>
                  <a:pt x="419" y="14964"/>
                  <a:pt x="608" y="15146"/>
                  <a:pt x="818" y="15294"/>
                </a:cubicBezTo>
                <a:cubicBezTo>
                  <a:pt x="1270" y="15612"/>
                  <a:pt x="1764" y="15884"/>
                  <a:pt x="2142" y="16406"/>
                </a:cubicBezTo>
                <a:cubicBezTo>
                  <a:pt x="1669" y="16270"/>
                  <a:pt x="1312" y="15953"/>
                  <a:pt x="860" y="15896"/>
                </a:cubicBezTo>
                <a:cubicBezTo>
                  <a:pt x="1249" y="16373"/>
                  <a:pt x="1743" y="16691"/>
                  <a:pt x="2205" y="17042"/>
                </a:cubicBezTo>
                <a:cubicBezTo>
                  <a:pt x="2342" y="17145"/>
                  <a:pt x="2478" y="17213"/>
                  <a:pt x="2499" y="17429"/>
                </a:cubicBezTo>
                <a:cubicBezTo>
                  <a:pt x="2562" y="17849"/>
                  <a:pt x="2730" y="18190"/>
                  <a:pt x="3109" y="18371"/>
                </a:cubicBezTo>
                <a:cubicBezTo>
                  <a:pt x="3109" y="18371"/>
                  <a:pt x="3088" y="18438"/>
                  <a:pt x="3077" y="18472"/>
                </a:cubicBezTo>
                <a:cubicBezTo>
                  <a:pt x="2846" y="18484"/>
                  <a:pt x="2667" y="18234"/>
                  <a:pt x="2383" y="18325"/>
                </a:cubicBezTo>
                <a:cubicBezTo>
                  <a:pt x="2667" y="18666"/>
                  <a:pt x="2898" y="18961"/>
                  <a:pt x="3287" y="19120"/>
                </a:cubicBezTo>
                <a:cubicBezTo>
                  <a:pt x="3602" y="19245"/>
                  <a:pt x="3990" y="19325"/>
                  <a:pt x="4222" y="19734"/>
                </a:cubicBezTo>
                <a:cubicBezTo>
                  <a:pt x="3959" y="19813"/>
                  <a:pt x="3760" y="19711"/>
                  <a:pt x="3560" y="19642"/>
                </a:cubicBezTo>
                <a:cubicBezTo>
                  <a:pt x="3256" y="19529"/>
                  <a:pt x="2950" y="19404"/>
                  <a:pt x="2645" y="19290"/>
                </a:cubicBezTo>
                <a:cubicBezTo>
                  <a:pt x="2530" y="19245"/>
                  <a:pt x="2405" y="19222"/>
                  <a:pt x="2331" y="19426"/>
                </a:cubicBezTo>
                <a:cubicBezTo>
                  <a:pt x="2720" y="19472"/>
                  <a:pt x="2950" y="19745"/>
                  <a:pt x="3192" y="20006"/>
                </a:cubicBezTo>
                <a:cubicBezTo>
                  <a:pt x="3328" y="20154"/>
                  <a:pt x="3445" y="20346"/>
                  <a:pt x="3687" y="20278"/>
                </a:cubicBezTo>
                <a:cubicBezTo>
                  <a:pt x="3813" y="20243"/>
                  <a:pt x="3896" y="20346"/>
                  <a:pt x="3886" y="20482"/>
                </a:cubicBezTo>
                <a:cubicBezTo>
                  <a:pt x="3833" y="20959"/>
                  <a:pt x="4137" y="21118"/>
                  <a:pt x="4452" y="21209"/>
                </a:cubicBezTo>
                <a:cubicBezTo>
                  <a:pt x="4684" y="21277"/>
                  <a:pt x="4902" y="21379"/>
                  <a:pt x="5116" y="21492"/>
                </a:cubicBezTo>
                <a:lnTo>
                  <a:pt x="5312" y="21600"/>
                </a:lnTo>
                <a:lnTo>
                  <a:pt x="21546" y="21600"/>
                </a:lnTo>
                <a:lnTo>
                  <a:pt x="21546" y="0"/>
                </a:lnTo>
                <a:lnTo>
                  <a:pt x="3776" y="0"/>
                </a:lnTo>
                <a:close/>
              </a:path>
            </a:pathLst>
          </a:cu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586"/>
                                        </p:tgtEl>
                                        <p:attrNameLst>
                                          <p:attrName>style.visibility</p:attrName>
                                        </p:attrNameLst>
                                      </p:cBhvr>
                                      <p:to>
                                        <p:strVal val="visible"/>
                                      </p:to>
                                    </p:set>
                                    <p:animEffect filter="box(in)" transition="in">
                                      <p:cBhvr>
                                        <p:cTn id="7" dur="2000"/>
                                        <p:tgtEl>
                                          <p:spTgt spid="586"/>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 grpId="2" fill="hold">
                                  <p:stCondLst>
                                    <p:cond delay="0"/>
                                  </p:stCondLst>
                                  <p:iterate type="el" backwards="0">
                                    <p:tmAbs val="0"/>
                                  </p:iterate>
                                  <p:childTnLst>
                                    <p:set>
                                      <p:cBhvr>
                                        <p:cTn id="11" fill="hold"/>
                                        <p:tgtEl>
                                          <p:spTgt spid="587">
                                            <p:bg/>
                                          </p:spTgt>
                                        </p:tgtEl>
                                        <p:attrNameLst>
                                          <p:attrName>style.visibility</p:attrName>
                                        </p:attrNameLst>
                                      </p:cBhvr>
                                      <p:to>
                                        <p:strVal val="visible"/>
                                      </p:to>
                                    </p:set>
                                    <p:anim calcmode="lin" valueType="num">
                                      <p:cBhvr>
                                        <p:cTn id="12" dur="1000" fill="hold"/>
                                        <p:tgtEl>
                                          <p:spTgt spid="587">
                                            <p:bg/>
                                          </p:spTgt>
                                        </p:tgtEl>
                                        <p:attrNameLst>
                                          <p:attrName>ppt_x</p:attrName>
                                        </p:attrNameLst>
                                      </p:cBhvr>
                                      <p:tavLst>
                                        <p:tav tm="0">
                                          <p:val>
                                            <p:strVal val="#ppt_x"/>
                                          </p:val>
                                        </p:tav>
                                        <p:tav tm="100000">
                                          <p:val>
                                            <p:strVal val="#ppt_x"/>
                                          </p:val>
                                        </p:tav>
                                      </p:tavLst>
                                    </p:anim>
                                    <p:anim calcmode="lin" valueType="num">
                                      <p:cBhvr>
                                        <p:cTn id="13" dur="1000" fill="hold"/>
                                        <p:tgtEl>
                                          <p:spTgt spid="587">
                                            <p:bg/>
                                          </p:spTgt>
                                        </p:tgtEl>
                                        <p:attrNameLst>
                                          <p:attrName>ppt_y</p:attrName>
                                        </p:attrNameLst>
                                      </p:cBhvr>
                                      <p:tavLst>
                                        <p:tav tm="0">
                                          <p:val>
                                            <p:strVal val="1+#ppt_h/2"/>
                                          </p:val>
                                        </p:tav>
                                        <p:tav tm="100000">
                                          <p:val>
                                            <p:strVal val="#ppt_y"/>
                                          </p:val>
                                        </p:tav>
                                      </p:tavLst>
                                    </p:anim>
                                  </p:childTnLst>
                                </p:cTn>
                              </p:par>
                              <p:par>
                                <p:cTn id="14" presetClass="entr" nodeType="withEffect" presetSubtype="4" presetID="2" grpId="2" fill="hold">
                                  <p:stCondLst>
                                    <p:cond delay="0"/>
                                  </p:stCondLst>
                                  <p:iterate type="el" backwards="0">
                                    <p:tmAbs val="0"/>
                                  </p:iterate>
                                  <p:childTnLst>
                                    <p:set>
                                      <p:cBhvr>
                                        <p:cTn id="15" fill="hold"/>
                                        <p:tgtEl>
                                          <p:spTgt spid="587">
                                            <p:txEl>
                                              <p:pRg st="0" end="0"/>
                                            </p:txEl>
                                          </p:spTgt>
                                        </p:tgtEl>
                                        <p:attrNameLst>
                                          <p:attrName>style.visibility</p:attrName>
                                        </p:attrNameLst>
                                      </p:cBhvr>
                                      <p:to>
                                        <p:strVal val="visible"/>
                                      </p:to>
                                    </p:set>
                                    <p:anim calcmode="lin" valueType="num">
                                      <p:cBhvr>
                                        <p:cTn id="16" dur="1000" fill="hold"/>
                                        <p:tgtEl>
                                          <p:spTgt spid="58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5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4" presetID="2" grpId="2" fill="hold">
                                  <p:stCondLst>
                                    <p:cond delay="0"/>
                                  </p:stCondLst>
                                  <p:iterate type="el" backwards="0">
                                    <p:tmAbs val="0"/>
                                  </p:iterate>
                                  <p:childTnLst>
                                    <p:set>
                                      <p:cBhvr>
                                        <p:cTn id="21" fill="hold"/>
                                        <p:tgtEl>
                                          <p:spTgt spid="587">
                                            <p:txEl>
                                              <p:pRg st="1" end="1"/>
                                            </p:txEl>
                                          </p:spTgt>
                                        </p:tgtEl>
                                        <p:attrNameLst>
                                          <p:attrName>style.visibility</p:attrName>
                                        </p:attrNameLst>
                                      </p:cBhvr>
                                      <p:to>
                                        <p:strVal val="visible"/>
                                      </p:to>
                                    </p:set>
                                    <p:anim calcmode="lin" valueType="num">
                                      <p:cBhvr>
                                        <p:cTn id="22" dur="1000" fill="hold"/>
                                        <p:tgtEl>
                                          <p:spTgt spid="587">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8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4" presetID="2" grpId="2" fill="hold">
                                  <p:stCondLst>
                                    <p:cond delay="0"/>
                                  </p:stCondLst>
                                  <p:iterate type="el" backwards="0">
                                    <p:tmAbs val="0"/>
                                  </p:iterate>
                                  <p:childTnLst>
                                    <p:set>
                                      <p:cBhvr>
                                        <p:cTn id="27" fill="hold"/>
                                        <p:tgtEl>
                                          <p:spTgt spid="587">
                                            <p:txEl>
                                              <p:pRg st="2" end="2"/>
                                            </p:txEl>
                                          </p:spTgt>
                                        </p:tgtEl>
                                        <p:attrNameLst>
                                          <p:attrName>style.visibility</p:attrName>
                                        </p:attrNameLst>
                                      </p:cBhvr>
                                      <p:to>
                                        <p:strVal val="visible"/>
                                      </p:to>
                                    </p:set>
                                    <p:anim calcmode="lin" valueType="num">
                                      <p:cBhvr>
                                        <p:cTn id="28" dur="1000" fill="hold"/>
                                        <p:tgtEl>
                                          <p:spTgt spid="58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Class="entr" nodeType="clickEffect" presetSubtype="4" presetID="2" grpId="2" fill="hold">
                                  <p:stCondLst>
                                    <p:cond delay="0"/>
                                  </p:stCondLst>
                                  <p:iterate type="el" backwards="0">
                                    <p:tmAbs val="0"/>
                                  </p:iterate>
                                  <p:childTnLst>
                                    <p:set>
                                      <p:cBhvr>
                                        <p:cTn id="33" fill="hold"/>
                                        <p:tgtEl>
                                          <p:spTgt spid="587">
                                            <p:txEl>
                                              <p:pRg st="3" end="3"/>
                                            </p:txEl>
                                          </p:spTgt>
                                        </p:tgtEl>
                                        <p:attrNameLst>
                                          <p:attrName>style.visibility</p:attrName>
                                        </p:attrNameLst>
                                      </p:cBhvr>
                                      <p:to>
                                        <p:strVal val="visible"/>
                                      </p:to>
                                    </p:set>
                                    <p:anim calcmode="lin" valueType="num">
                                      <p:cBhvr>
                                        <p:cTn id="34" dur="1000" fill="hold"/>
                                        <p:tgtEl>
                                          <p:spTgt spid="587">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5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4" presetID="2" grpId="2" fill="hold">
                                  <p:stCondLst>
                                    <p:cond delay="0"/>
                                  </p:stCondLst>
                                  <p:iterate type="el" backwards="0">
                                    <p:tmAbs val="0"/>
                                  </p:iterate>
                                  <p:childTnLst>
                                    <p:set>
                                      <p:cBhvr>
                                        <p:cTn id="39" fill="hold"/>
                                        <p:tgtEl>
                                          <p:spTgt spid="587">
                                            <p:txEl>
                                              <p:pRg st="4" end="4"/>
                                            </p:txEl>
                                          </p:spTgt>
                                        </p:tgtEl>
                                        <p:attrNameLst>
                                          <p:attrName>style.visibility</p:attrName>
                                        </p:attrNameLst>
                                      </p:cBhvr>
                                      <p:to>
                                        <p:strVal val="visible"/>
                                      </p:to>
                                    </p:set>
                                    <p:anim calcmode="lin" valueType="num">
                                      <p:cBhvr>
                                        <p:cTn id="40" dur="1000" fill="hold"/>
                                        <p:tgtEl>
                                          <p:spTgt spid="587">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5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Class="entr" nodeType="clickEffect" presetSubtype="4" presetID="2" grpId="2" fill="hold">
                                  <p:stCondLst>
                                    <p:cond delay="0"/>
                                  </p:stCondLst>
                                  <p:iterate type="el" backwards="0">
                                    <p:tmAbs val="0"/>
                                  </p:iterate>
                                  <p:childTnLst>
                                    <p:set>
                                      <p:cBhvr>
                                        <p:cTn id="45" fill="hold"/>
                                        <p:tgtEl>
                                          <p:spTgt spid="587">
                                            <p:txEl>
                                              <p:pRg st="5" end="5"/>
                                            </p:txEl>
                                          </p:spTgt>
                                        </p:tgtEl>
                                        <p:attrNameLst>
                                          <p:attrName>style.visibility</p:attrName>
                                        </p:attrNameLst>
                                      </p:cBhvr>
                                      <p:to>
                                        <p:strVal val="visible"/>
                                      </p:to>
                                    </p:set>
                                    <p:anim calcmode="lin" valueType="num">
                                      <p:cBhvr>
                                        <p:cTn id="46" dur="1000" fill="hold"/>
                                        <p:tgtEl>
                                          <p:spTgt spid="587">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58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587" grpId="2"/>
      <p:bldP build="whole" bldLvl="1" animBg="1" rev="0" advAuto="0" spid="586"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92" name="Rectangle 44"/>
          <p:cNvSpPr/>
          <p:nvPr/>
        </p:nvSpPr>
        <p:spPr>
          <a:xfrm>
            <a:off x="0" y="0"/>
            <a:ext cx="12192000" cy="6858000"/>
          </a:xfrm>
          <a:prstGeom prst="rect">
            <a:avLst/>
          </a:prstGeom>
          <a:ln w="12700">
            <a:miter lim="400000"/>
          </a:ln>
        </p:spPr>
        <p:txBody>
          <a:bodyPr lIns="45719" rIns="45719" anchor="ctr"/>
          <a:lstStyle/>
          <a:p>
            <a:pPr algn="ctr">
              <a:defRPr>
                <a:solidFill>
                  <a:srgbClr val="FFFFFF"/>
                </a:solidFill>
              </a:defRPr>
            </a:pPr>
          </a:p>
        </p:txBody>
      </p:sp>
      <p:sp>
        <p:nvSpPr>
          <p:cNvPr id="593" name="Title 1"/>
          <p:cNvSpPr txBox="1"/>
          <p:nvPr>
            <p:ph type="title"/>
          </p:nvPr>
        </p:nvSpPr>
        <p:spPr>
          <a:xfrm rot="10800000">
            <a:off x="552632" y="7126000"/>
            <a:ext cx="11210926" cy="89051"/>
          </a:xfrm>
          <a:prstGeom prst="rect">
            <a:avLst/>
          </a:prstGeom>
        </p:spPr>
        <p:txBody>
          <a:bodyPr/>
          <a:lstStyle>
            <a:lvl1pPr algn="ctr">
              <a:defRPr sz="100">
                <a:solidFill>
                  <a:srgbClr val="454557"/>
                </a:solidFill>
              </a:defRPr>
            </a:lvl1pPr>
          </a:lstStyle>
          <a:p>
            <a:pPr/>
            <a:br/>
          </a:p>
        </p:txBody>
      </p:sp>
      <p:sp>
        <p:nvSpPr>
          <p:cNvPr id="594" name="Content Placeholder 27"/>
          <p:cNvSpPr txBox="1"/>
          <p:nvPr>
            <p:ph type="body" sz="quarter" idx="1"/>
          </p:nvPr>
        </p:nvSpPr>
        <p:spPr>
          <a:xfrm>
            <a:off x="2219325" y="421978"/>
            <a:ext cx="3657600" cy="2101851"/>
          </a:xfrm>
          <a:prstGeom prst="rect">
            <a:avLst/>
          </a:prstGeom>
        </p:spPr>
        <p:txBody>
          <a:bodyPr anchor="ctr"/>
          <a:lstStyle>
            <a:lvl1pPr marL="0" indent="0">
              <a:spcBef>
                <a:spcPts val="400"/>
              </a:spcBef>
              <a:buSzTx/>
              <a:buNone/>
              <a:defRPr b="1" cap="all" sz="1700">
                <a:ln w="3175" cap="flat">
                  <a:solidFill>
                    <a:srgbClr val="292934"/>
                  </a:solidFill>
                  <a:prstDash val="solid"/>
                  <a:round/>
                </a:ln>
              </a:defRPr>
            </a:lvl1pPr>
          </a:lstStyle>
          <a:p>
            <a:pPr/>
            <a:r>
              <a:t>Apple Inc. Organizational structure</a:t>
            </a:r>
          </a:p>
        </p:txBody>
      </p:sp>
      <p:pic>
        <p:nvPicPr>
          <p:cNvPr id="595" name="Content Placeholder 3" descr="Content Placeholder 3"/>
          <p:cNvPicPr>
            <a:picLocks noChangeAspect="1"/>
          </p:cNvPicPr>
          <p:nvPr/>
        </p:nvPicPr>
        <p:blipFill>
          <a:blip r:embed="rId3">
            <a:extLst/>
          </a:blip>
          <a:srcRect l="0" t="0" r="664" b="0"/>
          <a:stretch>
            <a:fillRect/>
          </a:stretch>
        </p:blipFill>
        <p:spPr>
          <a:xfrm>
            <a:off x="20" y="2819400"/>
            <a:ext cx="6400782" cy="4038600"/>
          </a:xfrm>
          <a:prstGeom prst="rect">
            <a:avLst/>
          </a:prstGeom>
          <a:ln w="12700">
            <a:miter lim="400000"/>
          </a:ln>
        </p:spPr>
      </p:pic>
      <p:pic>
        <p:nvPicPr>
          <p:cNvPr id="596" name="Picture 4" descr="Picture 4"/>
          <p:cNvPicPr>
            <a:picLocks noChangeAspect="1"/>
          </p:cNvPicPr>
          <p:nvPr/>
        </p:nvPicPr>
        <p:blipFill>
          <a:blip r:embed="rId4">
            <a:extLst/>
          </a:blip>
          <a:srcRect l="0" t="2283" r="0" b="11268"/>
          <a:stretch>
            <a:fillRect/>
          </a:stretch>
        </p:blipFill>
        <p:spPr>
          <a:xfrm>
            <a:off x="6410328" y="-4763"/>
            <a:ext cx="5791200" cy="686276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 grpId="1" fill="hold">
                                  <p:stCondLst>
                                    <p:cond delay="0"/>
                                  </p:stCondLst>
                                  <p:iterate type="el" backwards="0">
                                    <p:tmAbs val="0"/>
                                  </p:iterate>
                                  <p:childTnLst>
                                    <p:set>
                                      <p:cBhvr>
                                        <p:cTn id="6" fill="hold"/>
                                        <p:tgtEl>
                                          <p:spTgt spid="594"/>
                                        </p:tgtEl>
                                        <p:attrNameLst>
                                          <p:attrName>style.visibility</p:attrName>
                                        </p:attrNameLst>
                                      </p:cBhvr>
                                      <p:to>
                                        <p:strVal val="visible"/>
                                      </p:to>
                                    </p:set>
                                    <p:anim calcmode="lin" valueType="num">
                                      <p:cBhvr>
                                        <p:cTn id="7" dur="1822" fill="hold"/>
                                        <p:tgtEl>
                                          <p:spTgt spid="594"/>
                                        </p:tgtEl>
                                        <p:attrNameLst>
                                          <p:attrName>ppt_x</p:attrName>
                                        </p:attrNameLst>
                                      </p:cBhvr>
                                      <p:tavLst>
                                        <p:tav tm="0">
                                          <p:val>
                                            <p:strVal val="#ppt_x"/>
                                          </p:val>
                                        </p:tav>
                                        <p:tav tm="100000">
                                          <p:val>
                                            <p:strVal val="#ppt_x"/>
                                          </p:val>
                                        </p:tav>
                                      </p:tavLst>
                                    </p:anim>
                                    <p:anim calcmode="lin" valueType="num">
                                      <p:cBhvr>
                                        <p:cTn id="8" dur="1822" fill="hold"/>
                                        <p:tgtEl>
                                          <p:spTgt spid="59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596"/>
                                        </p:tgtEl>
                                        <p:attrNameLst>
                                          <p:attrName>style.visibility</p:attrName>
                                        </p:attrNameLst>
                                      </p:cBhvr>
                                      <p:to>
                                        <p:strVal val="visible"/>
                                      </p:to>
                                    </p:set>
                                    <p:anim calcmode="lin" valueType="num">
                                      <p:cBhvr>
                                        <p:cTn id="13" dur="1000" fill="hold"/>
                                        <p:tgtEl>
                                          <p:spTgt spid="596"/>
                                        </p:tgtEl>
                                        <p:attrNameLst>
                                          <p:attrName>ppt_x</p:attrName>
                                        </p:attrNameLst>
                                      </p:cBhvr>
                                      <p:tavLst>
                                        <p:tav tm="0">
                                          <p:val>
                                            <p:strVal val="#ppt_x"/>
                                          </p:val>
                                        </p:tav>
                                        <p:tav tm="100000">
                                          <p:val>
                                            <p:strVal val="#ppt_x"/>
                                          </p:val>
                                        </p:tav>
                                      </p:tavLst>
                                    </p:anim>
                                    <p:anim calcmode="lin" valueType="num">
                                      <p:cBhvr>
                                        <p:cTn id="14" dur="1000" fill="hold"/>
                                        <p:tgtEl>
                                          <p:spTgt spid="59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 grpId="3" fill="hold">
                                  <p:stCondLst>
                                    <p:cond delay="0"/>
                                  </p:stCondLst>
                                  <p:iterate type="el" backwards="0">
                                    <p:tmAbs val="0"/>
                                  </p:iterate>
                                  <p:childTnLst>
                                    <p:set>
                                      <p:cBhvr>
                                        <p:cTn id="18" fill="hold"/>
                                        <p:tgtEl>
                                          <p:spTgt spid="595"/>
                                        </p:tgtEl>
                                        <p:attrNameLst>
                                          <p:attrName>style.visibility</p:attrName>
                                        </p:attrNameLst>
                                      </p:cBhvr>
                                      <p:to>
                                        <p:strVal val="visible"/>
                                      </p:to>
                                    </p:set>
                                    <p:anim calcmode="lin" valueType="num">
                                      <p:cBhvr>
                                        <p:cTn id="19" dur="1000" fill="hold"/>
                                        <p:tgtEl>
                                          <p:spTgt spid="595"/>
                                        </p:tgtEl>
                                        <p:attrNameLst>
                                          <p:attrName>ppt_x</p:attrName>
                                        </p:attrNameLst>
                                      </p:cBhvr>
                                      <p:tavLst>
                                        <p:tav tm="0">
                                          <p:val>
                                            <p:strVal val="#ppt_x"/>
                                          </p:val>
                                        </p:tav>
                                        <p:tav tm="100000">
                                          <p:val>
                                            <p:strVal val="#ppt_x"/>
                                          </p:val>
                                        </p:tav>
                                      </p:tavLst>
                                    </p:anim>
                                    <p:anim calcmode="lin" valueType="num">
                                      <p:cBhvr>
                                        <p:cTn id="20" dur="1000" fill="hold"/>
                                        <p:tgtEl>
                                          <p:spTgt spid="5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595" grpId="3"/>
      <p:bldP build="whole" bldLvl="1" animBg="1" rev="0" advAuto="0" spid="594" grpId="1"/>
      <p:bldP build="whole" bldLvl="1" animBg="1" rev="0" advAuto="0" spid="596" grpId="2"/>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00" name="Rectangle 21"/>
          <p:cNvSpPr/>
          <p:nvPr/>
        </p:nvSpPr>
        <p:spPr>
          <a:xfrm>
            <a:off x="0" y="0"/>
            <a:ext cx="12192000" cy="6858000"/>
          </a:xfrm>
          <a:prstGeom prst="rect">
            <a:avLst/>
          </a:prstGeom>
          <a:ln w="12700">
            <a:miter lim="400000"/>
          </a:ln>
        </p:spPr>
        <p:txBody>
          <a:bodyPr lIns="45719" rIns="45719" anchor="ctr"/>
          <a:lstStyle/>
          <a:p>
            <a:pPr algn="ctr">
              <a:defRPr>
                <a:solidFill>
                  <a:srgbClr val="FFFFFF"/>
                </a:solidFill>
              </a:defRPr>
            </a:pPr>
          </a:p>
        </p:txBody>
      </p:sp>
      <p:sp>
        <p:nvSpPr>
          <p:cNvPr id="601" name="Title 1"/>
          <p:cNvSpPr txBox="1"/>
          <p:nvPr>
            <p:ph type="title"/>
          </p:nvPr>
        </p:nvSpPr>
        <p:spPr>
          <a:xfrm>
            <a:off x="630936" y="639519"/>
            <a:ext cx="3429001" cy="1719073"/>
          </a:xfrm>
          <a:prstGeom prst="rect">
            <a:avLst/>
          </a:prstGeom>
        </p:spPr>
        <p:txBody>
          <a:bodyPr anchor="b"/>
          <a:lstStyle>
            <a:lvl1pPr>
              <a:defRPr>
                <a:solidFill>
                  <a:srgbClr val="292934"/>
                </a:solidFill>
              </a:defRPr>
            </a:lvl1pPr>
          </a:lstStyle>
          <a:p>
            <a:pPr/>
            <a:r>
              <a:t>Apple's Inc functions</a:t>
            </a:r>
          </a:p>
        </p:txBody>
      </p:sp>
      <p:sp>
        <p:nvSpPr>
          <p:cNvPr id="602" name="Content Placeholder 7"/>
          <p:cNvSpPr txBox="1"/>
          <p:nvPr>
            <p:ph type="body" sz="quarter" idx="1"/>
          </p:nvPr>
        </p:nvSpPr>
        <p:spPr>
          <a:xfrm>
            <a:off x="630936" y="2807207"/>
            <a:ext cx="3429001" cy="3410713"/>
          </a:xfrm>
          <a:prstGeom prst="rect">
            <a:avLst/>
          </a:prstGeom>
        </p:spPr>
        <p:txBody>
          <a:bodyPr/>
          <a:lstStyle/>
          <a:p>
            <a:pPr>
              <a:defRPr sz="2200"/>
            </a:pPr>
          </a:p>
          <a:p>
            <a:pPr>
              <a:defRPr sz="2200"/>
            </a:pPr>
            <a:r>
              <a:t>Hardware Engineering</a:t>
            </a:r>
          </a:p>
          <a:p>
            <a:pPr>
              <a:defRPr sz="2200"/>
            </a:pPr>
            <a:r>
              <a:t>Software Engineering</a:t>
            </a:r>
          </a:p>
          <a:p>
            <a:pPr>
              <a:defRPr sz="2200"/>
            </a:pPr>
            <a:r>
              <a:t>Marketing and Advertising</a:t>
            </a:r>
          </a:p>
          <a:p>
            <a:pPr>
              <a:defRPr sz="2200"/>
            </a:pPr>
            <a:r>
              <a:t>Retail</a:t>
            </a:r>
          </a:p>
        </p:txBody>
      </p:sp>
      <p:grpSp>
        <p:nvGrpSpPr>
          <p:cNvPr id="605" name="sketch line"/>
          <p:cNvGrpSpPr/>
          <p:nvPr/>
        </p:nvGrpSpPr>
        <p:grpSpPr>
          <a:xfrm>
            <a:off x="643179" y="2558087"/>
            <a:ext cx="3255323" cy="46547"/>
            <a:chOff x="0" y="0"/>
            <a:chExt cx="3255321" cy="46546"/>
          </a:xfrm>
        </p:grpSpPr>
        <p:sp>
          <p:nvSpPr>
            <p:cNvPr id="603" name="Shape"/>
            <p:cNvSpPr/>
            <p:nvPr/>
          </p:nvSpPr>
          <p:spPr>
            <a:xfrm>
              <a:off x="101" y="4767"/>
              <a:ext cx="3255221" cy="39588"/>
            </a:xfrm>
            <a:custGeom>
              <a:avLst/>
              <a:gdLst/>
              <a:ahLst/>
              <a:cxnLst>
                <a:cxn ang="0">
                  <a:pos x="wd2" y="hd2"/>
                </a:cxn>
                <a:cxn ang="5400000">
                  <a:pos x="wd2" y="hd2"/>
                </a:cxn>
                <a:cxn ang="10800000">
                  <a:pos x="wd2" y="hd2"/>
                </a:cxn>
                <a:cxn ang="16200000">
                  <a:pos x="wd2" y="hd2"/>
                </a:cxn>
              </a:cxnLst>
              <a:rect l="0" t="0" r="r" b="b"/>
              <a:pathLst>
                <a:path w="21598" h="13423" fill="norm" stroke="1" extrusionOk="0">
                  <a:moveTo>
                    <a:pt x="0" y="3696"/>
                  </a:moveTo>
                  <a:cubicBezTo>
                    <a:pt x="1937" y="10284"/>
                    <a:pt x="2410" y="6601"/>
                    <a:pt x="4104" y="3696"/>
                  </a:cubicBezTo>
                  <a:cubicBezTo>
                    <a:pt x="5798" y="791"/>
                    <a:pt x="6001" y="-2918"/>
                    <a:pt x="7775" y="3696"/>
                  </a:cubicBezTo>
                  <a:cubicBezTo>
                    <a:pt x="9549" y="10310"/>
                    <a:pt x="11574" y="7016"/>
                    <a:pt x="12527" y="3696"/>
                  </a:cubicBezTo>
                  <a:cubicBezTo>
                    <a:pt x="13479" y="376"/>
                    <a:pt x="15568" y="10898"/>
                    <a:pt x="16630" y="3696"/>
                  </a:cubicBezTo>
                  <a:cubicBezTo>
                    <a:pt x="17692" y="-3506"/>
                    <a:pt x="19840" y="14009"/>
                    <a:pt x="21597" y="3696"/>
                  </a:cubicBezTo>
                  <a:cubicBezTo>
                    <a:pt x="21596" y="5220"/>
                    <a:pt x="21600" y="6908"/>
                    <a:pt x="21597" y="9897"/>
                  </a:cubicBezTo>
                  <a:cubicBezTo>
                    <a:pt x="20706" y="9355"/>
                    <a:pt x="18310" y="18094"/>
                    <a:pt x="17278" y="9897"/>
                  </a:cubicBezTo>
                  <a:cubicBezTo>
                    <a:pt x="16246" y="1700"/>
                    <a:pt x="14493" y="10342"/>
                    <a:pt x="12527" y="9897"/>
                  </a:cubicBezTo>
                  <a:cubicBezTo>
                    <a:pt x="10560" y="9453"/>
                    <a:pt x="10277" y="6026"/>
                    <a:pt x="8855" y="9897"/>
                  </a:cubicBezTo>
                  <a:cubicBezTo>
                    <a:pt x="7433" y="13769"/>
                    <a:pt x="6609" y="6972"/>
                    <a:pt x="4535" y="9897"/>
                  </a:cubicBezTo>
                  <a:cubicBezTo>
                    <a:pt x="2462" y="12822"/>
                    <a:pt x="1318" y="9178"/>
                    <a:pt x="0" y="9897"/>
                  </a:cubicBezTo>
                  <a:cubicBezTo>
                    <a:pt x="6" y="6943"/>
                    <a:pt x="2" y="6036"/>
                    <a:pt x="0" y="3696"/>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04" name="Shape"/>
            <p:cNvSpPr/>
            <p:nvPr/>
          </p:nvSpPr>
          <p:spPr>
            <a:xfrm>
              <a:off x="-1" y="0"/>
              <a:ext cx="3255198" cy="46547"/>
            </a:xfrm>
            <a:custGeom>
              <a:avLst/>
              <a:gdLst/>
              <a:ahLst/>
              <a:cxnLst>
                <a:cxn ang="0">
                  <a:pos x="wd2" y="hd2"/>
                </a:cxn>
                <a:cxn ang="5400000">
                  <a:pos x="wd2" y="hd2"/>
                </a:cxn>
                <a:cxn ang="10800000">
                  <a:pos x="wd2" y="hd2"/>
                </a:cxn>
                <a:cxn ang="16200000">
                  <a:pos x="wd2" y="hd2"/>
                </a:cxn>
              </a:cxnLst>
              <a:rect l="0" t="0" r="r" b="b"/>
              <a:pathLst>
                <a:path w="21599" h="14860" fill="norm" stroke="1" extrusionOk="0">
                  <a:moveTo>
                    <a:pt x="0" y="5002"/>
                  </a:moveTo>
                  <a:cubicBezTo>
                    <a:pt x="1594" y="-2061"/>
                    <a:pt x="3066" y="-1263"/>
                    <a:pt x="4104" y="5002"/>
                  </a:cubicBezTo>
                  <a:cubicBezTo>
                    <a:pt x="5142" y="11267"/>
                    <a:pt x="6468" y="5652"/>
                    <a:pt x="8424" y="5002"/>
                  </a:cubicBezTo>
                  <a:cubicBezTo>
                    <a:pt x="10380" y="4352"/>
                    <a:pt x="11503" y="8398"/>
                    <a:pt x="12960" y="5002"/>
                  </a:cubicBezTo>
                  <a:cubicBezTo>
                    <a:pt x="14416" y="1605"/>
                    <a:pt x="16283" y="9477"/>
                    <a:pt x="17495" y="5002"/>
                  </a:cubicBezTo>
                  <a:cubicBezTo>
                    <a:pt x="18707" y="527"/>
                    <a:pt x="20712" y="6725"/>
                    <a:pt x="21599" y="5002"/>
                  </a:cubicBezTo>
                  <a:cubicBezTo>
                    <a:pt x="21594" y="7606"/>
                    <a:pt x="21596" y="8873"/>
                    <a:pt x="21599" y="10840"/>
                  </a:cubicBezTo>
                  <a:cubicBezTo>
                    <a:pt x="20494" y="12409"/>
                    <a:pt x="17833" y="7370"/>
                    <a:pt x="16847" y="10840"/>
                  </a:cubicBezTo>
                  <a:cubicBezTo>
                    <a:pt x="15862" y="14310"/>
                    <a:pt x="14183" y="2142"/>
                    <a:pt x="12096" y="10840"/>
                  </a:cubicBezTo>
                  <a:cubicBezTo>
                    <a:pt x="10009" y="19539"/>
                    <a:pt x="9731" y="11510"/>
                    <a:pt x="7776" y="10840"/>
                  </a:cubicBezTo>
                  <a:cubicBezTo>
                    <a:pt x="5821" y="10171"/>
                    <a:pt x="3723" y="17019"/>
                    <a:pt x="0" y="10840"/>
                  </a:cubicBezTo>
                  <a:cubicBezTo>
                    <a:pt x="0" y="8987"/>
                    <a:pt x="-1" y="7074"/>
                    <a:pt x="0" y="5002"/>
                  </a:cubicBezTo>
                  <a:close/>
                </a:path>
              </a:pathLst>
            </a:custGeom>
            <a:noFill/>
            <a:ln w="38100"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p>
          </p:txBody>
        </p:sp>
      </p:grpSp>
      <p:pic>
        <p:nvPicPr>
          <p:cNvPr id="606" name="Content Placeholder 3" descr="Content Placeholder 3"/>
          <p:cNvPicPr>
            <a:picLocks noChangeAspect="1"/>
          </p:cNvPicPr>
          <p:nvPr/>
        </p:nvPicPr>
        <p:blipFill>
          <a:blip r:embed="rId3">
            <a:extLst/>
          </a:blip>
          <a:stretch>
            <a:fillRect/>
          </a:stretch>
        </p:blipFill>
        <p:spPr>
          <a:xfrm>
            <a:off x="4533901" y="0"/>
            <a:ext cx="7658101" cy="6858000"/>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601"/>
                                        </p:tgtEl>
                                        <p:attrNameLst>
                                          <p:attrName>style.visibility</p:attrName>
                                        </p:attrNameLst>
                                      </p:cBhvr>
                                      <p:to>
                                        <p:strVal val="visible"/>
                                      </p:to>
                                    </p:set>
                                    <p:anim calcmode="lin" valueType="num">
                                      <p:cBhvr>
                                        <p:cTn id="7" dur="1000" fill="hold"/>
                                        <p:tgtEl>
                                          <p:spTgt spid="601"/>
                                        </p:tgtEl>
                                        <p:attrNameLst>
                                          <p:attrName>ppt_x</p:attrName>
                                        </p:attrNameLst>
                                      </p:cBhvr>
                                      <p:tavLst>
                                        <p:tav tm="0">
                                          <p:val>
                                            <p:strVal val="#ppt_x"/>
                                          </p:val>
                                        </p:tav>
                                        <p:tav tm="100000">
                                          <p:val>
                                            <p:strVal val="#ppt_x"/>
                                          </p:val>
                                        </p:tav>
                                      </p:tavLst>
                                    </p:anim>
                                    <p:anim calcmode="lin" valueType="num">
                                      <p:cBhvr>
                                        <p:cTn id="8" dur="1000" fill="hold"/>
                                        <p:tgtEl>
                                          <p:spTgt spid="60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606"/>
                                        </p:tgtEl>
                                        <p:attrNameLst>
                                          <p:attrName>style.visibility</p:attrName>
                                        </p:attrNameLst>
                                      </p:cBhvr>
                                      <p:to>
                                        <p:strVal val="visible"/>
                                      </p:to>
                                    </p:set>
                                    <p:anim calcmode="lin" valueType="num">
                                      <p:cBhvr>
                                        <p:cTn id="13" dur="1000" fill="hold"/>
                                        <p:tgtEl>
                                          <p:spTgt spid="606"/>
                                        </p:tgtEl>
                                        <p:attrNameLst>
                                          <p:attrName>ppt_x</p:attrName>
                                        </p:attrNameLst>
                                      </p:cBhvr>
                                      <p:tavLst>
                                        <p:tav tm="0">
                                          <p:val>
                                            <p:strVal val="#ppt_x"/>
                                          </p:val>
                                        </p:tav>
                                        <p:tav tm="100000">
                                          <p:val>
                                            <p:strVal val="#ppt_x"/>
                                          </p:val>
                                        </p:tav>
                                      </p:tavLst>
                                    </p:anim>
                                    <p:anim calcmode="lin" valueType="num">
                                      <p:cBhvr>
                                        <p:cTn id="14" dur="1000" fill="hold"/>
                                        <p:tgtEl>
                                          <p:spTgt spid="60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 grpId="3" fill="hold">
                                  <p:stCondLst>
                                    <p:cond delay="0"/>
                                  </p:stCondLst>
                                  <p:iterate type="el" backwards="0">
                                    <p:tmAbs val="0"/>
                                  </p:iterate>
                                  <p:childTnLst>
                                    <p:set>
                                      <p:cBhvr>
                                        <p:cTn id="18" fill="hold"/>
                                        <p:tgtEl>
                                          <p:spTgt spid="602">
                                            <p:txEl>
                                              <p:pRg st="1" end="1"/>
                                            </p:txEl>
                                          </p:spTgt>
                                        </p:tgtEl>
                                        <p:attrNameLst>
                                          <p:attrName>style.visibility</p:attrName>
                                        </p:attrNameLst>
                                      </p:cBhvr>
                                      <p:to>
                                        <p:strVal val="visible"/>
                                      </p:to>
                                    </p:set>
                                    <p:anim calcmode="lin" valueType="num">
                                      <p:cBhvr>
                                        <p:cTn id="19" dur="1000" fill="hold"/>
                                        <p:tgtEl>
                                          <p:spTgt spid="602">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0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4" presetID="2" grpId="3" fill="hold">
                                  <p:stCondLst>
                                    <p:cond delay="0"/>
                                  </p:stCondLst>
                                  <p:iterate type="el" backwards="0">
                                    <p:tmAbs val="0"/>
                                  </p:iterate>
                                  <p:childTnLst>
                                    <p:set>
                                      <p:cBhvr>
                                        <p:cTn id="24" fill="hold"/>
                                        <p:tgtEl>
                                          <p:spTgt spid="602">
                                            <p:txEl>
                                              <p:pRg st="2" end="2"/>
                                            </p:txEl>
                                          </p:spTgt>
                                        </p:tgtEl>
                                        <p:attrNameLst>
                                          <p:attrName>style.visibility</p:attrName>
                                        </p:attrNameLst>
                                      </p:cBhvr>
                                      <p:to>
                                        <p:strVal val="visible"/>
                                      </p:to>
                                    </p:set>
                                    <p:anim calcmode="lin" valueType="num">
                                      <p:cBhvr>
                                        <p:cTn id="25" dur="1000" fill="hold"/>
                                        <p:tgtEl>
                                          <p:spTgt spid="602">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0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2" grpId="3" fill="hold">
                                  <p:stCondLst>
                                    <p:cond delay="0"/>
                                  </p:stCondLst>
                                  <p:iterate type="el" backwards="0">
                                    <p:tmAbs val="0"/>
                                  </p:iterate>
                                  <p:childTnLst>
                                    <p:set>
                                      <p:cBhvr>
                                        <p:cTn id="30" fill="hold"/>
                                        <p:tgtEl>
                                          <p:spTgt spid="602">
                                            <p:txEl>
                                              <p:pRg st="3" end="3"/>
                                            </p:txEl>
                                          </p:spTgt>
                                        </p:tgtEl>
                                        <p:attrNameLst>
                                          <p:attrName>style.visibility</p:attrName>
                                        </p:attrNameLst>
                                      </p:cBhvr>
                                      <p:to>
                                        <p:strVal val="visible"/>
                                      </p:to>
                                    </p:set>
                                    <p:anim calcmode="lin" valueType="num">
                                      <p:cBhvr>
                                        <p:cTn id="31" dur="1000" fill="hold"/>
                                        <p:tgtEl>
                                          <p:spTgt spid="602">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60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4" presetID="2" grpId="3" fill="hold">
                                  <p:stCondLst>
                                    <p:cond delay="0"/>
                                  </p:stCondLst>
                                  <p:iterate type="el" backwards="0">
                                    <p:tmAbs val="0"/>
                                  </p:iterate>
                                  <p:childTnLst>
                                    <p:set>
                                      <p:cBhvr>
                                        <p:cTn id="36" fill="hold"/>
                                        <p:tgtEl>
                                          <p:spTgt spid="602">
                                            <p:txEl>
                                              <p:pRg st="4" end="4"/>
                                            </p:txEl>
                                          </p:spTgt>
                                        </p:tgtEl>
                                        <p:attrNameLst>
                                          <p:attrName>style.visibility</p:attrName>
                                        </p:attrNameLst>
                                      </p:cBhvr>
                                      <p:to>
                                        <p:strVal val="visible"/>
                                      </p:to>
                                    </p:set>
                                    <p:anim calcmode="lin" valueType="num">
                                      <p:cBhvr>
                                        <p:cTn id="37" dur="1000" fill="hold"/>
                                        <p:tgtEl>
                                          <p:spTgt spid="602">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60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01" grpId="1"/>
      <p:bldP build="p" bldLvl="1" animBg="1" rev="0" advAuto="0" spid="602" grpId="3"/>
      <p:bldP build="whole" bldLvl="1" animBg="1" rev="0" advAuto="0" spid="606" grpId="2"/>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10" name="Rectangle 15"/>
          <p:cNvSpPr/>
          <p:nvPr/>
        </p:nvSpPr>
        <p:spPr>
          <a:xfrm>
            <a:off x="0" y="0"/>
            <a:ext cx="12192000" cy="6858000"/>
          </a:xfrm>
          <a:prstGeom prst="rect">
            <a:avLst/>
          </a:prstGeom>
          <a:solidFill>
            <a:srgbClr val="7B4C40"/>
          </a:solidFill>
          <a:ln w="12700">
            <a:miter lim="400000"/>
          </a:ln>
        </p:spPr>
        <p:txBody>
          <a:bodyPr lIns="45719" rIns="45719" anchor="ctr"/>
          <a:lstStyle/>
          <a:p>
            <a:pPr algn="ctr">
              <a:defRPr>
                <a:solidFill>
                  <a:srgbClr val="FFFFFF"/>
                </a:solidFill>
              </a:defRPr>
            </a:pPr>
          </a:p>
        </p:txBody>
      </p:sp>
      <p:sp>
        <p:nvSpPr>
          <p:cNvPr id="611" name="Rectangle 17"/>
          <p:cNvSpPr/>
          <p:nvPr/>
        </p:nvSpPr>
        <p:spPr>
          <a:xfrm>
            <a:off x="477011" y="480060"/>
            <a:ext cx="11237978" cy="5897880"/>
          </a:xfrm>
          <a:prstGeom prst="rect">
            <a:avLst/>
          </a:prstGeom>
          <a:solidFill>
            <a:srgbClr val="FFFFFF"/>
          </a:solidFill>
          <a:ln w="12700">
            <a:miter lim="400000"/>
          </a:ln>
        </p:spPr>
        <p:txBody>
          <a:bodyPr lIns="45719" rIns="45719" anchor="ctr"/>
          <a:lstStyle/>
          <a:p>
            <a:pPr algn="ctr">
              <a:defRPr>
                <a:solidFill>
                  <a:srgbClr val="FFFFFF"/>
                </a:solidFill>
              </a:defRPr>
            </a:pPr>
          </a:p>
        </p:txBody>
      </p:sp>
      <p:pic>
        <p:nvPicPr>
          <p:cNvPr id="612" name="Content Placeholder 3" descr="Content Placeholder 3"/>
          <p:cNvPicPr>
            <a:picLocks noChangeAspect="1"/>
          </p:cNvPicPr>
          <p:nvPr/>
        </p:nvPicPr>
        <p:blipFill>
          <a:blip r:embed="rId3">
            <a:extLst/>
          </a:blip>
          <a:srcRect l="33852" t="1300" r="33083" b="91348"/>
          <a:stretch>
            <a:fillRect/>
          </a:stretch>
        </p:blipFill>
        <p:spPr>
          <a:xfrm>
            <a:off x="4462465" y="552454"/>
            <a:ext cx="3267076" cy="466726"/>
          </a:xfrm>
          <a:prstGeom prst="rect">
            <a:avLst/>
          </a:prstGeom>
          <a:ln w="12700">
            <a:miter lim="400000"/>
          </a:ln>
        </p:spPr>
      </p:pic>
      <p:pic>
        <p:nvPicPr>
          <p:cNvPr id="613" name="Picture 2" descr="Picture 2"/>
          <p:cNvPicPr>
            <a:picLocks noChangeAspect="1"/>
          </p:cNvPicPr>
          <p:nvPr/>
        </p:nvPicPr>
        <p:blipFill>
          <a:blip r:embed="rId4">
            <a:extLst/>
          </a:blip>
          <a:srcRect l="1719" t="12796" r="49999" b="32915"/>
          <a:stretch>
            <a:fillRect/>
          </a:stretch>
        </p:blipFill>
        <p:spPr>
          <a:xfrm>
            <a:off x="942974" y="1116807"/>
            <a:ext cx="4191001" cy="3024186"/>
          </a:xfrm>
          <a:prstGeom prst="rect">
            <a:avLst/>
          </a:prstGeom>
          <a:ln w="12700">
            <a:miter lim="400000"/>
          </a:ln>
        </p:spPr>
      </p:pic>
      <p:pic>
        <p:nvPicPr>
          <p:cNvPr id="614" name="Picture 3" descr="Picture 3"/>
          <p:cNvPicPr>
            <a:picLocks noChangeAspect="1"/>
          </p:cNvPicPr>
          <p:nvPr/>
        </p:nvPicPr>
        <p:blipFill>
          <a:blip r:embed="rId4">
            <a:extLst/>
          </a:blip>
          <a:srcRect l="50878" t="12025" r="1719" b="34626"/>
          <a:stretch>
            <a:fillRect/>
          </a:stretch>
        </p:blipFill>
        <p:spPr>
          <a:xfrm>
            <a:off x="6705602" y="1143003"/>
            <a:ext cx="4114802" cy="2971802"/>
          </a:xfrm>
          <a:prstGeom prst="rect">
            <a:avLst/>
          </a:prstGeom>
          <a:ln w="12700">
            <a:miter lim="400000"/>
          </a:ln>
        </p:spPr>
      </p:pic>
      <p:pic>
        <p:nvPicPr>
          <p:cNvPr id="615" name="Picture 4" descr="Picture 4"/>
          <p:cNvPicPr>
            <a:picLocks noChangeAspect="1"/>
          </p:cNvPicPr>
          <p:nvPr/>
        </p:nvPicPr>
        <p:blipFill>
          <a:blip r:embed="rId4">
            <a:extLst/>
          </a:blip>
          <a:srcRect l="1829" t="67854" r="50000" b="1453"/>
          <a:stretch>
            <a:fillRect/>
          </a:stretch>
        </p:blipFill>
        <p:spPr>
          <a:xfrm>
            <a:off x="905636" y="4114804"/>
            <a:ext cx="4181476" cy="1709740"/>
          </a:xfrm>
          <a:prstGeom prst="rect">
            <a:avLst/>
          </a:prstGeom>
          <a:ln w="12700">
            <a:miter lim="400000"/>
          </a:ln>
        </p:spPr>
      </p:pic>
      <p:pic>
        <p:nvPicPr>
          <p:cNvPr id="616" name="Picture 5" descr="Picture 5"/>
          <p:cNvPicPr>
            <a:picLocks noChangeAspect="1"/>
          </p:cNvPicPr>
          <p:nvPr/>
        </p:nvPicPr>
        <p:blipFill>
          <a:blip r:embed="rId4">
            <a:extLst/>
          </a:blip>
          <a:srcRect l="50987" t="67769" r="1609" b="2307"/>
          <a:stretch>
            <a:fillRect/>
          </a:stretch>
        </p:blipFill>
        <p:spPr>
          <a:xfrm>
            <a:off x="6867525" y="4114805"/>
            <a:ext cx="4114800" cy="166687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 grpId="1" fill="hold">
                                  <p:stCondLst>
                                    <p:cond delay="0"/>
                                  </p:stCondLst>
                                  <p:iterate type="el" backwards="0">
                                    <p:tmAbs val="0"/>
                                  </p:iterate>
                                  <p:childTnLst>
                                    <p:set>
                                      <p:cBhvr>
                                        <p:cTn id="6" fill="hold"/>
                                        <p:tgtEl>
                                          <p:spTgt spid="612"/>
                                        </p:tgtEl>
                                        <p:attrNameLst>
                                          <p:attrName>style.visibility</p:attrName>
                                        </p:attrNameLst>
                                      </p:cBhvr>
                                      <p:to>
                                        <p:strVal val="visible"/>
                                      </p:to>
                                    </p:set>
                                    <p:anim calcmode="lin" valueType="num">
                                      <p:cBhvr>
                                        <p:cTn id="7" dur="1822" fill="hold"/>
                                        <p:tgtEl>
                                          <p:spTgt spid="612"/>
                                        </p:tgtEl>
                                        <p:attrNameLst>
                                          <p:attrName>ppt_x</p:attrName>
                                        </p:attrNameLst>
                                      </p:cBhvr>
                                      <p:tavLst>
                                        <p:tav tm="0">
                                          <p:val>
                                            <p:strVal val="#ppt_x"/>
                                          </p:val>
                                        </p:tav>
                                        <p:tav tm="100000">
                                          <p:val>
                                            <p:strVal val="#ppt_x"/>
                                          </p:val>
                                        </p:tav>
                                      </p:tavLst>
                                    </p:anim>
                                    <p:anim calcmode="lin" valueType="num">
                                      <p:cBhvr>
                                        <p:cTn id="8" dur="1822" fill="hold"/>
                                        <p:tgtEl>
                                          <p:spTgt spid="61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 presetID="2" grpId="2" fill="hold">
                                  <p:stCondLst>
                                    <p:cond delay="0"/>
                                  </p:stCondLst>
                                  <p:iterate type="el" backwards="0">
                                    <p:tmAbs val="0"/>
                                  </p:iterate>
                                  <p:childTnLst>
                                    <p:set>
                                      <p:cBhvr>
                                        <p:cTn id="12" fill="hold"/>
                                        <p:tgtEl>
                                          <p:spTgt spid="613"/>
                                        </p:tgtEl>
                                        <p:attrNameLst>
                                          <p:attrName>style.visibility</p:attrName>
                                        </p:attrNameLst>
                                      </p:cBhvr>
                                      <p:to>
                                        <p:strVal val="visible"/>
                                      </p:to>
                                    </p:set>
                                    <p:anim calcmode="lin" valueType="num">
                                      <p:cBhvr>
                                        <p:cTn id="13" dur="2505" fill="hold"/>
                                        <p:tgtEl>
                                          <p:spTgt spid="613"/>
                                        </p:tgtEl>
                                        <p:attrNameLst>
                                          <p:attrName>ppt_x</p:attrName>
                                        </p:attrNameLst>
                                      </p:cBhvr>
                                      <p:tavLst>
                                        <p:tav tm="0">
                                          <p:val>
                                            <p:strVal val="#ppt_x"/>
                                          </p:val>
                                        </p:tav>
                                        <p:tav tm="100000">
                                          <p:val>
                                            <p:strVal val="#ppt_x"/>
                                          </p:val>
                                        </p:tav>
                                      </p:tavLst>
                                    </p:anim>
                                    <p:anim calcmode="lin" valueType="num">
                                      <p:cBhvr>
                                        <p:cTn id="14" dur="2505" fill="hold"/>
                                        <p:tgtEl>
                                          <p:spTgt spid="61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1" presetID="2" grpId="3" fill="hold">
                                  <p:stCondLst>
                                    <p:cond delay="0"/>
                                  </p:stCondLst>
                                  <p:iterate type="el" backwards="0">
                                    <p:tmAbs val="0"/>
                                  </p:iterate>
                                  <p:childTnLst>
                                    <p:set>
                                      <p:cBhvr>
                                        <p:cTn id="18" fill="hold"/>
                                        <p:tgtEl>
                                          <p:spTgt spid="614"/>
                                        </p:tgtEl>
                                        <p:attrNameLst>
                                          <p:attrName>style.visibility</p:attrName>
                                        </p:attrNameLst>
                                      </p:cBhvr>
                                      <p:to>
                                        <p:strVal val="visible"/>
                                      </p:to>
                                    </p:set>
                                    <p:anim calcmode="lin" valueType="num">
                                      <p:cBhvr>
                                        <p:cTn id="19" dur="2505" fill="hold"/>
                                        <p:tgtEl>
                                          <p:spTgt spid="614"/>
                                        </p:tgtEl>
                                        <p:attrNameLst>
                                          <p:attrName>ppt_x</p:attrName>
                                        </p:attrNameLst>
                                      </p:cBhvr>
                                      <p:tavLst>
                                        <p:tav tm="0">
                                          <p:val>
                                            <p:strVal val="#ppt_x"/>
                                          </p:val>
                                        </p:tav>
                                        <p:tav tm="100000">
                                          <p:val>
                                            <p:strVal val="#ppt_x"/>
                                          </p:val>
                                        </p:tav>
                                      </p:tavLst>
                                    </p:anim>
                                    <p:anim calcmode="lin" valueType="num">
                                      <p:cBhvr>
                                        <p:cTn id="20" dur="2505" fill="hold"/>
                                        <p:tgtEl>
                                          <p:spTgt spid="614"/>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1" presetID="2" grpId="4" fill="hold">
                                  <p:stCondLst>
                                    <p:cond delay="0"/>
                                  </p:stCondLst>
                                  <p:iterate type="el" backwards="0">
                                    <p:tmAbs val="0"/>
                                  </p:iterate>
                                  <p:childTnLst>
                                    <p:set>
                                      <p:cBhvr>
                                        <p:cTn id="24" fill="hold"/>
                                        <p:tgtEl>
                                          <p:spTgt spid="615"/>
                                        </p:tgtEl>
                                        <p:attrNameLst>
                                          <p:attrName>style.visibility</p:attrName>
                                        </p:attrNameLst>
                                      </p:cBhvr>
                                      <p:to>
                                        <p:strVal val="visible"/>
                                      </p:to>
                                    </p:set>
                                    <p:anim calcmode="lin" valueType="num">
                                      <p:cBhvr>
                                        <p:cTn id="25" dur="2505" fill="hold"/>
                                        <p:tgtEl>
                                          <p:spTgt spid="615"/>
                                        </p:tgtEl>
                                        <p:attrNameLst>
                                          <p:attrName>ppt_x</p:attrName>
                                        </p:attrNameLst>
                                      </p:cBhvr>
                                      <p:tavLst>
                                        <p:tav tm="0">
                                          <p:val>
                                            <p:strVal val="#ppt_x"/>
                                          </p:val>
                                        </p:tav>
                                        <p:tav tm="100000">
                                          <p:val>
                                            <p:strVal val="#ppt_x"/>
                                          </p:val>
                                        </p:tav>
                                      </p:tavLst>
                                    </p:anim>
                                    <p:anim calcmode="lin" valueType="num">
                                      <p:cBhvr>
                                        <p:cTn id="26" dur="2505" fill="hold"/>
                                        <p:tgtEl>
                                          <p:spTgt spid="615"/>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1" presetID="2" grpId="5" fill="hold">
                                  <p:stCondLst>
                                    <p:cond delay="0"/>
                                  </p:stCondLst>
                                  <p:iterate type="el" backwards="0">
                                    <p:tmAbs val="0"/>
                                  </p:iterate>
                                  <p:childTnLst>
                                    <p:set>
                                      <p:cBhvr>
                                        <p:cTn id="30" fill="hold"/>
                                        <p:tgtEl>
                                          <p:spTgt spid="616"/>
                                        </p:tgtEl>
                                        <p:attrNameLst>
                                          <p:attrName>style.visibility</p:attrName>
                                        </p:attrNameLst>
                                      </p:cBhvr>
                                      <p:to>
                                        <p:strVal val="visible"/>
                                      </p:to>
                                    </p:set>
                                    <p:anim calcmode="lin" valueType="num">
                                      <p:cBhvr>
                                        <p:cTn id="31" dur="2505" fill="hold"/>
                                        <p:tgtEl>
                                          <p:spTgt spid="616"/>
                                        </p:tgtEl>
                                        <p:attrNameLst>
                                          <p:attrName>ppt_x</p:attrName>
                                        </p:attrNameLst>
                                      </p:cBhvr>
                                      <p:tavLst>
                                        <p:tav tm="0">
                                          <p:val>
                                            <p:strVal val="#ppt_x"/>
                                          </p:val>
                                        </p:tav>
                                        <p:tav tm="100000">
                                          <p:val>
                                            <p:strVal val="#ppt_x"/>
                                          </p:val>
                                        </p:tav>
                                      </p:tavLst>
                                    </p:anim>
                                    <p:anim calcmode="lin" valueType="num">
                                      <p:cBhvr>
                                        <p:cTn id="32" dur="2505" fill="hold"/>
                                        <p:tgtEl>
                                          <p:spTgt spid="61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13" grpId="2"/>
      <p:bldP build="whole" bldLvl="1" animBg="1" rev="0" advAuto="0" spid="616" grpId="5"/>
      <p:bldP build="whole" bldLvl="1" animBg="1" rev="0" advAuto="0" spid="614" grpId="3"/>
      <p:bldP build="whole" bldLvl="1" animBg="1" rev="0" advAuto="0" spid="615" grpId="4"/>
      <p:bldP build="whole" bldLvl="1" animBg="1" rev="0" advAuto="0" spid="612" grpId="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0" name="Rectangle 17"/>
          <p:cNvSpPr/>
          <p:nvPr/>
        </p:nvSpPr>
        <p:spPr>
          <a:xfrm>
            <a:off x="2" y="3"/>
            <a:ext cx="12192001" cy="6857367"/>
          </a:xfrm>
          <a:prstGeom prst="rect">
            <a:avLst/>
          </a:prstGeom>
          <a:ln w="12700">
            <a:miter lim="400000"/>
          </a:ln>
        </p:spPr>
        <p:txBody>
          <a:bodyPr lIns="45719" rIns="45719" anchor="ctr"/>
          <a:lstStyle/>
          <a:p>
            <a:pPr algn="ctr">
              <a:defRPr>
                <a:solidFill>
                  <a:srgbClr val="FFFFFF"/>
                </a:solidFill>
              </a:defRPr>
            </a:pPr>
          </a:p>
        </p:txBody>
      </p:sp>
      <p:sp>
        <p:nvSpPr>
          <p:cNvPr id="621" name="Rectangle 21"/>
          <p:cNvSpPr/>
          <p:nvPr/>
        </p:nvSpPr>
        <p:spPr>
          <a:xfrm>
            <a:off x="596463" y="551960"/>
            <a:ext cx="10999074" cy="5399952"/>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9" rIns="45719" anchor="ctr"/>
          <a:lstStyle/>
          <a:p>
            <a:pPr algn="ctr">
              <a:defRPr>
                <a:solidFill>
                  <a:srgbClr val="FFFFFF"/>
                </a:solidFill>
              </a:defRPr>
            </a:pPr>
          </a:p>
        </p:txBody>
      </p:sp>
      <p:pic>
        <p:nvPicPr>
          <p:cNvPr id="622" name="Content Placeholder 3" descr="Content Placeholder 3"/>
          <p:cNvPicPr>
            <a:picLocks noChangeAspect="1"/>
          </p:cNvPicPr>
          <p:nvPr/>
        </p:nvPicPr>
        <p:blipFill>
          <a:blip r:embed="rId3">
            <a:extLst/>
          </a:blip>
          <a:srcRect l="0" t="0" r="1540" b="87668"/>
          <a:stretch>
            <a:fillRect/>
          </a:stretch>
        </p:blipFill>
        <p:spPr>
          <a:xfrm>
            <a:off x="838202" y="375503"/>
            <a:ext cx="10353676" cy="638666"/>
          </a:xfrm>
          <a:prstGeom prst="rect">
            <a:avLst/>
          </a:prstGeom>
          <a:ln w="12700">
            <a:miter lim="400000"/>
          </a:ln>
        </p:spPr>
      </p:pic>
      <p:pic>
        <p:nvPicPr>
          <p:cNvPr id="623" name="Picture 2" descr="Picture 2"/>
          <p:cNvPicPr>
            <a:picLocks noChangeAspect="1"/>
          </p:cNvPicPr>
          <p:nvPr/>
        </p:nvPicPr>
        <p:blipFill>
          <a:blip r:embed="rId4">
            <a:extLst/>
          </a:blip>
          <a:srcRect l="695" t="12950" r="83356" b="0"/>
          <a:stretch>
            <a:fillRect/>
          </a:stretch>
        </p:blipFill>
        <p:spPr>
          <a:xfrm>
            <a:off x="885825" y="1000124"/>
            <a:ext cx="1676401" cy="4343402"/>
          </a:xfrm>
          <a:prstGeom prst="rect">
            <a:avLst/>
          </a:prstGeom>
          <a:ln w="12700">
            <a:miter lim="400000"/>
          </a:ln>
        </p:spPr>
      </p:pic>
      <p:pic>
        <p:nvPicPr>
          <p:cNvPr id="624" name="Picture 3" descr="Picture 3"/>
          <p:cNvPicPr>
            <a:picLocks noChangeAspect="1"/>
          </p:cNvPicPr>
          <p:nvPr/>
        </p:nvPicPr>
        <p:blipFill>
          <a:blip r:embed="rId4">
            <a:extLst/>
          </a:blip>
          <a:srcRect l="16841" t="13332" r="66953" b="190"/>
          <a:stretch>
            <a:fillRect/>
          </a:stretch>
        </p:blipFill>
        <p:spPr>
          <a:xfrm>
            <a:off x="2562226" y="1014416"/>
            <a:ext cx="1703389" cy="4314826"/>
          </a:xfrm>
          <a:prstGeom prst="rect">
            <a:avLst/>
          </a:prstGeom>
          <a:ln w="12700">
            <a:miter lim="400000"/>
          </a:ln>
        </p:spPr>
      </p:pic>
      <p:pic>
        <p:nvPicPr>
          <p:cNvPr id="625" name="Picture 4" descr="Picture 4"/>
          <p:cNvPicPr>
            <a:picLocks noChangeAspect="1"/>
          </p:cNvPicPr>
          <p:nvPr/>
        </p:nvPicPr>
        <p:blipFill>
          <a:blip r:embed="rId4">
            <a:extLst/>
          </a:blip>
          <a:srcRect l="34043" t="12758" r="50189" b="0"/>
          <a:stretch>
            <a:fillRect/>
          </a:stretch>
        </p:blipFill>
        <p:spPr>
          <a:xfrm>
            <a:off x="4333874" y="995366"/>
            <a:ext cx="1657352" cy="4352925"/>
          </a:xfrm>
          <a:prstGeom prst="rect">
            <a:avLst/>
          </a:prstGeom>
          <a:ln w="12700">
            <a:miter lim="400000"/>
          </a:ln>
        </p:spPr>
      </p:pic>
      <p:pic>
        <p:nvPicPr>
          <p:cNvPr id="626" name="Picture 5" descr="Picture 5"/>
          <p:cNvPicPr>
            <a:picLocks noChangeAspect="1"/>
          </p:cNvPicPr>
          <p:nvPr/>
        </p:nvPicPr>
        <p:blipFill>
          <a:blip r:embed="rId4">
            <a:extLst/>
          </a:blip>
          <a:srcRect l="50000" t="13140" r="33423" b="0"/>
          <a:stretch>
            <a:fillRect/>
          </a:stretch>
        </p:blipFill>
        <p:spPr>
          <a:xfrm>
            <a:off x="5991225" y="995365"/>
            <a:ext cx="1742283" cy="4333876"/>
          </a:xfrm>
          <a:prstGeom prst="rect">
            <a:avLst/>
          </a:prstGeom>
          <a:ln w="12700">
            <a:miter lim="400000"/>
          </a:ln>
        </p:spPr>
      </p:pic>
      <p:pic>
        <p:nvPicPr>
          <p:cNvPr id="627" name="Picture 7" descr="Picture 7"/>
          <p:cNvPicPr>
            <a:picLocks noChangeAspect="1"/>
          </p:cNvPicPr>
          <p:nvPr/>
        </p:nvPicPr>
        <p:blipFill>
          <a:blip r:embed="rId4">
            <a:extLst/>
          </a:blip>
          <a:srcRect l="66576" t="12950" r="16712" b="0"/>
          <a:stretch>
            <a:fillRect/>
          </a:stretch>
        </p:blipFill>
        <p:spPr>
          <a:xfrm>
            <a:off x="7733509" y="985836"/>
            <a:ext cx="1756570" cy="4343402"/>
          </a:xfrm>
          <a:prstGeom prst="rect">
            <a:avLst/>
          </a:prstGeom>
          <a:ln w="12700">
            <a:miter lim="400000"/>
          </a:ln>
        </p:spPr>
      </p:pic>
      <p:pic>
        <p:nvPicPr>
          <p:cNvPr id="628" name="Picture 8" descr="Picture 8"/>
          <p:cNvPicPr>
            <a:picLocks noChangeAspect="1"/>
          </p:cNvPicPr>
          <p:nvPr/>
        </p:nvPicPr>
        <p:blipFill>
          <a:blip r:embed="rId4">
            <a:extLst/>
          </a:blip>
          <a:srcRect l="83160" t="13522" r="0" b="0"/>
          <a:stretch>
            <a:fillRect/>
          </a:stretch>
        </p:blipFill>
        <p:spPr>
          <a:xfrm>
            <a:off x="9490078" y="985841"/>
            <a:ext cx="1781786" cy="434339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622"/>
                                        </p:tgtEl>
                                        <p:attrNameLst>
                                          <p:attrName>style.visibility</p:attrName>
                                        </p:attrNameLst>
                                      </p:cBhvr>
                                      <p:to>
                                        <p:strVal val="visible"/>
                                      </p:to>
                                    </p:set>
                                    <p:anim calcmode="lin" valueType="num">
                                      <p:cBhvr>
                                        <p:cTn id="7" dur="1250" fill="hold"/>
                                        <p:tgtEl>
                                          <p:spTgt spid="622"/>
                                        </p:tgtEl>
                                        <p:attrNameLst>
                                          <p:attrName>ppt_w</p:attrName>
                                        </p:attrNameLst>
                                      </p:cBhvr>
                                      <p:tavLst>
                                        <p:tav tm="0">
                                          <p:val>
                                            <p:fltVal val="0"/>
                                          </p:val>
                                        </p:tav>
                                        <p:tav tm="100000">
                                          <p:val>
                                            <p:strVal val="#ppt_w"/>
                                          </p:val>
                                        </p:tav>
                                      </p:tavLst>
                                    </p:anim>
                                    <p:anim calcmode="lin" valueType="num">
                                      <p:cBhvr>
                                        <p:cTn id="8" dur="1250" fill="hold"/>
                                        <p:tgtEl>
                                          <p:spTgt spid="62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7" grpId="2" fill="hold">
                                  <p:stCondLst>
                                    <p:cond delay="0"/>
                                  </p:stCondLst>
                                  <p:iterate type="el" backwards="0">
                                    <p:tmAbs val="0"/>
                                  </p:iterate>
                                  <p:childTnLst>
                                    <p:set>
                                      <p:cBhvr>
                                        <p:cTn id="12" fill="hold"/>
                                        <p:tgtEl>
                                          <p:spTgt spid="623"/>
                                        </p:tgtEl>
                                        <p:attrNameLst>
                                          <p:attrName>style.visibility</p:attrName>
                                        </p:attrNameLst>
                                      </p:cBhvr>
                                      <p:to>
                                        <p:strVal val="visible"/>
                                      </p:to>
                                    </p:set>
                                    <p:anim calcmode="lin" valueType="num">
                                      <p:cBhvr>
                                        <p:cTn id="13" dur="1250" fill="hold"/>
                                        <p:tgtEl>
                                          <p:spTgt spid="623"/>
                                        </p:tgtEl>
                                        <p:attrNameLst>
                                          <p:attrName>ppt_x</p:attrName>
                                        </p:attrNameLst>
                                      </p:cBhvr>
                                      <p:tavLst>
                                        <p:tav tm="0">
                                          <p:val>
                                            <p:strVal val="#ppt_x"/>
                                          </p:val>
                                        </p:tav>
                                        <p:tav tm="100000">
                                          <p:val>
                                            <p:strVal val="#ppt_x"/>
                                          </p:val>
                                        </p:tav>
                                      </p:tavLst>
                                    </p:anim>
                                    <p:anim calcmode="lin" valueType="num">
                                      <p:cBhvr>
                                        <p:cTn id="14" dur="1250" fill="hold"/>
                                        <p:tgtEl>
                                          <p:spTgt spid="62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7" grpId="3" fill="hold">
                                  <p:stCondLst>
                                    <p:cond delay="0"/>
                                  </p:stCondLst>
                                  <p:iterate type="el" backwards="0">
                                    <p:tmAbs val="0"/>
                                  </p:iterate>
                                  <p:childTnLst>
                                    <p:set>
                                      <p:cBhvr>
                                        <p:cTn id="18" fill="hold"/>
                                        <p:tgtEl>
                                          <p:spTgt spid="624"/>
                                        </p:tgtEl>
                                        <p:attrNameLst>
                                          <p:attrName>style.visibility</p:attrName>
                                        </p:attrNameLst>
                                      </p:cBhvr>
                                      <p:to>
                                        <p:strVal val="visible"/>
                                      </p:to>
                                    </p:set>
                                    <p:anim calcmode="lin" valueType="num">
                                      <p:cBhvr>
                                        <p:cTn id="19" dur="1250" fill="hold"/>
                                        <p:tgtEl>
                                          <p:spTgt spid="624"/>
                                        </p:tgtEl>
                                        <p:attrNameLst>
                                          <p:attrName>ppt_x</p:attrName>
                                        </p:attrNameLst>
                                      </p:cBhvr>
                                      <p:tavLst>
                                        <p:tav tm="0">
                                          <p:val>
                                            <p:strVal val="#ppt_x"/>
                                          </p:val>
                                        </p:tav>
                                        <p:tav tm="100000">
                                          <p:val>
                                            <p:strVal val="#ppt_x"/>
                                          </p:val>
                                        </p:tav>
                                      </p:tavLst>
                                    </p:anim>
                                    <p:anim calcmode="lin" valueType="num">
                                      <p:cBhvr>
                                        <p:cTn id="20" dur="1250" fill="hold"/>
                                        <p:tgtEl>
                                          <p:spTgt spid="62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4" presetID="7" grpId="4" fill="hold">
                                  <p:stCondLst>
                                    <p:cond delay="0"/>
                                  </p:stCondLst>
                                  <p:iterate type="el" backwards="0">
                                    <p:tmAbs val="0"/>
                                  </p:iterate>
                                  <p:childTnLst>
                                    <p:set>
                                      <p:cBhvr>
                                        <p:cTn id="24" fill="hold"/>
                                        <p:tgtEl>
                                          <p:spTgt spid="625"/>
                                        </p:tgtEl>
                                        <p:attrNameLst>
                                          <p:attrName>style.visibility</p:attrName>
                                        </p:attrNameLst>
                                      </p:cBhvr>
                                      <p:to>
                                        <p:strVal val="visible"/>
                                      </p:to>
                                    </p:set>
                                    <p:anim calcmode="lin" valueType="num">
                                      <p:cBhvr>
                                        <p:cTn id="25" dur="1250" fill="hold"/>
                                        <p:tgtEl>
                                          <p:spTgt spid="625"/>
                                        </p:tgtEl>
                                        <p:attrNameLst>
                                          <p:attrName>ppt_x</p:attrName>
                                        </p:attrNameLst>
                                      </p:cBhvr>
                                      <p:tavLst>
                                        <p:tav tm="0">
                                          <p:val>
                                            <p:strVal val="#ppt_x"/>
                                          </p:val>
                                        </p:tav>
                                        <p:tav tm="100000">
                                          <p:val>
                                            <p:strVal val="#ppt_x"/>
                                          </p:val>
                                        </p:tav>
                                      </p:tavLst>
                                    </p:anim>
                                    <p:anim calcmode="lin" valueType="num">
                                      <p:cBhvr>
                                        <p:cTn id="26" dur="1250" fill="hold"/>
                                        <p:tgtEl>
                                          <p:spTgt spid="62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7" grpId="5" fill="hold">
                                  <p:stCondLst>
                                    <p:cond delay="0"/>
                                  </p:stCondLst>
                                  <p:iterate type="el" backwards="0">
                                    <p:tmAbs val="0"/>
                                  </p:iterate>
                                  <p:childTnLst>
                                    <p:set>
                                      <p:cBhvr>
                                        <p:cTn id="30" fill="hold"/>
                                        <p:tgtEl>
                                          <p:spTgt spid="626"/>
                                        </p:tgtEl>
                                        <p:attrNameLst>
                                          <p:attrName>style.visibility</p:attrName>
                                        </p:attrNameLst>
                                      </p:cBhvr>
                                      <p:to>
                                        <p:strVal val="visible"/>
                                      </p:to>
                                    </p:set>
                                    <p:anim calcmode="lin" valueType="num">
                                      <p:cBhvr>
                                        <p:cTn id="31" dur="1250" fill="hold"/>
                                        <p:tgtEl>
                                          <p:spTgt spid="626"/>
                                        </p:tgtEl>
                                        <p:attrNameLst>
                                          <p:attrName>ppt_x</p:attrName>
                                        </p:attrNameLst>
                                      </p:cBhvr>
                                      <p:tavLst>
                                        <p:tav tm="0">
                                          <p:val>
                                            <p:strVal val="#ppt_x"/>
                                          </p:val>
                                        </p:tav>
                                        <p:tav tm="100000">
                                          <p:val>
                                            <p:strVal val="#ppt_x"/>
                                          </p:val>
                                        </p:tav>
                                      </p:tavLst>
                                    </p:anim>
                                    <p:anim calcmode="lin" valueType="num">
                                      <p:cBhvr>
                                        <p:cTn id="32" dur="1250" fill="hold"/>
                                        <p:tgtEl>
                                          <p:spTgt spid="62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4" presetID="7" grpId="6" fill="hold">
                                  <p:stCondLst>
                                    <p:cond delay="0"/>
                                  </p:stCondLst>
                                  <p:iterate type="el" backwards="0">
                                    <p:tmAbs val="0"/>
                                  </p:iterate>
                                  <p:childTnLst>
                                    <p:set>
                                      <p:cBhvr>
                                        <p:cTn id="36" fill="hold"/>
                                        <p:tgtEl>
                                          <p:spTgt spid="627"/>
                                        </p:tgtEl>
                                        <p:attrNameLst>
                                          <p:attrName>style.visibility</p:attrName>
                                        </p:attrNameLst>
                                      </p:cBhvr>
                                      <p:to>
                                        <p:strVal val="visible"/>
                                      </p:to>
                                    </p:set>
                                    <p:anim calcmode="lin" valueType="num">
                                      <p:cBhvr>
                                        <p:cTn id="37" dur="1250" fill="hold"/>
                                        <p:tgtEl>
                                          <p:spTgt spid="627"/>
                                        </p:tgtEl>
                                        <p:attrNameLst>
                                          <p:attrName>ppt_x</p:attrName>
                                        </p:attrNameLst>
                                      </p:cBhvr>
                                      <p:tavLst>
                                        <p:tav tm="0">
                                          <p:val>
                                            <p:strVal val="#ppt_x"/>
                                          </p:val>
                                        </p:tav>
                                        <p:tav tm="100000">
                                          <p:val>
                                            <p:strVal val="#ppt_x"/>
                                          </p:val>
                                        </p:tav>
                                      </p:tavLst>
                                    </p:anim>
                                    <p:anim calcmode="lin" valueType="num">
                                      <p:cBhvr>
                                        <p:cTn id="38" dur="1250" fill="hold"/>
                                        <p:tgtEl>
                                          <p:spTgt spid="62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4" presetID="7" grpId="7" fill="hold">
                                  <p:stCondLst>
                                    <p:cond delay="0"/>
                                  </p:stCondLst>
                                  <p:iterate type="el" backwards="0">
                                    <p:tmAbs val="0"/>
                                  </p:iterate>
                                  <p:childTnLst>
                                    <p:set>
                                      <p:cBhvr>
                                        <p:cTn id="42" fill="hold"/>
                                        <p:tgtEl>
                                          <p:spTgt spid="628"/>
                                        </p:tgtEl>
                                        <p:attrNameLst>
                                          <p:attrName>style.visibility</p:attrName>
                                        </p:attrNameLst>
                                      </p:cBhvr>
                                      <p:to>
                                        <p:strVal val="visible"/>
                                      </p:to>
                                    </p:set>
                                    <p:anim calcmode="lin" valueType="num">
                                      <p:cBhvr>
                                        <p:cTn id="43" dur="1250" fill="hold"/>
                                        <p:tgtEl>
                                          <p:spTgt spid="628"/>
                                        </p:tgtEl>
                                        <p:attrNameLst>
                                          <p:attrName>ppt_x</p:attrName>
                                        </p:attrNameLst>
                                      </p:cBhvr>
                                      <p:tavLst>
                                        <p:tav tm="0">
                                          <p:val>
                                            <p:strVal val="#ppt_x"/>
                                          </p:val>
                                        </p:tav>
                                        <p:tav tm="100000">
                                          <p:val>
                                            <p:strVal val="#ppt_x"/>
                                          </p:val>
                                        </p:tav>
                                      </p:tavLst>
                                    </p:anim>
                                    <p:anim calcmode="lin" valueType="num">
                                      <p:cBhvr>
                                        <p:cTn id="44" dur="1250" fill="hold"/>
                                        <p:tgtEl>
                                          <p:spTgt spid="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22" grpId="1"/>
      <p:bldP build="whole" bldLvl="1" animBg="1" rev="0" advAuto="0" spid="625" grpId="4"/>
      <p:bldP build="whole" bldLvl="1" animBg="1" rev="0" advAuto="0" spid="627" grpId="6"/>
      <p:bldP build="whole" bldLvl="1" animBg="1" rev="0" advAuto="0" spid="623" grpId="2"/>
      <p:bldP build="whole" bldLvl="1" animBg="1" rev="0" advAuto="0" spid="626" grpId="5"/>
      <p:bldP build="whole" bldLvl="1" animBg="1" rev="0" advAuto="0" spid="624" grpId="3"/>
      <p:bldP build="whole" bldLvl="1" animBg="1" rev="0" advAuto="0" spid="628" grpId="7"/>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32" name="Rectangle 36"/>
          <p:cNvSpPr/>
          <p:nvPr/>
        </p:nvSpPr>
        <p:spPr>
          <a:xfrm>
            <a:off x="-1" y="0"/>
            <a:ext cx="12188954" cy="6858000"/>
          </a:xfrm>
          <a:prstGeom prst="rect">
            <a:avLst/>
          </a:prstGeom>
          <a:ln w="12700">
            <a:miter lim="400000"/>
          </a:ln>
        </p:spPr>
        <p:txBody>
          <a:bodyPr lIns="45719" rIns="45719" anchor="ctr"/>
          <a:lstStyle/>
          <a:p>
            <a:pPr algn="ctr">
              <a:defRPr>
                <a:solidFill>
                  <a:srgbClr val="FFFFFF"/>
                </a:solidFill>
              </a:defRPr>
            </a:pPr>
          </a:p>
        </p:txBody>
      </p:sp>
      <p:sp>
        <p:nvSpPr>
          <p:cNvPr id="633" name="Title 1"/>
          <p:cNvSpPr txBox="1"/>
          <p:nvPr>
            <p:ph type="title"/>
          </p:nvPr>
        </p:nvSpPr>
        <p:spPr>
          <a:xfrm>
            <a:off x="572492" y="238542"/>
            <a:ext cx="11018522" cy="1434417"/>
          </a:xfrm>
          <a:prstGeom prst="rect">
            <a:avLst/>
          </a:prstGeom>
        </p:spPr>
        <p:txBody>
          <a:bodyPr anchor="b"/>
          <a:lstStyle>
            <a:lvl1pPr>
              <a:defRPr b="1" sz="5400">
                <a:solidFill>
                  <a:srgbClr val="292934"/>
                </a:solidFill>
                <a:latin typeface="Times New Roman"/>
                <a:ea typeface="Times New Roman"/>
                <a:cs typeface="Times New Roman"/>
                <a:sym typeface="Times New Roman"/>
              </a:defRPr>
            </a:lvl1pPr>
          </a:lstStyle>
          <a:p>
            <a:pPr/>
            <a:r>
              <a:t>Stakeholder Analysis at Apple Inc.</a:t>
            </a:r>
          </a:p>
        </p:txBody>
      </p:sp>
      <p:sp>
        <p:nvSpPr>
          <p:cNvPr id="634" name="Content Placeholder 2"/>
          <p:cNvSpPr txBox="1"/>
          <p:nvPr>
            <p:ph type="body" sz="half" idx="1"/>
          </p:nvPr>
        </p:nvSpPr>
        <p:spPr>
          <a:xfrm>
            <a:off x="572492" y="2071316"/>
            <a:ext cx="6713554" cy="4119172"/>
          </a:xfrm>
          <a:prstGeom prst="rect">
            <a:avLst/>
          </a:prstGeom>
        </p:spPr>
        <p:txBody>
          <a:bodyPr/>
          <a:lstStyle/>
          <a:p>
            <a:pPr>
              <a:defRPr>
                <a:latin typeface="Times New Roman"/>
                <a:ea typeface="Times New Roman"/>
                <a:cs typeface="Times New Roman"/>
                <a:sym typeface="Times New Roman"/>
              </a:defRPr>
            </a:pPr>
          </a:p>
          <a:p>
            <a:pPr>
              <a:defRPr>
                <a:latin typeface="Times New Roman"/>
                <a:ea typeface="Times New Roman"/>
                <a:cs typeface="Times New Roman"/>
                <a:sym typeface="Times New Roman"/>
              </a:defRPr>
            </a:pPr>
            <a:r>
              <a:t>Senior teams are in charge of design, engineering, marketing, management, and other areas at Apple Inc. </a:t>
            </a:r>
          </a:p>
          <a:p>
            <a:pPr>
              <a:defRPr>
                <a:latin typeface="Times New Roman"/>
                <a:ea typeface="Times New Roman"/>
                <a:cs typeface="Times New Roman"/>
                <a:sym typeface="Times New Roman"/>
              </a:defRPr>
            </a:pPr>
            <a:r>
              <a:t>The CEO is in charge of the company's organisation.</a:t>
            </a:r>
          </a:p>
          <a:p>
            <a:pPr>
              <a:defRPr>
                <a:latin typeface="Times New Roman"/>
                <a:ea typeface="Times New Roman"/>
                <a:cs typeface="Times New Roman"/>
                <a:sym typeface="Times New Roman"/>
              </a:defRPr>
            </a:pPr>
            <a:r>
              <a:t>Customers, investors, employees, suppliers, communities, and governments are Apple's most important stakeholders.</a:t>
            </a:r>
          </a:p>
        </p:txBody>
      </p:sp>
      <p:grpSp>
        <p:nvGrpSpPr>
          <p:cNvPr id="637" name="sketchy line"/>
          <p:cNvGrpSpPr/>
          <p:nvPr/>
        </p:nvGrpSpPr>
        <p:grpSpPr>
          <a:xfrm>
            <a:off x="572180" y="1655805"/>
            <a:ext cx="10973141" cy="59619"/>
            <a:chOff x="0" y="0"/>
            <a:chExt cx="10973139" cy="59618"/>
          </a:xfrm>
        </p:grpSpPr>
        <p:sp>
          <p:nvSpPr>
            <p:cNvPr id="635" name="Shape"/>
            <p:cNvSpPr/>
            <p:nvPr/>
          </p:nvSpPr>
          <p:spPr>
            <a:xfrm>
              <a:off x="0" y="0"/>
              <a:ext cx="10973140" cy="59619"/>
            </a:xfrm>
            <a:custGeom>
              <a:avLst/>
              <a:gdLst/>
              <a:ahLst/>
              <a:cxnLst>
                <a:cxn ang="0">
                  <a:pos x="wd2" y="hd2"/>
                </a:cxn>
                <a:cxn ang="5400000">
                  <a:pos x="wd2" y="hd2"/>
                </a:cxn>
                <a:cxn ang="10800000">
                  <a:pos x="wd2" y="hd2"/>
                </a:cxn>
                <a:cxn ang="16200000">
                  <a:pos x="wd2" y="hd2"/>
                </a:cxn>
              </a:cxnLst>
              <a:rect l="0" t="0" r="r" b="b"/>
              <a:pathLst>
                <a:path w="21599" h="14271" fill="norm" stroke="1" extrusionOk="0">
                  <a:moveTo>
                    <a:pt x="1" y="6161"/>
                  </a:moveTo>
                  <a:cubicBezTo>
                    <a:pt x="324" y="1930"/>
                    <a:pt x="610" y="8534"/>
                    <a:pt x="919" y="6161"/>
                  </a:cubicBezTo>
                  <a:cubicBezTo>
                    <a:pt x="1228" y="3788"/>
                    <a:pt x="1298" y="2684"/>
                    <a:pt x="1621" y="6161"/>
                  </a:cubicBezTo>
                  <a:cubicBezTo>
                    <a:pt x="1943" y="9638"/>
                    <a:pt x="2176" y="2216"/>
                    <a:pt x="2539" y="6161"/>
                  </a:cubicBezTo>
                  <a:cubicBezTo>
                    <a:pt x="2901" y="10106"/>
                    <a:pt x="3334" y="12423"/>
                    <a:pt x="3888" y="6161"/>
                  </a:cubicBezTo>
                  <a:cubicBezTo>
                    <a:pt x="4443" y="-101"/>
                    <a:pt x="4795" y="11681"/>
                    <a:pt x="5454" y="6161"/>
                  </a:cubicBezTo>
                  <a:cubicBezTo>
                    <a:pt x="6113" y="641"/>
                    <a:pt x="6393" y="-4374"/>
                    <a:pt x="7236" y="6161"/>
                  </a:cubicBezTo>
                  <a:cubicBezTo>
                    <a:pt x="8079" y="16696"/>
                    <a:pt x="8427" y="7122"/>
                    <a:pt x="9018" y="6161"/>
                  </a:cubicBezTo>
                  <a:cubicBezTo>
                    <a:pt x="9609" y="5199"/>
                    <a:pt x="9885" y="3315"/>
                    <a:pt x="10152" y="6161"/>
                  </a:cubicBezTo>
                  <a:cubicBezTo>
                    <a:pt x="10419" y="9007"/>
                    <a:pt x="11030" y="1925"/>
                    <a:pt x="11718" y="6161"/>
                  </a:cubicBezTo>
                  <a:cubicBezTo>
                    <a:pt x="12405" y="10397"/>
                    <a:pt x="12506" y="3310"/>
                    <a:pt x="13067" y="6161"/>
                  </a:cubicBezTo>
                  <a:cubicBezTo>
                    <a:pt x="13629" y="9012"/>
                    <a:pt x="13884" y="11338"/>
                    <a:pt x="14201" y="6161"/>
                  </a:cubicBezTo>
                  <a:cubicBezTo>
                    <a:pt x="14519" y="983"/>
                    <a:pt x="15428" y="7091"/>
                    <a:pt x="15767" y="6161"/>
                  </a:cubicBezTo>
                  <a:cubicBezTo>
                    <a:pt x="16106" y="5231"/>
                    <a:pt x="16189" y="9993"/>
                    <a:pt x="16469" y="6161"/>
                  </a:cubicBezTo>
                  <a:cubicBezTo>
                    <a:pt x="16750" y="2329"/>
                    <a:pt x="17101" y="4792"/>
                    <a:pt x="17603" y="6161"/>
                  </a:cubicBezTo>
                  <a:cubicBezTo>
                    <a:pt x="18105" y="7530"/>
                    <a:pt x="18441" y="11063"/>
                    <a:pt x="18953" y="6161"/>
                  </a:cubicBezTo>
                  <a:cubicBezTo>
                    <a:pt x="19465" y="1259"/>
                    <a:pt x="20788" y="1195"/>
                    <a:pt x="21599" y="6161"/>
                  </a:cubicBezTo>
                  <a:cubicBezTo>
                    <a:pt x="21597" y="7531"/>
                    <a:pt x="21599" y="9152"/>
                    <a:pt x="21599" y="10538"/>
                  </a:cubicBezTo>
                  <a:cubicBezTo>
                    <a:pt x="21231" y="9162"/>
                    <a:pt x="20912" y="9520"/>
                    <a:pt x="20681" y="10538"/>
                  </a:cubicBezTo>
                  <a:cubicBezTo>
                    <a:pt x="20450" y="11557"/>
                    <a:pt x="20267" y="10974"/>
                    <a:pt x="19979" y="10538"/>
                  </a:cubicBezTo>
                  <a:cubicBezTo>
                    <a:pt x="19691" y="10103"/>
                    <a:pt x="19226" y="13077"/>
                    <a:pt x="18629" y="10538"/>
                  </a:cubicBezTo>
                  <a:cubicBezTo>
                    <a:pt x="18032" y="8000"/>
                    <a:pt x="18166" y="6797"/>
                    <a:pt x="17711" y="10538"/>
                  </a:cubicBezTo>
                  <a:cubicBezTo>
                    <a:pt x="17256" y="14280"/>
                    <a:pt x="16417" y="14506"/>
                    <a:pt x="15929" y="10538"/>
                  </a:cubicBezTo>
                  <a:cubicBezTo>
                    <a:pt x="15442" y="6571"/>
                    <a:pt x="15479" y="12721"/>
                    <a:pt x="15227" y="10538"/>
                  </a:cubicBezTo>
                  <a:cubicBezTo>
                    <a:pt x="14976" y="8356"/>
                    <a:pt x="14416" y="6271"/>
                    <a:pt x="13877" y="10538"/>
                  </a:cubicBezTo>
                  <a:cubicBezTo>
                    <a:pt x="13339" y="14806"/>
                    <a:pt x="13361" y="12913"/>
                    <a:pt x="13175" y="10538"/>
                  </a:cubicBezTo>
                  <a:cubicBezTo>
                    <a:pt x="12989" y="8164"/>
                    <a:pt x="12589" y="10736"/>
                    <a:pt x="12258" y="10538"/>
                  </a:cubicBezTo>
                  <a:cubicBezTo>
                    <a:pt x="11927" y="10341"/>
                    <a:pt x="11060" y="6422"/>
                    <a:pt x="10692" y="10538"/>
                  </a:cubicBezTo>
                  <a:cubicBezTo>
                    <a:pt x="10324" y="14655"/>
                    <a:pt x="9310" y="3851"/>
                    <a:pt x="8910" y="10538"/>
                  </a:cubicBezTo>
                  <a:cubicBezTo>
                    <a:pt x="8509" y="17226"/>
                    <a:pt x="8301" y="6342"/>
                    <a:pt x="7992" y="10538"/>
                  </a:cubicBezTo>
                  <a:cubicBezTo>
                    <a:pt x="7683" y="14735"/>
                    <a:pt x="6964" y="16238"/>
                    <a:pt x="6642" y="10538"/>
                  </a:cubicBezTo>
                  <a:cubicBezTo>
                    <a:pt x="6320" y="4839"/>
                    <a:pt x="6155" y="15529"/>
                    <a:pt x="5724" y="10538"/>
                  </a:cubicBezTo>
                  <a:cubicBezTo>
                    <a:pt x="5293" y="5548"/>
                    <a:pt x="4903" y="14323"/>
                    <a:pt x="4158" y="10538"/>
                  </a:cubicBezTo>
                  <a:cubicBezTo>
                    <a:pt x="3414" y="6754"/>
                    <a:pt x="3435" y="4420"/>
                    <a:pt x="3024" y="10538"/>
                  </a:cubicBezTo>
                  <a:cubicBezTo>
                    <a:pt x="2614" y="16657"/>
                    <a:pt x="2341" y="7701"/>
                    <a:pt x="2107" y="10538"/>
                  </a:cubicBezTo>
                  <a:cubicBezTo>
                    <a:pt x="1872" y="13376"/>
                    <a:pt x="1690" y="14224"/>
                    <a:pt x="1405" y="10538"/>
                  </a:cubicBezTo>
                  <a:cubicBezTo>
                    <a:pt x="1119" y="6853"/>
                    <a:pt x="493" y="7456"/>
                    <a:pt x="1" y="10538"/>
                  </a:cubicBezTo>
                  <a:cubicBezTo>
                    <a:pt x="2" y="9288"/>
                    <a:pt x="-1" y="8322"/>
                    <a:pt x="1" y="6161"/>
                  </a:cubicBezTo>
                  <a:close/>
                </a:path>
              </a:pathLst>
            </a:custGeom>
            <a:solidFill>
              <a:schemeClr val="accent2">
                <a:alpha val="75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36" name="Shape"/>
            <p:cNvSpPr/>
            <p:nvPr/>
          </p:nvSpPr>
          <p:spPr>
            <a:xfrm>
              <a:off x="241" y="5459"/>
              <a:ext cx="10972872" cy="54129"/>
            </a:xfrm>
            <a:custGeom>
              <a:avLst/>
              <a:gdLst/>
              <a:ahLst/>
              <a:cxnLst>
                <a:cxn ang="0">
                  <a:pos x="wd2" y="hd2"/>
                </a:cxn>
                <a:cxn ang="5400000">
                  <a:pos x="wd2" y="hd2"/>
                </a:cxn>
                <a:cxn ang="10800000">
                  <a:pos x="wd2" y="hd2"/>
                </a:cxn>
                <a:cxn ang="16200000">
                  <a:pos x="wd2" y="hd2"/>
                </a:cxn>
              </a:cxnLst>
              <a:rect l="0" t="0" r="r" b="b"/>
              <a:pathLst>
                <a:path w="21600" h="12593" fill="norm" stroke="1" extrusionOk="0">
                  <a:moveTo>
                    <a:pt x="1" y="4718"/>
                  </a:moveTo>
                  <a:cubicBezTo>
                    <a:pt x="327" y="4284"/>
                    <a:pt x="372" y="7919"/>
                    <a:pt x="703" y="4718"/>
                  </a:cubicBezTo>
                  <a:cubicBezTo>
                    <a:pt x="1033" y="1518"/>
                    <a:pt x="1447" y="6794"/>
                    <a:pt x="2052" y="4718"/>
                  </a:cubicBezTo>
                  <a:cubicBezTo>
                    <a:pt x="2658" y="2643"/>
                    <a:pt x="3142" y="-1404"/>
                    <a:pt x="3834" y="4718"/>
                  </a:cubicBezTo>
                  <a:cubicBezTo>
                    <a:pt x="4527" y="10841"/>
                    <a:pt x="4514" y="176"/>
                    <a:pt x="5184" y="4718"/>
                  </a:cubicBezTo>
                  <a:cubicBezTo>
                    <a:pt x="5855" y="9261"/>
                    <a:pt x="5625" y="7225"/>
                    <a:pt x="5886" y="4718"/>
                  </a:cubicBezTo>
                  <a:cubicBezTo>
                    <a:pt x="6148" y="2212"/>
                    <a:pt x="6613" y="6392"/>
                    <a:pt x="6804" y="4718"/>
                  </a:cubicBezTo>
                  <a:cubicBezTo>
                    <a:pt x="6995" y="3045"/>
                    <a:pt x="8143" y="5907"/>
                    <a:pt x="8586" y="4718"/>
                  </a:cubicBezTo>
                  <a:cubicBezTo>
                    <a:pt x="9030" y="3530"/>
                    <a:pt x="9828" y="-5276"/>
                    <a:pt x="10368" y="4718"/>
                  </a:cubicBezTo>
                  <a:cubicBezTo>
                    <a:pt x="10909" y="14713"/>
                    <a:pt x="11581" y="3920"/>
                    <a:pt x="12150" y="4718"/>
                  </a:cubicBezTo>
                  <a:cubicBezTo>
                    <a:pt x="12720" y="5516"/>
                    <a:pt x="12662" y="6274"/>
                    <a:pt x="12852" y="4718"/>
                  </a:cubicBezTo>
                  <a:cubicBezTo>
                    <a:pt x="13043" y="3162"/>
                    <a:pt x="13616" y="4617"/>
                    <a:pt x="14202" y="4718"/>
                  </a:cubicBezTo>
                  <a:cubicBezTo>
                    <a:pt x="14788" y="4820"/>
                    <a:pt x="15012" y="3111"/>
                    <a:pt x="15336" y="4718"/>
                  </a:cubicBezTo>
                  <a:cubicBezTo>
                    <a:pt x="15660" y="6326"/>
                    <a:pt x="15844" y="8280"/>
                    <a:pt x="16038" y="4718"/>
                  </a:cubicBezTo>
                  <a:cubicBezTo>
                    <a:pt x="16232" y="1157"/>
                    <a:pt x="17019" y="1988"/>
                    <a:pt x="17820" y="4718"/>
                  </a:cubicBezTo>
                  <a:cubicBezTo>
                    <a:pt x="18621" y="7448"/>
                    <a:pt x="18348" y="6670"/>
                    <a:pt x="18522" y="4718"/>
                  </a:cubicBezTo>
                  <a:cubicBezTo>
                    <a:pt x="18696" y="2767"/>
                    <a:pt x="18985" y="6668"/>
                    <a:pt x="19224" y="4718"/>
                  </a:cubicBezTo>
                  <a:cubicBezTo>
                    <a:pt x="19463" y="2769"/>
                    <a:pt x="19892" y="1772"/>
                    <a:pt x="20358" y="4718"/>
                  </a:cubicBezTo>
                  <a:cubicBezTo>
                    <a:pt x="20824" y="7664"/>
                    <a:pt x="21207" y="3372"/>
                    <a:pt x="21600" y="4718"/>
                  </a:cubicBezTo>
                  <a:cubicBezTo>
                    <a:pt x="21599" y="6770"/>
                    <a:pt x="21599" y="7934"/>
                    <a:pt x="21600" y="8973"/>
                  </a:cubicBezTo>
                  <a:cubicBezTo>
                    <a:pt x="20844" y="12070"/>
                    <a:pt x="20755" y="1764"/>
                    <a:pt x="20034" y="8973"/>
                  </a:cubicBezTo>
                  <a:cubicBezTo>
                    <a:pt x="19313" y="16182"/>
                    <a:pt x="19679" y="10689"/>
                    <a:pt x="19332" y="8973"/>
                  </a:cubicBezTo>
                  <a:cubicBezTo>
                    <a:pt x="18985" y="7257"/>
                    <a:pt x="18911" y="12077"/>
                    <a:pt x="18630" y="8973"/>
                  </a:cubicBezTo>
                  <a:cubicBezTo>
                    <a:pt x="18349" y="5869"/>
                    <a:pt x="17941" y="11451"/>
                    <a:pt x="17280" y="8973"/>
                  </a:cubicBezTo>
                  <a:cubicBezTo>
                    <a:pt x="16619" y="6495"/>
                    <a:pt x="16919" y="4948"/>
                    <a:pt x="16578" y="8973"/>
                  </a:cubicBezTo>
                  <a:cubicBezTo>
                    <a:pt x="16237" y="12998"/>
                    <a:pt x="15609" y="13460"/>
                    <a:pt x="15228" y="8973"/>
                  </a:cubicBezTo>
                  <a:cubicBezTo>
                    <a:pt x="14847" y="4486"/>
                    <a:pt x="14277" y="12595"/>
                    <a:pt x="13662" y="8973"/>
                  </a:cubicBezTo>
                  <a:cubicBezTo>
                    <a:pt x="13048" y="5351"/>
                    <a:pt x="12852" y="15976"/>
                    <a:pt x="12312" y="8973"/>
                  </a:cubicBezTo>
                  <a:cubicBezTo>
                    <a:pt x="11773" y="1970"/>
                    <a:pt x="11212" y="3848"/>
                    <a:pt x="10746" y="8973"/>
                  </a:cubicBezTo>
                  <a:cubicBezTo>
                    <a:pt x="10280" y="14098"/>
                    <a:pt x="9864" y="9161"/>
                    <a:pt x="9180" y="8973"/>
                  </a:cubicBezTo>
                  <a:cubicBezTo>
                    <a:pt x="8497" y="8785"/>
                    <a:pt x="8712" y="5092"/>
                    <a:pt x="8478" y="8973"/>
                  </a:cubicBezTo>
                  <a:cubicBezTo>
                    <a:pt x="8245" y="12854"/>
                    <a:pt x="7759" y="6459"/>
                    <a:pt x="7560" y="8973"/>
                  </a:cubicBezTo>
                  <a:cubicBezTo>
                    <a:pt x="7361" y="11487"/>
                    <a:pt x="6698" y="8823"/>
                    <a:pt x="6426" y="8973"/>
                  </a:cubicBezTo>
                  <a:cubicBezTo>
                    <a:pt x="6155" y="9124"/>
                    <a:pt x="5466" y="7041"/>
                    <a:pt x="5076" y="8973"/>
                  </a:cubicBezTo>
                  <a:cubicBezTo>
                    <a:pt x="4686" y="10905"/>
                    <a:pt x="3759" y="10725"/>
                    <a:pt x="3294" y="8973"/>
                  </a:cubicBezTo>
                  <a:cubicBezTo>
                    <a:pt x="2830" y="7221"/>
                    <a:pt x="2227" y="16324"/>
                    <a:pt x="1728" y="8973"/>
                  </a:cubicBezTo>
                  <a:cubicBezTo>
                    <a:pt x="1230" y="1622"/>
                    <a:pt x="408" y="5229"/>
                    <a:pt x="1" y="8973"/>
                  </a:cubicBezTo>
                  <a:cubicBezTo>
                    <a:pt x="1" y="7197"/>
                    <a:pt x="0" y="5662"/>
                    <a:pt x="1" y="4718"/>
                  </a:cubicBezTo>
                  <a:close/>
                </a:path>
              </a:pathLst>
            </a:custGeom>
            <a:noFill/>
            <a:ln w="44450" cap="rnd">
              <a:solidFill>
                <a:schemeClr val="accent2">
                  <a:alpha val="75000"/>
                </a:schemeClr>
              </a:solidFill>
              <a:prstDash val="solid"/>
              <a:round/>
            </a:ln>
            <a:effectLst/>
          </p:spPr>
          <p:txBody>
            <a:bodyPr wrap="square" lIns="45719" tIns="45719" rIns="45719" bIns="45719" numCol="1" anchor="ctr">
              <a:noAutofit/>
            </a:bodyPr>
            <a:lstStyle/>
            <a:p>
              <a:pPr algn="ctr">
                <a:defRPr>
                  <a:solidFill>
                    <a:srgbClr val="FFFFFF"/>
                  </a:solidFill>
                </a:defRPr>
              </a:pPr>
            </a:p>
          </p:txBody>
        </p:sp>
      </p:grpSp>
      <p:pic>
        <p:nvPicPr>
          <p:cNvPr id="638" name="Picture 3" descr="Picture 3"/>
          <p:cNvPicPr>
            <a:picLocks noChangeAspect="1"/>
          </p:cNvPicPr>
          <p:nvPr/>
        </p:nvPicPr>
        <p:blipFill>
          <a:blip r:embed="rId3">
            <a:extLst/>
          </a:blip>
          <a:srcRect l="0" t="0" r="35784" b="2"/>
          <a:stretch>
            <a:fillRect/>
          </a:stretch>
        </p:blipFill>
        <p:spPr>
          <a:xfrm>
            <a:off x="7219950" y="1960628"/>
            <a:ext cx="4396773" cy="4570197"/>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633"/>
                                        </p:tgtEl>
                                        <p:attrNameLst>
                                          <p:attrName>style.visibility</p:attrName>
                                        </p:attrNameLst>
                                      </p:cBhvr>
                                      <p:to>
                                        <p:strVal val="visible"/>
                                      </p:to>
                                    </p:set>
                                    <p:animEffect filter="box(in)" transition="in">
                                      <p:cBhvr>
                                        <p:cTn id="7" dur="2000"/>
                                        <p:tgtEl>
                                          <p:spTgt spid="633"/>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 grpId="2" fill="hold">
                                  <p:stCondLst>
                                    <p:cond delay="0"/>
                                  </p:stCondLst>
                                  <p:iterate type="el" backwards="0">
                                    <p:tmAbs val="0"/>
                                  </p:iterate>
                                  <p:childTnLst>
                                    <p:set>
                                      <p:cBhvr>
                                        <p:cTn id="11" fill="hold"/>
                                        <p:tgtEl>
                                          <p:spTgt spid="634">
                                            <p:txEl>
                                              <p:pRg st="1" end="1"/>
                                            </p:txEl>
                                          </p:spTgt>
                                        </p:tgtEl>
                                        <p:attrNameLst>
                                          <p:attrName>style.visibility</p:attrName>
                                        </p:attrNameLst>
                                      </p:cBhvr>
                                      <p:to>
                                        <p:strVal val="visible"/>
                                      </p:to>
                                    </p:set>
                                    <p:anim calcmode="lin" valueType="num">
                                      <p:cBhvr>
                                        <p:cTn id="12" dur="1000" fill="hold"/>
                                        <p:tgtEl>
                                          <p:spTgt spid="634">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63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4" presetID="2" grpId="2" fill="hold">
                                  <p:stCondLst>
                                    <p:cond delay="0"/>
                                  </p:stCondLst>
                                  <p:iterate type="el" backwards="0">
                                    <p:tmAbs val="0"/>
                                  </p:iterate>
                                  <p:childTnLst>
                                    <p:set>
                                      <p:cBhvr>
                                        <p:cTn id="17" fill="hold"/>
                                        <p:tgtEl>
                                          <p:spTgt spid="634">
                                            <p:txEl>
                                              <p:pRg st="2" end="2"/>
                                            </p:txEl>
                                          </p:spTgt>
                                        </p:tgtEl>
                                        <p:attrNameLst>
                                          <p:attrName>style.visibility</p:attrName>
                                        </p:attrNameLst>
                                      </p:cBhvr>
                                      <p:to>
                                        <p:strVal val="visible"/>
                                      </p:to>
                                    </p:set>
                                    <p:anim calcmode="lin" valueType="num">
                                      <p:cBhvr>
                                        <p:cTn id="18" dur="1000" fill="hold"/>
                                        <p:tgtEl>
                                          <p:spTgt spid="63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3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4" presetID="2" grpId="2" fill="hold">
                                  <p:stCondLst>
                                    <p:cond delay="0"/>
                                  </p:stCondLst>
                                  <p:iterate type="el" backwards="0">
                                    <p:tmAbs val="0"/>
                                  </p:iterate>
                                  <p:childTnLst>
                                    <p:set>
                                      <p:cBhvr>
                                        <p:cTn id="23" fill="hold"/>
                                        <p:tgtEl>
                                          <p:spTgt spid="634">
                                            <p:txEl>
                                              <p:pRg st="3" end="3"/>
                                            </p:txEl>
                                          </p:spTgt>
                                        </p:tgtEl>
                                        <p:attrNameLst>
                                          <p:attrName>style.visibility</p:attrName>
                                        </p:attrNameLst>
                                      </p:cBhvr>
                                      <p:to>
                                        <p:strVal val="visible"/>
                                      </p:to>
                                    </p:set>
                                    <p:anim calcmode="lin" valueType="num">
                                      <p:cBhvr>
                                        <p:cTn id="24" dur="1000" fill="hold"/>
                                        <p:tgtEl>
                                          <p:spTgt spid="634">
                                            <p:txEl>
                                              <p:pRg st="3" end="3"/>
                                            </p:txEl>
                                          </p:spTgt>
                                        </p:tgtEl>
                                        <p:attrNameLst>
                                          <p:attrName>ppt_x</p:attrName>
                                        </p:attrNameLst>
                                      </p:cBhvr>
                                      <p:tavLst>
                                        <p:tav tm="0">
                                          <p:val>
                                            <p:strVal val="#ppt_x"/>
                                          </p:val>
                                        </p:tav>
                                        <p:tav tm="100000">
                                          <p:val>
                                            <p:strVal val="#ppt_x"/>
                                          </p:val>
                                        </p:tav>
                                      </p:tavLst>
                                    </p:anim>
                                    <p:anim calcmode="lin" valueType="num">
                                      <p:cBhvr>
                                        <p:cTn id="25" dur="1000" fill="hold"/>
                                        <p:tgtEl>
                                          <p:spTgt spid="63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634" grpId="2"/>
      <p:bldP build="whole" bldLvl="1" animBg="1" rev="0" advAuto="0" spid="633"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42" name="Rectangle 18"/>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defRPr>
            </a:pPr>
          </a:p>
        </p:txBody>
      </p:sp>
      <p:grpSp>
        <p:nvGrpSpPr>
          <p:cNvPr id="645" name="Group 20"/>
          <p:cNvGrpSpPr/>
          <p:nvPr/>
        </p:nvGrpSpPr>
        <p:grpSpPr>
          <a:xfrm>
            <a:off x="10741138" y="-454724"/>
            <a:ext cx="2323655" cy="2323657"/>
            <a:chOff x="0" y="0"/>
            <a:chExt cx="2323654" cy="2323656"/>
          </a:xfrm>
        </p:grpSpPr>
        <p:sp>
          <p:nvSpPr>
            <p:cNvPr id="643" name="Freeform: Shape 21"/>
            <p:cNvSpPr/>
            <p:nvPr/>
          </p:nvSpPr>
          <p:spPr>
            <a:xfrm flipH="1" rot="18900000">
              <a:off x="457081" y="223500"/>
              <a:ext cx="1409492" cy="187665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7402"/>
                  </a:moveTo>
                  <a:lnTo>
                    <a:pt x="9855" y="0"/>
                  </a:lnTo>
                  <a:lnTo>
                    <a:pt x="21600" y="0"/>
                  </a:lnTo>
                  <a:lnTo>
                    <a:pt x="21600" y="21600"/>
                  </a:lnTo>
                  <a:lnTo>
                    <a:pt x="18904" y="21600"/>
                  </a:lnTo>
                  <a:close/>
                </a:path>
              </a:pathLst>
            </a:custGeom>
            <a:solidFill>
              <a:schemeClr val="accent1">
                <a:alpha val="30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44" name="Rectangle 22"/>
            <p:cNvSpPr/>
            <p:nvPr/>
          </p:nvSpPr>
          <p:spPr>
            <a:xfrm flipH="1" rot="18900000">
              <a:off x="664521" y="1737511"/>
              <a:ext cx="485579" cy="485579"/>
            </a:xfrm>
            <a:prstGeom prst="rect">
              <a:avLst/>
            </a:prstGeom>
            <a:solidFill>
              <a:schemeClr val="accent1">
                <a:alpha val="30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grpSp>
      <p:sp>
        <p:nvSpPr>
          <p:cNvPr id="646" name="Rectangle 24"/>
          <p:cNvSpPr/>
          <p:nvPr/>
        </p:nvSpPr>
        <p:spPr>
          <a:xfrm rot="2700000">
            <a:off x="2737195" y="6033665"/>
            <a:ext cx="645369" cy="645369"/>
          </a:xfrm>
          <a:prstGeom prst="rect">
            <a:avLst/>
          </a:prstGeom>
          <a:solidFill>
            <a:schemeClr val="accent4">
              <a:alpha val="30000"/>
            </a:schemeClr>
          </a:solidFill>
          <a:ln w="12700">
            <a:miter lim="400000"/>
          </a:ln>
        </p:spPr>
        <p:txBody>
          <a:bodyPr lIns="45719" rIns="45719" anchor="ctr"/>
          <a:lstStyle/>
          <a:p>
            <a:pPr algn="ctr">
              <a:defRPr>
                <a:solidFill>
                  <a:srgbClr val="FFFFFF"/>
                </a:solidFill>
              </a:defRPr>
            </a:pPr>
          </a:p>
        </p:txBody>
      </p:sp>
      <p:sp>
        <p:nvSpPr>
          <p:cNvPr id="647" name="Isosceles Triangle 26"/>
          <p:cNvSpPr/>
          <p:nvPr/>
        </p:nvSpPr>
        <p:spPr>
          <a:xfrm>
            <a:off x="1343436" y="5721112"/>
            <a:ext cx="2261965" cy="1136892"/>
          </a:xfrm>
          <a:prstGeom prst="triangle">
            <a:avLst/>
          </a:prstGeom>
          <a:solidFill>
            <a:schemeClr val="accent4">
              <a:alpha val="30000"/>
            </a:schemeClr>
          </a:solidFill>
          <a:ln w="12700">
            <a:miter lim="400000"/>
          </a:ln>
        </p:spPr>
        <p:txBody>
          <a:bodyPr lIns="45719" rIns="45719" anchor="ctr"/>
          <a:lstStyle/>
          <a:p>
            <a:pPr algn="ctr">
              <a:defRPr>
                <a:solidFill>
                  <a:srgbClr val="FFFFFF"/>
                </a:solidFill>
              </a:defRPr>
            </a:pPr>
          </a:p>
        </p:txBody>
      </p:sp>
      <p:sp>
        <p:nvSpPr>
          <p:cNvPr id="648" name="Text Placeholder 3"/>
          <p:cNvSpPr txBox="1"/>
          <p:nvPr/>
        </p:nvSpPr>
        <p:spPr>
          <a:xfrm>
            <a:off x="688659" y="642940"/>
            <a:ext cx="6950711" cy="850005"/>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defTabSz="621791">
              <a:lnSpc>
                <a:spcPct val="90000"/>
              </a:lnSpc>
              <a:spcBef>
                <a:spcPts val="600"/>
              </a:spcBef>
              <a:defRPr b="1" cap="all" sz="2800">
                <a:latin typeface="Times New Roman"/>
                <a:ea typeface="Times New Roman"/>
                <a:cs typeface="Times New Roman"/>
                <a:sym typeface="Times New Roman"/>
              </a:defRPr>
            </a:lvl1pPr>
          </a:lstStyle>
          <a:p>
            <a:pPr/>
            <a:r>
              <a:t>Identifying Apple's Stakeholders</a:t>
            </a:r>
          </a:p>
        </p:txBody>
      </p:sp>
      <p:sp>
        <p:nvSpPr>
          <p:cNvPr id="649" name="Content Placeholder 2"/>
          <p:cNvSpPr txBox="1"/>
          <p:nvPr/>
        </p:nvSpPr>
        <p:spPr>
          <a:xfrm>
            <a:off x="688659" y="2213986"/>
            <a:ext cx="6950711" cy="3312669"/>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marL="342900" indent="-342900" defTabSz="621791">
              <a:lnSpc>
                <a:spcPct val="90000"/>
              </a:lnSpc>
              <a:spcBef>
                <a:spcPts val="600"/>
              </a:spcBef>
              <a:buSzPct val="100000"/>
              <a:buFont typeface="Arial"/>
              <a:buChar char="•"/>
              <a:defRPr b="1" i="1" sz="2000">
                <a:latin typeface="Aptos(body)"/>
                <a:ea typeface="Aptos(body)"/>
                <a:cs typeface="Aptos(body)"/>
                <a:sym typeface="Aptos(body)"/>
              </a:defRPr>
            </a:pPr>
            <a:r>
              <a:t>Shareholders and Investors</a:t>
            </a:r>
          </a:p>
          <a:p>
            <a:pPr marL="342900" indent="-342900" defTabSz="621791">
              <a:lnSpc>
                <a:spcPct val="90000"/>
              </a:lnSpc>
              <a:spcBef>
                <a:spcPts val="600"/>
              </a:spcBef>
              <a:buSzPct val="100000"/>
              <a:buFont typeface="Arial"/>
              <a:buChar char="•"/>
              <a:defRPr b="1" i="1" sz="2000">
                <a:latin typeface="Aptos(body)"/>
                <a:ea typeface="Aptos(body)"/>
                <a:cs typeface="Aptos(body)"/>
                <a:sym typeface="Aptos(body)"/>
              </a:defRPr>
            </a:pPr>
            <a:r>
              <a:t>Customers</a:t>
            </a:r>
          </a:p>
          <a:p>
            <a:pPr marL="342900" indent="-342900" defTabSz="621791">
              <a:lnSpc>
                <a:spcPct val="90000"/>
              </a:lnSpc>
              <a:spcBef>
                <a:spcPts val="600"/>
              </a:spcBef>
              <a:buSzPct val="100000"/>
              <a:buFont typeface="Arial"/>
              <a:buChar char="•"/>
              <a:defRPr b="1" i="1" sz="2000">
                <a:latin typeface="Aptos(body)"/>
                <a:ea typeface="Aptos(body)"/>
                <a:cs typeface="Aptos(body)"/>
                <a:sym typeface="Aptos(body)"/>
              </a:defRPr>
            </a:pPr>
            <a:r>
              <a:t>Employees</a:t>
            </a:r>
          </a:p>
          <a:p>
            <a:pPr marL="342900" indent="-342900" defTabSz="621791">
              <a:lnSpc>
                <a:spcPct val="90000"/>
              </a:lnSpc>
              <a:spcBef>
                <a:spcPts val="600"/>
              </a:spcBef>
              <a:buSzPct val="100000"/>
              <a:buFont typeface="Arial"/>
              <a:buChar char="•"/>
              <a:defRPr b="1" i="1" sz="2000">
                <a:latin typeface="Aptos(body)"/>
                <a:ea typeface="Aptos(body)"/>
                <a:cs typeface="Aptos(body)"/>
                <a:sym typeface="Aptos(body)"/>
              </a:defRPr>
            </a:pPr>
            <a:r>
              <a:t>Suppliers</a:t>
            </a:r>
          </a:p>
          <a:p>
            <a:pPr marL="342900" indent="-342900" defTabSz="621791">
              <a:lnSpc>
                <a:spcPct val="90000"/>
              </a:lnSpc>
              <a:spcBef>
                <a:spcPts val="600"/>
              </a:spcBef>
              <a:buSzPct val="100000"/>
              <a:buFont typeface="Arial"/>
              <a:buChar char="•"/>
              <a:defRPr b="1" i="1" sz="2000">
                <a:latin typeface="Aptos(body)"/>
                <a:ea typeface="Aptos(body)"/>
                <a:cs typeface="Aptos(body)"/>
                <a:sym typeface="Aptos(body)"/>
              </a:defRPr>
            </a:pPr>
            <a:r>
              <a:t>Government and Regulatory Bodies</a:t>
            </a:r>
          </a:p>
          <a:p>
            <a:pPr marL="342900" indent="-342900" defTabSz="621791">
              <a:lnSpc>
                <a:spcPct val="90000"/>
              </a:lnSpc>
              <a:spcBef>
                <a:spcPts val="600"/>
              </a:spcBef>
              <a:buSzPct val="100000"/>
              <a:buFont typeface="Arial"/>
              <a:buChar char="•"/>
              <a:defRPr b="1" i="1" sz="2000">
                <a:latin typeface="Aptos(body)"/>
                <a:ea typeface="Aptos(body)"/>
                <a:cs typeface="Aptos(body)"/>
                <a:sym typeface="Aptos(body)"/>
              </a:defRPr>
            </a:pPr>
            <a:r>
              <a:t>Community and Society</a:t>
            </a:r>
          </a:p>
        </p:txBody>
      </p:sp>
      <p:sp>
        <p:nvSpPr>
          <p:cNvPr id="650" name="Text Placeholder 4"/>
          <p:cNvSpPr txBox="1"/>
          <p:nvPr/>
        </p:nvSpPr>
        <p:spPr>
          <a:xfrm>
            <a:off x="7805422" y="642940"/>
            <a:ext cx="3696336" cy="900689"/>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defTabSz="621791">
              <a:lnSpc>
                <a:spcPct val="90000"/>
              </a:lnSpc>
              <a:spcBef>
                <a:spcPts val="600"/>
              </a:spcBef>
              <a:defRPr b="1" cap="all" sz="2000">
                <a:latin typeface="Times New Roman"/>
                <a:ea typeface="Times New Roman"/>
                <a:cs typeface="Times New Roman"/>
                <a:sym typeface="Times New Roman"/>
              </a:defRPr>
            </a:lvl1pPr>
          </a:lstStyle>
          <a:p>
            <a:pPr/>
            <a:r>
              <a:t>Stakeholder Engagement Strategies at Apple</a:t>
            </a:r>
          </a:p>
        </p:txBody>
      </p:sp>
      <p:sp>
        <p:nvSpPr>
          <p:cNvPr id="651" name="Content Placeholder 5"/>
          <p:cNvSpPr txBox="1"/>
          <p:nvPr/>
        </p:nvSpPr>
        <p:spPr>
          <a:xfrm>
            <a:off x="7880993" y="2000251"/>
            <a:ext cx="4198442" cy="5536636"/>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marL="342900" indent="-342900" defTabSz="621791">
              <a:lnSpc>
                <a:spcPct val="90000"/>
              </a:lnSpc>
              <a:spcBef>
                <a:spcPts val="600"/>
              </a:spcBef>
              <a:buSzPct val="100000"/>
              <a:buFont typeface="Arial"/>
              <a:buChar char="•"/>
              <a:defRPr b="1" sz="2000">
                <a:latin typeface="Times New Roman"/>
                <a:ea typeface="Times New Roman"/>
                <a:cs typeface="Times New Roman"/>
                <a:sym typeface="Times New Roman"/>
              </a:defRPr>
            </a:pPr>
            <a:r>
              <a:t>Apple keeps stakeholders informed of performance and issues to maintain transparency. </a:t>
            </a:r>
            <a:endParaRPr>
              <a:latin typeface="Arial"/>
              <a:ea typeface="Arial"/>
              <a:cs typeface="Arial"/>
              <a:sym typeface="Arial"/>
            </a:endParaRPr>
          </a:p>
          <a:p>
            <a:pPr marL="342900" indent="-342900" defTabSz="621791">
              <a:lnSpc>
                <a:spcPct val="90000"/>
              </a:lnSpc>
              <a:spcBef>
                <a:spcPts val="600"/>
              </a:spcBef>
              <a:buSzPct val="100000"/>
              <a:buFont typeface="Arial"/>
              <a:buChar char="•"/>
              <a:defRPr b="1" sz="2000">
                <a:latin typeface="Times New Roman"/>
                <a:ea typeface="Times New Roman"/>
                <a:cs typeface="Times New Roman"/>
                <a:sym typeface="Times New Roman"/>
              </a:defRPr>
            </a:pPr>
            <a:r>
              <a:t>Apple creates trust by sharing challenges and cooperating with communities, NGOs, and enterprises (Cornelissen, 2020).</a:t>
            </a:r>
            <a:endParaRPr>
              <a:latin typeface="Arial"/>
              <a:ea typeface="Arial"/>
              <a:cs typeface="Arial"/>
              <a:sym typeface="Arial"/>
            </a:endParaRPr>
          </a:p>
          <a:p>
            <a:pPr marL="342900" indent="-342900" defTabSz="621791">
              <a:lnSpc>
                <a:spcPct val="90000"/>
              </a:lnSpc>
              <a:spcBef>
                <a:spcPts val="600"/>
              </a:spcBef>
              <a:buSzPct val="100000"/>
              <a:buFont typeface="Arial"/>
              <a:buChar char="•"/>
              <a:defRPr b="1" sz="2000">
                <a:latin typeface="Times New Roman"/>
                <a:ea typeface="Times New Roman"/>
                <a:cs typeface="Times New Roman"/>
                <a:sym typeface="Times New Roman"/>
              </a:defRPr>
            </a:pPr>
            <a:r>
              <a:t> By surveying and empowering stakeholders, Apple makes decisions.</a:t>
            </a:r>
            <a:endParaRPr>
              <a:latin typeface="Arial"/>
              <a:ea typeface="Arial"/>
              <a:cs typeface="Arial"/>
              <a:sym typeface="Arial"/>
            </a:endParaRP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648"/>
                                        </p:tgtEl>
                                        <p:attrNameLst>
                                          <p:attrName>style.visibility</p:attrName>
                                        </p:attrNameLst>
                                      </p:cBhvr>
                                      <p:to>
                                        <p:strVal val="visible"/>
                                      </p:to>
                                    </p:set>
                                    <p:animEffect filter="fade" transition="in">
                                      <p:cBhvr>
                                        <p:cTn id="7" dur="2000"/>
                                        <p:tgtEl>
                                          <p:spTgt spid="648"/>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16" presetID="23" grpId="2" fill="hold">
                                  <p:stCondLst>
                                    <p:cond delay="0"/>
                                  </p:stCondLst>
                                  <p:iterate type="el" backwards="0">
                                    <p:tmAbs val="0"/>
                                  </p:iterate>
                                  <p:childTnLst>
                                    <p:set>
                                      <p:cBhvr>
                                        <p:cTn id="11" fill="hold"/>
                                        <p:tgtEl>
                                          <p:spTgt spid="649"/>
                                        </p:tgtEl>
                                        <p:attrNameLst>
                                          <p:attrName>style.visibility</p:attrName>
                                        </p:attrNameLst>
                                      </p:cBhvr>
                                      <p:to>
                                        <p:strVal val="visible"/>
                                      </p:to>
                                    </p:set>
                                    <p:anim calcmode="lin" valueType="num">
                                      <p:cBhvr>
                                        <p:cTn id="12" dur="500" fill="hold"/>
                                        <p:tgtEl>
                                          <p:spTgt spid="649"/>
                                        </p:tgtEl>
                                        <p:attrNameLst>
                                          <p:attrName>ppt_w</p:attrName>
                                        </p:attrNameLst>
                                      </p:cBhvr>
                                      <p:tavLst>
                                        <p:tav tm="0">
                                          <p:val>
                                            <p:fltVal val="0"/>
                                          </p:val>
                                        </p:tav>
                                        <p:tav tm="100000">
                                          <p:val>
                                            <p:strVal val="#ppt_w"/>
                                          </p:val>
                                        </p:tav>
                                      </p:tavLst>
                                    </p:anim>
                                    <p:anim calcmode="lin" valueType="num">
                                      <p:cBhvr>
                                        <p:cTn id="13" dur="500" fill="hold"/>
                                        <p:tgtEl>
                                          <p:spTgt spid="649"/>
                                        </p:tgtEl>
                                        <p:attrNameLst>
                                          <p:attrName>ppt_h</p:attrName>
                                        </p:attrNameLst>
                                      </p:cBhvr>
                                      <p:tavLst>
                                        <p:tav tm="0">
                                          <p:val>
                                            <p:fltVal val="0"/>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ID="10" grpId="3" fill="hold">
                                  <p:stCondLst>
                                    <p:cond delay="0"/>
                                  </p:stCondLst>
                                  <p:iterate type="el" backwards="0">
                                    <p:tmAbs val="0"/>
                                  </p:iterate>
                                  <p:childTnLst>
                                    <p:set>
                                      <p:cBhvr>
                                        <p:cTn id="17" fill="hold"/>
                                        <p:tgtEl>
                                          <p:spTgt spid="650"/>
                                        </p:tgtEl>
                                        <p:attrNameLst>
                                          <p:attrName>style.visibility</p:attrName>
                                        </p:attrNameLst>
                                      </p:cBhvr>
                                      <p:to>
                                        <p:strVal val="visible"/>
                                      </p:to>
                                    </p:set>
                                    <p:animEffect filter="fade" transition="in">
                                      <p:cBhvr>
                                        <p:cTn id="18" dur="2000"/>
                                        <p:tgtEl>
                                          <p:spTgt spid="650"/>
                                        </p:tgtEl>
                                      </p:cBhvr>
                                    </p:animEffect>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16" presetID="23" grpId="4" fill="hold">
                                  <p:stCondLst>
                                    <p:cond delay="0"/>
                                  </p:stCondLst>
                                  <p:iterate type="el" backwards="0">
                                    <p:tmAbs val="0"/>
                                  </p:iterate>
                                  <p:childTnLst>
                                    <p:set>
                                      <p:cBhvr>
                                        <p:cTn id="22" fill="hold"/>
                                        <p:tgtEl>
                                          <p:spTgt spid="651">
                                            <p:bg/>
                                          </p:spTgt>
                                        </p:tgtEl>
                                        <p:attrNameLst>
                                          <p:attrName>style.visibility</p:attrName>
                                        </p:attrNameLst>
                                      </p:cBhvr>
                                      <p:to>
                                        <p:strVal val="visible"/>
                                      </p:to>
                                    </p:set>
                                    <p:anim calcmode="lin" valueType="num">
                                      <p:cBhvr>
                                        <p:cTn id="23" dur="500" fill="hold"/>
                                        <p:tgtEl>
                                          <p:spTgt spid="651">
                                            <p:bg/>
                                          </p:spTgt>
                                        </p:tgtEl>
                                        <p:attrNameLst>
                                          <p:attrName>ppt_w</p:attrName>
                                        </p:attrNameLst>
                                      </p:cBhvr>
                                      <p:tavLst>
                                        <p:tav tm="0">
                                          <p:val>
                                            <p:fltVal val="0"/>
                                          </p:val>
                                        </p:tav>
                                        <p:tav tm="100000">
                                          <p:val>
                                            <p:strVal val="#ppt_w"/>
                                          </p:val>
                                        </p:tav>
                                      </p:tavLst>
                                    </p:anim>
                                    <p:anim calcmode="lin" valueType="num">
                                      <p:cBhvr>
                                        <p:cTn id="24" dur="500" fill="hold"/>
                                        <p:tgtEl>
                                          <p:spTgt spid="651">
                                            <p:bg/>
                                          </p:spTgt>
                                        </p:tgtEl>
                                        <p:attrNameLst>
                                          <p:attrName>ppt_h</p:attrName>
                                        </p:attrNameLst>
                                      </p:cBhvr>
                                      <p:tavLst>
                                        <p:tav tm="0">
                                          <p:val>
                                            <p:fltVal val="0"/>
                                          </p:val>
                                        </p:tav>
                                        <p:tav tm="100000">
                                          <p:val>
                                            <p:strVal val="#ppt_h"/>
                                          </p:val>
                                        </p:tav>
                                      </p:tavLst>
                                    </p:anim>
                                  </p:childTnLst>
                                </p:cTn>
                              </p:par>
                              <p:par>
                                <p:cTn id="25" presetClass="entr" nodeType="withEffect" presetSubtype="16" presetID="23" grpId="4" fill="hold">
                                  <p:stCondLst>
                                    <p:cond delay="0"/>
                                  </p:stCondLst>
                                  <p:iterate type="el" backwards="0">
                                    <p:tmAbs val="0"/>
                                  </p:iterate>
                                  <p:childTnLst>
                                    <p:set>
                                      <p:cBhvr>
                                        <p:cTn id="26" fill="hold"/>
                                        <p:tgtEl>
                                          <p:spTgt spid="651">
                                            <p:txEl>
                                              <p:pRg st="0" end="0"/>
                                            </p:txEl>
                                          </p:spTgt>
                                        </p:tgtEl>
                                        <p:attrNameLst>
                                          <p:attrName>style.visibility</p:attrName>
                                        </p:attrNameLst>
                                      </p:cBhvr>
                                      <p:to>
                                        <p:strVal val="visible"/>
                                      </p:to>
                                    </p:set>
                                    <p:anim calcmode="lin" valueType="num">
                                      <p:cBhvr>
                                        <p:cTn id="27" dur="500" fill="hold"/>
                                        <p:tgtEl>
                                          <p:spTgt spid="651">
                                            <p:txEl>
                                              <p:pRg st="0" end="0"/>
                                            </p:txEl>
                                          </p:spTgt>
                                        </p:tgtEl>
                                        <p:attrNameLst>
                                          <p:attrName>ppt_w</p:attrName>
                                        </p:attrNameLst>
                                      </p:cBhvr>
                                      <p:tavLst>
                                        <p:tav tm="0">
                                          <p:val>
                                            <p:fltVal val="0"/>
                                          </p:val>
                                        </p:tav>
                                        <p:tav tm="100000">
                                          <p:val>
                                            <p:strVal val="#ppt_w"/>
                                          </p:val>
                                        </p:tav>
                                      </p:tavLst>
                                    </p:anim>
                                    <p:anim calcmode="lin" valueType="num">
                                      <p:cBhvr>
                                        <p:cTn id="28" dur="500" fill="hold"/>
                                        <p:tgtEl>
                                          <p:spTgt spid="651">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16" presetID="23" grpId="4" fill="hold">
                                  <p:stCondLst>
                                    <p:cond delay="0"/>
                                  </p:stCondLst>
                                  <p:iterate type="el" backwards="0">
                                    <p:tmAbs val="0"/>
                                  </p:iterate>
                                  <p:childTnLst>
                                    <p:set>
                                      <p:cBhvr>
                                        <p:cTn id="32" fill="hold"/>
                                        <p:tgtEl>
                                          <p:spTgt spid="651">
                                            <p:txEl>
                                              <p:pRg st="1" end="1"/>
                                            </p:txEl>
                                          </p:spTgt>
                                        </p:tgtEl>
                                        <p:attrNameLst>
                                          <p:attrName>style.visibility</p:attrName>
                                        </p:attrNameLst>
                                      </p:cBhvr>
                                      <p:to>
                                        <p:strVal val="visible"/>
                                      </p:to>
                                    </p:set>
                                    <p:anim calcmode="lin" valueType="num">
                                      <p:cBhvr>
                                        <p:cTn id="33" dur="500" fill="hold"/>
                                        <p:tgtEl>
                                          <p:spTgt spid="651">
                                            <p:txEl>
                                              <p:pRg st="1" end="1"/>
                                            </p:txEl>
                                          </p:spTgt>
                                        </p:tgtEl>
                                        <p:attrNameLst>
                                          <p:attrName>ppt_w</p:attrName>
                                        </p:attrNameLst>
                                      </p:cBhvr>
                                      <p:tavLst>
                                        <p:tav tm="0">
                                          <p:val>
                                            <p:fltVal val="0"/>
                                          </p:val>
                                        </p:tav>
                                        <p:tav tm="100000">
                                          <p:val>
                                            <p:strVal val="#ppt_w"/>
                                          </p:val>
                                        </p:tav>
                                      </p:tavLst>
                                    </p:anim>
                                    <p:anim calcmode="lin" valueType="num">
                                      <p:cBhvr>
                                        <p:cTn id="34" dur="500" fill="hold"/>
                                        <p:tgtEl>
                                          <p:spTgt spid="651">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Class="entr" nodeType="clickEffect" presetSubtype="16" presetID="23" grpId="4" fill="hold">
                                  <p:stCondLst>
                                    <p:cond delay="0"/>
                                  </p:stCondLst>
                                  <p:iterate type="el" backwards="0">
                                    <p:tmAbs val="0"/>
                                  </p:iterate>
                                  <p:childTnLst>
                                    <p:set>
                                      <p:cBhvr>
                                        <p:cTn id="38" fill="hold"/>
                                        <p:tgtEl>
                                          <p:spTgt spid="651">
                                            <p:txEl>
                                              <p:pRg st="2" end="2"/>
                                            </p:txEl>
                                          </p:spTgt>
                                        </p:tgtEl>
                                        <p:attrNameLst>
                                          <p:attrName>style.visibility</p:attrName>
                                        </p:attrNameLst>
                                      </p:cBhvr>
                                      <p:to>
                                        <p:strVal val="visible"/>
                                      </p:to>
                                    </p:set>
                                    <p:anim calcmode="lin" valueType="num">
                                      <p:cBhvr>
                                        <p:cTn id="39" dur="500" fill="hold"/>
                                        <p:tgtEl>
                                          <p:spTgt spid="651">
                                            <p:txEl>
                                              <p:pRg st="2" end="2"/>
                                            </p:txEl>
                                          </p:spTgt>
                                        </p:tgtEl>
                                        <p:attrNameLst>
                                          <p:attrName>ppt_w</p:attrName>
                                        </p:attrNameLst>
                                      </p:cBhvr>
                                      <p:tavLst>
                                        <p:tav tm="0">
                                          <p:val>
                                            <p:fltVal val="0"/>
                                          </p:val>
                                        </p:tav>
                                        <p:tav tm="100000">
                                          <p:val>
                                            <p:strVal val="#ppt_w"/>
                                          </p:val>
                                        </p:tav>
                                      </p:tavLst>
                                    </p:anim>
                                    <p:anim calcmode="lin" valueType="num">
                                      <p:cBhvr>
                                        <p:cTn id="40" dur="500" fill="hold"/>
                                        <p:tgtEl>
                                          <p:spTgt spid="651">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16" presetID="23" grpId="4" fill="hold">
                                  <p:stCondLst>
                                    <p:cond delay="0"/>
                                  </p:stCondLst>
                                  <p:iterate type="el" backwards="0">
                                    <p:tmAbs val="0"/>
                                  </p:iterate>
                                  <p:childTnLst>
                                    <p:set>
                                      <p:cBhvr>
                                        <p:cTn id="44" fill="hold"/>
                                        <p:tgtEl>
                                          <p:spTgt spid="651">
                                            <p:txEl>
                                              <p:pRg st="3" end="3"/>
                                            </p:txEl>
                                          </p:spTgt>
                                        </p:tgtEl>
                                        <p:attrNameLst>
                                          <p:attrName>style.visibility</p:attrName>
                                        </p:attrNameLst>
                                      </p:cBhvr>
                                      <p:to>
                                        <p:strVal val="visible"/>
                                      </p:to>
                                    </p:set>
                                    <p:anim calcmode="lin" valueType="num">
                                      <p:cBhvr>
                                        <p:cTn id="45" dur="500" fill="hold"/>
                                        <p:tgtEl>
                                          <p:spTgt spid="651">
                                            <p:txEl>
                                              <p:pRg st="3" end="3"/>
                                            </p:txEl>
                                          </p:spTgt>
                                        </p:tgtEl>
                                        <p:attrNameLst>
                                          <p:attrName>ppt_w</p:attrName>
                                        </p:attrNameLst>
                                      </p:cBhvr>
                                      <p:tavLst>
                                        <p:tav tm="0">
                                          <p:val>
                                            <p:fltVal val="0"/>
                                          </p:val>
                                        </p:tav>
                                        <p:tav tm="100000">
                                          <p:val>
                                            <p:strVal val="#ppt_w"/>
                                          </p:val>
                                        </p:tav>
                                      </p:tavLst>
                                    </p:anim>
                                    <p:anim calcmode="lin" valueType="num">
                                      <p:cBhvr>
                                        <p:cTn id="46" dur="500" fill="hold"/>
                                        <p:tgtEl>
                                          <p:spTgt spid="651">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50" grpId="3"/>
      <p:bldP build="p" bldLvl="5" animBg="1" rev="0" advAuto="0" spid="651" grpId="4"/>
      <p:bldP build="whole" bldLvl="1" animBg="1" rev="0" advAuto="0" spid="649" grpId="2"/>
      <p:bldP build="whole" bldLvl="1" animBg="1" rev="0" advAuto="0" spid="648"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55" name="Slide Background"/>
          <p:cNvSpPr/>
          <p:nvPr/>
        </p:nvSpPr>
        <p:spPr>
          <a:xfrm>
            <a:off x="0" y="0"/>
            <a:ext cx="12192000" cy="6858000"/>
          </a:xfrm>
          <a:prstGeom prst="rect">
            <a:avLst/>
          </a:prstGeom>
          <a:ln w="12700">
            <a:miter lim="400000"/>
          </a:ln>
        </p:spPr>
        <p:txBody>
          <a:bodyPr lIns="45719" rIns="45719" anchor="ctr"/>
          <a:lstStyle/>
          <a:p>
            <a:pPr algn="ctr">
              <a:defRPr>
                <a:solidFill>
                  <a:srgbClr val="FFFFFF"/>
                </a:solidFill>
              </a:defRPr>
            </a:pPr>
          </a:p>
        </p:txBody>
      </p:sp>
      <p:sp>
        <p:nvSpPr>
          <p:cNvPr id="656" name="Title 1"/>
          <p:cNvSpPr txBox="1"/>
          <p:nvPr>
            <p:ph type="title"/>
          </p:nvPr>
        </p:nvSpPr>
        <p:spPr>
          <a:xfrm>
            <a:off x="761802" y="310895"/>
            <a:ext cx="4889193" cy="2121408"/>
          </a:xfrm>
          <a:prstGeom prst="rect">
            <a:avLst/>
          </a:prstGeom>
        </p:spPr>
        <p:txBody>
          <a:bodyPr/>
          <a:lstStyle>
            <a:lvl1pPr>
              <a:defRPr sz="3700">
                <a:ln w="12700" cap="flat">
                  <a:solidFill>
                    <a:srgbClr val="FB3613"/>
                  </a:solidFill>
                  <a:prstDash val="solid"/>
                  <a:round/>
                </a:ln>
                <a:solidFill>
                  <a:srgbClr val="292934"/>
                </a:solidFill>
                <a:effectLst>
                  <a:outerShdw sx="100000" sy="100000" kx="0" ky="0" algn="b" rotWithShape="0" blurRad="38100" dist="20320" dir="1800000">
                    <a:srgbClr val="000000">
                      <a:alpha val="40000"/>
                    </a:srgbClr>
                  </a:outerShdw>
                </a:effectLst>
                <a:latin typeface="Times New Roman"/>
                <a:ea typeface="Times New Roman"/>
                <a:cs typeface="Times New Roman"/>
                <a:sym typeface="Times New Roman"/>
              </a:defRPr>
            </a:lvl1pPr>
          </a:lstStyle>
          <a:p>
            <a:pPr/>
            <a:r>
              <a:t>Monitoring and Evaluating Stakeholder Relationships</a:t>
            </a:r>
          </a:p>
        </p:txBody>
      </p:sp>
      <p:pic>
        <p:nvPicPr>
          <p:cNvPr id="657" name="Picture 4" descr="Picture 4"/>
          <p:cNvPicPr>
            <a:picLocks noChangeAspect="1"/>
          </p:cNvPicPr>
          <p:nvPr/>
        </p:nvPicPr>
        <p:blipFill>
          <a:blip r:embed="rId3">
            <a:extLst/>
          </a:blip>
          <a:stretch>
            <a:fillRect/>
          </a:stretch>
        </p:blipFill>
        <p:spPr>
          <a:xfrm>
            <a:off x="700087" y="2524124"/>
            <a:ext cx="3043238" cy="3271838"/>
          </a:xfrm>
          <a:prstGeom prst="rect">
            <a:avLst/>
          </a:prstGeom>
          <a:ln w="12700">
            <a:miter lim="400000"/>
          </a:ln>
        </p:spPr>
      </p:pic>
      <p:pic>
        <p:nvPicPr>
          <p:cNvPr id="658" name="Picture 5" descr="Picture 5"/>
          <p:cNvPicPr>
            <a:picLocks noChangeAspect="1"/>
          </p:cNvPicPr>
          <p:nvPr/>
        </p:nvPicPr>
        <p:blipFill>
          <a:blip r:embed="rId4">
            <a:extLst/>
          </a:blip>
          <a:stretch>
            <a:fillRect/>
          </a:stretch>
        </p:blipFill>
        <p:spPr>
          <a:xfrm>
            <a:off x="3224211" y="3733803"/>
            <a:ext cx="3114676" cy="2847976"/>
          </a:xfrm>
          <a:prstGeom prst="rect">
            <a:avLst/>
          </a:prstGeom>
          <a:ln w="12700">
            <a:miter lim="400000"/>
          </a:ln>
        </p:spPr>
      </p:pic>
      <p:pic>
        <p:nvPicPr>
          <p:cNvPr id="659" name="Picture 6" descr="Picture 6"/>
          <p:cNvPicPr>
            <a:picLocks noChangeAspect="1"/>
          </p:cNvPicPr>
          <p:nvPr/>
        </p:nvPicPr>
        <p:blipFill>
          <a:blip r:embed="rId5">
            <a:extLst/>
          </a:blip>
          <a:stretch>
            <a:fillRect/>
          </a:stretch>
        </p:blipFill>
        <p:spPr>
          <a:xfrm>
            <a:off x="5905501" y="2296714"/>
            <a:ext cx="3114676" cy="3726658"/>
          </a:xfrm>
          <a:prstGeom prst="rect">
            <a:avLst/>
          </a:prstGeom>
          <a:ln w="12700">
            <a:miter lim="400000"/>
          </a:ln>
        </p:spPr>
      </p:pic>
      <p:pic>
        <p:nvPicPr>
          <p:cNvPr id="660" name="Picture 7" descr="Picture 7"/>
          <p:cNvPicPr>
            <a:picLocks noChangeAspect="1"/>
          </p:cNvPicPr>
          <p:nvPr/>
        </p:nvPicPr>
        <p:blipFill>
          <a:blip r:embed="rId6">
            <a:extLst/>
          </a:blip>
          <a:stretch>
            <a:fillRect/>
          </a:stretch>
        </p:blipFill>
        <p:spPr>
          <a:xfrm>
            <a:off x="8548689" y="3733803"/>
            <a:ext cx="3114676" cy="284797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656"/>
                                        </p:tgtEl>
                                        <p:attrNameLst>
                                          <p:attrName>style.visibility</p:attrName>
                                        </p:attrNameLst>
                                      </p:cBhvr>
                                      <p:to>
                                        <p:strVal val="visible"/>
                                      </p:to>
                                    </p:set>
                                    <p:animEffect filter="box(in)" transition="in">
                                      <p:cBhvr>
                                        <p:cTn id="7" dur="2000"/>
                                        <p:tgtEl>
                                          <p:spTgt spid="656"/>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1" presetID="2" grpId="2" fill="hold">
                                  <p:stCondLst>
                                    <p:cond delay="0"/>
                                  </p:stCondLst>
                                  <p:iterate type="el" backwards="0">
                                    <p:tmAbs val="0"/>
                                  </p:iterate>
                                  <p:childTnLst>
                                    <p:set>
                                      <p:cBhvr>
                                        <p:cTn id="11" fill="hold"/>
                                        <p:tgtEl>
                                          <p:spTgt spid="657"/>
                                        </p:tgtEl>
                                        <p:attrNameLst>
                                          <p:attrName>style.visibility</p:attrName>
                                        </p:attrNameLst>
                                      </p:cBhvr>
                                      <p:to>
                                        <p:strVal val="visible"/>
                                      </p:to>
                                    </p:set>
                                    <p:anim calcmode="lin" valueType="num">
                                      <p:cBhvr>
                                        <p:cTn id="12" dur="1822" fill="hold"/>
                                        <p:tgtEl>
                                          <p:spTgt spid="657"/>
                                        </p:tgtEl>
                                        <p:attrNameLst>
                                          <p:attrName>ppt_x</p:attrName>
                                        </p:attrNameLst>
                                      </p:cBhvr>
                                      <p:tavLst>
                                        <p:tav tm="0">
                                          <p:val>
                                            <p:strVal val="#ppt_x"/>
                                          </p:val>
                                        </p:tav>
                                        <p:tav tm="100000">
                                          <p:val>
                                            <p:strVal val="#ppt_x"/>
                                          </p:val>
                                        </p:tav>
                                      </p:tavLst>
                                    </p:anim>
                                    <p:anim calcmode="lin" valueType="num">
                                      <p:cBhvr>
                                        <p:cTn id="13" dur="1822" fill="hold"/>
                                        <p:tgtEl>
                                          <p:spTgt spid="657"/>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Class="entr" nodeType="clickEffect" presetSubtype="1" presetID="2" grpId="3" fill="hold">
                                  <p:stCondLst>
                                    <p:cond delay="0"/>
                                  </p:stCondLst>
                                  <p:iterate type="el" backwards="0">
                                    <p:tmAbs val="0"/>
                                  </p:iterate>
                                  <p:childTnLst>
                                    <p:set>
                                      <p:cBhvr>
                                        <p:cTn id="17" fill="hold"/>
                                        <p:tgtEl>
                                          <p:spTgt spid="658"/>
                                        </p:tgtEl>
                                        <p:attrNameLst>
                                          <p:attrName>style.visibility</p:attrName>
                                        </p:attrNameLst>
                                      </p:cBhvr>
                                      <p:to>
                                        <p:strVal val="visible"/>
                                      </p:to>
                                    </p:set>
                                    <p:anim calcmode="lin" valueType="num">
                                      <p:cBhvr>
                                        <p:cTn id="18" dur="1822" fill="hold"/>
                                        <p:tgtEl>
                                          <p:spTgt spid="658"/>
                                        </p:tgtEl>
                                        <p:attrNameLst>
                                          <p:attrName>ppt_x</p:attrName>
                                        </p:attrNameLst>
                                      </p:cBhvr>
                                      <p:tavLst>
                                        <p:tav tm="0">
                                          <p:val>
                                            <p:strVal val="#ppt_x"/>
                                          </p:val>
                                        </p:tav>
                                        <p:tav tm="100000">
                                          <p:val>
                                            <p:strVal val="#ppt_x"/>
                                          </p:val>
                                        </p:tav>
                                      </p:tavLst>
                                    </p:anim>
                                    <p:anim calcmode="lin" valueType="num">
                                      <p:cBhvr>
                                        <p:cTn id="19" dur="1822" fill="hold"/>
                                        <p:tgtEl>
                                          <p:spTgt spid="658"/>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1" presetID="2" grpId="4" fill="hold">
                                  <p:stCondLst>
                                    <p:cond delay="0"/>
                                  </p:stCondLst>
                                  <p:iterate type="el" backwards="0">
                                    <p:tmAbs val="0"/>
                                  </p:iterate>
                                  <p:childTnLst>
                                    <p:set>
                                      <p:cBhvr>
                                        <p:cTn id="23" fill="hold"/>
                                        <p:tgtEl>
                                          <p:spTgt spid="659"/>
                                        </p:tgtEl>
                                        <p:attrNameLst>
                                          <p:attrName>style.visibility</p:attrName>
                                        </p:attrNameLst>
                                      </p:cBhvr>
                                      <p:to>
                                        <p:strVal val="visible"/>
                                      </p:to>
                                    </p:set>
                                    <p:anim calcmode="lin" valueType="num">
                                      <p:cBhvr>
                                        <p:cTn id="24" dur="1822" fill="hold"/>
                                        <p:tgtEl>
                                          <p:spTgt spid="659"/>
                                        </p:tgtEl>
                                        <p:attrNameLst>
                                          <p:attrName>ppt_x</p:attrName>
                                        </p:attrNameLst>
                                      </p:cBhvr>
                                      <p:tavLst>
                                        <p:tav tm="0">
                                          <p:val>
                                            <p:strVal val="#ppt_x"/>
                                          </p:val>
                                        </p:tav>
                                        <p:tav tm="100000">
                                          <p:val>
                                            <p:strVal val="#ppt_x"/>
                                          </p:val>
                                        </p:tav>
                                      </p:tavLst>
                                    </p:anim>
                                    <p:anim calcmode="lin" valueType="num">
                                      <p:cBhvr>
                                        <p:cTn id="25" dur="1822" fill="hold"/>
                                        <p:tgtEl>
                                          <p:spTgt spid="659"/>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Class="entr" nodeType="clickEffect" presetSubtype="1" presetID="2" grpId="5" fill="hold">
                                  <p:stCondLst>
                                    <p:cond delay="0"/>
                                  </p:stCondLst>
                                  <p:iterate type="el" backwards="0">
                                    <p:tmAbs val="0"/>
                                  </p:iterate>
                                  <p:childTnLst>
                                    <p:set>
                                      <p:cBhvr>
                                        <p:cTn id="29" fill="hold"/>
                                        <p:tgtEl>
                                          <p:spTgt spid="660"/>
                                        </p:tgtEl>
                                        <p:attrNameLst>
                                          <p:attrName>style.visibility</p:attrName>
                                        </p:attrNameLst>
                                      </p:cBhvr>
                                      <p:to>
                                        <p:strVal val="visible"/>
                                      </p:to>
                                    </p:set>
                                    <p:anim calcmode="lin" valueType="num">
                                      <p:cBhvr>
                                        <p:cTn id="30" dur="1822" fill="hold"/>
                                        <p:tgtEl>
                                          <p:spTgt spid="660"/>
                                        </p:tgtEl>
                                        <p:attrNameLst>
                                          <p:attrName>ppt_x</p:attrName>
                                        </p:attrNameLst>
                                      </p:cBhvr>
                                      <p:tavLst>
                                        <p:tav tm="0">
                                          <p:val>
                                            <p:strVal val="#ppt_x"/>
                                          </p:val>
                                        </p:tav>
                                        <p:tav tm="100000">
                                          <p:val>
                                            <p:strVal val="#ppt_x"/>
                                          </p:val>
                                        </p:tav>
                                      </p:tavLst>
                                    </p:anim>
                                    <p:anim calcmode="lin" valueType="num">
                                      <p:cBhvr>
                                        <p:cTn id="31" dur="1822" fill="hold"/>
                                        <p:tgtEl>
                                          <p:spTgt spid="66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59" grpId="4"/>
      <p:bldP build="whole" bldLvl="1" animBg="1" rev="0" advAuto="0" spid="660" grpId="5"/>
      <p:bldP build="whole" bldLvl="1" animBg="1" rev="0" advAuto="0" spid="658" grpId="3"/>
      <p:bldP build="whole" bldLvl="1" animBg="1" rev="0" advAuto="0" spid="656" grpId="1"/>
      <p:bldP build="whole" bldLvl="1" animBg="1" rev="0" advAuto="0" spid="657" grpId="2"/>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64" name="Rectangle 13"/>
          <p:cNvSpPr/>
          <p:nvPr/>
        </p:nvSpPr>
        <p:spPr>
          <a:xfrm>
            <a:off x="2" y="3"/>
            <a:ext cx="12192001" cy="6857367"/>
          </a:xfrm>
          <a:prstGeom prst="rect">
            <a:avLst/>
          </a:prstGeom>
          <a:ln w="12700">
            <a:miter lim="400000"/>
          </a:ln>
        </p:spPr>
        <p:txBody>
          <a:bodyPr lIns="45719" rIns="45719" anchor="ctr"/>
          <a:lstStyle/>
          <a:p>
            <a:pPr algn="ctr">
              <a:defRPr>
                <a:solidFill>
                  <a:srgbClr val="FFFFFF"/>
                </a:solidFill>
              </a:defRPr>
            </a:pPr>
          </a:p>
        </p:txBody>
      </p:sp>
      <p:sp>
        <p:nvSpPr>
          <p:cNvPr id="665" name="Title 1"/>
          <p:cNvSpPr txBox="1"/>
          <p:nvPr>
            <p:ph type="title"/>
          </p:nvPr>
        </p:nvSpPr>
        <p:spPr>
          <a:xfrm>
            <a:off x="793661" y="386930"/>
            <a:ext cx="10066123" cy="1298448"/>
          </a:xfrm>
          <a:prstGeom prst="rect">
            <a:avLst/>
          </a:prstGeom>
        </p:spPr>
        <p:txBody>
          <a:bodyPr anchor="b"/>
          <a:lstStyle>
            <a:lvl1pPr>
              <a:defRPr>
                <a:solidFill>
                  <a:srgbClr val="292934"/>
                </a:solidFill>
                <a:effectLst>
                  <a:outerShdw sx="100000" sy="100000" kx="0" ky="0" algn="b" rotWithShape="0" blurRad="50800" dist="39000" dir="5460000">
                    <a:srgbClr val="000000">
                      <a:alpha val="38000"/>
                    </a:srgbClr>
                  </a:outerShdw>
                </a:effectLst>
                <a:latin typeface="Times New Roman"/>
                <a:ea typeface="Times New Roman"/>
                <a:cs typeface="Times New Roman"/>
                <a:sym typeface="Times New Roman"/>
              </a:defRPr>
            </a:lvl1pPr>
          </a:lstStyle>
          <a:p>
            <a:pPr/>
            <a:r>
              <a:t>Importance of Stakeholder Analysis for Apple </a:t>
            </a:r>
          </a:p>
        </p:txBody>
      </p:sp>
      <p:sp>
        <p:nvSpPr>
          <p:cNvPr id="666" name="Content Placeholder 2"/>
          <p:cNvSpPr txBox="1"/>
          <p:nvPr>
            <p:ph type="body" sz="half" idx="1"/>
          </p:nvPr>
        </p:nvSpPr>
        <p:spPr>
          <a:xfrm>
            <a:off x="793663" y="2295525"/>
            <a:ext cx="5064215" cy="4114801"/>
          </a:xfrm>
          <a:prstGeom prst="rect">
            <a:avLst/>
          </a:prstGeom>
        </p:spPr>
        <p:txBody>
          <a:bodyPr anchor="ctr"/>
          <a:lstStyle/>
          <a:p>
            <a:pPr>
              <a:spcBef>
                <a:spcPts val="300"/>
              </a:spcBef>
              <a:defRPr sz="1600">
                <a:latin typeface="Aptos(body)"/>
                <a:ea typeface="Aptos(body)"/>
                <a:cs typeface="Aptos(body)"/>
                <a:sym typeface="Aptos(body)"/>
              </a:defRPr>
            </a:pPr>
            <a:r>
              <a:t>Identifying and prioritising important stakeholders' needs and expectations through stakeholder analysis fosters trust and long-term partnerships (Solomon, 2020).</a:t>
            </a:r>
          </a:p>
          <a:p>
            <a:pPr>
              <a:spcBef>
                <a:spcPts val="300"/>
              </a:spcBef>
              <a:defRPr sz="1600">
                <a:latin typeface="Aptos(body)"/>
                <a:ea typeface="Aptos(body)"/>
                <a:cs typeface="Aptos(body)"/>
                <a:sym typeface="Aptos(body)"/>
              </a:defRPr>
            </a:pPr>
            <a:r>
              <a:t>Apple's key stakeholders include customers, investors, employees, suppliers, municipalities, and governments. Everyone has different priorities.</a:t>
            </a:r>
          </a:p>
          <a:p>
            <a:pPr>
              <a:spcBef>
                <a:spcPts val="300"/>
              </a:spcBef>
              <a:defRPr sz="1600">
                <a:latin typeface="Aptos(body)"/>
                <a:ea typeface="Aptos(body)"/>
                <a:cs typeface="Aptos(body)"/>
                <a:sym typeface="Aptos(body)"/>
              </a:defRPr>
            </a:pPr>
            <a:r>
              <a:t>Apple can reduce risks, foresee market trends, and ensure long-term growth and social impact using stakeholder research.</a:t>
            </a:r>
          </a:p>
        </p:txBody>
      </p:sp>
      <p:pic>
        <p:nvPicPr>
          <p:cNvPr id="667" name="Picture 3" descr="Picture 3"/>
          <p:cNvPicPr>
            <a:picLocks noChangeAspect="1"/>
          </p:cNvPicPr>
          <p:nvPr/>
        </p:nvPicPr>
        <p:blipFill>
          <a:blip r:embed="rId3">
            <a:extLst/>
          </a:blip>
          <a:stretch>
            <a:fillRect/>
          </a:stretch>
        </p:blipFill>
        <p:spPr>
          <a:xfrm>
            <a:off x="6728448" y="2413276"/>
            <a:ext cx="5002348" cy="371424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2" grpId="1" fill="hold">
                                  <p:stCondLst>
                                    <p:cond delay="0"/>
                                  </p:stCondLst>
                                  <p:iterate type="el" backwards="0">
                                    <p:tmAbs val="0"/>
                                  </p:iterate>
                                  <p:childTnLst>
                                    <p:set>
                                      <p:cBhvr>
                                        <p:cTn id="6" fill="hold"/>
                                        <p:tgtEl>
                                          <p:spTgt spid="665"/>
                                        </p:tgtEl>
                                        <p:attrNameLst>
                                          <p:attrName>style.visibility</p:attrName>
                                        </p:attrNameLst>
                                      </p:cBhvr>
                                      <p:to>
                                        <p:strVal val="visible"/>
                                      </p:to>
                                    </p:set>
                                    <p:animEffect filter="wipe(left)" transition="in">
                                      <p:cBhvr>
                                        <p:cTn id="7" dur="500"/>
                                        <p:tgtEl>
                                          <p:spTgt spid="665"/>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 grpId="2" fill="hold">
                                  <p:stCondLst>
                                    <p:cond delay="0"/>
                                  </p:stCondLst>
                                  <p:iterate type="el" backwards="0">
                                    <p:tmAbs val="0"/>
                                  </p:iterate>
                                  <p:childTnLst>
                                    <p:set>
                                      <p:cBhvr>
                                        <p:cTn id="11" fill="hold"/>
                                        <p:tgtEl>
                                          <p:spTgt spid="666">
                                            <p:bg/>
                                          </p:spTgt>
                                        </p:tgtEl>
                                        <p:attrNameLst>
                                          <p:attrName>style.visibility</p:attrName>
                                        </p:attrNameLst>
                                      </p:cBhvr>
                                      <p:to>
                                        <p:strVal val="visible"/>
                                      </p:to>
                                    </p:set>
                                    <p:anim calcmode="lin" valueType="num">
                                      <p:cBhvr>
                                        <p:cTn id="12" dur="1000" fill="hold"/>
                                        <p:tgtEl>
                                          <p:spTgt spid="666">
                                            <p:bg/>
                                          </p:spTgt>
                                        </p:tgtEl>
                                        <p:attrNameLst>
                                          <p:attrName>ppt_x</p:attrName>
                                        </p:attrNameLst>
                                      </p:cBhvr>
                                      <p:tavLst>
                                        <p:tav tm="0">
                                          <p:val>
                                            <p:strVal val="#ppt_x"/>
                                          </p:val>
                                        </p:tav>
                                        <p:tav tm="100000">
                                          <p:val>
                                            <p:strVal val="#ppt_x"/>
                                          </p:val>
                                        </p:tav>
                                      </p:tavLst>
                                    </p:anim>
                                    <p:anim calcmode="lin" valueType="num">
                                      <p:cBhvr>
                                        <p:cTn id="13" dur="1000" fill="hold"/>
                                        <p:tgtEl>
                                          <p:spTgt spid="666">
                                            <p:bg/>
                                          </p:spTgt>
                                        </p:tgtEl>
                                        <p:attrNameLst>
                                          <p:attrName>ppt_y</p:attrName>
                                        </p:attrNameLst>
                                      </p:cBhvr>
                                      <p:tavLst>
                                        <p:tav tm="0">
                                          <p:val>
                                            <p:strVal val="1+#ppt_h/2"/>
                                          </p:val>
                                        </p:tav>
                                        <p:tav tm="100000">
                                          <p:val>
                                            <p:strVal val="#ppt_y"/>
                                          </p:val>
                                        </p:tav>
                                      </p:tavLst>
                                    </p:anim>
                                  </p:childTnLst>
                                </p:cTn>
                              </p:par>
                              <p:par>
                                <p:cTn id="14" presetClass="entr" nodeType="withEffect" presetSubtype="4" presetID="2" grpId="2" fill="hold">
                                  <p:stCondLst>
                                    <p:cond delay="0"/>
                                  </p:stCondLst>
                                  <p:iterate type="el" backwards="0">
                                    <p:tmAbs val="0"/>
                                  </p:iterate>
                                  <p:childTnLst>
                                    <p:set>
                                      <p:cBhvr>
                                        <p:cTn id="15" fill="hold"/>
                                        <p:tgtEl>
                                          <p:spTgt spid="666">
                                            <p:txEl>
                                              <p:pRg st="0" end="0"/>
                                            </p:txEl>
                                          </p:spTgt>
                                        </p:tgtEl>
                                        <p:attrNameLst>
                                          <p:attrName>style.visibility</p:attrName>
                                        </p:attrNameLst>
                                      </p:cBhvr>
                                      <p:to>
                                        <p:strVal val="visible"/>
                                      </p:to>
                                    </p:set>
                                    <p:anim calcmode="lin" valueType="num">
                                      <p:cBhvr>
                                        <p:cTn id="16" dur="1000" fill="hold"/>
                                        <p:tgtEl>
                                          <p:spTgt spid="666">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66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4" presetID="2" grpId="2" fill="hold">
                                  <p:stCondLst>
                                    <p:cond delay="0"/>
                                  </p:stCondLst>
                                  <p:iterate type="el" backwards="0">
                                    <p:tmAbs val="0"/>
                                  </p:iterate>
                                  <p:childTnLst>
                                    <p:set>
                                      <p:cBhvr>
                                        <p:cTn id="21" fill="hold"/>
                                        <p:tgtEl>
                                          <p:spTgt spid="666">
                                            <p:txEl>
                                              <p:pRg st="1" end="1"/>
                                            </p:txEl>
                                          </p:spTgt>
                                        </p:tgtEl>
                                        <p:attrNameLst>
                                          <p:attrName>style.visibility</p:attrName>
                                        </p:attrNameLst>
                                      </p:cBhvr>
                                      <p:to>
                                        <p:strVal val="visible"/>
                                      </p:to>
                                    </p:set>
                                    <p:anim calcmode="lin" valueType="num">
                                      <p:cBhvr>
                                        <p:cTn id="22" dur="1000" fill="hold"/>
                                        <p:tgtEl>
                                          <p:spTgt spid="666">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4" presetID="2" grpId="2" fill="hold">
                                  <p:stCondLst>
                                    <p:cond delay="0"/>
                                  </p:stCondLst>
                                  <p:iterate type="el" backwards="0">
                                    <p:tmAbs val="0"/>
                                  </p:iterate>
                                  <p:childTnLst>
                                    <p:set>
                                      <p:cBhvr>
                                        <p:cTn id="27" fill="hold"/>
                                        <p:tgtEl>
                                          <p:spTgt spid="666">
                                            <p:txEl>
                                              <p:pRg st="2" end="2"/>
                                            </p:txEl>
                                          </p:spTgt>
                                        </p:tgtEl>
                                        <p:attrNameLst>
                                          <p:attrName>style.visibility</p:attrName>
                                        </p:attrNameLst>
                                      </p:cBhvr>
                                      <p:to>
                                        <p:strVal val="visible"/>
                                      </p:to>
                                    </p:set>
                                    <p:anim calcmode="lin" valueType="num">
                                      <p:cBhvr>
                                        <p:cTn id="28" dur="1000" fill="hold"/>
                                        <p:tgtEl>
                                          <p:spTgt spid="666">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Class="entr" nodeType="clickEffect" presetSubtype="4" presetID="2" grpId="2" fill="hold">
                                  <p:stCondLst>
                                    <p:cond delay="0"/>
                                  </p:stCondLst>
                                  <p:iterate type="el" backwards="0">
                                    <p:tmAbs val="0"/>
                                  </p:iterate>
                                  <p:childTnLst>
                                    <p:set>
                                      <p:cBhvr>
                                        <p:cTn id="33" fill="hold"/>
                                        <p:tgtEl>
                                          <p:spTgt spid="666">
                                            <p:txEl>
                                              <p:pRg st="3" end="3"/>
                                            </p:txEl>
                                          </p:spTgt>
                                        </p:tgtEl>
                                        <p:attrNameLst>
                                          <p:attrName>style.visibility</p:attrName>
                                        </p:attrNameLst>
                                      </p:cBhvr>
                                      <p:to>
                                        <p:strVal val="visible"/>
                                      </p:to>
                                    </p:set>
                                    <p:anim calcmode="lin" valueType="num">
                                      <p:cBhvr>
                                        <p:cTn id="34" dur="1000" fill="hold"/>
                                        <p:tgtEl>
                                          <p:spTgt spid="666">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66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666" grpId="2"/>
      <p:bldP build="whole" bldLvl="1" animBg="1" rev="0" advAuto="0" spid="665" grpId="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1" name="Rectangle 19"/>
          <p:cNvSpPr/>
          <p:nvPr/>
        </p:nvSpPr>
        <p:spPr>
          <a:xfrm>
            <a:off x="0" y="0"/>
            <a:ext cx="12192000" cy="6858000"/>
          </a:xfrm>
          <a:prstGeom prst="rect">
            <a:avLst/>
          </a:prstGeom>
          <a:ln w="12700">
            <a:miter lim="400000"/>
          </a:ln>
        </p:spPr>
        <p:txBody>
          <a:bodyPr lIns="45719" rIns="45719" anchor="ctr"/>
          <a:lstStyle/>
          <a:p>
            <a:pPr algn="ctr">
              <a:defRPr>
                <a:solidFill>
                  <a:srgbClr val="FFFFFF"/>
                </a:solidFill>
              </a:defRPr>
            </a:pPr>
          </a:p>
        </p:txBody>
      </p:sp>
      <p:pic>
        <p:nvPicPr>
          <p:cNvPr id="672" name="Picture 3" descr="Picture 3"/>
          <p:cNvPicPr>
            <a:picLocks noChangeAspect="1"/>
          </p:cNvPicPr>
          <p:nvPr/>
        </p:nvPicPr>
        <p:blipFill>
          <a:blip r:embed="rId3">
            <a:extLst/>
          </a:blip>
          <a:srcRect l="22672" t="0" r="24227" b="0"/>
          <a:stretch>
            <a:fillRect/>
          </a:stretch>
        </p:blipFill>
        <p:spPr>
          <a:xfrm>
            <a:off x="-7364" y="9"/>
            <a:ext cx="4855591" cy="6857991"/>
          </a:xfrm>
          <a:prstGeom prst="rect">
            <a:avLst/>
          </a:prstGeom>
          <a:ln w="12700">
            <a:miter lim="400000"/>
          </a:ln>
        </p:spPr>
      </p:pic>
      <p:sp>
        <p:nvSpPr>
          <p:cNvPr id="673" name="Title 1"/>
          <p:cNvSpPr txBox="1"/>
          <p:nvPr>
            <p:ph type="title"/>
          </p:nvPr>
        </p:nvSpPr>
        <p:spPr>
          <a:xfrm>
            <a:off x="5610225" y="161926"/>
            <a:ext cx="5938307" cy="1447801"/>
          </a:xfrm>
          <a:prstGeom prst="rect">
            <a:avLst/>
          </a:prstGeom>
        </p:spPr>
        <p:txBody>
          <a:bodyPr/>
          <a:lstStyle>
            <a:lvl1pPr algn="r">
              <a:defRPr b="1">
                <a:solidFill>
                  <a:srgbClr val="292934"/>
                </a:solidFill>
                <a:latin typeface="Times New Roman"/>
                <a:ea typeface="Times New Roman"/>
                <a:cs typeface="Times New Roman"/>
                <a:sym typeface="Times New Roman"/>
              </a:defRPr>
            </a:lvl1pPr>
          </a:lstStyle>
          <a:p>
            <a:pPr/>
            <a:r>
              <a:t> Different  Functions within Apple</a:t>
            </a:r>
          </a:p>
        </p:txBody>
      </p:sp>
      <p:sp>
        <p:nvSpPr>
          <p:cNvPr id="674" name="Content Placeholder 2"/>
          <p:cNvSpPr txBox="1"/>
          <p:nvPr>
            <p:ph type="body" sz="half" idx="1"/>
          </p:nvPr>
        </p:nvSpPr>
        <p:spPr>
          <a:xfrm>
            <a:off x="5827050" y="1868486"/>
            <a:ext cx="5721485" cy="4351339"/>
          </a:xfrm>
          <a:prstGeom prst="rect">
            <a:avLst/>
          </a:prstGeom>
        </p:spPr>
        <p:txBody>
          <a:bodyPr/>
          <a:lstStyle/>
          <a:p>
            <a:pPr>
              <a:lnSpc>
                <a:spcPct val="90000"/>
              </a:lnSpc>
              <a:spcBef>
                <a:spcPts val="300"/>
              </a:spcBef>
              <a:defRPr sz="1400">
                <a:latin typeface="Aptos(body)"/>
                <a:ea typeface="Aptos(body)"/>
                <a:cs typeface="Aptos(body)"/>
                <a:sym typeface="Aptos(body)"/>
              </a:defRPr>
            </a:pPr>
            <a:r>
              <a:t>Apple majorly focuses on enhancing its different functions as it ensures the firm is operating properly</a:t>
            </a:r>
          </a:p>
          <a:p>
            <a:pPr>
              <a:lnSpc>
                <a:spcPct val="90000"/>
              </a:lnSpc>
              <a:spcBef>
                <a:spcPts val="300"/>
              </a:spcBef>
              <a:defRPr sz="1400">
                <a:latin typeface="Aptos(body)"/>
                <a:ea typeface="Aptos(body)"/>
                <a:cs typeface="Aptos(body)"/>
                <a:sym typeface="Aptos(body)"/>
              </a:defRPr>
            </a:pPr>
            <a:r>
              <a:t>The business functions of Apple mainly include finance, human resources and marketing which play a huge role in the success of the business</a:t>
            </a:r>
          </a:p>
          <a:p>
            <a:pPr>
              <a:lnSpc>
                <a:spcPct val="90000"/>
              </a:lnSpc>
              <a:defRPr sz="1400">
                <a:latin typeface="Aptos(body)"/>
                <a:ea typeface="Aptos(body)"/>
                <a:cs typeface="Aptos(body)"/>
                <a:sym typeface="Aptos(body)"/>
              </a:defRPr>
            </a:pPr>
          </a:p>
          <a:p>
            <a:pPr marL="0" indent="0">
              <a:lnSpc>
                <a:spcPct val="90000"/>
              </a:lnSpc>
              <a:spcBef>
                <a:spcPts val="300"/>
              </a:spcBef>
              <a:buSzTx/>
              <a:buNone/>
              <a:defRPr b="1" i="1" sz="1400">
                <a:latin typeface="Aptos(body)"/>
                <a:ea typeface="Aptos(body)"/>
                <a:cs typeface="Aptos(body)"/>
                <a:sym typeface="Aptos(body)"/>
              </a:defRPr>
            </a:pPr>
            <a:r>
              <a:t> FINANCE</a:t>
            </a:r>
            <a:r>
              <a:rPr b="0" i="0"/>
              <a:t> </a:t>
            </a:r>
          </a:p>
          <a:p>
            <a:pPr>
              <a:lnSpc>
                <a:spcPct val="90000"/>
              </a:lnSpc>
              <a:spcBef>
                <a:spcPts val="300"/>
              </a:spcBef>
              <a:defRPr sz="1400">
                <a:latin typeface="Aptos(body)"/>
                <a:ea typeface="Aptos(body)"/>
                <a:cs typeface="Aptos(body)"/>
                <a:sym typeface="Aptos(body)"/>
              </a:defRPr>
            </a:pPr>
            <a:r>
              <a:t>Mainly refers to an aspect within a business that mainly intends to manage </a:t>
            </a:r>
          </a:p>
          <a:p>
            <a:pPr>
              <a:lnSpc>
                <a:spcPct val="90000"/>
              </a:lnSpc>
              <a:spcBef>
                <a:spcPts val="300"/>
              </a:spcBef>
              <a:defRPr sz="1400">
                <a:latin typeface="Aptos(body)"/>
                <a:ea typeface="Aptos(body)"/>
                <a:cs typeface="Aptos(body)"/>
                <a:sym typeface="Aptos(body)"/>
              </a:defRPr>
            </a:pPr>
            <a:r>
              <a:t>It involves supporting the growth of Apple within both the top-line and bottom-line aspects </a:t>
            </a:r>
          </a:p>
          <a:p>
            <a:pPr>
              <a:lnSpc>
                <a:spcPct val="90000"/>
              </a:lnSpc>
              <a:spcBef>
                <a:spcPts val="300"/>
              </a:spcBef>
              <a:defRPr sz="1400">
                <a:latin typeface="Aptos(body)"/>
                <a:ea typeface="Aptos(body)"/>
                <a:cs typeface="Aptos(body)"/>
                <a:sym typeface="Aptos(body)"/>
              </a:defRPr>
            </a:pPr>
            <a:r>
              <a:t>Financial planning, internal audit and accounting core areas for work</a:t>
            </a:r>
          </a:p>
          <a:p>
            <a:pPr>
              <a:lnSpc>
                <a:spcPct val="90000"/>
              </a:lnSpc>
              <a:defRPr sz="1400">
                <a:latin typeface="Aptos(body)"/>
                <a:ea typeface="Aptos(body)"/>
                <a:cs typeface="Aptos(body)"/>
                <a:sym typeface="Aptos(body)"/>
              </a:defRPr>
            </a:pPr>
          </a:p>
          <a:p>
            <a:pPr marL="0" indent="0">
              <a:lnSpc>
                <a:spcPct val="90000"/>
              </a:lnSpc>
              <a:spcBef>
                <a:spcPts val="300"/>
              </a:spcBef>
              <a:buSzTx/>
              <a:buNone/>
              <a:defRPr b="1" i="1" sz="1400">
                <a:latin typeface="Aptos(body)"/>
                <a:ea typeface="Aptos(body)"/>
                <a:cs typeface="Aptos(body)"/>
                <a:sym typeface="Aptos(body)"/>
              </a:defRPr>
            </a:pPr>
            <a:r>
              <a:t>HUMAN RESOURCES </a:t>
            </a:r>
          </a:p>
          <a:p>
            <a:pPr>
              <a:lnSpc>
                <a:spcPct val="90000"/>
              </a:lnSpc>
              <a:spcBef>
                <a:spcPts val="300"/>
              </a:spcBef>
              <a:defRPr sz="1400">
                <a:latin typeface="Aptos(body)"/>
                <a:ea typeface="Aptos(body)"/>
                <a:cs typeface="Aptos(body)"/>
                <a:sym typeface="Aptos(body)"/>
              </a:defRPr>
            </a:pPr>
            <a:r>
              <a:t>Focuses on implementing different strategies</a:t>
            </a:r>
          </a:p>
          <a:p>
            <a:pPr>
              <a:lnSpc>
                <a:spcPct val="90000"/>
              </a:lnSpc>
              <a:spcBef>
                <a:spcPts val="300"/>
              </a:spcBef>
              <a:defRPr sz="1400">
                <a:latin typeface="Aptos(body)"/>
                <a:ea typeface="Aptos(body)"/>
                <a:cs typeface="Aptos(body)"/>
                <a:sym typeface="Aptos(body)"/>
              </a:defRPr>
            </a:pPr>
            <a:r>
              <a:t>Also majorly focuses on implementing effective training and development initiatives</a:t>
            </a:r>
          </a:p>
        </p:txBody>
      </p:sp>
    </p:spTree>
  </p:cSld>
  <p:clrMapOvr>
    <a:masterClrMapping/>
  </p:clrMapOvr>
  <mc:AlternateContent xmlns:mc="http://schemas.openxmlformats.org/markup-compatibility/2006">
    <mc:Choice xmlns:p14="http://schemas.microsoft.com/office/powerpoint/2010/main" Requires="p14">
      <p:transition spd="slow" advClick="1" p14:dur="1200">
        <p:fad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8" presetID="22" grpId="1" fill="hold">
                                  <p:stCondLst>
                                    <p:cond delay="0"/>
                                  </p:stCondLst>
                                  <p:iterate type="el" backwards="0">
                                    <p:tmAbs val="0"/>
                                  </p:iterate>
                                  <p:childTnLst>
                                    <p:set>
                                      <p:cBhvr>
                                        <p:cTn id="6" fill="hold"/>
                                        <p:tgtEl>
                                          <p:spTgt spid="673"/>
                                        </p:tgtEl>
                                        <p:attrNameLst>
                                          <p:attrName>style.visibility</p:attrName>
                                        </p:attrNameLst>
                                      </p:cBhvr>
                                      <p:to>
                                        <p:strVal val="visible"/>
                                      </p:to>
                                    </p:set>
                                    <p:animEffect filter="wipe(left)" transition="in">
                                      <p:cBhvr>
                                        <p:cTn id="7" dur="500"/>
                                        <p:tgtEl>
                                          <p:spTgt spid="673"/>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4" presetID="2" grpId="2" fill="hold">
                                  <p:stCondLst>
                                    <p:cond delay="0"/>
                                  </p:stCondLst>
                                  <p:iterate type="el" backwards="0">
                                    <p:tmAbs val="0"/>
                                  </p:iterate>
                                  <p:childTnLst>
                                    <p:set>
                                      <p:cBhvr>
                                        <p:cTn id="11" fill="hold"/>
                                        <p:tgtEl>
                                          <p:spTgt spid="674">
                                            <p:bg/>
                                          </p:spTgt>
                                        </p:tgtEl>
                                        <p:attrNameLst>
                                          <p:attrName>style.visibility</p:attrName>
                                        </p:attrNameLst>
                                      </p:cBhvr>
                                      <p:to>
                                        <p:strVal val="visible"/>
                                      </p:to>
                                    </p:set>
                                    <p:anim calcmode="lin" valueType="num">
                                      <p:cBhvr>
                                        <p:cTn id="12" dur="1000" fill="hold"/>
                                        <p:tgtEl>
                                          <p:spTgt spid="674">
                                            <p:bg/>
                                          </p:spTgt>
                                        </p:tgtEl>
                                        <p:attrNameLst>
                                          <p:attrName>ppt_x</p:attrName>
                                        </p:attrNameLst>
                                      </p:cBhvr>
                                      <p:tavLst>
                                        <p:tav tm="0">
                                          <p:val>
                                            <p:strVal val="#ppt_x"/>
                                          </p:val>
                                        </p:tav>
                                        <p:tav tm="100000">
                                          <p:val>
                                            <p:strVal val="#ppt_x"/>
                                          </p:val>
                                        </p:tav>
                                      </p:tavLst>
                                    </p:anim>
                                    <p:anim calcmode="lin" valueType="num">
                                      <p:cBhvr>
                                        <p:cTn id="13" dur="1000" fill="hold"/>
                                        <p:tgtEl>
                                          <p:spTgt spid="674">
                                            <p:bg/>
                                          </p:spTgt>
                                        </p:tgtEl>
                                        <p:attrNameLst>
                                          <p:attrName>ppt_y</p:attrName>
                                        </p:attrNameLst>
                                      </p:cBhvr>
                                      <p:tavLst>
                                        <p:tav tm="0">
                                          <p:val>
                                            <p:strVal val="1+#ppt_h/2"/>
                                          </p:val>
                                        </p:tav>
                                        <p:tav tm="100000">
                                          <p:val>
                                            <p:strVal val="#ppt_y"/>
                                          </p:val>
                                        </p:tav>
                                      </p:tavLst>
                                    </p:anim>
                                  </p:childTnLst>
                                </p:cTn>
                              </p:par>
                              <p:par>
                                <p:cTn id="14" presetClass="entr" nodeType="withEffect" presetSubtype="4" presetID="2" grpId="2" fill="hold">
                                  <p:stCondLst>
                                    <p:cond delay="0"/>
                                  </p:stCondLst>
                                  <p:iterate type="el" backwards="0">
                                    <p:tmAbs val="0"/>
                                  </p:iterate>
                                  <p:childTnLst>
                                    <p:set>
                                      <p:cBhvr>
                                        <p:cTn id="15" fill="hold"/>
                                        <p:tgtEl>
                                          <p:spTgt spid="674">
                                            <p:txEl>
                                              <p:pRg st="0" end="0"/>
                                            </p:txEl>
                                          </p:spTgt>
                                        </p:tgtEl>
                                        <p:attrNameLst>
                                          <p:attrName>style.visibility</p:attrName>
                                        </p:attrNameLst>
                                      </p:cBhvr>
                                      <p:to>
                                        <p:strVal val="visible"/>
                                      </p:to>
                                    </p:set>
                                    <p:anim calcmode="lin" valueType="num">
                                      <p:cBhvr>
                                        <p:cTn id="16" dur="1000" fill="hold"/>
                                        <p:tgtEl>
                                          <p:spTgt spid="674">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6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4" presetID="2" grpId="2" fill="hold">
                                  <p:stCondLst>
                                    <p:cond delay="0"/>
                                  </p:stCondLst>
                                  <p:iterate type="el" backwards="0">
                                    <p:tmAbs val="0"/>
                                  </p:iterate>
                                  <p:childTnLst>
                                    <p:set>
                                      <p:cBhvr>
                                        <p:cTn id="21" fill="hold"/>
                                        <p:tgtEl>
                                          <p:spTgt spid="674">
                                            <p:txEl>
                                              <p:pRg st="1" end="1"/>
                                            </p:txEl>
                                          </p:spTgt>
                                        </p:tgtEl>
                                        <p:attrNameLst>
                                          <p:attrName>style.visibility</p:attrName>
                                        </p:attrNameLst>
                                      </p:cBhvr>
                                      <p:to>
                                        <p:strVal val="visible"/>
                                      </p:to>
                                    </p:set>
                                    <p:anim calcmode="lin" valueType="num">
                                      <p:cBhvr>
                                        <p:cTn id="22" dur="1000" fill="hold"/>
                                        <p:tgtEl>
                                          <p:spTgt spid="67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74">
                                            <p:txEl>
                                              <p:pRg st="1" end="1"/>
                                            </p:txEl>
                                          </p:spTgt>
                                        </p:tgtEl>
                                        <p:attrNameLst>
                                          <p:attrName>ppt_y</p:attrName>
                                        </p:attrNameLst>
                                      </p:cBhvr>
                                      <p:tavLst>
                                        <p:tav tm="0">
                                          <p:val>
                                            <p:strVal val="1+#ppt_h/2"/>
                                          </p:val>
                                        </p:tav>
                                        <p:tav tm="100000">
                                          <p:val>
                                            <p:strVal val="#ppt_y"/>
                                          </p:val>
                                        </p:tav>
                                      </p:tavLst>
                                    </p:anim>
                                  </p:childTnLst>
                                </p:cTn>
                              </p:par>
                            </p:childTnLst>
                          </p:cTn>
                        </p:par>
                        <p:par>
                          <p:cTn id="24" fill="hold">
                            <p:stCondLst>
                              <p:cond delay="1000"/>
                            </p:stCondLst>
                            <p:childTnLst>
                              <p:par>
                                <p:cTn id="25" presetClass="entr" nodeType="afterEffect" presetSubtype="4" presetID="2" grpId="2" fill="hold">
                                  <p:stCondLst>
                                    <p:cond delay="0"/>
                                  </p:stCondLst>
                                  <p:iterate type="el" backwards="0">
                                    <p:tmAbs val="0"/>
                                  </p:iterate>
                                  <p:childTnLst>
                                    <p:set>
                                      <p:cBhvr>
                                        <p:cTn id="26" fill="hold"/>
                                        <p:tgtEl>
                                          <p:spTgt spid="674">
                                            <p:txEl>
                                              <p:pRg st="2" end="2"/>
                                            </p:txEl>
                                          </p:spTgt>
                                        </p:tgtEl>
                                        <p:attrNameLst>
                                          <p:attrName>style.visibility</p:attrName>
                                        </p:attrNameLst>
                                      </p:cBhvr>
                                      <p:to>
                                        <p:strVal val="visible"/>
                                      </p:to>
                                    </p:set>
                                    <p:anim calcmode="lin" valueType="num">
                                      <p:cBhvr>
                                        <p:cTn id="27" dur="1000" fill="hold"/>
                                        <p:tgtEl>
                                          <p:spTgt spid="67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6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4" presetID="2" grpId="2" fill="hold">
                                  <p:stCondLst>
                                    <p:cond delay="0"/>
                                  </p:stCondLst>
                                  <p:iterate type="el" backwards="0">
                                    <p:tmAbs val="0"/>
                                  </p:iterate>
                                  <p:childTnLst>
                                    <p:set>
                                      <p:cBhvr>
                                        <p:cTn id="32" fill="hold"/>
                                        <p:tgtEl>
                                          <p:spTgt spid="674">
                                            <p:txEl>
                                              <p:pRg st="3" end="3"/>
                                            </p:txEl>
                                          </p:spTgt>
                                        </p:tgtEl>
                                        <p:attrNameLst>
                                          <p:attrName>style.visibility</p:attrName>
                                        </p:attrNameLst>
                                      </p:cBhvr>
                                      <p:to>
                                        <p:strVal val="visible"/>
                                      </p:to>
                                    </p:set>
                                    <p:anim calcmode="lin" valueType="num">
                                      <p:cBhvr>
                                        <p:cTn id="33" dur="1000" fill="hold"/>
                                        <p:tgtEl>
                                          <p:spTgt spid="674">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7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Class="entr" nodeType="clickEffect" presetSubtype="4" presetID="2" grpId="2" fill="hold">
                                  <p:stCondLst>
                                    <p:cond delay="0"/>
                                  </p:stCondLst>
                                  <p:iterate type="el" backwards="0">
                                    <p:tmAbs val="0"/>
                                  </p:iterate>
                                  <p:childTnLst>
                                    <p:set>
                                      <p:cBhvr>
                                        <p:cTn id="38" fill="hold"/>
                                        <p:tgtEl>
                                          <p:spTgt spid="674">
                                            <p:txEl>
                                              <p:pRg st="4" end="4"/>
                                            </p:txEl>
                                          </p:spTgt>
                                        </p:tgtEl>
                                        <p:attrNameLst>
                                          <p:attrName>style.visibility</p:attrName>
                                        </p:attrNameLst>
                                      </p:cBhvr>
                                      <p:to>
                                        <p:strVal val="visible"/>
                                      </p:to>
                                    </p:set>
                                    <p:anim calcmode="lin" valueType="num">
                                      <p:cBhvr>
                                        <p:cTn id="39" dur="1000" fill="hold"/>
                                        <p:tgtEl>
                                          <p:spTgt spid="674">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67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4" presetID="2" grpId="2" fill="hold">
                                  <p:stCondLst>
                                    <p:cond delay="0"/>
                                  </p:stCondLst>
                                  <p:iterate type="el" backwards="0">
                                    <p:tmAbs val="0"/>
                                  </p:iterate>
                                  <p:childTnLst>
                                    <p:set>
                                      <p:cBhvr>
                                        <p:cTn id="44" fill="hold"/>
                                        <p:tgtEl>
                                          <p:spTgt spid="674">
                                            <p:txEl>
                                              <p:pRg st="5" end="5"/>
                                            </p:txEl>
                                          </p:spTgt>
                                        </p:tgtEl>
                                        <p:attrNameLst>
                                          <p:attrName>style.visibility</p:attrName>
                                        </p:attrNameLst>
                                      </p:cBhvr>
                                      <p:to>
                                        <p:strVal val="visible"/>
                                      </p:to>
                                    </p:set>
                                    <p:anim calcmode="lin" valueType="num">
                                      <p:cBhvr>
                                        <p:cTn id="45" dur="1000" fill="hold"/>
                                        <p:tgtEl>
                                          <p:spTgt spid="674">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67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Class="entr" nodeType="clickEffect" presetSubtype="4" presetID="2" grpId="2" fill="hold">
                                  <p:stCondLst>
                                    <p:cond delay="0"/>
                                  </p:stCondLst>
                                  <p:iterate type="el" backwards="0">
                                    <p:tmAbs val="0"/>
                                  </p:iterate>
                                  <p:childTnLst>
                                    <p:set>
                                      <p:cBhvr>
                                        <p:cTn id="50" fill="hold"/>
                                        <p:tgtEl>
                                          <p:spTgt spid="674">
                                            <p:txEl>
                                              <p:pRg st="6" end="6"/>
                                            </p:txEl>
                                          </p:spTgt>
                                        </p:tgtEl>
                                        <p:attrNameLst>
                                          <p:attrName>style.visibility</p:attrName>
                                        </p:attrNameLst>
                                      </p:cBhvr>
                                      <p:to>
                                        <p:strVal val="visible"/>
                                      </p:to>
                                    </p:set>
                                    <p:anim calcmode="lin" valueType="num">
                                      <p:cBhvr>
                                        <p:cTn id="51" dur="1000" fill="hold"/>
                                        <p:tgtEl>
                                          <p:spTgt spid="674">
                                            <p:txEl>
                                              <p:pRg st="6" end="6"/>
                                            </p:txEl>
                                          </p:spTgt>
                                        </p:tgtEl>
                                        <p:attrNameLst>
                                          <p:attrName>ppt_x</p:attrName>
                                        </p:attrNameLst>
                                      </p:cBhvr>
                                      <p:tavLst>
                                        <p:tav tm="0">
                                          <p:val>
                                            <p:strVal val="#ppt_x"/>
                                          </p:val>
                                        </p:tav>
                                        <p:tav tm="100000">
                                          <p:val>
                                            <p:strVal val="#ppt_x"/>
                                          </p:val>
                                        </p:tav>
                                      </p:tavLst>
                                    </p:anim>
                                    <p:anim calcmode="lin" valueType="num">
                                      <p:cBhvr>
                                        <p:cTn id="52" dur="1000" fill="hold"/>
                                        <p:tgtEl>
                                          <p:spTgt spid="674">
                                            <p:txEl>
                                              <p:pRg st="6" end="6"/>
                                            </p:txEl>
                                          </p:spTgt>
                                        </p:tgtEl>
                                        <p:attrNameLst>
                                          <p:attrName>ppt_y</p:attrName>
                                        </p:attrNameLst>
                                      </p:cBhvr>
                                      <p:tavLst>
                                        <p:tav tm="0">
                                          <p:val>
                                            <p:strVal val="1+#ppt_h/2"/>
                                          </p:val>
                                        </p:tav>
                                        <p:tav tm="100000">
                                          <p:val>
                                            <p:strVal val="#ppt_y"/>
                                          </p:val>
                                        </p:tav>
                                      </p:tavLst>
                                    </p:anim>
                                  </p:childTnLst>
                                </p:cTn>
                              </p:par>
                            </p:childTnLst>
                          </p:cTn>
                        </p:par>
                        <p:par>
                          <p:cTn id="53" fill="hold">
                            <p:stCondLst>
                              <p:cond delay="1000"/>
                            </p:stCondLst>
                            <p:childTnLst>
                              <p:par>
                                <p:cTn id="54" presetClass="entr" nodeType="afterEffect" presetSubtype="4" presetID="2" grpId="2" fill="hold">
                                  <p:stCondLst>
                                    <p:cond delay="0"/>
                                  </p:stCondLst>
                                  <p:iterate type="el" backwards="0">
                                    <p:tmAbs val="0"/>
                                  </p:iterate>
                                  <p:childTnLst>
                                    <p:set>
                                      <p:cBhvr>
                                        <p:cTn id="55" fill="hold"/>
                                        <p:tgtEl>
                                          <p:spTgt spid="674">
                                            <p:txEl>
                                              <p:pRg st="7" end="7"/>
                                            </p:txEl>
                                          </p:spTgt>
                                        </p:tgtEl>
                                        <p:attrNameLst>
                                          <p:attrName>style.visibility</p:attrName>
                                        </p:attrNameLst>
                                      </p:cBhvr>
                                      <p:to>
                                        <p:strVal val="visible"/>
                                      </p:to>
                                    </p:set>
                                    <p:anim calcmode="lin" valueType="num">
                                      <p:cBhvr>
                                        <p:cTn id="56" dur="1000" fill="hold"/>
                                        <p:tgtEl>
                                          <p:spTgt spid="674">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67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Class="entr" nodeType="clickEffect" presetSubtype="4" presetID="2" grpId="2" fill="hold">
                                  <p:stCondLst>
                                    <p:cond delay="0"/>
                                  </p:stCondLst>
                                  <p:iterate type="el" backwards="0">
                                    <p:tmAbs val="0"/>
                                  </p:iterate>
                                  <p:childTnLst>
                                    <p:set>
                                      <p:cBhvr>
                                        <p:cTn id="61" fill="hold"/>
                                        <p:tgtEl>
                                          <p:spTgt spid="674">
                                            <p:txEl>
                                              <p:pRg st="8" end="8"/>
                                            </p:txEl>
                                          </p:spTgt>
                                        </p:tgtEl>
                                        <p:attrNameLst>
                                          <p:attrName>style.visibility</p:attrName>
                                        </p:attrNameLst>
                                      </p:cBhvr>
                                      <p:to>
                                        <p:strVal val="visible"/>
                                      </p:to>
                                    </p:set>
                                    <p:anim calcmode="lin" valueType="num">
                                      <p:cBhvr>
                                        <p:cTn id="62" dur="1000" fill="hold"/>
                                        <p:tgtEl>
                                          <p:spTgt spid="674">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67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Class="entr" nodeType="clickEffect" presetSubtype="4" presetID="2" grpId="2" fill="hold">
                                  <p:stCondLst>
                                    <p:cond delay="0"/>
                                  </p:stCondLst>
                                  <p:iterate type="el" backwards="0">
                                    <p:tmAbs val="0"/>
                                  </p:iterate>
                                  <p:childTnLst>
                                    <p:set>
                                      <p:cBhvr>
                                        <p:cTn id="67" fill="hold"/>
                                        <p:tgtEl>
                                          <p:spTgt spid="674">
                                            <p:txEl>
                                              <p:pRg st="9" end="9"/>
                                            </p:txEl>
                                          </p:spTgt>
                                        </p:tgtEl>
                                        <p:attrNameLst>
                                          <p:attrName>style.visibility</p:attrName>
                                        </p:attrNameLst>
                                      </p:cBhvr>
                                      <p:to>
                                        <p:strVal val="visible"/>
                                      </p:to>
                                    </p:set>
                                    <p:anim calcmode="lin" valueType="num">
                                      <p:cBhvr>
                                        <p:cTn id="68" dur="1000" fill="hold"/>
                                        <p:tgtEl>
                                          <p:spTgt spid="674">
                                            <p:txEl>
                                              <p:pRg st="9" end="9"/>
                                            </p:txEl>
                                          </p:spTgt>
                                        </p:tgtEl>
                                        <p:attrNameLst>
                                          <p:attrName>ppt_x</p:attrName>
                                        </p:attrNameLst>
                                      </p:cBhvr>
                                      <p:tavLst>
                                        <p:tav tm="0">
                                          <p:val>
                                            <p:strVal val="#ppt_x"/>
                                          </p:val>
                                        </p:tav>
                                        <p:tav tm="100000">
                                          <p:val>
                                            <p:strVal val="#ppt_x"/>
                                          </p:val>
                                        </p:tav>
                                      </p:tavLst>
                                    </p:anim>
                                    <p:anim calcmode="lin" valueType="num">
                                      <p:cBhvr>
                                        <p:cTn id="69" dur="1000" fill="hold"/>
                                        <p:tgtEl>
                                          <p:spTgt spid="67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Class="entr" nodeType="clickEffect" presetSubtype="4" presetID="2" grpId="2" fill="hold">
                                  <p:stCondLst>
                                    <p:cond delay="0"/>
                                  </p:stCondLst>
                                  <p:iterate type="el" backwards="0">
                                    <p:tmAbs val="0"/>
                                  </p:iterate>
                                  <p:childTnLst>
                                    <p:set>
                                      <p:cBhvr>
                                        <p:cTn id="73" fill="hold"/>
                                        <p:tgtEl>
                                          <p:spTgt spid="674">
                                            <p:txEl>
                                              <p:pRg st="10" end="10"/>
                                            </p:txEl>
                                          </p:spTgt>
                                        </p:tgtEl>
                                        <p:attrNameLst>
                                          <p:attrName>style.visibility</p:attrName>
                                        </p:attrNameLst>
                                      </p:cBhvr>
                                      <p:to>
                                        <p:strVal val="visible"/>
                                      </p:to>
                                    </p:set>
                                    <p:anim calcmode="lin" valueType="num">
                                      <p:cBhvr>
                                        <p:cTn id="74" dur="1000" fill="hold"/>
                                        <p:tgtEl>
                                          <p:spTgt spid="674">
                                            <p:txEl>
                                              <p:pRg st="10" end="10"/>
                                            </p:txEl>
                                          </p:spTgt>
                                        </p:tgtEl>
                                        <p:attrNameLst>
                                          <p:attrName>ppt_x</p:attrName>
                                        </p:attrNameLst>
                                      </p:cBhvr>
                                      <p:tavLst>
                                        <p:tav tm="0">
                                          <p:val>
                                            <p:strVal val="#ppt_x"/>
                                          </p:val>
                                        </p:tav>
                                        <p:tav tm="100000">
                                          <p:val>
                                            <p:strVal val="#ppt_x"/>
                                          </p:val>
                                        </p:tav>
                                      </p:tavLst>
                                    </p:anim>
                                    <p:anim calcmode="lin" valueType="num">
                                      <p:cBhvr>
                                        <p:cTn id="75" dur="1000" fill="hold"/>
                                        <p:tgtEl>
                                          <p:spTgt spid="67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73" grpId="1"/>
      <p:bldP build="p" bldLvl="1" animBg="1" rev="0" advAuto="0" spid="674" grpId="2"/>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8" name="Rectangle 34"/>
          <p:cNvSpPr/>
          <p:nvPr/>
        </p:nvSpPr>
        <p:spPr>
          <a:xfrm>
            <a:off x="-1" y="0"/>
            <a:ext cx="12188954" cy="6858000"/>
          </a:xfrm>
          <a:prstGeom prst="rect">
            <a:avLst/>
          </a:prstGeom>
          <a:ln w="12700">
            <a:miter lim="400000"/>
          </a:ln>
        </p:spPr>
        <p:txBody>
          <a:bodyPr lIns="45719" rIns="45719" anchor="ctr"/>
          <a:lstStyle/>
          <a:p>
            <a:pPr algn="ctr">
              <a:defRPr>
                <a:solidFill>
                  <a:srgbClr val="FFFFFF"/>
                </a:solidFill>
              </a:defRPr>
            </a:pPr>
          </a:p>
        </p:txBody>
      </p:sp>
      <p:sp>
        <p:nvSpPr>
          <p:cNvPr id="679" name="Title 1"/>
          <p:cNvSpPr txBox="1"/>
          <p:nvPr>
            <p:ph type="title"/>
          </p:nvPr>
        </p:nvSpPr>
        <p:spPr>
          <a:xfrm>
            <a:off x="572492" y="238542"/>
            <a:ext cx="11018522" cy="1434417"/>
          </a:xfrm>
          <a:prstGeom prst="rect">
            <a:avLst/>
          </a:prstGeom>
        </p:spPr>
        <p:txBody>
          <a:bodyPr anchor="b"/>
          <a:lstStyle>
            <a:lvl1pPr>
              <a:defRPr b="1" sz="3000">
                <a:solidFill>
                  <a:srgbClr val="292934"/>
                </a:solidFill>
                <a:effectLst>
                  <a:outerShdw sx="100000" sy="100000" kx="0" ky="0" algn="b" rotWithShape="0" blurRad="50800" dist="22860" dir="5400000">
                    <a:srgbClr val="000000">
                      <a:alpha val="55000"/>
                    </a:srgbClr>
                  </a:outerShdw>
                </a:effectLst>
                <a:latin typeface="Times New Roman"/>
                <a:ea typeface="Times New Roman"/>
                <a:cs typeface="Times New Roman"/>
                <a:sym typeface="Times New Roman"/>
              </a:defRPr>
            </a:lvl1pPr>
          </a:lstStyle>
          <a:p>
            <a:pPr/>
            <a:r>
              <a:t>Marketing and Strategies used within the functions to operate in light of the business environment and Competitive Position</a:t>
            </a:r>
          </a:p>
        </p:txBody>
      </p:sp>
      <p:sp>
        <p:nvSpPr>
          <p:cNvPr id="680" name="Content Placeholder 2"/>
          <p:cNvSpPr txBox="1"/>
          <p:nvPr>
            <p:ph type="body" sz="half" idx="1"/>
          </p:nvPr>
        </p:nvSpPr>
        <p:spPr>
          <a:xfrm>
            <a:off x="572492" y="2071316"/>
            <a:ext cx="6713554" cy="4119172"/>
          </a:xfrm>
          <a:prstGeom prst="rect">
            <a:avLst/>
          </a:prstGeom>
        </p:spPr>
        <p:txBody>
          <a:bodyPr/>
          <a:lstStyle/>
          <a:p>
            <a:pPr marL="0" indent="0">
              <a:spcBef>
                <a:spcPts val="300"/>
              </a:spcBef>
              <a:buSzTx/>
              <a:buNone/>
              <a:defRPr b="1" sz="1500">
                <a:latin typeface="Aptos(body)"/>
                <a:ea typeface="Aptos(body)"/>
                <a:cs typeface="Aptos(body)"/>
                <a:sym typeface="Aptos(body)"/>
              </a:defRPr>
            </a:pPr>
            <a:r>
              <a:t>Marketing</a:t>
            </a:r>
          </a:p>
          <a:p>
            <a:pPr>
              <a:spcBef>
                <a:spcPts val="300"/>
              </a:spcBef>
              <a:defRPr sz="1500">
                <a:latin typeface="Aptos(body)"/>
                <a:ea typeface="Aptos(body)"/>
                <a:cs typeface="Aptos(body)"/>
                <a:sym typeface="Aptos(body)"/>
              </a:defRPr>
            </a:pPr>
            <a:r>
              <a:t>Apple is effectively able to market and advertise its products on different platforms</a:t>
            </a:r>
          </a:p>
          <a:p>
            <a:pPr>
              <a:spcBef>
                <a:spcPts val="300"/>
              </a:spcBef>
              <a:defRPr sz="1500">
                <a:latin typeface="Aptos(body)"/>
                <a:ea typeface="Aptos(body)"/>
                <a:cs typeface="Aptos(body)"/>
                <a:sym typeface="Aptos(body)"/>
              </a:defRPr>
            </a:pPr>
            <a:r>
              <a:t>It heavily assists Apple in formulating immense awareness of the brand</a:t>
            </a:r>
          </a:p>
          <a:p>
            <a:pPr>
              <a:spcBef>
                <a:spcPts val="300"/>
              </a:spcBef>
              <a:defRPr sz="1500">
                <a:latin typeface="Aptos(body)"/>
                <a:ea typeface="Aptos(body)"/>
                <a:cs typeface="Aptos(body)"/>
                <a:sym typeface="Aptos(body)"/>
              </a:defRPr>
            </a:pPr>
            <a:r>
              <a:t>Marketing enables Apple to reach the correct audience</a:t>
            </a:r>
          </a:p>
          <a:p>
            <a:pPr>
              <a:defRPr sz="1500">
                <a:latin typeface="Aptos(body)"/>
                <a:ea typeface="Aptos(body)"/>
                <a:cs typeface="Aptos(body)"/>
                <a:sym typeface="Aptos(body)"/>
              </a:defRPr>
            </a:pPr>
          </a:p>
          <a:p>
            <a:pPr marL="0" indent="0">
              <a:buSzTx/>
              <a:buNone/>
              <a:defRPr sz="1500">
                <a:latin typeface="Aptos(body)"/>
                <a:ea typeface="Aptos(body)"/>
                <a:cs typeface="Aptos(body)"/>
                <a:sym typeface="Aptos(body)"/>
              </a:defRPr>
            </a:pPr>
          </a:p>
          <a:p>
            <a:pPr>
              <a:defRPr sz="1500">
                <a:latin typeface="Aptos(body)"/>
                <a:ea typeface="Aptos(body)"/>
                <a:cs typeface="Aptos(body)"/>
                <a:sym typeface="Aptos(body)"/>
              </a:defRPr>
            </a:pPr>
          </a:p>
          <a:p>
            <a:pPr marL="0" indent="0">
              <a:spcBef>
                <a:spcPts val="300"/>
              </a:spcBef>
              <a:buSzTx/>
              <a:buNone/>
              <a:defRPr b="1" sz="1500">
                <a:latin typeface="Aptos(body)"/>
                <a:ea typeface="Aptos(body)"/>
                <a:cs typeface="Aptos(body)"/>
                <a:sym typeface="Aptos(body)"/>
              </a:defRPr>
            </a:pPr>
            <a:r>
              <a:t>Strategies</a:t>
            </a:r>
          </a:p>
          <a:p>
            <a:pPr>
              <a:spcBef>
                <a:spcPts val="300"/>
              </a:spcBef>
              <a:defRPr sz="1500">
                <a:latin typeface="Aptos(body)"/>
                <a:ea typeface="Aptos(body)"/>
                <a:cs typeface="Aptos(body)"/>
                <a:sym typeface="Aptos(body)"/>
              </a:defRPr>
            </a:pPr>
            <a:r>
              <a:t>The major strategies involves compressing the overall profits generated through their sales</a:t>
            </a:r>
          </a:p>
          <a:p>
            <a:pPr>
              <a:spcBef>
                <a:spcPts val="300"/>
              </a:spcBef>
              <a:defRPr sz="1500">
                <a:latin typeface="Aptos(body)"/>
                <a:ea typeface="Aptos(body)"/>
                <a:cs typeface="Aptos(body)"/>
                <a:sym typeface="Aptos(body)"/>
              </a:defRPr>
            </a:pPr>
            <a:r>
              <a:t>Apple also effectively uses both debt and equity for financing its projects </a:t>
            </a:r>
          </a:p>
          <a:p>
            <a:pPr>
              <a:spcBef>
                <a:spcPts val="300"/>
              </a:spcBef>
              <a:defRPr sz="1500">
                <a:latin typeface="Aptos(body)"/>
                <a:ea typeface="Aptos(body)"/>
                <a:cs typeface="Aptos(body)"/>
                <a:sym typeface="Aptos(body)"/>
              </a:defRPr>
            </a:pPr>
            <a:r>
              <a:t>The use of different social media platforms such as Facebook and Instagram is among  the core strategies</a:t>
            </a:r>
          </a:p>
        </p:txBody>
      </p:sp>
      <p:grpSp>
        <p:nvGrpSpPr>
          <p:cNvPr id="683" name="sketchy line"/>
          <p:cNvGrpSpPr/>
          <p:nvPr/>
        </p:nvGrpSpPr>
        <p:grpSpPr>
          <a:xfrm>
            <a:off x="572180" y="1655805"/>
            <a:ext cx="10973141" cy="59619"/>
            <a:chOff x="0" y="0"/>
            <a:chExt cx="10973139" cy="59618"/>
          </a:xfrm>
        </p:grpSpPr>
        <p:sp>
          <p:nvSpPr>
            <p:cNvPr id="681" name="Shape"/>
            <p:cNvSpPr/>
            <p:nvPr/>
          </p:nvSpPr>
          <p:spPr>
            <a:xfrm>
              <a:off x="0" y="0"/>
              <a:ext cx="10973140" cy="59619"/>
            </a:xfrm>
            <a:custGeom>
              <a:avLst/>
              <a:gdLst/>
              <a:ahLst/>
              <a:cxnLst>
                <a:cxn ang="0">
                  <a:pos x="wd2" y="hd2"/>
                </a:cxn>
                <a:cxn ang="5400000">
                  <a:pos x="wd2" y="hd2"/>
                </a:cxn>
                <a:cxn ang="10800000">
                  <a:pos x="wd2" y="hd2"/>
                </a:cxn>
                <a:cxn ang="16200000">
                  <a:pos x="wd2" y="hd2"/>
                </a:cxn>
              </a:cxnLst>
              <a:rect l="0" t="0" r="r" b="b"/>
              <a:pathLst>
                <a:path w="21599" h="14271" fill="norm" stroke="1" extrusionOk="0">
                  <a:moveTo>
                    <a:pt x="1" y="6161"/>
                  </a:moveTo>
                  <a:cubicBezTo>
                    <a:pt x="324" y="1930"/>
                    <a:pt x="610" y="8534"/>
                    <a:pt x="919" y="6161"/>
                  </a:cubicBezTo>
                  <a:cubicBezTo>
                    <a:pt x="1228" y="3788"/>
                    <a:pt x="1298" y="2684"/>
                    <a:pt x="1621" y="6161"/>
                  </a:cubicBezTo>
                  <a:cubicBezTo>
                    <a:pt x="1943" y="9638"/>
                    <a:pt x="2176" y="2216"/>
                    <a:pt x="2539" y="6161"/>
                  </a:cubicBezTo>
                  <a:cubicBezTo>
                    <a:pt x="2901" y="10106"/>
                    <a:pt x="3334" y="12423"/>
                    <a:pt x="3888" y="6161"/>
                  </a:cubicBezTo>
                  <a:cubicBezTo>
                    <a:pt x="4443" y="-101"/>
                    <a:pt x="4795" y="11681"/>
                    <a:pt x="5454" y="6161"/>
                  </a:cubicBezTo>
                  <a:cubicBezTo>
                    <a:pt x="6113" y="641"/>
                    <a:pt x="6393" y="-4374"/>
                    <a:pt x="7236" y="6161"/>
                  </a:cubicBezTo>
                  <a:cubicBezTo>
                    <a:pt x="8079" y="16696"/>
                    <a:pt x="8427" y="7122"/>
                    <a:pt x="9018" y="6161"/>
                  </a:cubicBezTo>
                  <a:cubicBezTo>
                    <a:pt x="9609" y="5199"/>
                    <a:pt x="9885" y="3315"/>
                    <a:pt x="10152" y="6161"/>
                  </a:cubicBezTo>
                  <a:cubicBezTo>
                    <a:pt x="10419" y="9007"/>
                    <a:pt x="11030" y="1925"/>
                    <a:pt x="11718" y="6161"/>
                  </a:cubicBezTo>
                  <a:cubicBezTo>
                    <a:pt x="12405" y="10397"/>
                    <a:pt x="12506" y="3310"/>
                    <a:pt x="13067" y="6161"/>
                  </a:cubicBezTo>
                  <a:cubicBezTo>
                    <a:pt x="13629" y="9012"/>
                    <a:pt x="13884" y="11338"/>
                    <a:pt x="14201" y="6161"/>
                  </a:cubicBezTo>
                  <a:cubicBezTo>
                    <a:pt x="14519" y="983"/>
                    <a:pt x="15428" y="7091"/>
                    <a:pt x="15767" y="6161"/>
                  </a:cubicBezTo>
                  <a:cubicBezTo>
                    <a:pt x="16106" y="5231"/>
                    <a:pt x="16189" y="9993"/>
                    <a:pt x="16469" y="6161"/>
                  </a:cubicBezTo>
                  <a:cubicBezTo>
                    <a:pt x="16750" y="2329"/>
                    <a:pt x="17101" y="4792"/>
                    <a:pt x="17603" y="6161"/>
                  </a:cubicBezTo>
                  <a:cubicBezTo>
                    <a:pt x="18105" y="7530"/>
                    <a:pt x="18441" y="11063"/>
                    <a:pt x="18953" y="6161"/>
                  </a:cubicBezTo>
                  <a:cubicBezTo>
                    <a:pt x="19465" y="1259"/>
                    <a:pt x="20788" y="1195"/>
                    <a:pt x="21599" y="6161"/>
                  </a:cubicBezTo>
                  <a:cubicBezTo>
                    <a:pt x="21597" y="7531"/>
                    <a:pt x="21599" y="9152"/>
                    <a:pt x="21599" y="10538"/>
                  </a:cubicBezTo>
                  <a:cubicBezTo>
                    <a:pt x="21231" y="9162"/>
                    <a:pt x="20912" y="9520"/>
                    <a:pt x="20681" y="10538"/>
                  </a:cubicBezTo>
                  <a:cubicBezTo>
                    <a:pt x="20450" y="11557"/>
                    <a:pt x="20267" y="10974"/>
                    <a:pt x="19979" y="10538"/>
                  </a:cubicBezTo>
                  <a:cubicBezTo>
                    <a:pt x="19691" y="10103"/>
                    <a:pt x="19226" y="13077"/>
                    <a:pt x="18629" y="10538"/>
                  </a:cubicBezTo>
                  <a:cubicBezTo>
                    <a:pt x="18032" y="8000"/>
                    <a:pt x="18166" y="6797"/>
                    <a:pt x="17711" y="10538"/>
                  </a:cubicBezTo>
                  <a:cubicBezTo>
                    <a:pt x="17256" y="14280"/>
                    <a:pt x="16417" y="14506"/>
                    <a:pt x="15929" y="10538"/>
                  </a:cubicBezTo>
                  <a:cubicBezTo>
                    <a:pt x="15442" y="6571"/>
                    <a:pt x="15479" y="12721"/>
                    <a:pt x="15227" y="10538"/>
                  </a:cubicBezTo>
                  <a:cubicBezTo>
                    <a:pt x="14976" y="8356"/>
                    <a:pt x="14416" y="6271"/>
                    <a:pt x="13877" y="10538"/>
                  </a:cubicBezTo>
                  <a:cubicBezTo>
                    <a:pt x="13339" y="14806"/>
                    <a:pt x="13361" y="12913"/>
                    <a:pt x="13175" y="10538"/>
                  </a:cubicBezTo>
                  <a:cubicBezTo>
                    <a:pt x="12989" y="8164"/>
                    <a:pt x="12589" y="10736"/>
                    <a:pt x="12258" y="10538"/>
                  </a:cubicBezTo>
                  <a:cubicBezTo>
                    <a:pt x="11927" y="10341"/>
                    <a:pt x="11060" y="6422"/>
                    <a:pt x="10692" y="10538"/>
                  </a:cubicBezTo>
                  <a:cubicBezTo>
                    <a:pt x="10324" y="14655"/>
                    <a:pt x="9310" y="3851"/>
                    <a:pt x="8910" y="10538"/>
                  </a:cubicBezTo>
                  <a:cubicBezTo>
                    <a:pt x="8509" y="17226"/>
                    <a:pt x="8301" y="6342"/>
                    <a:pt x="7992" y="10538"/>
                  </a:cubicBezTo>
                  <a:cubicBezTo>
                    <a:pt x="7683" y="14735"/>
                    <a:pt x="6964" y="16238"/>
                    <a:pt x="6642" y="10538"/>
                  </a:cubicBezTo>
                  <a:cubicBezTo>
                    <a:pt x="6320" y="4839"/>
                    <a:pt x="6155" y="15529"/>
                    <a:pt x="5724" y="10538"/>
                  </a:cubicBezTo>
                  <a:cubicBezTo>
                    <a:pt x="5293" y="5548"/>
                    <a:pt x="4903" y="14323"/>
                    <a:pt x="4158" y="10538"/>
                  </a:cubicBezTo>
                  <a:cubicBezTo>
                    <a:pt x="3414" y="6754"/>
                    <a:pt x="3435" y="4420"/>
                    <a:pt x="3024" y="10538"/>
                  </a:cubicBezTo>
                  <a:cubicBezTo>
                    <a:pt x="2614" y="16657"/>
                    <a:pt x="2341" y="7701"/>
                    <a:pt x="2107" y="10538"/>
                  </a:cubicBezTo>
                  <a:cubicBezTo>
                    <a:pt x="1872" y="13376"/>
                    <a:pt x="1690" y="14224"/>
                    <a:pt x="1405" y="10538"/>
                  </a:cubicBezTo>
                  <a:cubicBezTo>
                    <a:pt x="1119" y="6853"/>
                    <a:pt x="493" y="7456"/>
                    <a:pt x="1" y="10538"/>
                  </a:cubicBezTo>
                  <a:cubicBezTo>
                    <a:pt x="2" y="9288"/>
                    <a:pt x="-1" y="8322"/>
                    <a:pt x="1" y="6161"/>
                  </a:cubicBezTo>
                  <a:close/>
                </a:path>
              </a:pathLst>
            </a:custGeom>
            <a:solidFill>
              <a:schemeClr val="accent2">
                <a:alpha val="75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82" name="Shape"/>
            <p:cNvSpPr/>
            <p:nvPr/>
          </p:nvSpPr>
          <p:spPr>
            <a:xfrm>
              <a:off x="241" y="5459"/>
              <a:ext cx="10972872" cy="54129"/>
            </a:xfrm>
            <a:custGeom>
              <a:avLst/>
              <a:gdLst/>
              <a:ahLst/>
              <a:cxnLst>
                <a:cxn ang="0">
                  <a:pos x="wd2" y="hd2"/>
                </a:cxn>
                <a:cxn ang="5400000">
                  <a:pos x="wd2" y="hd2"/>
                </a:cxn>
                <a:cxn ang="10800000">
                  <a:pos x="wd2" y="hd2"/>
                </a:cxn>
                <a:cxn ang="16200000">
                  <a:pos x="wd2" y="hd2"/>
                </a:cxn>
              </a:cxnLst>
              <a:rect l="0" t="0" r="r" b="b"/>
              <a:pathLst>
                <a:path w="21600" h="12593" fill="norm" stroke="1" extrusionOk="0">
                  <a:moveTo>
                    <a:pt x="1" y="4718"/>
                  </a:moveTo>
                  <a:cubicBezTo>
                    <a:pt x="327" y="4284"/>
                    <a:pt x="372" y="7919"/>
                    <a:pt x="703" y="4718"/>
                  </a:cubicBezTo>
                  <a:cubicBezTo>
                    <a:pt x="1033" y="1518"/>
                    <a:pt x="1447" y="6794"/>
                    <a:pt x="2052" y="4718"/>
                  </a:cubicBezTo>
                  <a:cubicBezTo>
                    <a:pt x="2658" y="2643"/>
                    <a:pt x="3142" y="-1404"/>
                    <a:pt x="3834" y="4718"/>
                  </a:cubicBezTo>
                  <a:cubicBezTo>
                    <a:pt x="4527" y="10841"/>
                    <a:pt x="4514" y="176"/>
                    <a:pt x="5184" y="4718"/>
                  </a:cubicBezTo>
                  <a:cubicBezTo>
                    <a:pt x="5855" y="9261"/>
                    <a:pt x="5625" y="7225"/>
                    <a:pt x="5886" y="4718"/>
                  </a:cubicBezTo>
                  <a:cubicBezTo>
                    <a:pt x="6148" y="2212"/>
                    <a:pt x="6613" y="6392"/>
                    <a:pt x="6804" y="4718"/>
                  </a:cubicBezTo>
                  <a:cubicBezTo>
                    <a:pt x="6995" y="3045"/>
                    <a:pt x="8143" y="5907"/>
                    <a:pt x="8586" y="4718"/>
                  </a:cubicBezTo>
                  <a:cubicBezTo>
                    <a:pt x="9030" y="3530"/>
                    <a:pt x="9828" y="-5276"/>
                    <a:pt x="10368" y="4718"/>
                  </a:cubicBezTo>
                  <a:cubicBezTo>
                    <a:pt x="10909" y="14713"/>
                    <a:pt x="11581" y="3920"/>
                    <a:pt x="12150" y="4718"/>
                  </a:cubicBezTo>
                  <a:cubicBezTo>
                    <a:pt x="12720" y="5516"/>
                    <a:pt x="12662" y="6274"/>
                    <a:pt x="12852" y="4718"/>
                  </a:cubicBezTo>
                  <a:cubicBezTo>
                    <a:pt x="13043" y="3162"/>
                    <a:pt x="13616" y="4617"/>
                    <a:pt x="14202" y="4718"/>
                  </a:cubicBezTo>
                  <a:cubicBezTo>
                    <a:pt x="14788" y="4820"/>
                    <a:pt x="15012" y="3111"/>
                    <a:pt x="15336" y="4718"/>
                  </a:cubicBezTo>
                  <a:cubicBezTo>
                    <a:pt x="15660" y="6326"/>
                    <a:pt x="15844" y="8280"/>
                    <a:pt x="16038" y="4718"/>
                  </a:cubicBezTo>
                  <a:cubicBezTo>
                    <a:pt x="16232" y="1157"/>
                    <a:pt x="17019" y="1988"/>
                    <a:pt x="17820" y="4718"/>
                  </a:cubicBezTo>
                  <a:cubicBezTo>
                    <a:pt x="18621" y="7448"/>
                    <a:pt x="18348" y="6670"/>
                    <a:pt x="18522" y="4718"/>
                  </a:cubicBezTo>
                  <a:cubicBezTo>
                    <a:pt x="18696" y="2767"/>
                    <a:pt x="18985" y="6668"/>
                    <a:pt x="19224" y="4718"/>
                  </a:cubicBezTo>
                  <a:cubicBezTo>
                    <a:pt x="19463" y="2769"/>
                    <a:pt x="19892" y="1772"/>
                    <a:pt x="20358" y="4718"/>
                  </a:cubicBezTo>
                  <a:cubicBezTo>
                    <a:pt x="20824" y="7664"/>
                    <a:pt x="21207" y="3372"/>
                    <a:pt x="21600" y="4718"/>
                  </a:cubicBezTo>
                  <a:cubicBezTo>
                    <a:pt x="21599" y="6770"/>
                    <a:pt x="21599" y="7934"/>
                    <a:pt x="21600" y="8973"/>
                  </a:cubicBezTo>
                  <a:cubicBezTo>
                    <a:pt x="20844" y="12070"/>
                    <a:pt x="20755" y="1764"/>
                    <a:pt x="20034" y="8973"/>
                  </a:cubicBezTo>
                  <a:cubicBezTo>
                    <a:pt x="19313" y="16182"/>
                    <a:pt x="19679" y="10689"/>
                    <a:pt x="19332" y="8973"/>
                  </a:cubicBezTo>
                  <a:cubicBezTo>
                    <a:pt x="18985" y="7257"/>
                    <a:pt x="18911" y="12077"/>
                    <a:pt x="18630" y="8973"/>
                  </a:cubicBezTo>
                  <a:cubicBezTo>
                    <a:pt x="18349" y="5869"/>
                    <a:pt x="17941" y="11451"/>
                    <a:pt x="17280" y="8973"/>
                  </a:cubicBezTo>
                  <a:cubicBezTo>
                    <a:pt x="16619" y="6495"/>
                    <a:pt x="16919" y="4948"/>
                    <a:pt x="16578" y="8973"/>
                  </a:cubicBezTo>
                  <a:cubicBezTo>
                    <a:pt x="16237" y="12998"/>
                    <a:pt x="15609" y="13460"/>
                    <a:pt x="15228" y="8973"/>
                  </a:cubicBezTo>
                  <a:cubicBezTo>
                    <a:pt x="14847" y="4486"/>
                    <a:pt x="14277" y="12595"/>
                    <a:pt x="13662" y="8973"/>
                  </a:cubicBezTo>
                  <a:cubicBezTo>
                    <a:pt x="13048" y="5351"/>
                    <a:pt x="12852" y="15976"/>
                    <a:pt x="12312" y="8973"/>
                  </a:cubicBezTo>
                  <a:cubicBezTo>
                    <a:pt x="11773" y="1970"/>
                    <a:pt x="11212" y="3848"/>
                    <a:pt x="10746" y="8973"/>
                  </a:cubicBezTo>
                  <a:cubicBezTo>
                    <a:pt x="10280" y="14098"/>
                    <a:pt x="9864" y="9161"/>
                    <a:pt x="9180" y="8973"/>
                  </a:cubicBezTo>
                  <a:cubicBezTo>
                    <a:pt x="8497" y="8785"/>
                    <a:pt x="8712" y="5092"/>
                    <a:pt x="8478" y="8973"/>
                  </a:cubicBezTo>
                  <a:cubicBezTo>
                    <a:pt x="8245" y="12854"/>
                    <a:pt x="7759" y="6459"/>
                    <a:pt x="7560" y="8973"/>
                  </a:cubicBezTo>
                  <a:cubicBezTo>
                    <a:pt x="7361" y="11487"/>
                    <a:pt x="6698" y="8823"/>
                    <a:pt x="6426" y="8973"/>
                  </a:cubicBezTo>
                  <a:cubicBezTo>
                    <a:pt x="6155" y="9124"/>
                    <a:pt x="5466" y="7041"/>
                    <a:pt x="5076" y="8973"/>
                  </a:cubicBezTo>
                  <a:cubicBezTo>
                    <a:pt x="4686" y="10905"/>
                    <a:pt x="3759" y="10725"/>
                    <a:pt x="3294" y="8973"/>
                  </a:cubicBezTo>
                  <a:cubicBezTo>
                    <a:pt x="2830" y="7221"/>
                    <a:pt x="2227" y="16324"/>
                    <a:pt x="1728" y="8973"/>
                  </a:cubicBezTo>
                  <a:cubicBezTo>
                    <a:pt x="1230" y="1622"/>
                    <a:pt x="408" y="5229"/>
                    <a:pt x="1" y="8973"/>
                  </a:cubicBezTo>
                  <a:cubicBezTo>
                    <a:pt x="1" y="7197"/>
                    <a:pt x="0" y="5662"/>
                    <a:pt x="1" y="4718"/>
                  </a:cubicBezTo>
                  <a:close/>
                </a:path>
              </a:pathLst>
            </a:custGeom>
            <a:noFill/>
            <a:ln w="44450" cap="rnd">
              <a:solidFill>
                <a:schemeClr val="accent2">
                  <a:alpha val="75000"/>
                </a:schemeClr>
              </a:solidFill>
              <a:prstDash val="solid"/>
              <a:round/>
            </a:ln>
            <a:effectLst/>
          </p:spPr>
          <p:txBody>
            <a:bodyPr wrap="square" lIns="45719" tIns="45719" rIns="45719" bIns="45719" numCol="1" anchor="ctr">
              <a:noAutofit/>
            </a:bodyPr>
            <a:lstStyle/>
            <a:p>
              <a:pPr algn="ctr">
                <a:defRPr>
                  <a:solidFill>
                    <a:srgbClr val="FFFFFF"/>
                  </a:solidFill>
                </a:defRPr>
              </a:pPr>
            </a:p>
          </p:txBody>
        </p:sp>
      </p:grpSp>
      <p:pic>
        <p:nvPicPr>
          <p:cNvPr id="684" name="Picture 2" descr="Picture 2"/>
          <p:cNvPicPr>
            <a:picLocks noChangeAspect="1"/>
          </p:cNvPicPr>
          <p:nvPr/>
        </p:nvPicPr>
        <p:blipFill>
          <a:blip r:embed="rId3">
            <a:extLst/>
          </a:blip>
          <a:stretch>
            <a:fillRect/>
          </a:stretch>
        </p:blipFill>
        <p:spPr>
          <a:xfrm>
            <a:off x="7119666" y="2200277"/>
            <a:ext cx="5069289" cy="4657726"/>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2" presetID="15" grpId="1" fill="hold">
                                  <p:stCondLst>
                                    <p:cond delay="0"/>
                                  </p:stCondLst>
                                  <p:iterate type="el" backwards="0">
                                    <p:tmAbs val="0"/>
                                  </p:iterate>
                                  <p:childTnLst>
                                    <p:set>
                                      <p:cBhvr>
                                        <p:cTn id="6" fill="hold"/>
                                        <p:tgtEl>
                                          <p:spTgt spid="679"/>
                                        </p:tgtEl>
                                        <p:attrNameLst>
                                          <p:attrName>style.visibility</p:attrName>
                                        </p:attrNameLst>
                                      </p:cBhvr>
                                      <p:to>
                                        <p:strVal val="visible"/>
                                      </p:to>
                                    </p:set>
                                    <p:anim calcmode="lin" valueType="num">
                                      <p:cBhvr>
                                        <p:cTn id="7" dur="600" fill="hold"/>
                                        <p:tgtEl>
                                          <p:spTgt spid="679"/>
                                        </p:tgtEl>
                                        <p:attrNameLst>
                                          <p:attrName>ppt_w</p:attrName>
                                        </p:attrNameLst>
                                      </p:cBhvr>
                                      <p:tavLst>
                                        <p:tav tm="0">
                                          <p:val>
                                            <p:fltVal val="0"/>
                                          </p:val>
                                        </p:tav>
                                        <p:tav tm="100000">
                                          <p:val>
                                            <p:strVal val="#ppt_w"/>
                                          </p:val>
                                        </p:tav>
                                      </p:tavLst>
                                    </p:anim>
                                    <p:anim calcmode="lin" valueType="num">
                                      <p:cBhvr>
                                        <p:cTn id="8" dur="600" fill="hold"/>
                                        <p:tgtEl>
                                          <p:spTgt spid="679"/>
                                        </p:tgtEl>
                                        <p:attrNameLst>
                                          <p:attrName>ppt_h</p:attrName>
                                        </p:attrNameLst>
                                      </p:cBhvr>
                                      <p:tavLst>
                                        <p:tav tm="0">
                                          <p:val>
                                            <p:fltVal val="0"/>
                                          </p:val>
                                        </p:tav>
                                        <p:tav tm="100000">
                                          <p:val>
                                            <p:strVal val="#ppt_h"/>
                                          </p:val>
                                        </p:tav>
                                      </p:tavLst>
                                    </p:anim>
                                    <p:anim calcmode="lin" valueType="num">
                                      <p:cBhvr>
                                        <p:cTn id="9" dur="600" fill="hold"/>
                                        <p:tgtEl>
                                          <p:spTgt spid="679"/>
                                        </p:tgtEl>
                                        <p:attrNameLst>
                                          <p:attrName>ppt_x</p:attrName>
                                        </p:attrNameLst>
                                      </p:cBhvr>
                                      <p:tavLst>
                                        <p:tav tm="0" fmla="#ppt_x+(cos(-2*pi*(1-$))*-#ppt_x-sin(-2*pi*(1-$))*(1-#ppt_y))*(1-$)">
                                          <p:val>
                                            <p:fltVal val="0"/>
                                          </p:val>
                                        </p:tav>
                                        <p:tav tm="100000">
                                          <p:val>
                                            <p:fltVal val="1"/>
                                          </p:val>
                                        </p:tav>
                                      </p:tavLst>
                                    </p:anim>
                                    <p:anim calcmode="lin" valueType="num">
                                      <p:cBhvr>
                                        <p:cTn id="10" dur="600" fill="hold"/>
                                        <p:tgtEl>
                                          <p:spTgt spid="67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1" presetID="2" grpId="2" fill="hold">
                                  <p:stCondLst>
                                    <p:cond delay="0"/>
                                  </p:stCondLst>
                                  <p:iterate type="el" backwards="0">
                                    <p:tmAbs val="0"/>
                                  </p:iterate>
                                  <p:childTnLst>
                                    <p:set>
                                      <p:cBhvr>
                                        <p:cTn id="14" fill="hold"/>
                                        <p:tgtEl>
                                          <p:spTgt spid="680">
                                            <p:bg/>
                                          </p:spTgt>
                                        </p:tgtEl>
                                        <p:attrNameLst>
                                          <p:attrName>style.visibility</p:attrName>
                                        </p:attrNameLst>
                                      </p:cBhvr>
                                      <p:to>
                                        <p:strVal val="visible"/>
                                      </p:to>
                                    </p:set>
                                    <p:anim calcmode="lin" valueType="num">
                                      <p:cBhvr>
                                        <p:cTn id="15" dur="1822" fill="hold"/>
                                        <p:tgtEl>
                                          <p:spTgt spid="680">
                                            <p:bg/>
                                          </p:spTgt>
                                        </p:tgtEl>
                                        <p:attrNameLst>
                                          <p:attrName>ppt_x</p:attrName>
                                        </p:attrNameLst>
                                      </p:cBhvr>
                                      <p:tavLst>
                                        <p:tav tm="0">
                                          <p:val>
                                            <p:strVal val="#ppt_x"/>
                                          </p:val>
                                        </p:tav>
                                        <p:tav tm="100000">
                                          <p:val>
                                            <p:strVal val="#ppt_x"/>
                                          </p:val>
                                        </p:tav>
                                      </p:tavLst>
                                    </p:anim>
                                    <p:anim calcmode="lin" valueType="num">
                                      <p:cBhvr>
                                        <p:cTn id="16" dur="1822" fill="hold"/>
                                        <p:tgtEl>
                                          <p:spTgt spid="680">
                                            <p:bg/>
                                          </p:spTgt>
                                        </p:tgtEl>
                                        <p:attrNameLst>
                                          <p:attrName>ppt_y</p:attrName>
                                        </p:attrNameLst>
                                      </p:cBhvr>
                                      <p:tavLst>
                                        <p:tav tm="0">
                                          <p:val>
                                            <p:strVal val="0-#ppt_h/2"/>
                                          </p:val>
                                        </p:tav>
                                        <p:tav tm="100000">
                                          <p:val>
                                            <p:strVal val="#ppt_y"/>
                                          </p:val>
                                        </p:tav>
                                      </p:tavLst>
                                    </p:anim>
                                  </p:childTnLst>
                                </p:cTn>
                              </p:par>
                              <p:par>
                                <p:cTn id="17" presetClass="entr" nodeType="withEffect" presetSubtype="1" presetID="2" grpId="2" fill="hold">
                                  <p:stCondLst>
                                    <p:cond delay="0"/>
                                  </p:stCondLst>
                                  <p:iterate type="el" backwards="0">
                                    <p:tmAbs val="0"/>
                                  </p:iterate>
                                  <p:childTnLst>
                                    <p:set>
                                      <p:cBhvr>
                                        <p:cTn id="18" fill="hold"/>
                                        <p:tgtEl>
                                          <p:spTgt spid="680">
                                            <p:txEl>
                                              <p:pRg st="0" end="0"/>
                                            </p:txEl>
                                          </p:spTgt>
                                        </p:tgtEl>
                                        <p:attrNameLst>
                                          <p:attrName>style.visibility</p:attrName>
                                        </p:attrNameLst>
                                      </p:cBhvr>
                                      <p:to>
                                        <p:strVal val="visible"/>
                                      </p:to>
                                    </p:set>
                                    <p:anim calcmode="lin" valueType="num">
                                      <p:cBhvr>
                                        <p:cTn id="19" dur="1822" fill="hold"/>
                                        <p:tgtEl>
                                          <p:spTgt spid="680">
                                            <p:txEl>
                                              <p:pRg st="0" end="0"/>
                                            </p:txEl>
                                          </p:spTgt>
                                        </p:tgtEl>
                                        <p:attrNameLst>
                                          <p:attrName>ppt_x</p:attrName>
                                        </p:attrNameLst>
                                      </p:cBhvr>
                                      <p:tavLst>
                                        <p:tav tm="0">
                                          <p:val>
                                            <p:strVal val="#ppt_x"/>
                                          </p:val>
                                        </p:tav>
                                        <p:tav tm="100000">
                                          <p:val>
                                            <p:strVal val="#ppt_x"/>
                                          </p:val>
                                        </p:tav>
                                      </p:tavLst>
                                    </p:anim>
                                    <p:anim calcmode="lin" valueType="num">
                                      <p:cBhvr>
                                        <p:cTn id="20" dur="1822" fill="hold"/>
                                        <p:tgtEl>
                                          <p:spTgt spid="68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1" presetID="2" grpId="2" fill="hold">
                                  <p:stCondLst>
                                    <p:cond delay="0"/>
                                  </p:stCondLst>
                                  <p:iterate type="el" backwards="0">
                                    <p:tmAbs val="0"/>
                                  </p:iterate>
                                  <p:childTnLst>
                                    <p:set>
                                      <p:cBhvr>
                                        <p:cTn id="24" fill="hold"/>
                                        <p:tgtEl>
                                          <p:spTgt spid="680">
                                            <p:txEl>
                                              <p:pRg st="1" end="1"/>
                                            </p:txEl>
                                          </p:spTgt>
                                        </p:tgtEl>
                                        <p:attrNameLst>
                                          <p:attrName>style.visibility</p:attrName>
                                        </p:attrNameLst>
                                      </p:cBhvr>
                                      <p:to>
                                        <p:strVal val="visible"/>
                                      </p:to>
                                    </p:set>
                                    <p:anim calcmode="lin" valueType="num">
                                      <p:cBhvr>
                                        <p:cTn id="25" dur="1822" fill="hold"/>
                                        <p:tgtEl>
                                          <p:spTgt spid="680">
                                            <p:txEl>
                                              <p:pRg st="1" end="1"/>
                                            </p:txEl>
                                          </p:spTgt>
                                        </p:tgtEl>
                                        <p:attrNameLst>
                                          <p:attrName>ppt_x</p:attrName>
                                        </p:attrNameLst>
                                      </p:cBhvr>
                                      <p:tavLst>
                                        <p:tav tm="0">
                                          <p:val>
                                            <p:strVal val="#ppt_x"/>
                                          </p:val>
                                        </p:tav>
                                        <p:tav tm="100000">
                                          <p:val>
                                            <p:strVal val="#ppt_x"/>
                                          </p:val>
                                        </p:tav>
                                      </p:tavLst>
                                    </p:anim>
                                    <p:anim calcmode="lin" valueType="num">
                                      <p:cBhvr>
                                        <p:cTn id="26" dur="1822" fill="hold"/>
                                        <p:tgtEl>
                                          <p:spTgt spid="680">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1" presetID="2" grpId="2" fill="hold">
                                  <p:stCondLst>
                                    <p:cond delay="0"/>
                                  </p:stCondLst>
                                  <p:iterate type="el" backwards="0">
                                    <p:tmAbs val="0"/>
                                  </p:iterate>
                                  <p:childTnLst>
                                    <p:set>
                                      <p:cBhvr>
                                        <p:cTn id="30" fill="hold"/>
                                        <p:tgtEl>
                                          <p:spTgt spid="680">
                                            <p:txEl>
                                              <p:pRg st="2" end="2"/>
                                            </p:txEl>
                                          </p:spTgt>
                                        </p:tgtEl>
                                        <p:attrNameLst>
                                          <p:attrName>style.visibility</p:attrName>
                                        </p:attrNameLst>
                                      </p:cBhvr>
                                      <p:to>
                                        <p:strVal val="visible"/>
                                      </p:to>
                                    </p:set>
                                    <p:anim calcmode="lin" valueType="num">
                                      <p:cBhvr>
                                        <p:cTn id="31" dur="1822" fill="hold"/>
                                        <p:tgtEl>
                                          <p:spTgt spid="680">
                                            <p:txEl>
                                              <p:pRg st="2" end="2"/>
                                            </p:txEl>
                                          </p:spTgt>
                                        </p:tgtEl>
                                        <p:attrNameLst>
                                          <p:attrName>ppt_x</p:attrName>
                                        </p:attrNameLst>
                                      </p:cBhvr>
                                      <p:tavLst>
                                        <p:tav tm="0">
                                          <p:val>
                                            <p:strVal val="#ppt_x"/>
                                          </p:val>
                                        </p:tav>
                                        <p:tav tm="100000">
                                          <p:val>
                                            <p:strVal val="#ppt_x"/>
                                          </p:val>
                                        </p:tav>
                                      </p:tavLst>
                                    </p:anim>
                                    <p:anim calcmode="lin" valueType="num">
                                      <p:cBhvr>
                                        <p:cTn id="32" dur="1822" fill="hold"/>
                                        <p:tgtEl>
                                          <p:spTgt spid="680">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1" presetID="2" grpId="2" fill="hold">
                                  <p:stCondLst>
                                    <p:cond delay="0"/>
                                  </p:stCondLst>
                                  <p:iterate type="el" backwards="0">
                                    <p:tmAbs val="0"/>
                                  </p:iterate>
                                  <p:childTnLst>
                                    <p:set>
                                      <p:cBhvr>
                                        <p:cTn id="36" fill="hold"/>
                                        <p:tgtEl>
                                          <p:spTgt spid="680">
                                            <p:txEl>
                                              <p:pRg st="3" end="3"/>
                                            </p:txEl>
                                          </p:spTgt>
                                        </p:tgtEl>
                                        <p:attrNameLst>
                                          <p:attrName>style.visibility</p:attrName>
                                        </p:attrNameLst>
                                      </p:cBhvr>
                                      <p:to>
                                        <p:strVal val="visible"/>
                                      </p:to>
                                    </p:set>
                                    <p:anim calcmode="lin" valueType="num">
                                      <p:cBhvr>
                                        <p:cTn id="37" dur="1822" fill="hold"/>
                                        <p:tgtEl>
                                          <p:spTgt spid="680">
                                            <p:txEl>
                                              <p:pRg st="3" end="3"/>
                                            </p:txEl>
                                          </p:spTgt>
                                        </p:tgtEl>
                                        <p:attrNameLst>
                                          <p:attrName>ppt_x</p:attrName>
                                        </p:attrNameLst>
                                      </p:cBhvr>
                                      <p:tavLst>
                                        <p:tav tm="0">
                                          <p:val>
                                            <p:strVal val="#ppt_x"/>
                                          </p:val>
                                        </p:tav>
                                        <p:tav tm="100000">
                                          <p:val>
                                            <p:strVal val="#ppt_x"/>
                                          </p:val>
                                        </p:tav>
                                      </p:tavLst>
                                    </p:anim>
                                    <p:anim calcmode="lin" valueType="num">
                                      <p:cBhvr>
                                        <p:cTn id="38" dur="1822" fill="hold"/>
                                        <p:tgtEl>
                                          <p:spTgt spid="680">
                                            <p:txEl>
                                              <p:pRg st="3" end="3"/>
                                            </p:txEl>
                                          </p:spTgt>
                                        </p:tgtEl>
                                        <p:attrNameLst>
                                          <p:attrName>ppt_y</p:attrName>
                                        </p:attrNameLst>
                                      </p:cBhvr>
                                      <p:tavLst>
                                        <p:tav tm="0">
                                          <p:val>
                                            <p:strVal val="0-#ppt_h/2"/>
                                          </p:val>
                                        </p:tav>
                                        <p:tav tm="100000">
                                          <p:val>
                                            <p:strVal val="#ppt_y"/>
                                          </p:val>
                                        </p:tav>
                                      </p:tavLst>
                                    </p:anim>
                                  </p:childTnLst>
                                </p:cTn>
                              </p:par>
                            </p:childTnLst>
                          </p:cTn>
                        </p:par>
                        <p:par>
                          <p:cTn id="39" fill="hold">
                            <p:stCondLst>
                              <p:cond delay="1822"/>
                            </p:stCondLst>
                            <p:childTnLst>
                              <p:par>
                                <p:cTn id="40" presetClass="entr" nodeType="afterEffect" presetSubtype="1" presetID="2" grpId="2" fill="hold">
                                  <p:stCondLst>
                                    <p:cond delay="0"/>
                                  </p:stCondLst>
                                  <p:iterate type="el" backwards="0">
                                    <p:tmAbs val="0"/>
                                  </p:iterate>
                                  <p:childTnLst>
                                    <p:set>
                                      <p:cBhvr>
                                        <p:cTn id="41" fill="hold"/>
                                        <p:tgtEl>
                                          <p:spTgt spid="680">
                                            <p:txEl>
                                              <p:pRg st="4" end="4"/>
                                            </p:txEl>
                                          </p:spTgt>
                                        </p:tgtEl>
                                        <p:attrNameLst>
                                          <p:attrName>style.visibility</p:attrName>
                                        </p:attrNameLst>
                                      </p:cBhvr>
                                      <p:to>
                                        <p:strVal val="visible"/>
                                      </p:to>
                                    </p:set>
                                    <p:anim calcmode="lin" valueType="num">
                                      <p:cBhvr>
                                        <p:cTn id="42" dur="1822" fill="hold"/>
                                        <p:tgtEl>
                                          <p:spTgt spid="680">
                                            <p:txEl>
                                              <p:pRg st="4" end="4"/>
                                            </p:txEl>
                                          </p:spTgt>
                                        </p:tgtEl>
                                        <p:attrNameLst>
                                          <p:attrName>ppt_x</p:attrName>
                                        </p:attrNameLst>
                                      </p:cBhvr>
                                      <p:tavLst>
                                        <p:tav tm="0">
                                          <p:val>
                                            <p:strVal val="#ppt_x"/>
                                          </p:val>
                                        </p:tav>
                                        <p:tav tm="100000">
                                          <p:val>
                                            <p:strVal val="#ppt_x"/>
                                          </p:val>
                                        </p:tav>
                                      </p:tavLst>
                                    </p:anim>
                                    <p:anim calcmode="lin" valueType="num">
                                      <p:cBhvr>
                                        <p:cTn id="43" dur="1822" fill="hold"/>
                                        <p:tgtEl>
                                          <p:spTgt spid="680">
                                            <p:txEl>
                                              <p:pRg st="4" end="4"/>
                                            </p:txEl>
                                          </p:spTgt>
                                        </p:tgtEl>
                                        <p:attrNameLst>
                                          <p:attrName>ppt_y</p:attrName>
                                        </p:attrNameLst>
                                      </p:cBhvr>
                                      <p:tavLst>
                                        <p:tav tm="0">
                                          <p:val>
                                            <p:strVal val="0-#ppt_h/2"/>
                                          </p:val>
                                        </p:tav>
                                        <p:tav tm="100000">
                                          <p:val>
                                            <p:strVal val="#ppt_y"/>
                                          </p:val>
                                        </p:tav>
                                      </p:tavLst>
                                    </p:anim>
                                  </p:childTnLst>
                                </p:cTn>
                              </p:par>
                            </p:childTnLst>
                          </p:cTn>
                        </p:par>
                        <p:par>
                          <p:cTn id="44" fill="hold">
                            <p:stCondLst>
                              <p:cond delay="3644"/>
                            </p:stCondLst>
                            <p:childTnLst>
                              <p:par>
                                <p:cTn id="45" presetClass="entr" nodeType="afterEffect" presetSubtype="1" presetID="2" grpId="2" fill="hold">
                                  <p:stCondLst>
                                    <p:cond delay="0"/>
                                  </p:stCondLst>
                                  <p:iterate type="el" backwards="0">
                                    <p:tmAbs val="0"/>
                                  </p:iterate>
                                  <p:childTnLst>
                                    <p:set>
                                      <p:cBhvr>
                                        <p:cTn id="46" fill="hold"/>
                                        <p:tgtEl>
                                          <p:spTgt spid="680">
                                            <p:txEl>
                                              <p:pRg st="5" end="5"/>
                                            </p:txEl>
                                          </p:spTgt>
                                        </p:tgtEl>
                                        <p:attrNameLst>
                                          <p:attrName>style.visibility</p:attrName>
                                        </p:attrNameLst>
                                      </p:cBhvr>
                                      <p:to>
                                        <p:strVal val="visible"/>
                                      </p:to>
                                    </p:set>
                                    <p:anim calcmode="lin" valueType="num">
                                      <p:cBhvr>
                                        <p:cTn id="47" dur="1822" fill="hold"/>
                                        <p:tgtEl>
                                          <p:spTgt spid="680">
                                            <p:txEl>
                                              <p:pRg st="5" end="5"/>
                                            </p:txEl>
                                          </p:spTgt>
                                        </p:tgtEl>
                                        <p:attrNameLst>
                                          <p:attrName>ppt_x</p:attrName>
                                        </p:attrNameLst>
                                      </p:cBhvr>
                                      <p:tavLst>
                                        <p:tav tm="0">
                                          <p:val>
                                            <p:strVal val="#ppt_x"/>
                                          </p:val>
                                        </p:tav>
                                        <p:tav tm="100000">
                                          <p:val>
                                            <p:strVal val="#ppt_x"/>
                                          </p:val>
                                        </p:tav>
                                      </p:tavLst>
                                    </p:anim>
                                    <p:anim calcmode="lin" valueType="num">
                                      <p:cBhvr>
                                        <p:cTn id="48" dur="1822" fill="hold"/>
                                        <p:tgtEl>
                                          <p:spTgt spid="680">
                                            <p:txEl>
                                              <p:pRg st="5" end="5"/>
                                            </p:txEl>
                                          </p:spTgt>
                                        </p:tgtEl>
                                        <p:attrNameLst>
                                          <p:attrName>ppt_y</p:attrName>
                                        </p:attrNameLst>
                                      </p:cBhvr>
                                      <p:tavLst>
                                        <p:tav tm="0">
                                          <p:val>
                                            <p:strVal val="0-#ppt_h/2"/>
                                          </p:val>
                                        </p:tav>
                                        <p:tav tm="100000">
                                          <p:val>
                                            <p:strVal val="#ppt_y"/>
                                          </p:val>
                                        </p:tav>
                                      </p:tavLst>
                                    </p:anim>
                                  </p:childTnLst>
                                </p:cTn>
                              </p:par>
                            </p:childTnLst>
                          </p:cTn>
                        </p:par>
                        <p:par>
                          <p:cTn id="49" fill="hold">
                            <p:stCondLst>
                              <p:cond delay="5466"/>
                            </p:stCondLst>
                            <p:childTnLst>
                              <p:par>
                                <p:cTn id="50" presetClass="entr" nodeType="afterEffect" presetSubtype="1" presetID="2" grpId="2" fill="hold">
                                  <p:stCondLst>
                                    <p:cond delay="0"/>
                                  </p:stCondLst>
                                  <p:iterate type="el" backwards="0">
                                    <p:tmAbs val="0"/>
                                  </p:iterate>
                                  <p:childTnLst>
                                    <p:set>
                                      <p:cBhvr>
                                        <p:cTn id="51" fill="hold"/>
                                        <p:tgtEl>
                                          <p:spTgt spid="680">
                                            <p:txEl>
                                              <p:pRg st="6" end="6"/>
                                            </p:txEl>
                                          </p:spTgt>
                                        </p:tgtEl>
                                        <p:attrNameLst>
                                          <p:attrName>style.visibility</p:attrName>
                                        </p:attrNameLst>
                                      </p:cBhvr>
                                      <p:to>
                                        <p:strVal val="visible"/>
                                      </p:to>
                                    </p:set>
                                    <p:anim calcmode="lin" valueType="num">
                                      <p:cBhvr>
                                        <p:cTn id="52" dur="1822" fill="hold"/>
                                        <p:tgtEl>
                                          <p:spTgt spid="680">
                                            <p:txEl>
                                              <p:pRg st="6" end="6"/>
                                            </p:txEl>
                                          </p:spTgt>
                                        </p:tgtEl>
                                        <p:attrNameLst>
                                          <p:attrName>ppt_x</p:attrName>
                                        </p:attrNameLst>
                                      </p:cBhvr>
                                      <p:tavLst>
                                        <p:tav tm="0">
                                          <p:val>
                                            <p:strVal val="#ppt_x"/>
                                          </p:val>
                                        </p:tav>
                                        <p:tav tm="100000">
                                          <p:val>
                                            <p:strVal val="#ppt_x"/>
                                          </p:val>
                                        </p:tav>
                                      </p:tavLst>
                                    </p:anim>
                                    <p:anim calcmode="lin" valueType="num">
                                      <p:cBhvr>
                                        <p:cTn id="53" dur="1822" fill="hold"/>
                                        <p:tgtEl>
                                          <p:spTgt spid="680">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Class="entr" nodeType="clickEffect" presetSubtype="1" presetID="2" grpId="2" fill="hold">
                                  <p:stCondLst>
                                    <p:cond delay="0"/>
                                  </p:stCondLst>
                                  <p:iterate type="el" backwards="0">
                                    <p:tmAbs val="0"/>
                                  </p:iterate>
                                  <p:childTnLst>
                                    <p:set>
                                      <p:cBhvr>
                                        <p:cTn id="57" fill="hold"/>
                                        <p:tgtEl>
                                          <p:spTgt spid="680">
                                            <p:txEl>
                                              <p:pRg st="7" end="7"/>
                                            </p:txEl>
                                          </p:spTgt>
                                        </p:tgtEl>
                                        <p:attrNameLst>
                                          <p:attrName>style.visibility</p:attrName>
                                        </p:attrNameLst>
                                      </p:cBhvr>
                                      <p:to>
                                        <p:strVal val="visible"/>
                                      </p:to>
                                    </p:set>
                                    <p:anim calcmode="lin" valueType="num">
                                      <p:cBhvr>
                                        <p:cTn id="58" dur="1822" fill="hold"/>
                                        <p:tgtEl>
                                          <p:spTgt spid="680">
                                            <p:txEl>
                                              <p:pRg st="7" end="7"/>
                                            </p:txEl>
                                          </p:spTgt>
                                        </p:tgtEl>
                                        <p:attrNameLst>
                                          <p:attrName>ppt_x</p:attrName>
                                        </p:attrNameLst>
                                      </p:cBhvr>
                                      <p:tavLst>
                                        <p:tav tm="0">
                                          <p:val>
                                            <p:strVal val="#ppt_x"/>
                                          </p:val>
                                        </p:tav>
                                        <p:tav tm="100000">
                                          <p:val>
                                            <p:strVal val="#ppt_x"/>
                                          </p:val>
                                        </p:tav>
                                      </p:tavLst>
                                    </p:anim>
                                    <p:anim calcmode="lin" valueType="num">
                                      <p:cBhvr>
                                        <p:cTn id="59" dur="1822" fill="hold"/>
                                        <p:tgtEl>
                                          <p:spTgt spid="680">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Class="entr" nodeType="clickEffect" presetSubtype="1" presetID="2" grpId="2" fill="hold">
                                  <p:stCondLst>
                                    <p:cond delay="0"/>
                                  </p:stCondLst>
                                  <p:iterate type="el" backwards="0">
                                    <p:tmAbs val="0"/>
                                  </p:iterate>
                                  <p:childTnLst>
                                    <p:set>
                                      <p:cBhvr>
                                        <p:cTn id="63" fill="hold"/>
                                        <p:tgtEl>
                                          <p:spTgt spid="680">
                                            <p:txEl>
                                              <p:pRg st="8" end="8"/>
                                            </p:txEl>
                                          </p:spTgt>
                                        </p:tgtEl>
                                        <p:attrNameLst>
                                          <p:attrName>style.visibility</p:attrName>
                                        </p:attrNameLst>
                                      </p:cBhvr>
                                      <p:to>
                                        <p:strVal val="visible"/>
                                      </p:to>
                                    </p:set>
                                    <p:anim calcmode="lin" valueType="num">
                                      <p:cBhvr>
                                        <p:cTn id="64" dur="1822" fill="hold"/>
                                        <p:tgtEl>
                                          <p:spTgt spid="680">
                                            <p:txEl>
                                              <p:pRg st="8" end="8"/>
                                            </p:txEl>
                                          </p:spTgt>
                                        </p:tgtEl>
                                        <p:attrNameLst>
                                          <p:attrName>ppt_x</p:attrName>
                                        </p:attrNameLst>
                                      </p:cBhvr>
                                      <p:tavLst>
                                        <p:tav tm="0">
                                          <p:val>
                                            <p:strVal val="#ppt_x"/>
                                          </p:val>
                                        </p:tav>
                                        <p:tav tm="100000">
                                          <p:val>
                                            <p:strVal val="#ppt_x"/>
                                          </p:val>
                                        </p:tav>
                                      </p:tavLst>
                                    </p:anim>
                                    <p:anim calcmode="lin" valueType="num">
                                      <p:cBhvr>
                                        <p:cTn id="65" dur="1822" fill="hold"/>
                                        <p:tgtEl>
                                          <p:spTgt spid="680">
                                            <p:txEl>
                                              <p:pRg st="8" end="8"/>
                                            </p:txEl>
                                          </p:spTgt>
                                        </p:tgtEl>
                                        <p:attrNameLst>
                                          <p:attrName>ppt_y</p:attrName>
                                        </p:attrNameLst>
                                      </p:cBhvr>
                                      <p:tavLst>
                                        <p:tav tm="0">
                                          <p:val>
                                            <p:strVal val="0-#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Class="entr" nodeType="clickEffect" presetSubtype="1" presetID="2" grpId="2" fill="hold">
                                  <p:stCondLst>
                                    <p:cond delay="0"/>
                                  </p:stCondLst>
                                  <p:iterate type="el" backwards="0">
                                    <p:tmAbs val="0"/>
                                  </p:iterate>
                                  <p:childTnLst>
                                    <p:set>
                                      <p:cBhvr>
                                        <p:cTn id="69" fill="hold"/>
                                        <p:tgtEl>
                                          <p:spTgt spid="680">
                                            <p:txEl>
                                              <p:pRg st="9" end="9"/>
                                            </p:txEl>
                                          </p:spTgt>
                                        </p:tgtEl>
                                        <p:attrNameLst>
                                          <p:attrName>style.visibility</p:attrName>
                                        </p:attrNameLst>
                                      </p:cBhvr>
                                      <p:to>
                                        <p:strVal val="visible"/>
                                      </p:to>
                                    </p:set>
                                    <p:anim calcmode="lin" valueType="num">
                                      <p:cBhvr>
                                        <p:cTn id="70" dur="1822" fill="hold"/>
                                        <p:tgtEl>
                                          <p:spTgt spid="680">
                                            <p:txEl>
                                              <p:pRg st="9" end="9"/>
                                            </p:txEl>
                                          </p:spTgt>
                                        </p:tgtEl>
                                        <p:attrNameLst>
                                          <p:attrName>ppt_x</p:attrName>
                                        </p:attrNameLst>
                                      </p:cBhvr>
                                      <p:tavLst>
                                        <p:tav tm="0">
                                          <p:val>
                                            <p:strVal val="#ppt_x"/>
                                          </p:val>
                                        </p:tav>
                                        <p:tav tm="100000">
                                          <p:val>
                                            <p:strVal val="#ppt_x"/>
                                          </p:val>
                                        </p:tav>
                                      </p:tavLst>
                                    </p:anim>
                                    <p:anim calcmode="lin" valueType="num">
                                      <p:cBhvr>
                                        <p:cTn id="71" dur="1822" fill="hold"/>
                                        <p:tgtEl>
                                          <p:spTgt spid="680">
                                            <p:txEl>
                                              <p:pRg st="9" end="9"/>
                                            </p:txEl>
                                          </p:spTgt>
                                        </p:tgtEl>
                                        <p:attrNameLst>
                                          <p:attrName>ppt_y</p:attrName>
                                        </p:attrNameLst>
                                      </p:cBhvr>
                                      <p:tavLst>
                                        <p:tav tm="0">
                                          <p:val>
                                            <p:strVal val="0-#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Class="entr" nodeType="clickEffect" presetSubtype="1" presetID="2" grpId="2" fill="hold">
                                  <p:stCondLst>
                                    <p:cond delay="0"/>
                                  </p:stCondLst>
                                  <p:iterate type="el" backwards="0">
                                    <p:tmAbs val="0"/>
                                  </p:iterate>
                                  <p:childTnLst>
                                    <p:set>
                                      <p:cBhvr>
                                        <p:cTn id="75" fill="hold"/>
                                        <p:tgtEl>
                                          <p:spTgt spid="680">
                                            <p:txEl>
                                              <p:pRg st="10" end="10"/>
                                            </p:txEl>
                                          </p:spTgt>
                                        </p:tgtEl>
                                        <p:attrNameLst>
                                          <p:attrName>style.visibility</p:attrName>
                                        </p:attrNameLst>
                                      </p:cBhvr>
                                      <p:to>
                                        <p:strVal val="visible"/>
                                      </p:to>
                                    </p:set>
                                    <p:anim calcmode="lin" valueType="num">
                                      <p:cBhvr>
                                        <p:cTn id="76" dur="1822" fill="hold"/>
                                        <p:tgtEl>
                                          <p:spTgt spid="680">
                                            <p:txEl>
                                              <p:pRg st="10" end="10"/>
                                            </p:txEl>
                                          </p:spTgt>
                                        </p:tgtEl>
                                        <p:attrNameLst>
                                          <p:attrName>ppt_x</p:attrName>
                                        </p:attrNameLst>
                                      </p:cBhvr>
                                      <p:tavLst>
                                        <p:tav tm="0">
                                          <p:val>
                                            <p:strVal val="#ppt_x"/>
                                          </p:val>
                                        </p:tav>
                                        <p:tav tm="100000">
                                          <p:val>
                                            <p:strVal val="#ppt_x"/>
                                          </p:val>
                                        </p:tav>
                                      </p:tavLst>
                                    </p:anim>
                                    <p:anim calcmode="lin" valueType="num">
                                      <p:cBhvr>
                                        <p:cTn id="77" dur="1822" fill="hold"/>
                                        <p:tgtEl>
                                          <p:spTgt spid="680">
                                            <p:txEl>
                                              <p:pRg st="10" end="1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679" grpId="1"/>
      <p:bldP build="p" bldLvl="1" animBg="1" rev="0" advAuto="0" spid="680" grpId="2"/>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88" name="Rectangle 9"/>
          <p:cNvSpPr/>
          <p:nvPr/>
        </p:nvSpPr>
        <p:spPr>
          <a:xfrm>
            <a:off x="-1" y="0"/>
            <a:ext cx="12188954" cy="6858000"/>
          </a:xfrm>
          <a:prstGeom prst="rect">
            <a:avLst/>
          </a:prstGeom>
          <a:ln w="12700">
            <a:miter lim="400000"/>
          </a:ln>
        </p:spPr>
        <p:txBody>
          <a:bodyPr lIns="45719" rIns="45719" anchor="ctr"/>
          <a:lstStyle/>
          <a:p>
            <a:pPr algn="ctr">
              <a:defRPr>
                <a:solidFill>
                  <a:srgbClr val="FFFFFF"/>
                </a:solidFill>
              </a:defRPr>
            </a:pPr>
          </a:p>
        </p:txBody>
      </p:sp>
      <p:sp>
        <p:nvSpPr>
          <p:cNvPr id="689" name="Title 1"/>
          <p:cNvSpPr txBox="1"/>
          <p:nvPr>
            <p:ph type="title"/>
          </p:nvPr>
        </p:nvSpPr>
        <p:spPr>
          <a:xfrm>
            <a:off x="572492" y="238542"/>
            <a:ext cx="11018522" cy="1434417"/>
          </a:xfrm>
          <a:prstGeom prst="rect">
            <a:avLst/>
          </a:prstGeom>
        </p:spPr>
        <p:txBody>
          <a:bodyPr anchor="b"/>
          <a:lstStyle/>
          <a:p>
            <a:pPr>
              <a:defRPr b="1" spc="-99" sz="4100">
                <a:solidFill>
                  <a:srgbClr val="292934"/>
                </a:solidFill>
              </a:defRPr>
            </a:pPr>
            <a:br/>
            <a:r>
              <a:rPr>
                <a:effectLst>
                  <a:outerShdw sx="100000" sy="100000" kx="0" ky="0" algn="b" rotWithShape="0" blurRad="50800" dist="22860" dir="5400000">
                    <a:srgbClr val="000000">
                      <a:alpha val="55000"/>
                    </a:srgbClr>
                  </a:outerShdw>
                </a:effectLst>
              </a:rPr>
              <a:t>Apple INC. Culture</a:t>
            </a:r>
          </a:p>
        </p:txBody>
      </p:sp>
      <p:sp>
        <p:nvSpPr>
          <p:cNvPr id="690" name="Content Placeholder 2"/>
          <p:cNvSpPr txBox="1"/>
          <p:nvPr>
            <p:ph type="body" sz="half" idx="1"/>
          </p:nvPr>
        </p:nvSpPr>
        <p:spPr>
          <a:xfrm>
            <a:off x="572492" y="2071316"/>
            <a:ext cx="6713554" cy="4119172"/>
          </a:xfrm>
          <a:prstGeom prst="rect">
            <a:avLst/>
          </a:prstGeom>
        </p:spPr>
        <p:txBody>
          <a:bodyPr/>
          <a:lstStyle/>
          <a:p>
            <a:pPr marL="0" indent="0">
              <a:spcBef>
                <a:spcPts val="200"/>
              </a:spcBef>
              <a:buSzTx/>
              <a:buNone/>
              <a:defRPr b="1" sz="1200"/>
            </a:pPr>
            <a:r>
              <a:t>Innovation and Creativity</a:t>
            </a:r>
          </a:p>
          <a:p>
            <a:pPr>
              <a:spcBef>
                <a:spcPts val="200"/>
              </a:spcBef>
              <a:defRPr sz="1200"/>
            </a:pPr>
            <a:r>
              <a:t>Apple's culture is renowned for its emphasis on innovation, creativity, and excellence.</a:t>
            </a:r>
          </a:p>
          <a:p>
            <a:pPr>
              <a:spcBef>
                <a:spcPts val="200"/>
              </a:spcBef>
              <a:defRPr sz="1200"/>
            </a:pPr>
            <a:r>
              <a:t>The company encourages employees to think differently and challenge conventional wisdom.</a:t>
            </a:r>
          </a:p>
          <a:p>
            <a:pPr marL="0" indent="0">
              <a:spcBef>
                <a:spcPts val="200"/>
              </a:spcBef>
              <a:buSzTx/>
              <a:buNone/>
              <a:defRPr sz="1200"/>
            </a:pPr>
            <a:r>
              <a:t>  </a:t>
            </a:r>
          </a:p>
          <a:p>
            <a:pPr marL="0" indent="0">
              <a:buSzTx/>
              <a:buNone/>
              <a:defRPr sz="1200"/>
            </a:pPr>
          </a:p>
          <a:p>
            <a:pPr marL="0" indent="0">
              <a:spcBef>
                <a:spcPts val="200"/>
              </a:spcBef>
              <a:buSzTx/>
              <a:buNone/>
              <a:defRPr b="1" sz="1200"/>
            </a:pPr>
            <a:r>
              <a:t>Steve Jobs' Influence</a:t>
            </a:r>
          </a:p>
          <a:p>
            <a:pPr>
              <a:spcBef>
                <a:spcPts val="200"/>
              </a:spcBef>
              <a:defRPr sz="1200"/>
            </a:pPr>
            <a:r>
              <a:t>Co-founder Steve Jobs played a pivotal role in shaping Apple's culture.</a:t>
            </a:r>
          </a:p>
          <a:p>
            <a:pPr>
              <a:spcBef>
                <a:spcPts val="200"/>
              </a:spcBef>
              <a:defRPr sz="1200"/>
            </a:pPr>
            <a:r>
              <a:t>His vision and leadership style emphasized revolutionary product design and user experience.</a:t>
            </a:r>
          </a:p>
          <a:p>
            <a:pPr marL="0" indent="0">
              <a:buSzTx/>
              <a:buNone/>
              <a:defRPr sz="1200"/>
            </a:pPr>
          </a:p>
          <a:p>
            <a:pPr marL="0" indent="0">
              <a:buSzTx/>
              <a:buNone/>
              <a:defRPr sz="1200"/>
            </a:pPr>
          </a:p>
          <a:p>
            <a:pPr marL="0" indent="0">
              <a:spcBef>
                <a:spcPts val="200"/>
              </a:spcBef>
              <a:buSzTx/>
              <a:buNone/>
              <a:defRPr sz="1200"/>
            </a:pPr>
            <a:r>
              <a:t> </a:t>
            </a:r>
            <a:r>
              <a:rPr b="1"/>
              <a:t>Perfectionism</a:t>
            </a:r>
          </a:p>
          <a:p>
            <a:pPr>
              <a:spcBef>
                <a:spcPts val="200"/>
              </a:spcBef>
              <a:defRPr sz="1200"/>
            </a:pPr>
            <a:r>
              <a:t> Apple fosters a culture of perfectionism and attention to detail.</a:t>
            </a:r>
          </a:p>
          <a:p>
            <a:pPr>
              <a:spcBef>
                <a:spcPts val="200"/>
              </a:spcBef>
              <a:defRPr sz="1200"/>
            </a:pPr>
            <a:r>
              <a:t> This commitment to excellence is evident in the meticulous design and engineering of its products.</a:t>
            </a:r>
          </a:p>
        </p:txBody>
      </p:sp>
      <p:grpSp>
        <p:nvGrpSpPr>
          <p:cNvPr id="693" name="sketchy line"/>
          <p:cNvGrpSpPr/>
          <p:nvPr/>
        </p:nvGrpSpPr>
        <p:grpSpPr>
          <a:xfrm>
            <a:off x="572180" y="1655805"/>
            <a:ext cx="10973141" cy="59619"/>
            <a:chOff x="0" y="0"/>
            <a:chExt cx="10973139" cy="59618"/>
          </a:xfrm>
        </p:grpSpPr>
        <p:sp>
          <p:nvSpPr>
            <p:cNvPr id="691" name="Shape"/>
            <p:cNvSpPr/>
            <p:nvPr/>
          </p:nvSpPr>
          <p:spPr>
            <a:xfrm>
              <a:off x="0" y="0"/>
              <a:ext cx="10973140" cy="59619"/>
            </a:xfrm>
            <a:custGeom>
              <a:avLst/>
              <a:gdLst/>
              <a:ahLst/>
              <a:cxnLst>
                <a:cxn ang="0">
                  <a:pos x="wd2" y="hd2"/>
                </a:cxn>
                <a:cxn ang="5400000">
                  <a:pos x="wd2" y="hd2"/>
                </a:cxn>
                <a:cxn ang="10800000">
                  <a:pos x="wd2" y="hd2"/>
                </a:cxn>
                <a:cxn ang="16200000">
                  <a:pos x="wd2" y="hd2"/>
                </a:cxn>
              </a:cxnLst>
              <a:rect l="0" t="0" r="r" b="b"/>
              <a:pathLst>
                <a:path w="21599" h="14271" fill="norm" stroke="1" extrusionOk="0">
                  <a:moveTo>
                    <a:pt x="1" y="6161"/>
                  </a:moveTo>
                  <a:cubicBezTo>
                    <a:pt x="324" y="1930"/>
                    <a:pt x="610" y="8534"/>
                    <a:pt x="919" y="6161"/>
                  </a:cubicBezTo>
                  <a:cubicBezTo>
                    <a:pt x="1228" y="3788"/>
                    <a:pt x="1298" y="2684"/>
                    <a:pt x="1621" y="6161"/>
                  </a:cubicBezTo>
                  <a:cubicBezTo>
                    <a:pt x="1943" y="9638"/>
                    <a:pt x="2176" y="2216"/>
                    <a:pt x="2539" y="6161"/>
                  </a:cubicBezTo>
                  <a:cubicBezTo>
                    <a:pt x="2901" y="10106"/>
                    <a:pt x="3334" y="12423"/>
                    <a:pt x="3888" y="6161"/>
                  </a:cubicBezTo>
                  <a:cubicBezTo>
                    <a:pt x="4443" y="-101"/>
                    <a:pt x="4795" y="11681"/>
                    <a:pt x="5454" y="6161"/>
                  </a:cubicBezTo>
                  <a:cubicBezTo>
                    <a:pt x="6113" y="641"/>
                    <a:pt x="6393" y="-4374"/>
                    <a:pt x="7236" y="6161"/>
                  </a:cubicBezTo>
                  <a:cubicBezTo>
                    <a:pt x="8079" y="16696"/>
                    <a:pt x="8427" y="7122"/>
                    <a:pt x="9018" y="6161"/>
                  </a:cubicBezTo>
                  <a:cubicBezTo>
                    <a:pt x="9609" y="5199"/>
                    <a:pt x="9885" y="3315"/>
                    <a:pt x="10152" y="6161"/>
                  </a:cubicBezTo>
                  <a:cubicBezTo>
                    <a:pt x="10419" y="9007"/>
                    <a:pt x="11030" y="1925"/>
                    <a:pt x="11718" y="6161"/>
                  </a:cubicBezTo>
                  <a:cubicBezTo>
                    <a:pt x="12405" y="10397"/>
                    <a:pt x="12506" y="3310"/>
                    <a:pt x="13067" y="6161"/>
                  </a:cubicBezTo>
                  <a:cubicBezTo>
                    <a:pt x="13629" y="9012"/>
                    <a:pt x="13884" y="11338"/>
                    <a:pt x="14201" y="6161"/>
                  </a:cubicBezTo>
                  <a:cubicBezTo>
                    <a:pt x="14519" y="983"/>
                    <a:pt x="15428" y="7091"/>
                    <a:pt x="15767" y="6161"/>
                  </a:cubicBezTo>
                  <a:cubicBezTo>
                    <a:pt x="16106" y="5231"/>
                    <a:pt x="16189" y="9993"/>
                    <a:pt x="16469" y="6161"/>
                  </a:cubicBezTo>
                  <a:cubicBezTo>
                    <a:pt x="16750" y="2329"/>
                    <a:pt x="17101" y="4792"/>
                    <a:pt x="17603" y="6161"/>
                  </a:cubicBezTo>
                  <a:cubicBezTo>
                    <a:pt x="18105" y="7530"/>
                    <a:pt x="18441" y="11063"/>
                    <a:pt x="18953" y="6161"/>
                  </a:cubicBezTo>
                  <a:cubicBezTo>
                    <a:pt x="19465" y="1259"/>
                    <a:pt x="20788" y="1195"/>
                    <a:pt x="21599" y="6161"/>
                  </a:cubicBezTo>
                  <a:cubicBezTo>
                    <a:pt x="21597" y="7531"/>
                    <a:pt x="21599" y="9152"/>
                    <a:pt x="21599" y="10538"/>
                  </a:cubicBezTo>
                  <a:cubicBezTo>
                    <a:pt x="21231" y="9162"/>
                    <a:pt x="20912" y="9520"/>
                    <a:pt x="20681" y="10538"/>
                  </a:cubicBezTo>
                  <a:cubicBezTo>
                    <a:pt x="20450" y="11557"/>
                    <a:pt x="20267" y="10974"/>
                    <a:pt x="19979" y="10538"/>
                  </a:cubicBezTo>
                  <a:cubicBezTo>
                    <a:pt x="19691" y="10103"/>
                    <a:pt x="19226" y="13077"/>
                    <a:pt x="18629" y="10538"/>
                  </a:cubicBezTo>
                  <a:cubicBezTo>
                    <a:pt x="18032" y="8000"/>
                    <a:pt x="18166" y="6797"/>
                    <a:pt x="17711" y="10538"/>
                  </a:cubicBezTo>
                  <a:cubicBezTo>
                    <a:pt x="17256" y="14280"/>
                    <a:pt x="16417" y="14506"/>
                    <a:pt x="15929" y="10538"/>
                  </a:cubicBezTo>
                  <a:cubicBezTo>
                    <a:pt x="15442" y="6571"/>
                    <a:pt x="15479" y="12721"/>
                    <a:pt x="15227" y="10538"/>
                  </a:cubicBezTo>
                  <a:cubicBezTo>
                    <a:pt x="14976" y="8356"/>
                    <a:pt x="14416" y="6271"/>
                    <a:pt x="13877" y="10538"/>
                  </a:cubicBezTo>
                  <a:cubicBezTo>
                    <a:pt x="13339" y="14806"/>
                    <a:pt x="13361" y="12913"/>
                    <a:pt x="13175" y="10538"/>
                  </a:cubicBezTo>
                  <a:cubicBezTo>
                    <a:pt x="12989" y="8164"/>
                    <a:pt x="12589" y="10736"/>
                    <a:pt x="12258" y="10538"/>
                  </a:cubicBezTo>
                  <a:cubicBezTo>
                    <a:pt x="11927" y="10341"/>
                    <a:pt x="11060" y="6422"/>
                    <a:pt x="10692" y="10538"/>
                  </a:cubicBezTo>
                  <a:cubicBezTo>
                    <a:pt x="10324" y="14655"/>
                    <a:pt x="9310" y="3851"/>
                    <a:pt x="8910" y="10538"/>
                  </a:cubicBezTo>
                  <a:cubicBezTo>
                    <a:pt x="8509" y="17226"/>
                    <a:pt x="8301" y="6342"/>
                    <a:pt x="7992" y="10538"/>
                  </a:cubicBezTo>
                  <a:cubicBezTo>
                    <a:pt x="7683" y="14735"/>
                    <a:pt x="6964" y="16238"/>
                    <a:pt x="6642" y="10538"/>
                  </a:cubicBezTo>
                  <a:cubicBezTo>
                    <a:pt x="6320" y="4839"/>
                    <a:pt x="6155" y="15529"/>
                    <a:pt x="5724" y="10538"/>
                  </a:cubicBezTo>
                  <a:cubicBezTo>
                    <a:pt x="5293" y="5548"/>
                    <a:pt x="4903" y="14323"/>
                    <a:pt x="4158" y="10538"/>
                  </a:cubicBezTo>
                  <a:cubicBezTo>
                    <a:pt x="3414" y="6754"/>
                    <a:pt x="3435" y="4420"/>
                    <a:pt x="3024" y="10538"/>
                  </a:cubicBezTo>
                  <a:cubicBezTo>
                    <a:pt x="2614" y="16657"/>
                    <a:pt x="2341" y="7701"/>
                    <a:pt x="2107" y="10538"/>
                  </a:cubicBezTo>
                  <a:cubicBezTo>
                    <a:pt x="1872" y="13376"/>
                    <a:pt x="1690" y="14224"/>
                    <a:pt x="1405" y="10538"/>
                  </a:cubicBezTo>
                  <a:cubicBezTo>
                    <a:pt x="1119" y="6853"/>
                    <a:pt x="493" y="7456"/>
                    <a:pt x="1" y="10538"/>
                  </a:cubicBezTo>
                  <a:cubicBezTo>
                    <a:pt x="2" y="9288"/>
                    <a:pt x="-1" y="8322"/>
                    <a:pt x="1" y="6161"/>
                  </a:cubicBezTo>
                  <a:close/>
                </a:path>
              </a:pathLst>
            </a:custGeom>
            <a:solidFill>
              <a:schemeClr val="accent2">
                <a:alpha val="75000"/>
              </a:schemeClr>
            </a:solidFill>
            <a:ln w="12700" cap="flat">
              <a:noFill/>
              <a:miter lim="400000"/>
            </a:ln>
            <a:effectLst/>
          </p:spPr>
          <p:txBody>
            <a:bodyPr wrap="square" lIns="45719" tIns="45719" rIns="45719" bIns="45719" numCol="1" anchor="ctr">
              <a:noAutofit/>
            </a:bodyPr>
            <a:lstStyle/>
            <a:p>
              <a:pPr algn="ctr">
                <a:defRPr>
                  <a:solidFill>
                    <a:srgbClr val="FFFFFF"/>
                  </a:solidFill>
                </a:defRPr>
              </a:pPr>
            </a:p>
          </p:txBody>
        </p:sp>
        <p:sp>
          <p:nvSpPr>
            <p:cNvPr id="692" name="Shape"/>
            <p:cNvSpPr/>
            <p:nvPr/>
          </p:nvSpPr>
          <p:spPr>
            <a:xfrm>
              <a:off x="241" y="5459"/>
              <a:ext cx="10972872" cy="54129"/>
            </a:xfrm>
            <a:custGeom>
              <a:avLst/>
              <a:gdLst/>
              <a:ahLst/>
              <a:cxnLst>
                <a:cxn ang="0">
                  <a:pos x="wd2" y="hd2"/>
                </a:cxn>
                <a:cxn ang="5400000">
                  <a:pos x="wd2" y="hd2"/>
                </a:cxn>
                <a:cxn ang="10800000">
                  <a:pos x="wd2" y="hd2"/>
                </a:cxn>
                <a:cxn ang="16200000">
                  <a:pos x="wd2" y="hd2"/>
                </a:cxn>
              </a:cxnLst>
              <a:rect l="0" t="0" r="r" b="b"/>
              <a:pathLst>
                <a:path w="21600" h="12593" fill="norm" stroke="1" extrusionOk="0">
                  <a:moveTo>
                    <a:pt x="1" y="4718"/>
                  </a:moveTo>
                  <a:cubicBezTo>
                    <a:pt x="327" y="4284"/>
                    <a:pt x="372" y="7919"/>
                    <a:pt x="703" y="4718"/>
                  </a:cubicBezTo>
                  <a:cubicBezTo>
                    <a:pt x="1033" y="1518"/>
                    <a:pt x="1447" y="6794"/>
                    <a:pt x="2052" y="4718"/>
                  </a:cubicBezTo>
                  <a:cubicBezTo>
                    <a:pt x="2658" y="2643"/>
                    <a:pt x="3142" y="-1404"/>
                    <a:pt x="3834" y="4718"/>
                  </a:cubicBezTo>
                  <a:cubicBezTo>
                    <a:pt x="4527" y="10841"/>
                    <a:pt x="4514" y="176"/>
                    <a:pt x="5184" y="4718"/>
                  </a:cubicBezTo>
                  <a:cubicBezTo>
                    <a:pt x="5855" y="9261"/>
                    <a:pt x="5625" y="7225"/>
                    <a:pt x="5886" y="4718"/>
                  </a:cubicBezTo>
                  <a:cubicBezTo>
                    <a:pt x="6148" y="2212"/>
                    <a:pt x="6613" y="6392"/>
                    <a:pt x="6804" y="4718"/>
                  </a:cubicBezTo>
                  <a:cubicBezTo>
                    <a:pt x="6995" y="3045"/>
                    <a:pt x="8143" y="5907"/>
                    <a:pt x="8586" y="4718"/>
                  </a:cubicBezTo>
                  <a:cubicBezTo>
                    <a:pt x="9030" y="3530"/>
                    <a:pt x="9828" y="-5276"/>
                    <a:pt x="10368" y="4718"/>
                  </a:cubicBezTo>
                  <a:cubicBezTo>
                    <a:pt x="10909" y="14713"/>
                    <a:pt x="11581" y="3920"/>
                    <a:pt x="12150" y="4718"/>
                  </a:cubicBezTo>
                  <a:cubicBezTo>
                    <a:pt x="12720" y="5516"/>
                    <a:pt x="12662" y="6274"/>
                    <a:pt x="12852" y="4718"/>
                  </a:cubicBezTo>
                  <a:cubicBezTo>
                    <a:pt x="13043" y="3162"/>
                    <a:pt x="13616" y="4617"/>
                    <a:pt x="14202" y="4718"/>
                  </a:cubicBezTo>
                  <a:cubicBezTo>
                    <a:pt x="14788" y="4820"/>
                    <a:pt x="15012" y="3111"/>
                    <a:pt x="15336" y="4718"/>
                  </a:cubicBezTo>
                  <a:cubicBezTo>
                    <a:pt x="15660" y="6326"/>
                    <a:pt x="15844" y="8280"/>
                    <a:pt x="16038" y="4718"/>
                  </a:cubicBezTo>
                  <a:cubicBezTo>
                    <a:pt x="16232" y="1157"/>
                    <a:pt x="17019" y="1988"/>
                    <a:pt x="17820" y="4718"/>
                  </a:cubicBezTo>
                  <a:cubicBezTo>
                    <a:pt x="18621" y="7448"/>
                    <a:pt x="18348" y="6670"/>
                    <a:pt x="18522" y="4718"/>
                  </a:cubicBezTo>
                  <a:cubicBezTo>
                    <a:pt x="18696" y="2767"/>
                    <a:pt x="18985" y="6668"/>
                    <a:pt x="19224" y="4718"/>
                  </a:cubicBezTo>
                  <a:cubicBezTo>
                    <a:pt x="19463" y="2769"/>
                    <a:pt x="19892" y="1772"/>
                    <a:pt x="20358" y="4718"/>
                  </a:cubicBezTo>
                  <a:cubicBezTo>
                    <a:pt x="20824" y="7664"/>
                    <a:pt x="21207" y="3372"/>
                    <a:pt x="21600" y="4718"/>
                  </a:cubicBezTo>
                  <a:cubicBezTo>
                    <a:pt x="21599" y="6770"/>
                    <a:pt x="21599" y="7934"/>
                    <a:pt x="21600" y="8973"/>
                  </a:cubicBezTo>
                  <a:cubicBezTo>
                    <a:pt x="20844" y="12070"/>
                    <a:pt x="20755" y="1764"/>
                    <a:pt x="20034" y="8973"/>
                  </a:cubicBezTo>
                  <a:cubicBezTo>
                    <a:pt x="19313" y="16182"/>
                    <a:pt x="19679" y="10689"/>
                    <a:pt x="19332" y="8973"/>
                  </a:cubicBezTo>
                  <a:cubicBezTo>
                    <a:pt x="18985" y="7257"/>
                    <a:pt x="18911" y="12077"/>
                    <a:pt x="18630" y="8973"/>
                  </a:cubicBezTo>
                  <a:cubicBezTo>
                    <a:pt x="18349" y="5869"/>
                    <a:pt x="17941" y="11451"/>
                    <a:pt x="17280" y="8973"/>
                  </a:cubicBezTo>
                  <a:cubicBezTo>
                    <a:pt x="16619" y="6495"/>
                    <a:pt x="16919" y="4948"/>
                    <a:pt x="16578" y="8973"/>
                  </a:cubicBezTo>
                  <a:cubicBezTo>
                    <a:pt x="16237" y="12998"/>
                    <a:pt x="15609" y="13460"/>
                    <a:pt x="15228" y="8973"/>
                  </a:cubicBezTo>
                  <a:cubicBezTo>
                    <a:pt x="14847" y="4486"/>
                    <a:pt x="14277" y="12595"/>
                    <a:pt x="13662" y="8973"/>
                  </a:cubicBezTo>
                  <a:cubicBezTo>
                    <a:pt x="13048" y="5351"/>
                    <a:pt x="12852" y="15976"/>
                    <a:pt x="12312" y="8973"/>
                  </a:cubicBezTo>
                  <a:cubicBezTo>
                    <a:pt x="11773" y="1970"/>
                    <a:pt x="11212" y="3848"/>
                    <a:pt x="10746" y="8973"/>
                  </a:cubicBezTo>
                  <a:cubicBezTo>
                    <a:pt x="10280" y="14098"/>
                    <a:pt x="9864" y="9161"/>
                    <a:pt x="9180" y="8973"/>
                  </a:cubicBezTo>
                  <a:cubicBezTo>
                    <a:pt x="8497" y="8785"/>
                    <a:pt x="8712" y="5092"/>
                    <a:pt x="8478" y="8973"/>
                  </a:cubicBezTo>
                  <a:cubicBezTo>
                    <a:pt x="8245" y="12854"/>
                    <a:pt x="7759" y="6459"/>
                    <a:pt x="7560" y="8973"/>
                  </a:cubicBezTo>
                  <a:cubicBezTo>
                    <a:pt x="7361" y="11487"/>
                    <a:pt x="6698" y="8823"/>
                    <a:pt x="6426" y="8973"/>
                  </a:cubicBezTo>
                  <a:cubicBezTo>
                    <a:pt x="6155" y="9124"/>
                    <a:pt x="5466" y="7041"/>
                    <a:pt x="5076" y="8973"/>
                  </a:cubicBezTo>
                  <a:cubicBezTo>
                    <a:pt x="4686" y="10905"/>
                    <a:pt x="3759" y="10725"/>
                    <a:pt x="3294" y="8973"/>
                  </a:cubicBezTo>
                  <a:cubicBezTo>
                    <a:pt x="2830" y="7221"/>
                    <a:pt x="2227" y="16324"/>
                    <a:pt x="1728" y="8973"/>
                  </a:cubicBezTo>
                  <a:cubicBezTo>
                    <a:pt x="1230" y="1622"/>
                    <a:pt x="408" y="5229"/>
                    <a:pt x="1" y="8973"/>
                  </a:cubicBezTo>
                  <a:cubicBezTo>
                    <a:pt x="1" y="7197"/>
                    <a:pt x="0" y="5662"/>
                    <a:pt x="1" y="4718"/>
                  </a:cubicBezTo>
                  <a:close/>
                </a:path>
              </a:pathLst>
            </a:custGeom>
            <a:noFill/>
            <a:ln w="44450" cap="rnd">
              <a:solidFill>
                <a:schemeClr val="accent2">
                  <a:alpha val="75000"/>
                </a:schemeClr>
              </a:solidFill>
              <a:prstDash val="solid"/>
              <a:round/>
            </a:ln>
            <a:effectLst/>
          </p:spPr>
          <p:txBody>
            <a:bodyPr wrap="square" lIns="45719" tIns="45719" rIns="45719" bIns="45719" numCol="1" anchor="ctr">
              <a:noAutofit/>
            </a:bodyPr>
            <a:lstStyle/>
            <a:p>
              <a:pPr algn="ctr">
                <a:defRPr>
                  <a:solidFill>
                    <a:srgbClr val="FFFFFF"/>
                  </a:solidFill>
                </a:defRPr>
              </a:pPr>
            </a:p>
          </p:txBody>
        </p:sp>
      </p:grpSp>
      <p:pic>
        <p:nvPicPr>
          <p:cNvPr id="694" name="Picture 3" descr="Picture 3"/>
          <p:cNvPicPr>
            <a:picLocks noChangeAspect="1"/>
          </p:cNvPicPr>
          <p:nvPr/>
        </p:nvPicPr>
        <p:blipFill>
          <a:blip r:embed="rId3">
            <a:extLst/>
          </a:blip>
          <a:srcRect l="13078" t="0" r="14767" b="0"/>
          <a:stretch>
            <a:fillRect/>
          </a:stretch>
        </p:blipFill>
        <p:spPr>
          <a:xfrm>
            <a:off x="7429500" y="1903475"/>
            <a:ext cx="4759453" cy="488785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689"/>
                                        </p:tgtEl>
                                        <p:attrNameLst>
                                          <p:attrName>style.visibility</p:attrName>
                                        </p:attrNameLst>
                                      </p:cBhvr>
                                      <p:to>
                                        <p:strVal val="visible"/>
                                      </p:to>
                                    </p:set>
                                    <p:animEffect filter="box(in)" transition="in">
                                      <p:cBhvr>
                                        <p:cTn id="7" dur="2000"/>
                                        <p:tgtEl>
                                          <p:spTgt spid="689"/>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16" presetID="4" grpId="2" fill="hold">
                                  <p:stCondLst>
                                    <p:cond delay="0"/>
                                  </p:stCondLst>
                                  <p:iterate type="el" backwards="0">
                                    <p:tmAbs val="0"/>
                                  </p:iterate>
                                  <p:childTnLst>
                                    <p:set>
                                      <p:cBhvr>
                                        <p:cTn id="11" fill="hold"/>
                                        <p:tgtEl>
                                          <p:spTgt spid="690">
                                            <p:bg/>
                                          </p:spTgt>
                                        </p:tgtEl>
                                        <p:attrNameLst>
                                          <p:attrName>style.visibility</p:attrName>
                                        </p:attrNameLst>
                                      </p:cBhvr>
                                      <p:to>
                                        <p:strVal val="visible"/>
                                      </p:to>
                                    </p:set>
                                    <p:animEffect filter="box(in)" transition="in">
                                      <p:cBhvr>
                                        <p:cTn id="12" dur="2000"/>
                                        <p:tgtEl>
                                          <p:spTgt spid="690">
                                            <p:bg/>
                                          </p:spTgt>
                                        </p:tgtEl>
                                      </p:cBhvr>
                                    </p:animEffect>
                                  </p:childTnLst>
                                </p:cTn>
                              </p:par>
                              <p:par>
                                <p:cTn id="13" presetClass="entr" nodeType="withEffect" presetSubtype="16" presetID="4" grpId="2" fill="hold">
                                  <p:stCondLst>
                                    <p:cond delay="0"/>
                                  </p:stCondLst>
                                  <p:iterate type="el" backwards="0">
                                    <p:tmAbs val="0"/>
                                  </p:iterate>
                                  <p:childTnLst>
                                    <p:set>
                                      <p:cBhvr>
                                        <p:cTn id="14" fill="hold"/>
                                        <p:tgtEl>
                                          <p:spTgt spid="690">
                                            <p:txEl>
                                              <p:pRg st="0" end="0"/>
                                            </p:txEl>
                                          </p:spTgt>
                                        </p:tgtEl>
                                        <p:attrNameLst>
                                          <p:attrName>style.visibility</p:attrName>
                                        </p:attrNameLst>
                                      </p:cBhvr>
                                      <p:to>
                                        <p:strVal val="visible"/>
                                      </p:to>
                                    </p:set>
                                    <p:animEffect filter="box(in)" transition="in">
                                      <p:cBhvr>
                                        <p:cTn id="15" dur="2000"/>
                                        <p:tgtEl>
                                          <p:spTgt spid="690">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16" presetID="4" grpId="2" fill="hold">
                                  <p:stCondLst>
                                    <p:cond delay="0"/>
                                  </p:stCondLst>
                                  <p:iterate type="el" backwards="0">
                                    <p:tmAbs val="0"/>
                                  </p:iterate>
                                  <p:childTnLst>
                                    <p:set>
                                      <p:cBhvr>
                                        <p:cTn id="19" fill="hold"/>
                                        <p:tgtEl>
                                          <p:spTgt spid="690">
                                            <p:txEl>
                                              <p:pRg st="1" end="1"/>
                                            </p:txEl>
                                          </p:spTgt>
                                        </p:tgtEl>
                                        <p:attrNameLst>
                                          <p:attrName>style.visibility</p:attrName>
                                        </p:attrNameLst>
                                      </p:cBhvr>
                                      <p:to>
                                        <p:strVal val="visible"/>
                                      </p:to>
                                    </p:set>
                                    <p:animEffect filter="box(in)" transition="in">
                                      <p:cBhvr>
                                        <p:cTn id="20" dur="2000"/>
                                        <p:tgtEl>
                                          <p:spTgt spid="690">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16" presetID="4" grpId="2" fill="hold">
                                  <p:stCondLst>
                                    <p:cond delay="0"/>
                                  </p:stCondLst>
                                  <p:iterate type="el" backwards="0">
                                    <p:tmAbs val="0"/>
                                  </p:iterate>
                                  <p:childTnLst>
                                    <p:set>
                                      <p:cBhvr>
                                        <p:cTn id="24" fill="hold"/>
                                        <p:tgtEl>
                                          <p:spTgt spid="690">
                                            <p:txEl>
                                              <p:pRg st="2" end="2"/>
                                            </p:txEl>
                                          </p:spTgt>
                                        </p:tgtEl>
                                        <p:attrNameLst>
                                          <p:attrName>style.visibility</p:attrName>
                                        </p:attrNameLst>
                                      </p:cBhvr>
                                      <p:to>
                                        <p:strVal val="visible"/>
                                      </p:to>
                                    </p:set>
                                    <p:animEffect filter="box(in)" transition="in">
                                      <p:cBhvr>
                                        <p:cTn id="25" dur="2000"/>
                                        <p:tgtEl>
                                          <p:spTgt spid="690">
                                            <p:txEl>
                                              <p:pRg st="2" end="2"/>
                                            </p:txEl>
                                          </p:spTgt>
                                        </p:tgtEl>
                                      </p:cBhvr>
                                    </p:animEffect>
                                  </p:childTnLst>
                                </p:cTn>
                              </p:par>
                            </p:childTnLst>
                          </p:cTn>
                        </p:par>
                        <p:par>
                          <p:cTn id="26" fill="hold">
                            <p:stCondLst>
                              <p:cond delay="2000"/>
                            </p:stCondLst>
                            <p:childTnLst>
                              <p:par>
                                <p:cTn id="27" presetClass="entr" nodeType="afterEffect" presetSubtype="16" presetID="4" grpId="2" fill="hold">
                                  <p:stCondLst>
                                    <p:cond delay="0"/>
                                  </p:stCondLst>
                                  <p:iterate type="el" backwards="0">
                                    <p:tmAbs val="0"/>
                                  </p:iterate>
                                  <p:childTnLst>
                                    <p:set>
                                      <p:cBhvr>
                                        <p:cTn id="28" fill="hold"/>
                                        <p:tgtEl>
                                          <p:spTgt spid="690">
                                            <p:txEl>
                                              <p:pRg st="3" end="3"/>
                                            </p:txEl>
                                          </p:spTgt>
                                        </p:tgtEl>
                                        <p:attrNameLst>
                                          <p:attrName>style.visibility</p:attrName>
                                        </p:attrNameLst>
                                      </p:cBhvr>
                                      <p:to>
                                        <p:strVal val="visible"/>
                                      </p:to>
                                    </p:set>
                                    <p:animEffect filter="box(in)" transition="in">
                                      <p:cBhvr>
                                        <p:cTn id="29" dur="2000"/>
                                        <p:tgtEl>
                                          <p:spTgt spid="690">
                                            <p:txEl>
                                              <p:pRg st="3" end="3"/>
                                            </p:txEl>
                                          </p:spTgt>
                                        </p:tgtEl>
                                      </p:cBhvr>
                                    </p:animEffect>
                                  </p:childTnLst>
                                </p:cTn>
                              </p:par>
                            </p:childTnLst>
                          </p:cTn>
                        </p:par>
                        <p:par>
                          <p:cTn id="30" fill="hold">
                            <p:stCondLst>
                              <p:cond delay="4000"/>
                            </p:stCondLst>
                            <p:childTnLst>
                              <p:par>
                                <p:cTn id="31" presetClass="entr" nodeType="afterEffect" presetSubtype="16" presetID="4" grpId="2" fill="hold">
                                  <p:stCondLst>
                                    <p:cond delay="0"/>
                                  </p:stCondLst>
                                  <p:iterate type="el" backwards="0">
                                    <p:tmAbs val="0"/>
                                  </p:iterate>
                                  <p:childTnLst>
                                    <p:set>
                                      <p:cBhvr>
                                        <p:cTn id="32" fill="hold"/>
                                        <p:tgtEl>
                                          <p:spTgt spid="690">
                                            <p:txEl>
                                              <p:pRg st="4" end="4"/>
                                            </p:txEl>
                                          </p:spTgt>
                                        </p:tgtEl>
                                        <p:attrNameLst>
                                          <p:attrName>style.visibility</p:attrName>
                                        </p:attrNameLst>
                                      </p:cBhvr>
                                      <p:to>
                                        <p:strVal val="visible"/>
                                      </p:to>
                                    </p:set>
                                    <p:animEffect filter="box(in)" transition="in">
                                      <p:cBhvr>
                                        <p:cTn id="33" dur="2000"/>
                                        <p:tgtEl>
                                          <p:spTgt spid="690">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Class="entr" nodeType="clickEffect" presetSubtype="16" presetID="4" grpId="2" fill="hold">
                                  <p:stCondLst>
                                    <p:cond delay="0"/>
                                  </p:stCondLst>
                                  <p:iterate type="el" backwards="0">
                                    <p:tmAbs val="0"/>
                                  </p:iterate>
                                  <p:childTnLst>
                                    <p:set>
                                      <p:cBhvr>
                                        <p:cTn id="37" fill="hold"/>
                                        <p:tgtEl>
                                          <p:spTgt spid="690">
                                            <p:txEl>
                                              <p:pRg st="5" end="5"/>
                                            </p:txEl>
                                          </p:spTgt>
                                        </p:tgtEl>
                                        <p:attrNameLst>
                                          <p:attrName>style.visibility</p:attrName>
                                        </p:attrNameLst>
                                      </p:cBhvr>
                                      <p:to>
                                        <p:strVal val="visible"/>
                                      </p:to>
                                    </p:set>
                                    <p:animEffect filter="box(in)" transition="in">
                                      <p:cBhvr>
                                        <p:cTn id="38" dur="2000"/>
                                        <p:tgtEl>
                                          <p:spTgt spid="690">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16" presetID="4" grpId="2" fill="hold">
                                  <p:stCondLst>
                                    <p:cond delay="0"/>
                                  </p:stCondLst>
                                  <p:iterate type="el" backwards="0">
                                    <p:tmAbs val="0"/>
                                  </p:iterate>
                                  <p:childTnLst>
                                    <p:set>
                                      <p:cBhvr>
                                        <p:cTn id="42" fill="hold"/>
                                        <p:tgtEl>
                                          <p:spTgt spid="690">
                                            <p:txEl>
                                              <p:pRg st="6" end="6"/>
                                            </p:txEl>
                                          </p:spTgt>
                                        </p:tgtEl>
                                        <p:attrNameLst>
                                          <p:attrName>style.visibility</p:attrName>
                                        </p:attrNameLst>
                                      </p:cBhvr>
                                      <p:to>
                                        <p:strVal val="visible"/>
                                      </p:to>
                                    </p:set>
                                    <p:animEffect filter="box(in)" transition="in">
                                      <p:cBhvr>
                                        <p:cTn id="43" dur="2000"/>
                                        <p:tgtEl>
                                          <p:spTgt spid="690">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Class="entr" nodeType="clickEffect" presetSubtype="16" presetID="4" grpId="2" fill="hold">
                                  <p:stCondLst>
                                    <p:cond delay="0"/>
                                  </p:stCondLst>
                                  <p:iterate type="el" backwards="0">
                                    <p:tmAbs val="0"/>
                                  </p:iterate>
                                  <p:childTnLst>
                                    <p:set>
                                      <p:cBhvr>
                                        <p:cTn id="47" fill="hold"/>
                                        <p:tgtEl>
                                          <p:spTgt spid="690">
                                            <p:txEl>
                                              <p:pRg st="7" end="7"/>
                                            </p:txEl>
                                          </p:spTgt>
                                        </p:tgtEl>
                                        <p:attrNameLst>
                                          <p:attrName>style.visibility</p:attrName>
                                        </p:attrNameLst>
                                      </p:cBhvr>
                                      <p:to>
                                        <p:strVal val="visible"/>
                                      </p:to>
                                    </p:set>
                                    <p:animEffect filter="box(in)" transition="in">
                                      <p:cBhvr>
                                        <p:cTn id="48" dur="2000"/>
                                        <p:tgtEl>
                                          <p:spTgt spid="690">
                                            <p:txEl>
                                              <p:pRg st="7" end="7"/>
                                            </p:txEl>
                                          </p:spTgt>
                                        </p:tgtEl>
                                      </p:cBhvr>
                                    </p:animEffect>
                                  </p:childTnLst>
                                </p:cTn>
                              </p:par>
                            </p:childTnLst>
                          </p:cTn>
                        </p:par>
                        <p:par>
                          <p:cTn id="49" fill="hold">
                            <p:stCondLst>
                              <p:cond delay="2000"/>
                            </p:stCondLst>
                            <p:childTnLst>
                              <p:par>
                                <p:cTn id="50" presetClass="entr" nodeType="afterEffect" presetSubtype="16" presetID="4" grpId="2" fill="hold">
                                  <p:stCondLst>
                                    <p:cond delay="0"/>
                                  </p:stCondLst>
                                  <p:iterate type="el" backwards="0">
                                    <p:tmAbs val="0"/>
                                  </p:iterate>
                                  <p:childTnLst>
                                    <p:set>
                                      <p:cBhvr>
                                        <p:cTn id="51" fill="hold"/>
                                        <p:tgtEl>
                                          <p:spTgt spid="690">
                                            <p:txEl>
                                              <p:pRg st="8" end="8"/>
                                            </p:txEl>
                                          </p:spTgt>
                                        </p:tgtEl>
                                        <p:attrNameLst>
                                          <p:attrName>style.visibility</p:attrName>
                                        </p:attrNameLst>
                                      </p:cBhvr>
                                      <p:to>
                                        <p:strVal val="visible"/>
                                      </p:to>
                                    </p:set>
                                    <p:animEffect filter="box(in)" transition="in">
                                      <p:cBhvr>
                                        <p:cTn id="52" dur="2000"/>
                                        <p:tgtEl>
                                          <p:spTgt spid="690">
                                            <p:txEl>
                                              <p:pRg st="8" end="8"/>
                                            </p:txEl>
                                          </p:spTgt>
                                        </p:tgtEl>
                                      </p:cBhvr>
                                    </p:animEffect>
                                  </p:childTnLst>
                                </p:cTn>
                              </p:par>
                            </p:childTnLst>
                          </p:cTn>
                        </p:par>
                        <p:par>
                          <p:cTn id="53" fill="hold">
                            <p:stCondLst>
                              <p:cond delay="4000"/>
                            </p:stCondLst>
                            <p:childTnLst>
                              <p:par>
                                <p:cTn id="54" presetClass="entr" nodeType="afterEffect" presetSubtype="16" presetID="4" grpId="2" fill="hold">
                                  <p:stCondLst>
                                    <p:cond delay="0"/>
                                  </p:stCondLst>
                                  <p:iterate type="el" backwards="0">
                                    <p:tmAbs val="0"/>
                                  </p:iterate>
                                  <p:childTnLst>
                                    <p:set>
                                      <p:cBhvr>
                                        <p:cTn id="55" fill="hold"/>
                                        <p:tgtEl>
                                          <p:spTgt spid="690">
                                            <p:txEl>
                                              <p:pRg st="9" end="9"/>
                                            </p:txEl>
                                          </p:spTgt>
                                        </p:tgtEl>
                                        <p:attrNameLst>
                                          <p:attrName>style.visibility</p:attrName>
                                        </p:attrNameLst>
                                      </p:cBhvr>
                                      <p:to>
                                        <p:strVal val="visible"/>
                                      </p:to>
                                    </p:set>
                                    <p:animEffect filter="box(in)" transition="in">
                                      <p:cBhvr>
                                        <p:cTn id="56" dur="2000"/>
                                        <p:tgtEl>
                                          <p:spTgt spid="690">
                                            <p:txEl>
                                              <p:pRg st="9" end="9"/>
                                            </p:txEl>
                                          </p:spTgt>
                                        </p:tgtEl>
                                      </p:cBhvr>
                                    </p:animEffect>
                                  </p:childTnLst>
                                </p:cTn>
                              </p:par>
                            </p:childTnLst>
                          </p:cTn>
                        </p:par>
                      </p:childTnLst>
                    </p:cTn>
                  </p:par>
                  <p:par>
                    <p:cTn id="57" fill="hold">
                      <p:stCondLst>
                        <p:cond delay="indefinite"/>
                      </p:stCondLst>
                      <p:childTnLst>
                        <p:par>
                          <p:cTn id="58" fill="hold">
                            <p:stCondLst>
                              <p:cond delay="0"/>
                            </p:stCondLst>
                            <p:childTnLst>
                              <p:par>
                                <p:cTn id="59" presetClass="entr" nodeType="clickEffect" presetSubtype="16" presetID="4" grpId="2" fill="hold">
                                  <p:stCondLst>
                                    <p:cond delay="0"/>
                                  </p:stCondLst>
                                  <p:iterate type="el" backwards="0">
                                    <p:tmAbs val="0"/>
                                  </p:iterate>
                                  <p:childTnLst>
                                    <p:set>
                                      <p:cBhvr>
                                        <p:cTn id="60" fill="hold"/>
                                        <p:tgtEl>
                                          <p:spTgt spid="690">
                                            <p:txEl>
                                              <p:pRg st="10" end="10"/>
                                            </p:txEl>
                                          </p:spTgt>
                                        </p:tgtEl>
                                        <p:attrNameLst>
                                          <p:attrName>style.visibility</p:attrName>
                                        </p:attrNameLst>
                                      </p:cBhvr>
                                      <p:to>
                                        <p:strVal val="visible"/>
                                      </p:to>
                                    </p:set>
                                    <p:animEffect filter="box(in)" transition="in">
                                      <p:cBhvr>
                                        <p:cTn id="61" dur="2000"/>
                                        <p:tgtEl>
                                          <p:spTgt spid="690">
                                            <p:txEl>
                                              <p:pRg st="10" end="10"/>
                                            </p:txEl>
                                          </p:spTgt>
                                        </p:tgtEl>
                                      </p:cBhvr>
                                    </p:animEffect>
                                  </p:childTnLst>
                                </p:cTn>
                              </p:par>
                            </p:childTnLst>
                          </p:cTn>
                        </p:par>
                      </p:childTnLst>
                    </p:cTn>
                  </p:par>
                  <p:par>
                    <p:cTn id="62" fill="hold">
                      <p:stCondLst>
                        <p:cond delay="indefinite"/>
                      </p:stCondLst>
                      <p:childTnLst>
                        <p:par>
                          <p:cTn id="63" fill="hold">
                            <p:stCondLst>
                              <p:cond delay="0"/>
                            </p:stCondLst>
                            <p:childTnLst>
                              <p:par>
                                <p:cTn id="64" presetClass="entr" nodeType="clickEffect" presetSubtype="16" presetID="4" grpId="2" fill="hold">
                                  <p:stCondLst>
                                    <p:cond delay="0"/>
                                  </p:stCondLst>
                                  <p:iterate type="el" backwards="0">
                                    <p:tmAbs val="0"/>
                                  </p:iterate>
                                  <p:childTnLst>
                                    <p:set>
                                      <p:cBhvr>
                                        <p:cTn id="65" fill="hold"/>
                                        <p:tgtEl>
                                          <p:spTgt spid="690">
                                            <p:txEl>
                                              <p:pRg st="11" end="11"/>
                                            </p:txEl>
                                          </p:spTgt>
                                        </p:tgtEl>
                                        <p:attrNameLst>
                                          <p:attrName>style.visibility</p:attrName>
                                        </p:attrNameLst>
                                      </p:cBhvr>
                                      <p:to>
                                        <p:strVal val="visible"/>
                                      </p:to>
                                    </p:set>
                                    <p:animEffect filter="box(in)" transition="in">
                                      <p:cBhvr>
                                        <p:cTn id="66" dur="2000"/>
                                        <p:tgtEl>
                                          <p:spTgt spid="690">
                                            <p:txEl>
                                              <p:pRg st="11" end="11"/>
                                            </p:txEl>
                                          </p:spTgt>
                                        </p:tgtEl>
                                      </p:cBhvr>
                                    </p:animEffect>
                                  </p:childTnLst>
                                </p:cTn>
                              </p:par>
                            </p:childTnLst>
                          </p:cTn>
                        </p:par>
                      </p:childTnLst>
                    </p:cTn>
                  </p:par>
                  <p:par>
                    <p:cTn id="67" fill="hold">
                      <p:stCondLst>
                        <p:cond delay="indefinite"/>
                      </p:stCondLst>
                      <p:childTnLst>
                        <p:par>
                          <p:cTn id="68" fill="hold">
                            <p:stCondLst>
                              <p:cond delay="0"/>
                            </p:stCondLst>
                            <p:childTnLst>
                              <p:par>
                                <p:cTn id="69" presetClass="entr" nodeType="clickEffect" presetSubtype="16" presetID="4" grpId="2" fill="hold">
                                  <p:stCondLst>
                                    <p:cond delay="0"/>
                                  </p:stCondLst>
                                  <p:iterate type="el" backwards="0">
                                    <p:tmAbs val="0"/>
                                  </p:iterate>
                                  <p:childTnLst>
                                    <p:set>
                                      <p:cBhvr>
                                        <p:cTn id="70" fill="hold"/>
                                        <p:tgtEl>
                                          <p:spTgt spid="690">
                                            <p:txEl>
                                              <p:pRg st="12" end="12"/>
                                            </p:txEl>
                                          </p:spTgt>
                                        </p:tgtEl>
                                        <p:attrNameLst>
                                          <p:attrName>style.visibility</p:attrName>
                                        </p:attrNameLst>
                                      </p:cBhvr>
                                      <p:to>
                                        <p:strVal val="visible"/>
                                      </p:to>
                                    </p:set>
                                    <p:animEffect filter="box(in)" transition="in">
                                      <p:cBhvr>
                                        <p:cTn id="71" dur="2000"/>
                                        <p:tgtEl>
                                          <p:spTgt spid="690">
                                            <p:txEl>
                                              <p:pRg st="12" end="1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690" grpId="2"/>
      <p:bldP build="whole" bldLvl="1" animBg="1" rev="0" advAuto="0" spid="689" grpId="1"/>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98" name="Rectangle 6"/>
          <p:cNvSpPr/>
          <p:nvPr/>
        </p:nvSpPr>
        <p:spPr>
          <a:xfrm>
            <a:off x="0" y="0"/>
            <a:ext cx="12192000" cy="6858000"/>
          </a:xfrm>
          <a:prstGeom prst="rect">
            <a:avLst/>
          </a:prstGeom>
          <a:solidFill>
            <a:srgbClr val="FFFFFF"/>
          </a:solidFill>
          <a:ln w="54999">
            <a:solidFill>
              <a:srgbClr val="FFFFFF"/>
            </a:solidFill>
          </a:ln>
        </p:spPr>
        <p:txBody>
          <a:bodyPr lIns="45719" rIns="45719" anchor="ctr"/>
          <a:lstStyle/>
          <a:p>
            <a:pPr algn="ctr">
              <a:defRPr>
                <a:solidFill>
                  <a:srgbClr val="FFFFFF"/>
                </a:solidFill>
                <a:latin typeface="Lucida Sans Unicode"/>
                <a:ea typeface="Lucida Sans Unicode"/>
                <a:cs typeface="Lucida Sans Unicode"/>
                <a:sym typeface="Lucida Sans Unicode"/>
              </a:defRPr>
            </a:pPr>
          </a:p>
        </p:txBody>
      </p:sp>
      <p:sp>
        <p:nvSpPr>
          <p:cNvPr id="699" name="Content Placeholder 2"/>
          <p:cNvSpPr txBox="1"/>
          <p:nvPr>
            <p:ph type="body" sz="half" idx="1"/>
          </p:nvPr>
        </p:nvSpPr>
        <p:spPr>
          <a:xfrm>
            <a:off x="838202" y="1825625"/>
            <a:ext cx="5387503" cy="4699000"/>
          </a:xfrm>
          <a:prstGeom prst="rect">
            <a:avLst/>
          </a:prstGeom>
        </p:spPr>
        <p:txBody>
          <a:bodyPr/>
          <a:lstStyle/>
          <a:p>
            <a:pPr marL="0" indent="0">
              <a:buSzTx/>
              <a:buFont typeface="Wingdings 3"/>
              <a:buNone/>
              <a:defRPr b="1" sz="1300">
                <a:latin typeface="Arial"/>
                <a:ea typeface="Arial"/>
                <a:cs typeface="Arial"/>
                <a:sym typeface="Arial"/>
              </a:defRPr>
            </a:pPr>
            <a:r>
              <a:t>Fair Labor Practices</a:t>
            </a:r>
          </a:p>
          <a:p>
            <a:pPr>
              <a:defRPr sz="1300">
                <a:latin typeface="Arial"/>
                <a:ea typeface="Arial"/>
                <a:cs typeface="Arial"/>
                <a:sym typeface="Arial"/>
              </a:defRPr>
            </a:pPr>
            <a:r>
              <a:t>Apple emphasizes fair labor practices in its supply chain.</a:t>
            </a:r>
          </a:p>
          <a:p>
            <a:pPr>
              <a:defRPr sz="1300">
                <a:latin typeface="Arial"/>
                <a:ea typeface="Arial"/>
                <a:cs typeface="Arial"/>
                <a:sym typeface="Arial"/>
              </a:defRPr>
            </a:pPr>
            <a:r>
              <a:t>Implemented strict supplier guidelines and audits to ensure compliance </a:t>
            </a:r>
          </a:p>
          <a:p>
            <a:pPr>
              <a:defRPr sz="1300">
                <a:latin typeface="Arial"/>
                <a:ea typeface="Arial"/>
                <a:cs typeface="Arial"/>
                <a:sym typeface="Arial"/>
              </a:defRPr>
            </a:pPr>
          </a:p>
          <a:p>
            <a:pPr marL="0" indent="0">
              <a:buSzTx/>
              <a:buFont typeface="Wingdings 3"/>
              <a:buNone/>
              <a:defRPr sz="1300">
                <a:latin typeface="Arial"/>
                <a:ea typeface="Arial"/>
                <a:cs typeface="Arial"/>
                <a:sym typeface="Arial"/>
              </a:defRPr>
            </a:pPr>
          </a:p>
          <a:p>
            <a:pPr marL="0" indent="0">
              <a:buSzTx/>
              <a:buFont typeface="Wingdings 3"/>
              <a:buNone/>
              <a:defRPr b="1" sz="1300">
                <a:latin typeface="Arial"/>
                <a:ea typeface="Arial"/>
                <a:cs typeface="Arial"/>
                <a:sym typeface="Arial"/>
              </a:defRPr>
            </a:pPr>
            <a:r>
              <a:t>Environmental Sustainability</a:t>
            </a:r>
          </a:p>
          <a:p>
            <a:pPr>
              <a:defRPr sz="1300">
                <a:latin typeface="Arial"/>
                <a:ea typeface="Arial"/>
                <a:cs typeface="Arial"/>
                <a:sym typeface="Arial"/>
              </a:defRPr>
            </a:pPr>
            <a:r>
              <a:t>Committed to environmental sustainability.</a:t>
            </a:r>
          </a:p>
          <a:p>
            <a:pPr>
              <a:defRPr sz="1300">
                <a:latin typeface="Arial"/>
                <a:ea typeface="Arial"/>
                <a:cs typeface="Arial"/>
                <a:sym typeface="Arial"/>
              </a:defRPr>
            </a:pPr>
            <a:r>
              <a:t>Invests in renewable energy and energy efficiency.</a:t>
            </a:r>
          </a:p>
          <a:p>
            <a:pPr>
              <a:defRPr sz="1300"/>
            </a:pPr>
          </a:p>
          <a:p>
            <a:pPr marL="0" indent="0">
              <a:buSzTx/>
              <a:buFont typeface="Wingdings 3"/>
              <a:buNone/>
              <a:defRPr sz="1300"/>
            </a:pPr>
          </a:p>
          <a:p>
            <a:pPr marL="0" indent="0">
              <a:buSzTx/>
              <a:buFont typeface="Wingdings 3"/>
              <a:buNone/>
              <a:defRPr b="1" sz="1300">
                <a:latin typeface="Arial"/>
                <a:ea typeface="Arial"/>
                <a:cs typeface="Arial"/>
                <a:sym typeface="Arial"/>
              </a:defRPr>
            </a:pPr>
            <a:r>
              <a:t>Transparency and Accountability</a:t>
            </a:r>
          </a:p>
          <a:p>
            <a:pPr>
              <a:defRPr sz="1300">
                <a:latin typeface="Arial"/>
                <a:ea typeface="Arial"/>
                <a:cs typeface="Arial"/>
                <a:sym typeface="Arial"/>
              </a:defRPr>
            </a:pPr>
            <a:r>
              <a:t>Maintains transparency and accountability in supply chain management.</a:t>
            </a:r>
          </a:p>
          <a:p>
            <a:pPr>
              <a:defRPr sz="1300">
                <a:latin typeface="Arial"/>
                <a:ea typeface="Arial"/>
                <a:cs typeface="Arial"/>
                <a:sym typeface="Arial"/>
              </a:defRPr>
            </a:pPr>
            <a:r>
              <a:t>Publishes annual reports like the Environmental Progress Report for stakeholders (Apple Inc., 2023).</a:t>
            </a:r>
          </a:p>
        </p:txBody>
      </p:sp>
      <p:pic>
        <p:nvPicPr>
          <p:cNvPr id="700" name="Picture 3" descr="Picture 3"/>
          <p:cNvPicPr>
            <a:picLocks noChangeAspect="1"/>
          </p:cNvPicPr>
          <p:nvPr/>
        </p:nvPicPr>
        <p:blipFill>
          <a:blip r:embed="rId3">
            <a:extLst/>
          </a:blip>
          <a:srcRect l="28270" t="0" r="21909" b="0"/>
          <a:stretch>
            <a:fillRect/>
          </a:stretch>
        </p:blipFill>
        <p:spPr>
          <a:xfrm>
            <a:off x="6621292" y="1295415"/>
            <a:ext cx="5570539" cy="55626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3085" y="0"/>
                </a:moveTo>
                <a:cubicBezTo>
                  <a:pt x="5858" y="0"/>
                  <a:pt x="0" y="5867"/>
                  <a:pt x="0" y="13104"/>
                </a:cubicBezTo>
                <a:cubicBezTo>
                  <a:pt x="0" y="16270"/>
                  <a:pt x="1122" y="19175"/>
                  <a:pt x="2989" y="21440"/>
                </a:cubicBezTo>
                <a:lnTo>
                  <a:pt x="3133" y="21600"/>
                </a:lnTo>
                <a:lnTo>
                  <a:pt x="21600" y="21600"/>
                </a:lnTo>
                <a:lnTo>
                  <a:pt x="21600" y="3167"/>
                </a:lnTo>
                <a:lnTo>
                  <a:pt x="21409" y="2993"/>
                </a:lnTo>
                <a:cubicBezTo>
                  <a:pt x="19147" y="1123"/>
                  <a:pt x="16247" y="0"/>
                  <a:pt x="13085" y="0"/>
                </a:cubicBezTo>
                <a:close/>
              </a:path>
            </a:pathLst>
          </a:custGeom>
          <a:ln w="12700">
            <a:miter lim="400000"/>
          </a:ln>
        </p:spPr>
      </p:pic>
      <p:sp>
        <p:nvSpPr>
          <p:cNvPr id="701" name="TextBox 9"/>
          <p:cNvSpPr txBox="1"/>
          <p:nvPr/>
        </p:nvSpPr>
        <p:spPr>
          <a:xfrm>
            <a:off x="969648" y="333378"/>
            <a:ext cx="5605929" cy="828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b="1" sz="4800">
                <a:ln w="17780" cap="flat">
                  <a:solidFill>
                    <a:srgbClr val="FFFFFF"/>
                  </a:solidFill>
                  <a:prstDash val="solid"/>
                  <a:miter lim="800000"/>
                </a:ln>
                <a:gradFill flip="none" rotWithShape="1">
                  <a:gsLst>
                    <a:gs pos="0">
                      <a:srgbClr val="515151"/>
                    </a:gs>
                    <a:gs pos="49000">
                      <a:srgbClr val="595959"/>
                    </a:gs>
                    <a:gs pos="50000">
                      <a:srgbClr val="000000"/>
                    </a:gs>
                    <a:gs pos="95000">
                      <a:srgbClr val="000000"/>
                    </a:gs>
                    <a:gs pos="100000">
                      <a:srgbClr val="000000"/>
                    </a:gs>
                  </a:gsLst>
                  <a:lin ang="5400000" scaled="0"/>
                </a:gradFill>
                <a:effectLst>
                  <a:outerShdw sx="100000" sy="100000" kx="0" ky="0" algn="b" rotWithShape="0" blurRad="50800" dist="0" dir="0">
                    <a:srgbClr val="000000"/>
                  </a:outerShdw>
                </a:effectLst>
                <a:latin typeface="Aptos(body)"/>
                <a:ea typeface="Aptos(body)"/>
                <a:cs typeface="Aptos(body)"/>
                <a:sym typeface="Aptos(body)"/>
              </a:defRPr>
            </a:lvl1pPr>
          </a:lstStyle>
          <a:p>
            <a:pPr/>
            <a:r>
              <a:t>Ethics</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 grpId="1" fill="hold">
                                  <p:stCondLst>
                                    <p:cond delay="0"/>
                                  </p:stCondLst>
                                  <p:iterate type="el" backwards="0">
                                    <p:tmAbs val="0"/>
                                  </p:iterate>
                                  <p:childTnLst>
                                    <p:set>
                                      <p:cBhvr>
                                        <p:cTn id="6" fill="hold"/>
                                        <p:tgtEl>
                                          <p:spTgt spid="701"/>
                                        </p:tgtEl>
                                        <p:attrNameLst>
                                          <p:attrName>style.visibility</p:attrName>
                                        </p:attrNameLst>
                                      </p:cBhvr>
                                      <p:to>
                                        <p:strVal val="visible"/>
                                      </p:to>
                                    </p:set>
                                    <p:anim calcmode="lin" valueType="num">
                                      <p:cBhvr>
                                        <p:cTn id="7" dur="455" fill="hold"/>
                                        <p:tgtEl>
                                          <p:spTgt spid="701"/>
                                        </p:tgtEl>
                                        <p:attrNameLst>
                                          <p:attrName>ppt_x</p:attrName>
                                        </p:attrNameLst>
                                      </p:cBhvr>
                                      <p:tavLst>
                                        <p:tav tm="0">
                                          <p:val>
                                            <p:strVal val="#ppt_x"/>
                                          </p:val>
                                        </p:tav>
                                        <p:tav tm="100000">
                                          <p:val>
                                            <p:strVal val="#ppt_x"/>
                                          </p:val>
                                        </p:tav>
                                      </p:tavLst>
                                    </p:anim>
                                    <p:anim calcmode="lin" valueType="num">
                                      <p:cBhvr>
                                        <p:cTn id="8" dur="455" fill="hold"/>
                                        <p:tgtEl>
                                          <p:spTgt spid="701"/>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6" presetID="23" grpId="2" fill="hold">
                                  <p:stCondLst>
                                    <p:cond delay="0"/>
                                  </p:stCondLst>
                                  <p:iterate type="el" backwards="0">
                                    <p:tmAbs val="0"/>
                                  </p:iterate>
                                  <p:childTnLst>
                                    <p:set>
                                      <p:cBhvr>
                                        <p:cTn id="12" fill="hold"/>
                                        <p:tgtEl>
                                          <p:spTgt spid="699">
                                            <p:bg/>
                                          </p:spTgt>
                                        </p:tgtEl>
                                        <p:attrNameLst>
                                          <p:attrName>style.visibility</p:attrName>
                                        </p:attrNameLst>
                                      </p:cBhvr>
                                      <p:to>
                                        <p:strVal val="visible"/>
                                      </p:to>
                                    </p:set>
                                    <p:anim calcmode="lin" valueType="num">
                                      <p:cBhvr>
                                        <p:cTn id="13" dur="500" fill="hold"/>
                                        <p:tgtEl>
                                          <p:spTgt spid="699">
                                            <p:bg/>
                                          </p:spTgt>
                                        </p:tgtEl>
                                        <p:attrNameLst>
                                          <p:attrName>ppt_w</p:attrName>
                                        </p:attrNameLst>
                                      </p:cBhvr>
                                      <p:tavLst>
                                        <p:tav tm="0">
                                          <p:val>
                                            <p:fltVal val="0"/>
                                          </p:val>
                                        </p:tav>
                                        <p:tav tm="100000">
                                          <p:val>
                                            <p:strVal val="#ppt_w"/>
                                          </p:val>
                                        </p:tav>
                                      </p:tavLst>
                                    </p:anim>
                                    <p:anim calcmode="lin" valueType="num">
                                      <p:cBhvr>
                                        <p:cTn id="14" dur="500" fill="hold"/>
                                        <p:tgtEl>
                                          <p:spTgt spid="699">
                                            <p:bg/>
                                          </p:spTgt>
                                        </p:tgtEl>
                                        <p:attrNameLst>
                                          <p:attrName>ppt_h</p:attrName>
                                        </p:attrNameLst>
                                      </p:cBhvr>
                                      <p:tavLst>
                                        <p:tav tm="0">
                                          <p:val>
                                            <p:fltVal val="0"/>
                                          </p:val>
                                        </p:tav>
                                        <p:tav tm="100000">
                                          <p:val>
                                            <p:strVal val="#ppt_h"/>
                                          </p:val>
                                        </p:tav>
                                      </p:tavLst>
                                    </p:anim>
                                  </p:childTnLst>
                                </p:cTn>
                              </p:par>
                              <p:par>
                                <p:cTn id="15" presetClass="entr" nodeType="withEffect" presetSubtype="16" presetID="23" grpId="2" fill="hold">
                                  <p:stCondLst>
                                    <p:cond delay="0"/>
                                  </p:stCondLst>
                                  <p:iterate type="el" backwards="0">
                                    <p:tmAbs val="0"/>
                                  </p:iterate>
                                  <p:childTnLst>
                                    <p:set>
                                      <p:cBhvr>
                                        <p:cTn id="16" fill="hold"/>
                                        <p:tgtEl>
                                          <p:spTgt spid="699">
                                            <p:txEl>
                                              <p:pRg st="0" end="0"/>
                                            </p:txEl>
                                          </p:spTgt>
                                        </p:tgtEl>
                                        <p:attrNameLst>
                                          <p:attrName>style.visibility</p:attrName>
                                        </p:attrNameLst>
                                      </p:cBhvr>
                                      <p:to>
                                        <p:strVal val="visible"/>
                                      </p:to>
                                    </p:set>
                                    <p:anim calcmode="lin" valueType="num">
                                      <p:cBhvr>
                                        <p:cTn id="17" dur="500" fill="hold"/>
                                        <p:tgtEl>
                                          <p:spTgt spid="699">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699">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16" presetID="23" grpId="2" fill="hold">
                                  <p:stCondLst>
                                    <p:cond delay="0"/>
                                  </p:stCondLst>
                                  <p:iterate type="el" backwards="0">
                                    <p:tmAbs val="0"/>
                                  </p:iterate>
                                  <p:childTnLst>
                                    <p:set>
                                      <p:cBhvr>
                                        <p:cTn id="22" fill="hold"/>
                                        <p:tgtEl>
                                          <p:spTgt spid="699">
                                            <p:txEl>
                                              <p:pRg st="1" end="1"/>
                                            </p:txEl>
                                          </p:spTgt>
                                        </p:tgtEl>
                                        <p:attrNameLst>
                                          <p:attrName>style.visibility</p:attrName>
                                        </p:attrNameLst>
                                      </p:cBhvr>
                                      <p:to>
                                        <p:strVal val="visible"/>
                                      </p:to>
                                    </p:set>
                                    <p:anim calcmode="lin" valueType="num">
                                      <p:cBhvr>
                                        <p:cTn id="23" dur="500" fill="hold"/>
                                        <p:tgtEl>
                                          <p:spTgt spid="699">
                                            <p:txEl>
                                              <p:pRg st="1" end="1"/>
                                            </p:txEl>
                                          </p:spTgt>
                                        </p:tgtEl>
                                        <p:attrNameLst>
                                          <p:attrName>ppt_w</p:attrName>
                                        </p:attrNameLst>
                                      </p:cBhvr>
                                      <p:tavLst>
                                        <p:tav tm="0">
                                          <p:val>
                                            <p:fltVal val="0"/>
                                          </p:val>
                                        </p:tav>
                                        <p:tav tm="100000">
                                          <p:val>
                                            <p:strVal val="#ppt_w"/>
                                          </p:val>
                                        </p:tav>
                                      </p:tavLst>
                                    </p:anim>
                                    <p:anim calcmode="lin" valueType="num">
                                      <p:cBhvr>
                                        <p:cTn id="24" dur="500" fill="hold"/>
                                        <p:tgtEl>
                                          <p:spTgt spid="699">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16" presetID="23" grpId="2" fill="hold">
                                  <p:stCondLst>
                                    <p:cond delay="0"/>
                                  </p:stCondLst>
                                  <p:iterate type="el" backwards="0">
                                    <p:tmAbs val="0"/>
                                  </p:iterate>
                                  <p:childTnLst>
                                    <p:set>
                                      <p:cBhvr>
                                        <p:cTn id="28" fill="hold"/>
                                        <p:tgtEl>
                                          <p:spTgt spid="699">
                                            <p:txEl>
                                              <p:pRg st="2" end="2"/>
                                            </p:txEl>
                                          </p:spTgt>
                                        </p:tgtEl>
                                        <p:attrNameLst>
                                          <p:attrName>style.visibility</p:attrName>
                                        </p:attrNameLst>
                                      </p:cBhvr>
                                      <p:to>
                                        <p:strVal val="visible"/>
                                      </p:to>
                                    </p:set>
                                    <p:anim calcmode="lin" valueType="num">
                                      <p:cBhvr>
                                        <p:cTn id="29" dur="500" fill="hold"/>
                                        <p:tgtEl>
                                          <p:spTgt spid="699">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699">
                                            <p:txEl>
                                              <p:pRg st="2" end="2"/>
                                            </p:txEl>
                                          </p:spTgt>
                                        </p:tgtEl>
                                        <p:attrNameLst>
                                          <p:attrName>ppt_h</p:attrName>
                                        </p:attrNameLst>
                                      </p:cBhvr>
                                      <p:tavLst>
                                        <p:tav tm="0">
                                          <p:val>
                                            <p:fltVal val="0"/>
                                          </p:val>
                                        </p:tav>
                                        <p:tav tm="100000">
                                          <p:val>
                                            <p:strVal val="#ppt_h"/>
                                          </p:val>
                                        </p:tav>
                                      </p:tavLst>
                                    </p:anim>
                                  </p:childTnLst>
                                </p:cTn>
                              </p:par>
                            </p:childTnLst>
                          </p:cTn>
                        </p:par>
                        <p:par>
                          <p:cTn id="31" fill="hold">
                            <p:stCondLst>
                              <p:cond delay="500"/>
                            </p:stCondLst>
                            <p:childTnLst>
                              <p:par>
                                <p:cTn id="32" presetClass="entr" nodeType="afterEffect" presetSubtype="16" presetID="23" grpId="2" fill="hold">
                                  <p:stCondLst>
                                    <p:cond delay="0"/>
                                  </p:stCondLst>
                                  <p:iterate type="el" backwards="0">
                                    <p:tmAbs val="0"/>
                                  </p:iterate>
                                  <p:childTnLst>
                                    <p:set>
                                      <p:cBhvr>
                                        <p:cTn id="33" fill="hold"/>
                                        <p:tgtEl>
                                          <p:spTgt spid="699">
                                            <p:txEl>
                                              <p:pRg st="3" end="3"/>
                                            </p:txEl>
                                          </p:spTgt>
                                        </p:tgtEl>
                                        <p:attrNameLst>
                                          <p:attrName>style.visibility</p:attrName>
                                        </p:attrNameLst>
                                      </p:cBhvr>
                                      <p:to>
                                        <p:strVal val="visible"/>
                                      </p:to>
                                    </p:set>
                                    <p:anim calcmode="lin" valueType="num">
                                      <p:cBhvr>
                                        <p:cTn id="34" dur="500" fill="hold"/>
                                        <p:tgtEl>
                                          <p:spTgt spid="699">
                                            <p:txEl>
                                              <p:pRg st="3" end="3"/>
                                            </p:txEl>
                                          </p:spTgt>
                                        </p:tgtEl>
                                        <p:attrNameLst>
                                          <p:attrName>ppt_w</p:attrName>
                                        </p:attrNameLst>
                                      </p:cBhvr>
                                      <p:tavLst>
                                        <p:tav tm="0">
                                          <p:val>
                                            <p:fltVal val="0"/>
                                          </p:val>
                                        </p:tav>
                                        <p:tav tm="100000">
                                          <p:val>
                                            <p:strVal val="#ppt_w"/>
                                          </p:val>
                                        </p:tav>
                                      </p:tavLst>
                                    </p:anim>
                                    <p:anim calcmode="lin" valueType="num">
                                      <p:cBhvr>
                                        <p:cTn id="35" dur="500" fill="hold"/>
                                        <p:tgtEl>
                                          <p:spTgt spid="699">
                                            <p:txEl>
                                              <p:pRg st="3" end="3"/>
                                            </p:txEl>
                                          </p:spTgt>
                                        </p:tgtEl>
                                        <p:attrNameLst>
                                          <p:attrName>ppt_h</p:attrName>
                                        </p:attrNameLst>
                                      </p:cBhvr>
                                      <p:tavLst>
                                        <p:tav tm="0">
                                          <p:val>
                                            <p:fltVal val="0"/>
                                          </p:val>
                                        </p:tav>
                                        <p:tav tm="100000">
                                          <p:val>
                                            <p:strVal val="#ppt_h"/>
                                          </p:val>
                                        </p:tav>
                                      </p:tavLst>
                                    </p:anim>
                                  </p:childTnLst>
                                </p:cTn>
                              </p:par>
                            </p:childTnLst>
                          </p:cTn>
                        </p:par>
                        <p:par>
                          <p:cTn id="36" fill="hold">
                            <p:stCondLst>
                              <p:cond delay="1000"/>
                            </p:stCondLst>
                            <p:childTnLst>
                              <p:par>
                                <p:cTn id="37" presetClass="entr" nodeType="afterEffect" presetSubtype="16" presetID="23" grpId="2" fill="hold">
                                  <p:stCondLst>
                                    <p:cond delay="0"/>
                                  </p:stCondLst>
                                  <p:iterate type="el" backwards="0">
                                    <p:tmAbs val="0"/>
                                  </p:iterate>
                                  <p:childTnLst>
                                    <p:set>
                                      <p:cBhvr>
                                        <p:cTn id="38" fill="hold"/>
                                        <p:tgtEl>
                                          <p:spTgt spid="699">
                                            <p:txEl>
                                              <p:pRg st="4" end="4"/>
                                            </p:txEl>
                                          </p:spTgt>
                                        </p:tgtEl>
                                        <p:attrNameLst>
                                          <p:attrName>style.visibility</p:attrName>
                                        </p:attrNameLst>
                                      </p:cBhvr>
                                      <p:to>
                                        <p:strVal val="visible"/>
                                      </p:to>
                                    </p:set>
                                    <p:anim calcmode="lin" valueType="num">
                                      <p:cBhvr>
                                        <p:cTn id="39" dur="500" fill="hold"/>
                                        <p:tgtEl>
                                          <p:spTgt spid="699">
                                            <p:txEl>
                                              <p:pRg st="4" end="4"/>
                                            </p:txEl>
                                          </p:spTgt>
                                        </p:tgtEl>
                                        <p:attrNameLst>
                                          <p:attrName>ppt_w</p:attrName>
                                        </p:attrNameLst>
                                      </p:cBhvr>
                                      <p:tavLst>
                                        <p:tav tm="0">
                                          <p:val>
                                            <p:fltVal val="0"/>
                                          </p:val>
                                        </p:tav>
                                        <p:tav tm="100000">
                                          <p:val>
                                            <p:strVal val="#ppt_w"/>
                                          </p:val>
                                        </p:tav>
                                      </p:tavLst>
                                    </p:anim>
                                    <p:anim calcmode="lin" valueType="num">
                                      <p:cBhvr>
                                        <p:cTn id="40" dur="500" fill="hold"/>
                                        <p:tgtEl>
                                          <p:spTgt spid="699">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16" presetID="23" grpId="2" fill="hold">
                                  <p:stCondLst>
                                    <p:cond delay="0"/>
                                  </p:stCondLst>
                                  <p:iterate type="el" backwards="0">
                                    <p:tmAbs val="0"/>
                                  </p:iterate>
                                  <p:childTnLst>
                                    <p:set>
                                      <p:cBhvr>
                                        <p:cTn id="44" fill="hold"/>
                                        <p:tgtEl>
                                          <p:spTgt spid="699">
                                            <p:txEl>
                                              <p:pRg st="5" end="5"/>
                                            </p:txEl>
                                          </p:spTgt>
                                        </p:tgtEl>
                                        <p:attrNameLst>
                                          <p:attrName>style.visibility</p:attrName>
                                        </p:attrNameLst>
                                      </p:cBhvr>
                                      <p:to>
                                        <p:strVal val="visible"/>
                                      </p:to>
                                    </p:set>
                                    <p:anim calcmode="lin" valueType="num">
                                      <p:cBhvr>
                                        <p:cTn id="45" dur="500" fill="hold"/>
                                        <p:tgtEl>
                                          <p:spTgt spid="699">
                                            <p:txEl>
                                              <p:pRg st="5" end="5"/>
                                            </p:txEl>
                                          </p:spTgt>
                                        </p:tgtEl>
                                        <p:attrNameLst>
                                          <p:attrName>ppt_w</p:attrName>
                                        </p:attrNameLst>
                                      </p:cBhvr>
                                      <p:tavLst>
                                        <p:tav tm="0">
                                          <p:val>
                                            <p:fltVal val="0"/>
                                          </p:val>
                                        </p:tav>
                                        <p:tav tm="100000">
                                          <p:val>
                                            <p:strVal val="#ppt_w"/>
                                          </p:val>
                                        </p:tav>
                                      </p:tavLst>
                                    </p:anim>
                                    <p:anim calcmode="lin" valueType="num">
                                      <p:cBhvr>
                                        <p:cTn id="46" dur="500" fill="hold"/>
                                        <p:tgtEl>
                                          <p:spTgt spid="699">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47" fill="hold">
                      <p:stCondLst>
                        <p:cond delay="indefinite"/>
                      </p:stCondLst>
                      <p:childTnLst>
                        <p:par>
                          <p:cTn id="48" fill="hold">
                            <p:stCondLst>
                              <p:cond delay="0"/>
                            </p:stCondLst>
                            <p:childTnLst>
                              <p:par>
                                <p:cTn id="49" presetClass="entr" nodeType="clickEffect" presetSubtype="16" presetID="23" grpId="2" fill="hold">
                                  <p:stCondLst>
                                    <p:cond delay="0"/>
                                  </p:stCondLst>
                                  <p:iterate type="el" backwards="0">
                                    <p:tmAbs val="0"/>
                                  </p:iterate>
                                  <p:childTnLst>
                                    <p:set>
                                      <p:cBhvr>
                                        <p:cTn id="50" fill="hold"/>
                                        <p:tgtEl>
                                          <p:spTgt spid="699">
                                            <p:txEl>
                                              <p:pRg st="6" end="6"/>
                                            </p:txEl>
                                          </p:spTgt>
                                        </p:tgtEl>
                                        <p:attrNameLst>
                                          <p:attrName>style.visibility</p:attrName>
                                        </p:attrNameLst>
                                      </p:cBhvr>
                                      <p:to>
                                        <p:strVal val="visible"/>
                                      </p:to>
                                    </p:set>
                                    <p:anim calcmode="lin" valueType="num">
                                      <p:cBhvr>
                                        <p:cTn id="51" dur="500" fill="hold"/>
                                        <p:tgtEl>
                                          <p:spTgt spid="699">
                                            <p:txEl>
                                              <p:pRg st="6" end="6"/>
                                            </p:txEl>
                                          </p:spTgt>
                                        </p:tgtEl>
                                        <p:attrNameLst>
                                          <p:attrName>ppt_w</p:attrName>
                                        </p:attrNameLst>
                                      </p:cBhvr>
                                      <p:tavLst>
                                        <p:tav tm="0">
                                          <p:val>
                                            <p:fltVal val="0"/>
                                          </p:val>
                                        </p:tav>
                                        <p:tav tm="100000">
                                          <p:val>
                                            <p:strVal val="#ppt_w"/>
                                          </p:val>
                                        </p:tav>
                                      </p:tavLst>
                                    </p:anim>
                                    <p:anim calcmode="lin" valueType="num">
                                      <p:cBhvr>
                                        <p:cTn id="52" dur="500" fill="hold"/>
                                        <p:tgtEl>
                                          <p:spTgt spid="699">
                                            <p:txEl>
                                              <p:pRg st="6" end="6"/>
                                            </p:txEl>
                                          </p:spTgt>
                                        </p:tgtEl>
                                        <p:attrNameLst>
                                          <p:attrName>ppt_h</p:attrName>
                                        </p:attrNameLst>
                                      </p:cBhvr>
                                      <p:tavLst>
                                        <p:tav tm="0">
                                          <p:val>
                                            <p:fltVal val="0"/>
                                          </p:val>
                                        </p:tav>
                                        <p:tav tm="100000">
                                          <p:val>
                                            <p:strVal val="#ppt_h"/>
                                          </p:val>
                                        </p:tav>
                                      </p:tavLst>
                                    </p:anim>
                                  </p:childTnLst>
                                </p:cTn>
                              </p:par>
                            </p:childTnLst>
                          </p:cTn>
                        </p:par>
                      </p:childTnLst>
                    </p:cTn>
                  </p:par>
                  <p:par>
                    <p:cTn id="53" fill="hold">
                      <p:stCondLst>
                        <p:cond delay="indefinite"/>
                      </p:stCondLst>
                      <p:childTnLst>
                        <p:par>
                          <p:cTn id="54" fill="hold">
                            <p:stCondLst>
                              <p:cond delay="0"/>
                            </p:stCondLst>
                            <p:childTnLst>
                              <p:par>
                                <p:cTn id="55" presetClass="entr" nodeType="clickEffect" presetSubtype="16" presetID="23" grpId="2" fill="hold">
                                  <p:stCondLst>
                                    <p:cond delay="0"/>
                                  </p:stCondLst>
                                  <p:iterate type="el" backwards="0">
                                    <p:tmAbs val="0"/>
                                  </p:iterate>
                                  <p:childTnLst>
                                    <p:set>
                                      <p:cBhvr>
                                        <p:cTn id="56" fill="hold"/>
                                        <p:tgtEl>
                                          <p:spTgt spid="699">
                                            <p:txEl>
                                              <p:pRg st="7" end="7"/>
                                            </p:txEl>
                                          </p:spTgt>
                                        </p:tgtEl>
                                        <p:attrNameLst>
                                          <p:attrName>style.visibility</p:attrName>
                                        </p:attrNameLst>
                                      </p:cBhvr>
                                      <p:to>
                                        <p:strVal val="visible"/>
                                      </p:to>
                                    </p:set>
                                    <p:anim calcmode="lin" valueType="num">
                                      <p:cBhvr>
                                        <p:cTn id="57" dur="500" fill="hold"/>
                                        <p:tgtEl>
                                          <p:spTgt spid="699">
                                            <p:txEl>
                                              <p:pRg st="7" end="7"/>
                                            </p:txEl>
                                          </p:spTgt>
                                        </p:tgtEl>
                                        <p:attrNameLst>
                                          <p:attrName>ppt_w</p:attrName>
                                        </p:attrNameLst>
                                      </p:cBhvr>
                                      <p:tavLst>
                                        <p:tav tm="0">
                                          <p:val>
                                            <p:fltVal val="0"/>
                                          </p:val>
                                        </p:tav>
                                        <p:tav tm="100000">
                                          <p:val>
                                            <p:strVal val="#ppt_w"/>
                                          </p:val>
                                        </p:tav>
                                      </p:tavLst>
                                    </p:anim>
                                    <p:anim calcmode="lin" valueType="num">
                                      <p:cBhvr>
                                        <p:cTn id="58" dur="500" fill="hold"/>
                                        <p:tgtEl>
                                          <p:spTgt spid="699">
                                            <p:txEl>
                                              <p:pRg st="7" end="7"/>
                                            </p:txEl>
                                          </p:spTgt>
                                        </p:tgtEl>
                                        <p:attrNameLst>
                                          <p:attrName>ppt_h</p:attrName>
                                        </p:attrNameLst>
                                      </p:cBhvr>
                                      <p:tavLst>
                                        <p:tav tm="0">
                                          <p:val>
                                            <p:fltVal val="0"/>
                                          </p:val>
                                        </p:tav>
                                        <p:tav tm="100000">
                                          <p:val>
                                            <p:strVal val="#ppt_h"/>
                                          </p:val>
                                        </p:tav>
                                      </p:tavLst>
                                    </p:anim>
                                  </p:childTnLst>
                                </p:cTn>
                              </p:par>
                            </p:childTnLst>
                          </p:cTn>
                        </p:par>
                        <p:par>
                          <p:cTn id="59" fill="hold">
                            <p:stCondLst>
                              <p:cond delay="500"/>
                            </p:stCondLst>
                            <p:childTnLst>
                              <p:par>
                                <p:cTn id="60" presetClass="entr" nodeType="afterEffect" presetSubtype="16" presetID="23" grpId="2" fill="hold">
                                  <p:stCondLst>
                                    <p:cond delay="0"/>
                                  </p:stCondLst>
                                  <p:iterate type="el" backwards="0">
                                    <p:tmAbs val="0"/>
                                  </p:iterate>
                                  <p:childTnLst>
                                    <p:set>
                                      <p:cBhvr>
                                        <p:cTn id="61" fill="hold"/>
                                        <p:tgtEl>
                                          <p:spTgt spid="699">
                                            <p:txEl>
                                              <p:pRg st="8" end="8"/>
                                            </p:txEl>
                                          </p:spTgt>
                                        </p:tgtEl>
                                        <p:attrNameLst>
                                          <p:attrName>style.visibility</p:attrName>
                                        </p:attrNameLst>
                                      </p:cBhvr>
                                      <p:to>
                                        <p:strVal val="visible"/>
                                      </p:to>
                                    </p:set>
                                    <p:anim calcmode="lin" valueType="num">
                                      <p:cBhvr>
                                        <p:cTn id="62" dur="500" fill="hold"/>
                                        <p:tgtEl>
                                          <p:spTgt spid="699">
                                            <p:txEl>
                                              <p:pRg st="8" end="8"/>
                                            </p:txEl>
                                          </p:spTgt>
                                        </p:tgtEl>
                                        <p:attrNameLst>
                                          <p:attrName>ppt_w</p:attrName>
                                        </p:attrNameLst>
                                      </p:cBhvr>
                                      <p:tavLst>
                                        <p:tav tm="0">
                                          <p:val>
                                            <p:fltVal val="0"/>
                                          </p:val>
                                        </p:tav>
                                        <p:tav tm="100000">
                                          <p:val>
                                            <p:strVal val="#ppt_w"/>
                                          </p:val>
                                        </p:tav>
                                      </p:tavLst>
                                    </p:anim>
                                    <p:anim calcmode="lin" valueType="num">
                                      <p:cBhvr>
                                        <p:cTn id="63" dur="500" fill="hold"/>
                                        <p:tgtEl>
                                          <p:spTgt spid="699">
                                            <p:txEl>
                                              <p:pRg st="8" end="8"/>
                                            </p:txEl>
                                          </p:spTgt>
                                        </p:tgtEl>
                                        <p:attrNameLst>
                                          <p:attrName>ppt_h</p:attrName>
                                        </p:attrNameLst>
                                      </p:cBhvr>
                                      <p:tavLst>
                                        <p:tav tm="0">
                                          <p:val>
                                            <p:fltVal val="0"/>
                                          </p:val>
                                        </p:tav>
                                        <p:tav tm="100000">
                                          <p:val>
                                            <p:strVal val="#ppt_h"/>
                                          </p:val>
                                        </p:tav>
                                      </p:tavLst>
                                    </p:anim>
                                  </p:childTnLst>
                                </p:cTn>
                              </p:par>
                            </p:childTnLst>
                          </p:cTn>
                        </p:par>
                        <p:par>
                          <p:cTn id="64" fill="hold">
                            <p:stCondLst>
                              <p:cond delay="1000"/>
                            </p:stCondLst>
                            <p:childTnLst>
                              <p:par>
                                <p:cTn id="65" presetClass="entr" nodeType="afterEffect" presetSubtype="16" presetID="23" grpId="2" fill="hold">
                                  <p:stCondLst>
                                    <p:cond delay="0"/>
                                  </p:stCondLst>
                                  <p:iterate type="el" backwards="0">
                                    <p:tmAbs val="0"/>
                                  </p:iterate>
                                  <p:childTnLst>
                                    <p:set>
                                      <p:cBhvr>
                                        <p:cTn id="66" fill="hold"/>
                                        <p:tgtEl>
                                          <p:spTgt spid="699">
                                            <p:txEl>
                                              <p:pRg st="9" end="9"/>
                                            </p:txEl>
                                          </p:spTgt>
                                        </p:tgtEl>
                                        <p:attrNameLst>
                                          <p:attrName>style.visibility</p:attrName>
                                        </p:attrNameLst>
                                      </p:cBhvr>
                                      <p:to>
                                        <p:strVal val="visible"/>
                                      </p:to>
                                    </p:set>
                                    <p:anim calcmode="lin" valueType="num">
                                      <p:cBhvr>
                                        <p:cTn id="67" dur="500" fill="hold"/>
                                        <p:tgtEl>
                                          <p:spTgt spid="699">
                                            <p:txEl>
                                              <p:pRg st="9" end="9"/>
                                            </p:txEl>
                                          </p:spTgt>
                                        </p:tgtEl>
                                        <p:attrNameLst>
                                          <p:attrName>ppt_w</p:attrName>
                                        </p:attrNameLst>
                                      </p:cBhvr>
                                      <p:tavLst>
                                        <p:tav tm="0">
                                          <p:val>
                                            <p:fltVal val="0"/>
                                          </p:val>
                                        </p:tav>
                                        <p:tav tm="100000">
                                          <p:val>
                                            <p:strVal val="#ppt_w"/>
                                          </p:val>
                                        </p:tav>
                                      </p:tavLst>
                                    </p:anim>
                                    <p:anim calcmode="lin" valueType="num">
                                      <p:cBhvr>
                                        <p:cTn id="68" dur="500" fill="hold"/>
                                        <p:tgtEl>
                                          <p:spTgt spid="699">
                                            <p:txEl>
                                              <p:pRg st="9" end="9"/>
                                            </p:txEl>
                                          </p:spTgt>
                                        </p:tgtEl>
                                        <p:attrNameLst>
                                          <p:attrName>ppt_h</p:attrName>
                                        </p:attrNameLst>
                                      </p:cBhvr>
                                      <p:tavLst>
                                        <p:tav tm="0">
                                          <p:val>
                                            <p:fltVal val="0"/>
                                          </p:val>
                                        </p:tav>
                                        <p:tav tm="100000">
                                          <p:val>
                                            <p:strVal val="#ppt_h"/>
                                          </p:val>
                                        </p:tav>
                                      </p:tavLst>
                                    </p:anim>
                                  </p:childTnLst>
                                </p:cTn>
                              </p:par>
                            </p:childTnLst>
                          </p:cTn>
                        </p:par>
                      </p:childTnLst>
                    </p:cTn>
                  </p:par>
                  <p:par>
                    <p:cTn id="69" fill="hold">
                      <p:stCondLst>
                        <p:cond delay="indefinite"/>
                      </p:stCondLst>
                      <p:childTnLst>
                        <p:par>
                          <p:cTn id="70" fill="hold">
                            <p:stCondLst>
                              <p:cond delay="0"/>
                            </p:stCondLst>
                            <p:childTnLst>
                              <p:par>
                                <p:cTn id="71" presetClass="entr" nodeType="clickEffect" presetSubtype="16" presetID="23" grpId="2" fill="hold">
                                  <p:stCondLst>
                                    <p:cond delay="0"/>
                                  </p:stCondLst>
                                  <p:iterate type="el" backwards="0">
                                    <p:tmAbs val="0"/>
                                  </p:iterate>
                                  <p:childTnLst>
                                    <p:set>
                                      <p:cBhvr>
                                        <p:cTn id="72" fill="hold"/>
                                        <p:tgtEl>
                                          <p:spTgt spid="699">
                                            <p:txEl>
                                              <p:pRg st="10" end="10"/>
                                            </p:txEl>
                                          </p:spTgt>
                                        </p:tgtEl>
                                        <p:attrNameLst>
                                          <p:attrName>style.visibility</p:attrName>
                                        </p:attrNameLst>
                                      </p:cBhvr>
                                      <p:to>
                                        <p:strVal val="visible"/>
                                      </p:to>
                                    </p:set>
                                    <p:anim calcmode="lin" valueType="num">
                                      <p:cBhvr>
                                        <p:cTn id="73" dur="500" fill="hold"/>
                                        <p:tgtEl>
                                          <p:spTgt spid="699">
                                            <p:txEl>
                                              <p:pRg st="10" end="10"/>
                                            </p:txEl>
                                          </p:spTgt>
                                        </p:tgtEl>
                                        <p:attrNameLst>
                                          <p:attrName>ppt_w</p:attrName>
                                        </p:attrNameLst>
                                      </p:cBhvr>
                                      <p:tavLst>
                                        <p:tav tm="0">
                                          <p:val>
                                            <p:fltVal val="0"/>
                                          </p:val>
                                        </p:tav>
                                        <p:tav tm="100000">
                                          <p:val>
                                            <p:strVal val="#ppt_w"/>
                                          </p:val>
                                        </p:tav>
                                      </p:tavLst>
                                    </p:anim>
                                    <p:anim calcmode="lin" valueType="num">
                                      <p:cBhvr>
                                        <p:cTn id="74" dur="500" fill="hold"/>
                                        <p:tgtEl>
                                          <p:spTgt spid="699">
                                            <p:txEl>
                                              <p:pRg st="10" end="10"/>
                                            </p:txEl>
                                          </p:spTgt>
                                        </p:tgtEl>
                                        <p:attrNameLst>
                                          <p:attrName>ppt_h</p:attrName>
                                        </p:attrNameLst>
                                      </p:cBhvr>
                                      <p:tavLst>
                                        <p:tav tm="0">
                                          <p:val>
                                            <p:fltVal val="0"/>
                                          </p:val>
                                        </p:tav>
                                        <p:tav tm="100000">
                                          <p:val>
                                            <p:strVal val="#ppt_h"/>
                                          </p:val>
                                        </p:tav>
                                      </p:tavLst>
                                    </p:anim>
                                  </p:childTnLst>
                                </p:cTn>
                              </p:par>
                            </p:childTnLst>
                          </p:cTn>
                        </p:par>
                      </p:childTnLst>
                    </p:cTn>
                  </p:par>
                  <p:par>
                    <p:cTn id="75" fill="hold">
                      <p:stCondLst>
                        <p:cond delay="indefinite"/>
                      </p:stCondLst>
                      <p:childTnLst>
                        <p:par>
                          <p:cTn id="76" fill="hold">
                            <p:stCondLst>
                              <p:cond delay="0"/>
                            </p:stCondLst>
                            <p:childTnLst>
                              <p:par>
                                <p:cTn id="77" presetClass="entr" nodeType="clickEffect" presetSubtype="16" presetID="23" grpId="2" fill="hold">
                                  <p:stCondLst>
                                    <p:cond delay="0"/>
                                  </p:stCondLst>
                                  <p:iterate type="el" backwards="0">
                                    <p:tmAbs val="0"/>
                                  </p:iterate>
                                  <p:childTnLst>
                                    <p:set>
                                      <p:cBhvr>
                                        <p:cTn id="78" fill="hold"/>
                                        <p:tgtEl>
                                          <p:spTgt spid="699">
                                            <p:txEl>
                                              <p:pRg st="11" end="11"/>
                                            </p:txEl>
                                          </p:spTgt>
                                        </p:tgtEl>
                                        <p:attrNameLst>
                                          <p:attrName>style.visibility</p:attrName>
                                        </p:attrNameLst>
                                      </p:cBhvr>
                                      <p:to>
                                        <p:strVal val="visible"/>
                                      </p:to>
                                    </p:set>
                                    <p:anim calcmode="lin" valueType="num">
                                      <p:cBhvr>
                                        <p:cTn id="79" dur="500" fill="hold"/>
                                        <p:tgtEl>
                                          <p:spTgt spid="699">
                                            <p:txEl>
                                              <p:pRg st="11" end="11"/>
                                            </p:txEl>
                                          </p:spTgt>
                                        </p:tgtEl>
                                        <p:attrNameLst>
                                          <p:attrName>ppt_w</p:attrName>
                                        </p:attrNameLst>
                                      </p:cBhvr>
                                      <p:tavLst>
                                        <p:tav tm="0">
                                          <p:val>
                                            <p:fltVal val="0"/>
                                          </p:val>
                                        </p:tav>
                                        <p:tav tm="100000">
                                          <p:val>
                                            <p:strVal val="#ppt_w"/>
                                          </p:val>
                                        </p:tav>
                                      </p:tavLst>
                                    </p:anim>
                                    <p:anim calcmode="lin" valueType="num">
                                      <p:cBhvr>
                                        <p:cTn id="80" dur="500" fill="hold"/>
                                        <p:tgtEl>
                                          <p:spTgt spid="699">
                                            <p:txEl>
                                              <p:pRg st="11" end="11"/>
                                            </p:txEl>
                                          </p:spTgt>
                                        </p:tgtEl>
                                        <p:attrNameLst>
                                          <p:attrName>ppt_h</p:attrName>
                                        </p:attrNameLst>
                                      </p:cBhvr>
                                      <p:tavLst>
                                        <p:tav tm="0">
                                          <p:val>
                                            <p:fltVal val="0"/>
                                          </p:val>
                                        </p:tav>
                                        <p:tav tm="100000">
                                          <p:val>
                                            <p:strVal val="#ppt_h"/>
                                          </p:val>
                                        </p:tav>
                                      </p:tavLst>
                                    </p:anim>
                                  </p:childTnLst>
                                </p:cTn>
                              </p:par>
                            </p:childTnLst>
                          </p:cTn>
                        </p:par>
                      </p:childTnLst>
                    </p:cTn>
                  </p:par>
                  <p:par>
                    <p:cTn id="81" fill="hold">
                      <p:stCondLst>
                        <p:cond delay="indefinite"/>
                      </p:stCondLst>
                      <p:childTnLst>
                        <p:par>
                          <p:cTn id="82" fill="hold">
                            <p:stCondLst>
                              <p:cond delay="0"/>
                            </p:stCondLst>
                            <p:childTnLst>
                              <p:par>
                                <p:cTn id="83" presetClass="entr" nodeType="clickEffect" presetSubtype="16" presetID="23" grpId="2" fill="hold">
                                  <p:stCondLst>
                                    <p:cond delay="0"/>
                                  </p:stCondLst>
                                  <p:iterate type="el" backwards="0">
                                    <p:tmAbs val="0"/>
                                  </p:iterate>
                                  <p:childTnLst>
                                    <p:set>
                                      <p:cBhvr>
                                        <p:cTn id="84" fill="hold"/>
                                        <p:tgtEl>
                                          <p:spTgt spid="699">
                                            <p:txEl>
                                              <p:pRg st="12" end="12"/>
                                            </p:txEl>
                                          </p:spTgt>
                                        </p:tgtEl>
                                        <p:attrNameLst>
                                          <p:attrName>style.visibility</p:attrName>
                                        </p:attrNameLst>
                                      </p:cBhvr>
                                      <p:to>
                                        <p:strVal val="visible"/>
                                      </p:to>
                                    </p:set>
                                    <p:anim calcmode="lin" valueType="num">
                                      <p:cBhvr>
                                        <p:cTn id="85" dur="500" fill="hold"/>
                                        <p:tgtEl>
                                          <p:spTgt spid="699">
                                            <p:txEl>
                                              <p:pRg st="12" end="12"/>
                                            </p:txEl>
                                          </p:spTgt>
                                        </p:tgtEl>
                                        <p:attrNameLst>
                                          <p:attrName>ppt_w</p:attrName>
                                        </p:attrNameLst>
                                      </p:cBhvr>
                                      <p:tavLst>
                                        <p:tav tm="0">
                                          <p:val>
                                            <p:fltVal val="0"/>
                                          </p:val>
                                        </p:tav>
                                        <p:tav tm="100000">
                                          <p:val>
                                            <p:strVal val="#ppt_w"/>
                                          </p:val>
                                        </p:tav>
                                      </p:tavLst>
                                    </p:anim>
                                    <p:anim calcmode="lin" valueType="num">
                                      <p:cBhvr>
                                        <p:cTn id="86" dur="500" fill="hold"/>
                                        <p:tgtEl>
                                          <p:spTgt spid="699">
                                            <p:txEl>
                                              <p:pRg st="12" end="1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699" grpId="2"/>
      <p:bldP build="whole" bldLvl="1" animBg="1" rev="0" advAuto="0" spid="701" grpId="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05" name="Rectangle 123"/>
          <p:cNvSpPr/>
          <p:nvPr/>
        </p:nvSpPr>
        <p:spPr>
          <a:xfrm>
            <a:off x="0" y="0"/>
            <a:ext cx="12192000" cy="6858000"/>
          </a:xfrm>
          <a:prstGeom prst="rect">
            <a:avLst/>
          </a:prstGeom>
          <a:solidFill>
            <a:srgbClr val="FFFFFF"/>
          </a:solidFill>
          <a:ln w="12700">
            <a:miter lim="400000"/>
          </a:ln>
        </p:spPr>
        <p:txBody>
          <a:bodyPr lIns="45719" rIns="45719" anchor="ctr"/>
          <a:lstStyle/>
          <a:p>
            <a:pPr algn="ctr">
              <a:defRPr>
                <a:solidFill>
                  <a:srgbClr val="FFFFFF"/>
                </a:solidFill>
                <a:latin typeface="Tw Cen MT"/>
                <a:ea typeface="Tw Cen MT"/>
                <a:cs typeface="Tw Cen MT"/>
                <a:sym typeface="Tw Cen MT"/>
              </a:defRPr>
            </a:pPr>
          </a:p>
        </p:txBody>
      </p:sp>
      <p:sp>
        <p:nvSpPr>
          <p:cNvPr id="706" name="Title 1"/>
          <p:cNvSpPr txBox="1"/>
          <p:nvPr>
            <p:ph type="title"/>
          </p:nvPr>
        </p:nvSpPr>
        <p:spPr>
          <a:xfrm>
            <a:off x="4184543" y="486188"/>
            <a:ext cx="7363991" cy="1325563"/>
          </a:xfrm>
          <a:prstGeom prst="rect">
            <a:avLst/>
          </a:prstGeom>
        </p:spPr>
        <p:txBody>
          <a:bodyPr/>
          <a:lstStyle>
            <a:lvl1pPr defTabSz="841247">
              <a:defRPr b="1" cap="all" sz="4048">
                <a:solidFill>
                  <a:srgbClr val="000000"/>
                </a:solidFill>
                <a:latin typeface="Aptos(body)"/>
                <a:ea typeface="Aptos(body)"/>
                <a:cs typeface="Aptos(body)"/>
                <a:sym typeface="Aptos(body)"/>
              </a:defRPr>
            </a:lvl1pPr>
          </a:lstStyle>
          <a:p>
            <a:pPr/>
            <a:r>
              <a:t>CSR Activities</a:t>
            </a:r>
          </a:p>
        </p:txBody>
      </p:sp>
      <p:grpSp>
        <p:nvGrpSpPr>
          <p:cNvPr id="742" name="Content Placeholder 2"/>
          <p:cNvGrpSpPr/>
          <p:nvPr/>
        </p:nvGrpSpPr>
        <p:grpSpPr>
          <a:xfrm>
            <a:off x="4188246" y="1730935"/>
            <a:ext cx="7356583" cy="4782835"/>
            <a:chOff x="0" y="0"/>
            <a:chExt cx="7356582" cy="4782833"/>
          </a:xfrm>
        </p:grpSpPr>
        <p:sp>
          <p:nvSpPr>
            <p:cNvPr id="707" name="Rectangle"/>
            <p:cNvSpPr/>
            <p:nvPr/>
          </p:nvSpPr>
          <p:spPr>
            <a:xfrm rot="5400000">
              <a:off x="-341923" y="1240582"/>
              <a:ext cx="1497672" cy="180900"/>
            </a:xfrm>
            <a:prstGeom prst="rect">
              <a:avLst/>
            </a:prstGeom>
            <a:solidFill>
              <a:srgbClr val="DD8047"/>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10" name="Group"/>
            <p:cNvGrpSpPr/>
            <p:nvPr/>
          </p:nvGrpSpPr>
          <p:grpSpPr>
            <a:xfrm>
              <a:off x="0" y="280921"/>
              <a:ext cx="2009995" cy="1205998"/>
              <a:chOff x="0" y="0"/>
              <a:chExt cx="2009994" cy="1205997"/>
            </a:xfrm>
          </p:grpSpPr>
          <p:sp>
            <p:nvSpPr>
              <p:cNvPr id="708" name="Rounded Rectangle"/>
              <p:cNvSpPr/>
              <p:nvPr/>
            </p:nvSpPr>
            <p:spPr>
              <a:xfrm>
                <a:off x="0" y="0"/>
                <a:ext cx="2009995" cy="1205998"/>
              </a:xfrm>
              <a:prstGeom prst="roundRect">
                <a:avLst>
                  <a:gd name="adj" fmla="val 10000"/>
                </a:avLst>
              </a:prstGeom>
              <a:solidFill>
                <a:srgbClr val="DD8047"/>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09" name="Education Initiatives:"/>
              <p:cNvSpPr txBox="1"/>
              <p:nvPr/>
            </p:nvSpPr>
            <p:spPr>
              <a:xfrm>
                <a:off x="35322" y="336298"/>
                <a:ext cx="1939352"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b="1" sz="1300">
                    <a:solidFill>
                      <a:srgbClr val="FFFFFF"/>
                    </a:solidFill>
                    <a:latin typeface="Tw Cen MT"/>
                    <a:ea typeface="Tw Cen MT"/>
                    <a:cs typeface="Tw Cen MT"/>
                    <a:sym typeface="Tw Cen MT"/>
                  </a:defRPr>
                </a:lvl1pPr>
              </a:lstStyle>
              <a:p>
                <a:pPr/>
                <a:r>
                  <a:t>Education Initiatives:</a:t>
                </a:r>
              </a:p>
            </p:txBody>
          </p:sp>
        </p:grpSp>
        <p:sp>
          <p:nvSpPr>
            <p:cNvPr id="711" name="Rectangle"/>
            <p:cNvSpPr/>
            <p:nvPr/>
          </p:nvSpPr>
          <p:spPr>
            <a:xfrm rot="5400000">
              <a:off x="-341923" y="2748079"/>
              <a:ext cx="1497672" cy="180900"/>
            </a:xfrm>
            <a:prstGeom prst="rect">
              <a:avLst/>
            </a:prstGeom>
            <a:solidFill>
              <a:srgbClr val="A5AB81"/>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14" name="Group"/>
            <p:cNvGrpSpPr/>
            <p:nvPr/>
          </p:nvGrpSpPr>
          <p:grpSpPr>
            <a:xfrm>
              <a:off x="0" y="1788418"/>
              <a:ext cx="2009995" cy="1205998"/>
              <a:chOff x="0" y="0"/>
              <a:chExt cx="2009994" cy="1205997"/>
            </a:xfrm>
          </p:grpSpPr>
          <p:sp>
            <p:nvSpPr>
              <p:cNvPr id="712" name="Rounded Rectangle"/>
              <p:cNvSpPr/>
              <p:nvPr/>
            </p:nvSpPr>
            <p:spPr>
              <a:xfrm>
                <a:off x="0" y="0"/>
                <a:ext cx="2009995" cy="1205998"/>
              </a:xfrm>
              <a:prstGeom prst="roundRect">
                <a:avLst>
                  <a:gd name="adj" fmla="val 10000"/>
                </a:avLst>
              </a:prstGeom>
              <a:solidFill>
                <a:srgbClr val="A5AB81"/>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13" name="•Supports educational initiatives for students and teachers."/>
              <p:cNvSpPr txBox="1"/>
              <p:nvPr/>
            </p:nvSpPr>
            <p:spPr>
              <a:xfrm>
                <a:off x="35322" y="27688"/>
                <a:ext cx="1939352" cy="11506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sz="1300">
                    <a:solidFill>
                      <a:srgbClr val="FFFFFF"/>
                    </a:solidFill>
                    <a:latin typeface="Tw Cen MT"/>
                    <a:ea typeface="Tw Cen MT"/>
                    <a:cs typeface="Tw Cen MT"/>
                    <a:sym typeface="Tw Cen MT"/>
                  </a:defRPr>
                </a:lvl1pPr>
              </a:lstStyle>
              <a:p>
                <a:pPr/>
                <a:r>
                  <a:t>•Supports educational initiatives for students and teachers.</a:t>
                </a:r>
              </a:p>
            </p:txBody>
          </p:sp>
        </p:grpSp>
        <p:sp>
          <p:nvSpPr>
            <p:cNvPr id="715" name="Rectangle"/>
            <p:cNvSpPr/>
            <p:nvPr/>
          </p:nvSpPr>
          <p:spPr>
            <a:xfrm>
              <a:off x="411824" y="3501827"/>
              <a:ext cx="2663469" cy="180900"/>
            </a:xfrm>
            <a:prstGeom prst="rect">
              <a:avLst/>
            </a:prstGeom>
            <a:solidFill>
              <a:srgbClr val="D8B25C"/>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18" name="Group"/>
            <p:cNvGrpSpPr/>
            <p:nvPr/>
          </p:nvGrpSpPr>
          <p:grpSpPr>
            <a:xfrm>
              <a:off x="0" y="3014993"/>
              <a:ext cx="2009995" cy="1767841"/>
              <a:chOff x="0" y="0"/>
              <a:chExt cx="2009994" cy="1767839"/>
            </a:xfrm>
          </p:grpSpPr>
          <p:sp>
            <p:nvSpPr>
              <p:cNvPr id="716" name="Rounded Rectangle"/>
              <p:cNvSpPr/>
              <p:nvPr/>
            </p:nvSpPr>
            <p:spPr>
              <a:xfrm>
                <a:off x="0" y="280921"/>
                <a:ext cx="2009995" cy="1205998"/>
              </a:xfrm>
              <a:prstGeom prst="roundRect">
                <a:avLst>
                  <a:gd name="adj" fmla="val 10000"/>
                </a:avLst>
              </a:prstGeom>
              <a:solidFill>
                <a:srgbClr val="D8B25C"/>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17" name="•ConnectED program provides underserved communities with access to Apple products and resources (Apple Inc., 2023)."/>
              <p:cNvSpPr txBox="1"/>
              <p:nvPr/>
            </p:nvSpPr>
            <p:spPr>
              <a:xfrm>
                <a:off x="35322" y="0"/>
                <a:ext cx="1939352" cy="17678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sz="1300">
                    <a:solidFill>
                      <a:srgbClr val="FFFFFF"/>
                    </a:solidFill>
                    <a:latin typeface="Tw Cen MT"/>
                    <a:ea typeface="Tw Cen MT"/>
                    <a:cs typeface="Tw Cen MT"/>
                    <a:sym typeface="Tw Cen MT"/>
                  </a:defRPr>
                </a:lvl1pPr>
              </a:lstStyle>
              <a:p>
                <a:pPr/>
                <a:r>
                  <a:t>•ConnectED program provides underserved communities with access to Apple products and resources (Apple Inc., 2023).</a:t>
                </a:r>
              </a:p>
            </p:txBody>
          </p:sp>
        </p:grpSp>
        <p:sp>
          <p:nvSpPr>
            <p:cNvPr id="719" name="Rectangle"/>
            <p:cNvSpPr/>
            <p:nvPr/>
          </p:nvSpPr>
          <p:spPr>
            <a:xfrm rot="16200000">
              <a:off x="2331370" y="2748079"/>
              <a:ext cx="1497671" cy="180900"/>
            </a:xfrm>
            <a:prstGeom prst="rect">
              <a:avLst/>
            </a:prstGeom>
            <a:solidFill>
              <a:srgbClr val="7BA79D"/>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22" name="Group"/>
            <p:cNvGrpSpPr/>
            <p:nvPr/>
          </p:nvGrpSpPr>
          <p:grpSpPr>
            <a:xfrm>
              <a:off x="2673293" y="3295915"/>
              <a:ext cx="2009996" cy="1205998"/>
              <a:chOff x="0" y="0"/>
              <a:chExt cx="2009994" cy="1205997"/>
            </a:xfrm>
          </p:grpSpPr>
          <p:sp>
            <p:nvSpPr>
              <p:cNvPr id="720" name="Rounded Rectangle"/>
              <p:cNvSpPr/>
              <p:nvPr/>
            </p:nvSpPr>
            <p:spPr>
              <a:xfrm>
                <a:off x="0" y="0"/>
                <a:ext cx="2009995" cy="1205998"/>
              </a:xfrm>
              <a:prstGeom prst="roundRect">
                <a:avLst>
                  <a:gd name="adj" fmla="val 10000"/>
                </a:avLst>
              </a:prstGeom>
              <a:solidFill>
                <a:srgbClr val="7BA79D"/>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21" name="Community Engagement:"/>
              <p:cNvSpPr txBox="1"/>
              <p:nvPr/>
            </p:nvSpPr>
            <p:spPr>
              <a:xfrm>
                <a:off x="35321" y="336298"/>
                <a:ext cx="1939352"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b="1" sz="1300">
                    <a:solidFill>
                      <a:srgbClr val="FFFFFF"/>
                    </a:solidFill>
                    <a:latin typeface="Tw Cen MT"/>
                    <a:ea typeface="Tw Cen MT"/>
                    <a:cs typeface="Tw Cen MT"/>
                    <a:sym typeface="Tw Cen MT"/>
                  </a:defRPr>
                </a:lvl1pPr>
              </a:lstStyle>
              <a:p>
                <a:pPr/>
                <a:r>
                  <a:t>Community Engagement:</a:t>
                </a:r>
              </a:p>
            </p:txBody>
          </p:sp>
        </p:grpSp>
        <p:sp>
          <p:nvSpPr>
            <p:cNvPr id="723" name="Rectangle"/>
            <p:cNvSpPr/>
            <p:nvPr/>
          </p:nvSpPr>
          <p:spPr>
            <a:xfrm rot="16200000">
              <a:off x="2331370" y="1240582"/>
              <a:ext cx="1497671" cy="180900"/>
            </a:xfrm>
            <a:prstGeom prst="rect">
              <a:avLst/>
            </a:prstGeom>
            <a:solidFill>
              <a:srgbClr val="968C8C"/>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26" name="Group"/>
            <p:cNvGrpSpPr/>
            <p:nvPr/>
          </p:nvGrpSpPr>
          <p:grpSpPr>
            <a:xfrm>
              <a:off x="2673293" y="1788418"/>
              <a:ext cx="2009996" cy="1205998"/>
              <a:chOff x="0" y="0"/>
              <a:chExt cx="2009994" cy="1205997"/>
            </a:xfrm>
          </p:grpSpPr>
          <p:sp>
            <p:nvSpPr>
              <p:cNvPr id="724" name="Rounded Rectangle"/>
              <p:cNvSpPr/>
              <p:nvPr/>
            </p:nvSpPr>
            <p:spPr>
              <a:xfrm>
                <a:off x="0" y="0"/>
                <a:ext cx="2009995" cy="1205998"/>
              </a:xfrm>
              <a:prstGeom prst="roundRect">
                <a:avLst>
                  <a:gd name="adj" fmla="val 10000"/>
                </a:avLst>
              </a:prstGeom>
              <a:solidFill>
                <a:srgbClr val="968C8C"/>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25" name="•Engages in community development projects and charitable giving."/>
              <p:cNvSpPr txBox="1"/>
              <p:nvPr/>
            </p:nvSpPr>
            <p:spPr>
              <a:xfrm>
                <a:off x="35321" y="27688"/>
                <a:ext cx="1939352" cy="11506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sz="1300">
                    <a:solidFill>
                      <a:srgbClr val="FFFFFF"/>
                    </a:solidFill>
                    <a:latin typeface="Tw Cen MT"/>
                    <a:ea typeface="Tw Cen MT"/>
                    <a:cs typeface="Tw Cen MT"/>
                    <a:sym typeface="Tw Cen MT"/>
                  </a:defRPr>
                </a:lvl1pPr>
              </a:lstStyle>
              <a:p>
                <a:pPr/>
                <a:r>
                  <a:t>•Engages in community development projects and charitable giving.</a:t>
                </a:r>
              </a:p>
            </p:txBody>
          </p:sp>
        </p:grpSp>
        <p:sp>
          <p:nvSpPr>
            <p:cNvPr id="727" name="Rectangle"/>
            <p:cNvSpPr/>
            <p:nvPr/>
          </p:nvSpPr>
          <p:spPr>
            <a:xfrm>
              <a:off x="3085118" y="486834"/>
              <a:ext cx="2663468" cy="180900"/>
            </a:xfrm>
            <a:prstGeom prst="rect">
              <a:avLst/>
            </a:prstGeom>
            <a:solidFill>
              <a:srgbClr val="DD8047"/>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30" name="Group"/>
            <p:cNvGrpSpPr/>
            <p:nvPr/>
          </p:nvGrpSpPr>
          <p:grpSpPr>
            <a:xfrm>
              <a:off x="2673293" y="0"/>
              <a:ext cx="2009996" cy="1767840"/>
              <a:chOff x="0" y="0"/>
              <a:chExt cx="2009994" cy="1767839"/>
            </a:xfrm>
          </p:grpSpPr>
          <p:sp>
            <p:nvSpPr>
              <p:cNvPr id="728" name="Rounded Rectangle"/>
              <p:cNvSpPr/>
              <p:nvPr/>
            </p:nvSpPr>
            <p:spPr>
              <a:xfrm>
                <a:off x="0" y="280921"/>
                <a:ext cx="2009995" cy="1205998"/>
              </a:xfrm>
              <a:prstGeom prst="roundRect">
                <a:avLst>
                  <a:gd name="adj" fmla="val 10000"/>
                </a:avLst>
              </a:prstGeom>
              <a:solidFill>
                <a:srgbClr val="DD8047"/>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29" name="•Partners with nonprofits to address social issues like education, environmental conservation, and healthcare (Apple Inc., 2023)."/>
              <p:cNvSpPr txBox="1"/>
              <p:nvPr/>
            </p:nvSpPr>
            <p:spPr>
              <a:xfrm>
                <a:off x="35321" y="0"/>
                <a:ext cx="1939352" cy="176784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sz="1300">
                    <a:solidFill>
                      <a:srgbClr val="FFFFFF"/>
                    </a:solidFill>
                    <a:latin typeface="Tw Cen MT"/>
                    <a:ea typeface="Tw Cen MT"/>
                    <a:cs typeface="Tw Cen MT"/>
                    <a:sym typeface="Tw Cen MT"/>
                  </a:defRPr>
                </a:lvl1pPr>
              </a:lstStyle>
              <a:p>
                <a:pPr/>
                <a:r>
                  <a:t>•Partners with nonprofits to address social issues like education, environmental conservation, and healthcare (Apple Inc., 2023).</a:t>
                </a:r>
              </a:p>
            </p:txBody>
          </p:sp>
        </p:grpSp>
        <p:sp>
          <p:nvSpPr>
            <p:cNvPr id="731" name="Rectangle"/>
            <p:cNvSpPr/>
            <p:nvPr/>
          </p:nvSpPr>
          <p:spPr>
            <a:xfrm rot="5400000">
              <a:off x="5004665" y="1240582"/>
              <a:ext cx="1497671" cy="180900"/>
            </a:xfrm>
            <a:prstGeom prst="rect">
              <a:avLst/>
            </a:prstGeom>
            <a:solidFill>
              <a:srgbClr val="A5AB81"/>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34" name="Group"/>
            <p:cNvGrpSpPr/>
            <p:nvPr/>
          </p:nvGrpSpPr>
          <p:grpSpPr>
            <a:xfrm>
              <a:off x="5346587" y="280921"/>
              <a:ext cx="2009996" cy="1205998"/>
              <a:chOff x="0" y="0"/>
              <a:chExt cx="2009994" cy="1205997"/>
            </a:xfrm>
          </p:grpSpPr>
          <p:sp>
            <p:nvSpPr>
              <p:cNvPr id="732" name="Rounded Rectangle"/>
              <p:cNvSpPr/>
              <p:nvPr/>
            </p:nvSpPr>
            <p:spPr>
              <a:xfrm>
                <a:off x="0" y="0"/>
                <a:ext cx="2009995" cy="1205998"/>
              </a:xfrm>
              <a:prstGeom prst="roundRect">
                <a:avLst>
                  <a:gd name="adj" fmla="val 10000"/>
                </a:avLst>
              </a:prstGeom>
              <a:solidFill>
                <a:srgbClr val="A5AB81"/>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33" name="Diversity and Inclusion:"/>
              <p:cNvSpPr txBox="1"/>
              <p:nvPr/>
            </p:nvSpPr>
            <p:spPr>
              <a:xfrm>
                <a:off x="35322" y="336298"/>
                <a:ext cx="1939352"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b="1" sz="1300">
                    <a:solidFill>
                      <a:srgbClr val="FFFFFF"/>
                    </a:solidFill>
                    <a:latin typeface="Tw Cen MT"/>
                    <a:ea typeface="Tw Cen MT"/>
                    <a:cs typeface="Tw Cen MT"/>
                    <a:sym typeface="Tw Cen MT"/>
                  </a:defRPr>
                </a:lvl1pPr>
              </a:lstStyle>
              <a:p>
                <a:pPr/>
                <a:r>
                  <a:t>Diversity and Inclusion:</a:t>
                </a:r>
              </a:p>
            </p:txBody>
          </p:sp>
        </p:grpSp>
        <p:sp>
          <p:nvSpPr>
            <p:cNvPr id="735" name="Rectangle"/>
            <p:cNvSpPr/>
            <p:nvPr/>
          </p:nvSpPr>
          <p:spPr>
            <a:xfrm rot="5400000">
              <a:off x="5004665" y="2748079"/>
              <a:ext cx="1497671" cy="180900"/>
            </a:xfrm>
            <a:prstGeom prst="rect">
              <a:avLst/>
            </a:prstGeom>
            <a:solidFill>
              <a:srgbClr val="D8B25C"/>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t">
              <a:noAutofit/>
            </a:bodyPr>
            <a:lstStyle/>
            <a:p>
              <a:pPr>
                <a:spcBef>
                  <a:spcPts val="700"/>
                </a:spcBef>
                <a:defRPr sz="2900">
                  <a:solidFill>
                    <a:srgbClr val="000000"/>
                  </a:solidFill>
                  <a:latin typeface="Tw Cen MT"/>
                  <a:ea typeface="Tw Cen MT"/>
                  <a:cs typeface="Tw Cen MT"/>
                  <a:sym typeface="Tw Cen MT"/>
                </a:defRPr>
              </a:pPr>
            </a:p>
          </p:txBody>
        </p:sp>
        <p:grpSp>
          <p:nvGrpSpPr>
            <p:cNvPr id="738" name="Group"/>
            <p:cNvGrpSpPr/>
            <p:nvPr/>
          </p:nvGrpSpPr>
          <p:grpSpPr>
            <a:xfrm>
              <a:off x="5346587" y="1788418"/>
              <a:ext cx="2009996" cy="1205998"/>
              <a:chOff x="0" y="0"/>
              <a:chExt cx="2009994" cy="1205997"/>
            </a:xfrm>
          </p:grpSpPr>
          <p:sp>
            <p:nvSpPr>
              <p:cNvPr id="736" name="Rounded Rectangle"/>
              <p:cNvSpPr/>
              <p:nvPr/>
            </p:nvSpPr>
            <p:spPr>
              <a:xfrm>
                <a:off x="0" y="0"/>
                <a:ext cx="2009995" cy="1205998"/>
              </a:xfrm>
              <a:prstGeom prst="roundRect">
                <a:avLst>
                  <a:gd name="adj" fmla="val 10000"/>
                </a:avLst>
              </a:prstGeom>
              <a:solidFill>
                <a:srgbClr val="D8B25C"/>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37" name="•Committed to diversity and inclusion in workforce and supply chain."/>
              <p:cNvSpPr txBox="1"/>
              <p:nvPr/>
            </p:nvSpPr>
            <p:spPr>
              <a:xfrm>
                <a:off x="35322" y="27688"/>
                <a:ext cx="1939352" cy="11506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sz="1300">
                    <a:solidFill>
                      <a:srgbClr val="FFFFFF"/>
                    </a:solidFill>
                    <a:latin typeface="Tw Cen MT"/>
                    <a:ea typeface="Tw Cen MT"/>
                    <a:cs typeface="Tw Cen MT"/>
                    <a:sym typeface="Tw Cen MT"/>
                  </a:defRPr>
                </a:lvl1pPr>
              </a:lstStyle>
              <a:p>
                <a:pPr/>
                <a:r>
                  <a:t>•Committed to diversity and inclusion in workforce and supply chain.</a:t>
                </a:r>
              </a:p>
            </p:txBody>
          </p:sp>
        </p:grpSp>
        <p:grpSp>
          <p:nvGrpSpPr>
            <p:cNvPr id="741" name="Group"/>
            <p:cNvGrpSpPr/>
            <p:nvPr/>
          </p:nvGrpSpPr>
          <p:grpSpPr>
            <a:xfrm>
              <a:off x="5346587" y="3295915"/>
              <a:ext cx="2009996" cy="1205998"/>
              <a:chOff x="0" y="0"/>
              <a:chExt cx="2009994" cy="1205997"/>
            </a:xfrm>
          </p:grpSpPr>
          <p:sp>
            <p:nvSpPr>
              <p:cNvPr id="739" name="Rounded Rectangle"/>
              <p:cNvSpPr/>
              <p:nvPr/>
            </p:nvSpPr>
            <p:spPr>
              <a:xfrm>
                <a:off x="0" y="0"/>
                <a:ext cx="2009995" cy="1205998"/>
              </a:xfrm>
              <a:prstGeom prst="roundRect">
                <a:avLst>
                  <a:gd name="adj" fmla="val 10000"/>
                </a:avLst>
              </a:prstGeom>
              <a:solidFill>
                <a:srgbClr val="7BA79D"/>
              </a:solidFill>
              <a:ln w="12700" cap="flat">
                <a:noFill/>
                <a:miter lim="400000"/>
              </a:ln>
              <a:effectLst>
                <a:outerShdw sx="100000" sy="100000" kx="0" ky="0" algn="b" rotWithShape="0" blurRad="38100" dist="25400" dir="5400000">
                  <a:srgbClr val="000000">
                    <a:alpha val="35000"/>
                  </a:srgbClr>
                </a:outerShdw>
              </a:effectLst>
            </p:spPr>
            <p:txBody>
              <a:bodyPr wrap="square" lIns="45719" tIns="45719" rIns="45719" bIns="45719" numCol="1" anchor="ctr">
                <a:noAutofit/>
              </a:bodyPr>
              <a:lstStyle/>
              <a:p>
                <a:pPr algn="ctr" defTabSz="577850">
                  <a:lnSpc>
                    <a:spcPct val="90000"/>
                  </a:lnSpc>
                  <a:spcBef>
                    <a:spcPts val="1200"/>
                  </a:spcBef>
                  <a:defRPr sz="1300">
                    <a:solidFill>
                      <a:srgbClr val="FFFFFF"/>
                    </a:solidFill>
                    <a:latin typeface="Tw Cen MT"/>
                    <a:ea typeface="Tw Cen MT"/>
                    <a:cs typeface="Tw Cen MT"/>
                    <a:sym typeface="Tw Cen MT"/>
                  </a:defRPr>
                </a:pPr>
              </a:p>
            </p:txBody>
          </p:sp>
          <p:sp>
            <p:nvSpPr>
              <p:cNvPr id="740" name="•Promotes diversity through recruitment and advancement initiatives (Apple Inc., 2023)."/>
              <p:cNvSpPr txBox="1"/>
              <p:nvPr/>
            </p:nvSpPr>
            <p:spPr>
              <a:xfrm>
                <a:off x="35322" y="27688"/>
                <a:ext cx="1939352" cy="11506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49530" tIns="49530" rIns="49530" bIns="49530" numCol="1" anchor="ctr">
                <a:spAutoFit/>
              </a:bodyPr>
              <a:lstStyle>
                <a:lvl1pPr marL="320040" indent="-320040" algn="ctr" defTabSz="577850">
                  <a:lnSpc>
                    <a:spcPct val="90000"/>
                  </a:lnSpc>
                  <a:spcBef>
                    <a:spcPts val="500"/>
                  </a:spcBef>
                  <a:buClr>
                    <a:srgbClr val="DD8047"/>
                  </a:buClr>
                  <a:buSzPct val="60000"/>
                  <a:buChar char="◻"/>
                  <a:defRPr sz="1300">
                    <a:solidFill>
                      <a:srgbClr val="FFFFFF"/>
                    </a:solidFill>
                    <a:latin typeface="Tw Cen MT"/>
                    <a:ea typeface="Tw Cen MT"/>
                    <a:cs typeface="Tw Cen MT"/>
                    <a:sym typeface="Tw Cen MT"/>
                  </a:defRPr>
                </a:lvl1pPr>
              </a:lstStyle>
              <a:p>
                <a:pPr/>
                <a:r>
                  <a:t>•Promotes diversity through recruitment and advancement initiatives (Apple Inc., 2023).</a:t>
                </a:r>
              </a:p>
            </p:txBody>
          </p:sp>
        </p:grpSp>
      </p:grpSp>
      <p:pic>
        <p:nvPicPr>
          <p:cNvPr id="743" name="Picture 54" descr="Picture 54"/>
          <p:cNvPicPr>
            <a:picLocks noChangeAspect="1"/>
          </p:cNvPicPr>
          <p:nvPr/>
        </p:nvPicPr>
        <p:blipFill>
          <a:blip r:embed="rId3">
            <a:extLst/>
          </a:blip>
          <a:srcRect l="21776" t="0" r="11477" b="5"/>
          <a:stretch>
            <a:fillRect/>
          </a:stretch>
        </p:blipFill>
        <p:spPr>
          <a:xfrm>
            <a:off x="581526" y="258141"/>
            <a:ext cx="3118645" cy="311864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25" y="0"/>
                </a:moveTo>
                <a:cubicBezTo>
                  <a:pt x="370" y="0"/>
                  <a:pt x="0" y="370"/>
                  <a:pt x="0" y="825"/>
                </a:cubicBezTo>
                <a:lnTo>
                  <a:pt x="0" y="20778"/>
                </a:lnTo>
                <a:cubicBezTo>
                  <a:pt x="0" y="21233"/>
                  <a:pt x="370" y="21600"/>
                  <a:pt x="825" y="21600"/>
                </a:cubicBezTo>
                <a:lnTo>
                  <a:pt x="20778" y="21600"/>
                </a:lnTo>
                <a:cubicBezTo>
                  <a:pt x="21233" y="21600"/>
                  <a:pt x="21600" y="21233"/>
                  <a:pt x="21600" y="20778"/>
                </a:cubicBezTo>
                <a:lnTo>
                  <a:pt x="21600" y="825"/>
                </a:lnTo>
                <a:cubicBezTo>
                  <a:pt x="21600" y="370"/>
                  <a:pt x="21233" y="0"/>
                  <a:pt x="20778" y="0"/>
                </a:cubicBezTo>
                <a:lnTo>
                  <a:pt x="825" y="0"/>
                </a:lnTo>
                <a:close/>
              </a:path>
            </a:pathLst>
          </a:custGeom>
          <a:ln w="12700">
            <a:miter lim="400000"/>
          </a:ln>
        </p:spPr>
      </p:pic>
      <p:pic>
        <p:nvPicPr>
          <p:cNvPr id="744" name="Picture 22" descr="Picture 22"/>
          <p:cNvPicPr>
            <a:picLocks noChangeAspect="1"/>
          </p:cNvPicPr>
          <p:nvPr/>
        </p:nvPicPr>
        <p:blipFill>
          <a:blip r:embed="rId4">
            <a:extLst/>
          </a:blip>
          <a:srcRect l="20379" t="0" r="12875" b="5"/>
          <a:stretch>
            <a:fillRect/>
          </a:stretch>
        </p:blipFill>
        <p:spPr>
          <a:xfrm>
            <a:off x="581526" y="3486448"/>
            <a:ext cx="3118645" cy="311864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25" y="0"/>
                </a:moveTo>
                <a:cubicBezTo>
                  <a:pt x="370" y="0"/>
                  <a:pt x="0" y="370"/>
                  <a:pt x="0" y="825"/>
                </a:cubicBezTo>
                <a:lnTo>
                  <a:pt x="0" y="20778"/>
                </a:lnTo>
                <a:cubicBezTo>
                  <a:pt x="0" y="21233"/>
                  <a:pt x="370" y="21600"/>
                  <a:pt x="825" y="21600"/>
                </a:cubicBezTo>
                <a:lnTo>
                  <a:pt x="20778" y="21600"/>
                </a:lnTo>
                <a:cubicBezTo>
                  <a:pt x="21233" y="21600"/>
                  <a:pt x="21600" y="21233"/>
                  <a:pt x="21600" y="20778"/>
                </a:cubicBezTo>
                <a:lnTo>
                  <a:pt x="21600" y="825"/>
                </a:lnTo>
                <a:cubicBezTo>
                  <a:pt x="21600" y="370"/>
                  <a:pt x="21233" y="0"/>
                  <a:pt x="20778" y="0"/>
                </a:cubicBezTo>
                <a:lnTo>
                  <a:pt x="825" y="0"/>
                </a:lnTo>
                <a:close/>
              </a:path>
            </a:pathLst>
          </a:cu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 grpId="1" fill="hold">
                                  <p:stCondLst>
                                    <p:cond delay="0"/>
                                  </p:stCondLst>
                                  <p:iterate type="el" backwards="0">
                                    <p:tmAbs val="0"/>
                                  </p:iterate>
                                  <p:childTnLst>
                                    <p:set>
                                      <p:cBhvr>
                                        <p:cTn id="6" fill="hold"/>
                                        <p:tgtEl>
                                          <p:spTgt spid="706"/>
                                        </p:tgtEl>
                                        <p:attrNameLst>
                                          <p:attrName>style.visibility</p:attrName>
                                        </p:attrNameLst>
                                      </p:cBhvr>
                                      <p:to>
                                        <p:strVal val="visible"/>
                                      </p:to>
                                    </p:set>
                                    <p:anim calcmode="lin" valueType="num">
                                      <p:cBhvr>
                                        <p:cTn id="7" dur="455" fill="hold"/>
                                        <p:tgtEl>
                                          <p:spTgt spid="706"/>
                                        </p:tgtEl>
                                        <p:attrNameLst>
                                          <p:attrName>ppt_x</p:attrName>
                                        </p:attrNameLst>
                                      </p:cBhvr>
                                      <p:tavLst>
                                        <p:tav tm="0">
                                          <p:val>
                                            <p:strVal val="#ppt_x"/>
                                          </p:val>
                                        </p:tav>
                                        <p:tav tm="100000">
                                          <p:val>
                                            <p:strVal val="#ppt_x"/>
                                          </p:val>
                                        </p:tav>
                                      </p:tavLst>
                                    </p:anim>
                                    <p:anim calcmode="lin" valueType="num">
                                      <p:cBhvr>
                                        <p:cTn id="8" dur="455" fill="hold"/>
                                        <p:tgtEl>
                                          <p:spTgt spid="706"/>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8" presetID="22" grpId="2" fill="hold">
                                  <p:stCondLst>
                                    <p:cond delay="0"/>
                                  </p:stCondLst>
                                  <p:iterate type="el" backwards="0">
                                    <p:tmAbs val="0"/>
                                  </p:iterate>
                                  <p:childTnLst>
                                    <p:set>
                                      <p:cBhvr>
                                        <p:cTn id="12" fill="hold"/>
                                        <p:tgtEl>
                                          <p:spTgt spid="742"/>
                                        </p:tgtEl>
                                        <p:attrNameLst>
                                          <p:attrName>style.visibility</p:attrName>
                                        </p:attrNameLst>
                                      </p:cBhvr>
                                      <p:to>
                                        <p:strVal val="visible"/>
                                      </p:to>
                                    </p:set>
                                    <p:animEffect filter="wipe(left)" transition="in">
                                      <p:cBhvr>
                                        <p:cTn id="13" dur="500"/>
                                        <p:tgtEl>
                                          <p:spTgt spid="74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06" grpId="1"/>
      <p:bldP build="whole" bldLvl="1" animBg="1" rev="0" advAuto="0" spid="742" grpId="2"/>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48" name="Rectangle 15"/>
          <p:cNvSpPr/>
          <p:nvPr/>
        </p:nvSpPr>
        <p:spPr>
          <a:xfrm>
            <a:off x="-1" y="0"/>
            <a:ext cx="12188954" cy="6858000"/>
          </a:xfrm>
          <a:prstGeom prst="rect">
            <a:avLst/>
          </a:prstGeom>
          <a:ln w="12700">
            <a:miter lim="400000"/>
          </a:ln>
        </p:spPr>
        <p:txBody>
          <a:bodyPr lIns="45719" rIns="45719" anchor="ctr"/>
          <a:lstStyle/>
          <a:p>
            <a:pPr algn="ctr">
              <a:defRPr>
                <a:solidFill>
                  <a:srgbClr val="FFFFFF"/>
                </a:solidFill>
              </a:defRPr>
            </a:pPr>
          </a:p>
        </p:txBody>
      </p:sp>
      <p:sp>
        <p:nvSpPr>
          <p:cNvPr id="749" name="Title 1"/>
          <p:cNvSpPr txBox="1"/>
          <p:nvPr>
            <p:ph type="title"/>
          </p:nvPr>
        </p:nvSpPr>
        <p:spPr>
          <a:xfrm>
            <a:off x="838203" y="365128"/>
            <a:ext cx="5251317" cy="1807306"/>
          </a:xfrm>
          <a:prstGeom prst="rect">
            <a:avLst/>
          </a:prstGeom>
        </p:spPr>
        <p:txBody>
          <a:bodyPr/>
          <a:lstStyle>
            <a:lvl1pPr>
              <a:defRPr cap="all">
                <a:solidFill>
                  <a:srgbClr val="292934"/>
                </a:solidFill>
              </a:defRPr>
            </a:lvl1pPr>
          </a:lstStyle>
          <a:p>
            <a:pPr/>
            <a:r>
              <a:t>Conclusion</a:t>
            </a:r>
          </a:p>
        </p:txBody>
      </p:sp>
      <p:sp>
        <p:nvSpPr>
          <p:cNvPr id="750" name="Content Placeholder 2"/>
          <p:cNvSpPr txBox="1"/>
          <p:nvPr>
            <p:ph type="body" sz="half" idx="1"/>
          </p:nvPr>
        </p:nvSpPr>
        <p:spPr>
          <a:xfrm>
            <a:off x="619126" y="2638095"/>
            <a:ext cx="5086351" cy="3915104"/>
          </a:xfrm>
          <a:prstGeom prst="rect">
            <a:avLst/>
          </a:prstGeom>
        </p:spPr>
        <p:txBody>
          <a:bodyPr/>
          <a:lstStyle/>
          <a:p>
            <a:pPr>
              <a:spcBef>
                <a:spcPts val="300"/>
              </a:spcBef>
              <a:defRPr sz="1300">
                <a:latin typeface="Aptos(body)"/>
                <a:ea typeface="Aptos(body)"/>
                <a:cs typeface="Aptos(body)"/>
                <a:sym typeface="Aptos(body)"/>
              </a:defRPr>
            </a:pPr>
            <a:r>
              <a:t>Apple Inc. is a global leader in the technology industry, with a strong brand presence and a loyal customer base.</a:t>
            </a:r>
          </a:p>
          <a:p>
            <a:pPr>
              <a:spcBef>
                <a:spcPts val="300"/>
              </a:spcBef>
              <a:defRPr sz="1300">
                <a:latin typeface="Aptos(body)"/>
                <a:ea typeface="Aptos(body)"/>
                <a:cs typeface="Aptos(body)"/>
                <a:sym typeface="Aptos(body)"/>
              </a:defRPr>
            </a:pPr>
            <a:r>
              <a:t>Through the analysis of its SWOT and PESTLE factors, it is evident that the company has a number of strengths and opportunities that have contributed to its success. </a:t>
            </a:r>
          </a:p>
          <a:p>
            <a:pPr>
              <a:spcBef>
                <a:spcPts val="300"/>
              </a:spcBef>
              <a:defRPr sz="1300">
                <a:latin typeface="Aptos(body)"/>
                <a:ea typeface="Aptos(body)"/>
                <a:cs typeface="Aptos(body)"/>
                <a:sym typeface="Aptos(body)"/>
              </a:defRPr>
            </a:pPr>
            <a:r>
              <a:t>In terms of ethics and culture, Apple has faced criticism in the past for its labor practices and environmental impact, but the company has taken steps to improve in these areas through its Corporate Social Responsibility (CSR) initiatives.</a:t>
            </a:r>
          </a:p>
          <a:p>
            <a:pPr>
              <a:spcBef>
                <a:spcPts val="300"/>
              </a:spcBef>
              <a:defRPr sz="1300">
                <a:latin typeface="Aptos(body)"/>
                <a:ea typeface="Aptos(body)"/>
                <a:cs typeface="Aptos(body)"/>
                <a:sym typeface="Aptos(body)"/>
              </a:defRPr>
            </a:pPr>
            <a:r>
              <a:t>By working with stakeholders and implementing sustainable practices, Apple has demonstrated a commitment to ethical business practices and social responsibility. </a:t>
            </a:r>
          </a:p>
          <a:p>
            <a:pPr>
              <a:spcBef>
                <a:spcPts val="300"/>
              </a:spcBef>
              <a:defRPr sz="1300">
                <a:latin typeface="Aptos(body)"/>
                <a:ea typeface="Aptos(body)"/>
                <a:cs typeface="Aptos(body)"/>
                <a:sym typeface="Aptos(body)"/>
              </a:defRPr>
            </a:pPr>
            <a:r>
              <a:t>The functions and organization of Apple are structured in a way that promotes innovation and creativity, with a focus on product design and customer experience.</a:t>
            </a:r>
          </a:p>
        </p:txBody>
      </p:sp>
      <p:pic>
        <p:nvPicPr>
          <p:cNvPr id="751" name="Picture 3" descr="Picture 3"/>
          <p:cNvPicPr>
            <a:picLocks noChangeAspect="1"/>
          </p:cNvPicPr>
          <p:nvPr/>
        </p:nvPicPr>
        <p:blipFill>
          <a:blip r:embed="rId2">
            <a:extLst/>
          </a:blip>
          <a:srcRect l="24024" t="0" r="21636" b="0"/>
          <a:stretch>
            <a:fillRect/>
          </a:stretch>
        </p:blipFill>
        <p:spPr>
          <a:xfrm>
            <a:off x="6229251" y="9"/>
            <a:ext cx="5962618" cy="685799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5"/>
                  <a:pt x="4590" y="1149"/>
                </a:cubicBezTo>
                <a:cubicBezTo>
                  <a:pt x="4264" y="1001"/>
                  <a:pt x="3939" y="1183"/>
                  <a:pt x="3624" y="1081"/>
                </a:cubicBezTo>
                <a:cubicBezTo>
                  <a:pt x="3539" y="1059"/>
                  <a:pt x="3412" y="1093"/>
                  <a:pt x="3454" y="1218"/>
                </a:cubicBezTo>
                <a:cubicBezTo>
                  <a:pt x="3496" y="1331"/>
                  <a:pt x="3634" y="1421"/>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2"/>
                </a:cubicBezTo>
                <a:cubicBezTo>
                  <a:pt x="545" y="1410"/>
                  <a:pt x="324" y="1319"/>
                  <a:pt x="20" y="1444"/>
                </a:cubicBezTo>
                <a:cubicBezTo>
                  <a:pt x="1396" y="2102"/>
                  <a:pt x="2047" y="2056"/>
                  <a:pt x="3276" y="2862"/>
                </a:cubicBezTo>
                <a:cubicBezTo>
                  <a:pt x="3224" y="2942"/>
                  <a:pt x="3171" y="2909"/>
                  <a:pt x="3119" y="2898"/>
                </a:cubicBezTo>
                <a:cubicBezTo>
                  <a:pt x="3035" y="2886"/>
                  <a:pt x="2930" y="2840"/>
                  <a:pt x="2909" y="2988"/>
                </a:cubicBezTo>
                <a:cubicBezTo>
                  <a:pt x="2899" y="3101"/>
                  <a:pt x="2961" y="3159"/>
                  <a:pt x="3066" y="3170"/>
                </a:cubicBezTo>
                <a:cubicBezTo>
                  <a:pt x="3370" y="3215"/>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6"/>
                  <a:pt x="4474" y="4861"/>
                  <a:pt x="4936" y="4872"/>
                </a:cubicBezTo>
                <a:cubicBezTo>
                  <a:pt x="5009" y="4872"/>
                  <a:pt x="5042" y="4974"/>
                  <a:pt x="5042" y="5054"/>
                </a:cubicBezTo>
                <a:cubicBezTo>
                  <a:pt x="5042" y="5156"/>
                  <a:pt x="4968" y="5167"/>
                  <a:pt x="4894" y="5179"/>
                </a:cubicBezTo>
                <a:cubicBezTo>
                  <a:pt x="4779" y="5190"/>
                  <a:pt x="4653" y="5055"/>
                  <a:pt x="4506" y="5248"/>
                </a:cubicBezTo>
                <a:cubicBezTo>
                  <a:pt x="4779" y="5361"/>
                  <a:pt x="5062" y="5474"/>
                  <a:pt x="5052" y="5860"/>
                </a:cubicBezTo>
                <a:cubicBezTo>
                  <a:pt x="5052" y="5962"/>
                  <a:pt x="5167" y="6007"/>
                  <a:pt x="5251" y="6030"/>
                </a:cubicBezTo>
                <a:cubicBezTo>
                  <a:pt x="5398" y="6075"/>
                  <a:pt x="5514" y="6144"/>
                  <a:pt x="5598" y="6291"/>
                </a:cubicBezTo>
                <a:cubicBezTo>
                  <a:pt x="5598" y="6325"/>
                  <a:pt x="5598" y="6348"/>
                  <a:pt x="5598" y="6382"/>
                </a:cubicBezTo>
                <a:cubicBezTo>
                  <a:pt x="5577" y="6734"/>
                  <a:pt x="5368" y="6723"/>
                  <a:pt x="5137" y="6666"/>
                </a:cubicBezTo>
                <a:cubicBezTo>
                  <a:pt x="4863" y="6598"/>
                  <a:pt x="4590" y="6461"/>
                  <a:pt x="4296" y="6586"/>
                </a:cubicBezTo>
                <a:cubicBezTo>
                  <a:pt x="4706" y="6757"/>
                  <a:pt x="5157" y="6768"/>
                  <a:pt x="5535" y="7006"/>
                </a:cubicBezTo>
                <a:cubicBezTo>
                  <a:pt x="4127" y="7052"/>
                  <a:pt x="2888" y="6291"/>
                  <a:pt x="1523" y="5996"/>
                </a:cubicBezTo>
                <a:cubicBezTo>
                  <a:pt x="1565" y="6189"/>
                  <a:pt x="1679" y="6235"/>
                  <a:pt x="1773" y="6258"/>
                </a:cubicBezTo>
                <a:cubicBezTo>
                  <a:pt x="2278" y="6405"/>
                  <a:pt x="2720" y="6700"/>
                  <a:pt x="3182" y="6950"/>
                </a:cubicBezTo>
                <a:cubicBezTo>
                  <a:pt x="3371" y="7052"/>
                  <a:pt x="3507" y="7166"/>
                  <a:pt x="3581" y="7381"/>
                </a:cubicBezTo>
                <a:cubicBezTo>
                  <a:pt x="3644" y="7586"/>
                  <a:pt x="3770" y="7677"/>
                  <a:pt x="4001" y="7620"/>
                </a:cubicBezTo>
                <a:cubicBezTo>
                  <a:pt x="4190" y="7575"/>
                  <a:pt x="4391" y="7597"/>
                  <a:pt x="4590" y="7620"/>
                </a:cubicBezTo>
                <a:cubicBezTo>
                  <a:pt x="4811" y="7643"/>
                  <a:pt x="5063" y="7870"/>
                  <a:pt x="5010" y="7995"/>
                </a:cubicBezTo>
                <a:cubicBezTo>
                  <a:pt x="4905" y="8199"/>
                  <a:pt x="4726" y="8096"/>
                  <a:pt x="4579" y="8074"/>
                </a:cubicBezTo>
                <a:cubicBezTo>
                  <a:pt x="4400" y="8051"/>
                  <a:pt x="4075" y="7995"/>
                  <a:pt x="4075" y="8018"/>
                </a:cubicBezTo>
                <a:cubicBezTo>
                  <a:pt x="3960" y="8528"/>
                  <a:pt x="3696" y="8142"/>
                  <a:pt x="3507" y="8142"/>
                </a:cubicBezTo>
                <a:cubicBezTo>
                  <a:pt x="3329" y="8142"/>
                  <a:pt x="3151" y="8085"/>
                  <a:pt x="2982" y="8040"/>
                </a:cubicBezTo>
                <a:cubicBezTo>
                  <a:pt x="2762" y="7983"/>
                  <a:pt x="2562" y="8085"/>
                  <a:pt x="2351" y="8108"/>
                </a:cubicBezTo>
                <a:cubicBezTo>
                  <a:pt x="2162" y="8130"/>
                  <a:pt x="2268" y="8426"/>
                  <a:pt x="2152" y="8551"/>
                </a:cubicBezTo>
                <a:cubicBezTo>
                  <a:pt x="2131" y="8585"/>
                  <a:pt x="2110" y="8585"/>
                  <a:pt x="2089" y="8585"/>
                </a:cubicBezTo>
                <a:cubicBezTo>
                  <a:pt x="2026" y="9471"/>
                  <a:pt x="923" y="9255"/>
                  <a:pt x="923" y="9289"/>
                </a:cubicBezTo>
                <a:cubicBezTo>
                  <a:pt x="828" y="9346"/>
                  <a:pt x="713" y="9209"/>
                  <a:pt x="598" y="9345"/>
                </a:cubicBezTo>
                <a:cubicBezTo>
                  <a:pt x="1091" y="9969"/>
                  <a:pt x="1847" y="10117"/>
                  <a:pt x="2519" y="10582"/>
                </a:cubicBezTo>
                <a:cubicBezTo>
                  <a:pt x="1962" y="10741"/>
                  <a:pt x="1637" y="10197"/>
                  <a:pt x="1227" y="10265"/>
                </a:cubicBezTo>
                <a:cubicBezTo>
                  <a:pt x="1027" y="10435"/>
                  <a:pt x="1627" y="10708"/>
                  <a:pt x="1049" y="10788"/>
                </a:cubicBezTo>
                <a:cubicBezTo>
                  <a:pt x="1301" y="10935"/>
                  <a:pt x="1480" y="11082"/>
                  <a:pt x="1659" y="11252"/>
                </a:cubicBezTo>
                <a:cubicBezTo>
                  <a:pt x="1963" y="11559"/>
                  <a:pt x="2027" y="11764"/>
                  <a:pt x="1880" y="12172"/>
                </a:cubicBezTo>
                <a:cubicBezTo>
                  <a:pt x="1785" y="12445"/>
                  <a:pt x="1647" y="12695"/>
                  <a:pt x="1773" y="13012"/>
                </a:cubicBezTo>
                <a:cubicBezTo>
                  <a:pt x="1858" y="13228"/>
                  <a:pt x="1826" y="13376"/>
                  <a:pt x="1511" y="13274"/>
                </a:cubicBezTo>
                <a:cubicBezTo>
                  <a:pt x="1175" y="13172"/>
                  <a:pt x="1048" y="13364"/>
                  <a:pt x="1132" y="13750"/>
                </a:cubicBezTo>
                <a:cubicBezTo>
                  <a:pt x="1185" y="14000"/>
                  <a:pt x="1133" y="14079"/>
                  <a:pt x="902" y="14045"/>
                </a:cubicBezTo>
                <a:cubicBezTo>
                  <a:pt x="649" y="14011"/>
                  <a:pt x="408" y="13853"/>
                  <a:pt x="93" y="13932"/>
                </a:cubicBezTo>
                <a:cubicBezTo>
                  <a:pt x="345" y="14387"/>
                  <a:pt x="881" y="14250"/>
                  <a:pt x="1175" y="14681"/>
                </a:cubicBezTo>
                <a:cubicBezTo>
                  <a:pt x="829" y="14681"/>
                  <a:pt x="556" y="14681"/>
                  <a:pt x="304" y="14590"/>
                </a:cubicBezTo>
                <a:cubicBezTo>
                  <a:pt x="198" y="14556"/>
                  <a:pt x="83" y="14511"/>
                  <a:pt x="20" y="14648"/>
                </a:cubicBezTo>
                <a:cubicBezTo>
                  <a:pt x="-54" y="14806"/>
                  <a:pt x="93" y="14862"/>
                  <a:pt x="177" y="14885"/>
                </a:cubicBezTo>
                <a:cubicBezTo>
                  <a:pt x="419" y="14964"/>
                  <a:pt x="608" y="15146"/>
                  <a:pt x="818" y="15294"/>
                </a:cubicBezTo>
                <a:cubicBezTo>
                  <a:pt x="1270" y="15612"/>
                  <a:pt x="1764" y="15884"/>
                  <a:pt x="2142" y="16406"/>
                </a:cubicBezTo>
                <a:cubicBezTo>
                  <a:pt x="1669" y="16270"/>
                  <a:pt x="1312" y="15953"/>
                  <a:pt x="860" y="15896"/>
                </a:cubicBezTo>
                <a:cubicBezTo>
                  <a:pt x="1249" y="16373"/>
                  <a:pt x="1743" y="16691"/>
                  <a:pt x="2205" y="17042"/>
                </a:cubicBezTo>
                <a:cubicBezTo>
                  <a:pt x="2342" y="17145"/>
                  <a:pt x="2478" y="17213"/>
                  <a:pt x="2499" y="17429"/>
                </a:cubicBezTo>
                <a:cubicBezTo>
                  <a:pt x="2562" y="17849"/>
                  <a:pt x="2730" y="18190"/>
                  <a:pt x="3109" y="18371"/>
                </a:cubicBezTo>
                <a:cubicBezTo>
                  <a:pt x="3109" y="18371"/>
                  <a:pt x="3088" y="18438"/>
                  <a:pt x="3077" y="18472"/>
                </a:cubicBezTo>
                <a:cubicBezTo>
                  <a:pt x="2846" y="18484"/>
                  <a:pt x="2667" y="18234"/>
                  <a:pt x="2383" y="18325"/>
                </a:cubicBezTo>
                <a:cubicBezTo>
                  <a:pt x="2667" y="18666"/>
                  <a:pt x="2898" y="18961"/>
                  <a:pt x="3287" y="19120"/>
                </a:cubicBezTo>
                <a:cubicBezTo>
                  <a:pt x="3602" y="19245"/>
                  <a:pt x="3990" y="19325"/>
                  <a:pt x="4222" y="19734"/>
                </a:cubicBezTo>
                <a:cubicBezTo>
                  <a:pt x="3959" y="19813"/>
                  <a:pt x="3760" y="19711"/>
                  <a:pt x="3560" y="19642"/>
                </a:cubicBezTo>
                <a:cubicBezTo>
                  <a:pt x="3256" y="19529"/>
                  <a:pt x="2950" y="19404"/>
                  <a:pt x="2645" y="19290"/>
                </a:cubicBezTo>
                <a:cubicBezTo>
                  <a:pt x="2530" y="19245"/>
                  <a:pt x="2405" y="19222"/>
                  <a:pt x="2331" y="19426"/>
                </a:cubicBezTo>
                <a:cubicBezTo>
                  <a:pt x="2720" y="19472"/>
                  <a:pt x="2950" y="19745"/>
                  <a:pt x="3192" y="20006"/>
                </a:cubicBezTo>
                <a:cubicBezTo>
                  <a:pt x="3328" y="20154"/>
                  <a:pt x="3445" y="20346"/>
                  <a:pt x="3687" y="20278"/>
                </a:cubicBezTo>
                <a:cubicBezTo>
                  <a:pt x="3813" y="20243"/>
                  <a:pt x="3896" y="20346"/>
                  <a:pt x="3886" y="20482"/>
                </a:cubicBezTo>
                <a:cubicBezTo>
                  <a:pt x="3833" y="20959"/>
                  <a:pt x="4137" y="21118"/>
                  <a:pt x="4452" y="21209"/>
                </a:cubicBezTo>
                <a:cubicBezTo>
                  <a:pt x="4684" y="21277"/>
                  <a:pt x="4902" y="21379"/>
                  <a:pt x="5116" y="21492"/>
                </a:cubicBezTo>
                <a:lnTo>
                  <a:pt x="5312" y="21600"/>
                </a:lnTo>
                <a:lnTo>
                  <a:pt x="21546" y="21600"/>
                </a:lnTo>
                <a:lnTo>
                  <a:pt x="21546" y="0"/>
                </a:lnTo>
                <a:lnTo>
                  <a:pt x="3776" y="0"/>
                </a:lnTo>
                <a:close/>
              </a:path>
            </a:pathLst>
          </a:cu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9" presetID="15" grpId="1" fill="hold">
                                  <p:stCondLst>
                                    <p:cond delay="0"/>
                                  </p:stCondLst>
                                  <p:iterate type="el" backwards="0">
                                    <p:tmAbs val="0"/>
                                  </p:iterate>
                                  <p:childTnLst>
                                    <p:set>
                                      <p:cBhvr>
                                        <p:cTn id="6" fill="hold"/>
                                        <p:tgtEl>
                                          <p:spTgt spid="749"/>
                                        </p:tgtEl>
                                        <p:attrNameLst>
                                          <p:attrName>style.visibility</p:attrName>
                                        </p:attrNameLst>
                                      </p:cBhvr>
                                      <p:to>
                                        <p:strVal val="visible"/>
                                      </p:to>
                                    </p:set>
                                    <p:anim calcmode="lin" valueType="num">
                                      <p:cBhvr>
                                        <p:cTn id="7" dur="1000" fill="hold"/>
                                        <p:tgtEl>
                                          <p:spTgt spid="749"/>
                                        </p:tgtEl>
                                        <p:attrNameLst>
                                          <p:attrName>ppt_w</p:attrName>
                                        </p:attrNameLst>
                                      </p:cBhvr>
                                      <p:tavLst>
                                        <p:tav tm="0">
                                          <p:val>
                                            <p:fltVal val="0"/>
                                          </p:val>
                                        </p:tav>
                                        <p:tav tm="100000">
                                          <p:val>
                                            <p:strVal val="#ppt_w"/>
                                          </p:val>
                                        </p:tav>
                                      </p:tavLst>
                                    </p:anim>
                                    <p:anim calcmode="lin" valueType="num">
                                      <p:cBhvr>
                                        <p:cTn id="8" dur="1000" fill="hold"/>
                                        <p:tgtEl>
                                          <p:spTgt spid="749"/>
                                        </p:tgtEl>
                                        <p:attrNameLst>
                                          <p:attrName>ppt_h</p:attrName>
                                        </p:attrNameLst>
                                      </p:cBhvr>
                                      <p:tavLst>
                                        <p:tav tm="0">
                                          <p:val>
                                            <p:fltVal val="0"/>
                                          </p:val>
                                        </p:tav>
                                        <p:tav tm="100000">
                                          <p:val>
                                            <p:strVal val="#ppt_h"/>
                                          </p:val>
                                        </p:tav>
                                      </p:tavLst>
                                    </p:anim>
                                    <p:anim calcmode="lin" valueType="num">
                                      <p:cBhvr>
                                        <p:cTn id="9" dur="1000" fill="hold"/>
                                        <p:tgtEl>
                                          <p:spTgt spid="749"/>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74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Class="entr" nodeType="clickEffect" presetSubtype="4" presetID="2" grpId="2" fill="hold">
                                  <p:stCondLst>
                                    <p:cond delay="0"/>
                                  </p:stCondLst>
                                  <p:iterate type="el" backwards="0">
                                    <p:tmAbs val="0"/>
                                  </p:iterate>
                                  <p:childTnLst>
                                    <p:set>
                                      <p:cBhvr>
                                        <p:cTn id="14" fill="hold"/>
                                        <p:tgtEl>
                                          <p:spTgt spid="750">
                                            <p:bg/>
                                          </p:spTgt>
                                        </p:tgtEl>
                                        <p:attrNameLst>
                                          <p:attrName>style.visibility</p:attrName>
                                        </p:attrNameLst>
                                      </p:cBhvr>
                                      <p:to>
                                        <p:strVal val="visible"/>
                                      </p:to>
                                    </p:set>
                                    <p:anim calcmode="lin" valueType="num">
                                      <p:cBhvr>
                                        <p:cTn id="15" dur="1000" fill="hold"/>
                                        <p:tgtEl>
                                          <p:spTgt spid="750">
                                            <p:bg/>
                                          </p:spTgt>
                                        </p:tgtEl>
                                        <p:attrNameLst>
                                          <p:attrName>ppt_x</p:attrName>
                                        </p:attrNameLst>
                                      </p:cBhvr>
                                      <p:tavLst>
                                        <p:tav tm="0">
                                          <p:val>
                                            <p:strVal val="#ppt_x"/>
                                          </p:val>
                                        </p:tav>
                                        <p:tav tm="100000">
                                          <p:val>
                                            <p:strVal val="#ppt_x"/>
                                          </p:val>
                                        </p:tav>
                                      </p:tavLst>
                                    </p:anim>
                                    <p:anim calcmode="lin" valueType="num">
                                      <p:cBhvr>
                                        <p:cTn id="16" dur="1000" fill="hold"/>
                                        <p:tgtEl>
                                          <p:spTgt spid="750">
                                            <p:bg/>
                                          </p:spTgt>
                                        </p:tgtEl>
                                        <p:attrNameLst>
                                          <p:attrName>ppt_y</p:attrName>
                                        </p:attrNameLst>
                                      </p:cBhvr>
                                      <p:tavLst>
                                        <p:tav tm="0">
                                          <p:val>
                                            <p:strVal val="1+#ppt_h/2"/>
                                          </p:val>
                                        </p:tav>
                                        <p:tav tm="100000">
                                          <p:val>
                                            <p:strVal val="#ppt_y"/>
                                          </p:val>
                                        </p:tav>
                                      </p:tavLst>
                                    </p:anim>
                                  </p:childTnLst>
                                </p:cTn>
                              </p:par>
                              <p:par>
                                <p:cTn id="17" presetClass="entr" nodeType="withEffect" presetSubtype="4" presetID="2" grpId="2" fill="hold">
                                  <p:stCondLst>
                                    <p:cond delay="0"/>
                                  </p:stCondLst>
                                  <p:iterate type="el" backwards="0">
                                    <p:tmAbs val="0"/>
                                  </p:iterate>
                                  <p:childTnLst>
                                    <p:set>
                                      <p:cBhvr>
                                        <p:cTn id="18" fill="hold"/>
                                        <p:tgtEl>
                                          <p:spTgt spid="750">
                                            <p:txEl>
                                              <p:pRg st="0" end="0"/>
                                            </p:txEl>
                                          </p:spTgt>
                                        </p:tgtEl>
                                        <p:attrNameLst>
                                          <p:attrName>style.visibility</p:attrName>
                                        </p:attrNameLst>
                                      </p:cBhvr>
                                      <p:to>
                                        <p:strVal val="visible"/>
                                      </p:to>
                                    </p:set>
                                    <p:anim calcmode="lin" valueType="num">
                                      <p:cBhvr>
                                        <p:cTn id="19" dur="1000" fill="hold"/>
                                        <p:tgtEl>
                                          <p:spTgt spid="750">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75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4" presetID="2" grpId="2" fill="hold">
                                  <p:stCondLst>
                                    <p:cond delay="0"/>
                                  </p:stCondLst>
                                  <p:iterate type="el" backwards="0">
                                    <p:tmAbs val="0"/>
                                  </p:iterate>
                                  <p:childTnLst>
                                    <p:set>
                                      <p:cBhvr>
                                        <p:cTn id="24" fill="hold"/>
                                        <p:tgtEl>
                                          <p:spTgt spid="750">
                                            <p:txEl>
                                              <p:pRg st="1" end="1"/>
                                            </p:txEl>
                                          </p:spTgt>
                                        </p:tgtEl>
                                        <p:attrNameLst>
                                          <p:attrName>style.visibility</p:attrName>
                                        </p:attrNameLst>
                                      </p:cBhvr>
                                      <p:to>
                                        <p:strVal val="visible"/>
                                      </p:to>
                                    </p:set>
                                    <p:anim calcmode="lin" valueType="num">
                                      <p:cBhvr>
                                        <p:cTn id="25" dur="1000" fill="hold"/>
                                        <p:tgtEl>
                                          <p:spTgt spid="750">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75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2" grpId="2" fill="hold">
                                  <p:stCondLst>
                                    <p:cond delay="0"/>
                                  </p:stCondLst>
                                  <p:iterate type="el" backwards="0">
                                    <p:tmAbs val="0"/>
                                  </p:iterate>
                                  <p:childTnLst>
                                    <p:set>
                                      <p:cBhvr>
                                        <p:cTn id="30" fill="hold"/>
                                        <p:tgtEl>
                                          <p:spTgt spid="750">
                                            <p:txEl>
                                              <p:pRg st="2" end="2"/>
                                            </p:txEl>
                                          </p:spTgt>
                                        </p:tgtEl>
                                        <p:attrNameLst>
                                          <p:attrName>style.visibility</p:attrName>
                                        </p:attrNameLst>
                                      </p:cBhvr>
                                      <p:to>
                                        <p:strVal val="visible"/>
                                      </p:to>
                                    </p:set>
                                    <p:anim calcmode="lin" valueType="num">
                                      <p:cBhvr>
                                        <p:cTn id="31" dur="1000" fill="hold"/>
                                        <p:tgtEl>
                                          <p:spTgt spid="750">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7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4" presetID="2" grpId="2" fill="hold">
                                  <p:stCondLst>
                                    <p:cond delay="0"/>
                                  </p:stCondLst>
                                  <p:iterate type="el" backwards="0">
                                    <p:tmAbs val="0"/>
                                  </p:iterate>
                                  <p:childTnLst>
                                    <p:set>
                                      <p:cBhvr>
                                        <p:cTn id="36" fill="hold"/>
                                        <p:tgtEl>
                                          <p:spTgt spid="750">
                                            <p:txEl>
                                              <p:pRg st="3" end="3"/>
                                            </p:txEl>
                                          </p:spTgt>
                                        </p:tgtEl>
                                        <p:attrNameLst>
                                          <p:attrName>style.visibility</p:attrName>
                                        </p:attrNameLst>
                                      </p:cBhvr>
                                      <p:to>
                                        <p:strVal val="visible"/>
                                      </p:to>
                                    </p:set>
                                    <p:anim calcmode="lin" valueType="num">
                                      <p:cBhvr>
                                        <p:cTn id="37" dur="1000" fill="hold"/>
                                        <p:tgtEl>
                                          <p:spTgt spid="750">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75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4" presetID="2" grpId="2" fill="hold">
                                  <p:stCondLst>
                                    <p:cond delay="0"/>
                                  </p:stCondLst>
                                  <p:iterate type="el" backwards="0">
                                    <p:tmAbs val="0"/>
                                  </p:iterate>
                                  <p:childTnLst>
                                    <p:set>
                                      <p:cBhvr>
                                        <p:cTn id="42" fill="hold"/>
                                        <p:tgtEl>
                                          <p:spTgt spid="750">
                                            <p:txEl>
                                              <p:pRg st="4" end="4"/>
                                            </p:txEl>
                                          </p:spTgt>
                                        </p:tgtEl>
                                        <p:attrNameLst>
                                          <p:attrName>style.visibility</p:attrName>
                                        </p:attrNameLst>
                                      </p:cBhvr>
                                      <p:to>
                                        <p:strVal val="visible"/>
                                      </p:to>
                                    </p:set>
                                    <p:anim calcmode="lin" valueType="num">
                                      <p:cBhvr>
                                        <p:cTn id="43" dur="1000" fill="hold"/>
                                        <p:tgtEl>
                                          <p:spTgt spid="750">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75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49" grpId="1"/>
      <p:bldP build="p" bldLvl="1" animBg="1" rev="0" advAuto="0" spid="750" grpId="2"/>
    </p:bld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3" name="Title 1"/>
          <p:cNvSpPr txBox="1"/>
          <p:nvPr>
            <p:ph type="title"/>
          </p:nvPr>
        </p:nvSpPr>
        <p:spPr>
          <a:xfrm>
            <a:off x="838200" y="-871328"/>
            <a:ext cx="10515600" cy="2576393"/>
          </a:xfrm>
          <a:prstGeom prst="rect">
            <a:avLst/>
          </a:prstGeom>
        </p:spPr>
        <p:txBody>
          <a:bodyPr/>
          <a:lstStyle/>
          <a:p>
            <a:pPr/>
            <a:r>
              <a:t>References</a:t>
            </a:r>
          </a:p>
        </p:txBody>
      </p:sp>
      <p:sp>
        <p:nvSpPr>
          <p:cNvPr id="754" name="Content Placeholder 2"/>
          <p:cNvSpPr txBox="1"/>
          <p:nvPr>
            <p:ph type="body" idx="1"/>
          </p:nvPr>
        </p:nvSpPr>
        <p:spPr>
          <a:xfrm>
            <a:off x="838200" y="971550"/>
            <a:ext cx="10515600" cy="5143501"/>
          </a:xfrm>
          <a:prstGeom prst="rect">
            <a:avLst/>
          </a:prstGeom>
        </p:spPr>
        <p:txBody>
          <a:bodyPr/>
          <a:lstStyle/>
          <a:p>
            <a:pPr marL="179222" indent="-179222" defTabSz="896111">
              <a:defRPr sz="980">
                <a:latin typeface="Aptos(body)"/>
                <a:ea typeface="Aptos(body)"/>
                <a:cs typeface="Aptos(body)"/>
                <a:sym typeface="Aptos(body)"/>
              </a:defRPr>
            </a:pPr>
          </a:p>
          <a:p>
            <a:pPr marL="179222" indent="-179222" defTabSz="896111">
              <a:spcBef>
                <a:spcPts val="200"/>
              </a:spcBef>
              <a:defRPr sz="980">
                <a:latin typeface="Aptos(body)"/>
                <a:ea typeface="Aptos(body)"/>
                <a:cs typeface="Aptos(body)"/>
                <a:sym typeface="Aptos(body)"/>
              </a:defRPr>
            </a:pPr>
            <a:r>
              <a:t>Apple (2023). Apple - Apple Investor News. [online] Investor Relations. Available at: </a:t>
            </a:r>
            <a:r>
              <a:rPr u="sng">
                <a:solidFill>
                  <a:srgbClr val="0000FF"/>
                </a:solidFill>
                <a:uFill>
                  <a:solidFill>
                    <a:srgbClr val="0000FF"/>
                  </a:solidFill>
                </a:uFill>
                <a:hlinkClick r:id="rId2" invalidUrl="" action="" tgtFrame="" tooltip="" history="1" highlightClick="0" endSnd="0"/>
              </a:rPr>
              <a:t>https://investor.apple.com/investor-relations/default.aspx</a:t>
            </a:r>
            <a:r>
              <a:t>  [Accessed 3 Mar. 2024].</a:t>
            </a:r>
          </a:p>
          <a:p>
            <a:pPr marL="179222" indent="-179222" defTabSz="896111">
              <a:spcBef>
                <a:spcPts val="200"/>
              </a:spcBef>
              <a:defRPr sz="980">
                <a:latin typeface="Aptos(body)"/>
                <a:ea typeface="Aptos(body)"/>
                <a:cs typeface="Aptos(body)"/>
                <a:sym typeface="Aptos(body)"/>
              </a:defRPr>
            </a:pPr>
            <a:r>
              <a:t>Apple Inc. (2023). Environmental Progress Report. Available from: </a:t>
            </a:r>
            <a:r>
              <a:rPr u="sng">
                <a:solidFill>
                  <a:srgbClr val="0000FF"/>
                </a:solidFill>
                <a:uFill>
                  <a:solidFill>
                    <a:srgbClr val="0000FF"/>
                  </a:solidFill>
                </a:uFill>
                <a:hlinkClick r:id="rId3" invalidUrl="" action="" tgtFrame="" tooltip="" history="1" highlightClick="0" endSnd="0"/>
              </a:rPr>
              <a:t>https://www.apple.com/environment/pdf/Apple_Environmental_Progress_Report_2023.pdf</a:t>
            </a:r>
            <a:r>
              <a:t> [Accessed: 4th March 2024]</a:t>
            </a:r>
          </a:p>
          <a:p>
            <a:pPr marL="179222" indent="-179222" defTabSz="896111">
              <a:spcBef>
                <a:spcPts val="200"/>
              </a:spcBef>
              <a:defRPr sz="980">
                <a:latin typeface="Aptos(body)"/>
                <a:ea typeface="Aptos(body)"/>
                <a:cs typeface="Aptos(body)"/>
                <a:sym typeface="Aptos(body)"/>
              </a:defRPr>
            </a:pPr>
            <a:r>
              <a:t>Apple. (2023). Join Apple and put your talent to work running an extraordinary company. [online] Available at: </a:t>
            </a:r>
            <a:r>
              <a:rPr u="sng">
                <a:solidFill>
                  <a:srgbClr val="0000FF"/>
                </a:solidFill>
                <a:uFill>
                  <a:solidFill>
                    <a:srgbClr val="0000FF"/>
                  </a:solidFill>
                </a:uFill>
                <a:hlinkClick r:id="rId4" invalidUrl="" action="" tgtFrame="" tooltip="" history="1" highlightClick="0" endSnd="0"/>
              </a:rPr>
              <a:t>https://www.apple.com/careers/ae/teams/corporate-functions.html#:~:text=Finance,investment%20strategies%20and%20risk%20management</a:t>
            </a:r>
            <a:r>
              <a:t>. [Accessed 6 Mar. 2024].</a:t>
            </a:r>
          </a:p>
          <a:p>
            <a:pPr marL="179222" indent="-179222" defTabSz="896111">
              <a:spcBef>
                <a:spcPts val="200"/>
              </a:spcBef>
              <a:defRPr sz="980">
                <a:latin typeface="Aptos(body)"/>
                <a:ea typeface="Aptos(body)"/>
                <a:cs typeface="Aptos(body)"/>
                <a:sym typeface="Aptos(body)"/>
              </a:defRPr>
            </a:pPr>
            <a:r>
              <a:t>Chen, B. (2019). Apple's AI Strategy: Stand Out by Standing Down. Retrieved from </a:t>
            </a:r>
            <a:r>
              <a:rPr u="sng">
                <a:solidFill>
                  <a:srgbClr val="0000FF"/>
                </a:solidFill>
                <a:uFill>
                  <a:solidFill>
                    <a:srgbClr val="0000FF"/>
                  </a:solidFill>
                </a:uFill>
                <a:hlinkClick r:id="rId5" invalidUrl="" action="" tgtFrame="" tooltip="" history="1" highlightClick="0" endSnd="0"/>
              </a:rPr>
              <a:t>https://www.wired.com/story/apples-ai-strategy-stand-out-by-standing-down/</a:t>
            </a:r>
          </a:p>
          <a:p>
            <a:pPr marL="179222" indent="-179222" defTabSz="896111">
              <a:spcBef>
                <a:spcPts val="200"/>
              </a:spcBef>
              <a:defRPr sz="980">
                <a:latin typeface="Aptos(body)"/>
                <a:ea typeface="Aptos(body)"/>
                <a:cs typeface="Aptos(body)"/>
                <a:sym typeface="Aptos(body)"/>
              </a:defRPr>
            </a:pPr>
            <a:r>
              <a:t>Duhigg, C. and Barboza, D. (2012). In China, human costs are built into an iPad. The New York Times. Available from: </a:t>
            </a:r>
            <a:r>
              <a:rPr u="sng">
                <a:solidFill>
                  <a:srgbClr val="0000FF"/>
                </a:solidFill>
                <a:uFill>
                  <a:solidFill>
                    <a:srgbClr val="0000FF"/>
                  </a:solidFill>
                </a:uFill>
                <a:hlinkClick r:id="rId6" invalidUrl="" action="" tgtFrame="" tooltip="" history="1" highlightClick="0" endSnd="0"/>
              </a:rPr>
              <a:t>https://www.nytimes.com/2012/01/26/business/ieconomy-apples-ipad-and-the-human-costs-for-workers-in-china.html</a:t>
            </a:r>
            <a:r>
              <a:t> [Accessed: 4th March 2024]</a:t>
            </a:r>
          </a:p>
          <a:p>
            <a:pPr marL="179222" indent="-179222" defTabSz="896111">
              <a:spcBef>
                <a:spcPts val="200"/>
              </a:spcBef>
              <a:defRPr sz="980">
                <a:latin typeface="Aptos(body)"/>
                <a:ea typeface="Aptos(body)"/>
                <a:cs typeface="Aptos(body)"/>
                <a:sym typeface="Aptos(body)"/>
              </a:defRPr>
            </a:pPr>
            <a:r>
              <a:t>Gallo, C. (2011). The innovation secrets of Steve Jobs: Insanely different principles for breakthrough success. New York: McGraw-Hill.</a:t>
            </a:r>
          </a:p>
          <a:p>
            <a:pPr marL="179222" indent="-179222" defTabSz="896111">
              <a:spcBef>
                <a:spcPts val="200"/>
              </a:spcBef>
              <a:defRPr sz="980">
                <a:latin typeface="Aptos(body)"/>
                <a:ea typeface="Aptos(body)"/>
                <a:cs typeface="Aptos(body)"/>
                <a:sym typeface="Aptos(body)"/>
              </a:defRPr>
            </a:pPr>
            <a:r>
              <a:t>Harvard Business Review. (2020). How Apple Is Organized for Innovation. [online] Available at: </a:t>
            </a:r>
            <a:r>
              <a:rPr u="sng">
                <a:solidFill>
                  <a:srgbClr val="0000FF"/>
                </a:solidFill>
                <a:uFill>
                  <a:solidFill>
                    <a:srgbClr val="0000FF"/>
                  </a:solidFill>
                </a:uFill>
                <a:hlinkClick r:id="rId7" invalidUrl="" action="" tgtFrame="" tooltip="" history="1" highlightClick="0" endSnd="0"/>
              </a:rPr>
              <a:t>https://hbr.org/2020/11/how-apple-is-organized-for-innovation</a:t>
            </a:r>
            <a:r>
              <a:t> [Accessed 6 Mar. 2024].</a:t>
            </a:r>
          </a:p>
          <a:p>
            <a:pPr marL="179222" indent="-179222" defTabSz="896111">
              <a:spcBef>
                <a:spcPts val="200"/>
              </a:spcBef>
              <a:defRPr sz="980">
                <a:latin typeface="Aptos(body)"/>
                <a:ea typeface="Aptos(body)"/>
                <a:cs typeface="Aptos(body)"/>
                <a:sym typeface="Aptos(body)"/>
              </a:defRPr>
            </a:pPr>
            <a:r>
              <a:t>Harvard Business Review (2021). How Apple Is Organized for Innovation: The Functional Organization. [online] Harvard Business Review. Available at: </a:t>
            </a:r>
            <a:r>
              <a:rPr u="sng">
                <a:solidFill>
                  <a:srgbClr val="0000FF"/>
                </a:solidFill>
                <a:uFill>
                  <a:solidFill>
                    <a:srgbClr val="0000FF"/>
                  </a:solidFill>
                </a:uFill>
                <a:hlinkClick r:id="rId8" invalidUrl="" action="" tgtFrame="" tooltip="" history="1" highlightClick="0" endSnd="0"/>
              </a:rPr>
              <a:t>https://hbr.org/video/6226656271001/how-apple-is-organized-for-innovation-the-functional-organization</a:t>
            </a:r>
            <a:r>
              <a:t>  [Accessed 4 Mar. 2024].</a:t>
            </a:r>
          </a:p>
          <a:p>
            <a:pPr marL="179222" indent="-179222" defTabSz="896111">
              <a:spcBef>
                <a:spcPts val="200"/>
              </a:spcBef>
              <a:defRPr sz="980">
                <a:latin typeface="Aptos(body)"/>
                <a:ea typeface="Aptos(body)"/>
                <a:cs typeface="Aptos(body)"/>
                <a:sym typeface="Aptos(body)"/>
              </a:defRPr>
            </a:pPr>
            <a:r>
              <a:t>Isaacson, W. (2011). Steve Jobs. New York: Simon &amp; Schuster.</a:t>
            </a:r>
          </a:p>
          <a:p>
            <a:pPr marL="179222" indent="-179222" defTabSz="896111">
              <a:spcBef>
                <a:spcPts val="200"/>
              </a:spcBef>
              <a:defRPr sz="980">
                <a:latin typeface="Aptos(body)"/>
                <a:ea typeface="Aptos(body)"/>
                <a:cs typeface="Aptos(body)"/>
                <a:sym typeface="Aptos(body)"/>
              </a:defRPr>
            </a:pPr>
            <a:r>
              <a:t>Kumar, V. (2019). Apple Inc. Stakeholder Analysis &amp; Corporate Social Responsibility. Panmore Institute. Retrieved from </a:t>
            </a:r>
            <a:r>
              <a:rPr u="sng">
                <a:solidFill>
                  <a:srgbClr val="0000FF"/>
                </a:solidFill>
                <a:uFill>
                  <a:solidFill>
                    <a:srgbClr val="0000FF"/>
                  </a:solidFill>
                </a:uFill>
                <a:hlinkClick r:id="rId9" invalidUrl="" action="" tgtFrame="" tooltip="" history="1" highlightClick="0" endSnd="0"/>
              </a:rPr>
              <a:t>https://panmore.com/apple-inc-stakeholder-analysis-corporate-social-responsibility</a:t>
            </a:r>
            <a:r>
              <a:t> </a:t>
            </a:r>
          </a:p>
          <a:p>
            <a:pPr marL="179222" indent="-179222" defTabSz="896111">
              <a:spcBef>
                <a:spcPts val="200"/>
              </a:spcBef>
              <a:defRPr sz="980">
                <a:latin typeface="Aptos(body)"/>
                <a:ea typeface="Aptos(body)"/>
                <a:cs typeface="Aptos(body)"/>
                <a:sym typeface="Aptos(body)"/>
              </a:defRPr>
            </a:pPr>
            <a:r>
              <a:t>Meyer, P. (2022). Apple Inc.’s Organizational Structure &amp; Its Characteristics (an analysis). [online] Panmore Institute. Available at: </a:t>
            </a:r>
            <a:r>
              <a:rPr u="sng">
                <a:solidFill>
                  <a:srgbClr val="0000FF"/>
                </a:solidFill>
                <a:uFill>
                  <a:solidFill>
                    <a:srgbClr val="0000FF"/>
                  </a:solidFill>
                </a:uFill>
                <a:hlinkClick r:id="rId10" invalidUrl="" action="" tgtFrame="" tooltip="" history="1" highlightClick="0" endSnd="0"/>
              </a:rPr>
              <a:t>https://panmore.com/apple-inc-organizational-structure-features-pros-cons</a:t>
            </a:r>
            <a:r>
              <a:t>  [Accessed 1 Mar. 2024].</a:t>
            </a:r>
          </a:p>
          <a:p>
            <a:pPr marL="179222" indent="-179222" defTabSz="896111">
              <a:spcBef>
                <a:spcPts val="200"/>
              </a:spcBef>
              <a:defRPr sz="980">
                <a:latin typeface="Aptos(body)"/>
                <a:ea typeface="Aptos(body)"/>
                <a:cs typeface="Aptos(body)"/>
                <a:sym typeface="Aptos(body)"/>
              </a:defRPr>
            </a:pPr>
            <a:r>
              <a:rPr>
                <a:latin typeface="Arial"/>
                <a:ea typeface="Arial"/>
                <a:cs typeface="Arial"/>
                <a:sym typeface="Arial"/>
              </a:rPr>
              <a:t>‌</a:t>
            </a:r>
            <a:r>
              <a:t>Moorman, C. (2024). Why Apple Is Still A Great Marketer And What You Can Learn. Forbes. [online] 20 Feb. Available at: </a:t>
            </a:r>
            <a:r>
              <a:rPr u="sng">
                <a:solidFill>
                  <a:srgbClr val="0000FF"/>
                </a:solidFill>
                <a:uFill>
                  <a:solidFill>
                    <a:srgbClr val="0000FF"/>
                  </a:solidFill>
                </a:uFill>
                <a:hlinkClick r:id="rId11" invalidUrl="" action="" tgtFrame="" tooltip="" history="1" highlightClick="0" endSnd="0"/>
              </a:rPr>
              <a:t>https://www.forbes.com/sites/christinemoorman/2018/01/12/why-apple-is-still-a-great-marketer-and-what-you-can-learn/?sh=a4624d915bd0</a:t>
            </a:r>
            <a:r>
              <a:t> [Accessed 6 Mar. 2024].</a:t>
            </a:r>
          </a:p>
          <a:p>
            <a:pPr marL="179222" indent="-179222" defTabSz="896111">
              <a:spcBef>
                <a:spcPts val="200"/>
              </a:spcBef>
              <a:defRPr sz="980">
                <a:latin typeface="Aptos(body)"/>
                <a:ea typeface="Aptos(body)"/>
                <a:cs typeface="Aptos(body)"/>
                <a:sym typeface="Aptos(body)"/>
              </a:defRPr>
            </a:pPr>
            <a:r>
              <a:t>Needle, D., &amp; Burns, S. (2014). Business in context: An introduction to business and its environment. Cengage Learning EMEA.</a:t>
            </a:r>
          </a:p>
          <a:p>
            <a:pPr marL="179222" indent="-179222" defTabSz="896111">
              <a:spcBef>
                <a:spcPts val="200"/>
              </a:spcBef>
              <a:defRPr sz="980">
                <a:latin typeface="Aptos(body)"/>
                <a:ea typeface="Aptos(body)"/>
                <a:cs typeface="Aptos(body)"/>
                <a:sym typeface="Aptos(body)"/>
              </a:defRPr>
            </a:pPr>
            <a:r>
              <a:t>Organimi (2024). AN ORGANIMI GUIDE: How the Cloud Is Transforming the Traditional Organizational Chart into a Strategic Business Tool. Everything You Need to Know about Organizational Charts. [online] Organimi. Available at: </a:t>
            </a:r>
            <a:r>
              <a:rPr u="sng">
                <a:solidFill>
                  <a:srgbClr val="0000FF"/>
                </a:solidFill>
                <a:uFill>
                  <a:solidFill>
                    <a:srgbClr val="0000FF"/>
                  </a:solidFill>
                </a:uFill>
                <a:hlinkClick r:id="rId12" invalidUrl="" action="" tgtFrame="" tooltip="" history="1" highlightClick="0" endSnd="0"/>
              </a:rPr>
              <a:t>https://www.organimi.com/resources/organizational-chart-guide/</a:t>
            </a:r>
            <a:r>
              <a:t>  [Accessed 4 Mar. 2024].</a:t>
            </a:r>
          </a:p>
          <a:p>
            <a:pPr marL="179222" indent="-179222" defTabSz="896111">
              <a:spcBef>
                <a:spcPts val="200"/>
              </a:spcBef>
              <a:defRPr sz="980">
                <a:latin typeface="Aptos(body)"/>
                <a:ea typeface="Aptos(body)"/>
                <a:cs typeface="Aptos(body)"/>
                <a:sym typeface="Aptos(body)"/>
              </a:defRPr>
            </a:pPr>
            <a:r>
              <a:t>Simic, N. and Jovicic, T., 2023. FUNDAMENTAL ANALYSIS OF THE APPLE COMPANY. </a:t>
            </a:r>
            <a:r>
              <a:rPr i="1"/>
              <a:t>Economic and Social Development: Book of Proceedings</a:t>
            </a:r>
            <a:r>
              <a:t>, pp.97-106.</a:t>
            </a:r>
          </a:p>
          <a:p>
            <a:pPr marL="179222" indent="-179222" defTabSz="896111">
              <a:spcBef>
                <a:spcPts val="200"/>
              </a:spcBef>
              <a:defRPr sz="980">
                <a:latin typeface="Aptos(body)"/>
                <a:ea typeface="Aptos(body)"/>
                <a:cs typeface="Aptos(body)"/>
                <a:sym typeface="Aptos(body)"/>
              </a:defRPr>
            </a:pPr>
            <a:r>
              <a:t>Smith, C. (2018). How Apple's GDPR Privacy Changes Will Affect You. Retrieved from </a:t>
            </a:r>
            <a:r>
              <a:rPr u="sng">
                <a:solidFill>
                  <a:srgbClr val="0000FF"/>
                </a:solidFill>
                <a:uFill>
                  <a:solidFill>
                    <a:srgbClr val="0000FF"/>
                  </a:solidFill>
                </a:uFill>
                <a:hlinkClick r:id="rId13" invalidUrl="" action="" tgtFrame="" tooltip="" history="1" highlightClick="0" endSnd="0"/>
              </a:rPr>
              <a:t>https://www.forbes.com/sites/curtissmith/2018/05/25/how-apples-gdpr-privacy-changes-will-affect-you/</a:t>
            </a:r>
          </a:p>
          <a:p>
            <a:pPr marL="179222" indent="-179222" defTabSz="896111">
              <a:spcBef>
                <a:spcPts val="200"/>
              </a:spcBef>
              <a:defRPr sz="980">
                <a:latin typeface="Aptos(body)"/>
                <a:ea typeface="Aptos(body)"/>
                <a:cs typeface="Aptos(body)"/>
                <a:sym typeface="Aptos(body)"/>
              </a:defRPr>
            </a:pPr>
            <a:r>
              <a:t>Solomon, J., 2020. </a:t>
            </a:r>
            <a:r>
              <a:rPr i="1"/>
              <a:t>Corporate governance and accountability</a:t>
            </a:r>
            <a:r>
              <a:t>. John Wiley &amp; Sons.</a:t>
            </a:r>
          </a:p>
          <a:p>
            <a:pPr marL="179222" indent="-179222" defTabSz="896111">
              <a:spcBef>
                <a:spcPts val="200"/>
              </a:spcBef>
              <a:defRPr sz="980">
                <a:latin typeface="Aptos(body)"/>
                <a:ea typeface="Aptos(body)"/>
                <a:cs typeface="Aptos(body)"/>
                <a:sym typeface="Aptos(body)"/>
              </a:defRPr>
            </a:pPr>
            <a:r>
              <a:t>Srivastava, R.K., 2021. THE EFFECT OF CEO SPEECHES AND ATTRIBUTES ON CORPORATE IDENTITY AND STAKEHOLDER PERCEPTION IN EMERGING MARKETS. </a:t>
            </a:r>
            <a:r>
              <a:rPr i="1"/>
              <a:t>Journal of Competitiveness Studies</a:t>
            </a:r>
            <a:r>
              <a:t>, </a:t>
            </a:r>
            <a:r>
              <a:rPr i="1"/>
              <a:t>29</a:t>
            </a:r>
            <a:r>
              <a:t>(1/2), pp.12-31</a:t>
            </a:r>
          </a:p>
          <a:p>
            <a:pPr marL="179222" indent="-179222" defTabSz="896111">
              <a:spcBef>
                <a:spcPts val="200"/>
              </a:spcBef>
              <a:defRPr sz="980">
                <a:latin typeface="Aptos(body)"/>
                <a:ea typeface="Aptos(body)"/>
                <a:cs typeface="Aptos(body)"/>
                <a:sym typeface="Aptos(body)"/>
              </a:defRPr>
            </a:pPr>
            <a:r>
              <a:t>Statista. (2020). Apple's Revenue Worldwide from 2004 to 2020. Retrieved from </a:t>
            </a:r>
            <a:r>
              <a:rPr u="sng">
                <a:solidFill>
                  <a:srgbClr val="0000FF"/>
                </a:solidFill>
                <a:uFill>
                  <a:solidFill>
                    <a:srgbClr val="0000FF"/>
                  </a:solidFill>
                </a:uFill>
                <a:hlinkClick r:id="rId14" invalidUrl="" action="" tgtFrame="" tooltip="" history="1" highlightClick="0" endSnd="0"/>
              </a:rPr>
              <a:t>https://www.statista.com/stati</a:t>
            </a:r>
          </a:p>
        </p:txBody>
      </p:sp>
    </p:spTree>
  </p:cSld>
  <p:clrMapOvr>
    <a:masterClrMapping/>
  </p:clrMapOvr>
  <mc:AlternateContent xmlns:mc="http://schemas.openxmlformats.org/markup-compatibility/2006">
    <mc:Choice xmlns:p14="http://schemas.microsoft.com/office/powerpoint/2010/main" Requires="p14">
      <p:transition spd="slow" advClick="1" p14:dur="1200">
        <p:wipe dir="l"/>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 presetID="2" grpId="1" fill="hold">
                                  <p:stCondLst>
                                    <p:cond delay="0"/>
                                  </p:stCondLst>
                                  <p:iterate type="el" backwards="0">
                                    <p:tmAbs val="0"/>
                                  </p:iterate>
                                  <p:childTnLst>
                                    <p:set>
                                      <p:cBhvr>
                                        <p:cTn id="6" fill="hold"/>
                                        <p:tgtEl>
                                          <p:spTgt spid="753"/>
                                        </p:tgtEl>
                                        <p:attrNameLst>
                                          <p:attrName>style.visibility</p:attrName>
                                        </p:attrNameLst>
                                      </p:cBhvr>
                                      <p:to>
                                        <p:strVal val="visible"/>
                                      </p:to>
                                    </p:set>
                                    <p:anim calcmode="lin" valueType="num">
                                      <p:cBhvr>
                                        <p:cTn id="7" dur="1000" fill="hold"/>
                                        <p:tgtEl>
                                          <p:spTgt spid="753"/>
                                        </p:tgtEl>
                                        <p:attrNameLst>
                                          <p:attrName>ppt_x</p:attrName>
                                        </p:attrNameLst>
                                      </p:cBhvr>
                                      <p:tavLst>
                                        <p:tav tm="0">
                                          <p:val>
                                            <p:strVal val="#ppt_x"/>
                                          </p:val>
                                        </p:tav>
                                        <p:tav tm="100000">
                                          <p:val>
                                            <p:strVal val="#ppt_x"/>
                                          </p:val>
                                        </p:tav>
                                      </p:tavLst>
                                    </p:anim>
                                    <p:anim calcmode="lin" valueType="num">
                                      <p:cBhvr>
                                        <p:cTn id="8" dur="1000" fill="hold"/>
                                        <p:tgtEl>
                                          <p:spTgt spid="75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754">
                                            <p:txEl>
                                              <p:pRg st="1" end="1"/>
                                            </p:txEl>
                                          </p:spTgt>
                                        </p:tgtEl>
                                        <p:attrNameLst>
                                          <p:attrName>style.visibility</p:attrName>
                                        </p:attrNameLst>
                                      </p:cBhvr>
                                      <p:to>
                                        <p:strVal val="visible"/>
                                      </p:to>
                                    </p:set>
                                    <p:anim calcmode="lin" valueType="num">
                                      <p:cBhvr>
                                        <p:cTn id="13" dur="15000" fill="hold"/>
                                        <p:tgtEl>
                                          <p:spTgt spid="754">
                                            <p:txEl>
                                              <p:pRg st="1" end="1"/>
                                            </p:txEl>
                                          </p:spTgt>
                                        </p:tgtEl>
                                        <p:attrNameLst>
                                          <p:attrName>ppt_x</p:attrName>
                                        </p:attrNameLst>
                                      </p:cBhvr>
                                      <p:tavLst>
                                        <p:tav tm="0">
                                          <p:val>
                                            <p:strVal val="#ppt_x"/>
                                          </p:val>
                                        </p:tav>
                                        <p:tav tm="100000">
                                          <p:val>
                                            <p:strVal val="#ppt_x"/>
                                          </p:val>
                                        </p:tav>
                                      </p:tavLst>
                                    </p:anim>
                                    <p:anim calcmode="lin" valueType="num">
                                      <p:cBhvr>
                                        <p:cTn id="14" dur="15000" fill="hold"/>
                                        <p:tgtEl>
                                          <p:spTgt spid="7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4" presetID="2" grpId="2" fill="hold">
                                  <p:stCondLst>
                                    <p:cond delay="0"/>
                                  </p:stCondLst>
                                  <p:iterate type="el" backwards="0">
                                    <p:tmAbs val="0"/>
                                  </p:iterate>
                                  <p:childTnLst>
                                    <p:set>
                                      <p:cBhvr>
                                        <p:cTn id="18" fill="hold"/>
                                        <p:tgtEl>
                                          <p:spTgt spid="754">
                                            <p:txEl>
                                              <p:pRg st="2" end="2"/>
                                            </p:txEl>
                                          </p:spTgt>
                                        </p:tgtEl>
                                        <p:attrNameLst>
                                          <p:attrName>style.visibility</p:attrName>
                                        </p:attrNameLst>
                                      </p:cBhvr>
                                      <p:to>
                                        <p:strVal val="visible"/>
                                      </p:to>
                                    </p:set>
                                    <p:anim calcmode="lin" valueType="num">
                                      <p:cBhvr>
                                        <p:cTn id="19" dur="15000" fill="hold"/>
                                        <p:tgtEl>
                                          <p:spTgt spid="754">
                                            <p:txEl>
                                              <p:pRg st="2" end="2"/>
                                            </p:txEl>
                                          </p:spTgt>
                                        </p:tgtEl>
                                        <p:attrNameLst>
                                          <p:attrName>ppt_x</p:attrName>
                                        </p:attrNameLst>
                                      </p:cBhvr>
                                      <p:tavLst>
                                        <p:tav tm="0">
                                          <p:val>
                                            <p:strVal val="#ppt_x"/>
                                          </p:val>
                                        </p:tav>
                                        <p:tav tm="100000">
                                          <p:val>
                                            <p:strVal val="#ppt_x"/>
                                          </p:val>
                                        </p:tav>
                                      </p:tavLst>
                                    </p:anim>
                                    <p:anim calcmode="lin" valueType="num">
                                      <p:cBhvr>
                                        <p:cTn id="20" dur="15000" fill="hold"/>
                                        <p:tgtEl>
                                          <p:spTgt spid="7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Class="entr" nodeType="clickEffect" presetSubtype="4" presetID="2" grpId="2" fill="hold">
                                  <p:stCondLst>
                                    <p:cond delay="0"/>
                                  </p:stCondLst>
                                  <p:iterate type="el" backwards="0">
                                    <p:tmAbs val="0"/>
                                  </p:iterate>
                                  <p:childTnLst>
                                    <p:set>
                                      <p:cBhvr>
                                        <p:cTn id="24" fill="hold"/>
                                        <p:tgtEl>
                                          <p:spTgt spid="754">
                                            <p:txEl>
                                              <p:pRg st="3" end="3"/>
                                            </p:txEl>
                                          </p:spTgt>
                                        </p:tgtEl>
                                        <p:attrNameLst>
                                          <p:attrName>style.visibility</p:attrName>
                                        </p:attrNameLst>
                                      </p:cBhvr>
                                      <p:to>
                                        <p:strVal val="visible"/>
                                      </p:to>
                                    </p:set>
                                    <p:anim calcmode="lin" valueType="num">
                                      <p:cBhvr>
                                        <p:cTn id="25" dur="15000" fill="hold"/>
                                        <p:tgtEl>
                                          <p:spTgt spid="754">
                                            <p:txEl>
                                              <p:pRg st="3" end="3"/>
                                            </p:txEl>
                                          </p:spTgt>
                                        </p:tgtEl>
                                        <p:attrNameLst>
                                          <p:attrName>ppt_x</p:attrName>
                                        </p:attrNameLst>
                                      </p:cBhvr>
                                      <p:tavLst>
                                        <p:tav tm="0">
                                          <p:val>
                                            <p:strVal val="#ppt_x"/>
                                          </p:val>
                                        </p:tav>
                                        <p:tav tm="100000">
                                          <p:val>
                                            <p:strVal val="#ppt_x"/>
                                          </p:val>
                                        </p:tav>
                                      </p:tavLst>
                                    </p:anim>
                                    <p:anim calcmode="lin" valueType="num">
                                      <p:cBhvr>
                                        <p:cTn id="26" dur="15000" fill="hold"/>
                                        <p:tgtEl>
                                          <p:spTgt spid="7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2" grpId="2" fill="hold">
                                  <p:stCondLst>
                                    <p:cond delay="0"/>
                                  </p:stCondLst>
                                  <p:iterate type="el" backwards="0">
                                    <p:tmAbs val="0"/>
                                  </p:iterate>
                                  <p:childTnLst>
                                    <p:set>
                                      <p:cBhvr>
                                        <p:cTn id="30" fill="hold"/>
                                        <p:tgtEl>
                                          <p:spTgt spid="754">
                                            <p:txEl>
                                              <p:pRg st="4" end="4"/>
                                            </p:txEl>
                                          </p:spTgt>
                                        </p:tgtEl>
                                        <p:attrNameLst>
                                          <p:attrName>style.visibility</p:attrName>
                                        </p:attrNameLst>
                                      </p:cBhvr>
                                      <p:to>
                                        <p:strVal val="visible"/>
                                      </p:to>
                                    </p:set>
                                    <p:anim calcmode="lin" valueType="num">
                                      <p:cBhvr>
                                        <p:cTn id="31" dur="15000" fill="hold"/>
                                        <p:tgtEl>
                                          <p:spTgt spid="754">
                                            <p:txEl>
                                              <p:pRg st="4" end="4"/>
                                            </p:txEl>
                                          </p:spTgt>
                                        </p:tgtEl>
                                        <p:attrNameLst>
                                          <p:attrName>ppt_x</p:attrName>
                                        </p:attrNameLst>
                                      </p:cBhvr>
                                      <p:tavLst>
                                        <p:tav tm="0">
                                          <p:val>
                                            <p:strVal val="#ppt_x"/>
                                          </p:val>
                                        </p:tav>
                                        <p:tav tm="100000">
                                          <p:val>
                                            <p:strVal val="#ppt_x"/>
                                          </p:val>
                                        </p:tav>
                                      </p:tavLst>
                                    </p:anim>
                                    <p:anim calcmode="lin" valueType="num">
                                      <p:cBhvr>
                                        <p:cTn id="32" dur="15000" fill="hold"/>
                                        <p:tgtEl>
                                          <p:spTgt spid="75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4" presetID="2" grpId="2" fill="hold">
                                  <p:stCondLst>
                                    <p:cond delay="0"/>
                                  </p:stCondLst>
                                  <p:iterate type="el" backwards="0">
                                    <p:tmAbs val="0"/>
                                  </p:iterate>
                                  <p:childTnLst>
                                    <p:set>
                                      <p:cBhvr>
                                        <p:cTn id="36" fill="hold"/>
                                        <p:tgtEl>
                                          <p:spTgt spid="754">
                                            <p:txEl>
                                              <p:pRg st="5" end="5"/>
                                            </p:txEl>
                                          </p:spTgt>
                                        </p:tgtEl>
                                        <p:attrNameLst>
                                          <p:attrName>style.visibility</p:attrName>
                                        </p:attrNameLst>
                                      </p:cBhvr>
                                      <p:to>
                                        <p:strVal val="visible"/>
                                      </p:to>
                                    </p:set>
                                    <p:anim calcmode="lin" valueType="num">
                                      <p:cBhvr>
                                        <p:cTn id="37" dur="15000" fill="hold"/>
                                        <p:tgtEl>
                                          <p:spTgt spid="754">
                                            <p:txEl>
                                              <p:pRg st="5" end="5"/>
                                            </p:txEl>
                                          </p:spTgt>
                                        </p:tgtEl>
                                        <p:attrNameLst>
                                          <p:attrName>ppt_x</p:attrName>
                                        </p:attrNameLst>
                                      </p:cBhvr>
                                      <p:tavLst>
                                        <p:tav tm="0">
                                          <p:val>
                                            <p:strVal val="#ppt_x"/>
                                          </p:val>
                                        </p:tav>
                                        <p:tav tm="100000">
                                          <p:val>
                                            <p:strVal val="#ppt_x"/>
                                          </p:val>
                                        </p:tav>
                                      </p:tavLst>
                                    </p:anim>
                                    <p:anim calcmode="lin" valueType="num">
                                      <p:cBhvr>
                                        <p:cTn id="38" dur="15000" fill="hold"/>
                                        <p:tgtEl>
                                          <p:spTgt spid="75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Class="entr" nodeType="clickEffect" presetSubtype="4" presetID="2" grpId="2" fill="hold">
                                  <p:stCondLst>
                                    <p:cond delay="0"/>
                                  </p:stCondLst>
                                  <p:iterate type="el" backwards="0">
                                    <p:tmAbs val="0"/>
                                  </p:iterate>
                                  <p:childTnLst>
                                    <p:set>
                                      <p:cBhvr>
                                        <p:cTn id="42" fill="hold"/>
                                        <p:tgtEl>
                                          <p:spTgt spid="754">
                                            <p:txEl>
                                              <p:pRg st="6" end="6"/>
                                            </p:txEl>
                                          </p:spTgt>
                                        </p:tgtEl>
                                        <p:attrNameLst>
                                          <p:attrName>style.visibility</p:attrName>
                                        </p:attrNameLst>
                                      </p:cBhvr>
                                      <p:to>
                                        <p:strVal val="visible"/>
                                      </p:to>
                                    </p:set>
                                    <p:anim calcmode="lin" valueType="num">
                                      <p:cBhvr>
                                        <p:cTn id="43" dur="15000" fill="hold"/>
                                        <p:tgtEl>
                                          <p:spTgt spid="754">
                                            <p:txEl>
                                              <p:pRg st="6" end="6"/>
                                            </p:txEl>
                                          </p:spTgt>
                                        </p:tgtEl>
                                        <p:attrNameLst>
                                          <p:attrName>ppt_x</p:attrName>
                                        </p:attrNameLst>
                                      </p:cBhvr>
                                      <p:tavLst>
                                        <p:tav tm="0">
                                          <p:val>
                                            <p:strVal val="#ppt_x"/>
                                          </p:val>
                                        </p:tav>
                                        <p:tav tm="100000">
                                          <p:val>
                                            <p:strVal val="#ppt_x"/>
                                          </p:val>
                                        </p:tav>
                                      </p:tavLst>
                                    </p:anim>
                                    <p:anim calcmode="lin" valueType="num">
                                      <p:cBhvr>
                                        <p:cTn id="44" dur="15000" fill="hold"/>
                                        <p:tgtEl>
                                          <p:spTgt spid="75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Class="entr" nodeType="clickEffect" presetSubtype="4" presetID="2" grpId="2" fill="hold">
                                  <p:stCondLst>
                                    <p:cond delay="0"/>
                                  </p:stCondLst>
                                  <p:iterate type="el" backwards="0">
                                    <p:tmAbs val="0"/>
                                  </p:iterate>
                                  <p:childTnLst>
                                    <p:set>
                                      <p:cBhvr>
                                        <p:cTn id="48" fill="hold"/>
                                        <p:tgtEl>
                                          <p:spTgt spid="754">
                                            <p:txEl>
                                              <p:pRg st="7" end="7"/>
                                            </p:txEl>
                                          </p:spTgt>
                                        </p:tgtEl>
                                        <p:attrNameLst>
                                          <p:attrName>style.visibility</p:attrName>
                                        </p:attrNameLst>
                                      </p:cBhvr>
                                      <p:to>
                                        <p:strVal val="visible"/>
                                      </p:to>
                                    </p:set>
                                    <p:anim calcmode="lin" valueType="num">
                                      <p:cBhvr>
                                        <p:cTn id="49" dur="15000" fill="hold"/>
                                        <p:tgtEl>
                                          <p:spTgt spid="754">
                                            <p:txEl>
                                              <p:pRg st="7" end="7"/>
                                            </p:txEl>
                                          </p:spTgt>
                                        </p:tgtEl>
                                        <p:attrNameLst>
                                          <p:attrName>ppt_x</p:attrName>
                                        </p:attrNameLst>
                                      </p:cBhvr>
                                      <p:tavLst>
                                        <p:tav tm="0">
                                          <p:val>
                                            <p:strVal val="#ppt_x"/>
                                          </p:val>
                                        </p:tav>
                                        <p:tav tm="100000">
                                          <p:val>
                                            <p:strVal val="#ppt_x"/>
                                          </p:val>
                                        </p:tav>
                                      </p:tavLst>
                                    </p:anim>
                                    <p:anim calcmode="lin" valueType="num">
                                      <p:cBhvr>
                                        <p:cTn id="50" dur="15000" fill="hold"/>
                                        <p:tgtEl>
                                          <p:spTgt spid="75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Class="entr" nodeType="clickEffect" presetSubtype="4" presetID="2" grpId="2" fill="hold">
                                  <p:stCondLst>
                                    <p:cond delay="0"/>
                                  </p:stCondLst>
                                  <p:iterate type="el" backwards="0">
                                    <p:tmAbs val="0"/>
                                  </p:iterate>
                                  <p:childTnLst>
                                    <p:set>
                                      <p:cBhvr>
                                        <p:cTn id="54" fill="hold"/>
                                        <p:tgtEl>
                                          <p:spTgt spid="754">
                                            <p:txEl>
                                              <p:pRg st="8" end="8"/>
                                            </p:txEl>
                                          </p:spTgt>
                                        </p:tgtEl>
                                        <p:attrNameLst>
                                          <p:attrName>style.visibility</p:attrName>
                                        </p:attrNameLst>
                                      </p:cBhvr>
                                      <p:to>
                                        <p:strVal val="visible"/>
                                      </p:to>
                                    </p:set>
                                    <p:anim calcmode="lin" valueType="num">
                                      <p:cBhvr>
                                        <p:cTn id="55" dur="15000" fill="hold"/>
                                        <p:tgtEl>
                                          <p:spTgt spid="754">
                                            <p:txEl>
                                              <p:pRg st="8" end="8"/>
                                            </p:txEl>
                                          </p:spTgt>
                                        </p:tgtEl>
                                        <p:attrNameLst>
                                          <p:attrName>ppt_x</p:attrName>
                                        </p:attrNameLst>
                                      </p:cBhvr>
                                      <p:tavLst>
                                        <p:tav tm="0">
                                          <p:val>
                                            <p:strVal val="#ppt_x"/>
                                          </p:val>
                                        </p:tav>
                                        <p:tav tm="100000">
                                          <p:val>
                                            <p:strVal val="#ppt_x"/>
                                          </p:val>
                                        </p:tav>
                                      </p:tavLst>
                                    </p:anim>
                                    <p:anim calcmode="lin" valueType="num">
                                      <p:cBhvr>
                                        <p:cTn id="56" dur="15000" fill="hold"/>
                                        <p:tgtEl>
                                          <p:spTgt spid="75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Class="entr" nodeType="clickEffect" presetSubtype="4" presetID="2" grpId="2" fill="hold">
                                  <p:stCondLst>
                                    <p:cond delay="0"/>
                                  </p:stCondLst>
                                  <p:iterate type="el" backwards="0">
                                    <p:tmAbs val="0"/>
                                  </p:iterate>
                                  <p:childTnLst>
                                    <p:set>
                                      <p:cBhvr>
                                        <p:cTn id="60" fill="hold"/>
                                        <p:tgtEl>
                                          <p:spTgt spid="754">
                                            <p:txEl>
                                              <p:pRg st="9" end="9"/>
                                            </p:txEl>
                                          </p:spTgt>
                                        </p:tgtEl>
                                        <p:attrNameLst>
                                          <p:attrName>style.visibility</p:attrName>
                                        </p:attrNameLst>
                                      </p:cBhvr>
                                      <p:to>
                                        <p:strVal val="visible"/>
                                      </p:to>
                                    </p:set>
                                    <p:anim calcmode="lin" valueType="num">
                                      <p:cBhvr>
                                        <p:cTn id="61" dur="15000" fill="hold"/>
                                        <p:tgtEl>
                                          <p:spTgt spid="754">
                                            <p:txEl>
                                              <p:pRg st="9" end="9"/>
                                            </p:txEl>
                                          </p:spTgt>
                                        </p:tgtEl>
                                        <p:attrNameLst>
                                          <p:attrName>ppt_x</p:attrName>
                                        </p:attrNameLst>
                                      </p:cBhvr>
                                      <p:tavLst>
                                        <p:tav tm="0">
                                          <p:val>
                                            <p:strVal val="#ppt_x"/>
                                          </p:val>
                                        </p:tav>
                                        <p:tav tm="100000">
                                          <p:val>
                                            <p:strVal val="#ppt_x"/>
                                          </p:val>
                                        </p:tav>
                                      </p:tavLst>
                                    </p:anim>
                                    <p:anim calcmode="lin" valueType="num">
                                      <p:cBhvr>
                                        <p:cTn id="62" dur="15000" fill="hold"/>
                                        <p:tgtEl>
                                          <p:spTgt spid="75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Class="entr" nodeType="clickEffect" presetSubtype="4" presetID="2" grpId="2" fill="hold">
                                  <p:stCondLst>
                                    <p:cond delay="0"/>
                                  </p:stCondLst>
                                  <p:iterate type="el" backwards="0">
                                    <p:tmAbs val="0"/>
                                  </p:iterate>
                                  <p:childTnLst>
                                    <p:set>
                                      <p:cBhvr>
                                        <p:cTn id="66" fill="hold"/>
                                        <p:tgtEl>
                                          <p:spTgt spid="754">
                                            <p:txEl>
                                              <p:pRg st="10" end="10"/>
                                            </p:txEl>
                                          </p:spTgt>
                                        </p:tgtEl>
                                        <p:attrNameLst>
                                          <p:attrName>style.visibility</p:attrName>
                                        </p:attrNameLst>
                                      </p:cBhvr>
                                      <p:to>
                                        <p:strVal val="visible"/>
                                      </p:to>
                                    </p:set>
                                    <p:anim calcmode="lin" valueType="num">
                                      <p:cBhvr>
                                        <p:cTn id="67" dur="15000" fill="hold"/>
                                        <p:tgtEl>
                                          <p:spTgt spid="754">
                                            <p:txEl>
                                              <p:pRg st="10" end="10"/>
                                            </p:txEl>
                                          </p:spTgt>
                                        </p:tgtEl>
                                        <p:attrNameLst>
                                          <p:attrName>ppt_x</p:attrName>
                                        </p:attrNameLst>
                                      </p:cBhvr>
                                      <p:tavLst>
                                        <p:tav tm="0">
                                          <p:val>
                                            <p:strVal val="#ppt_x"/>
                                          </p:val>
                                        </p:tav>
                                        <p:tav tm="100000">
                                          <p:val>
                                            <p:strVal val="#ppt_x"/>
                                          </p:val>
                                        </p:tav>
                                      </p:tavLst>
                                    </p:anim>
                                    <p:anim calcmode="lin" valueType="num">
                                      <p:cBhvr>
                                        <p:cTn id="68" dur="15000" fill="hold"/>
                                        <p:tgtEl>
                                          <p:spTgt spid="75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Class="entr" nodeType="clickEffect" presetSubtype="4" presetID="2" grpId="2" fill="hold">
                                  <p:stCondLst>
                                    <p:cond delay="0"/>
                                  </p:stCondLst>
                                  <p:iterate type="el" backwards="0">
                                    <p:tmAbs val="0"/>
                                  </p:iterate>
                                  <p:childTnLst>
                                    <p:set>
                                      <p:cBhvr>
                                        <p:cTn id="72" fill="hold"/>
                                        <p:tgtEl>
                                          <p:spTgt spid="754">
                                            <p:txEl>
                                              <p:pRg st="11" end="11"/>
                                            </p:txEl>
                                          </p:spTgt>
                                        </p:tgtEl>
                                        <p:attrNameLst>
                                          <p:attrName>style.visibility</p:attrName>
                                        </p:attrNameLst>
                                      </p:cBhvr>
                                      <p:to>
                                        <p:strVal val="visible"/>
                                      </p:to>
                                    </p:set>
                                    <p:anim calcmode="lin" valueType="num">
                                      <p:cBhvr>
                                        <p:cTn id="73" dur="15000" fill="hold"/>
                                        <p:tgtEl>
                                          <p:spTgt spid="754">
                                            <p:txEl>
                                              <p:pRg st="11" end="11"/>
                                            </p:txEl>
                                          </p:spTgt>
                                        </p:tgtEl>
                                        <p:attrNameLst>
                                          <p:attrName>ppt_x</p:attrName>
                                        </p:attrNameLst>
                                      </p:cBhvr>
                                      <p:tavLst>
                                        <p:tav tm="0">
                                          <p:val>
                                            <p:strVal val="#ppt_x"/>
                                          </p:val>
                                        </p:tav>
                                        <p:tav tm="100000">
                                          <p:val>
                                            <p:strVal val="#ppt_x"/>
                                          </p:val>
                                        </p:tav>
                                      </p:tavLst>
                                    </p:anim>
                                    <p:anim calcmode="lin" valueType="num">
                                      <p:cBhvr>
                                        <p:cTn id="74" dur="15000" fill="hold"/>
                                        <p:tgtEl>
                                          <p:spTgt spid="75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Class="entr" nodeType="clickEffect" presetSubtype="4" presetID="2" grpId="2" fill="hold">
                                  <p:stCondLst>
                                    <p:cond delay="0"/>
                                  </p:stCondLst>
                                  <p:iterate type="el" backwards="0">
                                    <p:tmAbs val="0"/>
                                  </p:iterate>
                                  <p:childTnLst>
                                    <p:set>
                                      <p:cBhvr>
                                        <p:cTn id="78" fill="hold"/>
                                        <p:tgtEl>
                                          <p:spTgt spid="754">
                                            <p:txEl>
                                              <p:pRg st="12" end="12"/>
                                            </p:txEl>
                                          </p:spTgt>
                                        </p:tgtEl>
                                        <p:attrNameLst>
                                          <p:attrName>style.visibility</p:attrName>
                                        </p:attrNameLst>
                                      </p:cBhvr>
                                      <p:to>
                                        <p:strVal val="visible"/>
                                      </p:to>
                                    </p:set>
                                    <p:anim calcmode="lin" valueType="num">
                                      <p:cBhvr>
                                        <p:cTn id="79" dur="15000" fill="hold"/>
                                        <p:tgtEl>
                                          <p:spTgt spid="754">
                                            <p:txEl>
                                              <p:pRg st="12" end="12"/>
                                            </p:txEl>
                                          </p:spTgt>
                                        </p:tgtEl>
                                        <p:attrNameLst>
                                          <p:attrName>ppt_x</p:attrName>
                                        </p:attrNameLst>
                                      </p:cBhvr>
                                      <p:tavLst>
                                        <p:tav tm="0">
                                          <p:val>
                                            <p:strVal val="#ppt_x"/>
                                          </p:val>
                                        </p:tav>
                                        <p:tav tm="100000">
                                          <p:val>
                                            <p:strVal val="#ppt_x"/>
                                          </p:val>
                                        </p:tav>
                                      </p:tavLst>
                                    </p:anim>
                                    <p:anim calcmode="lin" valueType="num">
                                      <p:cBhvr>
                                        <p:cTn id="80" dur="15000" fill="hold"/>
                                        <p:tgtEl>
                                          <p:spTgt spid="754">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Class="entr" nodeType="clickEffect" presetSubtype="4" presetID="2" grpId="2" fill="hold">
                                  <p:stCondLst>
                                    <p:cond delay="0"/>
                                  </p:stCondLst>
                                  <p:iterate type="el" backwards="0">
                                    <p:tmAbs val="0"/>
                                  </p:iterate>
                                  <p:childTnLst>
                                    <p:set>
                                      <p:cBhvr>
                                        <p:cTn id="84" fill="hold"/>
                                        <p:tgtEl>
                                          <p:spTgt spid="754">
                                            <p:txEl>
                                              <p:pRg st="13" end="13"/>
                                            </p:txEl>
                                          </p:spTgt>
                                        </p:tgtEl>
                                        <p:attrNameLst>
                                          <p:attrName>style.visibility</p:attrName>
                                        </p:attrNameLst>
                                      </p:cBhvr>
                                      <p:to>
                                        <p:strVal val="visible"/>
                                      </p:to>
                                    </p:set>
                                    <p:anim calcmode="lin" valueType="num">
                                      <p:cBhvr>
                                        <p:cTn id="85" dur="15000" fill="hold"/>
                                        <p:tgtEl>
                                          <p:spTgt spid="754">
                                            <p:txEl>
                                              <p:pRg st="13" end="13"/>
                                            </p:txEl>
                                          </p:spTgt>
                                        </p:tgtEl>
                                        <p:attrNameLst>
                                          <p:attrName>ppt_x</p:attrName>
                                        </p:attrNameLst>
                                      </p:cBhvr>
                                      <p:tavLst>
                                        <p:tav tm="0">
                                          <p:val>
                                            <p:strVal val="#ppt_x"/>
                                          </p:val>
                                        </p:tav>
                                        <p:tav tm="100000">
                                          <p:val>
                                            <p:strVal val="#ppt_x"/>
                                          </p:val>
                                        </p:tav>
                                      </p:tavLst>
                                    </p:anim>
                                    <p:anim calcmode="lin" valueType="num">
                                      <p:cBhvr>
                                        <p:cTn id="86" dur="15000" fill="hold"/>
                                        <p:tgtEl>
                                          <p:spTgt spid="754">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Class="entr" nodeType="clickEffect" presetSubtype="4" presetID="2" grpId="2" fill="hold">
                                  <p:stCondLst>
                                    <p:cond delay="0"/>
                                  </p:stCondLst>
                                  <p:iterate type="el" backwards="0">
                                    <p:tmAbs val="0"/>
                                  </p:iterate>
                                  <p:childTnLst>
                                    <p:set>
                                      <p:cBhvr>
                                        <p:cTn id="90" fill="hold"/>
                                        <p:tgtEl>
                                          <p:spTgt spid="754">
                                            <p:txEl>
                                              <p:pRg st="14" end="14"/>
                                            </p:txEl>
                                          </p:spTgt>
                                        </p:tgtEl>
                                        <p:attrNameLst>
                                          <p:attrName>style.visibility</p:attrName>
                                        </p:attrNameLst>
                                      </p:cBhvr>
                                      <p:to>
                                        <p:strVal val="visible"/>
                                      </p:to>
                                    </p:set>
                                    <p:anim calcmode="lin" valueType="num">
                                      <p:cBhvr>
                                        <p:cTn id="91" dur="15000" fill="hold"/>
                                        <p:tgtEl>
                                          <p:spTgt spid="754">
                                            <p:txEl>
                                              <p:pRg st="14" end="14"/>
                                            </p:txEl>
                                          </p:spTgt>
                                        </p:tgtEl>
                                        <p:attrNameLst>
                                          <p:attrName>ppt_x</p:attrName>
                                        </p:attrNameLst>
                                      </p:cBhvr>
                                      <p:tavLst>
                                        <p:tav tm="0">
                                          <p:val>
                                            <p:strVal val="#ppt_x"/>
                                          </p:val>
                                        </p:tav>
                                        <p:tav tm="100000">
                                          <p:val>
                                            <p:strVal val="#ppt_x"/>
                                          </p:val>
                                        </p:tav>
                                      </p:tavLst>
                                    </p:anim>
                                    <p:anim calcmode="lin" valueType="num">
                                      <p:cBhvr>
                                        <p:cTn id="92" dur="15000" fill="hold"/>
                                        <p:tgtEl>
                                          <p:spTgt spid="754">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Class="entr" nodeType="clickEffect" presetSubtype="4" presetID="2" grpId="2" fill="hold">
                                  <p:stCondLst>
                                    <p:cond delay="0"/>
                                  </p:stCondLst>
                                  <p:iterate type="el" backwards="0">
                                    <p:tmAbs val="0"/>
                                  </p:iterate>
                                  <p:childTnLst>
                                    <p:set>
                                      <p:cBhvr>
                                        <p:cTn id="96" fill="hold"/>
                                        <p:tgtEl>
                                          <p:spTgt spid="754">
                                            <p:txEl>
                                              <p:pRg st="15" end="15"/>
                                            </p:txEl>
                                          </p:spTgt>
                                        </p:tgtEl>
                                        <p:attrNameLst>
                                          <p:attrName>style.visibility</p:attrName>
                                        </p:attrNameLst>
                                      </p:cBhvr>
                                      <p:to>
                                        <p:strVal val="visible"/>
                                      </p:to>
                                    </p:set>
                                    <p:anim calcmode="lin" valueType="num">
                                      <p:cBhvr>
                                        <p:cTn id="97" dur="15000" fill="hold"/>
                                        <p:tgtEl>
                                          <p:spTgt spid="754">
                                            <p:txEl>
                                              <p:pRg st="15" end="15"/>
                                            </p:txEl>
                                          </p:spTgt>
                                        </p:tgtEl>
                                        <p:attrNameLst>
                                          <p:attrName>ppt_x</p:attrName>
                                        </p:attrNameLst>
                                      </p:cBhvr>
                                      <p:tavLst>
                                        <p:tav tm="0">
                                          <p:val>
                                            <p:strVal val="#ppt_x"/>
                                          </p:val>
                                        </p:tav>
                                        <p:tav tm="100000">
                                          <p:val>
                                            <p:strVal val="#ppt_x"/>
                                          </p:val>
                                        </p:tav>
                                      </p:tavLst>
                                    </p:anim>
                                    <p:anim calcmode="lin" valueType="num">
                                      <p:cBhvr>
                                        <p:cTn id="98" dur="15000" fill="hold"/>
                                        <p:tgtEl>
                                          <p:spTgt spid="754">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Class="entr" nodeType="clickEffect" presetSubtype="4" presetID="2" grpId="2" fill="hold">
                                  <p:stCondLst>
                                    <p:cond delay="0"/>
                                  </p:stCondLst>
                                  <p:iterate type="el" backwards="0">
                                    <p:tmAbs val="0"/>
                                  </p:iterate>
                                  <p:childTnLst>
                                    <p:set>
                                      <p:cBhvr>
                                        <p:cTn id="102" fill="hold"/>
                                        <p:tgtEl>
                                          <p:spTgt spid="754">
                                            <p:txEl>
                                              <p:pRg st="16" end="16"/>
                                            </p:txEl>
                                          </p:spTgt>
                                        </p:tgtEl>
                                        <p:attrNameLst>
                                          <p:attrName>style.visibility</p:attrName>
                                        </p:attrNameLst>
                                      </p:cBhvr>
                                      <p:to>
                                        <p:strVal val="visible"/>
                                      </p:to>
                                    </p:set>
                                    <p:anim calcmode="lin" valueType="num">
                                      <p:cBhvr>
                                        <p:cTn id="103" dur="15000" fill="hold"/>
                                        <p:tgtEl>
                                          <p:spTgt spid="754">
                                            <p:txEl>
                                              <p:pRg st="16" end="16"/>
                                            </p:txEl>
                                          </p:spTgt>
                                        </p:tgtEl>
                                        <p:attrNameLst>
                                          <p:attrName>ppt_x</p:attrName>
                                        </p:attrNameLst>
                                      </p:cBhvr>
                                      <p:tavLst>
                                        <p:tav tm="0">
                                          <p:val>
                                            <p:strVal val="#ppt_x"/>
                                          </p:val>
                                        </p:tav>
                                        <p:tav tm="100000">
                                          <p:val>
                                            <p:strVal val="#ppt_x"/>
                                          </p:val>
                                        </p:tav>
                                      </p:tavLst>
                                    </p:anim>
                                    <p:anim calcmode="lin" valueType="num">
                                      <p:cBhvr>
                                        <p:cTn id="104" dur="15000" fill="hold"/>
                                        <p:tgtEl>
                                          <p:spTgt spid="754">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Class="entr" nodeType="clickEffect" presetSubtype="4" presetID="2" grpId="2" fill="hold">
                                  <p:stCondLst>
                                    <p:cond delay="0"/>
                                  </p:stCondLst>
                                  <p:iterate type="el" backwards="0">
                                    <p:tmAbs val="0"/>
                                  </p:iterate>
                                  <p:childTnLst>
                                    <p:set>
                                      <p:cBhvr>
                                        <p:cTn id="108" fill="hold"/>
                                        <p:tgtEl>
                                          <p:spTgt spid="754">
                                            <p:txEl>
                                              <p:pRg st="17" end="17"/>
                                            </p:txEl>
                                          </p:spTgt>
                                        </p:tgtEl>
                                        <p:attrNameLst>
                                          <p:attrName>style.visibility</p:attrName>
                                        </p:attrNameLst>
                                      </p:cBhvr>
                                      <p:to>
                                        <p:strVal val="visible"/>
                                      </p:to>
                                    </p:set>
                                    <p:anim calcmode="lin" valueType="num">
                                      <p:cBhvr>
                                        <p:cTn id="109" dur="15000" fill="hold"/>
                                        <p:tgtEl>
                                          <p:spTgt spid="754">
                                            <p:txEl>
                                              <p:pRg st="17" end="17"/>
                                            </p:txEl>
                                          </p:spTgt>
                                        </p:tgtEl>
                                        <p:attrNameLst>
                                          <p:attrName>ppt_x</p:attrName>
                                        </p:attrNameLst>
                                      </p:cBhvr>
                                      <p:tavLst>
                                        <p:tav tm="0">
                                          <p:val>
                                            <p:strVal val="#ppt_x"/>
                                          </p:val>
                                        </p:tav>
                                        <p:tav tm="100000">
                                          <p:val>
                                            <p:strVal val="#ppt_x"/>
                                          </p:val>
                                        </p:tav>
                                      </p:tavLst>
                                    </p:anim>
                                    <p:anim calcmode="lin" valueType="num">
                                      <p:cBhvr>
                                        <p:cTn id="110" dur="15000" fill="hold"/>
                                        <p:tgtEl>
                                          <p:spTgt spid="754">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Class="entr" nodeType="clickEffect" presetSubtype="4" presetID="2" grpId="2" fill="hold">
                                  <p:stCondLst>
                                    <p:cond delay="0"/>
                                  </p:stCondLst>
                                  <p:iterate type="el" backwards="0">
                                    <p:tmAbs val="0"/>
                                  </p:iterate>
                                  <p:childTnLst>
                                    <p:set>
                                      <p:cBhvr>
                                        <p:cTn id="114" fill="hold"/>
                                        <p:tgtEl>
                                          <p:spTgt spid="754">
                                            <p:txEl>
                                              <p:pRg st="18" end="18"/>
                                            </p:txEl>
                                          </p:spTgt>
                                        </p:tgtEl>
                                        <p:attrNameLst>
                                          <p:attrName>style.visibility</p:attrName>
                                        </p:attrNameLst>
                                      </p:cBhvr>
                                      <p:to>
                                        <p:strVal val="visible"/>
                                      </p:to>
                                    </p:set>
                                    <p:anim calcmode="lin" valueType="num">
                                      <p:cBhvr>
                                        <p:cTn id="115" dur="15000" fill="hold"/>
                                        <p:tgtEl>
                                          <p:spTgt spid="754">
                                            <p:txEl>
                                              <p:pRg st="18" end="18"/>
                                            </p:txEl>
                                          </p:spTgt>
                                        </p:tgtEl>
                                        <p:attrNameLst>
                                          <p:attrName>ppt_x</p:attrName>
                                        </p:attrNameLst>
                                      </p:cBhvr>
                                      <p:tavLst>
                                        <p:tav tm="0">
                                          <p:val>
                                            <p:strVal val="#ppt_x"/>
                                          </p:val>
                                        </p:tav>
                                        <p:tav tm="100000">
                                          <p:val>
                                            <p:strVal val="#ppt_x"/>
                                          </p:val>
                                        </p:tav>
                                      </p:tavLst>
                                    </p:anim>
                                    <p:anim calcmode="lin" valueType="num">
                                      <p:cBhvr>
                                        <p:cTn id="116" dur="15000" fill="hold"/>
                                        <p:tgtEl>
                                          <p:spTgt spid="754">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Class="entr" nodeType="clickEffect" presetSubtype="4" presetID="2" grpId="2" fill="hold">
                                  <p:stCondLst>
                                    <p:cond delay="0"/>
                                  </p:stCondLst>
                                  <p:iterate type="el" backwards="0">
                                    <p:tmAbs val="0"/>
                                  </p:iterate>
                                  <p:childTnLst>
                                    <p:set>
                                      <p:cBhvr>
                                        <p:cTn id="120" fill="hold"/>
                                        <p:tgtEl>
                                          <p:spTgt spid="754">
                                            <p:txEl>
                                              <p:pRg st="19" end="19"/>
                                            </p:txEl>
                                          </p:spTgt>
                                        </p:tgtEl>
                                        <p:attrNameLst>
                                          <p:attrName>style.visibility</p:attrName>
                                        </p:attrNameLst>
                                      </p:cBhvr>
                                      <p:to>
                                        <p:strVal val="visible"/>
                                      </p:to>
                                    </p:set>
                                    <p:anim calcmode="lin" valueType="num">
                                      <p:cBhvr>
                                        <p:cTn id="121" dur="15000" fill="hold"/>
                                        <p:tgtEl>
                                          <p:spTgt spid="754">
                                            <p:txEl>
                                              <p:pRg st="19" end="19"/>
                                            </p:txEl>
                                          </p:spTgt>
                                        </p:tgtEl>
                                        <p:attrNameLst>
                                          <p:attrName>ppt_x</p:attrName>
                                        </p:attrNameLst>
                                      </p:cBhvr>
                                      <p:tavLst>
                                        <p:tav tm="0">
                                          <p:val>
                                            <p:strVal val="#ppt_x"/>
                                          </p:val>
                                        </p:tav>
                                        <p:tav tm="100000">
                                          <p:val>
                                            <p:strVal val="#ppt_x"/>
                                          </p:val>
                                        </p:tav>
                                      </p:tavLst>
                                    </p:anim>
                                    <p:anim calcmode="lin" valueType="num">
                                      <p:cBhvr>
                                        <p:cTn id="122" dur="15000" fill="hold"/>
                                        <p:tgtEl>
                                          <p:spTgt spid="754">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753" grpId="1"/>
      <p:bldP build="p" bldLvl="1" animBg="1" rev="0" advAuto="0" spid="754" grpId="2"/>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56" name="Rectangle 22"/>
          <p:cNvSpPr/>
          <p:nvPr/>
        </p:nvSpPr>
        <p:spPr>
          <a:xfrm>
            <a:off x="-1" y="0"/>
            <a:ext cx="12188954" cy="6858000"/>
          </a:xfrm>
          <a:prstGeom prst="rect">
            <a:avLst/>
          </a:prstGeom>
          <a:ln w="12700">
            <a:miter lim="400000"/>
          </a:ln>
        </p:spPr>
        <p:txBody>
          <a:bodyPr lIns="45719" rIns="45719" anchor="ctr"/>
          <a:lstStyle/>
          <a:p>
            <a:pPr algn="ctr">
              <a:defRPr>
                <a:solidFill>
                  <a:srgbClr val="FFFFFF"/>
                </a:solidFill>
              </a:defRPr>
            </a:pPr>
          </a:p>
        </p:txBody>
      </p:sp>
      <p:sp>
        <p:nvSpPr>
          <p:cNvPr id="757" name="Rectangle 24"/>
          <p:cNvSpPr/>
          <p:nvPr/>
        </p:nvSpPr>
        <p:spPr>
          <a:xfrm>
            <a:off x="-1" y="0"/>
            <a:ext cx="12188954" cy="6858000"/>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758" name="Picture 1" descr="Picture 1"/>
          <p:cNvPicPr>
            <a:picLocks noChangeAspect="1"/>
          </p:cNvPicPr>
          <p:nvPr/>
        </p:nvPicPr>
        <p:blipFill>
          <a:blip r:embed="rId2">
            <a:alphaModFix amt="40000"/>
            <a:extLst/>
          </a:blip>
          <a:srcRect l="0" t="0" r="11281" b="0"/>
          <a:stretch>
            <a:fillRect/>
          </a:stretch>
        </p:blipFill>
        <p:spPr>
          <a:xfrm>
            <a:off x="21" y="10"/>
            <a:ext cx="8450299" cy="6857853"/>
          </a:xfrm>
          <a:prstGeom prst="rect">
            <a:avLst/>
          </a:prstGeom>
          <a:ln w="12700">
            <a:miter lim="400000"/>
          </a:ln>
        </p:spPr>
      </p:pic>
      <p:pic>
        <p:nvPicPr>
          <p:cNvPr id="759" name="Content Placeholder 3" descr="Content Placeholder 3"/>
          <p:cNvPicPr>
            <a:picLocks noChangeAspect="1"/>
          </p:cNvPicPr>
          <p:nvPr/>
        </p:nvPicPr>
        <p:blipFill>
          <a:blip r:embed="rId3">
            <a:extLst/>
          </a:blip>
          <a:srcRect l="9393" t="0" r="10398" b="0"/>
          <a:stretch>
            <a:fillRect/>
          </a:stretch>
        </p:blipFill>
        <p:spPr>
          <a:xfrm>
            <a:off x="6226033" y="9"/>
            <a:ext cx="5962618" cy="6857854"/>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3" y="258"/>
                  <a:pt x="4736" y="309"/>
                </a:cubicBezTo>
                <a:cubicBezTo>
                  <a:pt x="4684" y="422"/>
                  <a:pt x="4631" y="400"/>
                  <a:pt x="4579" y="389"/>
                </a:cubicBezTo>
                <a:cubicBezTo>
                  <a:pt x="4263" y="343"/>
                  <a:pt x="3938" y="309"/>
                  <a:pt x="3634" y="184"/>
                </a:cubicBezTo>
                <a:cubicBezTo>
                  <a:pt x="3560" y="161"/>
                  <a:pt x="3476" y="161"/>
                  <a:pt x="3444" y="240"/>
                </a:cubicBezTo>
                <a:cubicBezTo>
                  <a:pt x="3392" y="354"/>
                  <a:pt x="3465" y="422"/>
                  <a:pt x="3539" y="479"/>
                </a:cubicBezTo>
                <a:cubicBezTo>
                  <a:pt x="3665" y="581"/>
                  <a:pt x="3813" y="559"/>
                  <a:pt x="3949" y="570"/>
                </a:cubicBezTo>
                <a:cubicBezTo>
                  <a:pt x="4327" y="627"/>
                  <a:pt x="4506" y="785"/>
                  <a:pt x="4590" y="1149"/>
                </a:cubicBezTo>
                <a:cubicBezTo>
                  <a:pt x="4264" y="1001"/>
                  <a:pt x="3939" y="1183"/>
                  <a:pt x="3624" y="1081"/>
                </a:cubicBezTo>
                <a:cubicBezTo>
                  <a:pt x="3539" y="1059"/>
                  <a:pt x="3412" y="1093"/>
                  <a:pt x="3454" y="1218"/>
                </a:cubicBezTo>
                <a:cubicBezTo>
                  <a:pt x="3496" y="1331"/>
                  <a:pt x="3634" y="1421"/>
                  <a:pt x="3393" y="1399"/>
                </a:cubicBezTo>
                <a:cubicBezTo>
                  <a:pt x="3214" y="1387"/>
                  <a:pt x="3161" y="1251"/>
                  <a:pt x="3109" y="1104"/>
                </a:cubicBezTo>
                <a:cubicBezTo>
                  <a:pt x="3067" y="1024"/>
                  <a:pt x="2950" y="978"/>
                  <a:pt x="2866" y="1024"/>
                </a:cubicBezTo>
                <a:cubicBezTo>
                  <a:pt x="2761" y="1069"/>
                  <a:pt x="2793" y="1194"/>
                  <a:pt x="2793" y="1285"/>
                </a:cubicBezTo>
                <a:cubicBezTo>
                  <a:pt x="2783"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2" y="1694"/>
                  <a:pt x="1479" y="1660"/>
                </a:cubicBezTo>
                <a:cubicBezTo>
                  <a:pt x="954" y="1592"/>
                  <a:pt x="1281" y="1489"/>
                  <a:pt x="755" y="1432"/>
                </a:cubicBezTo>
                <a:cubicBezTo>
                  <a:pt x="545" y="1410"/>
                  <a:pt x="324" y="1319"/>
                  <a:pt x="20" y="1444"/>
                </a:cubicBezTo>
                <a:cubicBezTo>
                  <a:pt x="1396" y="2102"/>
                  <a:pt x="2047" y="2056"/>
                  <a:pt x="3276" y="2862"/>
                </a:cubicBezTo>
                <a:cubicBezTo>
                  <a:pt x="3224" y="2942"/>
                  <a:pt x="3171" y="2909"/>
                  <a:pt x="3119" y="2898"/>
                </a:cubicBezTo>
                <a:cubicBezTo>
                  <a:pt x="3035" y="2886"/>
                  <a:pt x="2930" y="2840"/>
                  <a:pt x="2909" y="2988"/>
                </a:cubicBezTo>
                <a:cubicBezTo>
                  <a:pt x="2899" y="3101"/>
                  <a:pt x="2961" y="3159"/>
                  <a:pt x="3066" y="3170"/>
                </a:cubicBezTo>
                <a:cubicBezTo>
                  <a:pt x="3370" y="3215"/>
                  <a:pt x="3644" y="3374"/>
                  <a:pt x="3918" y="3510"/>
                </a:cubicBezTo>
                <a:cubicBezTo>
                  <a:pt x="4044" y="3567"/>
                  <a:pt x="4179" y="3647"/>
                  <a:pt x="4127" y="3851"/>
                </a:cubicBezTo>
                <a:cubicBezTo>
                  <a:pt x="4022" y="3908"/>
                  <a:pt x="3949" y="3828"/>
                  <a:pt x="3864" y="3816"/>
                </a:cubicBezTo>
                <a:cubicBezTo>
                  <a:pt x="3780" y="3805"/>
                  <a:pt x="3581" y="3851"/>
                  <a:pt x="3634" y="3885"/>
                </a:cubicBezTo>
                <a:cubicBezTo>
                  <a:pt x="3875" y="4010"/>
                  <a:pt x="3434" y="4316"/>
                  <a:pt x="3728" y="4316"/>
                </a:cubicBezTo>
                <a:cubicBezTo>
                  <a:pt x="4212" y="4316"/>
                  <a:pt x="4474" y="4861"/>
                  <a:pt x="4936" y="4872"/>
                </a:cubicBezTo>
                <a:cubicBezTo>
                  <a:pt x="5009" y="4872"/>
                  <a:pt x="5042" y="4974"/>
                  <a:pt x="5042" y="5054"/>
                </a:cubicBezTo>
                <a:cubicBezTo>
                  <a:pt x="5042" y="5156"/>
                  <a:pt x="4968" y="5167"/>
                  <a:pt x="4894" y="5179"/>
                </a:cubicBezTo>
                <a:cubicBezTo>
                  <a:pt x="4779" y="5190"/>
                  <a:pt x="4653" y="5055"/>
                  <a:pt x="4506" y="5248"/>
                </a:cubicBezTo>
                <a:cubicBezTo>
                  <a:pt x="4779" y="5361"/>
                  <a:pt x="5062" y="5474"/>
                  <a:pt x="5052" y="5860"/>
                </a:cubicBezTo>
                <a:cubicBezTo>
                  <a:pt x="5052" y="5962"/>
                  <a:pt x="5167" y="6007"/>
                  <a:pt x="5251" y="6030"/>
                </a:cubicBezTo>
                <a:cubicBezTo>
                  <a:pt x="5398" y="6075"/>
                  <a:pt x="5514" y="6144"/>
                  <a:pt x="5598" y="6291"/>
                </a:cubicBezTo>
                <a:cubicBezTo>
                  <a:pt x="5598" y="6325"/>
                  <a:pt x="5598" y="6348"/>
                  <a:pt x="5598" y="6382"/>
                </a:cubicBezTo>
                <a:cubicBezTo>
                  <a:pt x="5577" y="6734"/>
                  <a:pt x="5368" y="6723"/>
                  <a:pt x="5137" y="6666"/>
                </a:cubicBezTo>
                <a:cubicBezTo>
                  <a:pt x="4863" y="6598"/>
                  <a:pt x="4590" y="6461"/>
                  <a:pt x="4296" y="6586"/>
                </a:cubicBezTo>
                <a:cubicBezTo>
                  <a:pt x="4706" y="6757"/>
                  <a:pt x="5157" y="6768"/>
                  <a:pt x="5535" y="7006"/>
                </a:cubicBezTo>
                <a:cubicBezTo>
                  <a:pt x="4127" y="7052"/>
                  <a:pt x="2888" y="6291"/>
                  <a:pt x="1523" y="5996"/>
                </a:cubicBezTo>
                <a:cubicBezTo>
                  <a:pt x="1565" y="6189"/>
                  <a:pt x="1679" y="6235"/>
                  <a:pt x="1773" y="6258"/>
                </a:cubicBezTo>
                <a:cubicBezTo>
                  <a:pt x="2278" y="6405"/>
                  <a:pt x="2720" y="6700"/>
                  <a:pt x="3182" y="6950"/>
                </a:cubicBezTo>
                <a:cubicBezTo>
                  <a:pt x="3371" y="7052"/>
                  <a:pt x="3507" y="7166"/>
                  <a:pt x="3581" y="7381"/>
                </a:cubicBezTo>
                <a:cubicBezTo>
                  <a:pt x="3644" y="7586"/>
                  <a:pt x="3770" y="7677"/>
                  <a:pt x="4001" y="7620"/>
                </a:cubicBezTo>
                <a:cubicBezTo>
                  <a:pt x="4190" y="7575"/>
                  <a:pt x="4391" y="7597"/>
                  <a:pt x="4590" y="7620"/>
                </a:cubicBezTo>
                <a:cubicBezTo>
                  <a:pt x="4811" y="7643"/>
                  <a:pt x="5063" y="7870"/>
                  <a:pt x="5010" y="7995"/>
                </a:cubicBezTo>
                <a:cubicBezTo>
                  <a:pt x="4905" y="8199"/>
                  <a:pt x="4726" y="8096"/>
                  <a:pt x="4579" y="8074"/>
                </a:cubicBezTo>
                <a:cubicBezTo>
                  <a:pt x="4400" y="8051"/>
                  <a:pt x="4075" y="7995"/>
                  <a:pt x="4075" y="8018"/>
                </a:cubicBezTo>
                <a:cubicBezTo>
                  <a:pt x="3960" y="8528"/>
                  <a:pt x="3696" y="8142"/>
                  <a:pt x="3507" y="8142"/>
                </a:cubicBezTo>
                <a:cubicBezTo>
                  <a:pt x="3329" y="8142"/>
                  <a:pt x="3151" y="8085"/>
                  <a:pt x="2982" y="8040"/>
                </a:cubicBezTo>
                <a:cubicBezTo>
                  <a:pt x="2762" y="7983"/>
                  <a:pt x="2562" y="8085"/>
                  <a:pt x="2351" y="8108"/>
                </a:cubicBezTo>
                <a:cubicBezTo>
                  <a:pt x="2162" y="8130"/>
                  <a:pt x="2268" y="8426"/>
                  <a:pt x="2152" y="8551"/>
                </a:cubicBezTo>
                <a:cubicBezTo>
                  <a:pt x="2131" y="8585"/>
                  <a:pt x="2110" y="8585"/>
                  <a:pt x="2089" y="8585"/>
                </a:cubicBezTo>
                <a:cubicBezTo>
                  <a:pt x="2026" y="9471"/>
                  <a:pt x="923" y="9255"/>
                  <a:pt x="923" y="9289"/>
                </a:cubicBezTo>
                <a:cubicBezTo>
                  <a:pt x="828" y="9346"/>
                  <a:pt x="713" y="9209"/>
                  <a:pt x="598" y="9345"/>
                </a:cubicBezTo>
                <a:cubicBezTo>
                  <a:pt x="1091" y="9969"/>
                  <a:pt x="1847" y="10117"/>
                  <a:pt x="2519" y="10582"/>
                </a:cubicBezTo>
                <a:cubicBezTo>
                  <a:pt x="1962" y="10741"/>
                  <a:pt x="1637" y="10197"/>
                  <a:pt x="1227" y="10265"/>
                </a:cubicBezTo>
                <a:cubicBezTo>
                  <a:pt x="1027" y="10435"/>
                  <a:pt x="1627" y="10708"/>
                  <a:pt x="1049" y="10788"/>
                </a:cubicBezTo>
                <a:cubicBezTo>
                  <a:pt x="1301" y="10935"/>
                  <a:pt x="1480" y="11082"/>
                  <a:pt x="1659" y="11252"/>
                </a:cubicBezTo>
                <a:cubicBezTo>
                  <a:pt x="1963" y="11559"/>
                  <a:pt x="2027" y="11764"/>
                  <a:pt x="1880" y="12172"/>
                </a:cubicBezTo>
                <a:cubicBezTo>
                  <a:pt x="1785" y="12445"/>
                  <a:pt x="1647" y="12695"/>
                  <a:pt x="1773" y="13012"/>
                </a:cubicBezTo>
                <a:cubicBezTo>
                  <a:pt x="1858" y="13228"/>
                  <a:pt x="1826" y="13376"/>
                  <a:pt x="1511" y="13274"/>
                </a:cubicBezTo>
                <a:cubicBezTo>
                  <a:pt x="1175" y="13172"/>
                  <a:pt x="1048" y="13364"/>
                  <a:pt x="1132" y="13750"/>
                </a:cubicBezTo>
                <a:cubicBezTo>
                  <a:pt x="1185" y="14000"/>
                  <a:pt x="1133" y="14079"/>
                  <a:pt x="902" y="14045"/>
                </a:cubicBezTo>
                <a:cubicBezTo>
                  <a:pt x="649" y="14011"/>
                  <a:pt x="408" y="13853"/>
                  <a:pt x="93" y="13932"/>
                </a:cubicBezTo>
                <a:cubicBezTo>
                  <a:pt x="345" y="14387"/>
                  <a:pt x="881" y="14250"/>
                  <a:pt x="1175" y="14681"/>
                </a:cubicBezTo>
                <a:cubicBezTo>
                  <a:pt x="829" y="14681"/>
                  <a:pt x="556" y="14681"/>
                  <a:pt x="304" y="14590"/>
                </a:cubicBezTo>
                <a:cubicBezTo>
                  <a:pt x="198" y="14556"/>
                  <a:pt x="83" y="14511"/>
                  <a:pt x="20" y="14648"/>
                </a:cubicBezTo>
                <a:cubicBezTo>
                  <a:pt x="-54" y="14806"/>
                  <a:pt x="93" y="14862"/>
                  <a:pt x="177" y="14885"/>
                </a:cubicBezTo>
                <a:cubicBezTo>
                  <a:pt x="419" y="14964"/>
                  <a:pt x="608" y="15146"/>
                  <a:pt x="818" y="15294"/>
                </a:cubicBezTo>
                <a:cubicBezTo>
                  <a:pt x="1270" y="15612"/>
                  <a:pt x="1764" y="15884"/>
                  <a:pt x="2142" y="16406"/>
                </a:cubicBezTo>
                <a:cubicBezTo>
                  <a:pt x="1669" y="16270"/>
                  <a:pt x="1312" y="15953"/>
                  <a:pt x="860" y="15896"/>
                </a:cubicBezTo>
                <a:cubicBezTo>
                  <a:pt x="1249" y="16373"/>
                  <a:pt x="1743" y="16691"/>
                  <a:pt x="2205" y="17042"/>
                </a:cubicBezTo>
                <a:cubicBezTo>
                  <a:pt x="2342" y="17145"/>
                  <a:pt x="2478" y="17213"/>
                  <a:pt x="2499" y="17429"/>
                </a:cubicBezTo>
                <a:cubicBezTo>
                  <a:pt x="2562" y="17849"/>
                  <a:pt x="2730" y="18190"/>
                  <a:pt x="3109" y="18371"/>
                </a:cubicBezTo>
                <a:cubicBezTo>
                  <a:pt x="3109" y="18371"/>
                  <a:pt x="3088" y="18438"/>
                  <a:pt x="3077" y="18472"/>
                </a:cubicBezTo>
                <a:cubicBezTo>
                  <a:pt x="2846" y="18484"/>
                  <a:pt x="2667" y="18234"/>
                  <a:pt x="2383" y="18325"/>
                </a:cubicBezTo>
                <a:cubicBezTo>
                  <a:pt x="2667" y="18666"/>
                  <a:pt x="2898" y="18961"/>
                  <a:pt x="3287" y="19120"/>
                </a:cubicBezTo>
                <a:cubicBezTo>
                  <a:pt x="3602" y="19245"/>
                  <a:pt x="3990" y="19325"/>
                  <a:pt x="4222" y="19734"/>
                </a:cubicBezTo>
                <a:cubicBezTo>
                  <a:pt x="3959" y="19813"/>
                  <a:pt x="3760" y="19711"/>
                  <a:pt x="3560" y="19642"/>
                </a:cubicBezTo>
                <a:cubicBezTo>
                  <a:pt x="3256" y="19529"/>
                  <a:pt x="2950" y="19404"/>
                  <a:pt x="2645" y="19290"/>
                </a:cubicBezTo>
                <a:cubicBezTo>
                  <a:pt x="2530" y="19245"/>
                  <a:pt x="2405" y="19222"/>
                  <a:pt x="2331" y="19426"/>
                </a:cubicBezTo>
                <a:cubicBezTo>
                  <a:pt x="2720" y="19472"/>
                  <a:pt x="2950" y="19745"/>
                  <a:pt x="3192" y="20006"/>
                </a:cubicBezTo>
                <a:cubicBezTo>
                  <a:pt x="3328" y="20154"/>
                  <a:pt x="3445" y="20346"/>
                  <a:pt x="3687" y="20278"/>
                </a:cubicBezTo>
                <a:cubicBezTo>
                  <a:pt x="3813" y="20243"/>
                  <a:pt x="3896" y="20346"/>
                  <a:pt x="3886" y="20482"/>
                </a:cubicBezTo>
                <a:cubicBezTo>
                  <a:pt x="3833" y="20959"/>
                  <a:pt x="4137" y="21118"/>
                  <a:pt x="4452" y="21209"/>
                </a:cubicBezTo>
                <a:cubicBezTo>
                  <a:pt x="4684" y="21277"/>
                  <a:pt x="4902" y="21379"/>
                  <a:pt x="5116" y="21492"/>
                </a:cubicBezTo>
                <a:lnTo>
                  <a:pt x="5312" y="21600"/>
                </a:lnTo>
                <a:lnTo>
                  <a:pt x="21546" y="21600"/>
                </a:lnTo>
                <a:lnTo>
                  <a:pt x="21546" y="0"/>
                </a:lnTo>
                <a:lnTo>
                  <a:pt x="3776" y="0"/>
                </a:lnTo>
                <a:close/>
              </a:path>
            </a:pathLst>
          </a:cu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Clarity">
  <a:themeElements>
    <a:clrScheme name="Clarity">
      <a:dk1>
        <a:srgbClr val="292934"/>
      </a:dk1>
      <a:lt1>
        <a:srgbClr val="34340B"/>
      </a:lt1>
      <a:dk2>
        <a:srgbClr val="A7A7A7"/>
      </a:dk2>
      <a:lt2>
        <a:srgbClr val="535353"/>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FF00FF"/>
      </a:folHlink>
    </a:clrScheme>
    <a:fontScheme name="Clarity">
      <a:majorFont>
        <a:latin typeface="Calibri"/>
        <a:ea typeface="Calibri"/>
        <a:cs typeface="Calibri"/>
      </a:majorFont>
      <a:minorFont>
        <a:latin typeface="Helvetica"/>
        <a:ea typeface="Helvetica"/>
        <a:cs typeface="Helvetica"/>
      </a:minorFont>
    </a:fontScheme>
    <a:fmtScheme name="Clarit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2700000">
              <a:srgbClr val="000000">
                <a:alpha val="60000"/>
              </a:srgbClr>
            </a:outerShdw>
          </a:effectLst>
        </a:effectStyle>
        <a:effectStyle>
          <a:effectLst>
            <a:outerShdw sx="100000" sy="100000" kx="0" ky="0" algn="b" rotWithShape="0" blurRad="38100" dist="25400" dir="2700000">
              <a:srgbClr val="000000">
                <a:alpha val="60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6425" cap="flat">
          <a:solidFill>
            <a:schemeClr val="accent1"/>
          </a:solidFill>
          <a:prstDash val="solid"/>
          <a:round/>
        </a:ln>
        <a:effectLst>
          <a:outerShdw sx="100000" sy="100000" kx="0" ky="0" algn="b" rotWithShape="0" blurRad="38100" dist="25400" dir="2700000">
            <a:srgbClr val="000000">
              <a:alpha val="60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6425"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Clarity">
  <a:themeElements>
    <a:clrScheme name="Clarity">
      <a:dk1>
        <a:srgbClr val="000000"/>
      </a:dk1>
      <a:lt1>
        <a:srgbClr val="FFFFFF"/>
      </a:lt1>
      <a:dk2>
        <a:srgbClr val="A7A7A7"/>
      </a:dk2>
      <a:lt2>
        <a:srgbClr val="535353"/>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FF00FF"/>
      </a:folHlink>
    </a:clrScheme>
    <a:fontScheme name="Clarity">
      <a:majorFont>
        <a:latin typeface="Calibri"/>
        <a:ea typeface="Calibri"/>
        <a:cs typeface="Calibri"/>
      </a:majorFont>
      <a:minorFont>
        <a:latin typeface="Helvetica"/>
        <a:ea typeface="Helvetica"/>
        <a:cs typeface="Helvetica"/>
      </a:minorFont>
    </a:fontScheme>
    <a:fmtScheme name="Clarity">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2700000">
              <a:srgbClr val="000000">
                <a:alpha val="60000"/>
              </a:srgbClr>
            </a:outerShdw>
          </a:effectLst>
        </a:effectStyle>
        <a:effectStyle>
          <a:effectLst>
            <a:outerShdw sx="100000" sy="100000" kx="0" ky="0" algn="b" rotWithShape="0" blurRad="38100" dist="25400" dir="2700000">
              <a:srgbClr val="000000">
                <a:alpha val="60000"/>
              </a:srgbClr>
            </a:outerShdw>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6425" cap="flat">
          <a:solidFill>
            <a:schemeClr val="accent1"/>
          </a:solidFill>
          <a:prstDash val="solid"/>
          <a:round/>
        </a:ln>
        <a:effectLst>
          <a:outerShdw sx="100000" sy="100000" kx="0" ky="0" algn="b" rotWithShape="0" blurRad="38100" dist="25400" dir="2700000">
            <a:srgbClr val="000000">
              <a:alpha val="60000"/>
            </a:srgbClr>
          </a:outerShdw>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6425"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292934"/>
            </a:solidFill>
            <a:effectLst/>
            <a:uFillTx/>
            <a:latin typeface="Arial"/>
            <a:ea typeface="Arial"/>
            <a:cs typeface="Arial"/>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