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4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8EB20F-9B1D-4398-B222-C6CC17A82D4B}" v="162" dt="2022-11-11T01:10:58.213"/>
    <p1510:client id="{B6C62F1D-DF92-774C-9AEF-9EE797668E18}" v="7" dt="2022-11-10T17:57:52.5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1" d="100"/>
          <a:sy n="91" d="100"/>
        </p:scale>
        <p:origin x="34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ad Islam" userId="589b5c43c735541c" providerId="LiveId" clId="{988EB20F-9B1D-4398-B222-C6CC17A82D4B}"/>
    <pc:docChg chg="undo custSel modSld sldOrd">
      <pc:chgData name="Mohammad Islam" userId="589b5c43c735541c" providerId="LiveId" clId="{988EB20F-9B1D-4398-B222-C6CC17A82D4B}" dt="2022-11-11T01:38:06.620" v="786" actId="115"/>
      <pc:docMkLst>
        <pc:docMk/>
      </pc:docMkLst>
      <pc:sldChg chg="addSp delSp modSp mod ord">
        <pc:chgData name="Mohammad Islam" userId="589b5c43c735541c" providerId="LiveId" clId="{988EB20F-9B1D-4398-B222-C6CC17A82D4B}" dt="2022-11-11T01:38:06.620" v="786" actId="115"/>
        <pc:sldMkLst>
          <pc:docMk/>
          <pc:sldMk cId="474887459" sldId="256"/>
        </pc:sldMkLst>
        <pc:spChg chg="del">
          <ac:chgData name="Mohammad Islam" userId="589b5c43c735541c" providerId="LiveId" clId="{988EB20F-9B1D-4398-B222-C6CC17A82D4B}" dt="2022-11-10T16:50:30.498" v="0" actId="478"/>
          <ac:spMkLst>
            <pc:docMk/>
            <pc:sldMk cId="474887459" sldId="256"/>
            <ac:spMk id="2" creationId="{D877675B-BCAD-F24D-59DA-65D78E79EAE8}"/>
          </ac:spMkLst>
        </pc:spChg>
        <pc:spChg chg="mod">
          <ac:chgData name="Mohammad Islam" userId="589b5c43c735541c" providerId="LiveId" clId="{988EB20F-9B1D-4398-B222-C6CC17A82D4B}" dt="2022-11-11T01:38:06.620" v="786" actId="115"/>
          <ac:spMkLst>
            <pc:docMk/>
            <pc:sldMk cId="474887459" sldId="256"/>
            <ac:spMk id="3" creationId="{8A318C4E-3D44-4AF5-2C73-1AE8CD626360}"/>
          </ac:spMkLst>
        </pc:spChg>
        <pc:spChg chg="add del mod">
          <ac:chgData name="Mohammad Islam" userId="589b5c43c735541c" providerId="LiveId" clId="{988EB20F-9B1D-4398-B222-C6CC17A82D4B}" dt="2022-11-10T17:00:18.265" v="27" actId="478"/>
          <ac:spMkLst>
            <pc:docMk/>
            <pc:sldMk cId="474887459" sldId="256"/>
            <ac:spMk id="6" creationId="{99BA1FE4-2669-B270-956C-EC3CA624B2C3}"/>
          </ac:spMkLst>
        </pc:spChg>
        <pc:graphicFrameChg chg="mod modGraphic">
          <ac:chgData name="Mohammad Islam" userId="589b5c43c735541c" providerId="LiveId" clId="{988EB20F-9B1D-4398-B222-C6CC17A82D4B}" dt="2022-11-11T01:35:57.729" v="783" actId="20577"/>
          <ac:graphicFrameMkLst>
            <pc:docMk/>
            <pc:sldMk cId="474887459" sldId="256"/>
            <ac:graphicFrameMk id="4" creationId="{66DE5818-27C4-8E08-43CB-36C4FD13CDE1}"/>
          </ac:graphicFrameMkLst>
        </pc:graphicFrameChg>
        <pc:picChg chg="add mod">
          <ac:chgData name="Mohammad Islam" userId="589b5c43c735541c" providerId="LiveId" clId="{988EB20F-9B1D-4398-B222-C6CC17A82D4B}" dt="2022-11-11T01:37:44.294" v="784" actId="1076"/>
          <ac:picMkLst>
            <pc:docMk/>
            <pc:sldMk cId="474887459" sldId="256"/>
            <ac:picMk id="7" creationId="{1ECA972C-7EDF-8208-9DA5-42A1E046C6A5}"/>
          </ac:picMkLst>
        </pc:picChg>
      </pc:sldChg>
      <pc:sldChg chg="addSp delSp modSp mod setBg setClrOvrMap">
        <pc:chgData name="Mohammad Islam" userId="589b5c43c735541c" providerId="LiveId" clId="{988EB20F-9B1D-4398-B222-C6CC17A82D4B}" dt="2022-11-10T18:23:05.578" v="596" actId="1076"/>
        <pc:sldMkLst>
          <pc:docMk/>
          <pc:sldMk cId="3669160016" sldId="257"/>
        </pc:sldMkLst>
        <pc:spChg chg="add mod">
          <ac:chgData name="Mohammad Islam" userId="589b5c43c735541c" providerId="LiveId" clId="{988EB20F-9B1D-4398-B222-C6CC17A82D4B}" dt="2022-11-10T18:23:05.578" v="596" actId="1076"/>
          <ac:spMkLst>
            <pc:docMk/>
            <pc:sldMk cId="3669160016" sldId="257"/>
            <ac:spMk id="3" creationId="{C78A8540-9AAF-2353-BB25-FCD2B5C2F41E}"/>
          </ac:spMkLst>
        </pc:spChg>
        <pc:spChg chg="add del">
          <ac:chgData name="Mohammad Islam" userId="589b5c43c735541c" providerId="LiveId" clId="{988EB20F-9B1D-4398-B222-C6CC17A82D4B}" dt="2022-11-10T18:10:45.172" v="565" actId="26606"/>
          <ac:spMkLst>
            <pc:docMk/>
            <pc:sldMk cId="3669160016" sldId="257"/>
            <ac:spMk id="8" creationId="{29C51009-A09A-4689-8E6C-F8FC99E6A840}"/>
          </ac:spMkLst>
        </pc:spChg>
        <pc:spChg chg="add del">
          <ac:chgData name="Mohammad Islam" userId="589b5c43c735541c" providerId="LiveId" clId="{988EB20F-9B1D-4398-B222-C6CC17A82D4B}" dt="2022-11-10T18:10:53.716" v="567" actId="26606"/>
          <ac:spMkLst>
            <pc:docMk/>
            <pc:sldMk cId="3669160016" sldId="257"/>
            <ac:spMk id="15" creationId="{08E7A6F0-5CD3-481E-B0F2-E7F99FE675B0}"/>
          </ac:spMkLst>
        </pc:spChg>
        <pc:spChg chg="add del">
          <ac:chgData name="Mohammad Islam" userId="589b5c43c735541c" providerId="LiveId" clId="{988EB20F-9B1D-4398-B222-C6CC17A82D4B}" dt="2022-11-10T18:10:53.716" v="567" actId="26606"/>
          <ac:spMkLst>
            <pc:docMk/>
            <pc:sldMk cId="3669160016" sldId="257"/>
            <ac:spMk id="16" creationId="{D9FE1511-6E1B-4F0E-8FF0-958527181CC9}"/>
          </ac:spMkLst>
        </pc:spChg>
        <pc:spChg chg="add del">
          <ac:chgData name="Mohammad Islam" userId="589b5c43c735541c" providerId="LiveId" clId="{988EB20F-9B1D-4398-B222-C6CC17A82D4B}" dt="2022-11-10T18:10:53.716" v="567" actId="26606"/>
          <ac:spMkLst>
            <pc:docMk/>
            <pc:sldMk cId="3669160016" sldId="257"/>
            <ac:spMk id="17" creationId="{511290DF-4975-4FCD-8B8D-BBC86B836668}"/>
          </ac:spMkLst>
        </pc:spChg>
        <pc:spChg chg="add del">
          <ac:chgData name="Mohammad Islam" userId="589b5c43c735541c" providerId="LiveId" clId="{988EB20F-9B1D-4398-B222-C6CC17A82D4B}" dt="2022-11-10T18:10:56.186" v="569" actId="26606"/>
          <ac:spMkLst>
            <pc:docMk/>
            <pc:sldMk cId="3669160016" sldId="257"/>
            <ac:spMk id="22" creationId="{29C51009-A09A-4689-8E6C-F8FC99E6A840}"/>
          </ac:spMkLst>
        </pc:spChg>
        <pc:grpChg chg="add del">
          <ac:chgData name="Mohammad Islam" userId="589b5c43c735541c" providerId="LiveId" clId="{988EB20F-9B1D-4398-B222-C6CC17A82D4B}" dt="2022-11-10T18:10:53.716" v="567" actId="26606"/>
          <ac:grpSpMkLst>
            <pc:docMk/>
            <pc:sldMk cId="3669160016" sldId="257"/>
            <ac:grpSpMk id="12" creationId="{357CA18A-A333-4DCB-842B-76827D2ECB24}"/>
          </ac:grpSpMkLst>
        </pc:grpChg>
        <pc:picChg chg="add del">
          <ac:chgData name="Mohammad Islam" userId="589b5c43c735541c" providerId="LiveId" clId="{988EB20F-9B1D-4398-B222-C6CC17A82D4B}" dt="2022-11-10T18:10:53.716" v="567" actId="26606"/>
          <ac:picMkLst>
            <pc:docMk/>
            <pc:sldMk cId="3669160016" sldId="257"/>
            <ac:picMk id="18" creationId="{025CEF6D-5E98-4B5C-A10F-7459C1EEF10E}"/>
          </ac:picMkLst>
        </pc:picChg>
        <pc:cxnChg chg="add del">
          <ac:chgData name="Mohammad Islam" userId="589b5c43c735541c" providerId="LiveId" clId="{988EB20F-9B1D-4398-B222-C6CC17A82D4B}" dt="2022-11-10T18:10:45.172" v="565" actId="26606"/>
          <ac:cxnSpMkLst>
            <pc:docMk/>
            <pc:sldMk cId="3669160016" sldId="257"/>
            <ac:cxnSpMk id="10" creationId="{9EC65442-F244-409C-BF44-C5D6472E810A}"/>
          </ac:cxnSpMkLst>
        </pc:cxnChg>
        <pc:cxnChg chg="add del">
          <ac:chgData name="Mohammad Islam" userId="589b5c43c735541c" providerId="LiveId" clId="{988EB20F-9B1D-4398-B222-C6CC17A82D4B}" dt="2022-11-10T18:10:53.716" v="567" actId="26606"/>
          <ac:cxnSpMkLst>
            <pc:docMk/>
            <pc:sldMk cId="3669160016" sldId="257"/>
            <ac:cxnSpMk id="20" creationId="{05C73161-1E4E-4E6A-91B2-E885CF8FFBA6}"/>
          </ac:cxnSpMkLst>
        </pc:cxnChg>
        <pc:cxnChg chg="add del">
          <ac:chgData name="Mohammad Islam" userId="589b5c43c735541c" providerId="LiveId" clId="{988EB20F-9B1D-4398-B222-C6CC17A82D4B}" dt="2022-11-10T18:10:56.186" v="569" actId="26606"/>
          <ac:cxnSpMkLst>
            <pc:docMk/>
            <pc:sldMk cId="3669160016" sldId="257"/>
            <ac:cxnSpMk id="23" creationId="{9EC65442-F244-409C-BF44-C5D6472E810A}"/>
          </ac:cxnSpMkLst>
        </pc:cxnChg>
      </pc:sldChg>
    </pc:docChg>
  </pc:docChgLst>
  <pc:docChgLst>
    <pc:chgData name="Mohammad Islam" userId="589b5c43c735541c" providerId="LiveId" clId="{B6C62F1D-DF92-774C-9AEF-9EE797668E18}"/>
    <pc:docChg chg="undo custSel addSld delSld modSld">
      <pc:chgData name="Mohammad Islam" userId="589b5c43c735541c" providerId="LiveId" clId="{B6C62F1D-DF92-774C-9AEF-9EE797668E18}" dt="2022-11-10T20:12:30.844" v="14" actId="20577"/>
      <pc:docMkLst>
        <pc:docMk/>
      </pc:docMkLst>
      <pc:sldChg chg="addSp delSp modSp">
        <pc:chgData name="Mohammad Islam" userId="589b5c43c735541c" providerId="LiveId" clId="{B6C62F1D-DF92-774C-9AEF-9EE797668E18}" dt="2022-11-10T20:12:30.844" v="14" actId="20577"/>
        <pc:sldMkLst>
          <pc:docMk/>
          <pc:sldMk cId="474887459" sldId="256"/>
        </pc:sldMkLst>
        <pc:graphicFrameChg chg="mod modGraphic">
          <ac:chgData name="Mohammad Islam" userId="589b5c43c735541c" providerId="LiveId" clId="{B6C62F1D-DF92-774C-9AEF-9EE797668E18}" dt="2022-11-10T20:12:30.844" v="14" actId="20577"/>
          <ac:graphicFrameMkLst>
            <pc:docMk/>
            <pc:sldMk cId="474887459" sldId="256"/>
            <ac:graphicFrameMk id="4" creationId="{66DE5818-27C4-8E08-43CB-36C4FD13CDE1}"/>
          </ac:graphicFrameMkLst>
        </pc:graphicFrameChg>
        <pc:graphicFrameChg chg="add del">
          <ac:chgData name="Mohammad Islam" userId="589b5c43c735541c" providerId="LiveId" clId="{B6C62F1D-DF92-774C-9AEF-9EE797668E18}" dt="2022-11-10T17:56:40.162" v="1" actId="3680"/>
          <ac:graphicFrameMkLst>
            <pc:docMk/>
            <pc:sldMk cId="474887459" sldId="256"/>
            <ac:graphicFrameMk id="5" creationId="{A3058231-D35E-F456-F995-375971C53DFD}"/>
          </ac:graphicFrameMkLst>
        </pc:graphicFrameChg>
      </pc:sldChg>
      <pc:sldChg chg="new del">
        <pc:chgData name="Mohammad Islam" userId="589b5c43c735541c" providerId="LiveId" clId="{B6C62F1D-DF92-774C-9AEF-9EE797668E18}" dt="2022-11-10T17:57:09.885" v="3" actId="680"/>
        <pc:sldMkLst>
          <pc:docMk/>
          <pc:sldMk cId="3105463218" sldId="25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908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224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883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8568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031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406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396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363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71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0120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1185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187102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5068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176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49346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8459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7132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042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282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  <p:sldLayoutId id="2147483716" r:id="rId12"/>
    <p:sldLayoutId id="2147483717" r:id="rId13"/>
    <p:sldLayoutId id="2147483718" r:id="rId14"/>
    <p:sldLayoutId id="2147483719" r:id="rId15"/>
    <p:sldLayoutId id="2147483720" r:id="rId16"/>
    <p:sldLayoutId id="2147483721" r:id="rId17"/>
    <p:sldLayoutId id="2147483722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8A8540-9AAF-2353-BB25-FCD2B5C2F41E}"/>
              </a:ext>
            </a:extLst>
          </p:cNvPr>
          <p:cNvSpPr txBox="1"/>
          <p:nvPr/>
        </p:nvSpPr>
        <p:spPr>
          <a:xfrm>
            <a:off x="2961314" y="1997839"/>
            <a:ext cx="6105089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>
                <a:latin typeface="+mj-lt"/>
              </a:rPr>
              <a:t>Foreign Languages &amp; Cultural Awareness</a:t>
            </a:r>
            <a:br>
              <a:rPr lang="en-GB" sz="2000">
                <a:latin typeface="+mj-lt"/>
              </a:rPr>
            </a:br>
            <a:r>
              <a:rPr lang="en-GB" sz="2000">
                <a:latin typeface="+mj-lt"/>
              </a:rPr>
              <a:t>Spanish – </a:t>
            </a:r>
            <a:r>
              <a:rPr lang="en-GB" sz="2000" err="1">
                <a:latin typeface="+mj-lt"/>
              </a:rPr>
              <a:t>Español</a:t>
            </a:r>
            <a:br>
              <a:rPr lang="en-GB" sz="2000">
                <a:latin typeface="+mj-lt"/>
              </a:rPr>
            </a:br>
            <a:r>
              <a:rPr lang="en-GB" sz="2000">
                <a:latin typeface="+mj-lt"/>
              </a:rPr>
              <a:t>BMIH5003</a:t>
            </a:r>
            <a:br>
              <a:rPr lang="en-GB" sz="2000">
                <a:latin typeface="+mj-lt"/>
              </a:rPr>
            </a:br>
            <a:r>
              <a:rPr lang="en-GB" sz="2000">
                <a:latin typeface="+mj-lt"/>
              </a:rPr>
              <a:t>Rodrigo Aguilera</a:t>
            </a:r>
            <a:br>
              <a:rPr lang="en-GB" sz="2000">
                <a:latin typeface="+mj-lt"/>
              </a:rPr>
            </a:br>
            <a:r>
              <a:rPr lang="en-GB" sz="2000">
                <a:latin typeface="+mj-lt"/>
              </a:rPr>
              <a:t>International Hotel Management</a:t>
            </a:r>
            <a:br>
              <a:rPr lang="en-GB" sz="2000">
                <a:latin typeface="+mj-lt"/>
              </a:rPr>
            </a:br>
            <a:r>
              <a:rPr lang="en-GB" sz="2000">
                <a:solidFill>
                  <a:schemeClr val="accent5"/>
                </a:solidFill>
                <a:latin typeface="+mj-lt"/>
              </a:rPr>
              <a:t>Rodrigo.faguilera@uwtsd.ac.uk</a:t>
            </a:r>
            <a:br>
              <a:rPr lang="en-GB" sz="2000">
                <a:latin typeface="+mj-lt"/>
              </a:rPr>
            </a:br>
            <a:r>
              <a:rPr lang="en-GB" sz="2000">
                <a:latin typeface="+mj-lt"/>
              </a:rPr>
              <a:t> Name: Mohammad Ashraful Islam</a:t>
            </a:r>
            <a:br>
              <a:rPr lang="en-GB" sz="2000">
                <a:latin typeface="+mj-lt"/>
              </a:rPr>
            </a:br>
            <a:r>
              <a:rPr lang="en-GB" sz="2000">
                <a:latin typeface="+mj-lt"/>
              </a:rPr>
              <a:t> </a:t>
            </a:r>
            <a:r>
              <a:rPr lang="en-GB" sz="2000">
                <a:solidFill>
                  <a:schemeClr val="accent1">
                    <a:lumMod val="75000"/>
                  </a:schemeClr>
                </a:solidFill>
                <a:latin typeface="+mj-lt"/>
              </a:rPr>
              <a:t>Email: 2013089@student.uwtsd.ac.uk</a:t>
            </a:r>
            <a:br>
              <a:rPr lang="en-GB" sz="2000">
                <a:latin typeface="+mj-lt"/>
              </a:rPr>
            </a:br>
            <a:r>
              <a:rPr lang="en-GB" sz="2000">
                <a:latin typeface="+mj-lt"/>
              </a:rPr>
              <a:t>Student Number: 2013089</a:t>
            </a:r>
          </a:p>
        </p:txBody>
      </p:sp>
    </p:spTree>
    <p:extLst>
      <p:ext uri="{BB962C8B-B14F-4D97-AF65-F5344CB8AC3E}">
        <p14:creationId xmlns:p14="http://schemas.microsoft.com/office/powerpoint/2010/main" val="36691600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A318C4E-3D44-4AF5-2C73-1AE8CD6263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90348" y="669721"/>
            <a:ext cx="4972808" cy="637800"/>
          </a:xfrm>
        </p:spPr>
        <p:txBody>
          <a:bodyPr>
            <a:noAutofit/>
          </a:bodyPr>
          <a:lstStyle/>
          <a:p>
            <a:r>
              <a:rPr lang="en-GB" sz="2000" u="sng" dirty="0" err="1">
                <a:solidFill>
                  <a:schemeClr val="tx1"/>
                </a:solidFill>
              </a:rPr>
              <a:t>Tableros</a:t>
            </a:r>
            <a:r>
              <a:rPr lang="en-GB" sz="2000" u="sng" dirty="0">
                <a:solidFill>
                  <a:schemeClr val="tx1"/>
                </a:solidFill>
              </a:rPr>
              <a:t> de </a:t>
            </a:r>
            <a:r>
              <a:rPr lang="en-GB" sz="2000" u="sng" dirty="0" err="1">
                <a:solidFill>
                  <a:schemeClr val="tx1"/>
                </a:solidFill>
              </a:rPr>
              <a:t>precios</a:t>
            </a:r>
            <a:endParaRPr lang="en-US" sz="2000" u="sng" dirty="0">
              <a:solidFill>
                <a:schemeClr val="tx1"/>
              </a:solidFill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6DE5818-27C4-8E08-43CB-36C4FD13CD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61860"/>
              </p:ext>
            </p:extLst>
          </p:nvPr>
        </p:nvGraphicFramePr>
        <p:xfrm>
          <a:off x="1652631" y="1176602"/>
          <a:ext cx="8968064" cy="5242560"/>
        </p:xfrm>
        <a:graphic>
          <a:graphicData uri="http://schemas.openxmlformats.org/drawingml/2006/table">
            <a:tbl>
              <a:tblPr firstRow="1" firstCol="1" lastCol="1" bandRow="1">
                <a:tableStyleId>{284E427A-3D55-4303-BF80-6455036E1DE7}</a:tableStyleId>
              </a:tblPr>
              <a:tblGrid>
                <a:gridCol w="2256870">
                  <a:extLst>
                    <a:ext uri="{9D8B030D-6E8A-4147-A177-3AD203B41FA5}">
                      <a16:colId xmlns:a16="http://schemas.microsoft.com/office/drawing/2014/main" val="2986513697"/>
                    </a:ext>
                  </a:extLst>
                </a:gridCol>
                <a:gridCol w="3355597">
                  <a:extLst>
                    <a:ext uri="{9D8B030D-6E8A-4147-A177-3AD203B41FA5}">
                      <a16:colId xmlns:a16="http://schemas.microsoft.com/office/drawing/2014/main" val="3855345235"/>
                    </a:ext>
                  </a:extLst>
                </a:gridCol>
                <a:gridCol w="3355597">
                  <a:extLst>
                    <a:ext uri="{9D8B030D-6E8A-4147-A177-3AD203B41FA5}">
                      <a16:colId xmlns:a16="http://schemas.microsoft.com/office/drawing/2014/main" val="2875172071"/>
                    </a:ext>
                  </a:extLst>
                </a:gridCol>
              </a:tblGrid>
              <a:tr h="362812">
                <a:tc>
                  <a:txBody>
                    <a:bodyPr/>
                    <a:lstStyle/>
                    <a:p>
                      <a:r>
                        <a:rPr lang="en-GB" b="0" err="1">
                          <a:solidFill>
                            <a:schemeClr val="tx1"/>
                          </a:solidFill>
                        </a:rPr>
                        <a:t>Habitacións</a:t>
                      </a:r>
                      <a:r>
                        <a:rPr lang="en-GB" b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en-US" b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chemeClr val="tx1"/>
                          </a:solidFill>
                        </a:rPr>
                        <a:t>Precio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 (no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</a:rPr>
                        <a:t>miembros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 err="1">
                          <a:solidFill>
                            <a:schemeClr val="tx1"/>
                          </a:solidFill>
                        </a:rPr>
                        <a:t>Precio</a:t>
                      </a: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 (</a:t>
                      </a:r>
                      <a:r>
                        <a:rPr lang="en-GB" b="0" dirty="0" err="1">
                          <a:solidFill>
                            <a:schemeClr val="tx1"/>
                          </a:solidFill>
                        </a:rPr>
                        <a:t>miembros</a:t>
                      </a: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en-US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9770603"/>
                  </a:ext>
                </a:extLst>
              </a:tr>
              <a:tr h="302343">
                <a:tc>
                  <a:txBody>
                    <a:bodyPr/>
                    <a:lstStyle/>
                    <a:p>
                      <a:r>
                        <a:rPr lang="en-US" sz="1400" b="0"/>
                        <a:t>Individual (1cama)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€50.00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0" dirty="0"/>
                        <a:t>€45.00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3491631"/>
                  </a:ext>
                </a:extLst>
              </a:tr>
              <a:tr h="302343">
                <a:tc>
                  <a:txBody>
                    <a:bodyPr/>
                    <a:lstStyle/>
                    <a:p>
                      <a:r>
                        <a:rPr lang="en-US" sz="1400" b="0" dirty="0"/>
                        <a:t>Individual (2 </a:t>
                      </a:r>
                      <a:r>
                        <a:rPr lang="en-GB" sz="1400" b="0" dirty="0"/>
                        <a:t>camas)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€60.00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0" dirty="0"/>
                        <a:t>€54.00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0759389"/>
                  </a:ext>
                </a:extLst>
              </a:tr>
              <a:tr h="302343">
                <a:tc>
                  <a:txBody>
                    <a:bodyPr/>
                    <a:lstStyle/>
                    <a:p>
                      <a:r>
                        <a:rPr lang="en-US" sz="1400" b="0"/>
                        <a:t>Doble Standard (1 </a:t>
                      </a:r>
                      <a:r>
                        <a:rPr lang="en-GB" sz="1400" b="0"/>
                        <a:t>cama</a:t>
                      </a:r>
                      <a:r>
                        <a:rPr lang="en-US" sz="1400" b="0"/>
                        <a:t>)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€69.99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0" dirty="0"/>
                        <a:t>€62.99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2664790"/>
                  </a:ext>
                </a:extLst>
              </a:tr>
              <a:tr h="302343">
                <a:tc>
                  <a:txBody>
                    <a:bodyPr/>
                    <a:lstStyle/>
                    <a:p>
                      <a:r>
                        <a:rPr lang="en-US" sz="1400" b="0" dirty="0"/>
                        <a:t>Doble </a:t>
                      </a:r>
                      <a:r>
                        <a:rPr lang="en-US" sz="1400" b="0" dirty="0" err="1"/>
                        <a:t>delux</a:t>
                      </a:r>
                      <a:r>
                        <a:rPr lang="en-US" sz="1400" b="0" dirty="0"/>
                        <a:t> (2 camas)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€80.00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0" dirty="0"/>
                        <a:t>€72.00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0971565"/>
                  </a:ext>
                </a:extLst>
              </a:tr>
              <a:tr h="302343">
                <a:tc>
                  <a:txBody>
                    <a:bodyPr/>
                    <a:lstStyle/>
                    <a:p>
                      <a:r>
                        <a:rPr lang="en-US" sz="1400" b="0"/>
                        <a:t>Doble suite junoir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€89.99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0" dirty="0"/>
                        <a:t>€80.99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4080904"/>
                  </a:ext>
                </a:extLst>
              </a:tr>
              <a:tr h="302343">
                <a:tc>
                  <a:txBody>
                    <a:bodyPr/>
                    <a:lstStyle/>
                    <a:p>
                      <a:r>
                        <a:rPr lang="en-US" sz="1400" b="0"/>
                        <a:t>Doble premium (3 </a:t>
                      </a:r>
                      <a:r>
                        <a:rPr lang="en-GB" sz="1400" b="0"/>
                        <a:t>comas</a:t>
                      </a:r>
                      <a:r>
                        <a:rPr lang="en-US" sz="1400" b="0"/>
                        <a:t>)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€99.99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0" dirty="0"/>
                        <a:t>€89.99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5997870"/>
                  </a:ext>
                </a:extLst>
              </a:tr>
              <a:tr h="302343">
                <a:tc>
                  <a:txBody>
                    <a:bodyPr/>
                    <a:lstStyle/>
                    <a:p>
                      <a:r>
                        <a:rPr lang="en-US" sz="1400" b="0" dirty="0" err="1"/>
                        <a:t>Ejecutiva</a:t>
                      </a:r>
                      <a:r>
                        <a:rPr lang="en-US" sz="1400" b="0" dirty="0"/>
                        <a:t> suite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€120.00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0" dirty="0"/>
                        <a:t>€108.00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3434745"/>
                  </a:ext>
                </a:extLst>
              </a:tr>
              <a:tr h="302343">
                <a:tc>
                  <a:txBody>
                    <a:bodyPr/>
                    <a:lstStyle/>
                    <a:p>
                      <a:r>
                        <a:rPr lang="en-US" sz="1400" b="0" dirty="0" err="1"/>
                        <a:t>Presidencial</a:t>
                      </a:r>
                      <a:r>
                        <a:rPr lang="en-US" sz="1400" b="0" dirty="0"/>
                        <a:t> suit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€199.00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0" dirty="0"/>
                        <a:t>€179.00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5727870"/>
                  </a:ext>
                </a:extLst>
              </a:tr>
              <a:tr h="302343">
                <a:tc>
                  <a:txBody>
                    <a:bodyPr/>
                    <a:lstStyle/>
                    <a:p>
                      <a:r>
                        <a:rPr lang="en-US" sz="1400" b="0"/>
                        <a:t>EXTRAS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092662"/>
                  </a:ext>
                </a:extLst>
              </a:tr>
              <a:tr h="302343">
                <a:tc>
                  <a:txBody>
                    <a:bodyPr/>
                    <a:lstStyle/>
                    <a:p>
                      <a:r>
                        <a:rPr lang="en-US" sz="1400" b="0"/>
                        <a:t>Parking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€10.99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0" dirty="0"/>
                        <a:t>Gratis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8822210"/>
                  </a:ext>
                </a:extLst>
              </a:tr>
              <a:tr h="302343">
                <a:tc>
                  <a:txBody>
                    <a:bodyPr/>
                    <a:lstStyle/>
                    <a:p>
                      <a:pPr algn="l"/>
                      <a:r>
                        <a:rPr lang="en-US" sz="1400" b="0" dirty="0" err="1"/>
                        <a:t>Desayuno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€8.99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0" dirty="0"/>
                        <a:t>€7.99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6699122"/>
                  </a:ext>
                </a:extLst>
              </a:tr>
              <a:tr h="302343">
                <a:tc>
                  <a:txBody>
                    <a:bodyPr/>
                    <a:lstStyle/>
                    <a:p>
                      <a:pPr algn="l"/>
                      <a:r>
                        <a:rPr lang="en-US" sz="1400" b="0" dirty="0" err="1"/>
                        <a:t>Masaje</a:t>
                      </a:r>
                      <a:r>
                        <a:rPr lang="en-US" sz="1400" b="0" dirty="0"/>
                        <a:t> (30 </a:t>
                      </a:r>
                      <a:r>
                        <a:rPr lang="en-US" sz="1400" b="0" dirty="0" err="1"/>
                        <a:t>minutos</a:t>
                      </a:r>
                      <a:r>
                        <a:rPr lang="en-US" sz="1400" b="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€19.99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0" dirty="0"/>
                        <a:t>€17.99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6075496"/>
                  </a:ext>
                </a:extLst>
              </a:tr>
              <a:tr h="302343">
                <a:tc>
                  <a:txBody>
                    <a:bodyPr/>
                    <a:lstStyle/>
                    <a:p>
                      <a:pPr algn="l"/>
                      <a:r>
                        <a:rPr lang="en-US" sz="1400" b="0" dirty="0" err="1"/>
                        <a:t>Gimnasio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€7.99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0" dirty="0"/>
                        <a:t>€5.99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5932385"/>
                  </a:ext>
                </a:extLst>
              </a:tr>
              <a:tr h="302343">
                <a:tc>
                  <a:txBody>
                    <a:bodyPr/>
                    <a:lstStyle/>
                    <a:p>
                      <a:pPr algn="l"/>
                      <a:r>
                        <a:rPr lang="en-US" sz="1400" b="0" err="1"/>
                        <a:t>lavanderia</a:t>
                      </a:r>
                      <a:endParaRPr lang="en-US" sz="14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€10.00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0" dirty="0"/>
                        <a:t>€8.00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78310"/>
                  </a:ext>
                </a:extLst>
              </a:tr>
              <a:tr h="302343">
                <a:tc>
                  <a:txBody>
                    <a:bodyPr/>
                    <a:lstStyle/>
                    <a:p>
                      <a:pPr algn="l"/>
                      <a:r>
                        <a:rPr lang="en-US" sz="1400" b="0"/>
                        <a:t>Piscina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€7.00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0" dirty="0"/>
                        <a:t>Gratis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3850346"/>
                  </a:ext>
                </a:extLst>
              </a:tr>
              <a:tr h="302343">
                <a:tc>
                  <a:txBody>
                    <a:bodyPr/>
                    <a:lstStyle/>
                    <a:p>
                      <a:r>
                        <a:rPr lang="en-US" sz="1400" b="0" dirty="0"/>
                        <a:t>Sauna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€7.00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0" dirty="0"/>
                        <a:t>Gratis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3416076"/>
                  </a:ext>
                </a:extLst>
              </a:tr>
            </a:tbl>
          </a:graphicData>
        </a:graphic>
      </p:graphicFrame>
      <p:pic>
        <p:nvPicPr>
          <p:cNvPr id="7" name="Picture 10" descr="Text&#10;&#10;Description automatically generated">
            <a:extLst>
              <a:ext uri="{FF2B5EF4-FFF2-40B4-BE49-F238E27FC236}">
                <a16:creationId xmlns:a16="http://schemas.microsoft.com/office/drawing/2014/main" id="{1ECA972C-7EDF-8208-9DA5-42A1E046C6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2215" y="-557"/>
            <a:ext cx="8566233" cy="801196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474887459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0</TotalTime>
  <Words>169</Words>
  <Application>Microsoft Office PowerPoint</Application>
  <PresentationFormat>Widescreen</PresentationFormat>
  <Paragraphs>51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Tw Cen MT</vt:lpstr>
      <vt:lpstr>Droplet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nuevo madrid </dc:title>
  <dc:creator>Mohammad Islam</dc:creator>
  <cp:lastModifiedBy>Mohammad Islam</cp:lastModifiedBy>
  <cp:revision>1</cp:revision>
  <dcterms:created xsi:type="dcterms:W3CDTF">2022-11-10T00:56:29Z</dcterms:created>
  <dcterms:modified xsi:type="dcterms:W3CDTF">2022-11-11T01:38:06Z</dcterms:modified>
</cp:coreProperties>
</file>