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2"/>
  </p:notesMasterIdLst>
  <p:handoutMasterIdLst>
    <p:handoutMasterId r:id="rId23"/>
  </p:handoutMasterIdLst>
  <p:sldIdLst>
    <p:sldId id="305" r:id="rId5"/>
    <p:sldId id="306" r:id="rId6"/>
    <p:sldId id="307" r:id="rId7"/>
    <p:sldId id="308" r:id="rId8"/>
    <p:sldId id="327" r:id="rId9"/>
    <p:sldId id="312" r:id="rId10"/>
    <p:sldId id="314" r:id="rId11"/>
    <p:sldId id="315" r:id="rId12"/>
    <p:sldId id="317" r:id="rId13"/>
    <p:sldId id="316" r:id="rId14"/>
    <p:sldId id="326" r:id="rId15"/>
    <p:sldId id="328" r:id="rId16"/>
    <p:sldId id="329" r:id="rId17"/>
    <p:sldId id="330" r:id="rId18"/>
    <p:sldId id="331" r:id="rId19"/>
    <p:sldId id="332" r:id="rId20"/>
    <p:sldId id="333" r:id="rId2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275E16-A5A8-D6A3-2C15-631141A6D96E}" v="1345" dt="2024-01-28T22:06:59.164"/>
    <p1510:client id="{62BD7331-EA82-524E-76AF-89EE3EE6B89C}" v="1925" dt="2024-01-28T21:52:45.7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77A35834-3FDE-2B6D-1D2E-8C61A37A0378}"/>
    <pc:docChg chg="addSld delSld modSld">
      <pc:chgData name="Rebecca Francis-Davies" userId="S::r.francis-davies@uwtsd.ac.uk::caf69e2c-2198-47a4-8268-c57958bd4ca9" providerId="AD" clId="Web-{77A35834-3FDE-2B6D-1D2E-8C61A37A0378}" dt="2024-01-26T18:29:29.955" v="2098" actId="20577"/>
      <pc:docMkLst>
        <pc:docMk/>
      </pc:docMkLst>
      <pc:sldChg chg="modSp">
        <pc:chgData name="Rebecca Francis-Davies" userId="S::r.francis-davies@uwtsd.ac.uk::caf69e2c-2198-47a4-8268-c57958bd4ca9" providerId="AD" clId="Web-{77A35834-3FDE-2B6D-1D2E-8C61A37A0378}" dt="2024-01-26T16:47:50.931" v="29" actId="20577"/>
        <pc:sldMkLst>
          <pc:docMk/>
          <pc:sldMk cId="1946576508" sldId="305"/>
        </pc:sldMkLst>
        <pc:spChg chg="mod">
          <ac:chgData name="Rebecca Francis-Davies" userId="S::r.francis-davies@uwtsd.ac.uk::caf69e2c-2198-47a4-8268-c57958bd4ca9" providerId="AD" clId="Web-{77A35834-3FDE-2B6D-1D2E-8C61A37A0378}" dt="2024-01-26T16:47:42.040" v="26" actId="20577"/>
          <ac:spMkLst>
            <pc:docMk/>
            <pc:sldMk cId="1946576508" sldId="305"/>
            <ac:spMk id="2" creationId="{0D1F047C-C727-42A7-85C5-68C5AA1B1A93}"/>
          </ac:spMkLst>
        </pc:spChg>
        <pc:spChg chg="mod">
          <ac:chgData name="Rebecca Francis-Davies" userId="S::r.francis-davies@uwtsd.ac.uk::caf69e2c-2198-47a4-8268-c57958bd4ca9" providerId="AD" clId="Web-{77A35834-3FDE-2B6D-1D2E-8C61A37A0378}" dt="2024-01-26T16:47:50.931" v="29" actId="20577"/>
          <ac:spMkLst>
            <pc:docMk/>
            <pc:sldMk cId="1946576508" sldId="305"/>
            <ac:spMk id="3" creationId="{DB93FB3F-A8D4-46D3-A1C6-C79C64563729}"/>
          </ac:spMkLst>
        </pc:spChg>
      </pc:sldChg>
      <pc:sldChg chg="addSp delSp modSp new mod setBg setClrOvrMap">
        <pc:chgData name="Rebecca Francis-Davies" userId="S::r.francis-davies@uwtsd.ac.uk::caf69e2c-2198-47a4-8268-c57958bd4ca9" providerId="AD" clId="Web-{77A35834-3FDE-2B6D-1D2E-8C61A37A0378}" dt="2024-01-26T17:18:22.217" v="197"/>
        <pc:sldMkLst>
          <pc:docMk/>
          <pc:sldMk cId="2214652759" sldId="306"/>
        </pc:sldMkLst>
        <pc:spChg chg="mod">
          <ac:chgData name="Rebecca Francis-Davies" userId="S::r.francis-davies@uwtsd.ac.uk::caf69e2c-2198-47a4-8268-c57958bd4ca9" providerId="AD" clId="Web-{77A35834-3FDE-2B6D-1D2E-8C61A37A0378}" dt="2024-01-26T17:18:22.217" v="197"/>
          <ac:spMkLst>
            <pc:docMk/>
            <pc:sldMk cId="2214652759" sldId="306"/>
            <ac:spMk id="2" creationId="{9B9B22AF-97CE-E85F-930F-E899FF9FA5B4}"/>
          </ac:spMkLst>
        </pc:spChg>
        <pc:spChg chg="mod">
          <ac:chgData name="Rebecca Francis-Davies" userId="S::r.francis-davies@uwtsd.ac.uk::caf69e2c-2198-47a4-8268-c57958bd4ca9" providerId="AD" clId="Web-{77A35834-3FDE-2B6D-1D2E-8C61A37A0378}" dt="2024-01-26T17:18:22.217" v="197"/>
          <ac:spMkLst>
            <pc:docMk/>
            <pc:sldMk cId="2214652759" sldId="306"/>
            <ac:spMk id="3" creationId="{297C79B6-9B94-461D-22C6-411B867054E8}"/>
          </ac:spMkLst>
        </pc:spChg>
        <pc:spChg chg="add del">
          <ac:chgData name="Rebecca Francis-Davies" userId="S::r.francis-davies@uwtsd.ac.uk::caf69e2c-2198-47a4-8268-c57958bd4ca9" providerId="AD" clId="Web-{77A35834-3FDE-2B6D-1D2E-8C61A37A0378}" dt="2024-01-26T17:18:22.217" v="197"/>
          <ac:spMkLst>
            <pc:docMk/>
            <pc:sldMk cId="2214652759" sldId="306"/>
            <ac:spMk id="8" creationId="{1C3D9BD5-A493-4B97-963D-60135D533822}"/>
          </ac:spMkLst>
        </pc:spChg>
        <pc:spChg chg="add del">
          <ac:chgData name="Rebecca Francis-Davies" userId="S::r.francis-davies@uwtsd.ac.uk::caf69e2c-2198-47a4-8268-c57958bd4ca9" providerId="AD" clId="Web-{77A35834-3FDE-2B6D-1D2E-8C61A37A0378}" dt="2024-01-26T17:18:22.217" v="197"/>
          <ac:spMkLst>
            <pc:docMk/>
            <pc:sldMk cId="2214652759" sldId="306"/>
            <ac:spMk id="10" creationId="{1F759AF4-E342-4E60-8A32-C44A328F2F42}"/>
          </ac:spMkLst>
        </pc:spChg>
        <pc:spChg chg="add">
          <ac:chgData name="Rebecca Francis-Davies" userId="S::r.francis-davies@uwtsd.ac.uk::caf69e2c-2198-47a4-8268-c57958bd4ca9" providerId="AD" clId="Web-{77A35834-3FDE-2B6D-1D2E-8C61A37A0378}" dt="2024-01-26T17:18:22.217" v="197"/>
          <ac:spMkLst>
            <pc:docMk/>
            <pc:sldMk cId="2214652759" sldId="306"/>
            <ac:spMk id="17" creationId="{0EF2A0DA-AE81-4A45-972E-646AC2870C2F}"/>
          </ac:spMkLst>
        </pc:spChg>
        <pc:picChg chg="add mod ord">
          <ac:chgData name="Rebecca Francis-Davies" userId="S::r.francis-davies@uwtsd.ac.uk::caf69e2c-2198-47a4-8268-c57958bd4ca9" providerId="AD" clId="Web-{77A35834-3FDE-2B6D-1D2E-8C61A37A0378}" dt="2024-01-26T17:18:22.217" v="197"/>
          <ac:picMkLst>
            <pc:docMk/>
            <pc:sldMk cId="2214652759" sldId="306"/>
            <ac:picMk id="4" creationId="{5D0E52B8-6309-88D0-17BA-23D171A868D2}"/>
          </ac:picMkLst>
        </pc:picChg>
        <pc:picChg chg="add">
          <ac:chgData name="Rebecca Francis-Davies" userId="S::r.francis-davies@uwtsd.ac.uk::caf69e2c-2198-47a4-8268-c57958bd4ca9" providerId="AD" clId="Web-{77A35834-3FDE-2B6D-1D2E-8C61A37A0378}" dt="2024-01-26T17:18:22.217" v="197"/>
          <ac:picMkLst>
            <pc:docMk/>
            <pc:sldMk cId="2214652759" sldId="306"/>
            <ac:picMk id="19" creationId="{B536FA4E-0152-4E27-91DA-0FC22D1846BB}"/>
          </ac:picMkLst>
        </pc:picChg>
        <pc:cxnChg chg="add del">
          <ac:chgData name="Rebecca Francis-Davies" userId="S::r.francis-davies@uwtsd.ac.uk::caf69e2c-2198-47a4-8268-c57958bd4ca9" providerId="AD" clId="Web-{77A35834-3FDE-2B6D-1D2E-8C61A37A0378}" dt="2024-01-26T17:18:22.217" v="197"/>
          <ac:cxnSpMkLst>
            <pc:docMk/>
            <pc:sldMk cId="2214652759" sldId="306"/>
            <ac:cxnSpMk id="12" creationId="{A49B2805-6469-407A-A68A-BB85AC8A8596}"/>
          </ac:cxnSpMkLst>
        </pc:cxnChg>
      </pc:sldChg>
      <pc:sldChg chg="addSp modSp new mod setBg">
        <pc:chgData name="Rebecca Francis-Davies" userId="S::r.francis-davies@uwtsd.ac.uk::caf69e2c-2198-47a4-8268-c57958bd4ca9" providerId="AD" clId="Web-{77A35834-3FDE-2B6D-1D2E-8C61A37A0378}" dt="2024-01-26T17:20:26.861" v="281"/>
        <pc:sldMkLst>
          <pc:docMk/>
          <pc:sldMk cId="38479294" sldId="307"/>
        </pc:sldMkLst>
        <pc:spChg chg="mod">
          <ac:chgData name="Rebecca Francis-Davies" userId="S::r.francis-davies@uwtsd.ac.uk::caf69e2c-2198-47a4-8268-c57958bd4ca9" providerId="AD" clId="Web-{77A35834-3FDE-2B6D-1D2E-8C61A37A0378}" dt="2024-01-26T17:20:26.861" v="281"/>
          <ac:spMkLst>
            <pc:docMk/>
            <pc:sldMk cId="38479294" sldId="307"/>
            <ac:spMk id="2" creationId="{EFA621A5-AE1E-FED1-EA2E-8E2366C1FD79}"/>
          </ac:spMkLst>
        </pc:spChg>
        <pc:spChg chg="mod">
          <ac:chgData name="Rebecca Francis-Davies" userId="S::r.francis-davies@uwtsd.ac.uk::caf69e2c-2198-47a4-8268-c57958bd4ca9" providerId="AD" clId="Web-{77A35834-3FDE-2B6D-1D2E-8C61A37A0378}" dt="2024-01-26T17:20:26.861" v="281"/>
          <ac:spMkLst>
            <pc:docMk/>
            <pc:sldMk cId="38479294" sldId="307"/>
            <ac:spMk id="3" creationId="{4AB791C6-9C3C-A5C6-8A15-E23937E43EC2}"/>
          </ac:spMkLst>
        </pc:spChg>
        <pc:spChg chg="add">
          <ac:chgData name="Rebecca Francis-Davies" userId="S::r.francis-davies@uwtsd.ac.uk::caf69e2c-2198-47a4-8268-c57958bd4ca9" providerId="AD" clId="Web-{77A35834-3FDE-2B6D-1D2E-8C61A37A0378}" dt="2024-01-26T17:20:26.861" v="281"/>
          <ac:spMkLst>
            <pc:docMk/>
            <pc:sldMk cId="38479294" sldId="307"/>
            <ac:spMk id="9" creationId="{D98318E6-69F4-42F4-AB85-F01AA0DAF3A4}"/>
          </ac:spMkLst>
        </pc:spChg>
        <pc:picChg chg="add">
          <ac:chgData name="Rebecca Francis-Davies" userId="S::r.francis-davies@uwtsd.ac.uk::caf69e2c-2198-47a4-8268-c57958bd4ca9" providerId="AD" clId="Web-{77A35834-3FDE-2B6D-1D2E-8C61A37A0378}" dt="2024-01-26T17:20:26.861" v="281"/>
          <ac:picMkLst>
            <pc:docMk/>
            <pc:sldMk cId="38479294" sldId="307"/>
            <ac:picMk id="5" creationId="{AD723EFA-FAF0-E32B-79E2-754E51DCCB88}"/>
          </ac:picMkLst>
        </pc:picChg>
        <pc:picChg chg="add">
          <ac:chgData name="Rebecca Francis-Davies" userId="S::r.francis-davies@uwtsd.ac.uk::caf69e2c-2198-47a4-8268-c57958bd4ca9" providerId="AD" clId="Web-{77A35834-3FDE-2B6D-1D2E-8C61A37A0378}" dt="2024-01-26T17:20:26.861" v="281"/>
          <ac:picMkLst>
            <pc:docMk/>
            <pc:sldMk cId="38479294" sldId="307"/>
            <ac:picMk id="11" creationId="{559DF61F-9058-49C9-8F75-DC501F983B0E}"/>
          </ac:picMkLst>
        </pc:picChg>
      </pc:sldChg>
      <pc:sldChg chg="addSp modSp new mod setBg">
        <pc:chgData name="Rebecca Francis-Davies" userId="S::r.francis-davies@uwtsd.ac.uk::caf69e2c-2198-47a4-8268-c57958bd4ca9" providerId="AD" clId="Web-{77A35834-3FDE-2B6D-1D2E-8C61A37A0378}" dt="2024-01-26T17:24:49.120" v="381"/>
        <pc:sldMkLst>
          <pc:docMk/>
          <pc:sldMk cId="2511957323" sldId="308"/>
        </pc:sldMkLst>
        <pc:spChg chg="mod">
          <ac:chgData name="Rebecca Francis-Davies" userId="S::r.francis-davies@uwtsd.ac.uk::caf69e2c-2198-47a4-8268-c57958bd4ca9" providerId="AD" clId="Web-{77A35834-3FDE-2B6D-1D2E-8C61A37A0378}" dt="2024-01-26T17:24:49.120" v="381"/>
          <ac:spMkLst>
            <pc:docMk/>
            <pc:sldMk cId="2511957323" sldId="308"/>
            <ac:spMk id="2" creationId="{A810D80C-5746-3F35-6B41-B68772A03D6E}"/>
          </ac:spMkLst>
        </pc:spChg>
        <pc:spChg chg="mod">
          <ac:chgData name="Rebecca Francis-Davies" userId="S::r.francis-davies@uwtsd.ac.uk::caf69e2c-2198-47a4-8268-c57958bd4ca9" providerId="AD" clId="Web-{77A35834-3FDE-2B6D-1D2E-8C61A37A0378}" dt="2024-01-26T17:24:49.120" v="381"/>
          <ac:spMkLst>
            <pc:docMk/>
            <pc:sldMk cId="2511957323" sldId="308"/>
            <ac:spMk id="3" creationId="{BD01C27E-E89B-768C-A0D7-5194030BA534}"/>
          </ac:spMkLst>
        </pc:spChg>
        <pc:spChg chg="add">
          <ac:chgData name="Rebecca Francis-Davies" userId="S::r.francis-davies@uwtsd.ac.uk::caf69e2c-2198-47a4-8268-c57958bd4ca9" providerId="AD" clId="Web-{77A35834-3FDE-2B6D-1D2E-8C61A37A0378}" dt="2024-01-26T17:24:49.120" v="381"/>
          <ac:spMkLst>
            <pc:docMk/>
            <pc:sldMk cId="2511957323" sldId="308"/>
            <ac:spMk id="9" creationId="{D98318E6-69F4-42F4-AB85-F01AA0DAF3A4}"/>
          </ac:spMkLst>
        </pc:spChg>
        <pc:picChg chg="add">
          <ac:chgData name="Rebecca Francis-Davies" userId="S::r.francis-davies@uwtsd.ac.uk::caf69e2c-2198-47a4-8268-c57958bd4ca9" providerId="AD" clId="Web-{77A35834-3FDE-2B6D-1D2E-8C61A37A0378}" dt="2024-01-26T17:24:49.120" v="381"/>
          <ac:picMkLst>
            <pc:docMk/>
            <pc:sldMk cId="2511957323" sldId="308"/>
            <ac:picMk id="5" creationId="{816DDC19-CAF5-92AC-D1DE-DF517DCCC0DE}"/>
          </ac:picMkLst>
        </pc:picChg>
        <pc:picChg chg="add">
          <ac:chgData name="Rebecca Francis-Davies" userId="S::r.francis-davies@uwtsd.ac.uk::caf69e2c-2198-47a4-8268-c57958bd4ca9" providerId="AD" clId="Web-{77A35834-3FDE-2B6D-1D2E-8C61A37A0378}" dt="2024-01-26T17:24:49.120" v="381"/>
          <ac:picMkLst>
            <pc:docMk/>
            <pc:sldMk cId="2511957323" sldId="308"/>
            <ac:picMk id="11" creationId="{559DF61F-9058-49C9-8F75-DC501F983B0E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77A35834-3FDE-2B6D-1D2E-8C61A37A0378}" dt="2024-01-26T17:27:47.782" v="556"/>
        <pc:sldMkLst>
          <pc:docMk/>
          <pc:sldMk cId="2431968853" sldId="309"/>
        </pc:sldMkLst>
        <pc:spChg chg="mod">
          <ac:chgData name="Rebecca Francis-Davies" userId="S::r.francis-davies@uwtsd.ac.uk::caf69e2c-2198-47a4-8268-c57958bd4ca9" providerId="AD" clId="Web-{77A35834-3FDE-2B6D-1D2E-8C61A37A0378}" dt="2024-01-26T17:27:47.782" v="556"/>
          <ac:spMkLst>
            <pc:docMk/>
            <pc:sldMk cId="2431968853" sldId="309"/>
            <ac:spMk id="2" creationId="{05F5E2AA-0D1C-02CF-58E4-51C893B47AA1}"/>
          </ac:spMkLst>
        </pc:spChg>
        <pc:spChg chg="del mod">
          <ac:chgData name="Rebecca Francis-Davies" userId="S::r.francis-davies@uwtsd.ac.uk::caf69e2c-2198-47a4-8268-c57958bd4ca9" providerId="AD" clId="Web-{77A35834-3FDE-2B6D-1D2E-8C61A37A0378}" dt="2024-01-26T17:27:47.782" v="556"/>
          <ac:spMkLst>
            <pc:docMk/>
            <pc:sldMk cId="2431968853" sldId="309"/>
            <ac:spMk id="3" creationId="{5728D5E2-FFD7-31E7-11CB-F2D39C57A760}"/>
          </ac:spMkLst>
        </pc:spChg>
        <pc:graphicFrameChg chg="add">
          <ac:chgData name="Rebecca Francis-Davies" userId="S::r.francis-davies@uwtsd.ac.uk::caf69e2c-2198-47a4-8268-c57958bd4ca9" providerId="AD" clId="Web-{77A35834-3FDE-2B6D-1D2E-8C61A37A0378}" dt="2024-01-26T17:27:47.782" v="556"/>
          <ac:graphicFrameMkLst>
            <pc:docMk/>
            <pc:sldMk cId="2431968853" sldId="309"/>
            <ac:graphicFrameMk id="5" creationId="{06FA91C9-195D-42C8-FBAE-3E53567F80FB}"/>
          </ac:graphicFrameMkLst>
        </pc:graphicFrameChg>
      </pc:sldChg>
      <pc:sldChg chg="addSp delSp modSp new">
        <pc:chgData name="Rebecca Francis-Davies" userId="S::r.francis-davies@uwtsd.ac.uk::caf69e2c-2198-47a4-8268-c57958bd4ca9" providerId="AD" clId="Web-{77A35834-3FDE-2B6D-1D2E-8C61A37A0378}" dt="2024-01-26T17:54:49.334" v="2003"/>
        <pc:sldMkLst>
          <pc:docMk/>
          <pc:sldMk cId="1291050178" sldId="310"/>
        </pc:sldMkLst>
        <pc:spChg chg="del mod">
          <ac:chgData name="Rebecca Francis-Davies" userId="S::r.francis-davies@uwtsd.ac.uk::caf69e2c-2198-47a4-8268-c57958bd4ca9" providerId="AD" clId="Web-{77A35834-3FDE-2B6D-1D2E-8C61A37A0378}" dt="2024-01-26T17:38:41.053" v="1052"/>
          <ac:spMkLst>
            <pc:docMk/>
            <pc:sldMk cId="1291050178" sldId="310"/>
            <ac:spMk id="2" creationId="{431B3894-9B93-5C39-C6FA-EFA2E0C7CE9E}"/>
          </ac:spMkLst>
        </pc:spChg>
        <pc:spChg chg="del">
          <ac:chgData name="Rebecca Francis-Davies" userId="S::r.francis-davies@uwtsd.ac.uk::caf69e2c-2198-47a4-8268-c57958bd4ca9" providerId="AD" clId="Web-{77A35834-3FDE-2B6D-1D2E-8C61A37A0378}" dt="2024-01-26T17:32:49.166" v="558"/>
          <ac:spMkLst>
            <pc:docMk/>
            <pc:sldMk cId="1291050178" sldId="310"/>
            <ac:spMk id="3" creationId="{69C620CE-C28E-6F32-E072-365A6CE139D9}"/>
          </ac:spMkLst>
        </pc:spChg>
        <pc:graphicFrameChg chg="add mod ord modGraphic">
          <ac:chgData name="Rebecca Francis-Davies" userId="S::r.francis-davies@uwtsd.ac.uk::caf69e2c-2198-47a4-8268-c57958bd4ca9" providerId="AD" clId="Web-{77A35834-3FDE-2B6D-1D2E-8C61A37A0378}" dt="2024-01-26T17:54:49.334" v="2003"/>
          <ac:graphicFrameMkLst>
            <pc:docMk/>
            <pc:sldMk cId="1291050178" sldId="310"/>
            <ac:graphicFrameMk id="4" creationId="{2F69435A-1976-4A81-14B4-B19300AD97BE}"/>
          </ac:graphicFrameMkLst>
        </pc:graphicFrameChg>
      </pc:sldChg>
      <pc:sldChg chg="del">
        <pc:chgData name="Rebecca Francis-Davies" userId="S::r.francis-davies@uwtsd.ac.uk::caf69e2c-2198-47a4-8268-c57958bd4ca9" providerId="AD" clId="Web-{77A35834-3FDE-2B6D-1D2E-8C61A37A0378}" dt="2024-01-26T16:47:58.728" v="30"/>
        <pc:sldMkLst>
          <pc:docMk/>
          <pc:sldMk cId="651443823" sldId="311"/>
        </pc:sldMkLst>
      </pc:sldChg>
      <pc:sldChg chg="addSp delSp modSp new">
        <pc:chgData name="Rebecca Francis-Davies" userId="S::r.francis-davies@uwtsd.ac.uk::caf69e2c-2198-47a4-8268-c57958bd4ca9" providerId="AD" clId="Web-{77A35834-3FDE-2B6D-1D2E-8C61A37A0378}" dt="2024-01-26T17:55:01.740" v="2004"/>
        <pc:sldMkLst>
          <pc:docMk/>
          <pc:sldMk cId="4214117097" sldId="311"/>
        </pc:sldMkLst>
        <pc:spChg chg="mod">
          <ac:chgData name="Rebecca Francis-Davies" userId="S::r.francis-davies@uwtsd.ac.uk::caf69e2c-2198-47a4-8268-c57958bd4ca9" providerId="AD" clId="Web-{77A35834-3FDE-2B6D-1D2E-8C61A37A0378}" dt="2024-01-26T17:44:43.189" v="1651" actId="20577"/>
          <ac:spMkLst>
            <pc:docMk/>
            <pc:sldMk cId="4214117097" sldId="311"/>
            <ac:spMk id="2" creationId="{4BD46570-8D36-AD94-997F-134CB8D39E1C}"/>
          </ac:spMkLst>
        </pc:spChg>
        <pc:spChg chg="del">
          <ac:chgData name="Rebecca Francis-Davies" userId="S::r.francis-davies@uwtsd.ac.uk::caf69e2c-2198-47a4-8268-c57958bd4ca9" providerId="AD" clId="Web-{77A35834-3FDE-2B6D-1D2E-8C61A37A0378}" dt="2024-01-26T17:44:37.642" v="1643"/>
          <ac:spMkLst>
            <pc:docMk/>
            <pc:sldMk cId="4214117097" sldId="311"/>
            <ac:spMk id="3" creationId="{A1D5BFE8-6ED4-EC20-2FB9-88717339B9D0}"/>
          </ac:spMkLst>
        </pc:spChg>
        <pc:graphicFrameChg chg="add mod ord modGraphic">
          <ac:chgData name="Rebecca Francis-Davies" userId="S::r.francis-davies@uwtsd.ac.uk::caf69e2c-2198-47a4-8268-c57958bd4ca9" providerId="AD" clId="Web-{77A35834-3FDE-2B6D-1D2E-8C61A37A0378}" dt="2024-01-26T17:55:01.740" v="2004"/>
          <ac:graphicFrameMkLst>
            <pc:docMk/>
            <pc:sldMk cId="4214117097" sldId="311"/>
            <ac:graphicFrameMk id="4" creationId="{E3C9BA6A-0C40-CCF1-9CA4-BF8F79D5DD20}"/>
          </ac:graphicFrameMkLst>
        </pc:graphicFrameChg>
      </pc:sldChg>
      <pc:sldChg chg="modSp new">
        <pc:chgData name="Rebecca Francis-Davies" userId="S::r.francis-davies@uwtsd.ac.uk::caf69e2c-2198-47a4-8268-c57958bd4ca9" providerId="AD" clId="Web-{77A35834-3FDE-2B6D-1D2E-8C61A37A0378}" dt="2024-01-26T18:29:29.955" v="2098" actId="20577"/>
        <pc:sldMkLst>
          <pc:docMk/>
          <pc:sldMk cId="4161369793" sldId="312"/>
        </pc:sldMkLst>
        <pc:spChg chg="mod">
          <ac:chgData name="Rebecca Francis-Davies" userId="S::r.francis-davies@uwtsd.ac.uk::caf69e2c-2198-47a4-8268-c57958bd4ca9" providerId="AD" clId="Web-{77A35834-3FDE-2B6D-1D2E-8C61A37A0378}" dt="2024-01-26T17:56:11.946" v="2074" actId="20577"/>
          <ac:spMkLst>
            <pc:docMk/>
            <pc:sldMk cId="4161369793" sldId="312"/>
            <ac:spMk id="2" creationId="{A3B66C6A-CD0E-ED38-0167-B626DFEE15DE}"/>
          </ac:spMkLst>
        </pc:spChg>
        <pc:spChg chg="mod">
          <ac:chgData name="Rebecca Francis-Davies" userId="S::r.francis-davies@uwtsd.ac.uk::caf69e2c-2198-47a4-8268-c57958bd4ca9" providerId="AD" clId="Web-{77A35834-3FDE-2B6D-1D2E-8C61A37A0378}" dt="2024-01-26T18:29:29.955" v="2098" actId="20577"/>
          <ac:spMkLst>
            <pc:docMk/>
            <pc:sldMk cId="4161369793" sldId="312"/>
            <ac:spMk id="3" creationId="{EBBCD532-5E0A-637D-9E92-CD607DDE2C4C}"/>
          </ac:spMkLst>
        </pc:spChg>
      </pc:sldChg>
    </pc:docChg>
  </pc:docChgLst>
  <pc:docChgLst>
    <pc:chgData name="Rebecca Francis-Davies" userId="S::r.francis-davies@uwtsd.ac.uk::caf69e2c-2198-47a4-8268-c57958bd4ca9" providerId="AD" clId="Web-{4A275E16-A5A8-D6A3-2C15-631141A6D96E}"/>
    <pc:docChg chg="addSld delSld modSld">
      <pc:chgData name="Rebecca Francis-Davies" userId="S::r.francis-davies@uwtsd.ac.uk::caf69e2c-2198-47a4-8268-c57958bd4ca9" providerId="AD" clId="Web-{4A275E16-A5A8-D6A3-2C15-631141A6D96E}" dt="2024-01-28T22:06:59.586" v="1268"/>
      <pc:docMkLst>
        <pc:docMk/>
      </pc:docMkLst>
      <pc:sldChg chg="modSp">
        <pc:chgData name="Rebecca Francis-Davies" userId="S::r.francis-davies@uwtsd.ac.uk::caf69e2c-2198-47a4-8268-c57958bd4ca9" providerId="AD" clId="Web-{4A275E16-A5A8-D6A3-2C15-631141A6D96E}" dt="2024-01-28T19:55:19.043" v="12" actId="20577"/>
        <pc:sldMkLst>
          <pc:docMk/>
          <pc:sldMk cId="1946576508" sldId="305"/>
        </pc:sldMkLst>
        <pc:spChg chg="mod">
          <ac:chgData name="Rebecca Francis-Davies" userId="S::r.francis-davies@uwtsd.ac.uk::caf69e2c-2198-47a4-8268-c57958bd4ca9" providerId="AD" clId="Web-{4A275E16-A5A8-D6A3-2C15-631141A6D96E}" dt="2024-01-28T19:55:15.137" v="8" actId="20577"/>
          <ac:spMkLst>
            <pc:docMk/>
            <pc:sldMk cId="1946576508" sldId="305"/>
            <ac:spMk id="2" creationId="{0D1F047C-C727-42A7-85C5-68C5AA1B1A93}"/>
          </ac:spMkLst>
        </pc:spChg>
        <pc:spChg chg="mod">
          <ac:chgData name="Rebecca Francis-Davies" userId="S::r.francis-davies@uwtsd.ac.uk::caf69e2c-2198-47a4-8268-c57958bd4ca9" providerId="AD" clId="Web-{4A275E16-A5A8-D6A3-2C15-631141A6D96E}" dt="2024-01-28T19:55:19.043" v="12" actId="20577"/>
          <ac:spMkLst>
            <pc:docMk/>
            <pc:sldMk cId="1946576508" sldId="305"/>
            <ac:spMk id="3" creationId="{DB93FB3F-A8D4-46D3-A1C6-C79C64563729}"/>
          </ac:spMkLst>
        </pc:spChg>
      </pc:sldChg>
      <pc:sldChg chg="modSp">
        <pc:chgData name="Rebecca Francis-Davies" userId="S::r.francis-davies@uwtsd.ac.uk::caf69e2c-2198-47a4-8268-c57958bd4ca9" providerId="AD" clId="Web-{4A275E16-A5A8-D6A3-2C15-631141A6D96E}" dt="2024-01-28T19:58:07.969" v="167" actId="20577"/>
        <pc:sldMkLst>
          <pc:docMk/>
          <pc:sldMk cId="2511957323" sldId="308"/>
        </pc:sldMkLst>
        <pc:spChg chg="mod">
          <ac:chgData name="Rebecca Francis-Davies" userId="S::r.francis-davies@uwtsd.ac.uk::caf69e2c-2198-47a4-8268-c57958bd4ca9" providerId="AD" clId="Web-{4A275E16-A5A8-D6A3-2C15-631141A6D96E}" dt="2024-01-28T19:58:07.969" v="167" actId="20577"/>
          <ac:spMkLst>
            <pc:docMk/>
            <pc:sldMk cId="2511957323" sldId="308"/>
            <ac:spMk id="3" creationId="{BD01C27E-E89B-768C-A0D7-5194030BA534}"/>
          </ac:spMkLst>
        </pc:spChg>
      </pc:sldChg>
      <pc:sldChg chg="del">
        <pc:chgData name="Rebecca Francis-Davies" userId="S::r.francis-davies@uwtsd.ac.uk::caf69e2c-2198-47a4-8268-c57958bd4ca9" providerId="AD" clId="Web-{4A275E16-A5A8-D6A3-2C15-631141A6D96E}" dt="2024-01-28T20:17:10.726" v="168"/>
        <pc:sldMkLst>
          <pc:docMk/>
          <pc:sldMk cId="2431968853" sldId="309"/>
        </pc:sldMkLst>
      </pc:sldChg>
      <pc:sldChg chg="del">
        <pc:chgData name="Rebecca Francis-Davies" userId="S::r.francis-davies@uwtsd.ac.uk::caf69e2c-2198-47a4-8268-c57958bd4ca9" providerId="AD" clId="Web-{4A275E16-A5A8-D6A3-2C15-631141A6D96E}" dt="2024-01-28T20:20:10.081" v="381"/>
        <pc:sldMkLst>
          <pc:docMk/>
          <pc:sldMk cId="1291050178" sldId="310"/>
        </pc:sldMkLst>
      </pc:sldChg>
      <pc:sldChg chg="del">
        <pc:chgData name="Rebecca Francis-Davies" userId="S::r.francis-davies@uwtsd.ac.uk::caf69e2c-2198-47a4-8268-c57958bd4ca9" providerId="AD" clId="Web-{4A275E16-A5A8-D6A3-2C15-631141A6D96E}" dt="2024-01-28T20:20:12.675" v="382"/>
        <pc:sldMkLst>
          <pc:docMk/>
          <pc:sldMk cId="4214117097" sldId="311"/>
        </pc:sldMkLst>
      </pc:sldChg>
      <pc:sldChg chg="modSp">
        <pc:chgData name="Rebecca Francis-Davies" userId="S::r.francis-davies@uwtsd.ac.uk::caf69e2c-2198-47a4-8268-c57958bd4ca9" providerId="AD" clId="Web-{4A275E16-A5A8-D6A3-2C15-631141A6D96E}" dt="2024-01-28T20:20:37.020" v="391" actId="20577"/>
        <pc:sldMkLst>
          <pc:docMk/>
          <pc:sldMk cId="4161369793" sldId="312"/>
        </pc:sldMkLst>
        <pc:spChg chg="mod">
          <ac:chgData name="Rebecca Francis-Davies" userId="S::r.francis-davies@uwtsd.ac.uk::caf69e2c-2198-47a4-8268-c57958bd4ca9" providerId="AD" clId="Web-{4A275E16-A5A8-D6A3-2C15-631141A6D96E}" dt="2024-01-28T20:20:37.020" v="391" actId="20577"/>
          <ac:spMkLst>
            <pc:docMk/>
            <pc:sldMk cId="4161369793" sldId="312"/>
            <ac:spMk id="3" creationId="{EBBCD532-5E0A-637D-9E92-CD607DDE2C4C}"/>
          </ac:spMkLst>
        </pc:spChg>
      </pc:sldChg>
      <pc:sldChg chg="del">
        <pc:chgData name="Rebecca Francis-Davies" userId="S::r.francis-davies@uwtsd.ac.uk::caf69e2c-2198-47a4-8268-c57958bd4ca9" providerId="AD" clId="Web-{4A275E16-A5A8-D6A3-2C15-631141A6D96E}" dt="2024-01-28T20:21:06.819" v="392"/>
        <pc:sldMkLst>
          <pc:docMk/>
          <pc:sldMk cId="3247424216" sldId="318"/>
        </pc:sldMkLst>
      </pc:sldChg>
      <pc:sldChg chg="del">
        <pc:chgData name="Rebecca Francis-Davies" userId="S::r.francis-davies@uwtsd.ac.uk::caf69e2c-2198-47a4-8268-c57958bd4ca9" providerId="AD" clId="Web-{4A275E16-A5A8-D6A3-2C15-631141A6D96E}" dt="2024-01-28T20:21:10.225" v="393"/>
        <pc:sldMkLst>
          <pc:docMk/>
          <pc:sldMk cId="3785753537" sldId="319"/>
        </pc:sldMkLst>
      </pc:sldChg>
      <pc:sldChg chg="del">
        <pc:chgData name="Rebecca Francis-Davies" userId="S::r.francis-davies@uwtsd.ac.uk::caf69e2c-2198-47a4-8268-c57958bd4ca9" providerId="AD" clId="Web-{4A275E16-A5A8-D6A3-2C15-631141A6D96E}" dt="2024-01-28T20:21:11.960" v="394"/>
        <pc:sldMkLst>
          <pc:docMk/>
          <pc:sldMk cId="1072671958" sldId="320"/>
        </pc:sldMkLst>
      </pc:sldChg>
      <pc:sldChg chg="del">
        <pc:chgData name="Rebecca Francis-Davies" userId="S::r.francis-davies@uwtsd.ac.uk::caf69e2c-2198-47a4-8268-c57958bd4ca9" providerId="AD" clId="Web-{4A275E16-A5A8-D6A3-2C15-631141A6D96E}" dt="2024-01-28T20:21:14.866" v="395"/>
        <pc:sldMkLst>
          <pc:docMk/>
          <pc:sldMk cId="317465613" sldId="321"/>
        </pc:sldMkLst>
      </pc:sldChg>
      <pc:sldChg chg="del">
        <pc:chgData name="Rebecca Francis-Davies" userId="S::r.francis-davies@uwtsd.ac.uk::caf69e2c-2198-47a4-8268-c57958bd4ca9" providerId="AD" clId="Web-{4A275E16-A5A8-D6A3-2C15-631141A6D96E}" dt="2024-01-28T20:21:15.569" v="396"/>
        <pc:sldMkLst>
          <pc:docMk/>
          <pc:sldMk cId="2520503922" sldId="322"/>
        </pc:sldMkLst>
      </pc:sldChg>
      <pc:sldChg chg="del">
        <pc:chgData name="Rebecca Francis-Davies" userId="S::r.francis-davies@uwtsd.ac.uk::caf69e2c-2198-47a4-8268-c57958bd4ca9" providerId="AD" clId="Web-{4A275E16-A5A8-D6A3-2C15-631141A6D96E}" dt="2024-01-28T20:21:15.601" v="397"/>
        <pc:sldMkLst>
          <pc:docMk/>
          <pc:sldMk cId="3845701283" sldId="323"/>
        </pc:sldMkLst>
      </pc:sldChg>
      <pc:sldChg chg="del">
        <pc:chgData name="Rebecca Francis-Davies" userId="S::r.francis-davies@uwtsd.ac.uk::caf69e2c-2198-47a4-8268-c57958bd4ca9" providerId="AD" clId="Web-{4A275E16-A5A8-D6A3-2C15-631141A6D96E}" dt="2024-01-28T20:21:29.695" v="398"/>
        <pc:sldMkLst>
          <pc:docMk/>
          <pc:sldMk cId="1862125150" sldId="324"/>
        </pc:sldMkLst>
      </pc:sldChg>
      <pc:sldChg chg="del">
        <pc:chgData name="Rebecca Francis-Davies" userId="S::r.francis-davies@uwtsd.ac.uk::caf69e2c-2198-47a4-8268-c57958bd4ca9" providerId="AD" clId="Web-{4A275E16-A5A8-D6A3-2C15-631141A6D96E}" dt="2024-01-28T20:21:30.977" v="399"/>
        <pc:sldMkLst>
          <pc:docMk/>
          <pc:sldMk cId="2804659610" sldId="325"/>
        </pc:sldMkLst>
      </pc:sldChg>
      <pc:sldChg chg="modSp new">
        <pc:chgData name="Rebecca Francis-Davies" userId="S::r.francis-davies@uwtsd.ac.uk::caf69e2c-2198-47a4-8268-c57958bd4ca9" providerId="AD" clId="Web-{4A275E16-A5A8-D6A3-2C15-631141A6D96E}" dt="2024-01-28T20:20:07.143" v="380" actId="20577"/>
        <pc:sldMkLst>
          <pc:docMk/>
          <pc:sldMk cId="127261405" sldId="327"/>
        </pc:sldMkLst>
        <pc:spChg chg="mod">
          <ac:chgData name="Rebecca Francis-Davies" userId="S::r.francis-davies@uwtsd.ac.uk::caf69e2c-2198-47a4-8268-c57958bd4ca9" providerId="AD" clId="Web-{4A275E16-A5A8-D6A3-2C15-631141A6D96E}" dt="2024-01-28T20:17:30.008" v="175" actId="20577"/>
          <ac:spMkLst>
            <pc:docMk/>
            <pc:sldMk cId="127261405" sldId="327"/>
            <ac:spMk id="2" creationId="{01483695-7C51-882F-F2F3-C4532603F081}"/>
          </ac:spMkLst>
        </pc:spChg>
        <pc:spChg chg="mod">
          <ac:chgData name="Rebecca Francis-Davies" userId="S::r.francis-davies@uwtsd.ac.uk::caf69e2c-2198-47a4-8268-c57958bd4ca9" providerId="AD" clId="Web-{4A275E16-A5A8-D6A3-2C15-631141A6D96E}" dt="2024-01-28T20:20:07.143" v="380" actId="20577"/>
          <ac:spMkLst>
            <pc:docMk/>
            <pc:sldMk cId="127261405" sldId="327"/>
            <ac:spMk id="3" creationId="{4A29F8EF-9053-F016-DA02-2A5146DDCF7F}"/>
          </ac:spMkLst>
        </pc:spChg>
      </pc:sldChg>
      <pc:sldChg chg="addSp modSp new mod setBg">
        <pc:chgData name="Rebecca Francis-Davies" userId="S::r.francis-davies@uwtsd.ac.uk::caf69e2c-2198-47a4-8268-c57958bd4ca9" providerId="AD" clId="Web-{4A275E16-A5A8-D6A3-2C15-631141A6D96E}" dt="2024-01-28T20:31:01.778" v="577"/>
        <pc:sldMkLst>
          <pc:docMk/>
          <pc:sldMk cId="3134984823" sldId="328"/>
        </pc:sldMkLst>
        <pc:spChg chg="mod">
          <ac:chgData name="Rebecca Francis-Davies" userId="S::r.francis-davies@uwtsd.ac.uk::caf69e2c-2198-47a4-8268-c57958bd4ca9" providerId="AD" clId="Web-{4A275E16-A5A8-D6A3-2C15-631141A6D96E}" dt="2024-01-28T20:31:01.778" v="577"/>
          <ac:spMkLst>
            <pc:docMk/>
            <pc:sldMk cId="3134984823" sldId="328"/>
            <ac:spMk id="2" creationId="{32945CB8-4C68-3F3B-0F2E-FC2B6FFEAEAF}"/>
          </ac:spMkLst>
        </pc:spChg>
        <pc:spChg chg="mod">
          <ac:chgData name="Rebecca Francis-Davies" userId="S::r.francis-davies@uwtsd.ac.uk::caf69e2c-2198-47a4-8268-c57958bd4ca9" providerId="AD" clId="Web-{4A275E16-A5A8-D6A3-2C15-631141A6D96E}" dt="2024-01-28T20:31:01.778" v="577"/>
          <ac:spMkLst>
            <pc:docMk/>
            <pc:sldMk cId="3134984823" sldId="328"/>
            <ac:spMk id="3" creationId="{5FCE660B-60B7-55AB-B47C-015978545DF4}"/>
          </ac:spMkLst>
        </pc:spChg>
        <pc:spChg chg="add">
          <ac:chgData name="Rebecca Francis-Davies" userId="S::r.francis-davies@uwtsd.ac.uk::caf69e2c-2198-47a4-8268-c57958bd4ca9" providerId="AD" clId="Web-{4A275E16-A5A8-D6A3-2C15-631141A6D96E}" dt="2024-01-28T20:31:01.778" v="577"/>
          <ac:spMkLst>
            <pc:docMk/>
            <pc:sldMk cId="3134984823" sldId="328"/>
            <ac:spMk id="8" creationId="{69652D62-ECFB-408E-ABE6-155A644F433D}"/>
          </ac:spMkLst>
        </pc:spChg>
        <pc:spChg chg="add">
          <ac:chgData name="Rebecca Francis-Davies" userId="S::r.francis-davies@uwtsd.ac.uk::caf69e2c-2198-47a4-8268-c57958bd4ca9" providerId="AD" clId="Web-{4A275E16-A5A8-D6A3-2C15-631141A6D96E}" dt="2024-01-28T20:31:01.778" v="577"/>
          <ac:spMkLst>
            <pc:docMk/>
            <pc:sldMk cId="3134984823" sldId="328"/>
            <ac:spMk id="10" creationId="{C1FEA985-924B-4044-8778-32D1E7164C01}"/>
          </ac:spMkLst>
        </pc:spChg>
        <pc:cxnChg chg="add">
          <ac:chgData name="Rebecca Francis-Davies" userId="S::r.francis-davies@uwtsd.ac.uk::caf69e2c-2198-47a4-8268-c57958bd4ca9" providerId="AD" clId="Web-{4A275E16-A5A8-D6A3-2C15-631141A6D96E}" dt="2024-01-28T20:31:01.778" v="577"/>
          <ac:cxnSpMkLst>
            <pc:docMk/>
            <pc:sldMk cId="3134984823" sldId="328"/>
            <ac:cxnSpMk id="12" creationId="{96C7F9CB-BCC3-4648-8DEF-07B0887D87D6}"/>
          </ac:cxnSpMkLst>
        </pc:cxnChg>
      </pc:sldChg>
      <pc:sldChg chg="addSp modSp new mod setBg">
        <pc:chgData name="Rebecca Francis-Davies" userId="S::r.francis-davies@uwtsd.ac.uk::caf69e2c-2198-47a4-8268-c57958bd4ca9" providerId="AD" clId="Web-{4A275E16-A5A8-D6A3-2C15-631141A6D96E}" dt="2024-01-28T20:33:59.758" v="727"/>
        <pc:sldMkLst>
          <pc:docMk/>
          <pc:sldMk cId="1571240721" sldId="329"/>
        </pc:sldMkLst>
        <pc:spChg chg="mod">
          <ac:chgData name="Rebecca Francis-Davies" userId="S::r.francis-davies@uwtsd.ac.uk::caf69e2c-2198-47a4-8268-c57958bd4ca9" providerId="AD" clId="Web-{4A275E16-A5A8-D6A3-2C15-631141A6D96E}" dt="2024-01-28T20:33:59.758" v="727"/>
          <ac:spMkLst>
            <pc:docMk/>
            <pc:sldMk cId="1571240721" sldId="329"/>
            <ac:spMk id="2" creationId="{35D511DA-8CBD-7C5F-5A53-8BBFDF3DA3B8}"/>
          </ac:spMkLst>
        </pc:spChg>
        <pc:spChg chg="mod">
          <ac:chgData name="Rebecca Francis-Davies" userId="S::r.francis-davies@uwtsd.ac.uk::caf69e2c-2198-47a4-8268-c57958bd4ca9" providerId="AD" clId="Web-{4A275E16-A5A8-D6A3-2C15-631141A6D96E}" dt="2024-01-28T20:33:59.758" v="727"/>
          <ac:spMkLst>
            <pc:docMk/>
            <pc:sldMk cId="1571240721" sldId="329"/>
            <ac:spMk id="3" creationId="{A75E75B7-4687-C909-C0C1-43EDA5F21C02}"/>
          </ac:spMkLst>
        </pc:spChg>
        <pc:spChg chg="add">
          <ac:chgData name="Rebecca Francis-Davies" userId="S::r.francis-davies@uwtsd.ac.uk::caf69e2c-2198-47a4-8268-c57958bd4ca9" providerId="AD" clId="Web-{4A275E16-A5A8-D6A3-2C15-631141A6D96E}" dt="2024-01-28T20:33:59.758" v="727"/>
          <ac:spMkLst>
            <pc:docMk/>
            <pc:sldMk cId="1571240721" sldId="329"/>
            <ac:spMk id="9" creationId="{94AB646F-3BE3-47A3-B14F-9CB84F6BF5BD}"/>
          </ac:spMkLst>
        </pc:spChg>
        <pc:picChg chg="add">
          <ac:chgData name="Rebecca Francis-Davies" userId="S::r.francis-davies@uwtsd.ac.uk::caf69e2c-2198-47a4-8268-c57958bd4ca9" providerId="AD" clId="Web-{4A275E16-A5A8-D6A3-2C15-631141A6D96E}" dt="2024-01-28T20:33:59.758" v="727"/>
          <ac:picMkLst>
            <pc:docMk/>
            <pc:sldMk cId="1571240721" sldId="329"/>
            <ac:picMk id="5" creationId="{56888FF6-BDC4-9D0F-0EF5-5B42B4AC73EE}"/>
          </ac:picMkLst>
        </pc:picChg>
        <pc:picChg chg="add">
          <ac:chgData name="Rebecca Francis-Davies" userId="S::r.francis-davies@uwtsd.ac.uk::caf69e2c-2198-47a4-8268-c57958bd4ca9" providerId="AD" clId="Web-{4A275E16-A5A8-D6A3-2C15-631141A6D96E}" dt="2024-01-28T20:33:59.758" v="727"/>
          <ac:picMkLst>
            <pc:docMk/>
            <pc:sldMk cId="1571240721" sldId="329"/>
            <ac:picMk id="11" creationId="{E0BE7827-5B1A-4F37-BF70-19F7C5C6BDEB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A275E16-A5A8-D6A3-2C15-631141A6D96E}" dt="2024-01-28T20:36:56.269" v="929"/>
        <pc:sldMkLst>
          <pc:docMk/>
          <pc:sldMk cId="1748926823" sldId="330"/>
        </pc:sldMkLst>
        <pc:spChg chg="mod">
          <ac:chgData name="Rebecca Francis-Davies" userId="S::r.francis-davies@uwtsd.ac.uk::caf69e2c-2198-47a4-8268-c57958bd4ca9" providerId="AD" clId="Web-{4A275E16-A5A8-D6A3-2C15-631141A6D96E}" dt="2024-01-28T20:36:56.269" v="929"/>
          <ac:spMkLst>
            <pc:docMk/>
            <pc:sldMk cId="1748926823" sldId="330"/>
            <ac:spMk id="2" creationId="{5D6A81D1-EEC6-3F5E-A661-0FD43BC73D72}"/>
          </ac:spMkLst>
        </pc:spChg>
        <pc:spChg chg="del mod">
          <ac:chgData name="Rebecca Francis-Davies" userId="S::r.francis-davies@uwtsd.ac.uk::caf69e2c-2198-47a4-8268-c57958bd4ca9" providerId="AD" clId="Web-{4A275E16-A5A8-D6A3-2C15-631141A6D96E}" dt="2024-01-28T20:36:56.269" v="929"/>
          <ac:spMkLst>
            <pc:docMk/>
            <pc:sldMk cId="1748926823" sldId="330"/>
            <ac:spMk id="3" creationId="{3FEB7286-D8D0-8885-27FE-93AB7C46FCB7}"/>
          </ac:spMkLst>
        </pc:spChg>
        <pc:graphicFrameChg chg="add">
          <ac:chgData name="Rebecca Francis-Davies" userId="S::r.francis-davies@uwtsd.ac.uk::caf69e2c-2198-47a4-8268-c57958bd4ca9" providerId="AD" clId="Web-{4A275E16-A5A8-D6A3-2C15-631141A6D96E}" dt="2024-01-28T20:36:56.269" v="929"/>
          <ac:graphicFrameMkLst>
            <pc:docMk/>
            <pc:sldMk cId="1748926823" sldId="330"/>
            <ac:graphicFrameMk id="5" creationId="{C93E04DD-C517-7500-9A50-1EFFCE886A47}"/>
          </ac:graphicFrameMkLst>
        </pc:graphicFrameChg>
        <pc:picChg chg="add">
          <ac:chgData name="Rebecca Francis-Davies" userId="S::r.francis-davies@uwtsd.ac.uk::caf69e2c-2198-47a4-8268-c57958bd4ca9" providerId="AD" clId="Web-{4A275E16-A5A8-D6A3-2C15-631141A6D96E}" dt="2024-01-28T20:36:56.269" v="929"/>
          <ac:picMkLst>
            <pc:docMk/>
            <pc:sldMk cId="1748926823" sldId="330"/>
            <ac:picMk id="9" creationId="{82AABC82-C2D1-4340-A6DF-6E73DF06FCAC}"/>
          </ac:picMkLst>
        </pc:picChg>
      </pc:sldChg>
      <pc:sldChg chg="addSp delSp modSp new">
        <pc:chgData name="Rebecca Francis-Davies" userId="S::r.francis-davies@uwtsd.ac.uk::caf69e2c-2198-47a4-8268-c57958bd4ca9" providerId="AD" clId="Web-{4A275E16-A5A8-D6A3-2C15-631141A6D96E}" dt="2024-01-28T21:58:32.675" v="951"/>
        <pc:sldMkLst>
          <pc:docMk/>
          <pc:sldMk cId="3765388726" sldId="331"/>
        </pc:sldMkLst>
        <pc:spChg chg="mod">
          <ac:chgData name="Rebecca Francis-Davies" userId="S::r.francis-davies@uwtsd.ac.uk::caf69e2c-2198-47a4-8268-c57958bd4ca9" providerId="AD" clId="Web-{4A275E16-A5A8-D6A3-2C15-631141A6D96E}" dt="2024-01-28T20:37:49.132" v="948" actId="20577"/>
          <ac:spMkLst>
            <pc:docMk/>
            <pc:sldMk cId="3765388726" sldId="331"/>
            <ac:spMk id="2" creationId="{5ED28E1E-E29C-E5CC-9324-7F7B85F1F0C0}"/>
          </ac:spMkLst>
        </pc:spChg>
        <pc:picChg chg="add del mod">
          <ac:chgData name="Rebecca Francis-Davies" userId="S::r.francis-davies@uwtsd.ac.uk::caf69e2c-2198-47a4-8268-c57958bd4ca9" providerId="AD" clId="Web-{4A275E16-A5A8-D6A3-2C15-631141A6D96E}" dt="2024-01-28T21:58:32.675" v="951"/>
          <ac:picMkLst>
            <pc:docMk/>
            <pc:sldMk cId="3765388726" sldId="331"/>
            <ac:picMk id="5" creationId="{EAE32A33-57B4-53F7-5771-763F5528FB2D}"/>
          </ac:picMkLst>
        </pc:picChg>
      </pc:sldChg>
      <pc:sldChg chg="addSp delSp modSp mod setBg">
        <pc:chgData name="Rebecca Francis-Davies" userId="S::r.francis-davies@uwtsd.ac.uk::caf69e2c-2198-47a4-8268-c57958bd4ca9" providerId="AD" clId="Web-{4A275E16-A5A8-D6A3-2C15-631141A6D96E}" dt="2024-01-28T22:02:23.572" v="1093"/>
        <pc:sldMkLst>
          <pc:docMk/>
          <pc:sldMk cId="1672670015" sldId="332"/>
        </pc:sldMkLst>
        <pc:spChg chg="mod">
          <ac:chgData name="Rebecca Francis-Davies" userId="S::r.francis-davies@uwtsd.ac.uk::caf69e2c-2198-47a4-8268-c57958bd4ca9" providerId="AD" clId="Web-{4A275E16-A5A8-D6A3-2C15-631141A6D96E}" dt="2024-01-28T22:02:23.572" v="1093"/>
          <ac:spMkLst>
            <pc:docMk/>
            <pc:sldMk cId="1672670015" sldId="332"/>
            <ac:spMk id="2" creationId="{87563EA8-857F-870E-B544-83DEB3DA8A91}"/>
          </ac:spMkLst>
        </pc:spChg>
        <pc:spChg chg="del">
          <ac:chgData name="Rebecca Francis-Davies" userId="S::r.francis-davies@uwtsd.ac.uk::caf69e2c-2198-47a4-8268-c57958bd4ca9" providerId="AD" clId="Web-{4A275E16-A5A8-D6A3-2C15-631141A6D96E}" dt="2024-01-28T21:58:47.832" v="952"/>
          <ac:spMkLst>
            <pc:docMk/>
            <pc:sldMk cId="1672670015" sldId="332"/>
            <ac:spMk id="3" creationId="{E7AF3874-F42E-E03B-4DC8-8C7F1B81C746}"/>
          </ac:spMkLst>
        </pc:spChg>
        <pc:spChg chg="add mod">
          <ac:chgData name="Rebecca Francis-Davies" userId="S::r.francis-davies@uwtsd.ac.uk::caf69e2c-2198-47a4-8268-c57958bd4ca9" providerId="AD" clId="Web-{4A275E16-A5A8-D6A3-2C15-631141A6D96E}" dt="2024-01-28T22:02:23.572" v="1093"/>
          <ac:spMkLst>
            <pc:docMk/>
            <pc:sldMk cId="1672670015" sldId="332"/>
            <ac:spMk id="5" creationId="{E33270B9-6381-A000-DA93-273CC5736D2C}"/>
          </ac:spMkLst>
        </pc:spChg>
        <pc:spChg chg="add">
          <ac:chgData name="Rebecca Francis-Davies" userId="S::r.francis-davies@uwtsd.ac.uk::caf69e2c-2198-47a4-8268-c57958bd4ca9" providerId="AD" clId="Web-{4A275E16-A5A8-D6A3-2C15-631141A6D96E}" dt="2024-01-28T22:02:23.572" v="1093"/>
          <ac:spMkLst>
            <pc:docMk/>
            <pc:sldMk cId="1672670015" sldId="332"/>
            <ac:spMk id="10" creationId="{95CB840F-8E41-4CA5-B79B-25CC80AD234A}"/>
          </ac:spMkLst>
        </pc:spChg>
        <pc:picChg chg="add mod ord">
          <ac:chgData name="Rebecca Francis-Davies" userId="S::r.francis-davies@uwtsd.ac.uk::caf69e2c-2198-47a4-8268-c57958bd4ca9" providerId="AD" clId="Web-{4A275E16-A5A8-D6A3-2C15-631141A6D96E}" dt="2024-01-28T22:02:23.572" v="1093"/>
          <ac:picMkLst>
            <pc:docMk/>
            <pc:sldMk cId="1672670015" sldId="332"/>
            <ac:picMk id="4" creationId="{D13E6675-AC3D-24F7-F9BB-09AC88063008}"/>
          </ac:picMkLst>
        </pc:picChg>
      </pc:sldChg>
      <pc:sldChg chg="addSp modSp new mod setBg">
        <pc:chgData name="Rebecca Francis-Davies" userId="S::r.francis-davies@uwtsd.ac.uk::caf69e2c-2198-47a4-8268-c57958bd4ca9" providerId="AD" clId="Web-{4A275E16-A5A8-D6A3-2C15-631141A6D96E}" dt="2024-01-28T22:06:59.586" v="1268"/>
        <pc:sldMkLst>
          <pc:docMk/>
          <pc:sldMk cId="2651738650" sldId="333"/>
        </pc:sldMkLst>
        <pc:spChg chg="mod">
          <ac:chgData name="Rebecca Francis-Davies" userId="S::r.francis-davies@uwtsd.ac.uk::caf69e2c-2198-47a4-8268-c57958bd4ca9" providerId="AD" clId="Web-{4A275E16-A5A8-D6A3-2C15-631141A6D96E}" dt="2024-01-28T22:06:59.586" v="1268"/>
          <ac:spMkLst>
            <pc:docMk/>
            <pc:sldMk cId="2651738650" sldId="333"/>
            <ac:spMk id="2" creationId="{9F0C47F1-DAC2-8FF7-2B25-E89E819E1C02}"/>
          </ac:spMkLst>
        </pc:spChg>
        <pc:spChg chg="mod">
          <ac:chgData name="Rebecca Francis-Davies" userId="S::r.francis-davies@uwtsd.ac.uk::caf69e2c-2198-47a4-8268-c57958bd4ca9" providerId="AD" clId="Web-{4A275E16-A5A8-D6A3-2C15-631141A6D96E}" dt="2024-01-28T22:06:59.586" v="1268"/>
          <ac:spMkLst>
            <pc:docMk/>
            <pc:sldMk cId="2651738650" sldId="333"/>
            <ac:spMk id="3" creationId="{005A4051-D2A8-5637-FED1-3A0A5D410BDE}"/>
          </ac:spMkLst>
        </pc:spChg>
        <pc:spChg chg="add">
          <ac:chgData name="Rebecca Francis-Davies" userId="S::r.francis-davies@uwtsd.ac.uk::caf69e2c-2198-47a4-8268-c57958bd4ca9" providerId="AD" clId="Web-{4A275E16-A5A8-D6A3-2C15-631141A6D96E}" dt="2024-01-28T22:06:59.586" v="1268"/>
          <ac:spMkLst>
            <pc:docMk/>
            <pc:sldMk cId="2651738650" sldId="333"/>
            <ac:spMk id="9" creationId="{94AB646F-3BE3-47A3-B14F-9CB84F6BF5BD}"/>
          </ac:spMkLst>
        </pc:spChg>
        <pc:picChg chg="add">
          <ac:chgData name="Rebecca Francis-Davies" userId="S::r.francis-davies@uwtsd.ac.uk::caf69e2c-2198-47a4-8268-c57958bd4ca9" providerId="AD" clId="Web-{4A275E16-A5A8-D6A3-2C15-631141A6D96E}" dt="2024-01-28T22:06:59.586" v="1268"/>
          <ac:picMkLst>
            <pc:docMk/>
            <pc:sldMk cId="2651738650" sldId="333"/>
            <ac:picMk id="5" creationId="{A1E6E495-ADB4-460D-426D-DB410935878B}"/>
          </ac:picMkLst>
        </pc:picChg>
        <pc:picChg chg="add">
          <ac:chgData name="Rebecca Francis-Davies" userId="S::r.francis-davies@uwtsd.ac.uk::caf69e2c-2198-47a4-8268-c57958bd4ca9" providerId="AD" clId="Web-{4A275E16-A5A8-D6A3-2C15-631141A6D96E}" dt="2024-01-28T22:06:59.586" v="1268"/>
          <ac:picMkLst>
            <pc:docMk/>
            <pc:sldMk cId="2651738650" sldId="333"/>
            <ac:picMk id="11" creationId="{E0BE7827-5B1A-4F37-BF70-19F7C5C6BDEB}"/>
          </ac:picMkLst>
        </pc:picChg>
      </pc:sldChg>
    </pc:docChg>
  </pc:docChgLst>
  <pc:docChgLst>
    <pc:chgData name="Rebecca Francis-Davies" userId="S::r.francis-davies@uwtsd.ac.uk::caf69e2c-2198-47a4-8268-c57958bd4ca9" providerId="AD" clId="Web-{62BD7331-EA82-524E-76AF-89EE3EE6B89C}"/>
    <pc:docChg chg="addSld delSld modSld">
      <pc:chgData name="Rebecca Francis-Davies" userId="S::r.francis-davies@uwtsd.ac.uk::caf69e2c-2198-47a4-8268-c57958bd4ca9" providerId="AD" clId="Web-{62BD7331-EA82-524E-76AF-89EE3EE6B89C}" dt="2024-01-28T21:52:45.760" v="1925"/>
      <pc:docMkLst>
        <pc:docMk/>
      </pc:docMkLst>
      <pc:sldChg chg="addSp delSp modSp">
        <pc:chgData name="Rebecca Francis-Davies" userId="S::r.francis-davies@uwtsd.ac.uk::caf69e2c-2198-47a4-8268-c57958bd4ca9" providerId="AD" clId="Web-{62BD7331-EA82-524E-76AF-89EE3EE6B89C}" dt="2024-01-28T17:46:22.479" v="28"/>
        <pc:sldMkLst>
          <pc:docMk/>
          <pc:sldMk cId="4161369793" sldId="312"/>
        </pc:sldMkLst>
        <pc:picChg chg="add del mod">
          <ac:chgData name="Rebecca Francis-Davies" userId="S::r.francis-davies@uwtsd.ac.uk::caf69e2c-2198-47a4-8268-c57958bd4ca9" providerId="AD" clId="Web-{62BD7331-EA82-524E-76AF-89EE3EE6B89C}" dt="2024-01-28T17:46:22.479" v="28"/>
          <ac:picMkLst>
            <pc:docMk/>
            <pc:sldMk cId="4161369793" sldId="312"/>
            <ac:picMk id="4" creationId="{2D52DADE-06D5-6015-FBA7-84FDF527DF7D}"/>
          </ac:picMkLst>
        </pc:picChg>
      </pc:sldChg>
      <pc:sldChg chg="modSp new del">
        <pc:chgData name="Rebecca Francis-Davies" userId="S::r.francis-davies@uwtsd.ac.uk::caf69e2c-2198-47a4-8268-c57958bd4ca9" providerId="AD" clId="Web-{62BD7331-EA82-524E-76AF-89EE3EE6B89C}" dt="2024-01-28T18:43:31.358" v="1813"/>
        <pc:sldMkLst>
          <pc:docMk/>
          <pc:sldMk cId="2435979175" sldId="313"/>
        </pc:sldMkLst>
        <pc:spChg chg="mod">
          <ac:chgData name="Rebecca Francis-Davies" userId="S::r.francis-davies@uwtsd.ac.uk::caf69e2c-2198-47a4-8268-c57958bd4ca9" providerId="AD" clId="Web-{62BD7331-EA82-524E-76AF-89EE3EE6B89C}" dt="2024-01-28T17:45:31.118" v="25" actId="20577"/>
          <ac:spMkLst>
            <pc:docMk/>
            <pc:sldMk cId="2435979175" sldId="313"/>
            <ac:spMk id="2" creationId="{6D6ED1F7-3870-3CA3-C246-450F1764DDFD}"/>
          </ac:spMkLst>
        </pc:spChg>
        <pc:spChg chg="mod">
          <ac:chgData name="Rebecca Francis-Davies" userId="S::r.francis-davies@uwtsd.ac.uk::caf69e2c-2198-47a4-8268-c57958bd4ca9" providerId="AD" clId="Web-{62BD7331-EA82-524E-76AF-89EE3EE6B89C}" dt="2024-01-28T17:45:39.431" v="26" actId="20577"/>
          <ac:spMkLst>
            <pc:docMk/>
            <pc:sldMk cId="2435979175" sldId="313"/>
            <ac:spMk id="3" creationId="{787EDA6C-159C-BF2E-06FC-0B4EA185F73F}"/>
          </ac:spMkLst>
        </pc:spChg>
      </pc:sldChg>
      <pc:sldChg chg="addSp delSp modSp new">
        <pc:chgData name="Rebecca Francis-Davies" userId="S::r.francis-davies@uwtsd.ac.uk::caf69e2c-2198-47a4-8268-c57958bd4ca9" providerId="AD" clId="Web-{62BD7331-EA82-524E-76AF-89EE3EE6B89C}" dt="2024-01-28T17:46:44.886" v="34" actId="14100"/>
        <pc:sldMkLst>
          <pc:docMk/>
          <pc:sldMk cId="577796665" sldId="314"/>
        </pc:sldMkLst>
        <pc:spChg chg="del">
          <ac:chgData name="Rebecca Francis-Davies" userId="S::r.francis-davies@uwtsd.ac.uk::caf69e2c-2198-47a4-8268-c57958bd4ca9" providerId="AD" clId="Web-{62BD7331-EA82-524E-76AF-89EE3EE6B89C}" dt="2024-01-28T17:46:31.511" v="30"/>
          <ac:spMkLst>
            <pc:docMk/>
            <pc:sldMk cId="577796665" sldId="314"/>
            <ac:spMk id="3" creationId="{DB58E3BC-7944-BDF4-0AFA-44D7194E6F88}"/>
          </ac:spMkLst>
        </pc:spChg>
        <pc:picChg chg="add mod ord">
          <ac:chgData name="Rebecca Francis-Davies" userId="S::r.francis-davies@uwtsd.ac.uk::caf69e2c-2198-47a4-8268-c57958bd4ca9" providerId="AD" clId="Web-{62BD7331-EA82-524E-76AF-89EE3EE6B89C}" dt="2024-01-28T17:46:44.886" v="34" actId="14100"/>
          <ac:picMkLst>
            <pc:docMk/>
            <pc:sldMk cId="577796665" sldId="314"/>
            <ac:picMk id="4" creationId="{D9B7BB73-ACB1-4163-FBDD-BE7864F7C8C4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62BD7331-EA82-524E-76AF-89EE3EE6B89C}" dt="2024-01-28T17:49:14.441" v="65"/>
        <pc:sldMkLst>
          <pc:docMk/>
          <pc:sldMk cId="1099790368" sldId="315"/>
        </pc:sldMkLst>
        <pc:spChg chg="mod">
          <ac:chgData name="Rebecca Francis-Davies" userId="S::r.francis-davies@uwtsd.ac.uk::caf69e2c-2198-47a4-8268-c57958bd4ca9" providerId="AD" clId="Web-{62BD7331-EA82-524E-76AF-89EE3EE6B89C}" dt="2024-01-28T17:49:14.441" v="65"/>
          <ac:spMkLst>
            <pc:docMk/>
            <pc:sldMk cId="1099790368" sldId="315"/>
            <ac:spMk id="2" creationId="{40CE8E9E-F4EB-8158-3060-0B5F480EA9E9}"/>
          </ac:spMkLst>
        </pc:spChg>
        <pc:spChg chg="del">
          <ac:chgData name="Rebecca Francis-Davies" userId="S::r.francis-davies@uwtsd.ac.uk::caf69e2c-2198-47a4-8268-c57958bd4ca9" providerId="AD" clId="Web-{62BD7331-EA82-524E-76AF-89EE3EE6B89C}" dt="2024-01-28T17:47:13.965" v="36"/>
          <ac:spMkLst>
            <pc:docMk/>
            <pc:sldMk cId="1099790368" sldId="315"/>
            <ac:spMk id="3" creationId="{5C08666F-216C-2446-E6A6-AB98F6127639}"/>
          </ac:spMkLst>
        </pc:spChg>
        <pc:spChg chg="add del mod">
          <ac:chgData name="Rebecca Francis-Davies" userId="S::r.francis-davies@uwtsd.ac.uk::caf69e2c-2198-47a4-8268-c57958bd4ca9" providerId="AD" clId="Web-{62BD7331-EA82-524E-76AF-89EE3EE6B89C}" dt="2024-01-28T17:48:29.627" v="63"/>
          <ac:spMkLst>
            <pc:docMk/>
            <pc:sldMk cId="1099790368" sldId="315"/>
            <ac:spMk id="6" creationId="{BBDFDF87-C8C6-D4CE-8960-DC56947CAAC5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7:49:14.441" v="65"/>
          <ac:spMkLst>
            <pc:docMk/>
            <pc:sldMk cId="1099790368" sldId="315"/>
            <ac:spMk id="12" creationId="{1E70A317-DCED-4E80-AA2D-467D8702E5CB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7:49:14.441" v="65"/>
          <ac:spMkLst>
            <pc:docMk/>
            <pc:sldMk cId="1099790368" sldId="315"/>
            <ac:spMk id="14" creationId="{A6D87845-294F-40CB-BC48-46455460D292}"/>
          </ac:spMkLst>
        </pc:spChg>
        <pc:picChg chg="add del mod ord">
          <ac:chgData name="Rebecca Francis-Davies" userId="S::r.francis-davies@uwtsd.ac.uk::caf69e2c-2198-47a4-8268-c57958bd4ca9" providerId="AD" clId="Web-{62BD7331-EA82-524E-76AF-89EE3EE6B89C}" dt="2024-01-28T17:47:18.684" v="37"/>
          <ac:picMkLst>
            <pc:docMk/>
            <pc:sldMk cId="1099790368" sldId="315"/>
            <ac:picMk id="4" creationId="{5734A40B-0123-4075-AD40-6D1A2089EA61}"/>
          </ac:picMkLst>
        </pc:picChg>
        <pc:picChg chg="add mod ord">
          <ac:chgData name="Rebecca Francis-Davies" userId="S::r.francis-davies@uwtsd.ac.uk::caf69e2c-2198-47a4-8268-c57958bd4ca9" providerId="AD" clId="Web-{62BD7331-EA82-524E-76AF-89EE3EE6B89C}" dt="2024-01-28T17:49:14.441" v="65"/>
          <ac:picMkLst>
            <pc:docMk/>
            <pc:sldMk cId="1099790368" sldId="315"/>
            <ac:picMk id="7" creationId="{BA564F81-E608-3F2D-EFEC-7623CCE9F0A6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62BD7331-EA82-524E-76AF-89EE3EE6B89C}" dt="2024-01-28T17:53:50.951" v="106"/>
        <pc:sldMkLst>
          <pc:docMk/>
          <pc:sldMk cId="3197246112" sldId="316"/>
        </pc:sldMkLst>
        <pc:spChg chg="mod">
          <ac:chgData name="Rebecca Francis-Davies" userId="S::r.francis-davies@uwtsd.ac.uk::caf69e2c-2198-47a4-8268-c57958bd4ca9" providerId="AD" clId="Web-{62BD7331-EA82-524E-76AF-89EE3EE6B89C}" dt="2024-01-28T17:53:50.951" v="106"/>
          <ac:spMkLst>
            <pc:docMk/>
            <pc:sldMk cId="3197246112" sldId="316"/>
            <ac:spMk id="2" creationId="{0B3EFECD-0962-2AC9-8BCA-A977AA51515D}"/>
          </ac:spMkLst>
        </pc:spChg>
        <pc:spChg chg="del">
          <ac:chgData name="Rebecca Francis-Davies" userId="S::r.francis-davies@uwtsd.ac.uk::caf69e2c-2198-47a4-8268-c57958bd4ca9" providerId="AD" clId="Web-{62BD7331-EA82-524E-76AF-89EE3EE6B89C}" dt="2024-01-28T17:53:45.982" v="104"/>
          <ac:spMkLst>
            <pc:docMk/>
            <pc:sldMk cId="3197246112" sldId="316"/>
            <ac:spMk id="3" creationId="{6F88C0E2-C0C4-6014-E76B-235B33B00911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7:53:50.951" v="106"/>
          <ac:spMkLst>
            <pc:docMk/>
            <pc:sldMk cId="3197246112" sldId="316"/>
            <ac:spMk id="9" creationId="{1E70A317-DCED-4E80-AA2D-467D8702E5CB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7:53:50.951" v="106"/>
          <ac:spMkLst>
            <pc:docMk/>
            <pc:sldMk cId="3197246112" sldId="316"/>
            <ac:spMk id="11" creationId="{A6D87845-294F-40CB-BC48-46455460D292}"/>
          </ac:spMkLst>
        </pc:spChg>
        <pc:picChg chg="add mod ord">
          <ac:chgData name="Rebecca Francis-Davies" userId="S::r.francis-davies@uwtsd.ac.uk::caf69e2c-2198-47a4-8268-c57958bd4ca9" providerId="AD" clId="Web-{62BD7331-EA82-524E-76AF-89EE3EE6B89C}" dt="2024-01-28T17:53:50.951" v="106"/>
          <ac:picMkLst>
            <pc:docMk/>
            <pc:sldMk cId="3197246112" sldId="316"/>
            <ac:picMk id="4" creationId="{1FF46E60-EFBF-929A-E15D-44799BF7382E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62BD7331-EA82-524E-76AF-89EE3EE6B89C}" dt="2024-01-28T18:07:02.451" v="187"/>
        <pc:sldMkLst>
          <pc:docMk/>
          <pc:sldMk cId="3426685638" sldId="317"/>
        </pc:sldMkLst>
        <pc:spChg chg="mod">
          <ac:chgData name="Rebecca Francis-Davies" userId="S::r.francis-davies@uwtsd.ac.uk::caf69e2c-2198-47a4-8268-c57958bd4ca9" providerId="AD" clId="Web-{62BD7331-EA82-524E-76AF-89EE3EE6B89C}" dt="2024-01-28T18:07:02.451" v="187"/>
          <ac:spMkLst>
            <pc:docMk/>
            <pc:sldMk cId="3426685638" sldId="317"/>
            <ac:spMk id="2" creationId="{01D85136-F6A1-05F9-1CDC-5E4A5A71F61E}"/>
          </ac:spMkLst>
        </pc:spChg>
        <pc:spChg chg="del mod">
          <ac:chgData name="Rebecca Francis-Davies" userId="S::r.francis-davies@uwtsd.ac.uk::caf69e2c-2198-47a4-8268-c57958bd4ca9" providerId="AD" clId="Web-{62BD7331-EA82-524E-76AF-89EE3EE6B89C}" dt="2024-01-28T18:07:02.451" v="187"/>
          <ac:spMkLst>
            <pc:docMk/>
            <pc:sldMk cId="3426685638" sldId="317"/>
            <ac:spMk id="3" creationId="{0D02912B-C60A-8540-1341-5C102B1696FF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07:02.451" v="187"/>
          <ac:spMkLst>
            <pc:docMk/>
            <pc:sldMk cId="3426685638" sldId="317"/>
            <ac:spMk id="9" creationId="{72CA733A-8D25-4E63-8273-CC14052E0E8A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07:02.451" v="187"/>
          <ac:spMkLst>
            <pc:docMk/>
            <pc:sldMk cId="3426685638" sldId="317"/>
            <ac:spMk id="11" creationId="{6B28264E-43F8-4339-BE92-AA6B94D4021F}"/>
          </ac:spMkLst>
        </pc:spChg>
        <pc:picChg chg="add">
          <ac:chgData name="Rebecca Francis-Davies" userId="S::r.francis-davies@uwtsd.ac.uk::caf69e2c-2198-47a4-8268-c57958bd4ca9" providerId="AD" clId="Web-{62BD7331-EA82-524E-76AF-89EE3EE6B89C}" dt="2024-01-28T18:07:02.451" v="187"/>
          <ac:picMkLst>
            <pc:docMk/>
            <pc:sldMk cId="3426685638" sldId="317"/>
            <ac:picMk id="5" creationId="{BC85AFD0-40D2-7F6D-C029-95A043601F2D}"/>
          </ac:picMkLst>
        </pc:picChg>
      </pc:sldChg>
      <pc:sldChg chg="addSp modSp new mod setBg">
        <pc:chgData name="Rebecca Francis-Davies" userId="S::r.francis-davies@uwtsd.ac.uk::caf69e2c-2198-47a4-8268-c57958bd4ca9" providerId="AD" clId="Web-{62BD7331-EA82-524E-76AF-89EE3EE6B89C}" dt="2024-01-28T18:08:20.767" v="248" actId="20577"/>
        <pc:sldMkLst>
          <pc:docMk/>
          <pc:sldMk cId="3247424216" sldId="318"/>
        </pc:sldMkLst>
        <pc:spChg chg="mod">
          <ac:chgData name="Rebecca Francis-Davies" userId="S::r.francis-davies@uwtsd.ac.uk::caf69e2c-2198-47a4-8268-c57958bd4ca9" providerId="AD" clId="Web-{62BD7331-EA82-524E-76AF-89EE3EE6B89C}" dt="2024-01-28T18:08:03.719" v="238"/>
          <ac:spMkLst>
            <pc:docMk/>
            <pc:sldMk cId="3247424216" sldId="318"/>
            <ac:spMk id="2" creationId="{5421898E-0128-0BC7-2FAE-0AB2BE039CF4}"/>
          </ac:spMkLst>
        </pc:spChg>
        <pc:spChg chg="mod">
          <ac:chgData name="Rebecca Francis-Davies" userId="S::r.francis-davies@uwtsd.ac.uk::caf69e2c-2198-47a4-8268-c57958bd4ca9" providerId="AD" clId="Web-{62BD7331-EA82-524E-76AF-89EE3EE6B89C}" dt="2024-01-28T18:08:20.767" v="248" actId="20577"/>
          <ac:spMkLst>
            <pc:docMk/>
            <pc:sldMk cId="3247424216" sldId="318"/>
            <ac:spMk id="3" creationId="{B034A6CC-AE8D-6476-EF73-A9DECD228228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08:03.719" v="238"/>
          <ac:spMkLst>
            <pc:docMk/>
            <pc:sldMk cId="3247424216" sldId="318"/>
            <ac:spMk id="9" creationId="{5683D043-25BB-4AC9-8130-641179672614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08:03.719" v="238"/>
          <ac:spMkLst>
            <pc:docMk/>
            <pc:sldMk cId="3247424216" sldId="318"/>
            <ac:spMk id="11" creationId="{AA61CCAC-6875-474C-8E9E-F57ABF078C2B}"/>
          </ac:spMkLst>
        </pc:spChg>
        <pc:picChg chg="add">
          <ac:chgData name="Rebecca Francis-Davies" userId="S::r.francis-davies@uwtsd.ac.uk::caf69e2c-2198-47a4-8268-c57958bd4ca9" providerId="AD" clId="Web-{62BD7331-EA82-524E-76AF-89EE3EE6B89C}" dt="2024-01-28T18:08:03.719" v="238"/>
          <ac:picMkLst>
            <pc:docMk/>
            <pc:sldMk cId="3247424216" sldId="318"/>
            <ac:picMk id="5" creationId="{9DED47C5-1F83-B18E-7C22-3261509FC8A1}"/>
          </ac:picMkLst>
        </pc:picChg>
      </pc:sldChg>
      <pc:sldChg chg="addSp modSp new mod setBg">
        <pc:chgData name="Rebecca Francis-Davies" userId="S::r.francis-davies@uwtsd.ac.uk::caf69e2c-2198-47a4-8268-c57958bd4ca9" providerId="AD" clId="Web-{62BD7331-EA82-524E-76AF-89EE3EE6B89C}" dt="2024-01-28T18:11:16.039" v="392"/>
        <pc:sldMkLst>
          <pc:docMk/>
          <pc:sldMk cId="3785753537" sldId="319"/>
        </pc:sldMkLst>
        <pc:spChg chg="mod">
          <ac:chgData name="Rebecca Francis-Davies" userId="S::r.francis-davies@uwtsd.ac.uk::caf69e2c-2198-47a4-8268-c57958bd4ca9" providerId="AD" clId="Web-{62BD7331-EA82-524E-76AF-89EE3EE6B89C}" dt="2024-01-28T18:11:16.039" v="392"/>
          <ac:spMkLst>
            <pc:docMk/>
            <pc:sldMk cId="3785753537" sldId="319"/>
            <ac:spMk id="2" creationId="{03B88031-5835-FFCC-D3DA-8EA01BFC9E29}"/>
          </ac:spMkLst>
        </pc:spChg>
        <pc:spChg chg="mod">
          <ac:chgData name="Rebecca Francis-Davies" userId="S::r.francis-davies@uwtsd.ac.uk::caf69e2c-2198-47a4-8268-c57958bd4ca9" providerId="AD" clId="Web-{62BD7331-EA82-524E-76AF-89EE3EE6B89C}" dt="2024-01-28T18:11:16.039" v="392"/>
          <ac:spMkLst>
            <pc:docMk/>
            <pc:sldMk cId="3785753537" sldId="319"/>
            <ac:spMk id="3" creationId="{807A4288-32D8-4FCA-7C40-C5B2D599FCA1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11:16.039" v="392"/>
          <ac:spMkLst>
            <pc:docMk/>
            <pc:sldMk cId="3785753537" sldId="319"/>
            <ac:spMk id="9" creationId="{94AB646F-3BE3-47A3-B14F-9CB84F6BF5BD}"/>
          </ac:spMkLst>
        </pc:spChg>
        <pc:picChg chg="add">
          <ac:chgData name="Rebecca Francis-Davies" userId="S::r.francis-davies@uwtsd.ac.uk::caf69e2c-2198-47a4-8268-c57958bd4ca9" providerId="AD" clId="Web-{62BD7331-EA82-524E-76AF-89EE3EE6B89C}" dt="2024-01-28T18:11:16.039" v="392"/>
          <ac:picMkLst>
            <pc:docMk/>
            <pc:sldMk cId="3785753537" sldId="319"/>
            <ac:picMk id="5" creationId="{99748657-8C0F-37E7-E6A2-CEA76EEF7594}"/>
          </ac:picMkLst>
        </pc:picChg>
        <pc:picChg chg="add">
          <ac:chgData name="Rebecca Francis-Davies" userId="S::r.francis-davies@uwtsd.ac.uk::caf69e2c-2198-47a4-8268-c57958bd4ca9" providerId="AD" clId="Web-{62BD7331-EA82-524E-76AF-89EE3EE6B89C}" dt="2024-01-28T18:11:16.039" v="392"/>
          <ac:picMkLst>
            <pc:docMk/>
            <pc:sldMk cId="3785753537" sldId="319"/>
            <ac:picMk id="11" creationId="{E0BE7827-5B1A-4F37-BF70-19F7C5C6BDEB}"/>
          </ac:picMkLst>
        </pc:picChg>
      </pc:sldChg>
      <pc:sldChg chg="addSp modSp new mod setBg">
        <pc:chgData name="Rebecca Francis-Davies" userId="S::r.francis-davies@uwtsd.ac.uk::caf69e2c-2198-47a4-8268-c57958bd4ca9" providerId="AD" clId="Web-{62BD7331-EA82-524E-76AF-89EE3EE6B89C}" dt="2024-01-28T18:17:00.926" v="736"/>
        <pc:sldMkLst>
          <pc:docMk/>
          <pc:sldMk cId="1072671958" sldId="320"/>
        </pc:sldMkLst>
        <pc:spChg chg="mod">
          <ac:chgData name="Rebecca Francis-Davies" userId="S::r.francis-davies@uwtsd.ac.uk::caf69e2c-2198-47a4-8268-c57958bd4ca9" providerId="AD" clId="Web-{62BD7331-EA82-524E-76AF-89EE3EE6B89C}" dt="2024-01-28T18:17:00.926" v="736"/>
          <ac:spMkLst>
            <pc:docMk/>
            <pc:sldMk cId="1072671958" sldId="320"/>
            <ac:spMk id="2" creationId="{94567D26-BDF5-2280-675E-34D87AF5706D}"/>
          </ac:spMkLst>
        </pc:spChg>
        <pc:spChg chg="mod">
          <ac:chgData name="Rebecca Francis-Davies" userId="S::r.francis-davies@uwtsd.ac.uk::caf69e2c-2198-47a4-8268-c57958bd4ca9" providerId="AD" clId="Web-{62BD7331-EA82-524E-76AF-89EE3EE6B89C}" dt="2024-01-28T18:17:00.926" v="736"/>
          <ac:spMkLst>
            <pc:docMk/>
            <pc:sldMk cId="1072671958" sldId="320"/>
            <ac:spMk id="3" creationId="{23E528D7-C379-9392-0FD5-118F14E914F5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17:00.926" v="736"/>
          <ac:spMkLst>
            <pc:docMk/>
            <pc:sldMk cId="1072671958" sldId="320"/>
            <ac:spMk id="9" creationId="{94AB646F-3BE3-47A3-B14F-9CB84F6BF5BD}"/>
          </ac:spMkLst>
        </pc:spChg>
        <pc:picChg chg="add">
          <ac:chgData name="Rebecca Francis-Davies" userId="S::r.francis-davies@uwtsd.ac.uk::caf69e2c-2198-47a4-8268-c57958bd4ca9" providerId="AD" clId="Web-{62BD7331-EA82-524E-76AF-89EE3EE6B89C}" dt="2024-01-28T18:17:00.926" v="736"/>
          <ac:picMkLst>
            <pc:docMk/>
            <pc:sldMk cId="1072671958" sldId="320"/>
            <ac:picMk id="5" creationId="{9B2628D1-D519-B856-1BC1-901F23A457F3}"/>
          </ac:picMkLst>
        </pc:picChg>
        <pc:picChg chg="add">
          <ac:chgData name="Rebecca Francis-Davies" userId="S::r.francis-davies@uwtsd.ac.uk::caf69e2c-2198-47a4-8268-c57958bd4ca9" providerId="AD" clId="Web-{62BD7331-EA82-524E-76AF-89EE3EE6B89C}" dt="2024-01-28T18:17:00.926" v="736"/>
          <ac:picMkLst>
            <pc:docMk/>
            <pc:sldMk cId="1072671958" sldId="320"/>
            <ac:picMk id="11" creationId="{E0BE7827-5B1A-4F37-BF70-19F7C5C6BDEB}"/>
          </ac:picMkLst>
        </pc:picChg>
      </pc:sldChg>
      <pc:sldChg chg="addSp modSp new mod setBg">
        <pc:chgData name="Rebecca Francis-Davies" userId="S::r.francis-davies@uwtsd.ac.uk::caf69e2c-2198-47a4-8268-c57958bd4ca9" providerId="AD" clId="Web-{62BD7331-EA82-524E-76AF-89EE3EE6B89C}" dt="2024-01-28T18:21:42.311" v="1037"/>
        <pc:sldMkLst>
          <pc:docMk/>
          <pc:sldMk cId="317465613" sldId="321"/>
        </pc:sldMkLst>
        <pc:spChg chg="mod">
          <ac:chgData name="Rebecca Francis-Davies" userId="S::r.francis-davies@uwtsd.ac.uk::caf69e2c-2198-47a4-8268-c57958bd4ca9" providerId="AD" clId="Web-{62BD7331-EA82-524E-76AF-89EE3EE6B89C}" dt="2024-01-28T18:21:42.311" v="1037"/>
          <ac:spMkLst>
            <pc:docMk/>
            <pc:sldMk cId="317465613" sldId="321"/>
            <ac:spMk id="2" creationId="{D3744B8D-E1B8-4B57-5D48-F988ACB6520C}"/>
          </ac:spMkLst>
        </pc:spChg>
        <pc:spChg chg="mod">
          <ac:chgData name="Rebecca Francis-Davies" userId="S::r.francis-davies@uwtsd.ac.uk::caf69e2c-2198-47a4-8268-c57958bd4ca9" providerId="AD" clId="Web-{62BD7331-EA82-524E-76AF-89EE3EE6B89C}" dt="2024-01-28T18:21:42.311" v="1037"/>
          <ac:spMkLst>
            <pc:docMk/>
            <pc:sldMk cId="317465613" sldId="321"/>
            <ac:spMk id="3" creationId="{8484B34A-4DC7-723D-270A-C8C66C2F6066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21:42.311" v="1037"/>
          <ac:spMkLst>
            <pc:docMk/>
            <pc:sldMk cId="317465613" sldId="321"/>
            <ac:spMk id="9" creationId="{94AB646F-3BE3-47A3-B14F-9CB84F6BF5BD}"/>
          </ac:spMkLst>
        </pc:spChg>
        <pc:picChg chg="add">
          <ac:chgData name="Rebecca Francis-Davies" userId="S::r.francis-davies@uwtsd.ac.uk::caf69e2c-2198-47a4-8268-c57958bd4ca9" providerId="AD" clId="Web-{62BD7331-EA82-524E-76AF-89EE3EE6B89C}" dt="2024-01-28T18:21:42.311" v="1037"/>
          <ac:picMkLst>
            <pc:docMk/>
            <pc:sldMk cId="317465613" sldId="321"/>
            <ac:picMk id="5" creationId="{1B33C053-E16B-47D4-A50A-61BA20E29803}"/>
          </ac:picMkLst>
        </pc:picChg>
        <pc:picChg chg="add">
          <ac:chgData name="Rebecca Francis-Davies" userId="S::r.francis-davies@uwtsd.ac.uk::caf69e2c-2198-47a4-8268-c57958bd4ca9" providerId="AD" clId="Web-{62BD7331-EA82-524E-76AF-89EE3EE6B89C}" dt="2024-01-28T18:21:42.311" v="1037"/>
          <ac:picMkLst>
            <pc:docMk/>
            <pc:sldMk cId="317465613" sldId="321"/>
            <ac:picMk id="11" creationId="{E0BE7827-5B1A-4F37-BF70-19F7C5C6BDEB}"/>
          </ac:picMkLst>
        </pc:picChg>
      </pc:sldChg>
      <pc:sldChg chg="addSp modSp new mod setBg">
        <pc:chgData name="Rebecca Francis-Davies" userId="S::r.francis-davies@uwtsd.ac.uk::caf69e2c-2198-47a4-8268-c57958bd4ca9" providerId="AD" clId="Web-{62BD7331-EA82-524E-76AF-89EE3EE6B89C}" dt="2024-01-28T18:25:33.429" v="1217"/>
        <pc:sldMkLst>
          <pc:docMk/>
          <pc:sldMk cId="2520503922" sldId="322"/>
        </pc:sldMkLst>
        <pc:spChg chg="mod">
          <ac:chgData name="Rebecca Francis-Davies" userId="S::r.francis-davies@uwtsd.ac.uk::caf69e2c-2198-47a4-8268-c57958bd4ca9" providerId="AD" clId="Web-{62BD7331-EA82-524E-76AF-89EE3EE6B89C}" dt="2024-01-28T18:25:33.429" v="1217"/>
          <ac:spMkLst>
            <pc:docMk/>
            <pc:sldMk cId="2520503922" sldId="322"/>
            <ac:spMk id="2" creationId="{475E8263-8639-3CF8-99CC-7179CB04D4D0}"/>
          </ac:spMkLst>
        </pc:spChg>
        <pc:spChg chg="mod">
          <ac:chgData name="Rebecca Francis-Davies" userId="S::r.francis-davies@uwtsd.ac.uk::caf69e2c-2198-47a4-8268-c57958bd4ca9" providerId="AD" clId="Web-{62BD7331-EA82-524E-76AF-89EE3EE6B89C}" dt="2024-01-28T18:25:33.429" v="1217"/>
          <ac:spMkLst>
            <pc:docMk/>
            <pc:sldMk cId="2520503922" sldId="322"/>
            <ac:spMk id="3" creationId="{70958862-EDC2-5CCC-2304-F84E7E5257BE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25:33.429" v="1217"/>
          <ac:spMkLst>
            <pc:docMk/>
            <pc:sldMk cId="2520503922" sldId="322"/>
            <ac:spMk id="9" creationId="{94AB646F-3BE3-47A3-B14F-9CB84F6BF5BD}"/>
          </ac:spMkLst>
        </pc:spChg>
        <pc:picChg chg="add">
          <ac:chgData name="Rebecca Francis-Davies" userId="S::r.francis-davies@uwtsd.ac.uk::caf69e2c-2198-47a4-8268-c57958bd4ca9" providerId="AD" clId="Web-{62BD7331-EA82-524E-76AF-89EE3EE6B89C}" dt="2024-01-28T18:25:33.429" v="1217"/>
          <ac:picMkLst>
            <pc:docMk/>
            <pc:sldMk cId="2520503922" sldId="322"/>
            <ac:picMk id="5" creationId="{333EDF7F-FCC0-466C-DC7D-CB12341BB7B6}"/>
          </ac:picMkLst>
        </pc:picChg>
        <pc:picChg chg="add">
          <ac:chgData name="Rebecca Francis-Davies" userId="S::r.francis-davies@uwtsd.ac.uk::caf69e2c-2198-47a4-8268-c57958bd4ca9" providerId="AD" clId="Web-{62BD7331-EA82-524E-76AF-89EE3EE6B89C}" dt="2024-01-28T18:25:33.429" v="1217"/>
          <ac:picMkLst>
            <pc:docMk/>
            <pc:sldMk cId="2520503922" sldId="322"/>
            <ac:picMk id="11" creationId="{E0BE7827-5B1A-4F37-BF70-19F7C5C6BDEB}"/>
          </ac:picMkLst>
        </pc:picChg>
      </pc:sldChg>
      <pc:sldChg chg="addSp modSp new mod setBg">
        <pc:chgData name="Rebecca Francis-Davies" userId="S::r.francis-davies@uwtsd.ac.uk::caf69e2c-2198-47a4-8268-c57958bd4ca9" providerId="AD" clId="Web-{62BD7331-EA82-524E-76AF-89EE3EE6B89C}" dt="2024-01-28T18:30:57.144" v="1446"/>
        <pc:sldMkLst>
          <pc:docMk/>
          <pc:sldMk cId="3845701283" sldId="323"/>
        </pc:sldMkLst>
        <pc:spChg chg="mod">
          <ac:chgData name="Rebecca Francis-Davies" userId="S::r.francis-davies@uwtsd.ac.uk::caf69e2c-2198-47a4-8268-c57958bd4ca9" providerId="AD" clId="Web-{62BD7331-EA82-524E-76AF-89EE3EE6B89C}" dt="2024-01-28T18:30:57.144" v="1446"/>
          <ac:spMkLst>
            <pc:docMk/>
            <pc:sldMk cId="3845701283" sldId="323"/>
            <ac:spMk id="2" creationId="{22CD71C1-9C79-87E3-EAEB-504E2ABBAADC}"/>
          </ac:spMkLst>
        </pc:spChg>
        <pc:spChg chg="mod">
          <ac:chgData name="Rebecca Francis-Davies" userId="S::r.francis-davies@uwtsd.ac.uk::caf69e2c-2198-47a4-8268-c57958bd4ca9" providerId="AD" clId="Web-{62BD7331-EA82-524E-76AF-89EE3EE6B89C}" dt="2024-01-28T18:30:57.144" v="1446"/>
          <ac:spMkLst>
            <pc:docMk/>
            <pc:sldMk cId="3845701283" sldId="323"/>
            <ac:spMk id="3" creationId="{5627A3D8-4E0A-F15E-E0D7-F106D7D1F56D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30:57.144" v="1446"/>
          <ac:spMkLst>
            <pc:docMk/>
            <pc:sldMk cId="3845701283" sldId="323"/>
            <ac:spMk id="9" creationId="{D98318E6-69F4-42F4-AB85-F01AA0DAF3A4}"/>
          </ac:spMkLst>
        </pc:spChg>
        <pc:picChg chg="add">
          <ac:chgData name="Rebecca Francis-Davies" userId="S::r.francis-davies@uwtsd.ac.uk::caf69e2c-2198-47a4-8268-c57958bd4ca9" providerId="AD" clId="Web-{62BD7331-EA82-524E-76AF-89EE3EE6B89C}" dt="2024-01-28T18:30:57.144" v="1446"/>
          <ac:picMkLst>
            <pc:docMk/>
            <pc:sldMk cId="3845701283" sldId="323"/>
            <ac:picMk id="5" creationId="{4A8DFE54-AB6B-B0AF-29D4-E3CA4EFB718A}"/>
          </ac:picMkLst>
        </pc:picChg>
        <pc:picChg chg="add">
          <ac:chgData name="Rebecca Francis-Davies" userId="S::r.francis-davies@uwtsd.ac.uk::caf69e2c-2198-47a4-8268-c57958bd4ca9" providerId="AD" clId="Web-{62BD7331-EA82-524E-76AF-89EE3EE6B89C}" dt="2024-01-28T18:30:57.144" v="1446"/>
          <ac:picMkLst>
            <pc:docMk/>
            <pc:sldMk cId="3845701283" sldId="323"/>
            <ac:picMk id="11" creationId="{559DF61F-9058-49C9-8F75-DC501F983B0E}"/>
          </ac:picMkLst>
        </pc:picChg>
      </pc:sldChg>
      <pc:sldChg chg="addSp delSp modSp new mod setBg setClrOvrMap">
        <pc:chgData name="Rebecca Francis-Davies" userId="S::r.francis-davies@uwtsd.ac.uk::caf69e2c-2198-47a4-8268-c57958bd4ca9" providerId="AD" clId="Web-{62BD7331-EA82-524E-76AF-89EE3EE6B89C}" dt="2024-01-28T18:36:08.124" v="1615"/>
        <pc:sldMkLst>
          <pc:docMk/>
          <pc:sldMk cId="1862125150" sldId="324"/>
        </pc:sldMkLst>
        <pc:spChg chg="mod">
          <ac:chgData name="Rebecca Francis-Davies" userId="S::r.francis-davies@uwtsd.ac.uk::caf69e2c-2198-47a4-8268-c57958bd4ca9" providerId="AD" clId="Web-{62BD7331-EA82-524E-76AF-89EE3EE6B89C}" dt="2024-01-28T18:36:08.124" v="1615"/>
          <ac:spMkLst>
            <pc:docMk/>
            <pc:sldMk cId="1862125150" sldId="324"/>
            <ac:spMk id="2" creationId="{9BBD0370-4922-FED0-D32C-762D41F1BAA4}"/>
          </ac:spMkLst>
        </pc:spChg>
        <pc:spChg chg="mod">
          <ac:chgData name="Rebecca Francis-Davies" userId="S::r.francis-davies@uwtsd.ac.uk::caf69e2c-2198-47a4-8268-c57958bd4ca9" providerId="AD" clId="Web-{62BD7331-EA82-524E-76AF-89EE3EE6B89C}" dt="2024-01-28T18:36:08.124" v="1615"/>
          <ac:spMkLst>
            <pc:docMk/>
            <pc:sldMk cId="1862125150" sldId="324"/>
            <ac:spMk id="3" creationId="{C3A61C13-791D-C451-FFD0-0C2A31AA36EE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36:08.124" v="1615"/>
          <ac:spMkLst>
            <pc:docMk/>
            <pc:sldMk cId="1862125150" sldId="324"/>
            <ac:spMk id="8" creationId="{1C3D9BD5-A493-4B97-963D-60135D533822}"/>
          </ac:spMkLst>
        </pc:spChg>
        <pc:spChg chg="add del">
          <ac:chgData name="Rebecca Francis-Davies" userId="S::r.francis-davies@uwtsd.ac.uk::caf69e2c-2198-47a4-8268-c57958bd4ca9" providerId="AD" clId="Web-{62BD7331-EA82-524E-76AF-89EE3EE6B89C}" dt="2024-01-28T18:36:08.108" v="1614"/>
          <ac:spMkLst>
            <pc:docMk/>
            <pc:sldMk cId="1862125150" sldId="324"/>
            <ac:spMk id="9" creationId="{98CCEB25-E2E3-481F-A03A-19767D3E7286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36:08.124" v="1615"/>
          <ac:spMkLst>
            <pc:docMk/>
            <pc:sldMk cId="1862125150" sldId="324"/>
            <ac:spMk id="10" creationId="{1F759AF4-E342-4E60-8A32-C44A328F2F42}"/>
          </ac:spMkLst>
        </pc:spChg>
        <pc:picChg chg="add del">
          <ac:chgData name="Rebecca Francis-Davies" userId="S::r.francis-davies@uwtsd.ac.uk::caf69e2c-2198-47a4-8268-c57958bd4ca9" providerId="AD" clId="Web-{62BD7331-EA82-524E-76AF-89EE3EE6B89C}" dt="2024-01-28T18:36:08.108" v="1614"/>
          <ac:picMkLst>
            <pc:docMk/>
            <pc:sldMk cId="1862125150" sldId="324"/>
            <ac:picMk id="5" creationId="{13D98EB3-D33E-64DB-83EB-2A4C0B475117}"/>
          </ac:picMkLst>
        </pc:picChg>
        <pc:picChg chg="add del">
          <ac:chgData name="Rebecca Francis-Davies" userId="S::r.francis-davies@uwtsd.ac.uk::caf69e2c-2198-47a4-8268-c57958bd4ca9" providerId="AD" clId="Web-{62BD7331-EA82-524E-76AF-89EE3EE6B89C}" dt="2024-01-28T18:36:08.108" v="1614"/>
          <ac:picMkLst>
            <pc:docMk/>
            <pc:sldMk cId="1862125150" sldId="324"/>
            <ac:picMk id="11" creationId="{B536FA4E-0152-4E27-91DA-0FC22D1846BB}"/>
          </ac:picMkLst>
        </pc:picChg>
        <pc:cxnChg chg="add">
          <ac:chgData name="Rebecca Francis-Davies" userId="S::r.francis-davies@uwtsd.ac.uk::caf69e2c-2198-47a4-8268-c57958bd4ca9" providerId="AD" clId="Web-{62BD7331-EA82-524E-76AF-89EE3EE6B89C}" dt="2024-01-28T18:36:08.124" v="1615"/>
          <ac:cxnSpMkLst>
            <pc:docMk/>
            <pc:sldMk cId="1862125150" sldId="324"/>
            <ac:cxnSpMk id="12" creationId="{A49B2805-6469-407A-A68A-BB85AC8A8596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62BD7331-EA82-524E-76AF-89EE3EE6B89C}" dt="2024-01-28T18:42:05.293" v="1812"/>
        <pc:sldMkLst>
          <pc:docMk/>
          <pc:sldMk cId="2804659610" sldId="325"/>
        </pc:sldMkLst>
        <pc:spChg chg="mod">
          <ac:chgData name="Rebecca Francis-Davies" userId="S::r.francis-davies@uwtsd.ac.uk::caf69e2c-2198-47a4-8268-c57958bd4ca9" providerId="AD" clId="Web-{62BD7331-EA82-524E-76AF-89EE3EE6B89C}" dt="2024-01-28T18:42:05.293" v="1812"/>
          <ac:spMkLst>
            <pc:docMk/>
            <pc:sldMk cId="2804659610" sldId="325"/>
            <ac:spMk id="2" creationId="{622BC9F2-1148-2AA9-E6D2-7532150CBF19}"/>
          </ac:spMkLst>
        </pc:spChg>
        <pc:spChg chg="del mod">
          <ac:chgData name="Rebecca Francis-Davies" userId="S::r.francis-davies@uwtsd.ac.uk::caf69e2c-2198-47a4-8268-c57958bd4ca9" providerId="AD" clId="Web-{62BD7331-EA82-524E-76AF-89EE3EE6B89C}" dt="2024-01-28T18:42:05.293" v="1812"/>
          <ac:spMkLst>
            <pc:docMk/>
            <pc:sldMk cId="2804659610" sldId="325"/>
            <ac:spMk id="3" creationId="{E7D780EC-C2B9-18CF-C13A-7C0F4B932A23}"/>
          </ac:spMkLst>
        </pc:spChg>
        <pc:graphicFrameChg chg="add">
          <ac:chgData name="Rebecca Francis-Davies" userId="S::r.francis-davies@uwtsd.ac.uk::caf69e2c-2198-47a4-8268-c57958bd4ca9" providerId="AD" clId="Web-{62BD7331-EA82-524E-76AF-89EE3EE6B89C}" dt="2024-01-28T18:42:05.293" v="1812"/>
          <ac:graphicFrameMkLst>
            <pc:docMk/>
            <pc:sldMk cId="2804659610" sldId="325"/>
            <ac:graphicFrameMk id="5" creationId="{1A3442DE-16E6-C198-2B8F-A18CF8E8812A}"/>
          </ac:graphicFrameMkLst>
        </pc:graphicFrameChg>
        <pc:picChg chg="add">
          <ac:chgData name="Rebecca Francis-Davies" userId="S::r.francis-davies@uwtsd.ac.uk::caf69e2c-2198-47a4-8268-c57958bd4ca9" providerId="AD" clId="Web-{62BD7331-EA82-524E-76AF-89EE3EE6B89C}" dt="2024-01-28T18:42:05.293" v="1812"/>
          <ac:picMkLst>
            <pc:docMk/>
            <pc:sldMk cId="2804659610" sldId="325"/>
            <ac:picMk id="9" creationId="{82AABC82-C2D1-4340-A6DF-6E73DF06FCAC}"/>
          </ac:picMkLst>
        </pc:picChg>
      </pc:sldChg>
      <pc:sldChg chg="addSp modSp new mod setBg">
        <pc:chgData name="Rebecca Francis-Davies" userId="S::r.francis-davies@uwtsd.ac.uk::caf69e2c-2198-47a4-8268-c57958bd4ca9" providerId="AD" clId="Web-{62BD7331-EA82-524E-76AF-89EE3EE6B89C}" dt="2024-01-28T18:48:42.432" v="1921" actId="20577"/>
        <pc:sldMkLst>
          <pc:docMk/>
          <pc:sldMk cId="4092771815" sldId="326"/>
        </pc:sldMkLst>
        <pc:spChg chg="mod">
          <ac:chgData name="Rebecca Francis-Davies" userId="S::r.francis-davies@uwtsd.ac.uk::caf69e2c-2198-47a4-8268-c57958bd4ca9" providerId="AD" clId="Web-{62BD7331-EA82-524E-76AF-89EE3EE6B89C}" dt="2024-01-28T18:48:04.962" v="1918"/>
          <ac:spMkLst>
            <pc:docMk/>
            <pc:sldMk cId="4092771815" sldId="326"/>
            <ac:spMk id="2" creationId="{7862175C-3B28-3DC8-BABB-86D0A42B8470}"/>
          </ac:spMkLst>
        </pc:spChg>
        <pc:spChg chg="mod">
          <ac:chgData name="Rebecca Francis-Davies" userId="S::r.francis-davies@uwtsd.ac.uk::caf69e2c-2198-47a4-8268-c57958bd4ca9" providerId="AD" clId="Web-{62BD7331-EA82-524E-76AF-89EE3EE6B89C}" dt="2024-01-28T18:48:42.432" v="1921" actId="20577"/>
          <ac:spMkLst>
            <pc:docMk/>
            <pc:sldMk cId="4092771815" sldId="326"/>
            <ac:spMk id="3" creationId="{00E903CF-A5DE-0C6D-7B9C-E9CA8B5FCA1B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18:48:04.962" v="1918"/>
          <ac:spMkLst>
            <pc:docMk/>
            <pc:sldMk cId="4092771815" sldId="326"/>
            <ac:spMk id="9" creationId="{94AB646F-3BE3-47A3-B14F-9CB84F6BF5BD}"/>
          </ac:spMkLst>
        </pc:spChg>
        <pc:picChg chg="add">
          <ac:chgData name="Rebecca Francis-Davies" userId="S::r.francis-davies@uwtsd.ac.uk::caf69e2c-2198-47a4-8268-c57958bd4ca9" providerId="AD" clId="Web-{62BD7331-EA82-524E-76AF-89EE3EE6B89C}" dt="2024-01-28T18:48:04.962" v="1918"/>
          <ac:picMkLst>
            <pc:docMk/>
            <pc:sldMk cId="4092771815" sldId="326"/>
            <ac:picMk id="5" creationId="{189BE68C-FDF1-93A7-999E-FEFACE7E9D26}"/>
          </ac:picMkLst>
        </pc:picChg>
        <pc:picChg chg="add">
          <ac:chgData name="Rebecca Francis-Davies" userId="S::r.francis-davies@uwtsd.ac.uk::caf69e2c-2198-47a4-8268-c57958bd4ca9" providerId="AD" clId="Web-{62BD7331-EA82-524E-76AF-89EE3EE6B89C}" dt="2024-01-28T18:48:04.962" v="1918"/>
          <ac:picMkLst>
            <pc:docMk/>
            <pc:sldMk cId="4092771815" sldId="326"/>
            <ac:picMk id="11" creationId="{E0BE7827-5B1A-4F37-BF70-19F7C5C6BDEB}"/>
          </ac:picMkLst>
        </pc:picChg>
      </pc:sldChg>
      <pc:sldChg chg="addSp delSp modSp mod setBg">
        <pc:chgData name="Rebecca Francis-Davies" userId="S::r.francis-davies@uwtsd.ac.uk::caf69e2c-2198-47a4-8268-c57958bd4ca9" providerId="AD" clId="Web-{62BD7331-EA82-524E-76AF-89EE3EE6B89C}" dt="2024-01-28T21:51:50.118" v="1924"/>
        <pc:sldMkLst>
          <pc:docMk/>
          <pc:sldMk cId="3765388726" sldId="331"/>
        </pc:sldMkLst>
        <pc:spChg chg="mod">
          <ac:chgData name="Rebecca Francis-Davies" userId="S::r.francis-davies@uwtsd.ac.uk::caf69e2c-2198-47a4-8268-c57958bd4ca9" providerId="AD" clId="Web-{62BD7331-EA82-524E-76AF-89EE3EE6B89C}" dt="2024-01-28T21:51:50.118" v="1924"/>
          <ac:spMkLst>
            <pc:docMk/>
            <pc:sldMk cId="3765388726" sldId="331"/>
            <ac:spMk id="2" creationId="{5ED28E1E-E29C-E5CC-9324-7F7B85F1F0C0}"/>
          </ac:spMkLst>
        </pc:spChg>
        <pc:spChg chg="del">
          <ac:chgData name="Rebecca Francis-Davies" userId="S::r.francis-davies@uwtsd.ac.uk::caf69e2c-2198-47a4-8268-c57958bd4ca9" providerId="AD" clId="Web-{62BD7331-EA82-524E-76AF-89EE3EE6B89C}" dt="2024-01-28T21:51:07.133" v="1922"/>
          <ac:spMkLst>
            <pc:docMk/>
            <pc:sldMk cId="3765388726" sldId="331"/>
            <ac:spMk id="3" creationId="{C780F290-0ACE-FB98-CA92-C7CD9A358E6A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21:51:50.118" v="1924"/>
          <ac:spMkLst>
            <pc:docMk/>
            <pc:sldMk cId="3765388726" sldId="331"/>
            <ac:spMk id="9" creationId="{1E70A317-DCED-4E80-AA2D-467D8702E5CB}"/>
          </ac:spMkLst>
        </pc:spChg>
        <pc:spChg chg="add">
          <ac:chgData name="Rebecca Francis-Davies" userId="S::r.francis-davies@uwtsd.ac.uk::caf69e2c-2198-47a4-8268-c57958bd4ca9" providerId="AD" clId="Web-{62BD7331-EA82-524E-76AF-89EE3EE6B89C}" dt="2024-01-28T21:51:50.118" v="1924"/>
          <ac:spMkLst>
            <pc:docMk/>
            <pc:sldMk cId="3765388726" sldId="331"/>
            <ac:spMk id="11" creationId="{A6D87845-294F-40CB-BC48-46455460D292}"/>
          </ac:spMkLst>
        </pc:spChg>
        <pc:picChg chg="add mod ord">
          <ac:chgData name="Rebecca Francis-Davies" userId="S::r.francis-davies@uwtsd.ac.uk::caf69e2c-2198-47a4-8268-c57958bd4ca9" providerId="AD" clId="Web-{62BD7331-EA82-524E-76AF-89EE3EE6B89C}" dt="2024-01-28T21:51:50.118" v="1924"/>
          <ac:picMkLst>
            <pc:docMk/>
            <pc:sldMk cId="3765388726" sldId="331"/>
            <ac:picMk id="4" creationId="{B0D9F82B-5577-1328-EF75-7B06E53D9FD3}"/>
          </ac:picMkLst>
        </pc:picChg>
      </pc:sldChg>
      <pc:sldChg chg="new">
        <pc:chgData name="Rebecca Francis-Davies" userId="S::r.francis-davies@uwtsd.ac.uk::caf69e2c-2198-47a4-8268-c57958bd4ca9" providerId="AD" clId="Web-{62BD7331-EA82-524E-76AF-89EE3EE6B89C}" dt="2024-01-28T21:52:45.760" v="1925"/>
        <pc:sldMkLst>
          <pc:docMk/>
          <pc:sldMk cId="1672670015" sldId="33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E288A0-D473-423A-9D4F-B081BA83201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1C5F6E-6333-4C73-8CD3-A89BD8D010C7}">
      <dgm:prSet/>
      <dgm:spPr/>
      <dgm:t>
        <a:bodyPr/>
        <a:lstStyle/>
        <a:p>
          <a:r>
            <a:rPr lang="en-GB"/>
            <a:t>Must reflect the context and stage of evolution of the organisation</a:t>
          </a:r>
          <a:endParaRPr lang="en-US"/>
        </a:p>
      </dgm:t>
    </dgm:pt>
    <dgm:pt modelId="{CB397BB2-6A48-4013-9D51-E57BB831DBD8}" type="parTrans" cxnId="{CCB6E4FD-1F91-401B-8F8E-16A85827129A}">
      <dgm:prSet/>
      <dgm:spPr/>
      <dgm:t>
        <a:bodyPr/>
        <a:lstStyle/>
        <a:p>
          <a:endParaRPr lang="en-US"/>
        </a:p>
      </dgm:t>
    </dgm:pt>
    <dgm:pt modelId="{3A6B8CF4-7CF1-4E04-81DA-96729EC1F6A4}" type="sibTrans" cxnId="{CCB6E4FD-1F91-401B-8F8E-16A85827129A}">
      <dgm:prSet/>
      <dgm:spPr/>
      <dgm:t>
        <a:bodyPr/>
        <a:lstStyle/>
        <a:p>
          <a:endParaRPr lang="en-US"/>
        </a:p>
      </dgm:t>
    </dgm:pt>
    <dgm:pt modelId="{30F98D58-E24C-42C2-9CB6-E91B1FEEBFB4}">
      <dgm:prSet/>
      <dgm:spPr/>
      <dgm:t>
        <a:bodyPr/>
        <a:lstStyle/>
        <a:p>
          <a:r>
            <a:rPr lang="en-GB"/>
            <a:t>Effective leaders know that what works in one situation will not always work</a:t>
          </a:r>
          <a:endParaRPr lang="en-US"/>
        </a:p>
      </dgm:t>
    </dgm:pt>
    <dgm:pt modelId="{457E4C07-953D-4024-AE35-8209B2BCBCF0}" type="parTrans" cxnId="{A5B94B4B-313C-455B-A8D5-390766D9E175}">
      <dgm:prSet/>
      <dgm:spPr/>
      <dgm:t>
        <a:bodyPr/>
        <a:lstStyle/>
        <a:p>
          <a:endParaRPr lang="en-US"/>
        </a:p>
      </dgm:t>
    </dgm:pt>
    <dgm:pt modelId="{22BEFD11-4EAB-4056-9D26-90E96F40A375}" type="sibTrans" cxnId="{A5B94B4B-313C-455B-A8D5-390766D9E175}">
      <dgm:prSet/>
      <dgm:spPr/>
      <dgm:t>
        <a:bodyPr/>
        <a:lstStyle/>
        <a:p>
          <a:endParaRPr lang="en-US"/>
        </a:p>
      </dgm:t>
    </dgm:pt>
    <dgm:pt modelId="{E119E5D2-D1D7-4A24-BF52-26757D1D428B}">
      <dgm:prSet/>
      <dgm:spPr/>
      <dgm:t>
        <a:bodyPr/>
        <a:lstStyle/>
        <a:p>
          <a:r>
            <a:rPr lang="en-GB"/>
            <a:t>A situational approach enables leaders to focus on behaviours that are most relevant</a:t>
          </a:r>
          <a:endParaRPr lang="en-US"/>
        </a:p>
      </dgm:t>
    </dgm:pt>
    <dgm:pt modelId="{899DDD23-36D5-4254-83AA-C266C49E2DD0}" type="parTrans" cxnId="{D5FCB519-69F9-4E22-B431-1BE29C942574}">
      <dgm:prSet/>
      <dgm:spPr/>
      <dgm:t>
        <a:bodyPr/>
        <a:lstStyle/>
        <a:p>
          <a:endParaRPr lang="en-US"/>
        </a:p>
      </dgm:t>
    </dgm:pt>
    <dgm:pt modelId="{16784AE5-56DA-4626-B3B9-9D3E36632F90}" type="sibTrans" cxnId="{D5FCB519-69F9-4E22-B431-1BE29C942574}">
      <dgm:prSet/>
      <dgm:spPr/>
      <dgm:t>
        <a:bodyPr/>
        <a:lstStyle/>
        <a:p>
          <a:endParaRPr lang="en-US"/>
        </a:p>
      </dgm:t>
    </dgm:pt>
    <dgm:pt modelId="{C1B23288-10A8-42AA-9800-0BEE7083119C}">
      <dgm:prSet/>
      <dgm:spPr/>
      <dgm:t>
        <a:bodyPr/>
        <a:lstStyle/>
        <a:p>
          <a:r>
            <a:rPr lang="en-GB"/>
            <a:t>This will be one of the themes of our study over the next few weeks</a:t>
          </a:r>
          <a:endParaRPr lang="en-US"/>
        </a:p>
      </dgm:t>
    </dgm:pt>
    <dgm:pt modelId="{606AA651-DC1D-4C91-B63A-3339F345C04D}" type="parTrans" cxnId="{A5C19284-DA12-4365-B9DB-8D344FD92FEB}">
      <dgm:prSet/>
      <dgm:spPr/>
      <dgm:t>
        <a:bodyPr/>
        <a:lstStyle/>
        <a:p>
          <a:endParaRPr lang="en-US"/>
        </a:p>
      </dgm:t>
    </dgm:pt>
    <dgm:pt modelId="{CAB20C46-F10A-4334-9699-5166FD5C455F}" type="sibTrans" cxnId="{A5C19284-DA12-4365-B9DB-8D344FD92FEB}">
      <dgm:prSet/>
      <dgm:spPr/>
      <dgm:t>
        <a:bodyPr/>
        <a:lstStyle/>
        <a:p>
          <a:endParaRPr lang="en-US"/>
        </a:p>
      </dgm:t>
    </dgm:pt>
    <dgm:pt modelId="{232ACD10-E0CE-454B-85F6-3CA9BE96EB8B}" type="pres">
      <dgm:prSet presAssocID="{4BE288A0-D473-423A-9D4F-B081BA83201F}" presName="root" presStyleCnt="0">
        <dgm:presLayoutVars>
          <dgm:dir/>
          <dgm:resizeHandles val="exact"/>
        </dgm:presLayoutVars>
      </dgm:prSet>
      <dgm:spPr/>
    </dgm:pt>
    <dgm:pt modelId="{90B9F216-50C5-455F-83B3-EB55D3D92443}" type="pres">
      <dgm:prSet presAssocID="{841C5F6E-6333-4C73-8CD3-A89BD8D010C7}" presName="compNode" presStyleCnt="0"/>
      <dgm:spPr/>
    </dgm:pt>
    <dgm:pt modelId="{509D462A-B1BD-4D4E-BBFE-9355E3E31913}" type="pres">
      <dgm:prSet presAssocID="{841C5F6E-6333-4C73-8CD3-A89BD8D010C7}" presName="bgRect" presStyleLbl="bgShp" presStyleIdx="0" presStyleCnt="4"/>
      <dgm:spPr/>
    </dgm:pt>
    <dgm:pt modelId="{8058207E-9D08-4E42-BC4E-BD662BE83A09}" type="pres">
      <dgm:prSet presAssocID="{841C5F6E-6333-4C73-8CD3-A89BD8D010C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75E3ECC-8134-4773-82C6-176B92D690C7}" type="pres">
      <dgm:prSet presAssocID="{841C5F6E-6333-4C73-8CD3-A89BD8D010C7}" presName="spaceRect" presStyleCnt="0"/>
      <dgm:spPr/>
    </dgm:pt>
    <dgm:pt modelId="{2218902C-7267-4CC7-8425-3266988F8A16}" type="pres">
      <dgm:prSet presAssocID="{841C5F6E-6333-4C73-8CD3-A89BD8D010C7}" presName="parTx" presStyleLbl="revTx" presStyleIdx="0" presStyleCnt="4">
        <dgm:presLayoutVars>
          <dgm:chMax val="0"/>
          <dgm:chPref val="0"/>
        </dgm:presLayoutVars>
      </dgm:prSet>
      <dgm:spPr/>
    </dgm:pt>
    <dgm:pt modelId="{7AF699A3-CC10-455F-A9EB-D94B8CFADD3E}" type="pres">
      <dgm:prSet presAssocID="{3A6B8CF4-7CF1-4E04-81DA-96729EC1F6A4}" presName="sibTrans" presStyleCnt="0"/>
      <dgm:spPr/>
    </dgm:pt>
    <dgm:pt modelId="{B47ADE6B-77A6-478A-B351-E93B4195A678}" type="pres">
      <dgm:prSet presAssocID="{30F98D58-E24C-42C2-9CB6-E91B1FEEBFB4}" presName="compNode" presStyleCnt="0"/>
      <dgm:spPr/>
    </dgm:pt>
    <dgm:pt modelId="{01F1940D-CF6A-4E43-9D39-51B85C6BC64E}" type="pres">
      <dgm:prSet presAssocID="{30F98D58-E24C-42C2-9CB6-E91B1FEEBFB4}" presName="bgRect" presStyleLbl="bgShp" presStyleIdx="1" presStyleCnt="4"/>
      <dgm:spPr/>
    </dgm:pt>
    <dgm:pt modelId="{7E523378-5A81-4ECB-B158-F2633A690715}" type="pres">
      <dgm:prSet presAssocID="{30F98D58-E24C-42C2-9CB6-E91B1FEEBFB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FDA1691-B566-4931-815B-480CAC94092A}" type="pres">
      <dgm:prSet presAssocID="{30F98D58-E24C-42C2-9CB6-E91B1FEEBFB4}" presName="spaceRect" presStyleCnt="0"/>
      <dgm:spPr/>
    </dgm:pt>
    <dgm:pt modelId="{5840DD2A-EF75-4268-A09F-15E61657B43C}" type="pres">
      <dgm:prSet presAssocID="{30F98D58-E24C-42C2-9CB6-E91B1FEEBFB4}" presName="parTx" presStyleLbl="revTx" presStyleIdx="1" presStyleCnt="4">
        <dgm:presLayoutVars>
          <dgm:chMax val="0"/>
          <dgm:chPref val="0"/>
        </dgm:presLayoutVars>
      </dgm:prSet>
      <dgm:spPr/>
    </dgm:pt>
    <dgm:pt modelId="{1EE13ADD-0E2E-4DA2-AE9B-5E788653335B}" type="pres">
      <dgm:prSet presAssocID="{22BEFD11-4EAB-4056-9D26-90E96F40A375}" presName="sibTrans" presStyleCnt="0"/>
      <dgm:spPr/>
    </dgm:pt>
    <dgm:pt modelId="{20BAD00E-8897-4C9C-9C3E-D8EADB7CED21}" type="pres">
      <dgm:prSet presAssocID="{E119E5D2-D1D7-4A24-BF52-26757D1D428B}" presName="compNode" presStyleCnt="0"/>
      <dgm:spPr/>
    </dgm:pt>
    <dgm:pt modelId="{25045E2D-648C-4B6F-A3C6-6F5750B53B45}" type="pres">
      <dgm:prSet presAssocID="{E119E5D2-D1D7-4A24-BF52-26757D1D428B}" presName="bgRect" presStyleLbl="bgShp" presStyleIdx="2" presStyleCnt="4"/>
      <dgm:spPr/>
    </dgm:pt>
    <dgm:pt modelId="{E610E754-53D5-44A5-8CD5-038E32F7F806}" type="pres">
      <dgm:prSet presAssocID="{E119E5D2-D1D7-4A24-BF52-26757D1D428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4E5791C-B74A-4DF0-B82E-9F40B4EBC0B1}" type="pres">
      <dgm:prSet presAssocID="{E119E5D2-D1D7-4A24-BF52-26757D1D428B}" presName="spaceRect" presStyleCnt="0"/>
      <dgm:spPr/>
    </dgm:pt>
    <dgm:pt modelId="{0CAFADC9-CF1F-4085-8CDB-308F95352DEE}" type="pres">
      <dgm:prSet presAssocID="{E119E5D2-D1D7-4A24-BF52-26757D1D428B}" presName="parTx" presStyleLbl="revTx" presStyleIdx="2" presStyleCnt="4">
        <dgm:presLayoutVars>
          <dgm:chMax val="0"/>
          <dgm:chPref val="0"/>
        </dgm:presLayoutVars>
      </dgm:prSet>
      <dgm:spPr/>
    </dgm:pt>
    <dgm:pt modelId="{066C947E-A12A-4631-BF6B-F95676C86D0C}" type="pres">
      <dgm:prSet presAssocID="{16784AE5-56DA-4626-B3B9-9D3E36632F90}" presName="sibTrans" presStyleCnt="0"/>
      <dgm:spPr/>
    </dgm:pt>
    <dgm:pt modelId="{5DCD1ED0-3050-44CB-B07E-BBD601ACFC6A}" type="pres">
      <dgm:prSet presAssocID="{C1B23288-10A8-42AA-9800-0BEE7083119C}" presName="compNode" presStyleCnt="0"/>
      <dgm:spPr/>
    </dgm:pt>
    <dgm:pt modelId="{86A28843-F06F-4904-AD44-9949C9E3A3A9}" type="pres">
      <dgm:prSet presAssocID="{C1B23288-10A8-42AA-9800-0BEE7083119C}" presName="bgRect" presStyleLbl="bgShp" presStyleIdx="3" presStyleCnt="4"/>
      <dgm:spPr/>
    </dgm:pt>
    <dgm:pt modelId="{EB36F7E9-51E1-4CCB-BCF7-9384F6F7BA30}" type="pres">
      <dgm:prSet presAssocID="{C1B23288-10A8-42AA-9800-0BEE7083119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9FB62A9-2091-49BD-9DB7-CB6C7E99AF3B}" type="pres">
      <dgm:prSet presAssocID="{C1B23288-10A8-42AA-9800-0BEE7083119C}" presName="spaceRect" presStyleCnt="0"/>
      <dgm:spPr/>
    </dgm:pt>
    <dgm:pt modelId="{4D1AF720-ECED-4A8C-8A1F-C9EDA6E4E067}" type="pres">
      <dgm:prSet presAssocID="{C1B23288-10A8-42AA-9800-0BEE7083119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5FCB519-69F9-4E22-B431-1BE29C942574}" srcId="{4BE288A0-D473-423A-9D4F-B081BA83201F}" destId="{E119E5D2-D1D7-4A24-BF52-26757D1D428B}" srcOrd="2" destOrd="0" parTransId="{899DDD23-36D5-4254-83AA-C266C49E2DD0}" sibTransId="{16784AE5-56DA-4626-B3B9-9D3E36632F90}"/>
    <dgm:cxn modelId="{58BD0423-F9B4-41C7-963B-11B87EBE0B11}" type="presOf" srcId="{30F98D58-E24C-42C2-9CB6-E91B1FEEBFB4}" destId="{5840DD2A-EF75-4268-A09F-15E61657B43C}" srcOrd="0" destOrd="0" presId="urn:microsoft.com/office/officeart/2018/2/layout/IconVerticalSolidList"/>
    <dgm:cxn modelId="{A5B94B4B-313C-455B-A8D5-390766D9E175}" srcId="{4BE288A0-D473-423A-9D4F-B081BA83201F}" destId="{30F98D58-E24C-42C2-9CB6-E91B1FEEBFB4}" srcOrd="1" destOrd="0" parTransId="{457E4C07-953D-4024-AE35-8209B2BCBCF0}" sibTransId="{22BEFD11-4EAB-4056-9D26-90E96F40A375}"/>
    <dgm:cxn modelId="{4B7A1F51-EEF1-4F92-ABD5-21BD29333E5D}" type="presOf" srcId="{C1B23288-10A8-42AA-9800-0BEE7083119C}" destId="{4D1AF720-ECED-4A8C-8A1F-C9EDA6E4E067}" srcOrd="0" destOrd="0" presId="urn:microsoft.com/office/officeart/2018/2/layout/IconVerticalSolidList"/>
    <dgm:cxn modelId="{A5C19284-DA12-4365-B9DB-8D344FD92FEB}" srcId="{4BE288A0-D473-423A-9D4F-B081BA83201F}" destId="{C1B23288-10A8-42AA-9800-0BEE7083119C}" srcOrd="3" destOrd="0" parTransId="{606AA651-DC1D-4C91-B63A-3339F345C04D}" sibTransId="{CAB20C46-F10A-4334-9699-5166FD5C455F}"/>
    <dgm:cxn modelId="{B347ADB4-7527-4BD4-9E68-18CD9FFC3C4D}" type="presOf" srcId="{4BE288A0-D473-423A-9D4F-B081BA83201F}" destId="{232ACD10-E0CE-454B-85F6-3CA9BE96EB8B}" srcOrd="0" destOrd="0" presId="urn:microsoft.com/office/officeart/2018/2/layout/IconVerticalSolidList"/>
    <dgm:cxn modelId="{0B81DFB5-2857-4554-B3A8-94C0AA5070E5}" type="presOf" srcId="{841C5F6E-6333-4C73-8CD3-A89BD8D010C7}" destId="{2218902C-7267-4CC7-8425-3266988F8A16}" srcOrd="0" destOrd="0" presId="urn:microsoft.com/office/officeart/2018/2/layout/IconVerticalSolidList"/>
    <dgm:cxn modelId="{A78F46E2-705D-44A0-955B-9AF876FF6627}" type="presOf" srcId="{E119E5D2-D1D7-4A24-BF52-26757D1D428B}" destId="{0CAFADC9-CF1F-4085-8CDB-308F95352DEE}" srcOrd="0" destOrd="0" presId="urn:microsoft.com/office/officeart/2018/2/layout/IconVerticalSolidList"/>
    <dgm:cxn modelId="{CCB6E4FD-1F91-401B-8F8E-16A85827129A}" srcId="{4BE288A0-D473-423A-9D4F-B081BA83201F}" destId="{841C5F6E-6333-4C73-8CD3-A89BD8D010C7}" srcOrd="0" destOrd="0" parTransId="{CB397BB2-6A48-4013-9D51-E57BB831DBD8}" sibTransId="{3A6B8CF4-7CF1-4E04-81DA-96729EC1F6A4}"/>
    <dgm:cxn modelId="{BAB04B01-06EC-4998-9548-76744E85F1EB}" type="presParOf" srcId="{232ACD10-E0CE-454B-85F6-3CA9BE96EB8B}" destId="{90B9F216-50C5-455F-83B3-EB55D3D92443}" srcOrd="0" destOrd="0" presId="urn:microsoft.com/office/officeart/2018/2/layout/IconVerticalSolidList"/>
    <dgm:cxn modelId="{D3F7A8B4-DEE9-4169-A381-C655AF64324A}" type="presParOf" srcId="{90B9F216-50C5-455F-83B3-EB55D3D92443}" destId="{509D462A-B1BD-4D4E-BBFE-9355E3E31913}" srcOrd="0" destOrd="0" presId="urn:microsoft.com/office/officeart/2018/2/layout/IconVerticalSolidList"/>
    <dgm:cxn modelId="{D3C67DB4-E890-4EF5-93A2-2B2F44CA3CC0}" type="presParOf" srcId="{90B9F216-50C5-455F-83B3-EB55D3D92443}" destId="{8058207E-9D08-4E42-BC4E-BD662BE83A09}" srcOrd="1" destOrd="0" presId="urn:microsoft.com/office/officeart/2018/2/layout/IconVerticalSolidList"/>
    <dgm:cxn modelId="{66B3F275-C378-4BAE-BCF3-EE61B6D05FBF}" type="presParOf" srcId="{90B9F216-50C5-455F-83B3-EB55D3D92443}" destId="{375E3ECC-8134-4773-82C6-176B92D690C7}" srcOrd="2" destOrd="0" presId="urn:microsoft.com/office/officeart/2018/2/layout/IconVerticalSolidList"/>
    <dgm:cxn modelId="{9C96F3B6-341E-4678-85DF-2BF32011D662}" type="presParOf" srcId="{90B9F216-50C5-455F-83B3-EB55D3D92443}" destId="{2218902C-7267-4CC7-8425-3266988F8A16}" srcOrd="3" destOrd="0" presId="urn:microsoft.com/office/officeart/2018/2/layout/IconVerticalSolidList"/>
    <dgm:cxn modelId="{D1920EAE-F5BF-4547-81AC-F8B23FF8D3E6}" type="presParOf" srcId="{232ACD10-E0CE-454B-85F6-3CA9BE96EB8B}" destId="{7AF699A3-CC10-455F-A9EB-D94B8CFADD3E}" srcOrd="1" destOrd="0" presId="urn:microsoft.com/office/officeart/2018/2/layout/IconVerticalSolidList"/>
    <dgm:cxn modelId="{D42F703A-164F-4089-A694-FBD4EC54AB25}" type="presParOf" srcId="{232ACD10-E0CE-454B-85F6-3CA9BE96EB8B}" destId="{B47ADE6B-77A6-478A-B351-E93B4195A678}" srcOrd="2" destOrd="0" presId="urn:microsoft.com/office/officeart/2018/2/layout/IconVerticalSolidList"/>
    <dgm:cxn modelId="{1F923CA2-017E-447D-9A92-ADE8440AB4E4}" type="presParOf" srcId="{B47ADE6B-77A6-478A-B351-E93B4195A678}" destId="{01F1940D-CF6A-4E43-9D39-51B85C6BC64E}" srcOrd="0" destOrd="0" presId="urn:microsoft.com/office/officeart/2018/2/layout/IconVerticalSolidList"/>
    <dgm:cxn modelId="{CFA962C7-E500-4B98-AB52-675AFCF6BE44}" type="presParOf" srcId="{B47ADE6B-77A6-478A-B351-E93B4195A678}" destId="{7E523378-5A81-4ECB-B158-F2633A690715}" srcOrd="1" destOrd="0" presId="urn:microsoft.com/office/officeart/2018/2/layout/IconVerticalSolidList"/>
    <dgm:cxn modelId="{0798B90E-8DE1-4E62-BA51-6E18ACCF3142}" type="presParOf" srcId="{B47ADE6B-77A6-478A-B351-E93B4195A678}" destId="{BFDA1691-B566-4931-815B-480CAC94092A}" srcOrd="2" destOrd="0" presId="urn:microsoft.com/office/officeart/2018/2/layout/IconVerticalSolidList"/>
    <dgm:cxn modelId="{D81F7BE6-BEC0-47BB-BD44-494380B857F4}" type="presParOf" srcId="{B47ADE6B-77A6-478A-B351-E93B4195A678}" destId="{5840DD2A-EF75-4268-A09F-15E61657B43C}" srcOrd="3" destOrd="0" presId="urn:microsoft.com/office/officeart/2018/2/layout/IconVerticalSolidList"/>
    <dgm:cxn modelId="{81E12A0E-2C09-40B0-A56B-8217C0C7DC94}" type="presParOf" srcId="{232ACD10-E0CE-454B-85F6-3CA9BE96EB8B}" destId="{1EE13ADD-0E2E-4DA2-AE9B-5E788653335B}" srcOrd="3" destOrd="0" presId="urn:microsoft.com/office/officeart/2018/2/layout/IconVerticalSolidList"/>
    <dgm:cxn modelId="{249FA99F-B9DC-4C62-9CF4-E010FDF17791}" type="presParOf" srcId="{232ACD10-E0CE-454B-85F6-3CA9BE96EB8B}" destId="{20BAD00E-8897-4C9C-9C3E-D8EADB7CED21}" srcOrd="4" destOrd="0" presId="urn:microsoft.com/office/officeart/2018/2/layout/IconVerticalSolidList"/>
    <dgm:cxn modelId="{69777FD0-F39B-46B3-910C-6AB7D25D9185}" type="presParOf" srcId="{20BAD00E-8897-4C9C-9C3E-D8EADB7CED21}" destId="{25045E2D-648C-4B6F-A3C6-6F5750B53B45}" srcOrd="0" destOrd="0" presId="urn:microsoft.com/office/officeart/2018/2/layout/IconVerticalSolidList"/>
    <dgm:cxn modelId="{F0BED4CB-6CC5-447D-A551-EAB7ACD71AD7}" type="presParOf" srcId="{20BAD00E-8897-4C9C-9C3E-D8EADB7CED21}" destId="{E610E754-53D5-44A5-8CD5-038E32F7F806}" srcOrd="1" destOrd="0" presId="urn:microsoft.com/office/officeart/2018/2/layout/IconVerticalSolidList"/>
    <dgm:cxn modelId="{FCD80AB1-0742-44F4-A712-16B1A1D470AD}" type="presParOf" srcId="{20BAD00E-8897-4C9C-9C3E-D8EADB7CED21}" destId="{54E5791C-B74A-4DF0-B82E-9F40B4EBC0B1}" srcOrd="2" destOrd="0" presId="urn:microsoft.com/office/officeart/2018/2/layout/IconVerticalSolidList"/>
    <dgm:cxn modelId="{65AA7943-024F-4881-BF6D-8F647DDF8E4C}" type="presParOf" srcId="{20BAD00E-8897-4C9C-9C3E-D8EADB7CED21}" destId="{0CAFADC9-CF1F-4085-8CDB-308F95352DEE}" srcOrd="3" destOrd="0" presId="urn:microsoft.com/office/officeart/2018/2/layout/IconVerticalSolidList"/>
    <dgm:cxn modelId="{42D9FED2-A10A-44C8-A0B4-98FD849105A8}" type="presParOf" srcId="{232ACD10-E0CE-454B-85F6-3CA9BE96EB8B}" destId="{066C947E-A12A-4631-BF6B-F95676C86D0C}" srcOrd="5" destOrd="0" presId="urn:microsoft.com/office/officeart/2018/2/layout/IconVerticalSolidList"/>
    <dgm:cxn modelId="{E055879B-5FD6-4338-9B9F-57C0E4083867}" type="presParOf" srcId="{232ACD10-E0CE-454B-85F6-3CA9BE96EB8B}" destId="{5DCD1ED0-3050-44CB-B07E-BBD601ACFC6A}" srcOrd="6" destOrd="0" presId="urn:microsoft.com/office/officeart/2018/2/layout/IconVerticalSolidList"/>
    <dgm:cxn modelId="{92AC6BC4-DD7B-4DFB-9CED-18FBB8FCCFF0}" type="presParOf" srcId="{5DCD1ED0-3050-44CB-B07E-BBD601ACFC6A}" destId="{86A28843-F06F-4904-AD44-9949C9E3A3A9}" srcOrd="0" destOrd="0" presId="urn:microsoft.com/office/officeart/2018/2/layout/IconVerticalSolidList"/>
    <dgm:cxn modelId="{0B59E82C-9BA2-4671-B22B-CEE05D108434}" type="presParOf" srcId="{5DCD1ED0-3050-44CB-B07E-BBD601ACFC6A}" destId="{EB36F7E9-51E1-4CCB-BCF7-9384F6F7BA30}" srcOrd="1" destOrd="0" presId="urn:microsoft.com/office/officeart/2018/2/layout/IconVerticalSolidList"/>
    <dgm:cxn modelId="{B82B4B08-FD5B-4DFC-B9D4-CB4BFC7981D9}" type="presParOf" srcId="{5DCD1ED0-3050-44CB-B07E-BBD601ACFC6A}" destId="{49FB62A9-2091-49BD-9DB7-CB6C7E99AF3B}" srcOrd="2" destOrd="0" presId="urn:microsoft.com/office/officeart/2018/2/layout/IconVerticalSolidList"/>
    <dgm:cxn modelId="{6A0F40FF-80C7-487D-AA56-F8C7D1E83EE6}" type="presParOf" srcId="{5DCD1ED0-3050-44CB-B07E-BBD601ACFC6A}" destId="{4D1AF720-ECED-4A8C-8A1F-C9EDA6E4E0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D462A-B1BD-4D4E-BBFE-9355E3E31913}">
      <dsp:nvSpPr>
        <dsp:cNvPr id="0" name=""/>
        <dsp:cNvSpPr/>
      </dsp:nvSpPr>
      <dsp:spPr>
        <a:xfrm>
          <a:off x="0" y="2033"/>
          <a:ext cx="6266011" cy="103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58207E-9D08-4E42-BC4E-BD662BE83A09}">
      <dsp:nvSpPr>
        <dsp:cNvPr id="0" name=""/>
        <dsp:cNvSpPr/>
      </dsp:nvSpPr>
      <dsp:spPr>
        <a:xfrm>
          <a:off x="311764" y="233924"/>
          <a:ext cx="566845" cy="5668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8902C-7267-4CC7-8425-3266988F8A16}">
      <dsp:nvSpPr>
        <dsp:cNvPr id="0" name=""/>
        <dsp:cNvSpPr/>
      </dsp:nvSpPr>
      <dsp:spPr>
        <a:xfrm>
          <a:off x="1190374" y="2033"/>
          <a:ext cx="5075636" cy="103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075" tIns="109075" rIns="109075" bIns="1090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Must reflect the context and stage of evolution of the organisation</a:t>
          </a:r>
          <a:endParaRPr lang="en-US" sz="2200" kern="1200"/>
        </a:p>
      </dsp:txBody>
      <dsp:txXfrm>
        <a:off x="1190374" y="2033"/>
        <a:ext cx="5075636" cy="1030627"/>
      </dsp:txXfrm>
    </dsp:sp>
    <dsp:sp modelId="{01F1940D-CF6A-4E43-9D39-51B85C6BC64E}">
      <dsp:nvSpPr>
        <dsp:cNvPr id="0" name=""/>
        <dsp:cNvSpPr/>
      </dsp:nvSpPr>
      <dsp:spPr>
        <a:xfrm>
          <a:off x="0" y="1290317"/>
          <a:ext cx="6266011" cy="103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523378-5A81-4ECB-B158-F2633A690715}">
      <dsp:nvSpPr>
        <dsp:cNvPr id="0" name=""/>
        <dsp:cNvSpPr/>
      </dsp:nvSpPr>
      <dsp:spPr>
        <a:xfrm>
          <a:off x="311764" y="1522208"/>
          <a:ext cx="566845" cy="5668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0DD2A-EF75-4268-A09F-15E61657B43C}">
      <dsp:nvSpPr>
        <dsp:cNvPr id="0" name=""/>
        <dsp:cNvSpPr/>
      </dsp:nvSpPr>
      <dsp:spPr>
        <a:xfrm>
          <a:off x="1190374" y="1290317"/>
          <a:ext cx="5075636" cy="103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075" tIns="109075" rIns="109075" bIns="1090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Effective leaders know that what works in one situation will not always work</a:t>
          </a:r>
          <a:endParaRPr lang="en-US" sz="2200" kern="1200"/>
        </a:p>
      </dsp:txBody>
      <dsp:txXfrm>
        <a:off x="1190374" y="1290317"/>
        <a:ext cx="5075636" cy="1030627"/>
      </dsp:txXfrm>
    </dsp:sp>
    <dsp:sp modelId="{25045E2D-648C-4B6F-A3C6-6F5750B53B45}">
      <dsp:nvSpPr>
        <dsp:cNvPr id="0" name=""/>
        <dsp:cNvSpPr/>
      </dsp:nvSpPr>
      <dsp:spPr>
        <a:xfrm>
          <a:off x="0" y="2578601"/>
          <a:ext cx="6266011" cy="103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0E754-53D5-44A5-8CD5-038E32F7F806}">
      <dsp:nvSpPr>
        <dsp:cNvPr id="0" name=""/>
        <dsp:cNvSpPr/>
      </dsp:nvSpPr>
      <dsp:spPr>
        <a:xfrm>
          <a:off x="311764" y="2810493"/>
          <a:ext cx="566845" cy="5668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AFADC9-CF1F-4085-8CDB-308F95352DEE}">
      <dsp:nvSpPr>
        <dsp:cNvPr id="0" name=""/>
        <dsp:cNvSpPr/>
      </dsp:nvSpPr>
      <dsp:spPr>
        <a:xfrm>
          <a:off x="1190374" y="2578601"/>
          <a:ext cx="5075636" cy="103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075" tIns="109075" rIns="109075" bIns="1090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situational approach enables leaders to focus on behaviours that are most relevant</a:t>
          </a:r>
          <a:endParaRPr lang="en-US" sz="2200" kern="1200"/>
        </a:p>
      </dsp:txBody>
      <dsp:txXfrm>
        <a:off x="1190374" y="2578601"/>
        <a:ext cx="5075636" cy="1030627"/>
      </dsp:txXfrm>
    </dsp:sp>
    <dsp:sp modelId="{86A28843-F06F-4904-AD44-9949C9E3A3A9}">
      <dsp:nvSpPr>
        <dsp:cNvPr id="0" name=""/>
        <dsp:cNvSpPr/>
      </dsp:nvSpPr>
      <dsp:spPr>
        <a:xfrm>
          <a:off x="0" y="3866886"/>
          <a:ext cx="6266011" cy="10306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36F7E9-51E1-4CCB-BCF7-9384F6F7BA30}">
      <dsp:nvSpPr>
        <dsp:cNvPr id="0" name=""/>
        <dsp:cNvSpPr/>
      </dsp:nvSpPr>
      <dsp:spPr>
        <a:xfrm>
          <a:off x="311764" y="4098777"/>
          <a:ext cx="566845" cy="5668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AF720-ECED-4A8C-8A1F-C9EDA6E4E067}">
      <dsp:nvSpPr>
        <dsp:cNvPr id="0" name=""/>
        <dsp:cNvSpPr/>
      </dsp:nvSpPr>
      <dsp:spPr>
        <a:xfrm>
          <a:off x="1190374" y="3866886"/>
          <a:ext cx="5075636" cy="1030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075" tIns="109075" rIns="109075" bIns="1090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will be one of the themes of our study over the next few weeks</a:t>
          </a:r>
          <a:endParaRPr lang="en-US" sz="2200" kern="1200"/>
        </a:p>
      </dsp:txBody>
      <dsp:txXfrm>
        <a:off x="1190374" y="3866886"/>
        <a:ext cx="5075636" cy="1030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B4B7D8-5F73-46E0-AFFA-578CF8056F57}" type="datetime1">
              <a:rPr lang="en-GB" smtClean="0"/>
              <a:t>28/01/2024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390072-7573-42AF-BE86-22AFB85EB7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98429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B0580D-D192-4D6A-871C-347D5F1188AF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96C31A-2EB5-4603-ABD7-300432EEB98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31548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96C31A-2EB5-4603-ABD7-300432EEB98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97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rtlCol="0" anchor="b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rtlCol="0"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28934CA-0119-4180-8CC4-57D24A9726B6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8280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69FA17-ED0E-4688-B3FE-A99D5B41FD97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65516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rtlCol="0" anchor="b"/>
          <a:lstStyle>
            <a:lvl1pPr algn="ctr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rtlCol="0"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B10C85C-98E0-4881-85B4-44CCCA82E304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66120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9CB0766-594A-426B-9FE4-4958A2F136E3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0360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80D6FFC-13D9-4158-9C5F-7D7F4647F9EC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49299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A8188F4-EDF0-4CA0-8683-DC7D0D6460D2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29729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B92011-FD35-4AB9-BFB6-3715347611B7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01489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8C019AC-C44C-42DD-BE93-39DC4684B800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69114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rtlCol="0" anchor="b">
            <a:noAutofit/>
          </a:bodyPr>
          <a:lstStyle>
            <a:lvl1pPr algn="ctr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E3451BE-2F3E-4988-93FC-4A02EB375F74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2305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rtlCol="0" anchor="b">
            <a:normAutofit/>
          </a:bodyPr>
          <a:lstStyle>
            <a:lvl1pPr algn="ctr"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378273-B257-41D6-9D03-C4EA530897E8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7392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rtlCol="0" anchor="ctr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E0AE121-8B9A-4901-A9DD-299EC053A235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77243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03E6F20-2E87-44D1-A57D-51341C95D3EC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82853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D36C4B-3F98-4586-BC3C-C7231C8F3800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972524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0F1CDDC-CE9E-4E81-A949-E91A9D78E4AA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92141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F88589A-9F94-479B-96EC-78C77B5000BB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3939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059EAE2-48DE-4A2B-A853-C0E0558497B1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9491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FB4FCB1-77E9-48D9-85B1-C3A3AC5CECA8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47370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02D737B3-3368-409A-9094-EC92B057E405}" type="datetime1">
              <a:rPr lang="en-GB" noProof="0" smtClean="0"/>
              <a:t>28/01/2024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620715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r.francis-davies@uwtsd.ac.uk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VCBrkrFrBE?feature=oembed" TargetMode="Externa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LqzYDZAqCI?feature=oembed" TargetMode="Externa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Eyx0HrpMbA?feature=oembed" TargetMode="External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3aZiuVmYdc?feature=oembed" TargetMode="External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A05AC74-6838-4CD9-B157-B3BB3E2F5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83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99829" y="1101852"/>
            <a:ext cx="4254640" cy="4654297"/>
          </a:xfrm>
          <a:prstGeom prst="round2SameRect">
            <a:avLst>
              <a:gd name="adj1" fmla="val 5146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p14="http://schemas.microsoft.com/office/powerpoint/2010/main"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6" y="1623412"/>
            <a:ext cx="3503122" cy="2287229"/>
          </a:xfrm>
        </p:spPr>
        <p:txBody>
          <a:bodyPr rtlCol="0">
            <a:normAutofit/>
          </a:bodyPr>
          <a:lstStyle/>
          <a:p>
            <a:pPr algn="l"/>
            <a:r>
              <a:rPr lang="en-GB" sz="4400"/>
              <a:t>Leading and Developing People</a:t>
            </a:r>
            <a:endParaRPr lang="en-GB" sz="44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5" y="4009771"/>
            <a:ext cx="3503122" cy="1244361"/>
          </a:xfrm>
        </p:spPr>
        <p:txBody>
          <a:bodyPr rtlCol="0">
            <a:normAutofit/>
          </a:bodyPr>
          <a:lstStyle/>
          <a:p>
            <a:pPr algn="l"/>
            <a:r>
              <a:rPr lang="en-GB" sz="1800">
                <a:solidFill>
                  <a:srgbClr val="FC05CB"/>
                </a:solidFill>
              </a:rPr>
              <a:t>31st January 2024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76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og lying on a couch&#10;&#10;Description automatically generated">
            <a:extLst>
              <a:ext uri="{FF2B5EF4-FFF2-40B4-BE49-F238E27FC236}">
                <a16:creationId xmlns:a16="http://schemas.microsoft.com/office/drawing/2014/main" id="{5D0E52B8-6309-88D0-17BA-23D171A868D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05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B9B22AF-97CE-E85F-930F-E899FF9FA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GB" sz="32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ABOUT ME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C79B6-9B94-461D-22C6-411B867054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hlinkClick r:id="rId5"/>
              </a:rPr>
              <a:t>r.francis-davies@uwtsd.ac.uk</a:t>
            </a:r>
            <a:endParaRPr lang="en-US" sz="1800"/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 work as a HR Consultant and Lecturer</a:t>
            </a:r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My passion is building successful organisations through people (as a HR Consultant)</a:t>
            </a:r>
          </a:p>
          <a:p>
            <a:pPr indent="-305435"/>
            <a:r>
              <a:rPr lang="en-GB" sz="180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When I'm not working, I'm a season ticket holder at Swansea City and I walk the dog.</a:t>
            </a:r>
          </a:p>
          <a:p>
            <a:pPr indent="-305435"/>
            <a:endParaRPr lang="en-GB" sz="18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 sz="18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4652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8318E6-69F4-42F4-AB85-F01AA0DAF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A621A5-AE1E-FED1-EA2E-8E2366C1F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599"/>
            <a:ext cx="5978072" cy="1505804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WHO ARE YOU?</a:t>
            </a:r>
            <a:endParaRPr lang="en-GB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AD723EFA-FAF0-E32B-79E2-754E51DCCB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755" r="14751" b="3"/>
          <a:stretch/>
        </p:blipFill>
        <p:spPr>
          <a:xfrm>
            <a:off x="-10649" y="1"/>
            <a:ext cx="4571649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9DF61F-9058-49C9-8F75-DC501F983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791C6-9C3C-A5C6-8A15-E23937E43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2286000"/>
            <a:ext cx="5978072" cy="3477088"/>
          </a:xfrm>
        </p:spPr>
        <p:txBody>
          <a:bodyPr anchor="ctr">
            <a:normAutofit/>
          </a:bodyPr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Introduce yourself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Tell us about a leader you admire, and why?  This could be someone famous, or not.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Describe any work experience you've had</a:t>
            </a:r>
          </a:p>
        </p:txBody>
      </p:sp>
    </p:spTree>
    <p:extLst>
      <p:ext uri="{BB962C8B-B14F-4D97-AF65-F5344CB8AC3E}">
        <p14:creationId xmlns:p14="http://schemas.microsoft.com/office/powerpoint/2010/main" val="38479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8318E6-69F4-42F4-AB85-F01AA0DAF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0D80C-5746-3F35-6B41-B68772A03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60" y="609599"/>
            <a:ext cx="5978072" cy="1505804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What are we learning?</a:t>
            </a:r>
            <a:endParaRPr lang="en-GB"/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816DDC19-CAF5-92AC-D1DE-DF517DCCC0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740" r="17828" b="-3"/>
          <a:stretch/>
        </p:blipFill>
        <p:spPr>
          <a:xfrm>
            <a:off x="-10649" y="1"/>
            <a:ext cx="4571649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9DF61F-9058-49C9-8F75-DC501F983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1C27E-E89B-768C-A0D7-5194030BA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60" y="2286000"/>
            <a:ext cx="5978072" cy="3477088"/>
          </a:xfrm>
        </p:spPr>
        <p:txBody>
          <a:bodyPr anchor="ctr">
            <a:normAutofit/>
          </a:bodyPr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Recognise and evaluate the complexities involved in leading and managing people in organisations and the application of leadership and management theory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Critically evaluate the design and implementation of strategies which are focused on enhancing the effectiveness of managers to meet current and future organisational needs</a:t>
            </a:r>
          </a:p>
        </p:txBody>
      </p:sp>
    </p:spTree>
    <p:extLst>
      <p:ext uri="{BB962C8B-B14F-4D97-AF65-F5344CB8AC3E}">
        <p14:creationId xmlns:p14="http://schemas.microsoft.com/office/powerpoint/2010/main" val="2511957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83695-7C51-882F-F2F3-C4532603F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Content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9F8EF-9053-F016-DA02-2A5146DDC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Models of leadership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Approaches to identifying organisational and individual development needs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Methods used to develop leaders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 role of leadership and development in organisational success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Contemporary issues in leadership: diversity, AI, robotics, generational workforce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Link between motivation, engagement, commitment and effective leadership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 contribution of the HR function in relation to leadership and people development</a:t>
            </a:r>
          </a:p>
        </p:txBody>
      </p:sp>
    </p:spTree>
    <p:extLst>
      <p:ext uri="{BB962C8B-B14F-4D97-AF65-F5344CB8AC3E}">
        <p14:creationId xmlns:p14="http://schemas.microsoft.com/office/powerpoint/2010/main" val="127261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C6A-CD0E-ED38-0167-B626DFEE1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Tutorial Support &amp; Assignment 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CD532-5E0A-637D-9E92-CD607DDE2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You can book a slot with me to discuss any assignment help you might need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2,000 word essay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15 minute presentation </a:t>
            </a: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37465" indent="0">
              <a:buNone/>
            </a:pPr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1369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638C2-1369-1319-5929-CA3F2741B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A group of icons with text&#10;&#10;Description automatically generated">
            <a:extLst>
              <a:ext uri="{FF2B5EF4-FFF2-40B4-BE49-F238E27FC236}">
                <a16:creationId xmlns:a16="http://schemas.microsoft.com/office/drawing/2014/main" id="{D9B7BB73-ACB1-4163-FBDD-BE7864F7C8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59" y="-123285"/>
            <a:ext cx="12261487" cy="7122182"/>
          </a:xfrm>
        </p:spPr>
      </p:pic>
    </p:spTree>
    <p:extLst>
      <p:ext uri="{BB962C8B-B14F-4D97-AF65-F5344CB8AC3E}">
        <p14:creationId xmlns:p14="http://schemas.microsoft.com/office/powerpoint/2010/main" val="577796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CE8E9E-F4EB-8158-3060-0B5F480EA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/>
              <a:t>Lollipop Moments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D87845-294F-40CB-BC48-46455460D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5671" y="0"/>
            <a:ext cx="7536329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Online Media 6" title="TEDxToronto -  Drew Dudley &quot;Leading with Lollipops&quot;">
            <a:hlinkClick r:id="" action="ppaction://media"/>
            <a:extLst>
              <a:ext uri="{FF2B5EF4-FFF2-40B4-BE49-F238E27FC236}">
                <a16:creationId xmlns:a16="http://schemas.microsoft.com/office/drawing/2014/main" id="{BA564F81-E608-3F2D-EFEC-7623CCE9F0A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324315" y="1678159"/>
            <a:ext cx="6197668" cy="3501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790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CA733A-8D25-4E63-8273-CC14052E0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BC85AFD0-40D2-7F6D-C029-95A043601F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" b="15659"/>
          <a:stretch/>
        </p:blipFill>
        <p:spPr>
          <a:xfrm>
            <a:off x="-1" y="-2"/>
            <a:ext cx="12198915" cy="685799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B28264E-43F8-4339-BE92-AA6B94D40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220681"/>
            <a:ext cx="12188952" cy="2637319"/>
          </a:xfrm>
          <a:prstGeom prst="rect">
            <a:avLst/>
          </a:prstGeom>
          <a:gradFill>
            <a:gsLst>
              <a:gs pos="42000">
                <a:schemeClr val="bg1">
                  <a:alpha val="23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D85136-F6A1-05F9-1CDC-5E4A5A71F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4406537"/>
            <a:ext cx="9440034" cy="10883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Thoughts?</a:t>
            </a:r>
          </a:p>
        </p:txBody>
      </p:sp>
    </p:spTree>
    <p:extLst>
      <p:ext uri="{BB962C8B-B14F-4D97-AF65-F5344CB8AC3E}">
        <p14:creationId xmlns:p14="http://schemas.microsoft.com/office/powerpoint/2010/main" val="3426685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EFECD-0962-2AC9-8BCA-A977AA515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/>
              <a:t>Locate Yourself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D87845-294F-40CB-BC48-46455460D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5671" y="0"/>
            <a:ext cx="7536329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Locating Yourself - A Key to Conscious Leadership">
            <a:hlinkClick r:id="" action="ppaction://media"/>
            <a:extLst>
              <a:ext uri="{FF2B5EF4-FFF2-40B4-BE49-F238E27FC236}">
                <a16:creationId xmlns:a16="http://schemas.microsoft.com/office/drawing/2014/main" id="{1FF46E60-EFBF-929A-E15D-44799BF7382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324315" y="1678159"/>
            <a:ext cx="6197668" cy="3501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2461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62175C-3B28-3DC8-BABB-86D0A42B8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5978072" cy="1481150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Group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903CF-A5DE-0C6D-7B9C-E9CA8B5FC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279176"/>
            <a:ext cx="5978072" cy="3415672"/>
          </a:xfrm>
        </p:spPr>
        <p:txBody>
          <a:bodyPr anchor="ctr">
            <a:normAutofit/>
          </a:bodyPr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How would you use these two videos to describe the role of leadership in the work place?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Could you write a role description based on these themes?</a:t>
            </a:r>
          </a:p>
        </p:txBody>
      </p:sp>
      <p:pic>
        <p:nvPicPr>
          <p:cNvPr id="5" name="Picture 4" descr="Push pins laying down with one standing up">
            <a:extLst>
              <a:ext uri="{FF2B5EF4-FFF2-40B4-BE49-F238E27FC236}">
                <a16:creationId xmlns:a16="http://schemas.microsoft.com/office/drawing/2014/main" id="{189BE68C-FDF1-93A7-999E-FEFACE7E9D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083" r="29912" b="-2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7718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9652D62-ECFB-408E-ABE6-155A644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FEA985-924B-4044-8778-32D1E7164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>
              <a:lumMod val="75000"/>
              <a:lumOff val="25000"/>
              <a:alpha val="80000"/>
            </a:schemeClr>
          </a:solidFill>
          <a:ln>
            <a:noFill/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45CB8-4C68-3F3B-0F2E-FC2B6FFEA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963506"/>
            <a:ext cx="3740815" cy="4827693"/>
          </a:xfrm>
        </p:spPr>
        <p:txBody>
          <a:bodyPr>
            <a:normAutofit/>
          </a:bodyPr>
          <a:lstStyle/>
          <a:p>
            <a:pPr algn="r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Leadership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6C7F9CB-BCC3-4648-8DEF-07B0887D8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81187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E660B-60B7-55AB-B47C-015978545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7765" y="963507"/>
            <a:ext cx="5959791" cy="4827694"/>
          </a:xfrm>
          <a:effectLst/>
        </p:spPr>
        <p:txBody>
          <a:bodyPr anchor="ctr">
            <a:normAutofit/>
          </a:bodyPr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Leadership is something you do, not something you are (McKinsey, 2022)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Leadership is a set of behaviours used to help people align their collective direction, execute strategic plans, and to continually renew the organisation.</a:t>
            </a:r>
          </a:p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chemeClr val="tx1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 is a skill that can learned</a:t>
            </a:r>
          </a:p>
        </p:txBody>
      </p:sp>
    </p:spTree>
    <p:extLst>
      <p:ext uri="{BB962C8B-B14F-4D97-AF65-F5344CB8AC3E}">
        <p14:creationId xmlns:p14="http://schemas.microsoft.com/office/powerpoint/2010/main" val="3134984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D511DA-8CBD-7C5F-5A53-8BBFDF3DA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5978072" cy="1481150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Leadership effectiveness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E75B7-4687-C909-C0C1-43EDA5F21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279176"/>
            <a:ext cx="5978072" cy="3415672"/>
          </a:xfrm>
        </p:spPr>
        <p:txBody>
          <a:bodyPr anchor="ctr">
            <a:normAutofit/>
          </a:bodyPr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Four types of behaviour that accounts for 89% of leadership </a:t>
            </a:r>
            <a:r>
              <a:rPr lang="en-GB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effectivness</a:t>
            </a: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:</a:t>
            </a:r>
          </a:p>
          <a:p>
            <a:pPr marL="719455" lvl="1" indent="-269875">
              <a:buFont typeface="Courier New" charset="2"/>
              <a:buChar char="o"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Being supportive</a:t>
            </a:r>
          </a:p>
          <a:p>
            <a:pPr marL="719455" lvl="1" indent="-269875">
              <a:buFont typeface="Courier New" charset="2"/>
              <a:buChar char="o"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Operating with strong results orientation</a:t>
            </a:r>
          </a:p>
          <a:p>
            <a:pPr marL="719455" lvl="1" indent="-269875">
              <a:buFont typeface="Courier New" charset="2"/>
              <a:buChar char="o"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Seeking different perspectives</a:t>
            </a:r>
          </a:p>
          <a:p>
            <a:pPr marL="719455" lvl="1" indent="-269875">
              <a:buFont typeface="Courier New" charset="2"/>
              <a:buChar char="o"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Solving problems effectively</a:t>
            </a:r>
          </a:p>
          <a:p>
            <a:pPr marL="1025525" lvl="2" indent="-215900">
              <a:buFont typeface="Wingdings" charset="2"/>
              <a:buChar char="§"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From a survey of 200,000 people worldwide and a McKinsey analysis of academic literature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56888FF6-BDC4-9D0F-0EF5-5B42B4AC73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659" r="25846" b="-10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2407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A81D1-EEC6-3F5E-A661-0FD43BC73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43" y="609599"/>
            <a:ext cx="3413156" cy="5273675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Leadership Strategies</a:t>
            </a: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3E04DD-C517-7500-9A50-1EFFCE886A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9321517"/>
              </p:ext>
            </p:extLst>
          </p:nvPr>
        </p:nvGraphicFramePr>
        <p:xfrm>
          <a:off x="5282521" y="709683"/>
          <a:ext cx="6266011" cy="4899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48926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70A317-DCED-4E80-AA2D-467D8702E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D28E1E-E29C-E5CC-9324-7F7B85F1F0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791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/>
              <a:t>The Business Environment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D87845-294F-40CB-BC48-46455460D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5671" y="0"/>
            <a:ext cx="7536329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VUCA Leadership: How to lead in a VUCA world">
            <a:hlinkClick r:id="" action="ppaction://media"/>
            <a:extLst>
              <a:ext uri="{FF2B5EF4-FFF2-40B4-BE49-F238E27FC236}">
                <a16:creationId xmlns:a16="http://schemas.microsoft.com/office/drawing/2014/main" id="{B0D9F82B-5577-1328-EF75-7B06E53D9FD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324315" y="1678159"/>
            <a:ext cx="6197668" cy="3501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388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CB840F-8E41-4CA5-B79B-25CC80AD2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63EA8-857F-870E-B544-83DEB3DA8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6" y="643465"/>
            <a:ext cx="3382638" cy="137060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000" kern="12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rPr>
              <a:t>Analysing the Business Environment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3270B9-6381-A000-DA93-273CC5736D2C}"/>
              </a:ext>
            </a:extLst>
          </p:cNvPr>
          <p:cNvSpPr txBox="1"/>
          <p:nvPr/>
        </p:nvSpPr>
        <p:spPr>
          <a:xfrm>
            <a:off x="913796" y="2247153"/>
            <a:ext cx="3358084" cy="35440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4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Political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4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4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Economic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4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4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Social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4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4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Technological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4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4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Legal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4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140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Environmental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4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4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pic>
        <p:nvPicPr>
          <p:cNvPr id="4" name="Online Media 3" title="What the new Skyline Swansea leisure destination could look like">
            <a:hlinkClick r:id="" action="ppaction://media"/>
            <a:extLst>
              <a:ext uri="{FF2B5EF4-FFF2-40B4-BE49-F238E27FC236}">
                <a16:creationId xmlns:a16="http://schemas.microsoft.com/office/drawing/2014/main" id="{D13E6675-AC3D-24F7-F9BB-09AC8806300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15348" y="1343458"/>
            <a:ext cx="6633184" cy="374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6700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AB646F-3BE3-47A3-B14F-9CB84F6BF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C47F1-DAC2-8FF7-2B25-E89E819E1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599"/>
            <a:ext cx="5978072" cy="1481150"/>
          </a:xfrm>
        </p:spPr>
        <p:txBody>
          <a:bodyPr>
            <a:normAutofit/>
          </a:bodyPr>
          <a:lstStyle/>
          <a:p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Next week 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A4051-D2A8-5637-FED1-3A0A5D410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279176"/>
            <a:ext cx="5978072" cy="3415672"/>
          </a:xfrm>
        </p:spPr>
        <p:txBody>
          <a:bodyPr anchor="ctr">
            <a:normAutofit/>
          </a:bodyPr>
          <a:lstStyle/>
          <a:p>
            <a:pPr indent="-305435"/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Models and frameworks of leadership</a:t>
            </a:r>
          </a:p>
          <a:p>
            <a:pPr marL="719455" lvl="1" indent="-269875">
              <a:buFont typeface="Courier New" charset="2"/>
              <a:buChar char="o"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Situational leadership</a:t>
            </a:r>
          </a:p>
          <a:p>
            <a:pPr marL="719455" lvl="1" indent="-269875">
              <a:buFont typeface="Courier New" charset="2"/>
              <a:buChar char="o"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Transformational leadership</a:t>
            </a:r>
          </a:p>
          <a:p>
            <a:pPr marL="719455" lvl="1" indent="-269875">
              <a:buFont typeface="Courier New" charset="2"/>
              <a:buChar char="o"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Authentic leadership</a:t>
            </a:r>
          </a:p>
          <a:p>
            <a:pPr marL="719455" lvl="1" indent="-269875">
              <a:buFont typeface="Courier New" charset="2"/>
              <a:buChar char="o"/>
            </a:pPr>
            <a:r>
              <a:rPr lang="en-GB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Leadership traits and styles</a:t>
            </a:r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A1E6E495-ADB4-460D-426D-DB41093587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068" r="9500" b="-3"/>
          <a:stretch/>
        </p:blipFill>
        <p:spPr>
          <a:xfrm>
            <a:off x="7620351" y="10"/>
            <a:ext cx="4571649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0BE7827-5B1A-4F37-BF70-19F7C5C6B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7386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2">
    <a:dk1>
      <a:sysClr val="windowText" lastClr="000000"/>
    </a:dk1>
    <a:lt1>
      <a:sysClr val="window" lastClr="FFFFFF"/>
    </a:lt1>
    <a:dk2>
      <a:srgbClr val="454551"/>
    </a:dk2>
    <a:lt2>
      <a:srgbClr val="E3E3E5"/>
    </a:lt2>
    <a:accent1>
      <a:srgbClr val="FE09E3"/>
    </a:accent1>
    <a:accent2>
      <a:srgbClr val="00ACF5"/>
    </a:accent2>
    <a:accent3>
      <a:srgbClr val="55CB72"/>
    </a:accent3>
    <a:accent4>
      <a:srgbClr val="EFC926"/>
    </a:accent4>
    <a:accent5>
      <a:srgbClr val="969696"/>
    </a:accent5>
    <a:accent6>
      <a:srgbClr val="D54773"/>
    </a:accent6>
    <a:hlink>
      <a:srgbClr val="6B9F25"/>
    </a:hlink>
    <a:folHlink>
      <a:srgbClr val="8C8C8C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1500D6A-2351-4999-8535-BAEE76BEBBA1}">
  <ds:schemaRefs>
    <ds:schemaRef ds:uri="71af3243-3dd4-4a8d-8c0d-dd76da1f02a5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6AD9097-A2B5-4C04-81F1-551065E5A159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54E3773-7FFA-4BE5-A2D7-AF8334D6FE0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SlateVTI</vt:lpstr>
      <vt:lpstr>Leading and Developing People</vt:lpstr>
      <vt:lpstr>ABOUT ME</vt:lpstr>
      <vt:lpstr>WHO ARE YOU?</vt:lpstr>
      <vt:lpstr>What are we learning?</vt:lpstr>
      <vt:lpstr>Content</vt:lpstr>
      <vt:lpstr>Tutorial Support &amp; Assignment </vt:lpstr>
      <vt:lpstr>PowerPoint Presentation</vt:lpstr>
      <vt:lpstr>Lollipop Moments</vt:lpstr>
      <vt:lpstr>Thoughts?</vt:lpstr>
      <vt:lpstr>Locate Yourself</vt:lpstr>
      <vt:lpstr>Group Work</vt:lpstr>
      <vt:lpstr>Leadership</vt:lpstr>
      <vt:lpstr>Leadership effectiveness</vt:lpstr>
      <vt:lpstr>Leadership Strategies</vt:lpstr>
      <vt:lpstr>The Business Environment</vt:lpstr>
      <vt:lpstr>Analysing the Business Environment</vt:lpstr>
      <vt:lpstr>Next week 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/>
  <cp:revision>1</cp:revision>
  <dcterms:created xsi:type="dcterms:W3CDTF">2024-01-26T16:47:14Z</dcterms:created>
  <dcterms:modified xsi:type="dcterms:W3CDTF">2024-01-28T22:07:32Z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