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C6B2F2-B749-B3D8-7790-AA4212B9C9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45E755-0404-56C4-8733-E48B26E260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6A1A29-0183-3B9A-E05B-D88F45126D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D4AF9-CE1F-4B56-97DB-88CE22F8A388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62E9B6-74ED-5679-9153-021A6D8EA6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6E3E7-28D0-A405-82F8-3C68E67BC9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1F753-3F47-42FB-814E-8BB9E7118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618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D1EE-88D9-21BD-0EDC-C59F9B815E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220D8-AF86-5898-6603-C1DC4101E2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AF51A4-84B4-1DB9-6FE2-E14A499107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D4AF9-CE1F-4B56-97DB-88CE22F8A388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E0CF61-94D4-6841-AE7A-F669C5D58E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23D92F-F88D-1018-8F85-D34643525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1F753-3F47-42FB-814E-8BB9E7118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0041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8314D-91EC-933D-A8EA-52116A5DE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F06BE9-5502-9608-F22F-DA7E5C3049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8C09F4-4072-7A21-32C0-75DEE3E5E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D4AF9-CE1F-4B56-97DB-88CE22F8A388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764569-2288-80CE-CB70-FEC720EF1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1A510-670A-7F06-FA28-EB0DFCEE94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1F753-3F47-42FB-814E-8BB9E7118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7603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49F6F-10BD-ECA5-6DC1-CBDC2AD1C2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B99C3B-7140-5925-0565-2647F8C11E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0FA3E3-4038-874D-4A74-EB31E4F134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31BDF9-48BA-A85A-5E61-77D2FDAC5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D4AF9-CE1F-4B56-97DB-88CE22F8A388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88A300-6A34-D4AF-D54B-D048FF8096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17932A-B7D3-C1C6-28A8-0FE5EA3A3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1F753-3F47-42FB-814E-8BB9E7118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3458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AC2F7A-A041-9181-9781-C4B976F5C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A61FBB-165A-DF0A-D67B-E9EC089A75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2F5548-8CB4-6015-2A40-51866E92BB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F5187F-0EA8-005E-539F-579B9437E9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247286-09A6-136C-6567-1986EE90494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F2FE05-E4FA-F4B6-B958-528B4F634D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D4AF9-CE1F-4B56-97DB-88CE22F8A388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07A318-C5B1-CF48-1C00-53E320546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9317BC-C94D-4767-6F77-DC704C716B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1F753-3F47-42FB-814E-8BB9E7118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2448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45F98-9085-596D-FDD3-872D3CED2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F8DD2D-6B61-323C-74DB-3845CF6827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D4AF9-CE1F-4B56-97DB-88CE22F8A388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1720F1-28A8-A79A-0ADD-2565B2EB1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5A240D-D6C3-7E37-D1DB-2F5403721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1F753-3F47-42FB-814E-8BB9E7118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8043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C145E-8686-7630-8D4F-62B8B7F5A7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D4AF9-CE1F-4B56-97DB-88CE22F8A388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D50A27-4C18-7894-446D-B5FDF57A96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700EBF-5BE4-C34F-DF2F-1D2ECF9553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1F753-3F47-42FB-814E-8BB9E7118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8832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B530B-EA77-E800-B82A-C20EDC39B7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BCE58-C3DE-9B0A-1889-0D0FB85DBD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1602BF-E04A-0554-84A3-2B664655CD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1ADB8F-A7B9-49B8-28C2-D1207660C3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D4AF9-CE1F-4B56-97DB-88CE22F8A388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5A09D9-E7C5-B7FC-5E64-48ED07BC82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DF3237-333F-8B33-F1F3-1940DAEF79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1F753-3F47-42FB-814E-8BB9E7118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0015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95085-1AD2-499B-328F-93DA97E6A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706C8C-923D-3C72-63B1-0F5255C5DB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D73F93-EAC0-9844-C39B-6E0DC4B667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2EF5F6-6577-C143-2B5F-A94FF495C8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D4AF9-CE1F-4B56-97DB-88CE22F8A388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F76CE0-7A98-07A5-02F7-15F56FF0ED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1F9100-6F21-B78B-9E6D-9098BB8F69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1F753-3F47-42FB-814E-8BB9E7118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7395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DA9AA-1506-1288-9F3B-4BE31666C4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7408DD-E4EC-3C23-7C5B-21F43B012A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F78977-F950-52D5-58CB-C363657EC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D4AF9-CE1F-4B56-97DB-88CE22F8A388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BDC7E9-FF23-56C3-1204-D90418CC2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0BBF95-750E-03AB-CAFA-F25A3DA77E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1F753-3F47-42FB-814E-8BB9E7118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729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88C334-F180-90B7-C0E4-5806823B20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FCFB7C-0F13-2C0E-8EDA-C27666C153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84B5E9-A382-2CE0-36F0-C615FC485A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D4AF9-CE1F-4B56-97DB-88CE22F8A388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128909-E981-4296-1163-699BFE8163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C632B9-A3D1-59EB-82CB-1AF037BE6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1F753-3F47-42FB-814E-8BB9E7118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0525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9D7F67-6D63-8255-EE4C-4AFB6C57A4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0C809E-8D57-1B72-FEF3-7B6FC33554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908877-9276-B796-6AE3-906FA97405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DD4AF9-CE1F-4B56-97DB-88CE22F8A388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95F378-F66E-EBE8-D883-698088CAAF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753447-7ECA-EDCA-D8A5-76F4890BB5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61F753-3F47-42FB-814E-8BB9E7118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0614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2A78CCA-9AFE-2706-60A7-5CC52D97306B}"/>
              </a:ext>
            </a:extLst>
          </p:cNvPr>
          <p:cNvSpPr txBox="1"/>
          <p:nvPr/>
        </p:nvSpPr>
        <p:spPr>
          <a:xfrm>
            <a:off x="3048000" y="1498119"/>
            <a:ext cx="6096000" cy="38617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Foreign Languages and Cultural Awareness BMIH5003</a:t>
            </a: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Spanish Introduction Video</a:t>
            </a: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name: Viktoria Benko</a:t>
            </a: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number: 2130343</a:t>
            </a: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Lecture name: Rodrigo Aguilera</a:t>
            </a: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13336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C9F3F2D3-6731-5D3B-43BA-53B502F3ED1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12500" r="12500"/>
          <a:stretch>
            <a:fillRect/>
          </a:stretch>
        </p:blipFill>
        <p:spPr>
          <a:xfrm>
            <a:off x="3566160" y="995680"/>
            <a:ext cx="5049520" cy="461264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305333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125"/>
    </mc:Choice>
    <mc:Fallback>
      <p:transition spd="slow" advTm="321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</Words>
  <Application>Microsoft Office PowerPoint</Application>
  <PresentationFormat>Widescreen</PresentationFormat>
  <Paragraphs>9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Viktoria Benko</dc:creator>
  <cp:lastModifiedBy>Viktoria Benko</cp:lastModifiedBy>
  <cp:revision>1</cp:revision>
  <dcterms:created xsi:type="dcterms:W3CDTF">2023-05-18T06:39:58Z</dcterms:created>
  <dcterms:modified xsi:type="dcterms:W3CDTF">2023-05-18T07:14:27Z</dcterms:modified>
</cp:coreProperties>
</file>