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39448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409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9282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669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46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31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86613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5110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95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10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5700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3120F905-B499-4275-8C71-8A44187682CD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20C12E7-07CD-4725-A458-FF7589A4839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8065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57280-BD2D-43EA-BCF7-4F3BC43D60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Fact Finding and Poster Preparation Power Hour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D9892D-0B52-48F1-86C6-630C3ACC76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226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40A72-28C3-47AC-9497-613FF26B1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800" i="1" dirty="0"/>
              <a:t>Assessment 1 (Group Poster Presentation)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6C4F6-CDE8-43AF-8388-101BA327A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1429" y="3429000"/>
            <a:ext cx="8770571" cy="3651504"/>
          </a:xfrm>
        </p:spPr>
        <p:txBody>
          <a:bodyPr/>
          <a:lstStyle/>
          <a:p>
            <a:pPr marL="0" indent="0">
              <a:buNone/>
            </a:pPr>
            <a:r>
              <a:rPr lang="en-GB" i="1" dirty="0"/>
              <a:t>- Research in a collaborative manner on a thematic area relating to Judaism.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 poster must identify the historical significance of your chosen area and evaluate the influence on Judaism (for example, who are they/what is it, why do they/it matter and for whom do they/it matter to, what is the significance from an ancient and modern perspective?) including a Bibliography of used material.</a:t>
            </a:r>
          </a:p>
        </p:txBody>
      </p:sp>
    </p:spTree>
    <p:extLst>
      <p:ext uri="{BB962C8B-B14F-4D97-AF65-F5344CB8AC3E}">
        <p14:creationId xmlns:p14="http://schemas.microsoft.com/office/powerpoint/2010/main" val="290960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E508-2EAD-47D6-827D-0F2471D0C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Poster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9F95F-0083-4DE0-9E52-37D5C84A1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1478" y="1967060"/>
            <a:ext cx="8770571" cy="365150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sz="3600" dirty="0"/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3600" dirty="0"/>
              <a:t>The Role of the Temple in Judaism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3600" dirty="0"/>
              <a:t>The Synagogue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3600" dirty="0"/>
              <a:t>Jewish </a:t>
            </a:r>
            <a:r>
              <a:rPr lang="en-GB" sz="3600" dirty="0" err="1"/>
              <a:t>Halakhah</a:t>
            </a:r>
            <a:r>
              <a:rPr lang="en-GB" sz="3600" dirty="0"/>
              <a:t>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3600" dirty="0"/>
              <a:t>Marriage and Divorce Laws in Judaism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965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ADE9A-D994-4DED-94F0-7F6213B7F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Collating your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D41C0-AC94-48B3-88C1-6BE7C9A36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184" y="2551522"/>
            <a:ext cx="8770571" cy="3651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Research 5 facts related to </a:t>
            </a:r>
            <a:r>
              <a:rPr lang="en-GB" b="1" dirty="0"/>
              <a:t>each</a:t>
            </a:r>
            <a:r>
              <a:rPr lang="en-GB" dirty="0"/>
              <a:t> of the Assessment topics: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Role of the Temple in Judaism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Synagogue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Jewish </a:t>
            </a:r>
            <a:r>
              <a:rPr lang="en-GB" dirty="0" err="1"/>
              <a:t>Halakhah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Marriage and Divorce Laws in Judaism</a:t>
            </a:r>
          </a:p>
        </p:txBody>
      </p:sp>
    </p:spTree>
    <p:extLst>
      <p:ext uri="{BB962C8B-B14F-4D97-AF65-F5344CB8AC3E}">
        <p14:creationId xmlns:p14="http://schemas.microsoft.com/office/powerpoint/2010/main" val="3590725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E0757-B078-4085-90FA-D12D726D9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D1A58-CD9C-405B-B8B7-1690563ED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393" y="2903188"/>
            <a:ext cx="8770571" cy="3651504"/>
          </a:xfrm>
        </p:spPr>
        <p:txBody>
          <a:bodyPr>
            <a:noAutofit/>
          </a:bodyPr>
          <a:lstStyle/>
          <a:p>
            <a:r>
              <a:rPr lang="en-GB" sz="2800" dirty="0"/>
              <a:t>Discuss in groups what facts you discovered about each topic</a:t>
            </a:r>
          </a:p>
          <a:p>
            <a:r>
              <a:rPr lang="en-GB" sz="2800" dirty="0"/>
              <a:t>Which primary sources did you find?</a:t>
            </a:r>
          </a:p>
          <a:p>
            <a:r>
              <a:rPr lang="en-GB" sz="2800" dirty="0"/>
              <a:t>Which topic do you think you might find most / least interesting?</a:t>
            </a:r>
          </a:p>
          <a:p>
            <a:r>
              <a:rPr lang="en-GB" sz="2800" dirty="0"/>
              <a:t>Are there any facts that you could share with each other? </a:t>
            </a:r>
          </a:p>
        </p:txBody>
      </p:sp>
    </p:spTree>
    <p:extLst>
      <p:ext uri="{BB962C8B-B14F-4D97-AF65-F5344CB8AC3E}">
        <p14:creationId xmlns:p14="http://schemas.microsoft.com/office/powerpoint/2010/main" val="124370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8F2EA-D646-4409-B118-D3C097964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 or Word Cloud your facts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5E46F8-5B30-4D3A-BD75-90727A653B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5818" y="2648932"/>
            <a:ext cx="6550121" cy="3244261"/>
          </a:xfrm>
        </p:spPr>
      </p:pic>
    </p:spTree>
    <p:extLst>
      <p:ext uri="{BB962C8B-B14F-4D97-AF65-F5344CB8AC3E}">
        <p14:creationId xmlns:p14="http://schemas.microsoft.com/office/powerpoint/2010/main" val="981738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65F61-9689-4138-8C9E-272505F87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4334" y="1511026"/>
            <a:ext cx="8770571" cy="1560716"/>
          </a:xfrm>
        </p:spPr>
        <p:txBody>
          <a:bodyPr/>
          <a:lstStyle/>
          <a:p>
            <a:r>
              <a:rPr lang="en-GB" dirty="0"/>
              <a:t>Biblical Referencing PowerPoint</a:t>
            </a:r>
          </a:p>
        </p:txBody>
      </p:sp>
    </p:spTree>
    <p:extLst>
      <p:ext uri="{BB962C8B-B14F-4D97-AF65-F5344CB8AC3E}">
        <p14:creationId xmlns:p14="http://schemas.microsoft.com/office/powerpoint/2010/main" val="105990096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54</TotalTime>
  <Words>197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Century Schoolbook</vt:lpstr>
      <vt:lpstr>Corbel</vt:lpstr>
      <vt:lpstr>Wingdings</vt:lpstr>
      <vt:lpstr>Feathered</vt:lpstr>
      <vt:lpstr>Assessment Fact Finding and Poster Preparation Power Hour</vt:lpstr>
      <vt:lpstr>Assessment 1 (Group Poster Presentation) </vt:lpstr>
      <vt:lpstr>Thematic Poster Choices</vt:lpstr>
      <vt:lpstr>Collating your Research</vt:lpstr>
      <vt:lpstr>Group Work</vt:lpstr>
      <vt:lpstr>Mind Map or Word Cloud your facts</vt:lpstr>
      <vt:lpstr>Biblical Referencing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Hour</dc:title>
  <dc:creator>Jessica Keady</dc:creator>
  <cp:lastModifiedBy>Jessica Keady</cp:lastModifiedBy>
  <cp:revision>5</cp:revision>
  <dcterms:created xsi:type="dcterms:W3CDTF">2018-10-21T14:24:13Z</dcterms:created>
  <dcterms:modified xsi:type="dcterms:W3CDTF">2018-10-21T15:18:36Z</dcterms:modified>
</cp:coreProperties>
</file>