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24"/>
  </p:normalViewPr>
  <p:slideViewPr>
    <p:cSldViewPr snapToGrid="0" snapToObjects="1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F7071-2B50-552B-C881-707ED90D5F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0B47EA-EE45-1945-4D4F-C493478B1D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1A54E-CB0C-9259-195C-2952CF980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45C10-9543-8D1B-1A09-942708D62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F2977-03CA-5533-9A90-35BA3B606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872302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C39E3-C0F2-7124-815A-7EC17D258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5460F-9F50-BA07-00A8-344C7CD2F9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58F4A9-C115-DCEF-BB9C-6765DF73D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B5AC47-66CC-94EE-8C2F-90427E999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6E4964-14EF-A4C2-C2ED-2C520834E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38348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D0681-FB2B-7D40-7E41-49BA02959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2B2194-0EAF-805D-6987-416B7B3112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B057B-AA78-B110-60D0-324747162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B038C-8155-3765-BBFC-9C18C225C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E6D26-6017-E998-B00D-30A5C62F1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69078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5E1D1-EFFB-E70F-FD6B-F7091FC0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CDCAC-6706-2045-7E27-BDB68843EE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69B84D-069F-21F8-A560-0A0055829A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89F554-D63A-6AE3-9819-475390756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6574E2-9AA8-6626-E164-EAF41782B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019EFD-8D53-6F72-A4FB-96221B917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87862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9E825-DF19-B269-372C-3EB2A761A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27BFDD-E381-3341-6ACD-CB28C5A51F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B38B58-85AD-08CF-3CED-0E7487E610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0E282F-D389-A3E0-47FF-4FAFEB979D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0DF5A3-6CAB-7159-844B-014B1588C9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CF8944-DDEE-7C7A-5A08-295777B0C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367D18-71BA-5295-A59E-5CE688339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1B39C0-D9EC-8A3E-7ABC-5CAF684F8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26743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C1914-7929-3421-CEAA-5865C557C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2A36F8-1ACB-02A1-91A2-47CD4F055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54BB4B-23CA-1C57-341E-D050C26D3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B64554-AA9F-0120-7E19-88940026C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966956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C96EAC-D2F5-D9E1-CEEA-53F68C714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614625-1068-4CD0-92E0-A024FCD8C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78D513-EC8A-B537-84AD-D2963FB13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8210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CC4DA-D9A9-86B8-452F-06C717C23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C665B-42CA-491F-6380-4B2F9CD3D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3C03A3-FD19-A879-5CE6-8F822921B1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6AB384-80DB-105E-F63E-0B0EA6FD8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F9626F-B2B9-EC56-2585-1A8DAF18F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06EF0-A908-F2D9-74C1-51A40A5E0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11487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1E840-708B-94B1-0061-1056DC643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C1DEF1-88F6-9F3A-89F5-4CD01F87CC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570651-A1D9-8705-450A-DB8A2D93C6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0A35A0-3EBD-1C1B-1D94-C1695185E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8BBEEE-3E70-0692-FAA8-70850C6B5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C94C1B-A916-F5F8-E978-7C4866509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27482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996E4-6CB9-8569-13D1-02D641FC2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52477F-4F24-B29F-90A5-01339C6173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0A9F7D-89F1-2E92-7573-570FD4A62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D3E1E-96DB-9DA2-034F-238DF7B30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25984F-8764-0998-B5D5-2220C7304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76579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E10222-E754-1F06-48B2-1A11FC21AB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1B5568-B9DC-B3F0-2517-9B4F689490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310F8-CD04-49BE-A6A0-6A2759B2B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CE044-9EF5-1F68-6996-CD75061C5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2109E-5A0D-FFEF-5AB9-9A7C1A03D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17536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797AF1-FF0E-D01C-4350-FEC3AB385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DA7E1-7729-66B0-373C-F8C38448D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BC4FB7-13CC-F2B7-8BDE-2FF1647AF2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23D68A-D871-7540-B8A3-ECB4E2816E3B}" type="datetimeFigureOut">
              <a:rPr lang="en-RO" smtClean="0"/>
              <a:t>23.06.2022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AFCE34-3B8A-A51C-E300-EAB8DD3C06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AEFFE8-6E0F-DC90-89D3-1D1DFDCD24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E4AF07-B845-9F40-BAF3-E7E466D34FE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61317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38799-5B0C-CDBD-2E3E-564EF064DF3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RO" dirty="0"/>
              <a:t>Alexandru Cosmin Stancu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656C4-3D3D-F320-EA72-3BD43BF79A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RO" dirty="0"/>
              <a:t>2025077@student.uwtsd.ac.uk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97513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iamond 3">
            <a:extLst>
              <a:ext uri="{FF2B5EF4-FFF2-40B4-BE49-F238E27FC236}">
                <a16:creationId xmlns:a16="http://schemas.microsoft.com/office/drawing/2014/main" id="{B00BC5A1-0A0E-C9EC-9243-A778327BFBF8}"/>
              </a:ext>
            </a:extLst>
          </p:cNvPr>
          <p:cNvSpPr/>
          <p:nvPr/>
        </p:nvSpPr>
        <p:spPr>
          <a:xfrm>
            <a:off x="3970421" y="1347537"/>
            <a:ext cx="4030579" cy="4211052"/>
          </a:xfrm>
          <a:prstGeom prst="diamond">
            <a:avLst/>
          </a:prstGeom>
          <a:gradFill flip="none" rotWithShape="1">
            <a:gsLst>
              <a:gs pos="0">
                <a:schemeClr val="accent4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4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4">
                  <a:lumMod val="40000"/>
                  <a:lumOff val="6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sp>
        <p:nvSpPr>
          <p:cNvPr id="8" name="Diamond 7">
            <a:extLst>
              <a:ext uri="{FF2B5EF4-FFF2-40B4-BE49-F238E27FC236}">
                <a16:creationId xmlns:a16="http://schemas.microsoft.com/office/drawing/2014/main" id="{A7832B2D-B148-BEE8-994E-DE38D88BB2BF}"/>
              </a:ext>
            </a:extLst>
          </p:cNvPr>
          <p:cNvSpPr/>
          <p:nvPr/>
        </p:nvSpPr>
        <p:spPr>
          <a:xfrm>
            <a:off x="4337383" y="1664242"/>
            <a:ext cx="3296653" cy="3577642"/>
          </a:xfrm>
          <a:prstGeom prst="diamond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RO"/>
          </a:p>
        </p:txBody>
      </p:sp>
      <p:pic>
        <p:nvPicPr>
          <p:cNvPr id="7" name="Graphic 6" descr="Alarm clock with solid fill">
            <a:extLst>
              <a:ext uri="{FF2B5EF4-FFF2-40B4-BE49-F238E27FC236}">
                <a16:creationId xmlns:a16="http://schemas.microsoft.com/office/drawing/2014/main" id="{141077A0-BA96-6015-0B0D-69358705C5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78440" y="2421731"/>
            <a:ext cx="2014537" cy="201453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BE616AA-2336-8439-681E-F15992B0C7DA}"/>
              </a:ext>
            </a:extLst>
          </p:cNvPr>
          <p:cNvSpPr/>
          <p:nvPr/>
        </p:nvSpPr>
        <p:spPr>
          <a:xfrm rot="18827059">
            <a:off x="4265508" y="445765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Wake up</a:t>
            </a:r>
            <a:endParaRPr lang="en-RO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Life </a:t>
            </a:r>
            <a:r>
              <a:rPr lang="en-RO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is short !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1276744-1E29-1BCF-032C-CAA873BE673D}"/>
              </a:ext>
            </a:extLst>
          </p:cNvPr>
          <p:cNvSpPr/>
          <p:nvPr/>
        </p:nvSpPr>
        <p:spPr>
          <a:xfrm rot="18826909">
            <a:off x="3297201" y="1806553"/>
            <a:ext cx="227504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Despierta</a:t>
            </a:r>
          </a:p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 vida es corta !</a:t>
            </a:r>
          </a:p>
        </p:txBody>
      </p:sp>
    </p:spTree>
    <p:extLst>
      <p:ext uri="{BB962C8B-B14F-4D97-AF65-F5344CB8AC3E}">
        <p14:creationId xmlns:p14="http://schemas.microsoft.com/office/powerpoint/2010/main" val="17325394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</TotalTime>
  <Words>24</Words>
  <Application>Microsoft Macintosh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Alexandru Cosmin Stancu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Alexandru Cosmin Stancu</dc:title>
  <dc:creator>cosmin stancu</dc:creator>
  <cp:lastModifiedBy>cosmin stancu</cp:lastModifiedBy>
  <cp:revision>2</cp:revision>
  <dcterms:created xsi:type="dcterms:W3CDTF">2022-06-22T10:59:19Z</dcterms:created>
  <dcterms:modified xsi:type="dcterms:W3CDTF">2022-06-23T08:50:56Z</dcterms:modified>
</cp:coreProperties>
</file>