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16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5741"/>
  </p:normalViewPr>
  <p:slideViewPr>
    <p:cSldViewPr snapToGrid="0" snapToObjects="1">
      <p:cViewPr varScale="1">
        <p:scale>
          <a:sx n="72" d="100"/>
          <a:sy n="72" d="100"/>
        </p:scale>
        <p:origin x="63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40978-5FD8-514C-9D46-916C79BFC8C9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37A38A-C025-264B-8689-2DB5D18B1B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7990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40978-5FD8-514C-9D46-916C79BFC8C9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37A38A-C025-264B-8689-2DB5D18B1B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2883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40978-5FD8-514C-9D46-916C79BFC8C9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37A38A-C025-264B-8689-2DB5D18B1B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05634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40978-5FD8-514C-9D46-916C79BFC8C9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37A38A-C025-264B-8689-2DB5D18B1B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72039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40978-5FD8-514C-9D46-916C79BFC8C9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37A38A-C025-264B-8689-2DB5D18B1B8A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30095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40978-5FD8-514C-9D46-916C79BFC8C9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37A38A-C025-264B-8689-2DB5D18B1B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11544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40978-5FD8-514C-9D46-916C79BFC8C9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37A38A-C025-264B-8689-2DB5D18B1B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831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40978-5FD8-514C-9D46-916C79BFC8C9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37A38A-C025-264B-8689-2DB5D18B1B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777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tx1">
              <a:lumMod val="8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54640978-5FD8-514C-9D46-916C79BFC8C9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37A38A-C025-264B-8689-2DB5D18B1B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3651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40978-5FD8-514C-9D46-916C79BFC8C9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37A38A-C025-264B-8689-2DB5D18B1B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0133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40978-5FD8-514C-9D46-916C79BFC8C9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37A38A-C025-264B-8689-2DB5D18B1B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45537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chemeClr val="bg2">
              <a:lumMod val="60000"/>
              <a:lumOff val="40000"/>
              <a:alpha val="15000"/>
            </a:schemeClr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54640978-5FD8-514C-9D46-916C79BFC8C9}" type="datetimeFigureOut">
              <a:rPr lang="en-US" smtClean="0"/>
              <a:t>11/10/2022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804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6337A38A-C025-264B-8689-2DB5D18B1B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02137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mailto:Rodrigo.faguilera@uwtsd.ac.uk" TargetMode="External"/><Relationship Id="rId3" Type="http://schemas.microsoft.com/office/2007/relationships/media" Target="../media/media2.m4a"/><Relationship Id="rId7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5" Type="http://schemas.microsoft.com/office/2007/relationships/media" Target="../media/media3.m4a"/><Relationship Id="rId10" Type="http://schemas.openxmlformats.org/officeDocument/2006/relationships/image" Target="../media/image1.png"/><Relationship Id="rId4" Type="http://schemas.openxmlformats.org/officeDocument/2006/relationships/audio" Target="../media/media2.m4a"/><Relationship Id="rId9" Type="http://schemas.openxmlformats.org/officeDocument/2006/relationships/hyperlink" Target="mailto:2112453@student.uwtsd.ac.uk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29DF1B7-C9C1-494E-805B-36EAF98374B2}"/>
              </a:ext>
            </a:extLst>
          </p:cNvPr>
          <p:cNvSpPr txBox="1"/>
          <p:nvPr/>
        </p:nvSpPr>
        <p:spPr>
          <a:xfrm>
            <a:off x="1169043" y="1134318"/>
            <a:ext cx="10266744" cy="43980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Foreign Languages &amp; Cultural Awareness</a:t>
            </a:r>
            <a:endParaRPr lang="en-GB" sz="2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Spanish-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Espanol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BMIH5003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Rodrigo Aguilera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hotel management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b="1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Rodrigo.faguilera@uwtsd.ac.uk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u="none" strike="noStrike" dirty="0">
                <a:solidFill>
                  <a:srgbClr val="4472C4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u="none" strike="noStrike" dirty="0">
                <a:solidFill>
                  <a:srgbClr val="4472C4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Khaled Bin Shams Chowdhury</a:t>
            </a: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Email: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2112453@student.uwtsd.ac.uk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ID: 2112453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" name="khaledRecorded Sound">
            <a:hlinkClick r:id="" action="ppaction://media"/>
            <a:extLst>
              <a:ext uri="{FF2B5EF4-FFF2-40B4-BE49-F238E27FC236}">
                <a16:creationId xmlns:a16="http://schemas.microsoft.com/office/drawing/2014/main" id="{0D364CDB-BE2B-D028-F3EC-0B09C82362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4F87346-1BA1-86E2-AFF6-9993C9D8B5D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  <p:pic>
        <p:nvPicPr>
          <p:cNvPr id="4" name="khaledRecorded Sound">
            <a:hlinkClick r:id="" action="ppaction://media"/>
            <a:extLst>
              <a:ext uri="{FF2B5EF4-FFF2-40B4-BE49-F238E27FC236}">
                <a16:creationId xmlns:a16="http://schemas.microsoft.com/office/drawing/2014/main" id="{DD8801FA-C6E4-C4D8-CEC1-D8D7AE85DBF7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9871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57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415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7993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D8F3D81-2FDA-2941-BAF6-8E39521140E3}"/>
              </a:ext>
            </a:extLst>
          </p:cNvPr>
          <p:cNvSpPr txBox="1"/>
          <p:nvPr/>
        </p:nvSpPr>
        <p:spPr>
          <a:xfrm>
            <a:off x="532797" y="723418"/>
            <a:ext cx="11444288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1" i="0" u="sng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DIALOGO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1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s-ES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s-ES" dirty="0">
              <a:solidFill>
                <a:srgbClr val="000000"/>
              </a:solidFill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Buenos días! Hotel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highlight>
                  <a:srgbClr val="00FF00"/>
                </a:highlight>
                <a:uFillTx/>
                <a:latin typeface="Calibri"/>
              </a:rPr>
              <a:t>C</a:t>
            </a:r>
            <a:r>
              <a:rPr lang="es-ES" dirty="0">
                <a:highlight>
                  <a:srgbClr val="00FF00"/>
                </a:highlight>
              </a:rPr>
              <a:t>orona Plaza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Como le puedo ayudar?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I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help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you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  <a:endParaRPr lang="es-ES" sz="1800" b="0" i="1" u="none" strike="noStrike" kern="1200" cap="none" spc="0" baseline="0" dirty="0">
              <a:solidFill>
                <a:srgbClr val="FF0000"/>
              </a:solidFill>
              <a:highlight>
                <a:srgbClr val="00FF00"/>
              </a:highlight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Buenos días! Me gustaría reservar una habitación en el hotel.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Make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a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reservation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bien. Como se llama usted?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Me llamo </a:t>
            </a:r>
            <a:r>
              <a:rPr lang="es-ES" dirty="0" err="1">
                <a:highlight>
                  <a:srgbClr val="00FF00"/>
                </a:highlight>
              </a:rPr>
              <a:t>Khaled</a:t>
            </a:r>
            <a:r>
              <a:rPr lang="es-ES" dirty="0">
                <a:highlight>
                  <a:srgbClr val="00FF00"/>
                </a:highlight>
              </a:rPr>
              <a:t> </a:t>
            </a:r>
            <a:r>
              <a:rPr lang="es-ES" dirty="0" err="1">
                <a:highlight>
                  <a:srgbClr val="00FF00"/>
                </a:highlight>
              </a:rPr>
              <a:t>Chowdhury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</a:t>
            </a:r>
            <a:endParaRPr lang="es-ES" sz="1800" b="0" i="0" u="none" strike="noStrike" kern="1200" cap="none" spc="0" baseline="0" dirty="0">
              <a:solidFill>
                <a:srgbClr val="000000"/>
              </a:solidFill>
              <a:highlight>
                <a:srgbClr val="00FF00"/>
              </a:highlight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 </a:t>
            </a:r>
            <a:r>
              <a:rPr lang="es-ES" dirty="0">
                <a:highlight>
                  <a:srgbClr val="00FF00"/>
                </a:highlight>
              </a:rPr>
              <a:t>Señor </a:t>
            </a:r>
            <a:r>
              <a:rPr lang="es-ES" dirty="0" err="1">
                <a:highlight>
                  <a:srgbClr val="00FF00"/>
                </a:highlight>
              </a:rPr>
              <a:t>Khaled</a:t>
            </a:r>
            <a:r>
              <a:rPr lang="es-ES" dirty="0">
                <a:highlight>
                  <a:srgbClr val="00FF00"/>
                </a:highlight>
              </a:rPr>
              <a:t> </a:t>
            </a:r>
            <a:r>
              <a:rPr lang="es-ES" dirty="0" err="1">
                <a:highlight>
                  <a:srgbClr val="00FF00"/>
                </a:highlight>
              </a:rPr>
              <a:t>Chowdhury</a:t>
            </a:r>
            <a:r>
              <a:rPr lang="es-ES" dirty="0"/>
              <a:t>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Para cuantas personas?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for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people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Para </a:t>
            </a:r>
            <a:r>
              <a:rPr lang="es-ES" dirty="0">
                <a:highlight>
                  <a:srgbClr val="00FF00"/>
                </a:highlight>
              </a:rPr>
              <a:t>tres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personas. </a:t>
            </a:r>
            <a:endParaRPr lang="es-ES" sz="1800" b="0" i="0" u="none" strike="noStrike" kern="1200" cap="none" spc="0" baseline="0" dirty="0">
              <a:solidFill>
                <a:srgbClr val="000000"/>
              </a:solidFill>
              <a:highlight>
                <a:srgbClr val="00FF00"/>
              </a:highlight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Una o dos habitaciones?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</a:t>
            </a:r>
            <a:r>
              <a:rPr lang="es-ES" dirty="0">
                <a:highlight>
                  <a:srgbClr val="00FF00"/>
                </a:highlight>
              </a:rPr>
              <a:t> Dos habitaciones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</a:t>
            </a:r>
            <a:endParaRPr lang="es-ES" sz="1800" b="0" i="0" u="none" strike="noStrike" kern="1200" cap="none" spc="0" baseline="0" dirty="0">
              <a:solidFill>
                <a:srgbClr val="000000"/>
              </a:solidFill>
              <a:highlight>
                <a:srgbClr val="00FF00"/>
              </a:highlight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Cama doble o dos individuales?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(doublé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bed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or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2 singles)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</a:t>
            </a:r>
            <a:r>
              <a:rPr lang="es-ES" dirty="0">
                <a:highlight>
                  <a:srgbClr val="00FF00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 Cama tamaño King.</a:t>
            </a:r>
            <a:endParaRPr lang="es-ES" sz="1800" b="0" i="0" u="none" strike="noStrike" kern="1200" cap="none" spc="0" baseline="0" dirty="0">
              <a:solidFill>
                <a:srgbClr val="000000"/>
              </a:solidFill>
              <a:highlight>
                <a:srgbClr val="00FF00"/>
              </a:highlight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Para que fecha?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</a:t>
            </a:r>
            <a:r>
              <a:rPr lang="es-ES" dirty="0">
                <a:highlight>
                  <a:srgbClr val="00FF00"/>
                </a:highlight>
              </a:rPr>
              <a:t> Para el dos de abril de 2023</a:t>
            </a:r>
            <a:endParaRPr lang="es-ES" sz="1800" b="0" i="0" u="none" strike="noStrike" kern="1200" cap="none" spc="0" baseline="0" dirty="0">
              <a:solidFill>
                <a:srgbClr val="000000"/>
              </a:solidFill>
              <a:highlight>
                <a:srgbClr val="00FF00"/>
              </a:highlight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Por cuantas noches?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nights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</a:t>
            </a:r>
            <a:r>
              <a:rPr lang="es-ES" dirty="0">
                <a:highlight>
                  <a:srgbClr val="00FF00"/>
                </a:highlight>
              </a:rPr>
              <a:t> Por dos noches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</a:t>
            </a:r>
            <a:endParaRPr lang="es-ES" sz="1800" b="0" i="0" u="none" strike="noStrike" kern="1200" cap="none" spc="0" baseline="0" dirty="0">
              <a:solidFill>
                <a:srgbClr val="000000"/>
              </a:solidFill>
              <a:highlight>
                <a:srgbClr val="00FF00"/>
              </a:highlight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Bueno. Todo esta reservado.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Everything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is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reserved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Genial! Muchas Gracias. Adiós.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Muchas gracias. Adiós.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0218071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635D4D"/>
      </a:dk2>
      <a:lt2>
        <a:srgbClr val="D8D6BA"/>
      </a:lt2>
      <a:accent1>
        <a:srgbClr val="9CBEBD"/>
      </a:accent1>
      <a:accent2>
        <a:srgbClr val="D2CB6C"/>
      </a:accent2>
      <a:accent3>
        <a:srgbClr val="9D9A93"/>
      </a:accent3>
      <a:accent4>
        <a:srgbClr val="C89F5D"/>
      </a:accent4>
      <a:accent5>
        <a:srgbClr val="A9A57C"/>
      </a:accent5>
      <a:accent6>
        <a:srgbClr val="95A39D"/>
      </a:accent6>
      <a:hlink>
        <a:srgbClr val="D25814"/>
      </a:hlink>
      <a:folHlink>
        <a:srgbClr val="849A0A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0BDC4BB7-8AF9-46FD-8C32-AB93AC9C410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{67772761-58F5-AD42-90F0-1683B8700A8C}tf10001076</Template>
  <TotalTime>96</TotalTime>
  <Words>257</Words>
  <Application>Microsoft Office PowerPoint</Application>
  <PresentationFormat>Widescreen</PresentationFormat>
  <Paragraphs>31</Paragraphs>
  <Slides>2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Gill Sans MT</vt:lpstr>
      <vt:lpstr>Parcel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Mohammad Arifur Rahman Khan (2022401)</dc:creator>
  <cp:lastModifiedBy>Dell</cp:lastModifiedBy>
  <cp:revision>3</cp:revision>
  <dcterms:created xsi:type="dcterms:W3CDTF">2022-11-09T10:31:01Z</dcterms:created>
  <dcterms:modified xsi:type="dcterms:W3CDTF">2022-11-10T21:39:43Z</dcterms:modified>
</cp:coreProperties>
</file>