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52"/>
  </p:notesMasterIdLst>
  <p:sldIdLst>
    <p:sldId id="256" r:id="rId23"/>
    <p:sldId id="257" r:id="rId24"/>
    <p:sldId id="274" r:id="rId25"/>
    <p:sldId id="277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09" r:id="rId37"/>
    <p:sldId id="269" r:id="rId38"/>
    <p:sldId id="312" r:id="rId39"/>
    <p:sldId id="308" r:id="rId40"/>
    <p:sldId id="289" r:id="rId41"/>
    <p:sldId id="282" r:id="rId42"/>
    <p:sldId id="341" r:id="rId43"/>
    <p:sldId id="340" r:id="rId44"/>
    <p:sldId id="338" r:id="rId45"/>
    <p:sldId id="337" r:id="rId46"/>
    <p:sldId id="356" r:id="rId47"/>
    <p:sldId id="265" r:id="rId48"/>
    <p:sldId id="328" r:id="rId49"/>
    <p:sldId id="302" r:id="rId50"/>
    <p:sldId id="283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2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A94FBFDC-78AC-4F8F-9D8B-CE4E232D169D}"/>
    <pc:docChg chg="custSel addSld delSld modSld sldOrd">
      <pc:chgData name="Stephanie Bradley" userId="bb573b86-6a01-430f-ba3c-43c2b2970490" providerId="ADAL" clId="{A94FBFDC-78AC-4F8F-9D8B-CE4E232D169D}" dt="2024-07-10T20:46:19.979" v="1580" actId="20577"/>
      <pc:docMkLst>
        <pc:docMk/>
      </pc:docMkLst>
      <pc:sldChg chg="modSp mod">
        <pc:chgData name="Stephanie Bradley" userId="bb573b86-6a01-430f-ba3c-43c2b2970490" providerId="ADAL" clId="{A94FBFDC-78AC-4F8F-9D8B-CE4E232D169D}" dt="2024-07-10T07:30:05.386" v="145" actId="404"/>
        <pc:sldMkLst>
          <pc:docMk/>
          <pc:sldMk cId="436309056" sldId="257"/>
        </pc:sldMkLst>
        <pc:spChg chg="mod">
          <ac:chgData name="Stephanie Bradley" userId="bb573b86-6a01-430f-ba3c-43c2b2970490" providerId="ADAL" clId="{A94FBFDC-78AC-4F8F-9D8B-CE4E232D169D}" dt="2024-07-10T07:30:05.386" v="145" actId="404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bb573b86-6a01-430f-ba3c-43c2b2970490" providerId="ADAL" clId="{A94FBFDC-78AC-4F8F-9D8B-CE4E232D169D}" dt="2024-07-10T20:30:44.367" v="1436" actId="2696"/>
        <pc:sldMkLst>
          <pc:docMk/>
          <pc:sldMk cId="900163730" sldId="261"/>
        </pc:sldMkLst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341614678" sldId="261"/>
        </pc:sldMkLst>
      </pc:sldChg>
      <pc:sldChg chg="modSp mod">
        <pc:chgData name="Stephanie Bradley" userId="bb573b86-6a01-430f-ba3c-43c2b2970490" providerId="ADAL" clId="{A94FBFDC-78AC-4F8F-9D8B-CE4E232D169D}" dt="2024-07-10T20:26:20.031" v="1251" actId="20577"/>
        <pc:sldMkLst>
          <pc:docMk/>
          <pc:sldMk cId="1738271695" sldId="265"/>
        </pc:sldMkLst>
        <pc:spChg chg="mod">
          <ac:chgData name="Stephanie Bradley" userId="bb573b86-6a01-430f-ba3c-43c2b2970490" providerId="ADAL" clId="{A94FBFDC-78AC-4F8F-9D8B-CE4E232D169D}" dt="2024-07-10T20:26:20.031" v="1251" actId="20577"/>
          <ac:spMkLst>
            <pc:docMk/>
            <pc:sldMk cId="1738271695" sldId="265"/>
            <ac:spMk id="2" creationId="{5623AF26-A755-AF15-E598-C4512C230DCE}"/>
          </ac:spMkLst>
        </pc:spChg>
      </pc:sldChg>
      <pc:sldChg chg="modSp mod">
        <pc:chgData name="Stephanie Bradley" userId="bb573b86-6a01-430f-ba3c-43c2b2970490" providerId="ADAL" clId="{A94FBFDC-78AC-4F8F-9D8B-CE4E232D169D}" dt="2024-07-10T19:44:51.438" v="755" actId="20577"/>
        <pc:sldMkLst>
          <pc:docMk/>
          <pc:sldMk cId="1038847033" sldId="269"/>
        </pc:sldMkLst>
        <pc:spChg chg="mod">
          <ac:chgData name="Stephanie Bradley" userId="bb573b86-6a01-430f-ba3c-43c2b2970490" providerId="ADAL" clId="{A94FBFDC-78AC-4F8F-9D8B-CE4E232D169D}" dt="2024-07-10T19:44:51.438" v="755" actId="20577"/>
          <ac:spMkLst>
            <pc:docMk/>
            <pc:sldMk cId="1038847033" sldId="269"/>
            <ac:spMk id="3" creationId="{C677ED5D-2B83-A4E5-4641-6C65EB075AC3}"/>
          </ac:spMkLst>
        </pc:spChg>
      </pc:sldChg>
      <pc:sldChg chg="modSp mod">
        <pc:chgData name="Stephanie Bradley" userId="bb573b86-6a01-430f-ba3c-43c2b2970490" providerId="ADAL" clId="{A94FBFDC-78AC-4F8F-9D8B-CE4E232D169D}" dt="2024-07-10T07:30:13.412" v="149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A94FBFDC-78AC-4F8F-9D8B-CE4E232D169D}" dt="2024-07-10T07:30:13.412" v="149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A94FBFDC-78AC-4F8F-9D8B-CE4E232D169D}" dt="2024-07-10T19:33:54.597" v="714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A94FBFDC-78AC-4F8F-9D8B-CE4E232D169D}" dt="2024-07-10T19:33:54.597" v="714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A94FBFDC-78AC-4F8F-9D8B-CE4E232D169D}" dt="2024-07-10T07:35:46.194" v="384" actId="207"/>
        <pc:sldMkLst>
          <pc:docMk/>
          <pc:sldMk cId="2348142600" sldId="283"/>
        </pc:sldMkLst>
        <pc:spChg chg="mod">
          <ac:chgData name="Stephanie Bradley" userId="bb573b86-6a01-430f-ba3c-43c2b2970490" providerId="ADAL" clId="{A94FBFDC-78AC-4F8F-9D8B-CE4E232D169D}" dt="2024-07-10T07:35:46.194" v="384" actId="207"/>
          <ac:spMkLst>
            <pc:docMk/>
            <pc:sldMk cId="2348142600" sldId="283"/>
            <ac:spMk id="2" creationId="{5623AF26-A755-AF15-E598-C4512C230DCE}"/>
          </ac:spMkLst>
        </pc:spChg>
      </pc:sldChg>
      <pc:sldChg chg="modSp mod ord">
        <pc:chgData name="Stephanie Bradley" userId="bb573b86-6a01-430f-ba3c-43c2b2970490" providerId="ADAL" clId="{A94FBFDC-78AC-4F8F-9D8B-CE4E232D169D}" dt="2024-07-10T20:33:56.709" v="1504"/>
        <pc:sldMkLst>
          <pc:docMk/>
          <pc:sldMk cId="1897792545" sldId="287"/>
        </pc:sldMkLst>
        <pc:spChg chg="mod">
          <ac:chgData name="Stephanie Bradley" userId="bb573b86-6a01-430f-ba3c-43c2b2970490" providerId="ADAL" clId="{A94FBFDC-78AC-4F8F-9D8B-CE4E232D169D}" dt="2024-07-10T20:18:42.903" v="1101" actId="20577"/>
          <ac:spMkLst>
            <pc:docMk/>
            <pc:sldMk cId="1897792545" sldId="287"/>
            <ac:spMk id="2" creationId="{6EAA00A2-EC19-3F28-78A0-E84F60035966}"/>
          </ac:spMkLst>
        </pc:spChg>
        <pc:spChg chg="mod">
          <ac:chgData name="Stephanie Bradley" userId="bb573b86-6a01-430f-ba3c-43c2b2970490" providerId="ADAL" clId="{A94FBFDC-78AC-4F8F-9D8B-CE4E232D169D}" dt="2024-07-10T20:18:54.485" v="1130" actId="20577"/>
          <ac:spMkLst>
            <pc:docMk/>
            <pc:sldMk cId="1897792545" sldId="287"/>
            <ac:spMk id="3" creationId="{BBBC9534-5B9B-605C-3C4D-80E82EF48ED5}"/>
          </ac:spMkLst>
        </pc:spChg>
      </pc:sldChg>
      <pc:sldChg chg="modSp del mod">
        <pc:chgData name="Stephanie Bradley" userId="bb573b86-6a01-430f-ba3c-43c2b2970490" providerId="ADAL" clId="{A94FBFDC-78AC-4F8F-9D8B-CE4E232D169D}" dt="2024-07-10T19:52:01.193" v="756" actId="2696"/>
        <pc:sldMkLst>
          <pc:docMk/>
          <pc:sldMk cId="4209394587" sldId="288"/>
        </pc:sldMkLst>
        <pc:spChg chg="mod">
          <ac:chgData name="Stephanie Bradley" userId="bb573b86-6a01-430f-ba3c-43c2b2970490" providerId="ADAL" clId="{A94FBFDC-78AC-4F8F-9D8B-CE4E232D169D}" dt="2024-07-10T07:30:57.332" v="171" actId="20577"/>
          <ac:spMkLst>
            <pc:docMk/>
            <pc:sldMk cId="4209394587" sldId="288"/>
            <ac:spMk id="3" creationId="{07C6FBA4-7F29-2FB7-AAC8-B43466ECC595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3983165764" sldId="290"/>
        </pc:sldMkLst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053766195" sldId="291"/>
        </pc:sldMkLst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563024662" sldId="292"/>
        </pc:sldMkLst>
      </pc:sldChg>
      <pc:sldChg chg="modSp">
        <pc:chgData name="Stephanie Bradley" userId="bb573b86-6a01-430f-ba3c-43c2b2970490" providerId="ADAL" clId="{A94FBFDC-78AC-4F8F-9D8B-CE4E232D169D}" dt="2024-07-10T20:33:01.393" v="1484" actId="20577"/>
        <pc:sldMkLst>
          <pc:docMk/>
          <pc:sldMk cId="2113566562" sldId="292"/>
        </pc:sldMkLst>
        <pc:spChg chg="mod">
          <ac:chgData name="Stephanie Bradley" userId="bb573b86-6a01-430f-ba3c-43c2b2970490" providerId="ADAL" clId="{A94FBFDC-78AC-4F8F-9D8B-CE4E232D169D}" dt="2024-07-10T20:33:01.393" v="1484" actId="20577"/>
          <ac:spMkLst>
            <pc:docMk/>
            <pc:sldMk cId="2113566562" sldId="292"/>
            <ac:spMk id="3" creationId="{A111A801-F759-13DF-5F3C-4FE3B8292E40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935232730" sldId="293"/>
        </pc:sldMkLst>
      </pc:sldChg>
      <pc:sldChg chg="modSp mod">
        <pc:chgData name="Stephanie Bradley" userId="bb573b86-6a01-430f-ba3c-43c2b2970490" providerId="ADAL" clId="{A94FBFDC-78AC-4F8F-9D8B-CE4E232D169D}" dt="2024-07-10T20:30:01.202" v="1433" actId="20577"/>
        <pc:sldMkLst>
          <pc:docMk/>
          <pc:sldMk cId="1846762033" sldId="294"/>
        </pc:sldMkLst>
        <pc:spChg chg="mod">
          <ac:chgData name="Stephanie Bradley" userId="bb573b86-6a01-430f-ba3c-43c2b2970490" providerId="ADAL" clId="{A94FBFDC-78AC-4F8F-9D8B-CE4E232D169D}" dt="2024-07-10T20:30:01.202" v="1433" actId="20577"/>
          <ac:spMkLst>
            <pc:docMk/>
            <pc:sldMk cId="1846762033" sldId="294"/>
            <ac:spMk id="3" creationId="{351E426A-9FC1-B083-5A28-664E14418E21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3243989798" sldId="294"/>
        </pc:sldMkLst>
      </pc:sldChg>
      <pc:sldChg chg="modSp mod ord">
        <pc:chgData name="Stephanie Bradley" userId="bb573b86-6a01-430f-ba3c-43c2b2970490" providerId="ADAL" clId="{A94FBFDC-78AC-4F8F-9D8B-CE4E232D169D}" dt="2024-07-10T20:20:15.968" v="1133"/>
        <pc:sldMkLst>
          <pc:docMk/>
          <pc:sldMk cId="2472706716" sldId="295"/>
        </pc:sldMkLst>
        <pc:spChg chg="mod">
          <ac:chgData name="Stephanie Bradley" userId="bb573b86-6a01-430f-ba3c-43c2b2970490" providerId="ADAL" clId="{A94FBFDC-78AC-4F8F-9D8B-CE4E232D169D}" dt="2024-07-10T07:39:58.612" v="577" actId="20577"/>
          <ac:spMkLst>
            <pc:docMk/>
            <pc:sldMk cId="2472706716" sldId="295"/>
            <ac:spMk id="2" creationId="{ED5C86A6-3F4E-5147-F7DB-931BFB047C65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81481403" sldId="296"/>
        </pc:sldMkLst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65167445" sldId="297"/>
        </pc:sldMkLst>
      </pc:sldChg>
      <pc:sldChg chg="del">
        <pc:chgData name="Stephanie Bradley" userId="bb573b86-6a01-430f-ba3c-43c2b2970490" providerId="ADAL" clId="{A94FBFDC-78AC-4F8F-9D8B-CE4E232D169D}" dt="2024-07-10T20:30:40.181" v="1435" actId="2696"/>
        <pc:sldMkLst>
          <pc:docMk/>
          <pc:sldMk cId="3239127314" sldId="297"/>
        </pc:sldMkLst>
      </pc:sldChg>
      <pc:sldChg chg="modSp mod ord">
        <pc:chgData name="Stephanie Bradley" userId="bb573b86-6a01-430f-ba3c-43c2b2970490" providerId="ADAL" clId="{A94FBFDC-78AC-4F8F-9D8B-CE4E232D169D}" dt="2024-07-10T20:33:16.186" v="1501" actId="20577"/>
        <pc:sldMkLst>
          <pc:docMk/>
          <pc:sldMk cId="3707847185" sldId="301"/>
        </pc:sldMkLst>
        <pc:spChg chg="mod">
          <ac:chgData name="Stephanie Bradley" userId="bb573b86-6a01-430f-ba3c-43c2b2970490" providerId="ADAL" clId="{A94FBFDC-78AC-4F8F-9D8B-CE4E232D169D}" dt="2024-07-10T19:59:20.538" v="773" actId="20577"/>
          <ac:spMkLst>
            <pc:docMk/>
            <pc:sldMk cId="3707847185" sldId="301"/>
            <ac:spMk id="2" creationId="{43E10B80-C05B-D4B9-E5A1-B19B5F7B67E0}"/>
          </ac:spMkLst>
        </pc:spChg>
        <pc:spChg chg="mod">
          <ac:chgData name="Stephanie Bradley" userId="bb573b86-6a01-430f-ba3c-43c2b2970490" providerId="ADAL" clId="{A94FBFDC-78AC-4F8F-9D8B-CE4E232D169D}" dt="2024-07-10T20:33:16.186" v="1501" actId="20577"/>
          <ac:spMkLst>
            <pc:docMk/>
            <pc:sldMk cId="3707847185" sldId="301"/>
            <ac:spMk id="3" creationId="{0DB18D6C-A3AB-D6A0-A01D-507072A44EDE}"/>
          </ac:spMkLst>
        </pc:spChg>
      </pc:sldChg>
      <pc:sldChg chg="modSp mod ord">
        <pc:chgData name="Stephanie Bradley" userId="bb573b86-6a01-430f-ba3c-43c2b2970490" providerId="ADAL" clId="{A94FBFDC-78AC-4F8F-9D8B-CE4E232D169D}" dt="2024-07-10T20:33:37.711" v="1502" actId="20577"/>
        <pc:sldMkLst>
          <pc:docMk/>
          <pc:sldMk cId="748783455" sldId="302"/>
        </pc:sldMkLst>
        <pc:spChg chg="mod">
          <ac:chgData name="Stephanie Bradley" userId="bb573b86-6a01-430f-ba3c-43c2b2970490" providerId="ADAL" clId="{A94FBFDC-78AC-4F8F-9D8B-CE4E232D169D}" dt="2024-07-10T20:33:37.711" v="1502" actId="20577"/>
          <ac:spMkLst>
            <pc:docMk/>
            <pc:sldMk cId="748783455" sldId="302"/>
            <ac:spMk id="2" creationId="{015C4A35-BCA7-8B26-CF00-5210414BF7B5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2661533545" sldId="307"/>
        </pc:sldMkLst>
      </pc:sldChg>
      <pc:sldChg chg="del">
        <pc:chgData name="Stephanie Bradley" userId="bb573b86-6a01-430f-ba3c-43c2b2970490" providerId="ADAL" clId="{A94FBFDC-78AC-4F8F-9D8B-CE4E232D169D}" dt="2024-07-10T20:26:47.332" v="1252" actId="2696"/>
        <pc:sldMkLst>
          <pc:docMk/>
          <pc:sldMk cId="3546598637" sldId="307"/>
        </pc:sldMkLst>
      </pc:sldChg>
      <pc:sldChg chg="modSp mod ord">
        <pc:chgData name="Stephanie Bradley" userId="bb573b86-6a01-430f-ba3c-43c2b2970490" providerId="ADAL" clId="{A94FBFDC-78AC-4F8F-9D8B-CE4E232D169D}" dt="2024-07-10T20:11:10.675" v="919"/>
        <pc:sldMkLst>
          <pc:docMk/>
          <pc:sldMk cId="857271912" sldId="309"/>
        </pc:sldMkLst>
        <pc:spChg chg="mod">
          <ac:chgData name="Stephanie Bradley" userId="bb573b86-6a01-430f-ba3c-43c2b2970490" providerId="ADAL" clId="{A94FBFDC-78AC-4F8F-9D8B-CE4E232D169D}" dt="2024-07-10T20:03:01.207" v="785" actId="20577"/>
          <ac:spMkLst>
            <pc:docMk/>
            <pc:sldMk cId="857271912" sldId="309"/>
            <ac:spMk id="2" creationId="{A63B27EF-670C-2BCF-53A6-DA6167762576}"/>
          </ac:spMkLst>
        </pc:spChg>
      </pc:sldChg>
      <pc:sldChg chg="modSp mod ord">
        <pc:chgData name="Stephanie Bradley" userId="bb573b86-6a01-430f-ba3c-43c2b2970490" providerId="ADAL" clId="{A94FBFDC-78AC-4F8F-9D8B-CE4E232D169D}" dt="2024-07-10T20:27:08.198" v="1299" actId="20577"/>
        <pc:sldMkLst>
          <pc:docMk/>
          <pc:sldMk cId="3491035041" sldId="310"/>
        </pc:sldMkLst>
        <pc:spChg chg="mod">
          <ac:chgData name="Stephanie Bradley" userId="bb573b86-6a01-430f-ba3c-43c2b2970490" providerId="ADAL" clId="{A94FBFDC-78AC-4F8F-9D8B-CE4E232D169D}" dt="2024-07-10T20:27:08.198" v="1299" actId="20577"/>
          <ac:spMkLst>
            <pc:docMk/>
            <pc:sldMk cId="3491035041" sldId="310"/>
            <ac:spMk id="2" creationId="{8F611B73-B247-C372-C2D2-F9C604CDAFD3}"/>
          </ac:spMkLst>
        </pc:spChg>
        <pc:spChg chg="mod">
          <ac:chgData name="Stephanie Bradley" userId="bb573b86-6a01-430f-ba3c-43c2b2970490" providerId="ADAL" clId="{A94FBFDC-78AC-4F8F-9D8B-CE4E232D169D}" dt="2024-07-10T20:14:32.296" v="954" actId="20577"/>
          <ac:spMkLst>
            <pc:docMk/>
            <pc:sldMk cId="3491035041" sldId="310"/>
            <ac:spMk id="3" creationId="{B9223B99-FB26-E6F3-AF03-A6BC25011C48}"/>
          </ac:spMkLst>
        </pc:spChg>
      </pc:sldChg>
      <pc:sldChg chg="modSp mod">
        <pc:chgData name="Stephanie Bradley" userId="bb573b86-6a01-430f-ba3c-43c2b2970490" providerId="ADAL" clId="{A94FBFDC-78AC-4F8F-9D8B-CE4E232D169D}" dt="2024-07-10T07:39:19.615" v="561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A94FBFDC-78AC-4F8F-9D8B-CE4E232D169D}" dt="2024-07-10T07:38:26.699" v="492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A94FBFDC-78AC-4F8F-9D8B-CE4E232D169D}" dt="2024-07-10T07:39:19.615" v="561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 ord">
        <pc:chgData name="Stephanie Bradley" userId="bb573b86-6a01-430f-ba3c-43c2b2970490" providerId="ADAL" clId="{A94FBFDC-78AC-4F8F-9D8B-CE4E232D169D}" dt="2024-07-10T20:11:06.330" v="915"/>
        <pc:sldMkLst>
          <pc:docMk/>
          <pc:sldMk cId="2758155970" sldId="312"/>
        </pc:sldMkLst>
        <pc:spChg chg="mod">
          <ac:chgData name="Stephanie Bradley" userId="bb573b86-6a01-430f-ba3c-43c2b2970490" providerId="ADAL" clId="{A94FBFDC-78AC-4F8F-9D8B-CE4E232D169D}" dt="2024-07-10T20:10:49.211" v="913" actId="20577"/>
          <ac:spMkLst>
            <pc:docMk/>
            <pc:sldMk cId="2758155970" sldId="312"/>
            <ac:spMk id="3" creationId="{302DB019-B0D5-F849-8006-3D1BDB3A9440}"/>
          </ac:spMkLst>
        </pc:spChg>
      </pc:sldChg>
      <pc:sldChg chg="addSp delSp modSp new mod setBg">
        <pc:chgData name="Stephanie Bradley" userId="bb573b86-6a01-430f-ba3c-43c2b2970490" providerId="ADAL" clId="{A94FBFDC-78AC-4F8F-9D8B-CE4E232D169D}" dt="2024-07-10T19:23:12.281" v="643" actId="26606"/>
        <pc:sldMkLst>
          <pc:docMk/>
          <pc:sldMk cId="2292545154" sldId="313"/>
        </pc:sldMkLst>
        <pc:spChg chg="mo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2" creationId="{BD19240D-EF62-FF81-8056-DEE227DFBCC6}"/>
          </ac:spMkLst>
        </pc:spChg>
        <pc:spChg chg="del">
          <ac:chgData name="Stephanie Bradley" userId="bb573b86-6a01-430f-ba3c-43c2b2970490" providerId="ADAL" clId="{A94FBFDC-78AC-4F8F-9D8B-CE4E232D169D}" dt="2024-07-10T19:23:02.675" v="639" actId="931"/>
          <ac:spMkLst>
            <pc:docMk/>
            <pc:sldMk cId="2292545154" sldId="313"/>
            <ac:spMk id="3" creationId="{A45E5F96-F484-15A3-5A66-530D550AE105}"/>
          </ac:spMkLst>
        </pc:spChg>
        <pc:spChg chg="ad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10" creationId="{A8384FB5-9ADC-4DDC-881B-597D56F5B15D}"/>
          </ac:spMkLst>
        </pc:spChg>
        <pc:spChg chg="ad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12" creationId="{91E5A9A7-95C6-4F4F-B00E-C82E07FE62EF}"/>
          </ac:spMkLst>
        </pc:spChg>
        <pc:spChg chg="ad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14" creationId="{D07DD2DE-F619-49DD-B5E7-03A290FF4ED1}"/>
          </ac:spMkLst>
        </pc:spChg>
        <pc:spChg chg="ad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16" creationId="{85149191-5F60-4A28-AAFF-039F96B0F3EC}"/>
          </ac:spMkLst>
        </pc:spChg>
        <pc:spChg chg="add">
          <ac:chgData name="Stephanie Bradley" userId="bb573b86-6a01-430f-ba3c-43c2b2970490" providerId="ADAL" clId="{A94FBFDC-78AC-4F8F-9D8B-CE4E232D169D}" dt="2024-07-10T19:23:12.281" v="643" actId="26606"/>
          <ac:spMkLst>
            <pc:docMk/>
            <pc:sldMk cId="2292545154" sldId="313"/>
            <ac:spMk id="18" creationId="{F8260ED5-17F7-4158-B241-D51DD4CF1B7E}"/>
          </ac:spMkLst>
        </pc:spChg>
        <pc:picChg chg="add mod">
          <ac:chgData name="Stephanie Bradley" userId="bb573b86-6a01-430f-ba3c-43c2b2970490" providerId="ADAL" clId="{A94FBFDC-78AC-4F8F-9D8B-CE4E232D169D}" dt="2024-07-10T19:23:12.281" v="643" actId="26606"/>
          <ac:picMkLst>
            <pc:docMk/>
            <pc:sldMk cId="2292545154" sldId="313"/>
            <ac:picMk id="5" creationId="{78E87706-4ABA-735F-A6EF-1C5A3130EDE2}"/>
          </ac:picMkLst>
        </pc:picChg>
      </pc:sldChg>
      <pc:sldChg chg="addSp delSp modSp new mod setBg modClrScheme chgLayout">
        <pc:chgData name="Stephanie Bradley" userId="bb573b86-6a01-430f-ba3c-43c2b2970490" providerId="ADAL" clId="{A94FBFDC-78AC-4F8F-9D8B-CE4E232D169D}" dt="2024-07-10T19:24:03.526" v="649" actId="26606"/>
        <pc:sldMkLst>
          <pc:docMk/>
          <pc:sldMk cId="806266744" sldId="314"/>
        </pc:sldMkLst>
        <pc:spChg chg="add del mod">
          <ac:chgData name="Stephanie Bradley" userId="bb573b86-6a01-430f-ba3c-43c2b2970490" providerId="ADAL" clId="{A94FBFDC-78AC-4F8F-9D8B-CE4E232D169D}" dt="2024-07-10T19:24:03.526" v="649" actId="26606"/>
          <ac:spMkLst>
            <pc:docMk/>
            <pc:sldMk cId="806266744" sldId="314"/>
            <ac:spMk id="2" creationId="{D2A6A742-35B8-4CA8-2D81-57CCDB8CD5EB}"/>
          </ac:spMkLst>
        </pc:spChg>
        <pc:spChg chg="add del mod">
          <ac:chgData name="Stephanie Bradley" userId="bb573b86-6a01-430f-ba3c-43c2b2970490" providerId="ADAL" clId="{A94FBFDC-78AC-4F8F-9D8B-CE4E232D169D}" dt="2024-07-10T19:24:00.391" v="646" actId="931"/>
          <ac:spMkLst>
            <pc:docMk/>
            <pc:sldMk cId="806266744" sldId="314"/>
            <ac:spMk id="3" creationId="{638B7F68-B753-4C40-0182-1070E1179C6A}"/>
          </ac:spMkLst>
        </pc:spChg>
        <pc:spChg chg="add">
          <ac:chgData name="Stephanie Bradley" userId="bb573b86-6a01-430f-ba3c-43c2b2970490" providerId="ADAL" clId="{A94FBFDC-78AC-4F8F-9D8B-CE4E232D169D}" dt="2024-07-10T19:24:03.526" v="649" actId="26606"/>
          <ac:spMkLst>
            <pc:docMk/>
            <pc:sldMk cId="806266744" sldId="314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4:03.526" v="649" actId="26606"/>
          <ac:spMkLst>
            <pc:docMk/>
            <pc:sldMk cId="806266744" sldId="314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4:03.526" v="649" actId="26606"/>
          <ac:spMkLst>
            <pc:docMk/>
            <pc:sldMk cId="806266744" sldId="314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4:03.526" v="649" actId="26606"/>
          <ac:spMkLst>
            <pc:docMk/>
            <pc:sldMk cId="806266744" sldId="314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4:03.526" v="649" actId="26606"/>
          <ac:picMkLst>
            <pc:docMk/>
            <pc:sldMk cId="806266744" sldId="314"/>
            <ac:picMk id="5" creationId="{A7632246-CFCA-2CF1-65C1-83121543F128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4:43.276" v="654" actId="26606"/>
        <pc:sldMkLst>
          <pc:docMk/>
          <pc:sldMk cId="227623869" sldId="315"/>
        </pc:sldMkLst>
        <pc:spChg chg="del">
          <ac:chgData name="Stephanie Bradley" userId="bb573b86-6a01-430f-ba3c-43c2b2970490" providerId="ADAL" clId="{A94FBFDC-78AC-4F8F-9D8B-CE4E232D169D}" dt="2024-07-10T19:24:43.276" v="654" actId="26606"/>
          <ac:spMkLst>
            <pc:docMk/>
            <pc:sldMk cId="227623869" sldId="315"/>
            <ac:spMk id="2" creationId="{953FA406-AB29-308B-AB50-5E2313933367}"/>
          </ac:spMkLst>
        </pc:spChg>
        <pc:spChg chg="del">
          <ac:chgData name="Stephanie Bradley" userId="bb573b86-6a01-430f-ba3c-43c2b2970490" providerId="ADAL" clId="{A94FBFDC-78AC-4F8F-9D8B-CE4E232D169D}" dt="2024-07-10T19:24:39.759" v="651" actId="931"/>
          <ac:spMkLst>
            <pc:docMk/>
            <pc:sldMk cId="227623869" sldId="315"/>
            <ac:spMk id="3" creationId="{0E969A17-9F60-9CE9-9237-C2D6E7A13A86}"/>
          </ac:spMkLst>
        </pc:spChg>
        <pc:spChg chg="add">
          <ac:chgData name="Stephanie Bradley" userId="bb573b86-6a01-430f-ba3c-43c2b2970490" providerId="ADAL" clId="{A94FBFDC-78AC-4F8F-9D8B-CE4E232D169D}" dt="2024-07-10T19:24:43.276" v="654" actId="26606"/>
          <ac:spMkLst>
            <pc:docMk/>
            <pc:sldMk cId="227623869" sldId="315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4:43.276" v="654" actId="26606"/>
          <ac:spMkLst>
            <pc:docMk/>
            <pc:sldMk cId="227623869" sldId="315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4:43.276" v="654" actId="26606"/>
          <ac:spMkLst>
            <pc:docMk/>
            <pc:sldMk cId="227623869" sldId="315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4:43.276" v="654" actId="26606"/>
          <ac:spMkLst>
            <pc:docMk/>
            <pc:sldMk cId="227623869" sldId="315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4:43.276" v="654" actId="26606"/>
          <ac:picMkLst>
            <pc:docMk/>
            <pc:sldMk cId="227623869" sldId="315"/>
            <ac:picMk id="5" creationId="{B0B41D74-4C21-F9AD-5734-A4AC2D3767D6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5:27.929" v="659" actId="26606"/>
        <pc:sldMkLst>
          <pc:docMk/>
          <pc:sldMk cId="1018284156" sldId="316"/>
        </pc:sldMkLst>
        <pc:spChg chg="del">
          <ac:chgData name="Stephanie Bradley" userId="bb573b86-6a01-430f-ba3c-43c2b2970490" providerId="ADAL" clId="{A94FBFDC-78AC-4F8F-9D8B-CE4E232D169D}" dt="2024-07-10T19:25:27.929" v="659" actId="26606"/>
          <ac:spMkLst>
            <pc:docMk/>
            <pc:sldMk cId="1018284156" sldId="316"/>
            <ac:spMk id="2" creationId="{4141AFE8-ECD4-9C93-B54E-4E68D9FE2F5D}"/>
          </ac:spMkLst>
        </pc:spChg>
        <pc:spChg chg="del">
          <ac:chgData name="Stephanie Bradley" userId="bb573b86-6a01-430f-ba3c-43c2b2970490" providerId="ADAL" clId="{A94FBFDC-78AC-4F8F-9D8B-CE4E232D169D}" dt="2024-07-10T19:25:24.246" v="656" actId="931"/>
          <ac:spMkLst>
            <pc:docMk/>
            <pc:sldMk cId="1018284156" sldId="316"/>
            <ac:spMk id="3" creationId="{0030942C-7EF6-DC91-28CF-876120A6000C}"/>
          </ac:spMkLst>
        </pc:spChg>
        <pc:spChg chg="add">
          <ac:chgData name="Stephanie Bradley" userId="bb573b86-6a01-430f-ba3c-43c2b2970490" providerId="ADAL" clId="{A94FBFDC-78AC-4F8F-9D8B-CE4E232D169D}" dt="2024-07-10T19:25:27.929" v="659" actId="26606"/>
          <ac:spMkLst>
            <pc:docMk/>
            <pc:sldMk cId="1018284156" sldId="316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5:27.929" v="659" actId="26606"/>
          <ac:spMkLst>
            <pc:docMk/>
            <pc:sldMk cId="1018284156" sldId="316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5:27.929" v="659" actId="26606"/>
          <ac:spMkLst>
            <pc:docMk/>
            <pc:sldMk cId="1018284156" sldId="316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5:27.929" v="659" actId="26606"/>
          <ac:spMkLst>
            <pc:docMk/>
            <pc:sldMk cId="1018284156" sldId="316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5:27.929" v="659" actId="26606"/>
          <ac:picMkLst>
            <pc:docMk/>
            <pc:sldMk cId="1018284156" sldId="316"/>
            <ac:picMk id="5" creationId="{76FBBAA2-6BB2-6380-FCC7-867639E27701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5:51.818" v="664" actId="26606"/>
        <pc:sldMkLst>
          <pc:docMk/>
          <pc:sldMk cId="2707658760" sldId="317"/>
        </pc:sldMkLst>
        <pc:spChg chg="del">
          <ac:chgData name="Stephanie Bradley" userId="bb573b86-6a01-430f-ba3c-43c2b2970490" providerId="ADAL" clId="{A94FBFDC-78AC-4F8F-9D8B-CE4E232D169D}" dt="2024-07-10T19:25:51.818" v="664" actId="26606"/>
          <ac:spMkLst>
            <pc:docMk/>
            <pc:sldMk cId="2707658760" sldId="317"/>
            <ac:spMk id="2" creationId="{657270F7-B8BC-26AC-2E21-6B419E2486C3}"/>
          </ac:spMkLst>
        </pc:spChg>
        <pc:spChg chg="del">
          <ac:chgData name="Stephanie Bradley" userId="bb573b86-6a01-430f-ba3c-43c2b2970490" providerId="ADAL" clId="{A94FBFDC-78AC-4F8F-9D8B-CE4E232D169D}" dt="2024-07-10T19:25:49.293" v="661" actId="931"/>
          <ac:spMkLst>
            <pc:docMk/>
            <pc:sldMk cId="2707658760" sldId="317"/>
            <ac:spMk id="3" creationId="{5E2277B5-6CA2-1D3B-6067-A756F11E8576}"/>
          </ac:spMkLst>
        </pc:spChg>
        <pc:spChg chg="add">
          <ac:chgData name="Stephanie Bradley" userId="bb573b86-6a01-430f-ba3c-43c2b2970490" providerId="ADAL" clId="{A94FBFDC-78AC-4F8F-9D8B-CE4E232D169D}" dt="2024-07-10T19:25:51.818" v="664" actId="26606"/>
          <ac:spMkLst>
            <pc:docMk/>
            <pc:sldMk cId="2707658760" sldId="317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5:51.818" v="664" actId="26606"/>
          <ac:spMkLst>
            <pc:docMk/>
            <pc:sldMk cId="2707658760" sldId="317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5:51.818" v="664" actId="26606"/>
          <ac:spMkLst>
            <pc:docMk/>
            <pc:sldMk cId="2707658760" sldId="317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5:51.818" v="664" actId="26606"/>
          <ac:spMkLst>
            <pc:docMk/>
            <pc:sldMk cId="2707658760" sldId="317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5:51.818" v="664" actId="26606"/>
          <ac:picMkLst>
            <pc:docMk/>
            <pc:sldMk cId="2707658760" sldId="317"/>
            <ac:picMk id="5" creationId="{7198144F-8900-05A8-DA9E-53E25FB89042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6:52.771" v="670" actId="26606"/>
        <pc:sldMkLst>
          <pc:docMk/>
          <pc:sldMk cId="3147106700" sldId="318"/>
        </pc:sldMkLst>
        <pc:spChg chg="del">
          <ac:chgData name="Stephanie Bradley" userId="bb573b86-6a01-430f-ba3c-43c2b2970490" providerId="ADAL" clId="{A94FBFDC-78AC-4F8F-9D8B-CE4E232D169D}" dt="2024-07-10T19:26:52.771" v="670" actId="26606"/>
          <ac:spMkLst>
            <pc:docMk/>
            <pc:sldMk cId="3147106700" sldId="318"/>
            <ac:spMk id="2" creationId="{3D13C674-DA26-8F1C-0A3A-343005007B6B}"/>
          </ac:spMkLst>
        </pc:spChg>
        <pc:spChg chg="del">
          <ac:chgData name="Stephanie Bradley" userId="bb573b86-6a01-430f-ba3c-43c2b2970490" providerId="ADAL" clId="{A94FBFDC-78AC-4F8F-9D8B-CE4E232D169D}" dt="2024-07-10T19:26:22.854" v="666" actId="931"/>
          <ac:spMkLst>
            <pc:docMk/>
            <pc:sldMk cId="3147106700" sldId="318"/>
            <ac:spMk id="3" creationId="{A7EC1B23-3D43-366D-98FE-12AD12E29723}"/>
          </ac:spMkLst>
        </pc:spChg>
        <pc:spChg chg="add">
          <ac:chgData name="Stephanie Bradley" userId="bb573b86-6a01-430f-ba3c-43c2b2970490" providerId="ADAL" clId="{A94FBFDC-78AC-4F8F-9D8B-CE4E232D169D}" dt="2024-07-10T19:26:52.771" v="670" actId="26606"/>
          <ac:spMkLst>
            <pc:docMk/>
            <pc:sldMk cId="3147106700" sldId="318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6:52.771" v="670" actId="26606"/>
          <ac:spMkLst>
            <pc:docMk/>
            <pc:sldMk cId="3147106700" sldId="318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6:52.771" v="670" actId="26606"/>
          <ac:spMkLst>
            <pc:docMk/>
            <pc:sldMk cId="3147106700" sldId="318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6:52.771" v="670" actId="26606"/>
          <ac:spMkLst>
            <pc:docMk/>
            <pc:sldMk cId="3147106700" sldId="318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6:52.771" v="670" actId="26606"/>
          <ac:picMkLst>
            <pc:docMk/>
            <pc:sldMk cId="3147106700" sldId="318"/>
            <ac:picMk id="5" creationId="{1BE66EA4-8EDC-2260-774F-4E08BB7B7BEB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7:29.374" v="675" actId="26606"/>
        <pc:sldMkLst>
          <pc:docMk/>
          <pc:sldMk cId="2173112653" sldId="319"/>
        </pc:sldMkLst>
        <pc:spChg chg="del">
          <ac:chgData name="Stephanie Bradley" userId="bb573b86-6a01-430f-ba3c-43c2b2970490" providerId="ADAL" clId="{A94FBFDC-78AC-4F8F-9D8B-CE4E232D169D}" dt="2024-07-10T19:27:29.374" v="675" actId="26606"/>
          <ac:spMkLst>
            <pc:docMk/>
            <pc:sldMk cId="2173112653" sldId="319"/>
            <ac:spMk id="2" creationId="{3FB20EDC-F267-4196-A13C-005D9C0286C3}"/>
          </ac:spMkLst>
        </pc:spChg>
        <pc:spChg chg="del">
          <ac:chgData name="Stephanie Bradley" userId="bb573b86-6a01-430f-ba3c-43c2b2970490" providerId="ADAL" clId="{A94FBFDC-78AC-4F8F-9D8B-CE4E232D169D}" dt="2024-07-10T19:27:20.097" v="672" actId="931"/>
          <ac:spMkLst>
            <pc:docMk/>
            <pc:sldMk cId="2173112653" sldId="319"/>
            <ac:spMk id="3" creationId="{E3836E61-134E-2D3A-3FEB-DFC84F4F8BF4}"/>
          </ac:spMkLst>
        </pc:spChg>
        <pc:spChg chg="add">
          <ac:chgData name="Stephanie Bradley" userId="bb573b86-6a01-430f-ba3c-43c2b2970490" providerId="ADAL" clId="{A94FBFDC-78AC-4F8F-9D8B-CE4E232D169D}" dt="2024-07-10T19:27:29.374" v="675" actId="26606"/>
          <ac:spMkLst>
            <pc:docMk/>
            <pc:sldMk cId="2173112653" sldId="319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7:29.374" v="675" actId="26606"/>
          <ac:spMkLst>
            <pc:docMk/>
            <pc:sldMk cId="2173112653" sldId="319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7:29.374" v="675" actId="26606"/>
          <ac:spMkLst>
            <pc:docMk/>
            <pc:sldMk cId="2173112653" sldId="319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7:29.374" v="675" actId="26606"/>
          <ac:spMkLst>
            <pc:docMk/>
            <pc:sldMk cId="2173112653" sldId="319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7:29.374" v="675" actId="26606"/>
          <ac:picMkLst>
            <pc:docMk/>
            <pc:sldMk cId="2173112653" sldId="319"/>
            <ac:picMk id="5" creationId="{D1DEEB56-D2EB-2A89-E72D-9D2650AB12D3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8:01.743" v="680" actId="26606"/>
        <pc:sldMkLst>
          <pc:docMk/>
          <pc:sldMk cId="69605626" sldId="320"/>
        </pc:sldMkLst>
        <pc:spChg chg="del">
          <ac:chgData name="Stephanie Bradley" userId="bb573b86-6a01-430f-ba3c-43c2b2970490" providerId="ADAL" clId="{A94FBFDC-78AC-4F8F-9D8B-CE4E232D169D}" dt="2024-07-10T19:28:01.743" v="680" actId="26606"/>
          <ac:spMkLst>
            <pc:docMk/>
            <pc:sldMk cId="69605626" sldId="320"/>
            <ac:spMk id="2" creationId="{452BBCA7-1B1B-FCC0-703B-C34D359BC572}"/>
          </ac:spMkLst>
        </pc:spChg>
        <pc:spChg chg="del">
          <ac:chgData name="Stephanie Bradley" userId="bb573b86-6a01-430f-ba3c-43c2b2970490" providerId="ADAL" clId="{A94FBFDC-78AC-4F8F-9D8B-CE4E232D169D}" dt="2024-07-10T19:27:55.846" v="677" actId="931"/>
          <ac:spMkLst>
            <pc:docMk/>
            <pc:sldMk cId="69605626" sldId="320"/>
            <ac:spMk id="3" creationId="{83DCC562-F73F-486C-429B-914A18A4DDF3}"/>
          </ac:spMkLst>
        </pc:spChg>
        <pc:spChg chg="add">
          <ac:chgData name="Stephanie Bradley" userId="bb573b86-6a01-430f-ba3c-43c2b2970490" providerId="ADAL" clId="{A94FBFDC-78AC-4F8F-9D8B-CE4E232D169D}" dt="2024-07-10T19:28:01.743" v="680" actId="26606"/>
          <ac:spMkLst>
            <pc:docMk/>
            <pc:sldMk cId="69605626" sldId="320"/>
            <ac:spMk id="10" creationId="{AB8C311F-7253-4AED-9701-7FC0708C41C7}"/>
          </ac:spMkLst>
        </pc:spChg>
        <pc:spChg chg="add">
          <ac:chgData name="Stephanie Bradley" userId="bb573b86-6a01-430f-ba3c-43c2b2970490" providerId="ADAL" clId="{A94FBFDC-78AC-4F8F-9D8B-CE4E232D169D}" dt="2024-07-10T19:28:01.743" v="680" actId="26606"/>
          <ac:spMkLst>
            <pc:docMk/>
            <pc:sldMk cId="69605626" sldId="320"/>
            <ac:spMk id="12" creationId="{E2384209-CB15-4CDF-9D31-C44FD9A3F20D}"/>
          </ac:spMkLst>
        </pc:spChg>
        <pc:spChg chg="add">
          <ac:chgData name="Stephanie Bradley" userId="bb573b86-6a01-430f-ba3c-43c2b2970490" providerId="ADAL" clId="{A94FBFDC-78AC-4F8F-9D8B-CE4E232D169D}" dt="2024-07-10T19:28:01.743" v="680" actId="26606"/>
          <ac:spMkLst>
            <pc:docMk/>
            <pc:sldMk cId="69605626" sldId="320"/>
            <ac:spMk id="14" creationId="{2633B3B5-CC90-43F0-8714-D31D1F3F0209}"/>
          </ac:spMkLst>
        </pc:spChg>
        <pc:spChg chg="add">
          <ac:chgData name="Stephanie Bradley" userId="bb573b86-6a01-430f-ba3c-43c2b2970490" providerId="ADAL" clId="{A94FBFDC-78AC-4F8F-9D8B-CE4E232D169D}" dt="2024-07-10T19:28:01.743" v="680" actId="26606"/>
          <ac:spMkLst>
            <pc:docMk/>
            <pc:sldMk cId="69605626" sldId="320"/>
            <ac:spMk id="16" creationId="{A8D57A06-A426-446D-B02C-A2DC6B62E45E}"/>
          </ac:spMkLst>
        </pc:spChg>
        <pc:picChg chg="add mod">
          <ac:chgData name="Stephanie Bradley" userId="bb573b86-6a01-430f-ba3c-43c2b2970490" providerId="ADAL" clId="{A94FBFDC-78AC-4F8F-9D8B-CE4E232D169D}" dt="2024-07-10T19:28:01.743" v="680" actId="26606"/>
          <ac:picMkLst>
            <pc:docMk/>
            <pc:sldMk cId="69605626" sldId="320"/>
            <ac:picMk id="5" creationId="{886841BE-0E7A-5A6F-F8D4-69912C602627}"/>
          </ac:picMkLst>
        </pc:picChg>
      </pc:sldChg>
      <pc:sldChg chg="addSp delSp modSp new mod setBg">
        <pc:chgData name="Stephanie Bradley" userId="bb573b86-6a01-430f-ba3c-43c2b2970490" providerId="ADAL" clId="{A94FBFDC-78AC-4F8F-9D8B-CE4E232D169D}" dt="2024-07-10T19:28:41.180" v="698" actId="20577"/>
        <pc:sldMkLst>
          <pc:docMk/>
          <pc:sldMk cId="655278071" sldId="321"/>
        </pc:sldMkLst>
        <pc:spChg chg="mod">
          <ac:chgData name="Stephanie Bradley" userId="bb573b86-6a01-430f-ba3c-43c2b2970490" providerId="ADAL" clId="{A94FBFDC-78AC-4F8F-9D8B-CE4E232D169D}" dt="2024-07-10T19:28:41.180" v="698" actId="20577"/>
          <ac:spMkLst>
            <pc:docMk/>
            <pc:sldMk cId="655278071" sldId="321"/>
            <ac:spMk id="2" creationId="{C0B7521D-D7C1-8540-84AC-163C1E62B06F}"/>
          </ac:spMkLst>
        </pc:spChg>
        <pc:spChg chg="del">
          <ac:chgData name="Stephanie Bradley" userId="bb573b86-6a01-430f-ba3c-43c2b2970490" providerId="ADAL" clId="{A94FBFDC-78AC-4F8F-9D8B-CE4E232D169D}" dt="2024-07-10T19:28:30.151" v="682" actId="931"/>
          <ac:spMkLst>
            <pc:docMk/>
            <pc:sldMk cId="655278071" sldId="321"/>
            <ac:spMk id="3" creationId="{B1FEB1C1-7CFE-D6D2-B0F6-19BA13780680}"/>
          </ac:spMkLst>
        </pc:spChg>
        <pc:spChg chg="add">
          <ac:chgData name="Stephanie Bradley" userId="bb573b86-6a01-430f-ba3c-43c2b2970490" providerId="ADAL" clId="{A94FBFDC-78AC-4F8F-9D8B-CE4E232D169D}" dt="2024-07-10T19:28:33.600" v="685" actId="26606"/>
          <ac:spMkLst>
            <pc:docMk/>
            <pc:sldMk cId="655278071" sldId="321"/>
            <ac:spMk id="10" creationId="{A8384FB5-9ADC-4DDC-881B-597D56F5B15D}"/>
          </ac:spMkLst>
        </pc:spChg>
        <pc:spChg chg="add">
          <ac:chgData name="Stephanie Bradley" userId="bb573b86-6a01-430f-ba3c-43c2b2970490" providerId="ADAL" clId="{A94FBFDC-78AC-4F8F-9D8B-CE4E232D169D}" dt="2024-07-10T19:28:33.600" v="685" actId="26606"/>
          <ac:spMkLst>
            <pc:docMk/>
            <pc:sldMk cId="655278071" sldId="321"/>
            <ac:spMk id="12" creationId="{91E5A9A7-95C6-4F4F-B00E-C82E07FE62EF}"/>
          </ac:spMkLst>
        </pc:spChg>
        <pc:spChg chg="add">
          <ac:chgData name="Stephanie Bradley" userId="bb573b86-6a01-430f-ba3c-43c2b2970490" providerId="ADAL" clId="{A94FBFDC-78AC-4F8F-9D8B-CE4E232D169D}" dt="2024-07-10T19:28:33.600" v="685" actId="26606"/>
          <ac:spMkLst>
            <pc:docMk/>
            <pc:sldMk cId="655278071" sldId="321"/>
            <ac:spMk id="14" creationId="{D07DD2DE-F619-49DD-B5E7-03A290FF4ED1}"/>
          </ac:spMkLst>
        </pc:spChg>
        <pc:spChg chg="add">
          <ac:chgData name="Stephanie Bradley" userId="bb573b86-6a01-430f-ba3c-43c2b2970490" providerId="ADAL" clId="{A94FBFDC-78AC-4F8F-9D8B-CE4E232D169D}" dt="2024-07-10T19:28:33.600" v="685" actId="26606"/>
          <ac:spMkLst>
            <pc:docMk/>
            <pc:sldMk cId="655278071" sldId="321"/>
            <ac:spMk id="16" creationId="{85149191-5F60-4A28-AAFF-039F96B0F3EC}"/>
          </ac:spMkLst>
        </pc:spChg>
        <pc:spChg chg="add">
          <ac:chgData name="Stephanie Bradley" userId="bb573b86-6a01-430f-ba3c-43c2b2970490" providerId="ADAL" clId="{A94FBFDC-78AC-4F8F-9D8B-CE4E232D169D}" dt="2024-07-10T19:28:33.600" v="685" actId="26606"/>
          <ac:spMkLst>
            <pc:docMk/>
            <pc:sldMk cId="655278071" sldId="321"/>
            <ac:spMk id="18" creationId="{F8260ED5-17F7-4158-B241-D51DD4CF1B7E}"/>
          </ac:spMkLst>
        </pc:spChg>
        <pc:picChg chg="add mod">
          <ac:chgData name="Stephanie Bradley" userId="bb573b86-6a01-430f-ba3c-43c2b2970490" providerId="ADAL" clId="{A94FBFDC-78AC-4F8F-9D8B-CE4E232D169D}" dt="2024-07-10T19:28:33.600" v="685" actId="26606"/>
          <ac:picMkLst>
            <pc:docMk/>
            <pc:sldMk cId="655278071" sldId="321"/>
            <ac:picMk id="5" creationId="{2349DD93-BF35-2233-D181-467AB4C5FE18}"/>
          </ac:picMkLst>
        </pc:picChg>
      </pc:sldChg>
      <pc:sldChg chg="modSp new mod">
        <pc:chgData name="Stephanie Bradley" userId="bb573b86-6a01-430f-ba3c-43c2b2970490" providerId="ADAL" clId="{A94FBFDC-78AC-4F8F-9D8B-CE4E232D169D}" dt="2024-07-10T20:35:54.844" v="1550" actId="20577"/>
        <pc:sldMkLst>
          <pc:docMk/>
          <pc:sldMk cId="3557309601" sldId="322"/>
        </pc:sldMkLst>
        <pc:spChg chg="mod">
          <ac:chgData name="Stephanie Bradley" userId="bb573b86-6a01-430f-ba3c-43c2b2970490" providerId="ADAL" clId="{A94FBFDC-78AC-4F8F-9D8B-CE4E232D169D}" dt="2024-07-10T19:39:50.035" v="751" actId="113"/>
          <ac:spMkLst>
            <pc:docMk/>
            <pc:sldMk cId="3557309601" sldId="322"/>
            <ac:spMk id="2" creationId="{2C264481-C2D7-59F5-BBE1-F9C0B37E8AD0}"/>
          </ac:spMkLst>
        </pc:spChg>
        <pc:spChg chg="mod">
          <ac:chgData name="Stephanie Bradley" userId="bb573b86-6a01-430f-ba3c-43c2b2970490" providerId="ADAL" clId="{A94FBFDC-78AC-4F8F-9D8B-CE4E232D169D}" dt="2024-07-10T20:35:54.844" v="1550" actId="20577"/>
          <ac:spMkLst>
            <pc:docMk/>
            <pc:sldMk cId="3557309601" sldId="322"/>
            <ac:spMk id="3" creationId="{E71B6FC1-08C4-5763-609A-5EC0CDA6D4F6}"/>
          </ac:spMkLst>
        </pc:spChg>
      </pc:sldChg>
      <pc:sldChg chg="modSp mod">
        <pc:chgData name="Stephanie Bradley" userId="bb573b86-6a01-430f-ba3c-43c2b2970490" providerId="ADAL" clId="{A94FBFDC-78AC-4F8F-9D8B-CE4E232D169D}" dt="2024-07-10T20:24:45.644" v="1238" actId="20577"/>
        <pc:sldMkLst>
          <pc:docMk/>
          <pc:sldMk cId="4033043541" sldId="323"/>
        </pc:sldMkLst>
        <pc:spChg chg="mod">
          <ac:chgData name="Stephanie Bradley" userId="bb573b86-6a01-430f-ba3c-43c2b2970490" providerId="ADAL" clId="{A94FBFDC-78AC-4F8F-9D8B-CE4E232D169D}" dt="2024-07-10T20:24:45.644" v="1238" actId="20577"/>
          <ac:spMkLst>
            <pc:docMk/>
            <pc:sldMk cId="4033043541" sldId="323"/>
            <ac:spMk id="3" creationId="{C3B1CE4C-719B-21A6-11C5-A27D5368962E}"/>
          </ac:spMkLst>
        </pc:spChg>
      </pc:sldChg>
      <pc:sldChg chg="delDesignElem">
        <pc:chgData name="Stephanie Bradley" userId="bb573b86-6a01-430f-ba3c-43c2b2970490" providerId="ADAL" clId="{A94FBFDC-78AC-4F8F-9D8B-CE4E232D169D}" dt="2024-07-10T20:13:50.420" v="920"/>
        <pc:sldMkLst>
          <pc:docMk/>
          <pc:sldMk cId="1046509800" sldId="324"/>
        </pc:sldMkLst>
      </pc:sldChg>
      <pc:sldChg chg="delDesignElem">
        <pc:chgData name="Stephanie Bradley" userId="bb573b86-6a01-430f-ba3c-43c2b2970490" providerId="ADAL" clId="{A94FBFDC-78AC-4F8F-9D8B-CE4E232D169D}" dt="2024-07-10T20:13:50.436" v="921"/>
        <pc:sldMkLst>
          <pc:docMk/>
          <pc:sldMk cId="3055427952" sldId="327"/>
        </pc:sldMkLst>
      </pc:sldChg>
      <pc:sldChg chg="modSp mod">
        <pc:chgData name="Stephanie Bradley" userId="bb573b86-6a01-430f-ba3c-43c2b2970490" providerId="ADAL" clId="{A94FBFDC-78AC-4F8F-9D8B-CE4E232D169D}" dt="2024-07-10T20:28:08.023" v="1352" actId="20577"/>
        <pc:sldMkLst>
          <pc:docMk/>
          <pc:sldMk cId="3531403982" sldId="328"/>
        </pc:sldMkLst>
        <pc:spChg chg="mod">
          <ac:chgData name="Stephanie Bradley" userId="bb573b86-6a01-430f-ba3c-43c2b2970490" providerId="ADAL" clId="{A94FBFDC-78AC-4F8F-9D8B-CE4E232D169D}" dt="2024-07-10T20:28:08.023" v="1352" actId="20577"/>
          <ac:spMkLst>
            <pc:docMk/>
            <pc:sldMk cId="3531403982" sldId="328"/>
            <ac:spMk id="2" creationId="{C03C0707-8DE2-4B49-07F1-9EE9DD261443}"/>
          </ac:spMkLst>
        </pc:spChg>
        <pc:spChg chg="mod">
          <ac:chgData name="Stephanie Bradley" userId="bb573b86-6a01-430f-ba3c-43c2b2970490" providerId="ADAL" clId="{A94FBFDC-78AC-4F8F-9D8B-CE4E232D169D}" dt="2024-07-10T20:28:01.653" v="1343" actId="5793"/>
          <ac:spMkLst>
            <pc:docMk/>
            <pc:sldMk cId="3531403982" sldId="328"/>
            <ac:spMk id="3" creationId="{A59FE37A-8E24-305D-B9E7-AB61235F6F36}"/>
          </ac:spMkLst>
        </pc:spChg>
      </pc:sldChg>
      <pc:sldChg chg="del">
        <pc:chgData name="Stephanie Bradley" userId="bb573b86-6a01-430f-ba3c-43c2b2970490" providerId="ADAL" clId="{A94FBFDC-78AC-4F8F-9D8B-CE4E232D169D}" dt="2024-07-10T20:27:32.212" v="1300" actId="2696"/>
        <pc:sldMkLst>
          <pc:docMk/>
          <pc:sldMk cId="338810418" sldId="329"/>
        </pc:sldMkLst>
      </pc:sldChg>
      <pc:sldChg chg="modSp del mod ord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349786167" sldId="329"/>
        </pc:sldMkLst>
        <pc:spChg chg="mod">
          <ac:chgData name="Stephanie Bradley" userId="bb573b86-6a01-430f-ba3c-43c2b2970490" providerId="ADAL" clId="{A94FBFDC-78AC-4F8F-9D8B-CE4E232D169D}" dt="2024-07-10T20:18:39.074" v="1100" actId="20577"/>
          <ac:spMkLst>
            <pc:docMk/>
            <pc:sldMk cId="1349786167" sldId="329"/>
            <ac:spMk id="2" creationId="{6EAA00A2-EC19-3F28-78A0-E84F60035966}"/>
          </ac:spMkLst>
        </pc:spChg>
      </pc:sldChg>
      <pc:sldChg chg="modSp mod">
        <pc:chgData name="Stephanie Bradley" userId="bb573b86-6a01-430f-ba3c-43c2b2970490" providerId="ADAL" clId="{A94FBFDC-78AC-4F8F-9D8B-CE4E232D169D}" dt="2024-07-10T20:37:28.260" v="1556" actId="20577"/>
        <pc:sldMkLst>
          <pc:docMk/>
          <pc:sldMk cId="3059069500" sldId="329"/>
        </pc:sldMkLst>
        <pc:spChg chg="mod">
          <ac:chgData name="Stephanie Bradley" userId="bb573b86-6a01-430f-ba3c-43c2b2970490" providerId="ADAL" clId="{A94FBFDC-78AC-4F8F-9D8B-CE4E232D169D}" dt="2024-07-10T20:28:21.318" v="1361" actId="207"/>
          <ac:spMkLst>
            <pc:docMk/>
            <pc:sldMk cId="3059069500" sldId="329"/>
            <ac:spMk id="2" creationId="{6EAA00A2-EC19-3F28-78A0-E84F60035966}"/>
          </ac:spMkLst>
        </pc:spChg>
        <pc:spChg chg="mod">
          <ac:chgData name="Stephanie Bradley" userId="bb573b86-6a01-430f-ba3c-43c2b2970490" providerId="ADAL" clId="{A94FBFDC-78AC-4F8F-9D8B-CE4E232D169D}" dt="2024-07-10T20:37:28.260" v="1556" actId="20577"/>
          <ac:spMkLst>
            <pc:docMk/>
            <pc:sldMk cId="3059069500" sldId="329"/>
            <ac:spMk id="3" creationId="{BBBC9534-5B9B-605C-3C4D-80E82EF48ED5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2324297282" sldId="330"/>
        </pc:sldMkLst>
      </pc:sldChg>
      <pc:sldChg chg="del">
        <pc:chgData name="Stephanie Bradley" userId="bb573b86-6a01-430f-ba3c-43c2b2970490" providerId="ADAL" clId="{A94FBFDC-78AC-4F8F-9D8B-CE4E232D169D}" dt="2024-07-10T20:30:18.178" v="1434" actId="2696"/>
        <pc:sldMkLst>
          <pc:docMk/>
          <pc:sldMk cId="127027630" sldId="331"/>
        </pc:sldMkLst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651577916" sldId="331"/>
        </pc:sldMkLst>
      </pc:sldChg>
      <pc:sldChg chg="modSp mod">
        <pc:chgData name="Stephanie Bradley" userId="bb573b86-6a01-430f-ba3c-43c2b2970490" providerId="ADAL" clId="{A94FBFDC-78AC-4F8F-9D8B-CE4E232D169D}" dt="2024-07-10T20:31:43.339" v="1453" actId="20577"/>
        <pc:sldMkLst>
          <pc:docMk/>
          <pc:sldMk cId="1695447839" sldId="332"/>
        </pc:sldMkLst>
        <pc:spChg chg="mod">
          <ac:chgData name="Stephanie Bradley" userId="bb573b86-6a01-430f-ba3c-43c2b2970490" providerId="ADAL" clId="{A94FBFDC-78AC-4F8F-9D8B-CE4E232D169D}" dt="2024-07-10T20:31:43.339" v="1453" actId="20577"/>
          <ac:spMkLst>
            <pc:docMk/>
            <pc:sldMk cId="1695447839" sldId="332"/>
            <ac:spMk id="3" creationId="{EC622A4C-6E9D-6A49-88EA-C70567AAC3D9}"/>
          </ac:spMkLst>
        </pc:spChg>
      </pc:sldChg>
      <pc:sldChg chg="del">
        <pc:chgData name="Stephanie Bradley" userId="bb573b86-6a01-430f-ba3c-43c2b2970490" providerId="ADAL" clId="{A94FBFDC-78AC-4F8F-9D8B-CE4E232D169D}" dt="2024-07-10T20:25:42.787" v="1239" actId="2696"/>
        <pc:sldMkLst>
          <pc:docMk/>
          <pc:sldMk cId="1799233714" sldId="332"/>
        </pc:sldMkLst>
      </pc:sldChg>
      <pc:sldChg chg="del">
        <pc:chgData name="Stephanie Bradley" userId="bb573b86-6a01-430f-ba3c-43c2b2970490" providerId="ADAL" clId="{A94FBFDC-78AC-4F8F-9D8B-CE4E232D169D}" dt="2024-07-10T20:20:06.401" v="1131" actId="2696"/>
        <pc:sldMkLst>
          <pc:docMk/>
          <pc:sldMk cId="3341826473" sldId="333"/>
        </pc:sldMkLst>
      </pc:sldChg>
      <pc:sldChg chg="modSp new mod">
        <pc:chgData name="Stephanie Bradley" userId="bb573b86-6a01-430f-ba3c-43c2b2970490" providerId="ADAL" clId="{A94FBFDC-78AC-4F8F-9D8B-CE4E232D169D}" dt="2024-07-10T20:20:34.776" v="1141" actId="13926"/>
        <pc:sldMkLst>
          <pc:docMk/>
          <pc:sldMk cId="3730045036" sldId="333"/>
        </pc:sldMkLst>
        <pc:spChg chg="mod">
          <ac:chgData name="Stephanie Bradley" userId="bb573b86-6a01-430f-ba3c-43c2b2970490" providerId="ADAL" clId="{A94FBFDC-78AC-4F8F-9D8B-CE4E232D169D}" dt="2024-07-10T20:20:34.776" v="1141" actId="13926"/>
          <ac:spMkLst>
            <pc:docMk/>
            <pc:sldMk cId="3730045036" sldId="333"/>
            <ac:spMk id="2" creationId="{FE6B718E-3908-C329-2C40-83301690C9AB}"/>
          </ac:spMkLst>
        </pc:spChg>
      </pc:sldChg>
      <pc:sldChg chg="modSp new mod">
        <pc:chgData name="Stephanie Bradley" userId="bb573b86-6a01-430f-ba3c-43c2b2970490" providerId="ADAL" clId="{A94FBFDC-78AC-4F8F-9D8B-CE4E232D169D}" dt="2024-07-10T20:38:24.258" v="1561" actId="20577"/>
        <pc:sldMkLst>
          <pc:docMk/>
          <pc:sldMk cId="2960979186" sldId="334"/>
        </pc:sldMkLst>
        <pc:spChg chg="mod">
          <ac:chgData name="Stephanie Bradley" userId="bb573b86-6a01-430f-ba3c-43c2b2970490" providerId="ADAL" clId="{A94FBFDC-78AC-4F8F-9D8B-CE4E232D169D}" dt="2024-07-10T20:38:24.258" v="1561" actId="20577"/>
          <ac:spMkLst>
            <pc:docMk/>
            <pc:sldMk cId="2960979186" sldId="334"/>
            <ac:spMk id="2" creationId="{726F10CE-1A9D-1C51-3111-6F24AA21C748}"/>
          </ac:spMkLst>
        </pc:spChg>
      </pc:sldChg>
      <pc:sldChg chg="new">
        <pc:chgData name="Stephanie Bradley" userId="bb573b86-6a01-430f-ba3c-43c2b2970490" providerId="ADAL" clId="{A94FBFDC-78AC-4F8F-9D8B-CE4E232D169D}" dt="2024-07-10T20:46:02.288" v="1562" actId="680"/>
        <pc:sldMkLst>
          <pc:docMk/>
          <pc:sldMk cId="1703229373" sldId="335"/>
        </pc:sldMkLst>
      </pc:sldChg>
      <pc:sldChg chg="modSp mod">
        <pc:chgData name="Stephanie Bradley" userId="bb573b86-6a01-430f-ba3c-43c2b2970490" providerId="ADAL" clId="{A94FBFDC-78AC-4F8F-9D8B-CE4E232D169D}" dt="2024-07-10T20:46:19.979" v="1580" actId="20577"/>
        <pc:sldMkLst>
          <pc:docMk/>
          <pc:sldMk cId="3290805703" sldId="336"/>
        </pc:sldMkLst>
        <pc:spChg chg="mod">
          <ac:chgData name="Stephanie Bradley" userId="bb573b86-6a01-430f-ba3c-43c2b2970490" providerId="ADAL" clId="{A94FBFDC-78AC-4F8F-9D8B-CE4E232D169D}" dt="2024-07-10T20:46:19.979" v="1580" actId="20577"/>
          <ac:spMkLst>
            <pc:docMk/>
            <pc:sldMk cId="3290805703" sldId="336"/>
            <ac:spMk id="2" creationId="{6E06CBEE-C202-E4F5-79DC-21200C4B0057}"/>
          </ac:spMkLst>
        </pc:spChg>
      </pc:sldChg>
    </pc:docChg>
  </pc:docChgLst>
  <pc:docChgLst>
    <pc:chgData name="Stephanie Bradley" userId="bb573b86-6a01-430f-ba3c-43c2b2970490" providerId="ADAL" clId="{DBAEB6CD-0B60-460A-A3EF-328D6075D67E}"/>
    <pc:docChg chg="modSld">
      <pc:chgData name="Stephanie Bradley" userId="bb573b86-6a01-430f-ba3c-43c2b2970490" providerId="ADAL" clId="{DBAEB6CD-0B60-460A-A3EF-328D6075D67E}" dt="2024-09-23T14:09:12.251" v="117" actId="20577"/>
      <pc:docMkLst>
        <pc:docMk/>
      </pc:docMkLst>
      <pc:sldChg chg="modSp mod">
        <pc:chgData name="Stephanie Bradley" userId="bb573b86-6a01-430f-ba3c-43c2b2970490" providerId="ADAL" clId="{DBAEB6CD-0B60-460A-A3EF-328D6075D67E}" dt="2024-09-23T14:09:12.251" v="117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DBAEB6CD-0B60-460A-A3EF-328D6075D67E}" dt="2024-09-23T14:09:12.251" v="117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DBAEB6CD-0B60-460A-A3EF-328D6075D67E}" dt="2024-09-23T14:08:26.374" v="102" actId="20577"/>
        <pc:sldMkLst>
          <pc:docMk/>
          <pc:sldMk cId="3343187616" sldId="356"/>
        </pc:sldMkLst>
        <pc:spChg chg="mod">
          <ac:chgData name="Stephanie Bradley" userId="bb573b86-6a01-430f-ba3c-43c2b2970490" providerId="ADAL" clId="{DBAEB6CD-0B60-460A-A3EF-328D6075D67E}" dt="2024-09-23T14:07:54.604" v="11" actId="20577"/>
          <ac:spMkLst>
            <pc:docMk/>
            <pc:sldMk cId="3343187616" sldId="356"/>
            <ac:spMk id="2" creationId="{C765B0B8-F1E5-8E12-B73B-0C3E8FC0903B}"/>
          </ac:spMkLst>
        </pc:spChg>
        <pc:spChg chg="mod">
          <ac:chgData name="Stephanie Bradley" userId="bb573b86-6a01-430f-ba3c-43c2b2970490" providerId="ADAL" clId="{DBAEB6CD-0B60-460A-A3EF-328D6075D67E}" dt="2024-09-23T14:08:26.374" v="102" actId="20577"/>
          <ac:spMkLst>
            <pc:docMk/>
            <pc:sldMk cId="3343187616" sldId="356"/>
            <ac:spMk id="3" creationId="{E59E4643-C805-F4EA-EA41-6D9CE5CD232F}"/>
          </ac:spMkLst>
        </pc:spChg>
      </pc:sldChg>
    </pc:docChg>
  </pc:docChgLst>
  <pc:docChgLst>
    <pc:chgData name="Stephanie Bradley" userId="S::s.bradley@uwtsd.ac.uk::bb573b86-6a01-430f-ba3c-43c2b2970490" providerId="AD" clId="Web-{4FAFBDA3-12B5-AC94-E390-4A304B8BEEC9}"/>
    <pc:docChg chg="addSld delSld modSld">
      <pc:chgData name="Stephanie Bradley" userId="S::s.bradley@uwtsd.ac.uk::bb573b86-6a01-430f-ba3c-43c2b2970490" providerId="AD" clId="Web-{4FAFBDA3-12B5-AC94-E390-4A304B8BEEC9}" dt="2024-07-11T10:58:56.313" v="43" actId="20577"/>
      <pc:docMkLst>
        <pc:docMk/>
      </pc:docMkLst>
      <pc:sldChg chg="del">
        <pc:chgData name="Stephanie Bradley" userId="S::s.bradley@uwtsd.ac.uk::bb573b86-6a01-430f-ba3c-43c2b2970490" providerId="AD" clId="Web-{4FAFBDA3-12B5-AC94-E390-4A304B8BEEC9}" dt="2024-07-11T10:56:06.418" v="18"/>
        <pc:sldMkLst>
          <pc:docMk/>
          <pc:sldMk cId="2039028861" sldId="290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16"/>
        <pc:sldMkLst>
          <pc:docMk/>
          <pc:sldMk cId="940937525" sldId="291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15"/>
        <pc:sldMkLst>
          <pc:docMk/>
          <pc:sldMk cId="2113566562" sldId="292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02" v="14"/>
        <pc:sldMkLst>
          <pc:docMk/>
          <pc:sldMk cId="809557301" sldId="293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20"/>
        <pc:sldMkLst>
          <pc:docMk/>
          <pc:sldMk cId="1846762033" sldId="294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19"/>
        <pc:sldMkLst>
          <pc:docMk/>
          <pc:sldMk cId="3676598559" sldId="296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21"/>
        <pc:sldMkLst>
          <pc:docMk/>
          <pc:sldMk cId="4203359850" sldId="330"/>
        </pc:sldMkLst>
      </pc:sldChg>
      <pc:sldChg chg="del">
        <pc:chgData name="Stephanie Bradley" userId="S::s.bradley@uwtsd.ac.uk::bb573b86-6a01-430f-ba3c-43c2b2970490" providerId="AD" clId="Web-{4FAFBDA3-12B5-AC94-E390-4A304B8BEEC9}" dt="2024-07-11T10:56:06.418" v="17"/>
        <pc:sldMkLst>
          <pc:docMk/>
          <pc:sldMk cId="1695447839" sldId="332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3:56.649" v="0"/>
        <pc:sldMkLst>
          <pc:docMk/>
          <pc:sldMk cId="2530971030" sldId="337"/>
        </pc:sldMkLst>
      </pc:sldChg>
      <pc:sldChg chg="modSp add replId">
        <pc:chgData name="Stephanie Bradley" userId="S::s.bradley@uwtsd.ac.uk::bb573b86-6a01-430f-ba3c-43c2b2970490" providerId="AD" clId="Web-{4FAFBDA3-12B5-AC94-E390-4A304B8BEEC9}" dt="2024-07-11T10:55:36.808" v="13" actId="20577"/>
        <pc:sldMkLst>
          <pc:docMk/>
          <pc:sldMk cId="449526429" sldId="338"/>
        </pc:sldMkLst>
        <pc:spChg chg="mod">
          <ac:chgData name="Stephanie Bradley" userId="S::s.bradley@uwtsd.ac.uk::bb573b86-6a01-430f-ba3c-43c2b2970490" providerId="AD" clId="Web-{4FAFBDA3-12B5-AC94-E390-4A304B8BEEC9}" dt="2024-07-11T10:55:36.808" v="13" actId="20577"/>
          <ac:spMkLst>
            <pc:docMk/>
            <pc:sldMk cId="449526429" sldId="338"/>
            <ac:spMk id="2" creationId="{015C4A35-BCA7-8B26-CF00-5210414BF7B5}"/>
          </ac:spMkLst>
        </pc:spChg>
      </pc:sldChg>
      <pc:sldChg chg="add replId">
        <pc:chgData name="Stephanie Bradley" userId="S::s.bradley@uwtsd.ac.uk::bb573b86-6a01-430f-ba3c-43c2b2970490" providerId="AD" clId="Web-{4FAFBDA3-12B5-AC94-E390-4A304B8BEEC9}" dt="2024-07-11T10:53:57.446" v="2"/>
        <pc:sldMkLst>
          <pc:docMk/>
          <pc:sldMk cId="1727871753" sldId="339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3:57.837" v="3"/>
        <pc:sldMkLst>
          <pc:docMk/>
          <pc:sldMk cId="1605868317" sldId="340"/>
        </pc:sldMkLst>
      </pc:sldChg>
      <pc:sldChg chg="modSp add replId">
        <pc:chgData name="Stephanie Bradley" userId="S::s.bradley@uwtsd.ac.uk::bb573b86-6a01-430f-ba3c-43c2b2970490" providerId="AD" clId="Web-{4FAFBDA3-12B5-AC94-E390-4A304B8BEEC9}" dt="2024-07-11T10:58:56.313" v="43" actId="20577"/>
        <pc:sldMkLst>
          <pc:docMk/>
          <pc:sldMk cId="2346613498" sldId="341"/>
        </pc:sldMkLst>
        <pc:spChg chg="mod">
          <ac:chgData name="Stephanie Bradley" userId="S::s.bradley@uwtsd.ac.uk::bb573b86-6a01-430f-ba3c-43c2b2970490" providerId="AD" clId="Web-{4FAFBDA3-12B5-AC94-E390-4A304B8BEEC9}" dt="2024-07-11T10:58:56.313" v="43" actId="20577"/>
          <ac:spMkLst>
            <pc:docMk/>
            <pc:sldMk cId="2346613498" sldId="341"/>
            <ac:spMk id="3" creationId="{A111A801-F759-13DF-5F3C-4FE3B8292E40}"/>
          </ac:spMkLst>
        </pc:spChg>
      </pc:sldChg>
      <pc:sldChg chg="add replId">
        <pc:chgData name="Stephanie Bradley" userId="S::s.bradley@uwtsd.ac.uk::bb573b86-6a01-430f-ba3c-43c2b2970490" providerId="AD" clId="Web-{4FAFBDA3-12B5-AC94-E390-4A304B8BEEC9}" dt="2024-07-11T10:53:58.743" v="5"/>
        <pc:sldMkLst>
          <pc:docMk/>
          <pc:sldMk cId="2866915741" sldId="342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3:59.165" v="6"/>
        <pc:sldMkLst>
          <pc:docMk/>
          <pc:sldMk cId="1407588453" sldId="343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3.587" v="7"/>
        <pc:sldMkLst>
          <pc:docMk/>
          <pc:sldMk cId="265177567" sldId="344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3.806" v="8"/>
        <pc:sldMkLst>
          <pc:docMk/>
          <pc:sldMk cId="3463994151" sldId="345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4.041" v="9"/>
        <pc:sldMkLst>
          <pc:docMk/>
          <pc:sldMk cId="1070213302" sldId="346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4.259" v="10"/>
        <pc:sldMkLst>
          <pc:docMk/>
          <pc:sldMk cId="2876628763" sldId="347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4.525" v="11"/>
        <pc:sldMkLst>
          <pc:docMk/>
          <pc:sldMk cId="2641042870" sldId="348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4:34.744" v="12"/>
        <pc:sldMkLst>
          <pc:docMk/>
          <pc:sldMk cId="2329491322" sldId="349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2.169" v="22"/>
        <pc:sldMkLst>
          <pc:docMk/>
          <pc:sldMk cId="2765343161" sldId="350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2.388" v="23"/>
        <pc:sldMkLst>
          <pc:docMk/>
          <pc:sldMk cId="2825382708" sldId="351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2.560" v="24"/>
        <pc:sldMkLst>
          <pc:docMk/>
          <pc:sldMk cId="2356856134" sldId="352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2.747" v="25"/>
        <pc:sldMkLst>
          <pc:docMk/>
          <pc:sldMk cId="4275321978" sldId="353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2.919" v="26"/>
        <pc:sldMkLst>
          <pc:docMk/>
          <pc:sldMk cId="1907803894" sldId="354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3.091" v="27"/>
        <pc:sldMkLst>
          <pc:docMk/>
          <pc:sldMk cId="3397798900" sldId="355"/>
        </pc:sldMkLst>
      </pc:sldChg>
      <pc:sldChg chg="add replId">
        <pc:chgData name="Stephanie Bradley" userId="S::s.bradley@uwtsd.ac.uk::bb573b86-6a01-430f-ba3c-43c2b2970490" providerId="AD" clId="Web-{4FAFBDA3-12B5-AC94-E390-4A304B8BEEC9}" dt="2024-07-11T10:57:03.294" v="28"/>
        <pc:sldMkLst>
          <pc:docMk/>
          <pc:sldMk cId="3343187616" sldId="356"/>
        </pc:sldMkLst>
      </pc:sldChg>
    </pc:docChg>
  </pc:docChgLst>
  <pc:docChgLst>
    <pc:chgData name="Stephanie Bradley" userId="S::s.bradley@uwtsd.ac.uk::bb573b86-6a01-430f-ba3c-43c2b2970490" providerId="AD" clId="Web-{49736576-E7CD-A4EA-47F4-136168FD8627}"/>
    <pc:docChg chg="modSld">
      <pc:chgData name="Stephanie Bradley" userId="S::s.bradley@uwtsd.ac.uk::bb573b86-6a01-430f-ba3c-43c2b2970490" providerId="AD" clId="Web-{49736576-E7CD-A4EA-47F4-136168FD8627}" dt="2024-07-11T08:14:56.462" v="35" actId="20577"/>
      <pc:docMkLst>
        <pc:docMk/>
      </pc:docMkLst>
      <pc:sldChg chg="modSp">
        <pc:chgData name="Stephanie Bradley" userId="S::s.bradley@uwtsd.ac.uk::bb573b86-6a01-430f-ba3c-43c2b2970490" providerId="AD" clId="Web-{49736576-E7CD-A4EA-47F4-136168FD8627}" dt="2024-07-11T08:14:13.647" v="4" actId="20577"/>
        <pc:sldMkLst>
          <pc:docMk/>
          <pc:sldMk cId="3707847185" sldId="301"/>
        </pc:sldMkLst>
        <pc:spChg chg="mod">
          <ac:chgData name="Stephanie Bradley" userId="S::s.bradley@uwtsd.ac.uk::bb573b86-6a01-430f-ba3c-43c2b2970490" providerId="AD" clId="Web-{49736576-E7CD-A4EA-47F4-136168FD8627}" dt="2024-07-11T08:14:13.647" v="4" actId="20577"/>
          <ac:spMkLst>
            <pc:docMk/>
            <pc:sldMk cId="3707847185" sldId="301"/>
            <ac:spMk id="2" creationId="{43E10B80-C05B-D4B9-E5A1-B19B5F7B67E0}"/>
          </ac:spMkLst>
        </pc:spChg>
      </pc:sldChg>
      <pc:sldChg chg="modSp">
        <pc:chgData name="Stephanie Bradley" userId="S::s.bradley@uwtsd.ac.uk::bb573b86-6a01-430f-ba3c-43c2b2970490" providerId="AD" clId="Web-{49736576-E7CD-A4EA-47F4-136168FD8627}" dt="2024-07-11T08:14:56.462" v="35" actId="20577"/>
        <pc:sldMkLst>
          <pc:docMk/>
          <pc:sldMk cId="3730045036" sldId="333"/>
        </pc:sldMkLst>
        <pc:spChg chg="mod">
          <ac:chgData name="Stephanie Bradley" userId="S::s.bradley@uwtsd.ac.uk::bb573b86-6a01-430f-ba3c-43c2b2970490" providerId="AD" clId="Web-{49736576-E7CD-A4EA-47F4-136168FD8627}" dt="2024-07-11T08:14:56.462" v="35" actId="20577"/>
          <ac:spMkLst>
            <pc:docMk/>
            <pc:sldMk cId="3730045036" sldId="333"/>
            <ac:spMk id="3" creationId="{0BD0A64E-E6CC-BE98-2C00-83BE6C9944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the-perfect-design-ise4htrnm7t902gx" TargetMode="Externa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the-perfect-design-lczt63gy61v2fxf2" TargetMode="Externa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2562/472/504" TargetMode="Externa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1z5q6SSH00" TargetMode="Externa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000"/>
              <a:t>8</a:t>
            </a:r>
            <a:r>
              <a:rPr lang="en-GB" sz="2000" baseline="30000"/>
              <a:t>th</a:t>
            </a:r>
            <a:r>
              <a:rPr lang="en-GB" sz="2000"/>
              <a:t> July – 13</a:t>
            </a:r>
            <a:r>
              <a:rPr lang="en-GB" sz="2000" baseline="30000"/>
              <a:t>th</a:t>
            </a:r>
            <a:r>
              <a:rPr lang="en-GB" sz="2000"/>
              <a:t>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ONE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Course Introduction</a:t>
            </a:r>
            <a:br>
              <a:rPr lang="en-GB"/>
            </a:br>
            <a:r>
              <a:rPr lang="en-GB"/>
              <a:t>- Getting to Know Each Other</a:t>
            </a:r>
            <a:br>
              <a:rPr lang="en-GB"/>
            </a:br>
            <a:r>
              <a:rPr lang="en-GB"/>
              <a:t>- Exploring Teams and Class Apps</a:t>
            </a:r>
            <a:br>
              <a:rPr lang="en-GB"/>
            </a:br>
            <a:r>
              <a:rPr lang="en-GB"/>
              <a:t>- Needs Analysis</a:t>
            </a:r>
            <a:br>
              <a:rPr lang="en-GB"/>
            </a:br>
            <a:r>
              <a:rPr lang="en-GB"/>
              <a:t>- Skills Practice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Four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Speaking and Listening Practice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Review business vocabulary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Writing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9240D-EF62-FF81-8056-DEE227DFB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Results of Our Learning Survey</a:t>
            </a:r>
          </a:p>
        </p:txBody>
      </p:sp>
      <p:pic>
        <p:nvPicPr>
          <p:cNvPr id="5" name="Content Placeholder 4" descr="A screen shot of a graph&#10;&#10;Description automatically generated">
            <a:extLst>
              <a:ext uri="{FF2B5EF4-FFF2-40B4-BE49-F238E27FC236}">
                <a16:creationId xmlns:a16="http://schemas.microsoft.com/office/drawing/2014/main" id="{78E87706-4ABA-735F-A6EF-1C5A3130E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6821" y="1681272"/>
            <a:ext cx="5419311" cy="3495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54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text and numbers&#10;&#10;Description automatically generated with medium confidence">
            <a:extLst>
              <a:ext uri="{FF2B5EF4-FFF2-40B4-BE49-F238E27FC236}">
                <a16:creationId xmlns:a16="http://schemas.microsoft.com/office/drawing/2014/main" id="{A7632246-CFCA-2CF1-65C1-83121543F1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870394"/>
            <a:ext cx="8458200" cy="511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266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text and numbers&#10;&#10;Description automatically generated with medium confidence">
            <a:extLst>
              <a:ext uri="{FF2B5EF4-FFF2-40B4-BE49-F238E27FC236}">
                <a16:creationId xmlns:a16="http://schemas.microsoft.com/office/drawing/2014/main" id="{B0B41D74-4C21-F9AD-5734-A4AC2D3767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944404"/>
            <a:ext cx="8458200" cy="496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23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text and numbers&#10;&#10;Description automatically generated with medium confidence">
            <a:extLst>
              <a:ext uri="{FF2B5EF4-FFF2-40B4-BE49-F238E27FC236}">
                <a16:creationId xmlns:a16="http://schemas.microsoft.com/office/drawing/2014/main" id="{76FBBAA2-6BB2-6380-FCC7-867639E27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976123"/>
            <a:ext cx="8458200" cy="4905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284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blue and green bars&#10;&#10;Description automatically generated">
            <a:extLst>
              <a:ext uri="{FF2B5EF4-FFF2-40B4-BE49-F238E27FC236}">
                <a16:creationId xmlns:a16="http://schemas.microsoft.com/office/drawing/2014/main" id="{7198144F-8900-05A8-DA9E-53E25FB890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838676"/>
            <a:ext cx="8458200" cy="5180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658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blue and green bars&#10;&#10;Description automatically generated">
            <a:extLst>
              <a:ext uri="{FF2B5EF4-FFF2-40B4-BE49-F238E27FC236}">
                <a16:creationId xmlns:a16="http://schemas.microsoft.com/office/drawing/2014/main" id="{1BE66EA4-8EDC-2260-774F-4E08BB7B7B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891540"/>
            <a:ext cx="8458200" cy="507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106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with text and a bar&#10;&#10;Description automatically generated">
            <a:extLst>
              <a:ext uri="{FF2B5EF4-FFF2-40B4-BE49-F238E27FC236}">
                <a16:creationId xmlns:a16="http://schemas.microsoft.com/office/drawing/2014/main" id="{D1DEEB56-D2EB-2A89-E72D-9D2650AB12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933831"/>
            <a:ext cx="8458200" cy="499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112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 shot of a graph&#10;&#10;Description automatically generated">
            <a:extLst>
              <a:ext uri="{FF2B5EF4-FFF2-40B4-BE49-F238E27FC236}">
                <a16:creationId xmlns:a16="http://schemas.microsoft.com/office/drawing/2014/main" id="{886841BE-0E7A-5A6F-F8D4-69912C6026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900" y="838676"/>
            <a:ext cx="8458200" cy="5180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05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7521D-D7C1-8540-84AC-163C1E62B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we want!</a:t>
            </a:r>
          </a:p>
        </p:txBody>
      </p:sp>
      <p:pic>
        <p:nvPicPr>
          <p:cNvPr id="5" name="Content Placeholder 4" descr="A screen shot of a graph&#10;&#10;Description automatically generated">
            <a:extLst>
              <a:ext uri="{FF2B5EF4-FFF2-40B4-BE49-F238E27FC236}">
                <a16:creationId xmlns:a16="http://schemas.microsoft.com/office/drawing/2014/main" id="{2349DD93-BF35-2233-D181-467AB4C5F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6821" y="613773"/>
            <a:ext cx="5419311" cy="5630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278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4481-C2D7-59F5-BBE1-F9C0B37E8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product is a perfect design?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B6FC1-08C4-5763-609A-5EC0CDA6D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>
              <a:hlinkClick r:id="rId2"/>
            </a:endParaRPr>
          </a:p>
          <a:p>
            <a:pPr marL="0" indent="0">
              <a:buNone/>
            </a:pPr>
            <a:endParaRPr lang="en-US">
              <a:hlinkClick r:id="rId2"/>
            </a:endParaRPr>
          </a:p>
          <a:p>
            <a:pPr marL="0" indent="0">
              <a:buNone/>
            </a:pPr>
            <a:r>
              <a:rPr lang="en-US">
                <a:hlinkClick r:id="rId2"/>
              </a:rPr>
              <a:t>1. The Perfect Design (padlet.com)</a:t>
            </a:r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/>
              <a:t>2. S&amp;L book page 26 – Principles of Good Design.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i="1"/>
              <a:t>3. Self-Study – S&amp;L e-book pages 26-30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3557309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B27EF-670C-2BCF-53A6-DA6167762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Talk about Business</a:t>
            </a:r>
            <a:endParaRPr lang="en-GB" b="1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9" name="Content Placeholder 8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A810E3A8-2E2A-0161-8A7A-C6C531AFCC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4490" y="1341531"/>
            <a:ext cx="7088957" cy="4351338"/>
          </a:xfrm>
        </p:spPr>
      </p:pic>
    </p:spTree>
    <p:extLst>
      <p:ext uri="{BB962C8B-B14F-4D97-AF65-F5344CB8AC3E}">
        <p14:creationId xmlns:p14="http://schemas.microsoft.com/office/powerpoint/2010/main" val="857271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and Listening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What is your favourite brand?</a:t>
            </a:r>
          </a:p>
          <a:p>
            <a:pPr marL="0" indent="0">
              <a:buNone/>
            </a:pPr>
            <a:r>
              <a:rPr lang="en-GB"/>
              <a:t>Show the logo.</a:t>
            </a:r>
          </a:p>
          <a:p>
            <a:pPr marL="0" indent="0">
              <a:buNone/>
            </a:pPr>
            <a:r>
              <a:rPr lang="en-GB"/>
              <a:t>Why do you like it?</a:t>
            </a:r>
          </a:p>
          <a:p>
            <a:pPr marL="0" indent="0">
              <a:buNone/>
            </a:pPr>
            <a:r>
              <a:rPr lang="en-GB"/>
              <a:t>What is their USP?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US">
                <a:hlinkClick r:id="rId2"/>
              </a:rPr>
              <a:t>Our </a:t>
            </a:r>
            <a:r>
              <a:rPr lang="en-US" err="1">
                <a:hlinkClick r:id="rId2"/>
              </a:rPr>
              <a:t>Favourite</a:t>
            </a:r>
            <a:r>
              <a:rPr lang="en-US">
                <a:hlinkClick r:id="rId2"/>
              </a:rPr>
              <a:t> Brands (padlet.com)</a:t>
            </a:r>
            <a:r>
              <a:rPr lang="en-US"/>
              <a:t> 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A215A-7F7E-66DE-6692-AFB59E6C2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Business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DB019-B0D5-F849-8006-3D1BDB3A9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 </a:t>
            </a:r>
            <a:r>
              <a:rPr lang="en-GB">
                <a:hlinkClick r:id="rId2"/>
              </a:rPr>
              <a:t>https://wordwall.net/play/32562/472/504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58155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09E2F-DFEB-FB36-5430-35B0D9B21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Listening Task  -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1E51B-AA32-A4A2-459D-44E675680B5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What is a start-up?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What is an intern?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AB0DA1-7FF4-16F6-865B-88E25BE93F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A new small company started by an entrepreneur.</a:t>
            </a:r>
          </a:p>
          <a:p>
            <a:endParaRPr lang="en-GB"/>
          </a:p>
          <a:p>
            <a:r>
              <a:rPr lang="en-GB"/>
              <a:t>A student or trainee who often works without pay to gain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149922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7C973-63A5-081B-0E32-01E2BBD1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366FA-5D2F-DE19-314B-55E344B91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95313"/>
            <a:ext cx="7886700" cy="4681650"/>
          </a:xfrm>
        </p:spPr>
        <p:txBody>
          <a:bodyPr/>
          <a:lstStyle/>
          <a:p>
            <a:r>
              <a:rPr lang="en-GB"/>
              <a:t>Read questions carefully, then listen out for the </a:t>
            </a:r>
            <a:r>
              <a:rPr lang="en-GB" b="1">
                <a:solidFill>
                  <a:srgbClr val="002060"/>
                </a:solidFill>
              </a:rPr>
              <a:t>Key Words</a:t>
            </a:r>
          </a:p>
          <a:p>
            <a:endParaRPr lang="en-GB"/>
          </a:p>
          <a:p>
            <a:r>
              <a:rPr lang="en-GB"/>
              <a:t>Listen for </a:t>
            </a:r>
            <a:r>
              <a:rPr lang="en-GB" b="1">
                <a:solidFill>
                  <a:srgbClr val="002060"/>
                </a:solidFill>
              </a:rPr>
              <a:t>Discourse Markers. </a:t>
            </a:r>
            <a:r>
              <a:rPr lang="en-GB"/>
              <a:t>These tell you when a new topic is starting, or an alternative opinion or idea is going to be said.</a:t>
            </a:r>
          </a:p>
          <a:p>
            <a:endParaRPr lang="en-GB" b="1">
              <a:solidFill>
                <a:srgbClr val="002060"/>
              </a:solidFill>
            </a:endParaRPr>
          </a:p>
          <a:p>
            <a:r>
              <a:rPr lang="en-GB"/>
              <a:t>Pay attention to </a:t>
            </a:r>
            <a:r>
              <a:rPr lang="en-GB" b="1">
                <a:solidFill>
                  <a:srgbClr val="002060"/>
                </a:solidFill>
              </a:rPr>
              <a:t>intonation.</a:t>
            </a:r>
            <a:r>
              <a:rPr lang="en-GB">
                <a:solidFill>
                  <a:srgbClr val="002060"/>
                </a:solidFill>
              </a:rPr>
              <a:t> English goes up↗ for a question and down↘ at the end of a sentence.</a:t>
            </a:r>
            <a:endParaRPr lang="en-GB" b="1">
              <a:solidFill>
                <a:srgbClr val="002060"/>
              </a:solidFill>
            </a:endParaRP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9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DC801-AB52-0500-7999-ED564A322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85079"/>
            <a:ext cx="7886700" cy="1405610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The Intern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3904A-6543-BA4D-55ED-298DC064C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Watch the video clip:</a:t>
            </a:r>
          </a:p>
          <a:p>
            <a:r>
              <a:rPr lang="en-GB">
                <a:hlinkClick r:id="rId2"/>
              </a:rPr>
              <a:t>https://www.youtube.com/watch?v=R1z5q6SSH00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1) What things did the man try when he retired?</a:t>
            </a:r>
          </a:p>
          <a:p>
            <a:r>
              <a:rPr lang="en-GB"/>
              <a:t>2) How old is he?</a:t>
            </a:r>
          </a:p>
          <a:p>
            <a:r>
              <a:rPr lang="en-GB"/>
              <a:t>3) How many people work for the company?</a:t>
            </a:r>
          </a:p>
          <a:p>
            <a:endParaRPr lang="en-GB"/>
          </a:p>
          <a:p>
            <a:r>
              <a:rPr lang="en-GB"/>
              <a:t>What is the message of the film in your opinion?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530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0E424-B9CB-7897-CC58-508B35FA5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1A801-F759-13DF-5F3C-4FE3B8292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64596"/>
            <a:ext cx="7886700" cy="4912367"/>
          </a:xfrm>
        </p:spPr>
        <p:txBody>
          <a:bodyPr lIns="91440" tIns="45720" rIns="91440" bIns="45720" anchor="t"/>
          <a:lstStyle/>
          <a:p>
            <a:r>
              <a:rPr lang="en-GB"/>
              <a:t>Usually take place every Thursday in the late session.</a:t>
            </a:r>
          </a:p>
          <a:p>
            <a:r>
              <a:rPr lang="en-GB"/>
              <a:t>Tutorials are 1:1 or 1:2 with the tutor (and a classmate) and last around 15 minutes.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Learner journals must be up to date before your tutorial, as well as your class notes and vocabulary notes.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Any self-study activities must also be up to date ready for tutorials.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During tutorials there will be a guided session which you should attend when not at your tutorial.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661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1AD7C-CAE2-FF00-FF88-BF439EE8E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Tutorials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6CB0-0322-A316-D02E-9D0163716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a tutorial you should:</a:t>
            </a:r>
          </a:p>
          <a:p>
            <a:endParaRPr lang="en-GB"/>
          </a:p>
          <a:p>
            <a:r>
              <a:rPr lang="en-GB"/>
              <a:t>Ask any questions you have about your learning and the course.</a:t>
            </a:r>
          </a:p>
          <a:p>
            <a:r>
              <a:rPr lang="en-GB"/>
              <a:t>Discuss any issues and/or challenges you are having</a:t>
            </a:r>
          </a:p>
          <a:p>
            <a:r>
              <a:rPr lang="en-GB"/>
              <a:t>Listen to your tutor’s advice about how to improve.</a:t>
            </a:r>
          </a:p>
          <a:p>
            <a:r>
              <a:rPr lang="en-GB"/>
              <a:t>Set a work plan for the following week.</a:t>
            </a:r>
          </a:p>
          <a:p>
            <a:r>
              <a:rPr lang="en-GB"/>
              <a:t>Ask your tutorial buddy for support.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6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4A35-BCA7-8B26-CF00-5210414B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15035"/>
          </a:xfrm>
        </p:spPr>
        <p:txBody>
          <a:bodyPr lIns="91440" tIns="45720" rIns="91440" bIns="45720" anchor="t"/>
          <a:lstStyle/>
          <a:p>
            <a:r>
              <a:rPr lang="en-GB" sz="4000" b="1">
                <a:solidFill>
                  <a:srgbClr val="002060"/>
                </a:solidFill>
              </a:rPr>
              <a:t>Tutorials</a:t>
            </a:r>
            <a:br>
              <a:rPr lang="en-GB" sz="3200" b="1"/>
            </a:b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14:30 Joyce</a:t>
            </a: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14:50 Mambo</a:t>
            </a: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15:10 Leon</a:t>
            </a: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15:30 Ross</a:t>
            </a: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15:50 Judy</a:t>
            </a:r>
            <a:br>
              <a:rPr lang="en-GB" sz="3200" b="1"/>
            </a:br>
            <a:r>
              <a:rPr lang="en-GB" sz="3200" b="1">
                <a:solidFill>
                  <a:srgbClr val="002060"/>
                </a:solidFill>
              </a:rPr>
              <a:t>16:15 deadline to email your self-study task.</a:t>
            </a:r>
            <a:br>
              <a:rPr lang="en-GB" sz="3200" b="1"/>
            </a:br>
            <a:br>
              <a:rPr lang="en-GB" sz="3200" b="1"/>
            </a:br>
            <a:r>
              <a:rPr lang="en-GB" sz="2800" b="1">
                <a:solidFill>
                  <a:srgbClr val="002060"/>
                </a:solidFill>
              </a:rPr>
              <a:t>Make sure your learner journal is ready, and your vocabulary notebook is up to date.</a:t>
            </a:r>
            <a:br>
              <a:rPr lang="en-GB" sz="2800" b="1"/>
            </a:br>
            <a:r>
              <a:rPr lang="en-GB" sz="2800" b="1">
                <a:solidFill>
                  <a:srgbClr val="002060"/>
                </a:solidFill>
              </a:rPr>
              <a:t>Be ready with any questions you might have.</a:t>
            </a:r>
          </a:p>
        </p:txBody>
      </p:sp>
    </p:spTree>
    <p:extLst>
      <p:ext uri="{BB962C8B-B14F-4D97-AF65-F5344CB8AC3E}">
        <p14:creationId xmlns:p14="http://schemas.microsoft.com/office/powerpoint/2010/main" val="449526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Lunchtime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5309710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1876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0707-8DE2-4B49-07F1-9EE9DD26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task,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FE37A-8E24-305D-B9E7-AB61235F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0587"/>
            <a:ext cx="7886700" cy="5126376"/>
          </a:xfrm>
        </p:spPr>
        <p:txBody>
          <a:bodyPr/>
          <a:lstStyle/>
          <a:p>
            <a:endParaRPr lang="en-GB"/>
          </a:p>
          <a:p>
            <a:r>
              <a:rPr lang="en-GB"/>
              <a:t>Write your final version of the Introduction task.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Remember – all self-study tasks should contain your name, student number, and a title e.g.</a:t>
            </a:r>
            <a:r>
              <a:rPr lang="en-GB" i="1"/>
              <a:t> self-study task 1 – About Me.</a:t>
            </a:r>
          </a:p>
          <a:p>
            <a:r>
              <a:rPr lang="en-GB"/>
              <a:t>Write on Word. Use font size 12 and double spacing. Use a font such as Times New Roman or Arial.</a:t>
            </a:r>
          </a:p>
        </p:txBody>
      </p:sp>
    </p:spTree>
    <p:extLst>
      <p:ext uri="{BB962C8B-B14F-4D97-AF65-F5344CB8AC3E}">
        <p14:creationId xmlns:p14="http://schemas.microsoft.com/office/powerpoint/2010/main" val="3531403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4A35-BCA7-8B26-CF00-5210414B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15035"/>
          </a:xfrm>
        </p:spPr>
        <p:txBody>
          <a:bodyPr/>
          <a:lstStyle/>
          <a:p>
            <a:r>
              <a:rPr lang="en-GB" sz="4000" b="1">
                <a:solidFill>
                  <a:srgbClr val="002060"/>
                </a:solidFill>
              </a:rPr>
              <a:t>Tutorials</a:t>
            </a:r>
            <a:br>
              <a:rPr lang="en-GB" sz="3200" b="1">
                <a:solidFill>
                  <a:srgbClr val="002060"/>
                </a:solidFill>
              </a:rPr>
            </a:br>
            <a:br>
              <a:rPr lang="en-GB" sz="3200" b="1">
                <a:solidFill>
                  <a:srgbClr val="002060"/>
                </a:solidFill>
              </a:rPr>
            </a:b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14:30 Joyce</a:t>
            </a: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14:50 Mambo</a:t>
            </a: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15:10 Leon</a:t>
            </a: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15:30 Ross</a:t>
            </a: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15:50 Judy</a:t>
            </a:r>
            <a:br>
              <a:rPr lang="en-GB" sz="3200" b="1">
                <a:solidFill>
                  <a:srgbClr val="002060"/>
                </a:solidFill>
              </a:rPr>
            </a:br>
            <a:r>
              <a:rPr lang="en-GB" sz="3200" b="1">
                <a:solidFill>
                  <a:srgbClr val="002060"/>
                </a:solidFill>
              </a:rPr>
              <a:t>16:15 deadline to email your self-study task.</a:t>
            </a:r>
            <a:br>
              <a:rPr lang="en-GB" sz="3200" b="1">
                <a:solidFill>
                  <a:srgbClr val="002060"/>
                </a:solidFill>
              </a:rPr>
            </a:br>
            <a:br>
              <a:rPr lang="en-GB" sz="3200" b="1">
                <a:solidFill>
                  <a:srgbClr val="002060"/>
                </a:solidFill>
              </a:rPr>
            </a:br>
            <a:r>
              <a:rPr lang="en-GB" sz="2800" b="1">
                <a:solidFill>
                  <a:srgbClr val="002060"/>
                </a:solidFill>
              </a:rPr>
              <a:t>Make sure your learner journal is ready, and your vocabulary notebook is up to date.</a:t>
            </a:r>
            <a:br>
              <a:rPr lang="en-GB" sz="2800" b="1">
                <a:solidFill>
                  <a:srgbClr val="002060"/>
                </a:solidFill>
              </a:rPr>
            </a:br>
            <a:r>
              <a:rPr lang="en-GB" sz="2800" b="1">
                <a:solidFill>
                  <a:srgbClr val="002060"/>
                </a:solidFill>
              </a:rPr>
              <a:t>Be ready with any questions you might have.</a:t>
            </a:r>
          </a:p>
        </p:txBody>
      </p:sp>
    </p:spTree>
    <p:extLst>
      <p:ext uri="{BB962C8B-B14F-4D97-AF65-F5344CB8AC3E}">
        <p14:creationId xmlns:p14="http://schemas.microsoft.com/office/powerpoint/2010/main" val="7487834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Lunchtime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682</Words>
  <Application>Microsoft Office PowerPoint</Application>
  <PresentationFormat>On-screen Show (4:3)</PresentationFormat>
  <Paragraphs>88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29</vt:i4>
      </vt:variant>
    </vt:vector>
  </HeadingPairs>
  <TitlesOfParts>
    <vt:vector size="50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10 Week Course (10 PSE)  WEEK ONE  - Course Introduction - Getting to Know Each Other - Exploring Teams and Class Apps - Needs Analysis - Skills Practice</vt:lpstr>
      <vt:lpstr>  WEEK ONE   Day Four   Session One</vt:lpstr>
      <vt:lpstr>Results of Our Learning Survey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we want!</vt:lpstr>
      <vt:lpstr>What product is a perfect design?</vt:lpstr>
      <vt:lpstr>Talk about Business</vt:lpstr>
      <vt:lpstr>Speaking and Listening Practise</vt:lpstr>
      <vt:lpstr>Business Words</vt:lpstr>
      <vt:lpstr>Listening Task  - Preparation</vt:lpstr>
      <vt:lpstr>Listening Skills</vt:lpstr>
      <vt:lpstr>The Intern</vt:lpstr>
      <vt:lpstr>Tutorials</vt:lpstr>
      <vt:lpstr>Tutorials II</vt:lpstr>
      <vt:lpstr>Tutorials  14:30 Joyce 14:50 Mambo 15:10 Leon 15:30 Ross 15:50 Judy 16:15 deadline to email your self-study task.  Make sure your learner journal is ready, and your vocabulary notebook is up to date. Be ready with any questions you might have.</vt:lpstr>
      <vt:lpstr>Lunchtime</vt:lpstr>
      <vt:lpstr>  WEEK ONE   Day Four   Session Two</vt:lpstr>
      <vt:lpstr>Take a 15-minute break</vt:lpstr>
      <vt:lpstr>Self-Study task, part 1</vt:lpstr>
      <vt:lpstr>Tutorials   14:30 Joyce 14:50 Mambo 15:10 Leon 15:30 Ross 15:50 Judy 16:15 deadline to email your self-study task.  Make sure your learner journal is ready, and your vocabulary notebook is up to date. Be ready with any questions you might have.</vt:lpstr>
      <vt:lpstr>Lunchtime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2</cp:revision>
  <dcterms:created xsi:type="dcterms:W3CDTF">2021-03-10T12:10:47Z</dcterms:created>
  <dcterms:modified xsi:type="dcterms:W3CDTF">2024-09-23T14:09:17Z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