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73" r:id="rId4"/>
    <p:sldId id="267" r:id="rId5"/>
    <p:sldId id="276" r:id="rId6"/>
    <p:sldId id="259" r:id="rId7"/>
    <p:sldId id="268" r:id="rId8"/>
    <p:sldId id="275" r:id="rId9"/>
    <p:sldId id="261" r:id="rId10"/>
    <p:sldId id="270" r:id="rId11"/>
    <p:sldId id="262" r:id="rId12"/>
    <p:sldId id="271" r:id="rId13"/>
    <p:sldId id="272" r:id="rId14"/>
    <p:sldId id="265" r:id="rId15"/>
    <p:sldId id="266" r:id="rId16"/>
    <p:sldId id="269" r:id="rId17"/>
  </p:sldIdLst>
  <p:sldSz cx="12192000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885EF7-15C8-4A60-B8E3-5FF8CDCF397C}" v="212" dt="2026-08-07T11:31:42.1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73" d="100"/>
          <a:sy n="73" d="100"/>
        </p:scale>
        <p:origin x="970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erson Villanueva" userId="f5d373fc519fbf1b" providerId="LiveId" clId="{C52C7516-8479-4EA7-BF55-012532C0F800}"/>
    <pc:docChg chg="undo redo custSel addSld delSld modSld sldOrd">
      <pc:chgData name="Anderson Villanueva" userId="f5d373fc519fbf1b" providerId="LiveId" clId="{C52C7516-8479-4EA7-BF55-012532C0F800}" dt="2026-08-07T11:38:28.603" v="5160"/>
      <pc:docMkLst>
        <pc:docMk/>
      </pc:docMkLst>
      <pc:sldChg chg="modSp mod">
        <pc:chgData name="Anderson Villanueva" userId="f5d373fc519fbf1b" providerId="LiveId" clId="{C52C7516-8479-4EA7-BF55-012532C0F800}" dt="2026-08-07T09:56:16.468" v="4784" actId="14100"/>
        <pc:sldMkLst>
          <pc:docMk/>
          <pc:sldMk cId="2406273178" sldId="256"/>
        </pc:sldMkLst>
        <pc:spChg chg="mod">
          <ac:chgData name="Anderson Villanueva" userId="f5d373fc519fbf1b" providerId="LiveId" clId="{C52C7516-8479-4EA7-BF55-012532C0F800}" dt="2026-08-07T09:55:58.617" v="4780" actId="14100"/>
          <ac:spMkLst>
            <pc:docMk/>
            <pc:sldMk cId="2406273178" sldId="256"/>
            <ac:spMk id="2" creationId="{00000000-0000-0000-0000-000000000000}"/>
          </ac:spMkLst>
        </pc:spChg>
        <pc:picChg chg="mod">
          <ac:chgData name="Anderson Villanueva" userId="f5d373fc519fbf1b" providerId="LiveId" clId="{C52C7516-8479-4EA7-BF55-012532C0F800}" dt="2026-08-07T09:56:16.468" v="4784" actId="14100"/>
          <ac:picMkLst>
            <pc:docMk/>
            <pc:sldMk cId="2406273178" sldId="256"/>
            <ac:picMk id="4" creationId="{A689CFE9-D019-DE88-4369-5B06D9009409}"/>
          </ac:picMkLst>
        </pc:picChg>
        <pc:picChg chg="mod">
          <ac:chgData name="Anderson Villanueva" userId="f5d373fc519fbf1b" providerId="LiveId" clId="{C52C7516-8479-4EA7-BF55-012532C0F800}" dt="2026-08-07T09:56:06.525" v="4782" actId="14100"/>
          <ac:picMkLst>
            <pc:docMk/>
            <pc:sldMk cId="2406273178" sldId="256"/>
            <ac:picMk id="5" creationId="{1A6BF93E-3EC1-B98C-EEDA-5F5B24759503}"/>
          </ac:picMkLst>
        </pc:picChg>
      </pc:sldChg>
      <pc:sldChg chg="addSp delSp modSp mod setBg">
        <pc:chgData name="Anderson Villanueva" userId="f5d373fc519fbf1b" providerId="LiveId" clId="{C52C7516-8479-4EA7-BF55-012532C0F800}" dt="2026-08-07T10:00:15.430" v="4785" actId="14100"/>
        <pc:sldMkLst>
          <pc:docMk/>
          <pc:sldMk cId="1153130378" sldId="257"/>
        </pc:sldMkLst>
        <pc:spChg chg="mod">
          <ac:chgData name="Anderson Villanueva" userId="f5d373fc519fbf1b" providerId="LiveId" clId="{C52C7516-8479-4EA7-BF55-012532C0F800}" dt="2026-08-07T08:33:33.202" v="4533" actId="14100"/>
          <ac:spMkLst>
            <pc:docMk/>
            <pc:sldMk cId="1153130378" sldId="257"/>
            <ac:spMk id="2" creationId="{7B26D2A8-F96C-D070-A35C-83DBC8071876}"/>
          </ac:spMkLst>
        </pc:spChg>
        <pc:spChg chg="add del mod ord">
          <ac:chgData name="Anderson Villanueva" userId="f5d373fc519fbf1b" providerId="LiveId" clId="{C52C7516-8479-4EA7-BF55-012532C0F800}" dt="2026-08-07T08:33:08.512" v="4527" actId="2711"/>
          <ac:spMkLst>
            <pc:docMk/>
            <pc:sldMk cId="1153130378" sldId="257"/>
            <ac:spMk id="3" creationId="{A3C3C2A5-20AD-7ECE-4B2C-53706A8C8397}"/>
          </ac:spMkLst>
        </pc:spChg>
        <pc:spChg chg="add">
          <ac:chgData name="Anderson Villanueva" userId="f5d373fc519fbf1b" providerId="LiveId" clId="{C52C7516-8479-4EA7-BF55-012532C0F800}" dt="2026-07-14T16:43:26.434" v="150" actId="26606"/>
          <ac:spMkLst>
            <pc:docMk/>
            <pc:sldMk cId="1153130378" sldId="257"/>
            <ac:spMk id="46" creationId="{F13C74B1-5B17-4795-BED0-7140497B445A}"/>
          </ac:spMkLst>
        </pc:spChg>
        <pc:spChg chg="add">
          <ac:chgData name="Anderson Villanueva" userId="f5d373fc519fbf1b" providerId="LiveId" clId="{C52C7516-8479-4EA7-BF55-012532C0F800}" dt="2026-07-14T16:43:26.434" v="150" actId="26606"/>
          <ac:spMkLst>
            <pc:docMk/>
            <pc:sldMk cId="1153130378" sldId="257"/>
            <ac:spMk id="47" creationId="{D4974D33-8DC5-464E-8C6D-BE58F0669C17}"/>
          </ac:spMkLst>
        </pc:spChg>
        <pc:picChg chg="add mod ord">
          <ac:chgData name="Anderson Villanueva" userId="f5d373fc519fbf1b" providerId="LiveId" clId="{C52C7516-8479-4EA7-BF55-012532C0F800}" dt="2026-08-07T10:00:15.430" v="4785" actId="14100"/>
          <ac:picMkLst>
            <pc:docMk/>
            <pc:sldMk cId="1153130378" sldId="257"/>
            <ac:picMk id="15" creationId="{B3C0EA2B-47A6-879B-BFDC-9C14F387789D}"/>
          </ac:picMkLst>
        </pc:picChg>
      </pc:sldChg>
      <pc:sldChg chg="addSp delSp modSp del mod setBg">
        <pc:chgData name="Anderson Villanueva" userId="f5d373fc519fbf1b" providerId="LiveId" clId="{C52C7516-8479-4EA7-BF55-012532C0F800}" dt="2026-08-07T11:15:07.721" v="5072" actId="47"/>
        <pc:sldMkLst>
          <pc:docMk/>
          <pc:sldMk cId="1337274416" sldId="258"/>
        </pc:sldMkLst>
        <pc:spChg chg="mod">
          <ac:chgData name="Anderson Villanueva" userId="f5d373fc519fbf1b" providerId="LiveId" clId="{C52C7516-8479-4EA7-BF55-012532C0F800}" dt="2026-08-07T10:20:25.520" v="4821" actId="14100"/>
          <ac:spMkLst>
            <pc:docMk/>
            <pc:sldMk cId="1337274416" sldId="258"/>
            <ac:spMk id="2" creationId="{00ECA26F-D254-D862-7646-727AD3A3083C}"/>
          </ac:spMkLst>
        </pc:spChg>
        <pc:spChg chg="add mod">
          <ac:chgData name="Anderson Villanueva" userId="f5d373fc519fbf1b" providerId="LiveId" clId="{C52C7516-8479-4EA7-BF55-012532C0F800}" dt="2026-08-07T10:19:58.045" v="4815" actId="1076"/>
          <ac:spMkLst>
            <pc:docMk/>
            <pc:sldMk cId="1337274416" sldId="258"/>
            <ac:spMk id="6" creationId="{3DE5B6D9-1AEC-A2FB-8C58-A7E812270768}"/>
          </ac:spMkLst>
        </pc:spChg>
        <pc:spChg chg="add mod">
          <ac:chgData name="Anderson Villanueva" userId="f5d373fc519fbf1b" providerId="LiveId" clId="{C52C7516-8479-4EA7-BF55-012532C0F800}" dt="2026-08-06T17:04:58.185" v="4015"/>
          <ac:spMkLst>
            <pc:docMk/>
            <pc:sldMk cId="1337274416" sldId="258"/>
            <ac:spMk id="23" creationId="{AB9AA505-93CF-F304-A224-10F5EF2F3FB0}"/>
          </ac:spMkLst>
        </pc:spChg>
        <pc:picChg chg="add mod">
          <ac:chgData name="Anderson Villanueva" userId="f5d373fc519fbf1b" providerId="LiveId" clId="{C52C7516-8479-4EA7-BF55-012532C0F800}" dt="2026-08-07T10:20:15.659" v="4818" actId="1076"/>
          <ac:picMkLst>
            <pc:docMk/>
            <pc:sldMk cId="1337274416" sldId="258"/>
            <ac:picMk id="4" creationId="{5EEEB790-0816-4130-46ED-6B95BAB0782B}"/>
          </ac:picMkLst>
        </pc:picChg>
        <pc:picChg chg="add mod ord">
          <ac:chgData name="Anderson Villanueva" userId="f5d373fc519fbf1b" providerId="LiveId" clId="{C52C7516-8479-4EA7-BF55-012532C0F800}" dt="2026-08-07T10:20:03.958" v="4816" actId="1076"/>
          <ac:picMkLst>
            <pc:docMk/>
            <pc:sldMk cId="1337274416" sldId="258"/>
            <ac:picMk id="7" creationId="{02ABB11A-DFA1-12A7-7466-966C4841C971}"/>
          </ac:picMkLst>
        </pc:picChg>
      </pc:sldChg>
      <pc:sldChg chg="addSp delSp modSp mod setBg modClrScheme delDesignElem chgLayout">
        <pc:chgData name="Anderson Villanueva" userId="f5d373fc519fbf1b" providerId="LiveId" clId="{C52C7516-8479-4EA7-BF55-012532C0F800}" dt="2026-08-06T13:02:09.818" v="3211" actId="1076"/>
        <pc:sldMkLst>
          <pc:docMk/>
          <pc:sldMk cId="263613489" sldId="259"/>
        </pc:sldMkLst>
        <pc:spChg chg="mod ord">
          <ac:chgData name="Anderson Villanueva" userId="f5d373fc519fbf1b" providerId="LiveId" clId="{C52C7516-8479-4EA7-BF55-012532C0F800}" dt="2026-07-22T15:50:08.715" v="2061" actId="14100"/>
          <ac:spMkLst>
            <pc:docMk/>
            <pc:sldMk cId="263613489" sldId="259"/>
            <ac:spMk id="2" creationId="{42BEF6DE-7F5E-B591-28D7-33705312CDC3}"/>
          </ac:spMkLst>
        </pc:spChg>
        <pc:spChg chg="add del mod ord">
          <ac:chgData name="Anderson Villanueva" userId="f5d373fc519fbf1b" providerId="LiveId" clId="{C52C7516-8479-4EA7-BF55-012532C0F800}" dt="2026-07-22T15:50:50.112" v="2073" actId="14100"/>
          <ac:spMkLst>
            <pc:docMk/>
            <pc:sldMk cId="263613489" sldId="259"/>
            <ac:spMk id="3" creationId="{4B2C68A5-4BE3-0A23-4C7A-A5FC89FFA43F}"/>
          </ac:spMkLst>
        </pc:spChg>
        <pc:spChg chg="add del">
          <ac:chgData name="Anderson Villanueva" userId="f5d373fc519fbf1b" providerId="LiveId" clId="{C52C7516-8479-4EA7-BF55-012532C0F800}" dt="2026-08-06T11:39:17.909" v="2557" actId="22"/>
          <ac:spMkLst>
            <pc:docMk/>
            <pc:sldMk cId="263613489" sldId="259"/>
            <ac:spMk id="5" creationId="{EBD78D20-A57F-9DC3-D424-56506A3E098D}"/>
          </ac:spMkLst>
        </pc:spChg>
        <pc:graphicFrameChg chg="add del mod ord modGraphic">
          <ac:chgData name="Anderson Villanueva" userId="f5d373fc519fbf1b" providerId="LiveId" clId="{C52C7516-8479-4EA7-BF55-012532C0F800}" dt="2026-08-06T13:01:56.570" v="3209"/>
          <ac:graphicFrameMkLst>
            <pc:docMk/>
            <pc:sldMk cId="263613489" sldId="259"/>
            <ac:graphicFrameMk id="32" creationId="{F874F54C-0A7E-4B1D-9736-32EB31672D41}"/>
          </ac:graphicFrameMkLst>
        </pc:graphicFrameChg>
        <pc:picChg chg="add mod ord">
          <ac:chgData name="Anderson Villanueva" userId="f5d373fc519fbf1b" providerId="LiveId" clId="{C52C7516-8479-4EA7-BF55-012532C0F800}" dt="2026-08-06T13:02:09.818" v="3211" actId="1076"/>
          <ac:picMkLst>
            <pc:docMk/>
            <pc:sldMk cId="263613489" sldId="259"/>
            <ac:picMk id="7" creationId="{F716B246-4B03-60C3-5E8D-171D7E248BA7}"/>
          </ac:picMkLst>
        </pc:picChg>
      </pc:sldChg>
      <pc:sldChg chg="addSp delSp modSp mod setBg">
        <pc:chgData name="Anderson Villanueva" userId="f5d373fc519fbf1b" providerId="LiveId" clId="{C52C7516-8479-4EA7-BF55-012532C0F800}" dt="2026-08-06T19:08:40.573" v="4517" actId="12"/>
        <pc:sldMkLst>
          <pc:docMk/>
          <pc:sldMk cId="2221665473" sldId="261"/>
        </pc:sldMkLst>
        <pc:spChg chg="mod ord">
          <ac:chgData name="Anderson Villanueva" userId="f5d373fc519fbf1b" providerId="LiveId" clId="{C52C7516-8479-4EA7-BF55-012532C0F800}" dt="2026-08-06T18:21:59.725" v="4021" actId="26606"/>
          <ac:spMkLst>
            <pc:docMk/>
            <pc:sldMk cId="2221665473" sldId="261"/>
            <ac:spMk id="2" creationId="{BDFCFC44-6DEB-2D8A-D3C3-EC31A04FCA7D}"/>
          </ac:spMkLst>
        </pc:spChg>
        <pc:spChg chg="add del mod ord">
          <ac:chgData name="Anderson Villanueva" userId="f5d373fc519fbf1b" providerId="LiveId" clId="{C52C7516-8479-4EA7-BF55-012532C0F800}" dt="2026-08-06T19:08:40.573" v="4517" actId="12"/>
          <ac:spMkLst>
            <pc:docMk/>
            <pc:sldMk cId="2221665473" sldId="261"/>
            <ac:spMk id="3" creationId="{EC6B9952-57DB-7BAD-F818-0056F59474A3}"/>
          </ac:spMkLst>
        </pc:spChg>
        <pc:spChg chg="add mod">
          <ac:chgData name="Anderson Villanueva" userId="f5d373fc519fbf1b" providerId="LiveId" clId="{C52C7516-8479-4EA7-BF55-012532C0F800}" dt="2026-08-06T18:21:59.725" v="4021" actId="26606"/>
          <ac:spMkLst>
            <pc:docMk/>
            <pc:sldMk cId="2221665473" sldId="261"/>
            <ac:spMk id="8" creationId="{DFDCC87B-2D20-35A1-6A15-AC9B27FD0541}"/>
          </ac:spMkLst>
        </pc:spChg>
        <pc:spChg chg="add del">
          <ac:chgData name="Anderson Villanueva" userId="f5d373fc519fbf1b" providerId="LiveId" clId="{C52C7516-8479-4EA7-BF55-012532C0F800}" dt="2026-08-06T18:21:59.725" v="4021" actId="26606"/>
          <ac:spMkLst>
            <pc:docMk/>
            <pc:sldMk cId="2221665473" sldId="261"/>
            <ac:spMk id="10" creationId="{2EB492CD-616E-47F8-933B-5E2D952A0593}"/>
          </ac:spMkLst>
        </pc:spChg>
        <pc:spChg chg="add del">
          <ac:chgData name="Anderson Villanueva" userId="f5d373fc519fbf1b" providerId="LiveId" clId="{C52C7516-8479-4EA7-BF55-012532C0F800}" dt="2026-08-06T18:21:59.725" v="4021" actId="26606"/>
          <ac:spMkLst>
            <pc:docMk/>
            <pc:sldMk cId="2221665473" sldId="261"/>
            <ac:spMk id="12" creationId="{59383CF9-23B5-4335-9B21-1791C4CF1C75}"/>
          </ac:spMkLst>
        </pc:spChg>
        <pc:spChg chg="add del">
          <ac:chgData name="Anderson Villanueva" userId="f5d373fc519fbf1b" providerId="LiveId" clId="{C52C7516-8479-4EA7-BF55-012532C0F800}" dt="2026-08-06T18:21:59.725" v="4021" actId="26606"/>
          <ac:spMkLst>
            <pc:docMk/>
            <pc:sldMk cId="2221665473" sldId="261"/>
            <ac:spMk id="14" creationId="{0007FE00-9498-4706-B255-6437B0252C02}"/>
          </ac:spMkLst>
        </pc:spChg>
        <pc:spChg chg="add del">
          <ac:chgData name="Anderson Villanueva" userId="f5d373fc519fbf1b" providerId="LiveId" clId="{C52C7516-8479-4EA7-BF55-012532C0F800}" dt="2026-08-06T16:50:08.171" v="3892" actId="26606"/>
          <ac:spMkLst>
            <pc:docMk/>
            <pc:sldMk cId="2221665473" sldId="261"/>
            <ac:spMk id="17" creationId="{F13C74B1-5B17-4795-BED0-7140497B445A}"/>
          </ac:spMkLst>
        </pc:spChg>
        <pc:spChg chg="add del">
          <ac:chgData name="Anderson Villanueva" userId="f5d373fc519fbf1b" providerId="LiveId" clId="{C52C7516-8479-4EA7-BF55-012532C0F800}" dt="2026-08-06T16:50:08.171" v="3892" actId="26606"/>
          <ac:spMkLst>
            <pc:docMk/>
            <pc:sldMk cId="2221665473" sldId="261"/>
            <ac:spMk id="18" creationId="{D4974D33-8DC5-464E-8C6D-BE58F0669C17}"/>
          </ac:spMkLst>
        </pc:spChg>
        <pc:spChg chg="add del">
          <ac:chgData name="Anderson Villanueva" userId="f5d373fc519fbf1b" providerId="LiveId" clId="{C52C7516-8479-4EA7-BF55-012532C0F800}" dt="2026-08-06T16:49:46.898" v="3890" actId="26606"/>
          <ac:spMkLst>
            <pc:docMk/>
            <pc:sldMk cId="2221665473" sldId="261"/>
            <ac:spMk id="19" creationId="{F94AA2BD-2E3F-4B1D-8127-5744B8115311}"/>
          </ac:spMkLst>
        </pc:spChg>
        <pc:spChg chg="add del">
          <ac:chgData name="Anderson Villanueva" userId="f5d373fc519fbf1b" providerId="LiveId" clId="{C52C7516-8479-4EA7-BF55-012532C0F800}" dt="2026-08-06T16:50:13.680" v="3894" actId="26606"/>
          <ac:spMkLst>
            <pc:docMk/>
            <pc:sldMk cId="2221665473" sldId="261"/>
            <ac:spMk id="20" creationId="{2EB492CD-616E-47F8-933B-5E2D952A0593}"/>
          </ac:spMkLst>
        </pc:spChg>
        <pc:spChg chg="add del">
          <ac:chgData name="Anderson Villanueva" userId="f5d373fc519fbf1b" providerId="LiveId" clId="{C52C7516-8479-4EA7-BF55-012532C0F800}" dt="2026-08-06T16:49:46.898" v="3890" actId="26606"/>
          <ac:spMkLst>
            <pc:docMk/>
            <pc:sldMk cId="2221665473" sldId="261"/>
            <ac:spMk id="21" creationId="{4BD02261-2DC8-4AA8-9E16-7751AE892445}"/>
          </ac:spMkLst>
        </pc:spChg>
        <pc:spChg chg="add del">
          <ac:chgData name="Anderson Villanueva" userId="f5d373fc519fbf1b" providerId="LiveId" clId="{C52C7516-8479-4EA7-BF55-012532C0F800}" dt="2026-08-06T16:50:13.680" v="3894" actId="26606"/>
          <ac:spMkLst>
            <pc:docMk/>
            <pc:sldMk cId="2221665473" sldId="261"/>
            <ac:spMk id="22" creationId="{59383CF9-23B5-4335-9B21-1791C4CF1C75}"/>
          </ac:spMkLst>
        </pc:spChg>
        <pc:spChg chg="add del">
          <ac:chgData name="Anderson Villanueva" userId="f5d373fc519fbf1b" providerId="LiveId" clId="{C52C7516-8479-4EA7-BF55-012532C0F800}" dt="2026-08-06T16:49:46.898" v="3890" actId="26606"/>
          <ac:spMkLst>
            <pc:docMk/>
            <pc:sldMk cId="2221665473" sldId="261"/>
            <ac:spMk id="23" creationId="{3D752CF2-2291-40B5-B462-C17B174C10BC}"/>
          </ac:spMkLst>
        </pc:spChg>
        <pc:spChg chg="add del">
          <ac:chgData name="Anderson Villanueva" userId="f5d373fc519fbf1b" providerId="LiveId" clId="{C52C7516-8479-4EA7-BF55-012532C0F800}" dt="2026-08-06T16:50:13.680" v="3894" actId="26606"/>
          <ac:spMkLst>
            <pc:docMk/>
            <pc:sldMk cId="2221665473" sldId="261"/>
            <ac:spMk id="24" creationId="{0007FE00-9498-4706-B255-6437B0252C02}"/>
          </ac:spMkLst>
        </pc:spChg>
        <pc:spChg chg="add del">
          <ac:chgData name="Anderson Villanueva" userId="f5d373fc519fbf1b" providerId="LiveId" clId="{C52C7516-8479-4EA7-BF55-012532C0F800}" dt="2026-08-06T16:51:55.677" v="3918" actId="26606"/>
          <ac:spMkLst>
            <pc:docMk/>
            <pc:sldMk cId="2221665473" sldId="261"/>
            <ac:spMk id="25" creationId="{F13C74B1-5B17-4795-BED0-7140497B445A}"/>
          </ac:spMkLst>
        </pc:spChg>
        <pc:spChg chg="add del">
          <ac:chgData name="Anderson Villanueva" userId="f5d373fc519fbf1b" providerId="LiveId" clId="{C52C7516-8479-4EA7-BF55-012532C0F800}" dt="2026-08-06T16:50:24.180" v="3896" actId="26606"/>
          <ac:spMkLst>
            <pc:docMk/>
            <pc:sldMk cId="2221665473" sldId="261"/>
            <ac:spMk id="26" creationId="{04812C46-200A-4DEB-A05E-3ED6C68C2387}"/>
          </ac:spMkLst>
        </pc:spChg>
        <pc:spChg chg="add del">
          <ac:chgData name="Anderson Villanueva" userId="f5d373fc519fbf1b" providerId="LiveId" clId="{C52C7516-8479-4EA7-BF55-012532C0F800}" dt="2026-08-06T16:50:24.180" v="3896" actId="26606"/>
          <ac:spMkLst>
            <pc:docMk/>
            <pc:sldMk cId="2221665473" sldId="261"/>
            <ac:spMk id="27" creationId="{D1EA859B-E555-4109-94F3-6700E046E008}"/>
          </ac:spMkLst>
        </pc:spChg>
        <pc:spChg chg="add del">
          <ac:chgData name="Anderson Villanueva" userId="f5d373fc519fbf1b" providerId="LiveId" clId="{C52C7516-8479-4EA7-BF55-012532C0F800}" dt="2026-08-06T16:51:55.677" v="3918" actId="26606"/>
          <ac:spMkLst>
            <pc:docMk/>
            <pc:sldMk cId="2221665473" sldId="261"/>
            <ac:spMk id="28" creationId="{D4974D33-8DC5-464E-8C6D-BE58F0669C17}"/>
          </ac:spMkLst>
        </pc:spChg>
        <pc:spChg chg="add del">
          <ac:chgData name="Anderson Villanueva" userId="f5d373fc519fbf1b" providerId="LiveId" clId="{C52C7516-8479-4EA7-BF55-012532C0F800}" dt="2026-08-06T18:21:33.206" v="4017" actId="26606"/>
          <ac:spMkLst>
            <pc:docMk/>
            <pc:sldMk cId="2221665473" sldId="261"/>
            <ac:spMk id="29" creationId="{04812C46-200A-4DEB-A05E-3ED6C68C2387}"/>
          </ac:spMkLst>
        </pc:spChg>
        <pc:spChg chg="add del">
          <ac:chgData name="Anderson Villanueva" userId="f5d373fc519fbf1b" providerId="LiveId" clId="{C52C7516-8479-4EA7-BF55-012532C0F800}" dt="2026-08-06T18:21:33.206" v="4017" actId="26606"/>
          <ac:spMkLst>
            <pc:docMk/>
            <pc:sldMk cId="2221665473" sldId="261"/>
            <ac:spMk id="30" creationId="{D1EA859B-E555-4109-94F3-6700E046E008}"/>
          </ac:spMkLst>
        </pc:spChg>
        <pc:spChg chg="add del">
          <ac:chgData name="Anderson Villanueva" userId="f5d373fc519fbf1b" providerId="LiveId" clId="{C52C7516-8479-4EA7-BF55-012532C0F800}" dt="2026-08-06T18:21:46.668" v="4019" actId="26606"/>
          <ac:spMkLst>
            <pc:docMk/>
            <pc:sldMk cId="2221665473" sldId="261"/>
            <ac:spMk id="31" creationId="{4F7EBAE4-9945-4473-9E34-B2C66EA0F03D}"/>
          </ac:spMkLst>
        </pc:spChg>
        <pc:spChg chg="add del">
          <ac:chgData name="Anderson Villanueva" userId="f5d373fc519fbf1b" providerId="LiveId" clId="{C52C7516-8479-4EA7-BF55-012532C0F800}" dt="2026-08-06T18:21:46.668" v="4019" actId="26606"/>
          <ac:spMkLst>
            <pc:docMk/>
            <pc:sldMk cId="2221665473" sldId="261"/>
            <ac:spMk id="32" creationId="{70BEB1E7-2F88-40BC-B73D-42E5B6F80BFC}"/>
          </ac:spMkLst>
        </pc:spChg>
        <pc:spChg chg="add del">
          <ac:chgData name="Anderson Villanueva" userId="f5d373fc519fbf1b" providerId="LiveId" clId="{C52C7516-8479-4EA7-BF55-012532C0F800}" dt="2026-08-06T18:21:46.668" v="4019" actId="26606"/>
          <ac:spMkLst>
            <pc:docMk/>
            <pc:sldMk cId="2221665473" sldId="261"/>
            <ac:spMk id="33" creationId="{A7B99495-F43F-4D80-A44F-2CB4764EB90B}"/>
          </ac:spMkLst>
        </pc:spChg>
        <pc:spChg chg="add del">
          <ac:chgData name="Anderson Villanueva" userId="f5d373fc519fbf1b" providerId="LiveId" clId="{C52C7516-8479-4EA7-BF55-012532C0F800}" dt="2026-08-06T18:21:59.725" v="4021" actId="26606"/>
          <ac:spMkLst>
            <pc:docMk/>
            <pc:sldMk cId="2221665473" sldId="261"/>
            <ac:spMk id="34" creationId="{4F7EBAE4-9945-4473-9E34-B2C66EA0F03D}"/>
          </ac:spMkLst>
        </pc:spChg>
        <pc:spChg chg="add del">
          <ac:chgData name="Anderson Villanueva" userId="f5d373fc519fbf1b" providerId="LiveId" clId="{C52C7516-8479-4EA7-BF55-012532C0F800}" dt="2026-08-06T18:21:59.725" v="4021" actId="26606"/>
          <ac:spMkLst>
            <pc:docMk/>
            <pc:sldMk cId="2221665473" sldId="261"/>
            <ac:spMk id="35" creationId="{70BEB1E7-2F88-40BC-B73D-42E5B6F80BFC}"/>
          </ac:spMkLst>
        </pc:spChg>
        <pc:spChg chg="add del">
          <ac:chgData name="Anderson Villanueva" userId="f5d373fc519fbf1b" providerId="LiveId" clId="{C52C7516-8479-4EA7-BF55-012532C0F800}" dt="2026-08-06T18:21:59.725" v="4021" actId="26606"/>
          <ac:spMkLst>
            <pc:docMk/>
            <pc:sldMk cId="2221665473" sldId="261"/>
            <ac:spMk id="36" creationId="{A7B99495-F43F-4D80-A44F-2CB4764EB90B}"/>
          </ac:spMkLst>
        </pc:spChg>
        <pc:graphicFrameChg chg="add del">
          <ac:chgData name="Anderson Villanueva" userId="f5d373fc519fbf1b" providerId="LiveId" clId="{C52C7516-8479-4EA7-BF55-012532C0F800}" dt="2026-08-06T14:46:33.565" v="3490" actId="546"/>
          <ac:graphicFrameMkLst>
            <pc:docMk/>
            <pc:sldMk cId="2221665473" sldId="261"/>
            <ac:graphicFrameMk id="4" creationId="{44CE476D-88F5-3596-6CC1-695DC241D937}"/>
          </ac:graphicFrameMkLst>
        </pc:graphicFrameChg>
        <pc:graphicFrameChg chg="add mod">
          <ac:chgData name="Anderson Villanueva" userId="f5d373fc519fbf1b" providerId="LiveId" clId="{C52C7516-8479-4EA7-BF55-012532C0F800}" dt="2026-08-06T14:48:09.762" v="3493" actId="1957"/>
          <ac:graphicFrameMkLst>
            <pc:docMk/>
            <pc:sldMk cId="2221665473" sldId="261"/>
            <ac:graphicFrameMk id="11" creationId="{743D628B-9BBD-FC5A-484E-F2F58BB67EE9}"/>
          </ac:graphicFrameMkLst>
        </pc:graphicFrameChg>
        <pc:graphicFrameChg chg="add del">
          <ac:chgData name="Anderson Villanueva" userId="f5d373fc519fbf1b" providerId="LiveId" clId="{C52C7516-8479-4EA7-BF55-012532C0F800}" dt="2026-08-06T16:49:06.622" v="3886" actId="26606"/>
          <ac:graphicFrameMkLst>
            <pc:docMk/>
            <pc:sldMk cId="2221665473" sldId="261"/>
            <ac:graphicFrameMk id="16" creationId="{52A91F41-EC68-3376-A868-FC689D336690}"/>
          </ac:graphicFrameMkLst>
        </pc:graphicFrameChg>
        <pc:picChg chg="add mod ord">
          <ac:chgData name="Anderson Villanueva" userId="f5d373fc519fbf1b" providerId="LiveId" clId="{C52C7516-8479-4EA7-BF55-012532C0F800}" dt="2026-08-06T18:21:59.725" v="4021" actId="26606"/>
          <ac:picMkLst>
            <pc:docMk/>
            <pc:sldMk cId="2221665473" sldId="261"/>
            <ac:picMk id="5" creationId="{3283FB20-33EE-7E84-2C0A-396F966694E7}"/>
          </ac:picMkLst>
        </pc:picChg>
        <pc:picChg chg="add mod">
          <ac:chgData name="Anderson Villanueva" userId="f5d373fc519fbf1b" providerId="LiveId" clId="{C52C7516-8479-4EA7-BF55-012532C0F800}" dt="2026-08-06T16:55:44.847" v="3923" actId="931"/>
          <ac:picMkLst>
            <pc:docMk/>
            <pc:sldMk cId="2221665473" sldId="261"/>
            <ac:picMk id="15" creationId="{69A2874F-0E22-D8A2-8A32-496E342BDB8F}"/>
          </ac:picMkLst>
        </pc:picChg>
      </pc:sldChg>
      <pc:sldChg chg="addSp delSp modSp mod setBg modClrScheme delDesignElem chgLayout">
        <pc:chgData name="Anderson Villanueva" userId="f5d373fc519fbf1b" providerId="LiveId" clId="{C52C7516-8479-4EA7-BF55-012532C0F800}" dt="2026-08-06T19:08:25.697" v="4516" actId="12"/>
        <pc:sldMkLst>
          <pc:docMk/>
          <pc:sldMk cId="37686753" sldId="262"/>
        </pc:sldMkLst>
        <pc:spChg chg="mod ord">
          <ac:chgData name="Anderson Villanueva" userId="f5d373fc519fbf1b" providerId="LiveId" clId="{C52C7516-8479-4EA7-BF55-012532C0F800}" dt="2026-08-06T18:57:26.244" v="4449" actId="26606"/>
          <ac:spMkLst>
            <pc:docMk/>
            <pc:sldMk cId="37686753" sldId="262"/>
            <ac:spMk id="2" creationId="{70F1309C-7129-BDCF-6344-89244164F2FF}"/>
          </ac:spMkLst>
        </pc:spChg>
        <pc:spChg chg="add del mod ord">
          <ac:chgData name="Anderson Villanueva" userId="f5d373fc519fbf1b" providerId="LiveId" clId="{C52C7516-8479-4EA7-BF55-012532C0F800}" dt="2026-08-06T19:08:25.697" v="4516" actId="12"/>
          <ac:spMkLst>
            <pc:docMk/>
            <pc:sldMk cId="37686753" sldId="262"/>
            <ac:spMk id="3" creationId="{941958D7-0391-709E-169F-0D3214E4366A}"/>
          </ac:spMkLst>
        </pc:spChg>
        <pc:spChg chg="add mod">
          <ac:chgData name="Anderson Villanueva" userId="f5d373fc519fbf1b" providerId="LiveId" clId="{C52C7516-8479-4EA7-BF55-012532C0F800}" dt="2026-08-06T18:57:26.244" v="4449" actId="26606"/>
          <ac:spMkLst>
            <pc:docMk/>
            <pc:sldMk cId="37686753" sldId="262"/>
            <ac:spMk id="5" creationId="{256D7B0F-18B9-B6F6-B2FD-47A09977FF82}"/>
          </ac:spMkLst>
        </pc:spChg>
        <pc:spChg chg="add del">
          <ac:chgData name="Anderson Villanueva" userId="f5d373fc519fbf1b" providerId="LiveId" clId="{C52C7516-8479-4EA7-BF55-012532C0F800}" dt="2026-08-06T18:57:26.244" v="4449" actId="26606"/>
          <ac:spMkLst>
            <pc:docMk/>
            <pc:sldMk cId="37686753" sldId="262"/>
            <ac:spMk id="35" creationId="{2EB492CD-616E-47F8-933B-5E2D952A0593}"/>
          </ac:spMkLst>
        </pc:spChg>
        <pc:spChg chg="add del">
          <ac:chgData name="Anderson Villanueva" userId="f5d373fc519fbf1b" providerId="LiveId" clId="{C52C7516-8479-4EA7-BF55-012532C0F800}" dt="2026-08-06T18:57:26.244" v="4449" actId="26606"/>
          <ac:spMkLst>
            <pc:docMk/>
            <pc:sldMk cId="37686753" sldId="262"/>
            <ac:spMk id="36" creationId="{59383CF9-23B5-4335-9B21-1791C4CF1C75}"/>
          </ac:spMkLst>
        </pc:spChg>
        <pc:spChg chg="add del">
          <ac:chgData name="Anderson Villanueva" userId="f5d373fc519fbf1b" providerId="LiveId" clId="{C52C7516-8479-4EA7-BF55-012532C0F800}" dt="2026-08-06T18:57:26.244" v="4449" actId="26606"/>
          <ac:spMkLst>
            <pc:docMk/>
            <pc:sldMk cId="37686753" sldId="262"/>
            <ac:spMk id="37" creationId="{0007FE00-9498-4706-B255-6437B0252C02}"/>
          </ac:spMkLst>
        </pc:spChg>
        <pc:spChg chg="add del">
          <ac:chgData name="Anderson Villanueva" userId="f5d373fc519fbf1b" providerId="LiveId" clId="{C52C7516-8479-4EA7-BF55-012532C0F800}" dt="2026-08-06T18:57:26.244" v="4449" actId="26606"/>
          <ac:spMkLst>
            <pc:docMk/>
            <pc:sldMk cId="37686753" sldId="262"/>
            <ac:spMk id="40" creationId="{C0763A76-9F1C-4FC5-82B7-DD475DA461B2}"/>
          </ac:spMkLst>
        </pc:spChg>
        <pc:spChg chg="add del">
          <ac:chgData name="Anderson Villanueva" userId="f5d373fc519fbf1b" providerId="LiveId" clId="{C52C7516-8479-4EA7-BF55-012532C0F800}" dt="2026-08-06T18:57:26.244" v="4449" actId="26606"/>
          <ac:spMkLst>
            <pc:docMk/>
            <pc:sldMk cId="37686753" sldId="262"/>
            <ac:spMk id="41" creationId="{E81BF4F6-F2CF-4984-9D14-D6966D92F99F}"/>
          </ac:spMkLst>
        </pc:spChg>
        <pc:spChg chg="add del">
          <ac:chgData name="Anderson Villanueva" userId="f5d373fc519fbf1b" providerId="LiveId" clId="{C52C7516-8479-4EA7-BF55-012532C0F800}" dt="2026-08-06T18:56:10.405" v="4445" actId="26606"/>
          <ac:spMkLst>
            <pc:docMk/>
            <pc:sldMk cId="37686753" sldId="262"/>
            <ac:spMk id="42" creationId="{04812C46-200A-4DEB-A05E-3ED6C68C2387}"/>
          </ac:spMkLst>
        </pc:spChg>
        <pc:spChg chg="add del">
          <ac:chgData name="Anderson Villanueva" userId="f5d373fc519fbf1b" providerId="LiveId" clId="{C52C7516-8479-4EA7-BF55-012532C0F800}" dt="2026-08-06T18:56:10.405" v="4445" actId="26606"/>
          <ac:spMkLst>
            <pc:docMk/>
            <pc:sldMk cId="37686753" sldId="262"/>
            <ac:spMk id="44" creationId="{D1EA859B-E555-4109-94F3-6700E046E008}"/>
          </ac:spMkLst>
        </pc:spChg>
        <pc:graphicFrameChg chg="add del">
          <ac:chgData name="Anderson Villanueva" userId="f5d373fc519fbf1b" providerId="LiveId" clId="{C52C7516-8479-4EA7-BF55-012532C0F800}" dt="2026-08-06T18:56:43.285" v="4447" actId="26606"/>
          <ac:graphicFrameMkLst>
            <pc:docMk/>
            <pc:sldMk cId="37686753" sldId="262"/>
            <ac:graphicFrameMk id="39" creationId="{8618521F-5A27-E89F-84C6-261BBF0D706B}"/>
          </ac:graphicFrameMkLst>
        </pc:graphicFrameChg>
        <pc:picChg chg="add mod ord">
          <ac:chgData name="Anderson Villanueva" userId="f5d373fc519fbf1b" providerId="LiveId" clId="{C52C7516-8479-4EA7-BF55-012532C0F800}" dt="2026-08-06T18:57:26.244" v="4449" actId="26606"/>
          <ac:picMkLst>
            <pc:docMk/>
            <pc:sldMk cId="37686753" sldId="262"/>
            <ac:picMk id="7" creationId="{8C6928DB-2D6B-B4ED-A963-E51D6BBEDD7C}"/>
          </ac:picMkLst>
        </pc:picChg>
      </pc:sldChg>
      <pc:sldChg chg="addSp delSp modSp del mod setBg modClrScheme delDesignElem chgLayout">
        <pc:chgData name="Anderson Villanueva" userId="f5d373fc519fbf1b" providerId="LiveId" clId="{C52C7516-8479-4EA7-BF55-012532C0F800}" dt="2026-08-06T19:09:05.778" v="4519" actId="47"/>
        <pc:sldMkLst>
          <pc:docMk/>
          <pc:sldMk cId="689083262" sldId="263"/>
        </pc:sldMkLst>
        <pc:spChg chg="mod ord">
          <ac:chgData name="Anderson Villanueva" userId="f5d373fc519fbf1b" providerId="LiveId" clId="{C52C7516-8479-4EA7-BF55-012532C0F800}" dt="2026-08-06T19:02:45.046" v="4469" actId="14100"/>
          <ac:spMkLst>
            <pc:docMk/>
            <pc:sldMk cId="689083262" sldId="263"/>
            <ac:spMk id="2" creationId="{A4DA44AA-364F-D6CF-FCF1-2BF40C764C3A}"/>
          </ac:spMkLst>
        </pc:spChg>
        <pc:spChg chg="add del mod ord">
          <ac:chgData name="Anderson Villanueva" userId="f5d373fc519fbf1b" providerId="LiveId" clId="{C52C7516-8479-4EA7-BF55-012532C0F800}" dt="2026-08-06T19:01:24.811" v="4456" actId="26606"/>
          <ac:spMkLst>
            <pc:docMk/>
            <pc:sldMk cId="689083262" sldId="263"/>
            <ac:spMk id="3" creationId="{0E1B4389-9631-3471-8CCC-922677A759DC}"/>
          </ac:spMkLst>
        </pc:spChg>
        <pc:spChg chg="add mod">
          <ac:chgData name="Anderson Villanueva" userId="f5d373fc519fbf1b" providerId="LiveId" clId="{C52C7516-8479-4EA7-BF55-012532C0F800}" dt="2026-08-06T19:01:28.481" v="4457" actId="26606"/>
          <ac:spMkLst>
            <pc:docMk/>
            <pc:sldMk cId="689083262" sldId="263"/>
            <ac:spMk id="5" creationId="{A470DC3B-014B-2CC4-B060-33584C2D5354}"/>
          </ac:spMkLst>
        </pc:spChg>
        <pc:spChg chg="add del">
          <ac:chgData name="Anderson Villanueva" userId="f5d373fc519fbf1b" providerId="LiveId" clId="{C52C7516-8479-4EA7-BF55-012532C0F800}" dt="2026-08-06T19:01:28.481" v="4457" actId="26606"/>
          <ac:spMkLst>
            <pc:docMk/>
            <pc:sldMk cId="689083262" sldId="263"/>
            <ac:spMk id="49" creationId="{117AB3D3-3C9C-4DED-809A-78734805B895}"/>
          </ac:spMkLst>
        </pc:spChg>
        <pc:spChg chg="add del">
          <ac:chgData name="Anderson Villanueva" userId="f5d373fc519fbf1b" providerId="LiveId" clId="{C52C7516-8479-4EA7-BF55-012532C0F800}" dt="2026-08-06T19:01:28.481" v="4457" actId="26606"/>
          <ac:spMkLst>
            <pc:docMk/>
            <pc:sldMk cId="689083262" sldId="263"/>
            <ac:spMk id="50" creationId="{3A9A4357-BD1D-4622-A4FE-766E6AB8DE84}"/>
          </ac:spMkLst>
        </pc:spChg>
        <pc:spChg chg="add del">
          <ac:chgData name="Anderson Villanueva" userId="f5d373fc519fbf1b" providerId="LiveId" clId="{C52C7516-8479-4EA7-BF55-012532C0F800}" dt="2026-08-06T19:01:28.481" v="4457" actId="26606"/>
          <ac:spMkLst>
            <pc:docMk/>
            <pc:sldMk cId="689083262" sldId="263"/>
            <ac:spMk id="51" creationId="{E659831F-0D9A-4C63-9EBB-8435B85A440F}"/>
          </ac:spMkLst>
        </pc:spChg>
        <pc:spChg chg="add del">
          <ac:chgData name="Anderson Villanueva" userId="f5d373fc519fbf1b" providerId="LiveId" clId="{C52C7516-8479-4EA7-BF55-012532C0F800}" dt="2026-08-06T19:01:28.481" v="4457" actId="26606"/>
          <ac:spMkLst>
            <pc:docMk/>
            <pc:sldMk cId="689083262" sldId="263"/>
            <ac:spMk id="52" creationId="{E6995CE5-F890-4ABA-82A2-26507CE8D2A3}"/>
          </ac:spMkLst>
        </pc:spChg>
        <pc:spChg chg="add del">
          <ac:chgData name="Anderson Villanueva" userId="f5d373fc519fbf1b" providerId="LiveId" clId="{C52C7516-8479-4EA7-BF55-012532C0F800}" dt="2026-08-06T19:01:28.481" v="4457" actId="26606"/>
          <ac:spMkLst>
            <pc:docMk/>
            <pc:sldMk cId="689083262" sldId="263"/>
            <ac:spMk id="56" creationId="{117AB3D3-3C9C-4DED-809A-78734805B895}"/>
          </ac:spMkLst>
        </pc:spChg>
        <pc:spChg chg="add del">
          <ac:chgData name="Anderson Villanueva" userId="f5d373fc519fbf1b" providerId="LiveId" clId="{C52C7516-8479-4EA7-BF55-012532C0F800}" dt="2026-08-06T19:00:07.510" v="4451" actId="26606"/>
          <ac:spMkLst>
            <pc:docMk/>
            <pc:sldMk cId="689083262" sldId="263"/>
            <ac:spMk id="58" creationId="{3346177D-ADC4-4968-B747-5CFCD390B5B9}"/>
          </ac:spMkLst>
        </pc:spChg>
        <pc:spChg chg="add del">
          <ac:chgData name="Anderson Villanueva" userId="f5d373fc519fbf1b" providerId="LiveId" clId="{C52C7516-8479-4EA7-BF55-012532C0F800}" dt="2026-08-06T19:01:28.481" v="4457" actId="26606"/>
          <ac:spMkLst>
            <pc:docMk/>
            <pc:sldMk cId="689083262" sldId="263"/>
            <ac:spMk id="59" creationId="{3A9A4357-BD1D-4622-A4FE-766E6AB8DE84}"/>
          </ac:spMkLst>
        </pc:spChg>
        <pc:spChg chg="add del">
          <ac:chgData name="Anderson Villanueva" userId="f5d373fc519fbf1b" providerId="LiveId" clId="{C52C7516-8479-4EA7-BF55-012532C0F800}" dt="2026-08-06T19:00:07.510" v="4451" actId="26606"/>
          <ac:spMkLst>
            <pc:docMk/>
            <pc:sldMk cId="689083262" sldId="263"/>
            <ac:spMk id="60" creationId="{0844A943-BF79-4FEA-ABB1-3BD54D236606}"/>
          </ac:spMkLst>
        </pc:spChg>
        <pc:spChg chg="add del">
          <ac:chgData name="Anderson Villanueva" userId="f5d373fc519fbf1b" providerId="LiveId" clId="{C52C7516-8479-4EA7-BF55-012532C0F800}" dt="2026-08-06T19:01:28.481" v="4457" actId="26606"/>
          <ac:spMkLst>
            <pc:docMk/>
            <pc:sldMk cId="689083262" sldId="263"/>
            <ac:spMk id="61" creationId="{E659831F-0D9A-4C63-9EBB-8435B85A440F}"/>
          </ac:spMkLst>
        </pc:spChg>
        <pc:spChg chg="add del">
          <ac:chgData name="Anderson Villanueva" userId="f5d373fc519fbf1b" providerId="LiveId" clId="{C52C7516-8479-4EA7-BF55-012532C0F800}" dt="2026-08-06T19:00:07.510" v="4451" actId="26606"/>
          <ac:spMkLst>
            <pc:docMk/>
            <pc:sldMk cId="689083262" sldId="263"/>
            <ac:spMk id="62" creationId="{6437CC72-F4A8-4DC3-AFAB-D22C482C8100}"/>
          </ac:spMkLst>
        </pc:spChg>
        <pc:spChg chg="add del">
          <ac:chgData name="Anderson Villanueva" userId="f5d373fc519fbf1b" providerId="LiveId" clId="{C52C7516-8479-4EA7-BF55-012532C0F800}" dt="2026-08-06T19:01:28.481" v="4457" actId="26606"/>
          <ac:spMkLst>
            <pc:docMk/>
            <pc:sldMk cId="689083262" sldId="263"/>
            <ac:spMk id="64" creationId="{E6995CE5-F890-4ABA-82A2-26507CE8D2A3}"/>
          </ac:spMkLst>
        </pc:spChg>
        <pc:graphicFrameChg chg="add del">
          <ac:chgData name="Anderson Villanueva" userId="f5d373fc519fbf1b" providerId="LiveId" clId="{C52C7516-8479-4EA7-BF55-012532C0F800}" dt="2026-08-06T19:00:37.057" v="4453" actId="26606"/>
          <ac:graphicFrameMkLst>
            <pc:docMk/>
            <pc:sldMk cId="689083262" sldId="263"/>
            <ac:graphicFrameMk id="55" creationId="{5F4D579E-00B1-E682-8868-4A4FEC072984}"/>
          </ac:graphicFrameMkLst>
        </pc:graphicFrameChg>
        <pc:graphicFrameChg chg="add del">
          <ac:chgData name="Anderson Villanueva" userId="f5d373fc519fbf1b" providerId="LiveId" clId="{C52C7516-8479-4EA7-BF55-012532C0F800}" dt="2026-08-06T19:00:40.528" v="4455" actId="26606"/>
          <ac:graphicFrameMkLst>
            <pc:docMk/>
            <pc:sldMk cId="689083262" sldId="263"/>
            <ac:graphicFrameMk id="57" creationId="{F93DABE7-5970-24D2-DE0C-A3B855A4E8BD}"/>
          </ac:graphicFrameMkLst>
        </pc:graphicFrameChg>
      </pc:sldChg>
      <pc:sldChg chg="addSp delSp modSp del mod setBg">
        <pc:chgData name="Anderson Villanueva" userId="f5d373fc519fbf1b" providerId="LiveId" clId="{C52C7516-8479-4EA7-BF55-012532C0F800}" dt="2026-08-07T09:54:57.414" v="4777" actId="47"/>
        <pc:sldMkLst>
          <pc:docMk/>
          <pc:sldMk cId="1546879891" sldId="264"/>
        </pc:sldMkLst>
      </pc:sldChg>
      <pc:sldChg chg="addSp delSp modSp mod setBg">
        <pc:chgData name="Anderson Villanueva" userId="f5d373fc519fbf1b" providerId="LiveId" clId="{C52C7516-8479-4EA7-BF55-012532C0F800}" dt="2026-08-07T11:36:29.166" v="5158" actId="26606"/>
        <pc:sldMkLst>
          <pc:docMk/>
          <pc:sldMk cId="4289801262" sldId="265"/>
        </pc:sldMkLst>
        <pc:spChg chg="mod">
          <ac:chgData name="Anderson Villanueva" userId="f5d373fc519fbf1b" providerId="LiveId" clId="{C52C7516-8479-4EA7-BF55-012532C0F800}" dt="2026-08-07T11:36:29.166" v="5158" actId="26606"/>
          <ac:spMkLst>
            <pc:docMk/>
            <pc:sldMk cId="4289801262" sldId="265"/>
            <ac:spMk id="2" creationId="{6318F152-EA50-3833-21E7-1F8FA0D0CBC9}"/>
          </ac:spMkLst>
        </pc:spChg>
        <pc:spChg chg="mod ord">
          <ac:chgData name="Anderson Villanueva" userId="f5d373fc519fbf1b" providerId="LiveId" clId="{C52C7516-8479-4EA7-BF55-012532C0F800}" dt="2026-08-07T11:36:29.166" v="5158" actId="26606"/>
          <ac:spMkLst>
            <pc:docMk/>
            <pc:sldMk cId="4289801262" sldId="265"/>
            <ac:spMk id="3" creationId="{0F115656-E3B4-D7DC-1750-92769CAF35E9}"/>
          </ac:spMkLst>
        </pc:spChg>
        <pc:spChg chg="add del">
          <ac:chgData name="Anderson Villanueva" userId="f5d373fc519fbf1b" providerId="LiveId" clId="{C52C7516-8479-4EA7-BF55-012532C0F800}" dt="2026-08-07T11:36:29.166" v="5158" actId="26606"/>
          <ac:spMkLst>
            <pc:docMk/>
            <pc:sldMk cId="4289801262" sldId="265"/>
            <ac:spMk id="29" creationId="{460B0EFB-53ED-4F35-B05D-F658EA021C65}"/>
          </ac:spMkLst>
        </pc:spChg>
        <pc:spChg chg="add del">
          <ac:chgData name="Anderson Villanueva" userId="f5d373fc519fbf1b" providerId="LiveId" clId="{C52C7516-8479-4EA7-BF55-012532C0F800}" dt="2026-08-07T11:36:29.166" v="5158" actId="26606"/>
          <ac:spMkLst>
            <pc:docMk/>
            <pc:sldMk cId="4289801262" sldId="265"/>
            <ac:spMk id="30" creationId="{835EF3DD-7D43-4A27-8967-A92FD8CC9365}"/>
          </ac:spMkLst>
        </pc:spChg>
        <pc:spChg chg="add del">
          <ac:chgData name="Anderson Villanueva" userId="f5d373fc519fbf1b" providerId="LiveId" clId="{C52C7516-8479-4EA7-BF55-012532C0F800}" dt="2026-08-07T10:10:44.842" v="4795" actId="26606"/>
          <ac:spMkLst>
            <pc:docMk/>
            <pc:sldMk cId="4289801262" sldId="265"/>
            <ac:spMk id="32" creationId="{E81BF4F6-F2CF-4984-9D14-D6966D92F99F}"/>
          </ac:spMkLst>
        </pc:spChg>
        <pc:spChg chg="add del">
          <ac:chgData name="Anderson Villanueva" userId="f5d373fc519fbf1b" providerId="LiveId" clId="{C52C7516-8479-4EA7-BF55-012532C0F800}" dt="2026-08-07T11:36:29.166" v="5158" actId="26606"/>
          <ac:spMkLst>
            <pc:docMk/>
            <pc:sldMk cId="4289801262" sldId="265"/>
            <ac:spMk id="33" creationId="{5A0118C5-4F8D-4CF4-BADD-53FEACC6C42A}"/>
          </ac:spMkLst>
        </pc:spChg>
        <pc:spChg chg="add del">
          <ac:chgData name="Anderson Villanueva" userId="f5d373fc519fbf1b" providerId="LiveId" clId="{C52C7516-8479-4EA7-BF55-012532C0F800}" dt="2026-08-07T10:10:53.055" v="4799" actId="26606"/>
          <ac:spMkLst>
            <pc:docMk/>
            <pc:sldMk cId="4289801262" sldId="265"/>
            <ac:spMk id="34" creationId="{3C915414-2809-4735-A560-0D5FE66700D8}"/>
          </ac:spMkLst>
        </pc:spChg>
        <pc:spChg chg="add del">
          <ac:chgData name="Anderson Villanueva" userId="f5d373fc519fbf1b" providerId="LiveId" clId="{C52C7516-8479-4EA7-BF55-012532C0F800}" dt="2026-08-07T10:10:35.318" v="4789" actId="26606"/>
          <ac:spMkLst>
            <pc:docMk/>
            <pc:sldMk cId="4289801262" sldId="265"/>
            <ac:spMk id="35" creationId="{2E17E911-875F-4DE5-8699-99D9F1805A5D}"/>
          </ac:spMkLst>
        </pc:spChg>
        <pc:spChg chg="add del">
          <ac:chgData name="Anderson Villanueva" userId="f5d373fc519fbf1b" providerId="LiveId" clId="{C52C7516-8479-4EA7-BF55-012532C0F800}" dt="2026-08-07T10:10:35.318" v="4789" actId="26606"/>
          <ac:spMkLst>
            <pc:docMk/>
            <pc:sldMk cId="4289801262" sldId="265"/>
            <ac:spMk id="37" creationId="{CD9FE4EF-C4D8-49A0-B2FF-81D8DB7D8A24}"/>
          </ac:spMkLst>
        </pc:spChg>
        <pc:spChg chg="add del">
          <ac:chgData name="Anderson Villanueva" userId="f5d373fc519fbf1b" providerId="LiveId" clId="{C52C7516-8479-4EA7-BF55-012532C0F800}" dt="2026-08-07T10:10:35.318" v="4789" actId="26606"/>
          <ac:spMkLst>
            <pc:docMk/>
            <pc:sldMk cId="4289801262" sldId="265"/>
            <ac:spMk id="39" creationId="{4300840D-0A0B-4512-BACA-B439D5B9C57C}"/>
          </ac:spMkLst>
        </pc:spChg>
        <pc:spChg chg="add del">
          <ac:chgData name="Anderson Villanueva" userId="f5d373fc519fbf1b" providerId="LiveId" clId="{C52C7516-8479-4EA7-BF55-012532C0F800}" dt="2026-08-07T10:10:35.318" v="4789" actId="26606"/>
          <ac:spMkLst>
            <pc:docMk/>
            <pc:sldMk cId="4289801262" sldId="265"/>
            <ac:spMk id="41" creationId="{D2B78728-A580-49A7-84F9-6EF6F583ADE0}"/>
          </ac:spMkLst>
        </pc:spChg>
        <pc:spChg chg="add del">
          <ac:chgData name="Anderson Villanueva" userId="f5d373fc519fbf1b" providerId="LiveId" clId="{C52C7516-8479-4EA7-BF55-012532C0F800}" dt="2026-08-07T10:10:35.318" v="4789" actId="26606"/>
          <ac:spMkLst>
            <pc:docMk/>
            <pc:sldMk cId="4289801262" sldId="265"/>
            <ac:spMk id="43" creationId="{38FAA1A1-D861-433F-88FA-1E9D6FD31D11}"/>
          </ac:spMkLst>
        </pc:spChg>
        <pc:spChg chg="add del">
          <ac:chgData name="Anderson Villanueva" userId="f5d373fc519fbf1b" providerId="LiveId" clId="{C52C7516-8479-4EA7-BF55-012532C0F800}" dt="2026-08-07T10:10:35.318" v="4789" actId="26606"/>
          <ac:spMkLst>
            <pc:docMk/>
            <pc:sldMk cId="4289801262" sldId="265"/>
            <ac:spMk id="45" creationId="{8D71EDA1-87BF-4D5D-AB79-F346FD19278A}"/>
          </ac:spMkLst>
        </pc:spChg>
        <pc:spChg chg="add del">
          <ac:chgData name="Anderson Villanueva" userId="f5d373fc519fbf1b" providerId="LiveId" clId="{C52C7516-8479-4EA7-BF55-012532C0F800}" dt="2026-08-07T10:10:40.842" v="4791" actId="26606"/>
          <ac:spMkLst>
            <pc:docMk/>
            <pc:sldMk cId="4289801262" sldId="265"/>
            <ac:spMk id="57" creationId="{5A0118C5-4F8D-4CF4-BADD-53FEACC6C42A}"/>
          </ac:spMkLst>
        </pc:spChg>
        <pc:spChg chg="add del">
          <ac:chgData name="Anderson Villanueva" userId="f5d373fc519fbf1b" providerId="LiveId" clId="{C52C7516-8479-4EA7-BF55-012532C0F800}" dt="2026-08-07T10:10:53.055" v="4799" actId="26606"/>
          <ac:spMkLst>
            <pc:docMk/>
            <pc:sldMk cId="4289801262" sldId="265"/>
            <ac:spMk id="66" creationId="{104952BC-03A6-465F-B295-B05E9D25918A}"/>
          </ac:spMkLst>
        </pc:spChg>
        <pc:spChg chg="add del">
          <ac:chgData name="Anderson Villanueva" userId="f5d373fc519fbf1b" providerId="LiveId" clId="{C52C7516-8479-4EA7-BF55-012532C0F800}" dt="2026-08-07T10:10:53.055" v="4799" actId="26606"/>
          <ac:spMkLst>
            <pc:docMk/>
            <pc:sldMk cId="4289801262" sldId="265"/>
            <ac:spMk id="70" creationId="{D665D759-2DF8-4D47-8386-4BA28901A79D}"/>
          </ac:spMkLst>
        </pc:spChg>
        <pc:spChg chg="add del">
          <ac:chgData name="Anderson Villanueva" userId="f5d373fc519fbf1b" providerId="LiveId" clId="{C52C7516-8479-4EA7-BF55-012532C0F800}" dt="2026-08-07T11:36:29.166" v="5158" actId="26606"/>
          <ac:spMkLst>
            <pc:docMk/>
            <pc:sldMk cId="4289801262" sldId="265"/>
            <ac:spMk id="73" creationId="{CAEBFCD5-5356-4326-8D39-8235A46CD7B2}"/>
          </ac:spMkLst>
        </pc:spChg>
        <pc:spChg chg="add del">
          <ac:chgData name="Anderson Villanueva" userId="f5d373fc519fbf1b" providerId="LiveId" clId="{C52C7516-8479-4EA7-BF55-012532C0F800}" dt="2026-08-07T10:10:40.842" v="4791" actId="26606"/>
          <ac:spMkLst>
            <pc:docMk/>
            <pc:sldMk cId="4289801262" sldId="265"/>
            <ac:spMk id="74" creationId="{CAEBFCD5-5356-4326-8D39-8235A46CD7B2}"/>
          </ac:spMkLst>
        </pc:spChg>
        <pc:grpChg chg="add del">
          <ac:chgData name="Anderson Villanueva" userId="f5d373fc519fbf1b" providerId="LiveId" clId="{C52C7516-8479-4EA7-BF55-012532C0F800}" dt="2026-08-07T10:10:53.055" v="4799" actId="26606"/>
          <ac:grpSpMkLst>
            <pc:docMk/>
            <pc:sldMk cId="4289801262" sldId="265"/>
            <ac:grpSpMk id="36" creationId="{24413201-85BF-4680-A7D4-10CDBD03569C}"/>
          </ac:grpSpMkLst>
        </pc:grpChg>
        <pc:grpChg chg="add del">
          <ac:chgData name="Anderson Villanueva" userId="f5d373fc519fbf1b" providerId="LiveId" clId="{C52C7516-8479-4EA7-BF55-012532C0F800}" dt="2026-08-07T11:36:29.166" v="5158" actId="26606"/>
          <ac:grpSpMkLst>
            <pc:docMk/>
            <pc:sldMk cId="4289801262" sldId="265"/>
            <ac:grpSpMk id="40" creationId="{134CC3FF-7AA4-46F4-8B24-2F9383D86DBD}"/>
          </ac:grpSpMkLst>
        </pc:grpChg>
        <pc:grpChg chg="add del">
          <ac:chgData name="Anderson Villanueva" userId="f5d373fc519fbf1b" providerId="LiveId" clId="{C52C7516-8479-4EA7-BF55-012532C0F800}" dt="2026-08-07T10:10:40.842" v="4791" actId="26606"/>
          <ac:grpSpMkLst>
            <pc:docMk/>
            <pc:sldMk cId="4289801262" sldId="265"/>
            <ac:grpSpMk id="58" creationId="{BB32367D-C4F2-49D5-A586-298C7CA821B0}"/>
          </ac:grpSpMkLst>
        </pc:grpChg>
        <pc:grpChg chg="add del">
          <ac:chgData name="Anderson Villanueva" userId="f5d373fc519fbf1b" providerId="LiveId" clId="{C52C7516-8479-4EA7-BF55-012532C0F800}" dt="2026-08-07T10:10:40.842" v="4791" actId="26606"/>
          <ac:grpSpMkLst>
            <pc:docMk/>
            <pc:sldMk cId="4289801262" sldId="265"/>
            <ac:grpSpMk id="72" creationId="{134CC3FF-7AA4-46F4-8B24-2F9383D86DBD}"/>
          </ac:grpSpMkLst>
        </pc:grpChg>
        <pc:grpChg chg="add del">
          <ac:chgData name="Anderson Villanueva" userId="f5d373fc519fbf1b" providerId="LiveId" clId="{C52C7516-8479-4EA7-BF55-012532C0F800}" dt="2026-08-07T10:10:40.842" v="4791" actId="26606"/>
          <ac:grpSpMkLst>
            <pc:docMk/>
            <pc:sldMk cId="4289801262" sldId="265"/>
            <ac:grpSpMk id="75" creationId="{5F2AA49C-5AC0-41C7-BFAF-74B8D8293C8F}"/>
          </ac:grpSpMkLst>
        </pc:grpChg>
        <pc:grpChg chg="add del">
          <ac:chgData name="Anderson Villanueva" userId="f5d373fc519fbf1b" providerId="LiveId" clId="{C52C7516-8479-4EA7-BF55-012532C0F800}" dt="2026-08-07T11:36:29.166" v="5158" actId="26606"/>
          <ac:grpSpMkLst>
            <pc:docMk/>
            <pc:sldMk cId="4289801262" sldId="265"/>
            <ac:grpSpMk id="76" creationId="{5F2AA49C-5AC0-41C7-BFAF-74B8D8293C8F}"/>
          </ac:grpSpMkLst>
        </pc:grpChg>
        <pc:grpChg chg="add del">
          <ac:chgData name="Anderson Villanueva" userId="f5d373fc519fbf1b" providerId="LiveId" clId="{C52C7516-8479-4EA7-BF55-012532C0F800}" dt="2026-08-07T11:36:29.166" v="5158" actId="26606"/>
          <ac:grpSpMkLst>
            <pc:docMk/>
            <pc:sldMk cId="4289801262" sldId="265"/>
            <ac:grpSpMk id="78" creationId="{BB32367D-C4F2-49D5-A586-298C7CA821B0}"/>
          </ac:grpSpMkLst>
        </pc:grpChg>
        <pc:picChg chg="add mod ord">
          <ac:chgData name="Anderson Villanueva" userId="f5d373fc519fbf1b" providerId="LiveId" clId="{C52C7516-8479-4EA7-BF55-012532C0F800}" dt="2026-08-07T11:36:29.166" v="5158" actId="26606"/>
          <ac:picMkLst>
            <pc:docMk/>
            <pc:sldMk cId="4289801262" sldId="265"/>
            <ac:picMk id="16" creationId="{5F31CCCE-1E73-8D53-2791-F6EA68F26940}"/>
          </ac:picMkLst>
        </pc:picChg>
        <pc:cxnChg chg="add del">
          <ac:chgData name="Anderson Villanueva" userId="f5d373fc519fbf1b" providerId="LiveId" clId="{C52C7516-8479-4EA7-BF55-012532C0F800}" dt="2026-08-07T10:10:53.055" v="4799" actId="26606"/>
          <ac:cxnSpMkLst>
            <pc:docMk/>
            <pc:sldMk cId="4289801262" sldId="265"/>
            <ac:cxnSpMk id="68" creationId="{50EA25D4-B492-4E34-86FE-9A43CD352CCF}"/>
          </ac:cxnSpMkLst>
        </pc:cxnChg>
      </pc:sldChg>
      <pc:sldChg chg="modSp mod">
        <pc:chgData name="Anderson Villanueva" userId="f5d373fc519fbf1b" providerId="LiveId" clId="{C52C7516-8479-4EA7-BF55-012532C0F800}" dt="2026-08-07T11:14:36.038" v="5071" actId="20577"/>
        <pc:sldMkLst>
          <pc:docMk/>
          <pc:sldMk cId="920971720" sldId="266"/>
        </pc:sldMkLst>
        <pc:spChg chg="mod">
          <ac:chgData name="Anderson Villanueva" userId="f5d373fc519fbf1b" providerId="LiveId" clId="{C52C7516-8479-4EA7-BF55-012532C0F800}" dt="2026-07-22T13:34:30.708" v="867" actId="14100"/>
          <ac:spMkLst>
            <pc:docMk/>
            <pc:sldMk cId="920971720" sldId="266"/>
            <ac:spMk id="2" creationId="{6723FEA5-1DA3-3721-7177-FBDCE50D3A79}"/>
          </ac:spMkLst>
        </pc:spChg>
        <pc:spChg chg="mod">
          <ac:chgData name="Anderson Villanueva" userId="f5d373fc519fbf1b" providerId="LiveId" clId="{C52C7516-8479-4EA7-BF55-012532C0F800}" dt="2026-08-07T11:14:36.038" v="5071" actId="20577"/>
          <ac:spMkLst>
            <pc:docMk/>
            <pc:sldMk cId="920971720" sldId="266"/>
            <ac:spMk id="3" creationId="{1167FF32-265B-2DC3-EAAF-56CD26B117AC}"/>
          </ac:spMkLst>
        </pc:spChg>
      </pc:sldChg>
      <pc:sldChg chg="addSp delSp modSp mod setBg modAnim">
        <pc:chgData name="Anderson Villanueva" userId="f5d373fc519fbf1b" providerId="LiveId" clId="{C52C7516-8479-4EA7-BF55-012532C0F800}" dt="2026-07-16T16:15:03.515" v="421" actId="14100"/>
        <pc:sldMkLst>
          <pc:docMk/>
          <pc:sldMk cId="177814035" sldId="267"/>
        </pc:sldMkLst>
        <pc:spChg chg="mod">
          <ac:chgData name="Anderson Villanueva" userId="f5d373fc519fbf1b" providerId="LiveId" clId="{C52C7516-8479-4EA7-BF55-012532C0F800}" dt="2026-07-16T16:15:03.515" v="421" actId="14100"/>
          <ac:spMkLst>
            <pc:docMk/>
            <pc:sldMk cId="177814035" sldId="267"/>
            <ac:spMk id="2" creationId="{2C6A5F40-38AD-46BC-A624-E0201C9C679B}"/>
          </ac:spMkLst>
        </pc:spChg>
        <pc:spChg chg="add mod">
          <ac:chgData name="Anderson Villanueva" userId="f5d373fc519fbf1b" providerId="LiveId" clId="{C52C7516-8479-4EA7-BF55-012532C0F800}" dt="2026-07-14T16:35:47.202" v="89" actId="14100"/>
          <ac:spMkLst>
            <pc:docMk/>
            <pc:sldMk cId="177814035" sldId="267"/>
            <ac:spMk id="10" creationId="{B57B8DAE-B51B-C65A-0728-FDB51A9B4020}"/>
          </ac:spMkLst>
        </pc:spChg>
        <pc:spChg chg="add">
          <ac:chgData name="Anderson Villanueva" userId="f5d373fc519fbf1b" providerId="LiveId" clId="{C52C7516-8479-4EA7-BF55-012532C0F800}" dt="2026-07-13T11:01:06.169" v="63" actId="26606"/>
          <ac:spMkLst>
            <pc:docMk/>
            <pc:sldMk cId="177814035" sldId="267"/>
            <ac:spMk id="64" creationId="{BCC81228-CEA3-402B-B8E5-688F5BFA7876}"/>
          </ac:spMkLst>
        </pc:spChg>
        <pc:spChg chg="add">
          <ac:chgData name="Anderson Villanueva" userId="f5d373fc519fbf1b" providerId="LiveId" clId="{C52C7516-8479-4EA7-BF55-012532C0F800}" dt="2026-07-13T11:01:06.169" v="63" actId="26606"/>
          <ac:spMkLst>
            <pc:docMk/>
            <pc:sldMk cId="177814035" sldId="267"/>
            <ac:spMk id="65" creationId="{BC0916B8-FF7A-4ECB-9FD7-C7668658D9B4}"/>
          </ac:spMkLst>
        </pc:spChg>
        <pc:spChg chg="add">
          <ac:chgData name="Anderson Villanueva" userId="f5d373fc519fbf1b" providerId="LiveId" clId="{C52C7516-8479-4EA7-BF55-012532C0F800}" dt="2026-07-13T11:01:06.169" v="63" actId="26606"/>
          <ac:spMkLst>
            <pc:docMk/>
            <pc:sldMk cId="177814035" sldId="267"/>
            <ac:spMk id="66" creationId="{9DC011D4-C95F-4B2E-9A3C-A46DCDE956DC}"/>
          </ac:spMkLst>
        </pc:spChg>
        <pc:picChg chg="add mod ord">
          <ac:chgData name="Anderson Villanueva" userId="f5d373fc519fbf1b" providerId="LiveId" clId="{C52C7516-8479-4EA7-BF55-012532C0F800}" dt="2026-07-13T11:03:31.934" v="77" actId="14100"/>
          <ac:picMkLst>
            <pc:docMk/>
            <pc:sldMk cId="177814035" sldId="267"/>
            <ac:picMk id="4" creationId="{E27DA601-6978-05C5-E9C8-4DFBDD4B78E6}"/>
          </ac:picMkLst>
        </pc:picChg>
        <pc:picChg chg="add mod">
          <ac:chgData name="Anderson Villanueva" userId="f5d373fc519fbf1b" providerId="LiveId" clId="{C52C7516-8479-4EA7-BF55-012532C0F800}" dt="2026-07-13T11:06:00.608" v="87" actId="14100"/>
          <ac:picMkLst>
            <pc:docMk/>
            <pc:sldMk cId="177814035" sldId="267"/>
            <ac:picMk id="67" creationId="{A767C50E-60A4-995F-2305-D488990D0B07}"/>
          </ac:picMkLst>
        </pc:picChg>
      </pc:sldChg>
      <pc:sldChg chg="addSp delSp modSp new mod setBg modClrScheme delDesignElem chgLayout">
        <pc:chgData name="Anderson Villanueva" userId="f5d373fc519fbf1b" providerId="LiveId" clId="{C52C7516-8479-4EA7-BF55-012532C0F800}" dt="2026-08-06T19:08:51.259" v="4518" actId="12"/>
        <pc:sldMkLst>
          <pc:docMk/>
          <pc:sldMk cId="3283739742" sldId="268"/>
        </pc:sldMkLst>
        <pc:spChg chg="mod ord">
          <ac:chgData name="Anderson Villanueva" userId="f5d373fc519fbf1b" providerId="LiveId" clId="{C52C7516-8479-4EA7-BF55-012532C0F800}" dt="2026-08-06T17:02:08.155" v="3954" actId="113"/>
          <ac:spMkLst>
            <pc:docMk/>
            <pc:sldMk cId="3283739742" sldId="268"/>
            <ac:spMk id="2" creationId="{4F3528E5-3895-FAD9-F1FF-8D248435941A}"/>
          </ac:spMkLst>
        </pc:spChg>
        <pc:spChg chg="add del mod ord">
          <ac:chgData name="Anderson Villanueva" userId="f5d373fc519fbf1b" providerId="LiveId" clId="{C52C7516-8479-4EA7-BF55-012532C0F800}" dt="2026-08-06T19:08:51.259" v="4518" actId="12"/>
          <ac:spMkLst>
            <pc:docMk/>
            <pc:sldMk cId="3283739742" sldId="268"/>
            <ac:spMk id="3" creationId="{6DF1E657-4E5E-44D1-4647-BD2BDDBAFDED}"/>
          </ac:spMkLst>
        </pc:spChg>
        <pc:spChg chg="add mod">
          <ac:chgData name="Anderson Villanueva" userId="f5d373fc519fbf1b" providerId="LiveId" clId="{C52C7516-8479-4EA7-BF55-012532C0F800}" dt="2026-08-06T14:30:41.507" v="3474" actId="14100"/>
          <ac:spMkLst>
            <pc:docMk/>
            <pc:sldMk cId="3283739742" sldId="268"/>
            <ac:spMk id="6" creationId="{CD1E08A2-6433-FB9A-084C-FFF5DC500DE7}"/>
          </ac:spMkLst>
        </pc:spChg>
        <pc:spChg chg="add del">
          <ac:chgData name="Anderson Villanueva" userId="f5d373fc519fbf1b" providerId="LiveId" clId="{C52C7516-8479-4EA7-BF55-012532C0F800}" dt="2026-08-06T13:08:14.378" v="3226" actId="22"/>
          <ac:spMkLst>
            <pc:docMk/>
            <pc:sldMk cId="3283739742" sldId="268"/>
            <ac:spMk id="9" creationId="{791C319E-A712-939F-6B7B-AB36DE55ECC7}"/>
          </ac:spMkLst>
        </pc:spChg>
        <pc:spChg chg="add del">
          <ac:chgData name="Anderson Villanueva" userId="f5d373fc519fbf1b" providerId="LiveId" clId="{C52C7516-8479-4EA7-BF55-012532C0F800}" dt="2026-07-22T15:54:29.678" v="2084" actId="700"/>
          <ac:spMkLst>
            <pc:docMk/>
            <pc:sldMk cId="3283739742" sldId="268"/>
            <ac:spMk id="10" creationId="{2EB492CD-616E-47F8-933B-5E2D952A0593}"/>
          </ac:spMkLst>
        </pc:spChg>
        <pc:spChg chg="add del">
          <ac:chgData name="Anderson Villanueva" userId="f5d373fc519fbf1b" providerId="LiveId" clId="{C52C7516-8479-4EA7-BF55-012532C0F800}" dt="2026-07-22T15:54:29.678" v="2084" actId="700"/>
          <ac:spMkLst>
            <pc:docMk/>
            <pc:sldMk cId="3283739742" sldId="268"/>
            <ac:spMk id="12" creationId="{59383CF9-23B5-4335-9B21-1791C4CF1C75}"/>
          </ac:spMkLst>
        </pc:spChg>
        <pc:spChg chg="add del">
          <ac:chgData name="Anderson Villanueva" userId="f5d373fc519fbf1b" providerId="LiveId" clId="{C52C7516-8479-4EA7-BF55-012532C0F800}" dt="2026-07-22T15:54:29.678" v="2084" actId="700"/>
          <ac:spMkLst>
            <pc:docMk/>
            <pc:sldMk cId="3283739742" sldId="268"/>
            <ac:spMk id="14" creationId="{0007FE00-9498-4706-B255-6437B0252C02}"/>
          </ac:spMkLst>
        </pc:spChg>
        <pc:graphicFrameChg chg="add del">
          <ac:chgData name="Anderson Villanueva" userId="f5d373fc519fbf1b" providerId="LiveId" clId="{C52C7516-8479-4EA7-BF55-012532C0F800}" dt="2026-08-06T14:31:10.121" v="3476" actId="26606"/>
          <ac:graphicFrameMkLst>
            <pc:docMk/>
            <pc:sldMk cId="3283739742" sldId="268"/>
            <ac:graphicFrameMk id="16" creationId="{40AD9CE7-EAF5-5812-5AEF-EBAD87F0C1D7}"/>
          </ac:graphicFrameMkLst>
        </pc:graphicFrameChg>
        <pc:graphicFrameChg chg="add del">
          <ac:chgData name="Anderson Villanueva" userId="f5d373fc519fbf1b" providerId="LiveId" clId="{C52C7516-8479-4EA7-BF55-012532C0F800}" dt="2026-08-06T14:31:14.563" v="3478" actId="26606"/>
          <ac:graphicFrameMkLst>
            <pc:docMk/>
            <pc:sldMk cId="3283739742" sldId="268"/>
            <ac:graphicFrameMk id="18" creationId="{1C34759F-0FD9-FB52-989B-2A457394CB86}"/>
          </ac:graphicFrameMkLst>
        </pc:graphicFrameChg>
        <pc:graphicFrameChg chg="add del">
          <ac:chgData name="Anderson Villanueva" userId="f5d373fc519fbf1b" providerId="LiveId" clId="{C52C7516-8479-4EA7-BF55-012532C0F800}" dt="2026-08-06T14:31:17.271" v="3480" actId="26606"/>
          <ac:graphicFrameMkLst>
            <pc:docMk/>
            <pc:sldMk cId="3283739742" sldId="268"/>
            <ac:graphicFrameMk id="20" creationId="{1D6CE4B3-B97E-9D1C-9B10-5FCC154488B9}"/>
          </ac:graphicFrameMkLst>
        </pc:graphicFrameChg>
        <pc:graphicFrameChg chg="add del">
          <ac:chgData name="Anderson Villanueva" userId="f5d373fc519fbf1b" providerId="LiveId" clId="{C52C7516-8479-4EA7-BF55-012532C0F800}" dt="2026-08-06T14:31:20.056" v="3482" actId="26606"/>
          <ac:graphicFrameMkLst>
            <pc:docMk/>
            <pc:sldMk cId="3283739742" sldId="268"/>
            <ac:graphicFrameMk id="22" creationId="{00BDA57E-7FB2-0418-17EB-1E2986EFB4A0}"/>
          </ac:graphicFrameMkLst>
        </pc:graphicFrameChg>
        <pc:graphicFrameChg chg="add del">
          <ac:chgData name="Anderson Villanueva" userId="f5d373fc519fbf1b" providerId="LiveId" clId="{C52C7516-8479-4EA7-BF55-012532C0F800}" dt="2026-08-06T14:31:20.799" v="3484" actId="26606"/>
          <ac:graphicFrameMkLst>
            <pc:docMk/>
            <pc:sldMk cId="3283739742" sldId="268"/>
            <ac:graphicFrameMk id="24" creationId="{1D6CE4B3-B97E-9D1C-9B10-5FCC154488B9}"/>
          </ac:graphicFrameMkLst>
        </pc:graphicFrameChg>
        <pc:graphicFrameChg chg="add del">
          <ac:chgData name="Anderson Villanueva" userId="f5d373fc519fbf1b" providerId="LiveId" clId="{C52C7516-8479-4EA7-BF55-012532C0F800}" dt="2026-08-06T14:31:22.520" v="3486" actId="26606"/>
          <ac:graphicFrameMkLst>
            <pc:docMk/>
            <pc:sldMk cId="3283739742" sldId="268"/>
            <ac:graphicFrameMk id="26" creationId="{1C34759F-0FD9-FB52-989B-2A457394CB86}"/>
          </ac:graphicFrameMkLst>
        </pc:graphicFrameChg>
        <pc:graphicFrameChg chg="add del">
          <ac:chgData name="Anderson Villanueva" userId="f5d373fc519fbf1b" providerId="LiveId" clId="{C52C7516-8479-4EA7-BF55-012532C0F800}" dt="2026-08-06T14:31:25.234" v="3488" actId="26606"/>
          <ac:graphicFrameMkLst>
            <pc:docMk/>
            <pc:sldMk cId="3283739742" sldId="268"/>
            <ac:graphicFrameMk id="28" creationId="{40AD9CE7-EAF5-5812-5AEF-EBAD87F0C1D7}"/>
          </ac:graphicFrameMkLst>
        </pc:graphicFrameChg>
        <pc:picChg chg="add del mod ord">
          <ac:chgData name="Anderson Villanueva" userId="f5d373fc519fbf1b" providerId="LiveId" clId="{C52C7516-8479-4EA7-BF55-012532C0F800}" dt="2026-08-06T13:10:50.100" v="3438" actId="478"/>
          <ac:picMkLst>
            <pc:docMk/>
            <pc:sldMk cId="3283739742" sldId="268"/>
            <ac:picMk id="5" creationId="{FBC9F5B7-323F-C062-7BC1-D71C3FEB9D79}"/>
          </ac:picMkLst>
        </pc:picChg>
        <pc:picChg chg="add del mod">
          <ac:chgData name="Anderson Villanueva" userId="f5d373fc519fbf1b" providerId="LiveId" clId="{C52C7516-8479-4EA7-BF55-012532C0F800}" dt="2026-08-06T13:07:47.935" v="3224" actId="931"/>
          <ac:picMkLst>
            <pc:docMk/>
            <pc:sldMk cId="3283739742" sldId="268"/>
            <ac:picMk id="7" creationId="{5909839E-D499-E36A-70B4-D1F9F70C850A}"/>
          </ac:picMkLst>
        </pc:picChg>
        <pc:picChg chg="add mod">
          <ac:chgData name="Anderson Villanueva" userId="f5d373fc519fbf1b" providerId="LiveId" clId="{C52C7516-8479-4EA7-BF55-012532C0F800}" dt="2026-08-06T13:09:48.201" v="3234" actId="14100"/>
          <ac:picMkLst>
            <pc:docMk/>
            <pc:sldMk cId="3283739742" sldId="268"/>
            <ac:picMk id="13" creationId="{BE4EB9E0-0861-BB97-AB87-EB9AACA71A80}"/>
          </ac:picMkLst>
        </pc:picChg>
      </pc:sldChg>
      <pc:sldChg chg="modSp new mod">
        <pc:chgData name="Anderson Villanueva" userId="f5d373fc519fbf1b" providerId="LiveId" clId="{C52C7516-8479-4EA7-BF55-012532C0F800}" dt="2026-08-07T11:10:43.065" v="5001" actId="20577"/>
        <pc:sldMkLst>
          <pc:docMk/>
          <pc:sldMk cId="1052894270" sldId="269"/>
        </pc:sldMkLst>
        <pc:spChg chg="mod">
          <ac:chgData name="Anderson Villanueva" userId="f5d373fc519fbf1b" providerId="LiveId" clId="{C52C7516-8479-4EA7-BF55-012532C0F800}" dt="2026-07-22T14:02:37.027" v="976" actId="27636"/>
          <ac:spMkLst>
            <pc:docMk/>
            <pc:sldMk cId="1052894270" sldId="269"/>
            <ac:spMk id="2" creationId="{B9A644A6-052B-9487-ED3D-784E8CBA690A}"/>
          </ac:spMkLst>
        </pc:spChg>
        <pc:spChg chg="mod">
          <ac:chgData name="Anderson Villanueva" userId="f5d373fc519fbf1b" providerId="LiveId" clId="{C52C7516-8479-4EA7-BF55-012532C0F800}" dt="2026-08-07T11:10:43.065" v="5001" actId="20577"/>
          <ac:spMkLst>
            <pc:docMk/>
            <pc:sldMk cId="1052894270" sldId="269"/>
            <ac:spMk id="3" creationId="{9C5C01AB-E4F9-C84E-BD88-BE85AF1C6DB7}"/>
          </ac:spMkLst>
        </pc:spChg>
      </pc:sldChg>
      <pc:sldChg chg="addSp delSp modSp new mod">
        <pc:chgData name="Anderson Villanueva" userId="f5d373fc519fbf1b" providerId="LiveId" clId="{C52C7516-8479-4EA7-BF55-012532C0F800}" dt="2026-08-06T17:01:33.640" v="3951" actId="113"/>
        <pc:sldMkLst>
          <pc:docMk/>
          <pc:sldMk cId="3088008105" sldId="270"/>
        </pc:sldMkLst>
        <pc:spChg chg="mod">
          <ac:chgData name="Anderson Villanueva" userId="f5d373fc519fbf1b" providerId="LiveId" clId="{C52C7516-8479-4EA7-BF55-012532C0F800}" dt="2026-08-06T17:01:33.640" v="3951" actId="113"/>
          <ac:spMkLst>
            <pc:docMk/>
            <pc:sldMk cId="3088008105" sldId="270"/>
            <ac:spMk id="2" creationId="{B170B905-BA42-BBD4-770F-A561C5D2E67F}"/>
          </ac:spMkLst>
        </pc:spChg>
        <pc:spChg chg="del">
          <ac:chgData name="Anderson Villanueva" userId="f5d373fc519fbf1b" providerId="LiveId" clId="{C52C7516-8479-4EA7-BF55-012532C0F800}" dt="2026-08-06T15:18:52.212" v="3498" actId="1957"/>
          <ac:spMkLst>
            <pc:docMk/>
            <pc:sldMk cId="3088008105" sldId="270"/>
            <ac:spMk id="3" creationId="{B4DAC261-5534-129C-B1C3-4B7AF9CA7D08}"/>
          </ac:spMkLst>
        </pc:spChg>
        <pc:spChg chg="add del mod">
          <ac:chgData name="Anderson Villanueva" userId="f5d373fc519fbf1b" providerId="LiveId" clId="{C52C7516-8479-4EA7-BF55-012532C0F800}" dt="2026-08-06T15:49:53.136" v="3614" actId="478"/>
          <ac:spMkLst>
            <pc:docMk/>
            <pc:sldMk cId="3088008105" sldId="270"/>
            <ac:spMk id="10" creationId="{78A46010-360A-1ABD-CDF1-EA9F83CB0F0D}"/>
          </ac:spMkLst>
        </pc:spChg>
        <pc:spChg chg="add del mod">
          <ac:chgData name="Anderson Villanueva" userId="f5d373fc519fbf1b" providerId="LiveId" clId="{C52C7516-8479-4EA7-BF55-012532C0F800}" dt="2026-08-06T15:49:52.941" v="3613" actId="11529"/>
          <ac:spMkLst>
            <pc:docMk/>
            <pc:sldMk cId="3088008105" sldId="270"/>
            <ac:spMk id="11" creationId="{3907E4C1-E4A0-D1A4-6C53-37F89DFFE129}"/>
          </ac:spMkLst>
        </pc:spChg>
        <pc:spChg chg="add del mod">
          <ac:chgData name="Anderson Villanueva" userId="f5d373fc519fbf1b" providerId="LiveId" clId="{C52C7516-8479-4EA7-BF55-012532C0F800}" dt="2026-08-06T15:49:49.268" v="3605" actId="11529"/>
          <ac:spMkLst>
            <pc:docMk/>
            <pc:sldMk cId="3088008105" sldId="270"/>
            <ac:spMk id="12" creationId="{A2DC3EC0-BE47-A05E-D2FD-C7C7C68C666B}"/>
          </ac:spMkLst>
        </pc:spChg>
        <pc:spChg chg="add del mod">
          <ac:chgData name="Anderson Villanueva" userId="f5d373fc519fbf1b" providerId="LiveId" clId="{C52C7516-8479-4EA7-BF55-012532C0F800}" dt="2026-08-06T15:50:12.141" v="3618" actId="478"/>
          <ac:spMkLst>
            <pc:docMk/>
            <pc:sldMk cId="3088008105" sldId="270"/>
            <ac:spMk id="14" creationId="{8B66198B-6F64-0960-8531-B690095486E8}"/>
          </ac:spMkLst>
        </pc:spChg>
        <pc:spChg chg="add mod">
          <ac:chgData name="Anderson Villanueva" userId="f5d373fc519fbf1b" providerId="LiveId" clId="{C52C7516-8479-4EA7-BF55-012532C0F800}" dt="2026-08-06T16:59:10.634" v="3932"/>
          <ac:spMkLst>
            <pc:docMk/>
            <pc:sldMk cId="3088008105" sldId="270"/>
            <ac:spMk id="15" creationId="{83F83CF2-AF40-9C40-3A2D-A8F48115D634}"/>
          </ac:spMkLst>
        </pc:spChg>
        <pc:spChg chg="add del mod">
          <ac:chgData name="Anderson Villanueva" userId="f5d373fc519fbf1b" providerId="LiveId" clId="{C52C7516-8479-4EA7-BF55-012532C0F800}" dt="2026-08-06T16:59:27.818" v="3933"/>
          <ac:spMkLst>
            <pc:docMk/>
            <pc:sldMk cId="3088008105" sldId="270"/>
            <ac:spMk id="16" creationId="{F04F782F-AF84-4A1D-E7E9-3CB54295BCC1}"/>
          </ac:spMkLst>
        </pc:spChg>
        <pc:graphicFrameChg chg="add del mod">
          <ac:chgData name="Anderson Villanueva" userId="f5d373fc519fbf1b" providerId="LiveId" clId="{C52C7516-8479-4EA7-BF55-012532C0F800}" dt="2026-08-06T15:49:54.953" v="3615" actId="478"/>
          <ac:graphicFrameMkLst>
            <pc:docMk/>
            <pc:sldMk cId="3088008105" sldId="270"/>
            <ac:graphicFrameMk id="6" creationId="{122653AA-9226-877F-D4DC-74DCD04BAAF3}"/>
          </ac:graphicFrameMkLst>
        </pc:graphicFrameChg>
        <pc:picChg chg="add del">
          <ac:chgData name="Anderson Villanueva" userId="f5d373fc519fbf1b" providerId="LiveId" clId="{C52C7516-8479-4EA7-BF55-012532C0F800}" dt="2026-08-06T15:33:47.008" v="3542" actId="22"/>
          <ac:picMkLst>
            <pc:docMk/>
            <pc:sldMk cId="3088008105" sldId="270"/>
            <ac:picMk id="8" creationId="{337BF59C-0ADC-B137-22A2-7A0170DDD47E}"/>
          </ac:picMkLst>
        </pc:picChg>
        <pc:picChg chg="add mod">
          <ac:chgData name="Anderson Villanueva" userId="f5d373fc519fbf1b" providerId="LiveId" clId="{C52C7516-8479-4EA7-BF55-012532C0F800}" dt="2026-08-06T16:58:36.714" v="3931" actId="14100"/>
          <ac:picMkLst>
            <pc:docMk/>
            <pc:sldMk cId="3088008105" sldId="270"/>
            <ac:picMk id="18" creationId="{C7CF3206-F2B7-0DC5-6B89-5F415830E986}"/>
          </ac:picMkLst>
        </pc:picChg>
      </pc:sldChg>
      <pc:sldChg chg="addSp delSp modSp add mod">
        <pc:chgData name="Anderson Villanueva" userId="f5d373fc519fbf1b" providerId="LiveId" clId="{C52C7516-8479-4EA7-BF55-012532C0F800}" dt="2026-08-07T10:31:59.221" v="4858" actId="1076"/>
        <pc:sldMkLst>
          <pc:docMk/>
          <pc:sldMk cId="731552966" sldId="271"/>
        </pc:sldMkLst>
        <pc:spChg chg="del mod">
          <ac:chgData name="Anderson Villanueva" userId="f5d373fc519fbf1b" providerId="LiveId" clId="{C52C7516-8479-4EA7-BF55-012532C0F800}" dt="2026-08-06T19:02:37.641" v="4468" actId="478"/>
          <ac:spMkLst>
            <pc:docMk/>
            <pc:sldMk cId="731552966" sldId="271"/>
            <ac:spMk id="2" creationId="{E903914D-5B78-D4F2-FD78-214511A44ADB}"/>
          </ac:spMkLst>
        </pc:spChg>
        <pc:spChg chg="del mod">
          <ac:chgData name="Anderson Villanueva" userId="f5d373fc519fbf1b" providerId="LiveId" clId="{C52C7516-8479-4EA7-BF55-012532C0F800}" dt="2026-08-06T19:02:29.977" v="4466" actId="478"/>
          <ac:spMkLst>
            <pc:docMk/>
            <pc:sldMk cId="731552966" sldId="271"/>
            <ac:spMk id="3" creationId="{F5B2A46B-EABB-4D06-7B29-8DA8FCDCC032}"/>
          </ac:spMkLst>
        </pc:spChg>
        <pc:spChg chg="del mod">
          <ac:chgData name="Anderson Villanueva" userId="f5d373fc519fbf1b" providerId="LiveId" clId="{C52C7516-8479-4EA7-BF55-012532C0F800}" dt="2026-08-06T19:02:16.310" v="4463"/>
          <ac:spMkLst>
            <pc:docMk/>
            <pc:sldMk cId="731552966" sldId="271"/>
            <ac:spMk id="5" creationId="{00F96B6C-7033-02A5-D8E3-C800AC9296DF}"/>
          </ac:spMkLst>
        </pc:spChg>
        <pc:spChg chg="add mod">
          <ac:chgData name="Anderson Villanueva" userId="f5d373fc519fbf1b" providerId="LiveId" clId="{C52C7516-8479-4EA7-BF55-012532C0F800}" dt="2026-08-06T19:04:34.061" v="4489" actId="113"/>
          <ac:spMkLst>
            <pc:docMk/>
            <pc:sldMk cId="731552966" sldId="271"/>
            <ac:spMk id="6" creationId="{59895826-7C9D-683C-E28F-E829E4CD8EC4}"/>
          </ac:spMkLst>
        </pc:spChg>
        <pc:spChg chg="add mod">
          <ac:chgData name="Anderson Villanueva" userId="f5d373fc519fbf1b" providerId="LiveId" clId="{C52C7516-8479-4EA7-BF55-012532C0F800}" dt="2026-08-07T10:31:59.221" v="4858" actId="1076"/>
          <ac:spMkLst>
            <pc:docMk/>
            <pc:sldMk cId="731552966" sldId="271"/>
            <ac:spMk id="9" creationId="{3BA4EE1F-57FE-23F5-0E79-61D97F9470A5}"/>
          </ac:spMkLst>
        </pc:spChg>
        <pc:spChg chg="add mod">
          <ac:chgData name="Anderson Villanueva" userId="f5d373fc519fbf1b" providerId="LiveId" clId="{C52C7516-8479-4EA7-BF55-012532C0F800}" dt="2026-08-06T19:07:34.619" v="4507" actId="1076"/>
          <ac:spMkLst>
            <pc:docMk/>
            <pc:sldMk cId="731552966" sldId="271"/>
            <ac:spMk id="13" creationId="{4A2261A1-EB02-3316-D916-D29CF56B18AB}"/>
          </ac:spMkLst>
        </pc:spChg>
        <pc:picChg chg="del">
          <ac:chgData name="Anderson Villanueva" userId="f5d373fc519fbf1b" providerId="LiveId" clId="{C52C7516-8479-4EA7-BF55-012532C0F800}" dt="2026-08-06T19:02:06.558" v="4459" actId="478"/>
          <ac:picMkLst>
            <pc:docMk/>
            <pc:sldMk cId="731552966" sldId="271"/>
            <ac:picMk id="7" creationId="{9D63CC35-7F08-1DA4-D1AD-F272CAAF76FE}"/>
          </ac:picMkLst>
        </pc:picChg>
        <pc:picChg chg="add mod">
          <ac:chgData name="Anderson Villanueva" userId="f5d373fc519fbf1b" providerId="LiveId" clId="{C52C7516-8479-4EA7-BF55-012532C0F800}" dt="2026-08-06T19:07:52.307" v="4512" actId="14100"/>
          <ac:picMkLst>
            <pc:docMk/>
            <pc:sldMk cId="731552966" sldId="271"/>
            <ac:picMk id="11" creationId="{D750D730-90C5-798B-CFF5-211EFC1454F1}"/>
          </ac:picMkLst>
        </pc:picChg>
      </pc:sldChg>
      <pc:sldChg chg="addSp delSp modSp new del mod">
        <pc:chgData name="Anderson Villanueva" userId="f5d373fc519fbf1b" providerId="LiveId" clId="{C52C7516-8479-4EA7-BF55-012532C0F800}" dt="2026-08-06T15:30:51.442" v="3530" actId="47"/>
        <pc:sldMkLst>
          <pc:docMk/>
          <pc:sldMk cId="1507749916" sldId="271"/>
        </pc:sldMkLst>
        <pc:spChg chg="del">
          <ac:chgData name="Anderson Villanueva" userId="f5d373fc519fbf1b" providerId="LiveId" clId="{C52C7516-8479-4EA7-BF55-012532C0F800}" dt="2026-08-06T15:28:17.476" v="3514" actId="1957"/>
          <ac:spMkLst>
            <pc:docMk/>
            <pc:sldMk cId="1507749916" sldId="271"/>
            <ac:spMk id="3" creationId="{5E407F9F-F17A-3A8A-20B3-1A0B641141D7}"/>
          </ac:spMkLst>
        </pc:spChg>
        <pc:graphicFrameChg chg="add mod">
          <ac:chgData name="Anderson Villanueva" userId="f5d373fc519fbf1b" providerId="LiveId" clId="{C52C7516-8479-4EA7-BF55-012532C0F800}" dt="2026-08-06T15:30:25.182" v="3529" actId="1957"/>
          <ac:graphicFrameMkLst>
            <pc:docMk/>
            <pc:sldMk cId="1507749916" sldId="271"/>
            <ac:graphicFrameMk id="6" creationId="{978D9DBD-6217-656F-760F-495EE9BEFC6F}"/>
          </ac:graphicFrameMkLst>
        </pc:graphicFrameChg>
      </pc:sldChg>
      <pc:sldChg chg="addSp delSp modSp new add del mod">
        <pc:chgData name="Anderson Villanueva" userId="f5d373fc519fbf1b" providerId="LiveId" clId="{C52C7516-8479-4EA7-BF55-012532C0F800}" dt="2026-08-06T15:38:22.201" v="3584" actId="47"/>
        <pc:sldMkLst>
          <pc:docMk/>
          <pc:sldMk cId="1840625012" sldId="271"/>
        </pc:sldMkLst>
        <pc:spChg chg="add del">
          <ac:chgData name="Anderson Villanueva" userId="f5d373fc519fbf1b" providerId="LiveId" clId="{C52C7516-8479-4EA7-BF55-012532C0F800}" dt="2026-08-06T15:35:18.932" v="3561" actId="1957"/>
          <ac:spMkLst>
            <pc:docMk/>
            <pc:sldMk cId="1840625012" sldId="271"/>
            <ac:spMk id="3" creationId="{518817FB-66DC-8094-9D88-14108FDA45DF}"/>
          </ac:spMkLst>
        </pc:spChg>
        <pc:graphicFrameChg chg="add del mod">
          <ac:chgData name="Anderson Villanueva" userId="f5d373fc519fbf1b" providerId="LiveId" clId="{C52C7516-8479-4EA7-BF55-012532C0F800}" dt="2026-08-06T15:35:10.387" v="3558" actId="546"/>
          <ac:graphicFrameMkLst>
            <pc:docMk/>
            <pc:sldMk cId="1840625012" sldId="271"/>
            <ac:graphicFrameMk id="4" creationId="{D1F338F4-28D3-74E1-36F9-84BFC1CBB9CD}"/>
          </ac:graphicFrameMkLst>
        </pc:graphicFrameChg>
        <pc:graphicFrameChg chg="add mod">
          <ac:chgData name="Anderson Villanueva" userId="f5d373fc519fbf1b" providerId="LiveId" clId="{C52C7516-8479-4EA7-BF55-012532C0F800}" dt="2026-08-06T15:35:03.040" v="3555"/>
          <ac:graphicFrameMkLst>
            <pc:docMk/>
            <pc:sldMk cId="1840625012" sldId="271"/>
            <ac:graphicFrameMk id="7" creationId="{77891B41-0FF2-380F-3175-7A1AAFE3F849}"/>
          </ac:graphicFrameMkLst>
        </pc:graphicFrameChg>
        <pc:graphicFrameChg chg="add mod">
          <ac:chgData name="Anderson Villanueva" userId="f5d373fc519fbf1b" providerId="LiveId" clId="{C52C7516-8479-4EA7-BF55-012532C0F800}" dt="2026-08-06T15:36:30.824" v="3579"/>
          <ac:graphicFrameMkLst>
            <pc:docMk/>
            <pc:sldMk cId="1840625012" sldId="271"/>
            <ac:graphicFrameMk id="10" creationId="{120DA3F6-E43E-0E43-D233-039D0A5B51A6}"/>
          </ac:graphicFrameMkLst>
        </pc:graphicFrameChg>
        <pc:picChg chg="add del">
          <ac:chgData name="Anderson Villanueva" userId="f5d373fc519fbf1b" providerId="LiveId" clId="{C52C7516-8479-4EA7-BF55-012532C0F800}" dt="2026-08-06T15:36:17.397" v="3576" actId="22"/>
          <ac:picMkLst>
            <pc:docMk/>
            <pc:sldMk cId="1840625012" sldId="271"/>
            <ac:picMk id="12" creationId="{6D6E0EA9-6AAF-40F7-4999-58607CDEA0D1}"/>
          </ac:picMkLst>
        </pc:picChg>
        <pc:picChg chg="add del">
          <ac:chgData name="Anderson Villanueva" userId="f5d373fc519fbf1b" providerId="LiveId" clId="{C52C7516-8479-4EA7-BF55-012532C0F800}" dt="2026-08-06T15:36:26.606" v="3578" actId="22"/>
          <ac:picMkLst>
            <pc:docMk/>
            <pc:sldMk cId="1840625012" sldId="271"/>
            <ac:picMk id="14" creationId="{3933BE38-0077-552F-0686-D44BA8DA3B2A}"/>
          </ac:picMkLst>
        </pc:picChg>
      </pc:sldChg>
      <pc:sldChg chg="modSp add mod">
        <pc:chgData name="Anderson Villanueva" userId="f5d373fc519fbf1b" providerId="LiveId" clId="{C52C7516-8479-4EA7-BF55-012532C0F800}" dt="2026-08-07T09:19:04.533" v="4714" actId="14100"/>
        <pc:sldMkLst>
          <pc:docMk/>
          <pc:sldMk cId="2878368555" sldId="272"/>
        </pc:sldMkLst>
        <pc:spChg chg="mod">
          <ac:chgData name="Anderson Villanueva" userId="f5d373fc519fbf1b" providerId="LiveId" clId="{C52C7516-8479-4EA7-BF55-012532C0F800}" dt="2026-08-07T09:14:59.445" v="4695" actId="14100"/>
          <ac:spMkLst>
            <pc:docMk/>
            <pc:sldMk cId="2878368555" sldId="272"/>
            <ac:spMk id="2" creationId="{DD28AE3B-CAB5-9BA5-DBE1-3CB76BDDD843}"/>
          </ac:spMkLst>
        </pc:spChg>
        <pc:spChg chg="mod">
          <ac:chgData name="Anderson Villanueva" userId="f5d373fc519fbf1b" providerId="LiveId" clId="{C52C7516-8479-4EA7-BF55-012532C0F800}" dt="2026-08-07T09:19:04.533" v="4714" actId="14100"/>
          <ac:spMkLst>
            <pc:docMk/>
            <pc:sldMk cId="2878368555" sldId="272"/>
            <ac:spMk id="3" creationId="{72006551-1101-FDA7-87FB-139AE5D02391}"/>
          </ac:spMkLst>
        </pc:spChg>
        <pc:spChg chg="mod">
          <ac:chgData name="Anderson Villanueva" userId="f5d373fc519fbf1b" providerId="LiveId" clId="{C52C7516-8479-4EA7-BF55-012532C0F800}" dt="2026-08-07T09:14:38.155" v="4691" actId="14100"/>
          <ac:spMkLst>
            <pc:docMk/>
            <pc:sldMk cId="2878368555" sldId="272"/>
            <ac:spMk id="13" creationId="{F4E73373-19FF-47D6-7C67-8B593004DBCD}"/>
          </ac:spMkLst>
        </pc:spChg>
      </pc:sldChg>
      <pc:sldChg chg="modSp add mod">
        <pc:chgData name="Anderson Villanueva" userId="f5d373fc519fbf1b" providerId="LiveId" clId="{C52C7516-8479-4EA7-BF55-012532C0F800}" dt="2026-08-07T10:25:14.332" v="4852" actId="5793"/>
        <pc:sldMkLst>
          <pc:docMk/>
          <pc:sldMk cId="2364055306" sldId="273"/>
        </pc:sldMkLst>
        <pc:spChg chg="mod">
          <ac:chgData name="Anderson Villanueva" userId="f5d373fc519fbf1b" providerId="LiveId" clId="{C52C7516-8479-4EA7-BF55-012532C0F800}" dt="2026-08-07T10:25:14.332" v="4852" actId="5793"/>
          <ac:spMkLst>
            <pc:docMk/>
            <pc:sldMk cId="2364055306" sldId="273"/>
            <ac:spMk id="23" creationId="{8AB35E00-5BE3-3964-4A2A-879AFC396CF0}"/>
          </ac:spMkLst>
        </pc:spChg>
      </pc:sldChg>
      <pc:sldChg chg="addSp delSp modSp new del mod">
        <pc:chgData name="Anderson Villanueva" userId="f5d373fc519fbf1b" providerId="LiveId" clId="{C52C7516-8479-4EA7-BF55-012532C0F800}" dt="2026-08-07T10:47:06.697" v="4880" actId="47"/>
        <pc:sldMkLst>
          <pc:docMk/>
          <pc:sldMk cId="2961429955" sldId="274"/>
        </pc:sldMkLst>
        <pc:spChg chg="mod">
          <ac:chgData name="Anderson Villanueva" userId="f5d373fc519fbf1b" providerId="LiveId" clId="{C52C7516-8479-4EA7-BF55-012532C0F800}" dt="2026-08-07T10:45:09.687" v="4864" actId="14100"/>
          <ac:spMkLst>
            <pc:docMk/>
            <pc:sldMk cId="2961429955" sldId="274"/>
            <ac:spMk id="2" creationId="{4EB7B492-8BAE-0FB9-CB1D-6FE997AE2B51}"/>
          </ac:spMkLst>
        </pc:spChg>
        <pc:spChg chg="del">
          <ac:chgData name="Anderson Villanueva" userId="f5d373fc519fbf1b" providerId="LiveId" clId="{C52C7516-8479-4EA7-BF55-012532C0F800}" dt="2026-08-07T10:44:31.240" v="4860" actId="3680"/>
          <ac:spMkLst>
            <pc:docMk/>
            <pc:sldMk cId="2961429955" sldId="274"/>
            <ac:spMk id="3" creationId="{95871386-7ACC-B09C-9E64-BDE951A9D725}"/>
          </ac:spMkLst>
        </pc:spChg>
        <pc:graphicFrameChg chg="add mod ord modGraphic">
          <ac:chgData name="Anderson Villanueva" userId="f5d373fc519fbf1b" providerId="LiveId" clId="{C52C7516-8479-4EA7-BF55-012532C0F800}" dt="2026-08-07T10:44:31.240" v="4860" actId="3680"/>
          <ac:graphicFrameMkLst>
            <pc:docMk/>
            <pc:sldMk cId="2961429955" sldId="274"/>
            <ac:graphicFrameMk id="4" creationId="{BD9FB45B-C132-9F51-603E-FA18970C0664}"/>
          </ac:graphicFrameMkLst>
        </pc:graphicFrameChg>
      </pc:sldChg>
      <pc:sldChg chg="addSp delSp modSp add mod ord">
        <pc:chgData name="Anderson Villanueva" userId="f5d373fc519fbf1b" providerId="LiveId" clId="{C52C7516-8479-4EA7-BF55-012532C0F800}" dt="2026-08-07T11:38:28.603" v="5160"/>
        <pc:sldMkLst>
          <pc:docMk/>
          <pc:sldMk cId="257541589" sldId="275"/>
        </pc:sldMkLst>
        <pc:spChg chg="mod">
          <ac:chgData name="Anderson Villanueva" userId="f5d373fc519fbf1b" providerId="LiveId" clId="{C52C7516-8479-4EA7-BF55-012532C0F800}" dt="2026-08-07T10:58:12.196" v="4942" actId="14100"/>
          <ac:spMkLst>
            <pc:docMk/>
            <pc:sldMk cId="257541589" sldId="275"/>
            <ac:spMk id="2" creationId="{09BC5ACC-F97C-D40C-0D03-1C6504BDA745}"/>
          </ac:spMkLst>
        </pc:spChg>
        <pc:spChg chg="del">
          <ac:chgData name="Anderson Villanueva" userId="f5d373fc519fbf1b" providerId="LiveId" clId="{C52C7516-8479-4EA7-BF55-012532C0F800}" dt="2026-08-07T10:45:58.511" v="4876" actId="478"/>
          <ac:spMkLst>
            <pc:docMk/>
            <pc:sldMk cId="257541589" sldId="275"/>
            <ac:spMk id="3" creationId="{D6B83B02-F89D-2496-05AB-38975A4304A5}"/>
          </ac:spMkLst>
        </pc:spChg>
        <pc:spChg chg="add del mod">
          <ac:chgData name="Anderson Villanueva" userId="f5d373fc519fbf1b" providerId="LiveId" clId="{C52C7516-8479-4EA7-BF55-012532C0F800}" dt="2026-08-07T10:46:01.811" v="4877" actId="478"/>
          <ac:spMkLst>
            <pc:docMk/>
            <pc:sldMk cId="257541589" sldId="275"/>
            <ac:spMk id="6" creationId="{4E14173A-5039-2DC1-C183-6270EABF5493}"/>
          </ac:spMkLst>
        </pc:spChg>
        <pc:spChg chg="del mod">
          <ac:chgData name="Anderson Villanueva" userId="f5d373fc519fbf1b" providerId="LiveId" clId="{C52C7516-8479-4EA7-BF55-012532C0F800}" dt="2026-08-07T10:45:49.206" v="4875" actId="478"/>
          <ac:spMkLst>
            <pc:docMk/>
            <pc:sldMk cId="257541589" sldId="275"/>
            <ac:spMk id="8" creationId="{B6D79D01-88C2-B42C-7112-44C69C65BC26}"/>
          </ac:spMkLst>
        </pc:spChg>
        <pc:spChg chg="add del">
          <ac:chgData name="Anderson Villanueva" userId="f5d373fc519fbf1b" providerId="LiveId" clId="{C52C7516-8479-4EA7-BF55-012532C0F800}" dt="2026-08-07T10:57:52.115" v="4940" actId="26606"/>
          <ac:spMkLst>
            <pc:docMk/>
            <pc:sldMk cId="257541589" sldId="275"/>
            <ac:spMk id="10" creationId="{3A4E98A2-BF61-1FD9-2D48-E4BAE5984C3E}"/>
          </ac:spMkLst>
        </pc:spChg>
        <pc:spChg chg="add mod">
          <ac:chgData name="Anderson Villanueva" userId="f5d373fc519fbf1b" providerId="LiveId" clId="{C52C7516-8479-4EA7-BF55-012532C0F800}" dt="2026-08-07T11:09:03.442" v="4993" actId="20577"/>
          <ac:spMkLst>
            <pc:docMk/>
            <pc:sldMk cId="257541589" sldId="275"/>
            <ac:spMk id="11" creationId="{E58FDE91-ECF4-90DE-370C-86BBB586FEE8}"/>
          </ac:spMkLst>
        </pc:spChg>
        <pc:spChg chg="add del">
          <ac:chgData name="Anderson Villanueva" userId="f5d373fc519fbf1b" providerId="LiveId" clId="{C52C7516-8479-4EA7-BF55-012532C0F800}" dt="2026-08-07T10:57:52.115" v="4940" actId="26606"/>
          <ac:spMkLst>
            <pc:docMk/>
            <pc:sldMk cId="257541589" sldId="275"/>
            <ac:spMk id="12" creationId="{AA8B7CE9-EF3E-38DC-BD92-26C6E544CF26}"/>
          </ac:spMkLst>
        </pc:spChg>
        <pc:spChg chg="add del">
          <ac:chgData name="Anderson Villanueva" userId="f5d373fc519fbf1b" providerId="LiveId" clId="{C52C7516-8479-4EA7-BF55-012532C0F800}" dt="2026-08-07T10:57:52.115" v="4940" actId="26606"/>
          <ac:spMkLst>
            <pc:docMk/>
            <pc:sldMk cId="257541589" sldId="275"/>
            <ac:spMk id="14" creationId="{305B1FC0-314F-C1B7-C8C1-1F3E5AEA62F2}"/>
          </ac:spMkLst>
        </pc:spChg>
        <pc:spChg chg="add del">
          <ac:chgData name="Anderson Villanueva" userId="f5d373fc519fbf1b" providerId="LiveId" clId="{C52C7516-8479-4EA7-BF55-012532C0F800}" dt="2026-08-07T10:57:52.115" v="4940" actId="26606"/>
          <ac:spMkLst>
            <pc:docMk/>
            <pc:sldMk cId="257541589" sldId="275"/>
            <ac:spMk id="19" creationId="{BA79A7CF-01AF-4178-9369-94E0C90EB046}"/>
          </ac:spMkLst>
        </pc:spChg>
        <pc:spChg chg="add del">
          <ac:chgData name="Anderson Villanueva" userId="f5d373fc519fbf1b" providerId="LiveId" clId="{C52C7516-8479-4EA7-BF55-012532C0F800}" dt="2026-08-07T10:57:52.115" v="4940" actId="26606"/>
          <ac:spMkLst>
            <pc:docMk/>
            <pc:sldMk cId="257541589" sldId="275"/>
            <ac:spMk id="21" creationId="{99413ED5-9ED4-4772-BCE4-2BCAE6B12E35}"/>
          </ac:spMkLst>
        </pc:spChg>
        <pc:spChg chg="add del">
          <ac:chgData name="Anderson Villanueva" userId="f5d373fc519fbf1b" providerId="LiveId" clId="{C52C7516-8479-4EA7-BF55-012532C0F800}" dt="2026-08-07T10:57:52.115" v="4940" actId="26606"/>
          <ac:spMkLst>
            <pc:docMk/>
            <pc:sldMk cId="257541589" sldId="275"/>
            <ac:spMk id="23" creationId="{04357C93-F0CB-4A1C-8F77-4E9063789819}"/>
          </ac:spMkLst>
        </pc:spChg>
        <pc:spChg chg="add del">
          <ac:chgData name="Anderson Villanueva" userId="f5d373fc519fbf1b" providerId="LiveId" clId="{C52C7516-8479-4EA7-BF55-012532C0F800}" dt="2026-08-07T10:57:52.115" v="4940" actId="26606"/>
          <ac:spMkLst>
            <pc:docMk/>
            <pc:sldMk cId="257541589" sldId="275"/>
            <ac:spMk id="25" creationId="{90F533E9-6690-41A8-A372-4C6C622D028D}"/>
          </ac:spMkLst>
        </pc:spChg>
        <pc:graphicFrameChg chg="add mod modGraphic">
          <ac:chgData name="Anderson Villanueva" userId="f5d373fc519fbf1b" providerId="LiveId" clId="{C52C7516-8479-4EA7-BF55-012532C0F800}" dt="2026-08-07T11:01:06.125" v="4976" actId="12"/>
          <ac:graphicFrameMkLst>
            <pc:docMk/>
            <pc:sldMk cId="257541589" sldId="275"/>
            <ac:graphicFrameMk id="7" creationId="{2DD2AF34-F8EB-8518-84D9-27644E8753EC}"/>
          </ac:graphicFrameMkLst>
        </pc:graphicFrameChg>
        <pc:picChg chg="del">
          <ac:chgData name="Anderson Villanueva" userId="f5d373fc519fbf1b" providerId="LiveId" clId="{C52C7516-8479-4EA7-BF55-012532C0F800}" dt="2026-08-07T10:45:40.781" v="4872" actId="478"/>
          <ac:picMkLst>
            <pc:docMk/>
            <pc:sldMk cId="257541589" sldId="275"/>
            <ac:picMk id="5" creationId="{280DDAD0-302F-1F38-DBDA-DBE40AFA0370}"/>
          </ac:picMkLst>
        </pc:picChg>
      </pc:sldChg>
      <pc:sldChg chg="addSp delSp modSp new mod">
        <pc:chgData name="Anderson Villanueva" userId="f5d373fc519fbf1b" providerId="LiveId" clId="{C52C7516-8479-4EA7-BF55-012532C0F800}" dt="2026-08-07T11:33:56.718" v="5156" actId="20577"/>
        <pc:sldMkLst>
          <pc:docMk/>
          <pc:sldMk cId="2547370375" sldId="276"/>
        </pc:sldMkLst>
        <pc:spChg chg="del">
          <ac:chgData name="Anderson Villanueva" userId="f5d373fc519fbf1b" providerId="LiveId" clId="{C52C7516-8479-4EA7-BF55-012532C0F800}" dt="2026-08-07T11:15:36.800" v="5074" actId="478"/>
          <ac:spMkLst>
            <pc:docMk/>
            <pc:sldMk cId="2547370375" sldId="276"/>
            <ac:spMk id="2" creationId="{17B997A2-B4DA-3C40-0300-4E7BF50C3358}"/>
          </ac:spMkLst>
        </pc:spChg>
        <pc:spChg chg="del">
          <ac:chgData name="Anderson Villanueva" userId="f5d373fc519fbf1b" providerId="LiveId" clId="{C52C7516-8479-4EA7-BF55-012532C0F800}" dt="2026-08-07T11:15:39.250" v="5075" actId="478"/>
          <ac:spMkLst>
            <pc:docMk/>
            <pc:sldMk cId="2547370375" sldId="276"/>
            <ac:spMk id="3" creationId="{8E46A238-6476-6341-0406-78029A3D8927}"/>
          </ac:spMkLst>
        </pc:spChg>
        <pc:spChg chg="add mod">
          <ac:chgData name="Anderson Villanueva" userId="f5d373fc519fbf1b" providerId="LiveId" clId="{C52C7516-8479-4EA7-BF55-012532C0F800}" dt="2026-08-07T11:32:10.504" v="5136" actId="1076"/>
          <ac:spMkLst>
            <pc:docMk/>
            <pc:sldMk cId="2547370375" sldId="276"/>
            <ac:spMk id="7" creationId="{BE8BC463-8E6F-07E4-3C0B-19F45FDA55C1}"/>
          </ac:spMkLst>
        </pc:spChg>
        <pc:spChg chg="add mod">
          <ac:chgData name="Anderson Villanueva" userId="f5d373fc519fbf1b" providerId="LiveId" clId="{C52C7516-8479-4EA7-BF55-012532C0F800}" dt="2026-08-07T11:33:25.079" v="5147" actId="1076"/>
          <ac:spMkLst>
            <pc:docMk/>
            <pc:sldMk cId="2547370375" sldId="276"/>
            <ac:spMk id="11" creationId="{6791BE68-FAFF-7E0E-1153-D39673E4D0B2}"/>
          </ac:spMkLst>
        </pc:spChg>
        <pc:spChg chg="add mod">
          <ac:chgData name="Anderson Villanueva" userId="f5d373fc519fbf1b" providerId="LiveId" clId="{C52C7516-8479-4EA7-BF55-012532C0F800}" dt="2026-08-07T11:31:42.151" v="5133" actId="20577"/>
          <ac:spMkLst>
            <pc:docMk/>
            <pc:sldMk cId="2547370375" sldId="276"/>
            <ac:spMk id="15" creationId="{B710A650-BF7C-0290-6B6C-A926190EC016}"/>
          </ac:spMkLst>
        </pc:spChg>
        <pc:spChg chg="add mod">
          <ac:chgData name="Anderson Villanueva" userId="f5d373fc519fbf1b" providerId="LiveId" clId="{C52C7516-8479-4EA7-BF55-012532C0F800}" dt="2026-08-07T11:33:04.325" v="5143" actId="1076"/>
          <ac:spMkLst>
            <pc:docMk/>
            <pc:sldMk cId="2547370375" sldId="276"/>
            <ac:spMk id="17" creationId="{0F18C75C-E53C-1316-5D25-4FFB6D52CD54}"/>
          </ac:spMkLst>
        </pc:spChg>
        <pc:spChg chg="add mod">
          <ac:chgData name="Anderson Villanueva" userId="f5d373fc519fbf1b" providerId="LiveId" clId="{C52C7516-8479-4EA7-BF55-012532C0F800}" dt="2026-08-07T11:33:29.966" v="5150" actId="20577"/>
          <ac:spMkLst>
            <pc:docMk/>
            <pc:sldMk cId="2547370375" sldId="276"/>
            <ac:spMk id="19" creationId="{5B05FBB8-DDF1-2ECE-C66E-D101A1B85AD3}"/>
          </ac:spMkLst>
        </pc:spChg>
        <pc:spChg chg="add mod">
          <ac:chgData name="Anderson Villanueva" userId="f5d373fc519fbf1b" providerId="LiveId" clId="{C52C7516-8479-4EA7-BF55-012532C0F800}" dt="2026-08-07T11:33:56.718" v="5156" actId="20577"/>
          <ac:spMkLst>
            <pc:docMk/>
            <pc:sldMk cId="2547370375" sldId="276"/>
            <ac:spMk id="21" creationId="{38B5553F-CAF8-C263-6B22-4F7135701D53}"/>
          </ac:spMkLst>
        </pc:spChg>
        <pc:picChg chg="add mod">
          <ac:chgData name="Anderson Villanueva" userId="f5d373fc519fbf1b" providerId="LiveId" clId="{C52C7516-8479-4EA7-BF55-012532C0F800}" dt="2026-08-07T11:32:13.262" v="5138" actId="1076"/>
          <ac:picMkLst>
            <pc:docMk/>
            <pc:sldMk cId="2547370375" sldId="276"/>
            <ac:picMk id="5" creationId="{BDC15948-CA36-CA7D-875B-F2EC2A106A0E}"/>
          </ac:picMkLst>
        </pc:picChg>
        <pc:picChg chg="add mod">
          <ac:chgData name="Anderson Villanueva" userId="f5d373fc519fbf1b" providerId="LiveId" clId="{C52C7516-8479-4EA7-BF55-012532C0F800}" dt="2026-08-07T11:33:27.216" v="5148" actId="1076"/>
          <ac:picMkLst>
            <pc:docMk/>
            <pc:sldMk cId="2547370375" sldId="276"/>
            <ac:picMk id="9" creationId="{82E9C7B4-BB6A-912C-8496-6D567C3C12E3}"/>
          </ac:picMkLst>
        </pc:picChg>
        <pc:picChg chg="add mod">
          <ac:chgData name="Anderson Villanueva" userId="f5d373fc519fbf1b" providerId="LiveId" clId="{C52C7516-8479-4EA7-BF55-012532C0F800}" dt="2026-08-07T11:28:10.557" v="5120" actId="1076"/>
          <ac:picMkLst>
            <pc:docMk/>
            <pc:sldMk cId="2547370375" sldId="276"/>
            <ac:picMk id="13" creationId="{82BA654D-E5B1-61FF-2152-3956B704ED3C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Relationship Id="rId6" Type="http://schemas.openxmlformats.org/officeDocument/2006/relationships/image" Target="../media/image16.svg"/><Relationship Id="rId5" Type="http://schemas.openxmlformats.org/officeDocument/2006/relationships/image" Target="../media/image15.sv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Relationship Id="rId6" Type="http://schemas.openxmlformats.org/officeDocument/2006/relationships/image" Target="../media/image16.svg"/><Relationship Id="rId5" Type="http://schemas.openxmlformats.org/officeDocument/2006/relationships/image" Target="../media/image15.sv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828BE1-CDC6-47F2-A4BF-954DEDD15E16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2" csCatId="colorful" phldr="1"/>
      <dgm:spPr/>
      <dgm:t>
        <a:bodyPr/>
        <a:lstStyle/>
        <a:p>
          <a:endParaRPr lang="en-US"/>
        </a:p>
      </dgm:t>
    </dgm:pt>
    <dgm:pt modelId="{DDE6D516-EF5A-4AD3-849D-C4B2B81673F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Advanced practice nurses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84E68BC-4746-410A-9E28-ACE97C85E570}" type="sibTrans" cxnId="{83515EAB-ABC0-4F50-8678-7EFF8D403E0A}">
      <dgm:prSet/>
      <dgm:spPr/>
      <dgm:t>
        <a:bodyPr/>
        <a:lstStyle/>
        <a:p>
          <a:endParaRPr lang="en-US"/>
        </a:p>
      </dgm:t>
    </dgm:pt>
    <dgm:pt modelId="{E34F82F0-7EE1-4BAA-BB8A-D510DC94E1E2}" type="parTrans" cxnId="{83515EAB-ABC0-4F50-8678-7EFF8D403E0A}">
      <dgm:prSet/>
      <dgm:spPr/>
      <dgm:t>
        <a:bodyPr/>
        <a:lstStyle/>
        <a:p>
          <a:endParaRPr lang="en-US"/>
        </a:p>
      </dgm:t>
    </dgm:pt>
    <dgm:pt modelId="{A93F8716-862D-46F9-B44D-49CFBBAFEF4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Home-based care/Reduced operating room</a:t>
          </a:r>
          <a:r>
            <a:rPr lang="en-GB" sz="1100" dirty="0"/>
            <a:t> </a:t>
          </a:r>
          <a:r>
            <a:rPr lang="en-GB" sz="800" dirty="0"/>
            <a:t>(Jefferson et al., 2026).</a:t>
          </a:r>
          <a:endParaRPr lang="en-US" sz="800" dirty="0"/>
        </a:p>
      </dgm:t>
    </dgm:pt>
    <dgm:pt modelId="{6D86C515-7449-4AFF-942D-6E7BE1FBCEE3}" type="sibTrans" cxnId="{F3881B13-5B47-4CAC-87FB-3A573043D5B8}">
      <dgm:prSet/>
      <dgm:spPr/>
      <dgm:t>
        <a:bodyPr/>
        <a:lstStyle/>
        <a:p>
          <a:endParaRPr lang="en-US"/>
        </a:p>
      </dgm:t>
    </dgm:pt>
    <dgm:pt modelId="{EC563B9E-25BF-42F6-870C-3B393F750F3C}" type="parTrans" cxnId="{F3881B13-5B47-4CAC-87FB-3A573043D5B8}">
      <dgm:prSet/>
      <dgm:spPr/>
      <dgm:t>
        <a:bodyPr/>
        <a:lstStyle/>
        <a:p>
          <a:endParaRPr lang="en-US"/>
        </a:p>
      </dgm:t>
    </dgm:pt>
    <dgm:pt modelId="{6C3552CE-72E6-472D-8EA5-522E0E747F1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Optimization of Gastroenterologists time 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7CD5AD0-4435-4489-A3BF-82BC9380ACC8}" type="sibTrans" cxnId="{9EACD115-AE92-4241-9071-05262CFCA679}">
      <dgm:prSet/>
      <dgm:spPr/>
      <dgm:t>
        <a:bodyPr/>
        <a:lstStyle/>
        <a:p>
          <a:endParaRPr lang="en-US"/>
        </a:p>
      </dgm:t>
    </dgm:pt>
    <dgm:pt modelId="{286D4709-7F9E-4F76-9505-063B6F66149B}" type="parTrans" cxnId="{9EACD115-AE92-4241-9071-05262CFCA679}">
      <dgm:prSet/>
      <dgm:spPr/>
      <dgm:t>
        <a:bodyPr/>
        <a:lstStyle/>
        <a:p>
          <a:endParaRPr lang="en-US"/>
        </a:p>
      </dgm:t>
    </dgm:pt>
    <dgm:pt modelId="{ABA16299-781D-4FEE-88DD-502105D1CD4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AI integration</a:t>
          </a:r>
        </a:p>
        <a:p>
          <a:pPr>
            <a:lnSpc>
              <a:spcPct val="100000"/>
            </a:lnSpc>
          </a:pPr>
          <a:endParaRPr lang="en-US" sz="1400" dirty="0"/>
        </a:p>
      </dgm:t>
    </dgm:pt>
    <dgm:pt modelId="{9B8A0FA9-53F0-41FA-B0DD-7F6F7AE840BA}" type="sibTrans" cxnId="{D0A12773-0359-4EC2-8A88-C7FFFCE2025E}">
      <dgm:prSet/>
      <dgm:spPr/>
      <dgm:t>
        <a:bodyPr/>
        <a:lstStyle/>
        <a:p>
          <a:endParaRPr lang="en-US"/>
        </a:p>
      </dgm:t>
    </dgm:pt>
    <dgm:pt modelId="{AE2A4A93-82D0-4914-918E-4C70021AF4A4}" type="parTrans" cxnId="{D0A12773-0359-4EC2-8A88-C7FFFCE2025E}">
      <dgm:prSet/>
      <dgm:spPr/>
      <dgm:t>
        <a:bodyPr/>
        <a:lstStyle/>
        <a:p>
          <a:endParaRPr lang="en-US"/>
        </a:p>
      </dgm:t>
    </dgm:pt>
    <dgm:pt modelId="{55EE7262-E997-4924-8F31-31624D66EB6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Decentralized logistic</a:t>
          </a:r>
        </a:p>
        <a:p>
          <a:pPr>
            <a:lnSpc>
              <a:spcPct val="100000"/>
            </a:lnSpc>
          </a:pPr>
          <a:r>
            <a:rPr lang="en-GB" sz="800" dirty="0"/>
            <a:t>(NHS, 2024).</a:t>
          </a:r>
          <a:endParaRPr lang="en-US" sz="800" dirty="0"/>
        </a:p>
      </dgm:t>
    </dgm:pt>
    <dgm:pt modelId="{9901CC3D-5C1C-4DF4-990B-7F6D776F1EF7}" type="sibTrans" cxnId="{D608D935-3B14-4F7A-80BA-240E99F0D07E}">
      <dgm:prSet/>
      <dgm:spPr/>
      <dgm:t>
        <a:bodyPr/>
        <a:lstStyle/>
        <a:p>
          <a:endParaRPr lang="en-US"/>
        </a:p>
      </dgm:t>
    </dgm:pt>
    <dgm:pt modelId="{329CCE4C-12E0-4F0F-8E82-4A3083B41DAB}" type="parTrans" cxnId="{D608D935-3B14-4F7A-80BA-240E99F0D07E}">
      <dgm:prSet/>
      <dgm:spPr/>
      <dgm:t>
        <a:bodyPr/>
        <a:lstStyle/>
        <a:p>
          <a:endParaRPr lang="en-US"/>
        </a:p>
      </dgm:t>
    </dgm:pt>
    <dgm:pt modelId="{0E0A9BE3-AE3F-4287-9653-B4D1F6FEED76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Mandatory Training</a:t>
          </a:r>
        </a:p>
      </dgm:t>
    </dgm:pt>
    <dgm:pt modelId="{FC8F999B-6D55-4F0F-9DD7-4CD39D731200}" type="parTrans" cxnId="{27A45FCB-0720-426B-87C4-179D3CCBD181}">
      <dgm:prSet/>
      <dgm:spPr/>
      <dgm:t>
        <a:bodyPr/>
        <a:lstStyle/>
        <a:p>
          <a:endParaRPr lang="en-GB"/>
        </a:p>
      </dgm:t>
    </dgm:pt>
    <dgm:pt modelId="{66E7E5F0-A353-4B6D-A4DC-A31904456AF1}" type="sibTrans" cxnId="{27A45FCB-0720-426B-87C4-179D3CCBD181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C09A1B69-38E7-4735-B6E4-AEE2FBADDF74}" type="pres">
      <dgm:prSet presAssocID="{0A828BE1-CDC6-47F2-A4BF-954DEDD15E16}" presName="root" presStyleCnt="0">
        <dgm:presLayoutVars>
          <dgm:dir/>
          <dgm:resizeHandles val="exact"/>
        </dgm:presLayoutVars>
      </dgm:prSet>
      <dgm:spPr/>
    </dgm:pt>
    <dgm:pt modelId="{4601626B-5BEE-4171-B70D-42E8475356DD}" type="pres">
      <dgm:prSet presAssocID="{0A828BE1-CDC6-47F2-A4BF-954DEDD15E16}" presName="container" presStyleCnt="0">
        <dgm:presLayoutVars>
          <dgm:dir/>
          <dgm:resizeHandles val="exact"/>
        </dgm:presLayoutVars>
      </dgm:prSet>
      <dgm:spPr/>
    </dgm:pt>
    <dgm:pt modelId="{4B732B9D-66E1-4E84-B721-42854941556F}" type="pres">
      <dgm:prSet presAssocID="{A93F8716-862D-46F9-B44D-49CFBBAFEF43}" presName="compNode" presStyleCnt="0"/>
      <dgm:spPr/>
    </dgm:pt>
    <dgm:pt modelId="{F1B12F0A-6309-4BBF-9DC4-324652562399}" type="pres">
      <dgm:prSet presAssocID="{A93F8716-862D-46F9-B44D-49CFBBAFEF43}" presName="iconBgRect" presStyleLbl="bgShp" presStyleIdx="0" presStyleCnt="6"/>
      <dgm:spPr/>
    </dgm:pt>
    <dgm:pt modelId="{FF410D5C-394E-4374-8E11-4C8873B8586B}" type="pres">
      <dgm:prSet presAssocID="{A93F8716-862D-46F9-B44D-49CFBBAFEF43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F71010D9-F882-400A-B553-B57646E13AEF}" type="pres">
      <dgm:prSet presAssocID="{A93F8716-862D-46F9-B44D-49CFBBAFEF43}" presName="spaceRect" presStyleCnt="0"/>
      <dgm:spPr/>
    </dgm:pt>
    <dgm:pt modelId="{F8011B32-2675-4894-BB33-A011E8F9AFB6}" type="pres">
      <dgm:prSet presAssocID="{A93F8716-862D-46F9-B44D-49CFBBAFEF43}" presName="textRect" presStyleLbl="revTx" presStyleIdx="0" presStyleCnt="6">
        <dgm:presLayoutVars>
          <dgm:chMax val="1"/>
          <dgm:chPref val="1"/>
        </dgm:presLayoutVars>
      </dgm:prSet>
      <dgm:spPr/>
    </dgm:pt>
    <dgm:pt modelId="{C2CBD7A8-E5D5-47CA-8E8F-341BC61A63EC}" type="pres">
      <dgm:prSet presAssocID="{6D86C515-7449-4AFF-942D-6E7BE1FBCEE3}" presName="sibTrans" presStyleLbl="sibTrans2D1" presStyleIdx="0" presStyleCnt="0"/>
      <dgm:spPr/>
    </dgm:pt>
    <dgm:pt modelId="{9B6E3945-9490-4C7C-BA0A-6504F11898BE}" type="pres">
      <dgm:prSet presAssocID="{DDE6D516-EF5A-4AD3-849D-C4B2B81673F2}" presName="compNode" presStyleCnt="0"/>
      <dgm:spPr/>
    </dgm:pt>
    <dgm:pt modelId="{CB219893-28B2-4BFE-A6EA-AE5CC8313B78}" type="pres">
      <dgm:prSet presAssocID="{DDE6D516-EF5A-4AD3-849D-C4B2B81673F2}" presName="iconBgRect" presStyleLbl="bgShp" presStyleIdx="1" presStyleCnt="6"/>
      <dgm:spPr/>
    </dgm:pt>
    <dgm:pt modelId="{E0103DAC-B771-48E6-B977-363993400806}" type="pres">
      <dgm:prSet presAssocID="{DDE6D516-EF5A-4AD3-849D-C4B2B81673F2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BA8EC3B8-DDBA-417B-B171-0F62502EA551}" type="pres">
      <dgm:prSet presAssocID="{DDE6D516-EF5A-4AD3-849D-C4B2B81673F2}" presName="spaceRect" presStyleCnt="0"/>
      <dgm:spPr/>
    </dgm:pt>
    <dgm:pt modelId="{ABCC944E-5244-402F-845E-9804D8E70EDC}" type="pres">
      <dgm:prSet presAssocID="{DDE6D516-EF5A-4AD3-849D-C4B2B81673F2}" presName="textRect" presStyleLbl="revTx" presStyleIdx="1" presStyleCnt="6">
        <dgm:presLayoutVars>
          <dgm:chMax val="1"/>
          <dgm:chPref val="1"/>
        </dgm:presLayoutVars>
      </dgm:prSet>
      <dgm:spPr/>
    </dgm:pt>
    <dgm:pt modelId="{8EE396CF-8B97-4EBB-9FC0-51A73BFF1C4C}" type="pres">
      <dgm:prSet presAssocID="{784E68BC-4746-410A-9E28-ACE97C85E570}" presName="sibTrans" presStyleLbl="sibTrans2D1" presStyleIdx="0" presStyleCnt="0"/>
      <dgm:spPr/>
    </dgm:pt>
    <dgm:pt modelId="{F3903E74-1AE2-4FD0-A06C-DC9E4A6F9443}" type="pres">
      <dgm:prSet presAssocID="{6C3552CE-72E6-472D-8EA5-522E0E747F16}" presName="compNode" presStyleCnt="0"/>
      <dgm:spPr/>
    </dgm:pt>
    <dgm:pt modelId="{98FF0D28-CAE0-4651-BEC7-498DC0D4C36A}" type="pres">
      <dgm:prSet presAssocID="{6C3552CE-72E6-472D-8EA5-522E0E747F16}" presName="iconBgRect" presStyleLbl="bgShp" presStyleIdx="2" presStyleCnt="6"/>
      <dgm:spPr/>
    </dgm:pt>
    <dgm:pt modelId="{BA5D4BD5-E32C-494C-BDED-B26546801422}" type="pres">
      <dgm:prSet presAssocID="{6C3552CE-72E6-472D-8EA5-522E0E747F16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D3141BC1-2E15-4A4F-A949-A76372EB4057}" type="pres">
      <dgm:prSet presAssocID="{6C3552CE-72E6-472D-8EA5-522E0E747F16}" presName="spaceRect" presStyleCnt="0"/>
      <dgm:spPr/>
    </dgm:pt>
    <dgm:pt modelId="{5C6DCC42-7278-49ED-B6FB-6292D2617A4E}" type="pres">
      <dgm:prSet presAssocID="{6C3552CE-72E6-472D-8EA5-522E0E747F16}" presName="textRect" presStyleLbl="revTx" presStyleIdx="2" presStyleCnt="6">
        <dgm:presLayoutVars>
          <dgm:chMax val="1"/>
          <dgm:chPref val="1"/>
        </dgm:presLayoutVars>
      </dgm:prSet>
      <dgm:spPr/>
    </dgm:pt>
    <dgm:pt modelId="{6C8810F7-D545-4F1E-8C15-A9C929DACAD4}" type="pres">
      <dgm:prSet presAssocID="{27CD5AD0-4435-4489-A3BF-82BC9380ACC8}" presName="sibTrans" presStyleLbl="sibTrans2D1" presStyleIdx="0" presStyleCnt="0"/>
      <dgm:spPr/>
    </dgm:pt>
    <dgm:pt modelId="{0EB53235-B4E0-4C09-88BB-66A30BCE59C5}" type="pres">
      <dgm:prSet presAssocID="{ABA16299-781D-4FEE-88DD-502105D1CD4D}" presName="compNode" presStyleCnt="0"/>
      <dgm:spPr/>
    </dgm:pt>
    <dgm:pt modelId="{6D658224-C8B9-4737-BC43-56EB469093AF}" type="pres">
      <dgm:prSet presAssocID="{ABA16299-781D-4FEE-88DD-502105D1CD4D}" presName="iconBgRect" presStyleLbl="bgShp" presStyleIdx="3" presStyleCnt="6"/>
      <dgm:spPr/>
    </dgm:pt>
    <dgm:pt modelId="{8C6E2E06-B7D6-4F36-98A5-CDE0BFC27291}" type="pres">
      <dgm:prSet presAssocID="{ABA16299-781D-4FEE-88DD-502105D1CD4D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lter"/>
        </a:ext>
      </dgm:extLst>
    </dgm:pt>
    <dgm:pt modelId="{147E0ED6-141D-47A8-B05F-805CA1B6F0A9}" type="pres">
      <dgm:prSet presAssocID="{ABA16299-781D-4FEE-88DD-502105D1CD4D}" presName="spaceRect" presStyleCnt="0"/>
      <dgm:spPr/>
    </dgm:pt>
    <dgm:pt modelId="{D826BB11-AA04-4B11-A51B-04AC0A8B2F88}" type="pres">
      <dgm:prSet presAssocID="{ABA16299-781D-4FEE-88DD-502105D1CD4D}" presName="textRect" presStyleLbl="revTx" presStyleIdx="3" presStyleCnt="6">
        <dgm:presLayoutVars>
          <dgm:chMax val="1"/>
          <dgm:chPref val="1"/>
        </dgm:presLayoutVars>
      </dgm:prSet>
      <dgm:spPr/>
    </dgm:pt>
    <dgm:pt modelId="{E80AE727-F902-4AF6-B50A-85E479E9117E}" type="pres">
      <dgm:prSet presAssocID="{9B8A0FA9-53F0-41FA-B0DD-7F6F7AE840BA}" presName="sibTrans" presStyleLbl="sibTrans2D1" presStyleIdx="0" presStyleCnt="0"/>
      <dgm:spPr/>
    </dgm:pt>
    <dgm:pt modelId="{0CEFC2C8-EB9B-448E-9007-C9E4DBE4CB2F}" type="pres">
      <dgm:prSet presAssocID="{0E0A9BE3-AE3F-4287-9653-B4D1F6FEED76}" presName="compNode" presStyleCnt="0"/>
      <dgm:spPr/>
    </dgm:pt>
    <dgm:pt modelId="{0C52B4FF-6005-4D90-A3F1-DA570DE7C795}" type="pres">
      <dgm:prSet presAssocID="{0E0A9BE3-AE3F-4287-9653-B4D1F6FEED76}" presName="iconBgRect" presStyleLbl="bgShp" presStyleIdx="4" presStyleCnt="6"/>
      <dgm:spPr/>
    </dgm:pt>
    <dgm:pt modelId="{570AAEA0-2C42-4222-BC73-3C258CD10EF9}" type="pres">
      <dgm:prSet presAssocID="{0E0A9BE3-AE3F-4287-9653-B4D1F6FEED76}" presName="iconRect" presStyleLbl="node1" presStyleIdx="4" presStyleCnt="6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grammer female with solid fill"/>
        </a:ext>
      </dgm:extLst>
    </dgm:pt>
    <dgm:pt modelId="{C788E434-28B1-4536-9951-5C79547C047E}" type="pres">
      <dgm:prSet presAssocID="{0E0A9BE3-AE3F-4287-9653-B4D1F6FEED76}" presName="spaceRect" presStyleCnt="0"/>
      <dgm:spPr/>
    </dgm:pt>
    <dgm:pt modelId="{91C6CA62-34EA-4772-8DA7-432ADD16C8C7}" type="pres">
      <dgm:prSet presAssocID="{0E0A9BE3-AE3F-4287-9653-B4D1F6FEED76}" presName="textRect" presStyleLbl="revTx" presStyleIdx="4" presStyleCnt="6">
        <dgm:presLayoutVars>
          <dgm:chMax val="1"/>
          <dgm:chPref val="1"/>
        </dgm:presLayoutVars>
      </dgm:prSet>
      <dgm:spPr/>
    </dgm:pt>
    <dgm:pt modelId="{245457F3-F91A-4FFE-97A9-7921D3C75DB9}" type="pres">
      <dgm:prSet presAssocID="{66E7E5F0-A353-4B6D-A4DC-A31904456AF1}" presName="sibTrans" presStyleLbl="sibTrans2D1" presStyleIdx="0" presStyleCnt="0"/>
      <dgm:spPr/>
    </dgm:pt>
    <dgm:pt modelId="{F215A858-E452-4425-ACE1-549C8950AABB}" type="pres">
      <dgm:prSet presAssocID="{55EE7262-E997-4924-8F31-31624D66EB6A}" presName="compNode" presStyleCnt="0"/>
      <dgm:spPr/>
    </dgm:pt>
    <dgm:pt modelId="{CCF587FB-4DD4-4124-B587-DBFF963E9BEA}" type="pres">
      <dgm:prSet presAssocID="{55EE7262-E997-4924-8F31-31624D66EB6A}" presName="iconBgRect" presStyleLbl="bgShp" presStyleIdx="5" presStyleCnt="6"/>
      <dgm:spPr/>
    </dgm:pt>
    <dgm:pt modelId="{7475D168-05AD-4B4F-AC51-229D9A6CFE37}" type="pres">
      <dgm:prSet presAssocID="{55EE7262-E997-4924-8F31-31624D66EB6A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rver"/>
        </a:ext>
      </dgm:extLst>
    </dgm:pt>
    <dgm:pt modelId="{6CAC77A8-77DE-4074-95F3-1492B6E9B166}" type="pres">
      <dgm:prSet presAssocID="{55EE7262-E997-4924-8F31-31624D66EB6A}" presName="spaceRect" presStyleCnt="0"/>
      <dgm:spPr/>
    </dgm:pt>
    <dgm:pt modelId="{D44AFE2D-264B-48E4-931D-F0FC130BAD21}" type="pres">
      <dgm:prSet presAssocID="{55EE7262-E997-4924-8F31-31624D66EB6A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9AA51103-AD2A-4E6F-A3CF-E6C620D2C798}" type="presOf" srcId="{784E68BC-4746-410A-9E28-ACE97C85E570}" destId="{8EE396CF-8B97-4EBB-9FC0-51A73BFF1C4C}" srcOrd="0" destOrd="0" presId="urn:microsoft.com/office/officeart/2018/2/layout/IconCircleList"/>
    <dgm:cxn modelId="{F3881B13-5B47-4CAC-87FB-3A573043D5B8}" srcId="{0A828BE1-CDC6-47F2-A4BF-954DEDD15E16}" destId="{A93F8716-862D-46F9-B44D-49CFBBAFEF43}" srcOrd="0" destOrd="0" parTransId="{EC563B9E-25BF-42F6-870C-3B393F750F3C}" sibTransId="{6D86C515-7449-4AFF-942D-6E7BE1FBCEE3}"/>
    <dgm:cxn modelId="{9EACD115-AE92-4241-9071-05262CFCA679}" srcId="{0A828BE1-CDC6-47F2-A4BF-954DEDD15E16}" destId="{6C3552CE-72E6-472D-8EA5-522E0E747F16}" srcOrd="2" destOrd="0" parTransId="{286D4709-7F9E-4F76-9505-063B6F66149B}" sibTransId="{27CD5AD0-4435-4489-A3BF-82BC9380ACC8}"/>
    <dgm:cxn modelId="{D608D935-3B14-4F7A-80BA-240E99F0D07E}" srcId="{0A828BE1-CDC6-47F2-A4BF-954DEDD15E16}" destId="{55EE7262-E997-4924-8F31-31624D66EB6A}" srcOrd="5" destOrd="0" parTransId="{329CCE4C-12E0-4F0F-8E82-4A3083B41DAB}" sibTransId="{9901CC3D-5C1C-4DF4-990B-7F6D776F1EF7}"/>
    <dgm:cxn modelId="{67ACF35B-294E-4B3C-A10A-0F88D1362CF2}" type="presOf" srcId="{DDE6D516-EF5A-4AD3-849D-C4B2B81673F2}" destId="{ABCC944E-5244-402F-845E-9804D8E70EDC}" srcOrd="0" destOrd="0" presId="urn:microsoft.com/office/officeart/2018/2/layout/IconCircleList"/>
    <dgm:cxn modelId="{80D2175C-7004-4789-8AA9-7CCC285FA3D4}" type="presOf" srcId="{9B8A0FA9-53F0-41FA-B0DD-7F6F7AE840BA}" destId="{E80AE727-F902-4AF6-B50A-85E479E9117E}" srcOrd="0" destOrd="0" presId="urn:microsoft.com/office/officeart/2018/2/layout/IconCircleList"/>
    <dgm:cxn modelId="{AE17AD60-5260-4B30-A50F-80B0415E4327}" type="presOf" srcId="{27CD5AD0-4435-4489-A3BF-82BC9380ACC8}" destId="{6C8810F7-D545-4F1E-8C15-A9C929DACAD4}" srcOrd="0" destOrd="0" presId="urn:microsoft.com/office/officeart/2018/2/layout/IconCircleList"/>
    <dgm:cxn modelId="{8706D943-AC80-437F-8385-EC9D581F53E4}" type="presOf" srcId="{0A828BE1-CDC6-47F2-A4BF-954DEDD15E16}" destId="{C09A1B69-38E7-4735-B6E4-AEE2FBADDF74}" srcOrd="0" destOrd="0" presId="urn:microsoft.com/office/officeart/2018/2/layout/IconCircleList"/>
    <dgm:cxn modelId="{EE777F49-FE6D-46D0-92DF-2362A2666756}" type="presOf" srcId="{66E7E5F0-A353-4B6D-A4DC-A31904456AF1}" destId="{245457F3-F91A-4FFE-97A9-7921D3C75DB9}" srcOrd="0" destOrd="0" presId="urn:microsoft.com/office/officeart/2018/2/layout/IconCircleList"/>
    <dgm:cxn modelId="{308C9F4A-DCE2-4450-8B6E-DF250BD3C078}" type="presOf" srcId="{55EE7262-E997-4924-8F31-31624D66EB6A}" destId="{D44AFE2D-264B-48E4-931D-F0FC130BAD21}" srcOrd="0" destOrd="0" presId="urn:microsoft.com/office/officeart/2018/2/layout/IconCircleList"/>
    <dgm:cxn modelId="{D0A12773-0359-4EC2-8A88-C7FFFCE2025E}" srcId="{0A828BE1-CDC6-47F2-A4BF-954DEDD15E16}" destId="{ABA16299-781D-4FEE-88DD-502105D1CD4D}" srcOrd="3" destOrd="0" parTransId="{AE2A4A93-82D0-4914-918E-4C70021AF4A4}" sibTransId="{9B8A0FA9-53F0-41FA-B0DD-7F6F7AE840BA}"/>
    <dgm:cxn modelId="{83515EAB-ABC0-4F50-8678-7EFF8D403E0A}" srcId="{0A828BE1-CDC6-47F2-A4BF-954DEDD15E16}" destId="{DDE6D516-EF5A-4AD3-849D-C4B2B81673F2}" srcOrd="1" destOrd="0" parTransId="{E34F82F0-7EE1-4BAA-BB8A-D510DC94E1E2}" sibTransId="{784E68BC-4746-410A-9E28-ACE97C85E570}"/>
    <dgm:cxn modelId="{ECB3FEBE-2FF6-40A6-B1E3-400E6B2EBF9E}" type="presOf" srcId="{6D86C515-7449-4AFF-942D-6E7BE1FBCEE3}" destId="{C2CBD7A8-E5D5-47CA-8E8F-341BC61A63EC}" srcOrd="0" destOrd="0" presId="urn:microsoft.com/office/officeart/2018/2/layout/IconCircleList"/>
    <dgm:cxn modelId="{230D99C9-6561-4C9D-82C1-1C899E47D053}" type="presOf" srcId="{A93F8716-862D-46F9-B44D-49CFBBAFEF43}" destId="{F8011B32-2675-4894-BB33-A011E8F9AFB6}" srcOrd="0" destOrd="0" presId="urn:microsoft.com/office/officeart/2018/2/layout/IconCircleList"/>
    <dgm:cxn modelId="{27A45FCB-0720-426B-87C4-179D3CCBD181}" srcId="{0A828BE1-CDC6-47F2-A4BF-954DEDD15E16}" destId="{0E0A9BE3-AE3F-4287-9653-B4D1F6FEED76}" srcOrd="4" destOrd="0" parTransId="{FC8F999B-6D55-4F0F-9DD7-4CD39D731200}" sibTransId="{66E7E5F0-A353-4B6D-A4DC-A31904456AF1}"/>
    <dgm:cxn modelId="{5F3DC0E9-01E6-46D2-A52F-310916EC5104}" type="presOf" srcId="{ABA16299-781D-4FEE-88DD-502105D1CD4D}" destId="{D826BB11-AA04-4B11-A51B-04AC0A8B2F88}" srcOrd="0" destOrd="0" presId="urn:microsoft.com/office/officeart/2018/2/layout/IconCircleList"/>
    <dgm:cxn modelId="{34BEF0F5-0738-4DC0-B0AB-64EFAADB55D1}" type="presOf" srcId="{0E0A9BE3-AE3F-4287-9653-B4D1F6FEED76}" destId="{91C6CA62-34EA-4772-8DA7-432ADD16C8C7}" srcOrd="0" destOrd="0" presId="urn:microsoft.com/office/officeart/2018/2/layout/IconCircleList"/>
    <dgm:cxn modelId="{F376D9FD-B7E5-42C0-A580-33A2DA0BB41B}" type="presOf" srcId="{6C3552CE-72E6-472D-8EA5-522E0E747F16}" destId="{5C6DCC42-7278-49ED-B6FB-6292D2617A4E}" srcOrd="0" destOrd="0" presId="urn:microsoft.com/office/officeart/2018/2/layout/IconCircleList"/>
    <dgm:cxn modelId="{117419D5-3C3C-4094-8164-56C202AF8547}" type="presParOf" srcId="{C09A1B69-38E7-4735-B6E4-AEE2FBADDF74}" destId="{4601626B-5BEE-4171-B70D-42E8475356DD}" srcOrd="0" destOrd="0" presId="urn:microsoft.com/office/officeart/2018/2/layout/IconCircleList"/>
    <dgm:cxn modelId="{F9720980-0EFC-44CE-B8DC-75F2965F8691}" type="presParOf" srcId="{4601626B-5BEE-4171-B70D-42E8475356DD}" destId="{4B732B9D-66E1-4E84-B721-42854941556F}" srcOrd="0" destOrd="0" presId="urn:microsoft.com/office/officeart/2018/2/layout/IconCircleList"/>
    <dgm:cxn modelId="{5AA784E0-F520-46A4-805B-1FA3F250B7A0}" type="presParOf" srcId="{4B732B9D-66E1-4E84-B721-42854941556F}" destId="{F1B12F0A-6309-4BBF-9DC4-324652562399}" srcOrd="0" destOrd="0" presId="urn:microsoft.com/office/officeart/2018/2/layout/IconCircleList"/>
    <dgm:cxn modelId="{EA13AFAD-F9CD-4A9D-BF28-ACFE9203A637}" type="presParOf" srcId="{4B732B9D-66E1-4E84-B721-42854941556F}" destId="{FF410D5C-394E-4374-8E11-4C8873B8586B}" srcOrd="1" destOrd="0" presId="urn:microsoft.com/office/officeart/2018/2/layout/IconCircleList"/>
    <dgm:cxn modelId="{268F3FE7-BC4E-42B5-A1F5-079FD2B81250}" type="presParOf" srcId="{4B732B9D-66E1-4E84-B721-42854941556F}" destId="{F71010D9-F882-400A-B553-B57646E13AEF}" srcOrd="2" destOrd="0" presId="urn:microsoft.com/office/officeart/2018/2/layout/IconCircleList"/>
    <dgm:cxn modelId="{5583BC63-A131-470C-900B-B1F8679CFC09}" type="presParOf" srcId="{4B732B9D-66E1-4E84-B721-42854941556F}" destId="{F8011B32-2675-4894-BB33-A011E8F9AFB6}" srcOrd="3" destOrd="0" presId="urn:microsoft.com/office/officeart/2018/2/layout/IconCircleList"/>
    <dgm:cxn modelId="{F653585E-476C-47D4-8735-7C17376D4AE9}" type="presParOf" srcId="{4601626B-5BEE-4171-B70D-42E8475356DD}" destId="{C2CBD7A8-E5D5-47CA-8E8F-341BC61A63EC}" srcOrd="1" destOrd="0" presId="urn:microsoft.com/office/officeart/2018/2/layout/IconCircleList"/>
    <dgm:cxn modelId="{1DF9F9CB-85AE-441C-BF39-0DA84A2A69A2}" type="presParOf" srcId="{4601626B-5BEE-4171-B70D-42E8475356DD}" destId="{9B6E3945-9490-4C7C-BA0A-6504F11898BE}" srcOrd="2" destOrd="0" presId="urn:microsoft.com/office/officeart/2018/2/layout/IconCircleList"/>
    <dgm:cxn modelId="{0A8CE07F-C6EB-4DC0-BA7C-9E3DE437F698}" type="presParOf" srcId="{9B6E3945-9490-4C7C-BA0A-6504F11898BE}" destId="{CB219893-28B2-4BFE-A6EA-AE5CC8313B78}" srcOrd="0" destOrd="0" presId="urn:microsoft.com/office/officeart/2018/2/layout/IconCircleList"/>
    <dgm:cxn modelId="{2107E86A-4349-44D1-A35B-E63DFEF447CC}" type="presParOf" srcId="{9B6E3945-9490-4C7C-BA0A-6504F11898BE}" destId="{E0103DAC-B771-48E6-B977-363993400806}" srcOrd="1" destOrd="0" presId="urn:microsoft.com/office/officeart/2018/2/layout/IconCircleList"/>
    <dgm:cxn modelId="{84BAAE20-D0DE-4032-97D1-B934A4DE5F82}" type="presParOf" srcId="{9B6E3945-9490-4C7C-BA0A-6504F11898BE}" destId="{BA8EC3B8-DDBA-417B-B171-0F62502EA551}" srcOrd="2" destOrd="0" presId="urn:microsoft.com/office/officeart/2018/2/layout/IconCircleList"/>
    <dgm:cxn modelId="{EF0A7D78-CD6B-4216-9B71-39E407C071C7}" type="presParOf" srcId="{9B6E3945-9490-4C7C-BA0A-6504F11898BE}" destId="{ABCC944E-5244-402F-845E-9804D8E70EDC}" srcOrd="3" destOrd="0" presId="urn:microsoft.com/office/officeart/2018/2/layout/IconCircleList"/>
    <dgm:cxn modelId="{D2B185FF-5D91-4CDF-A4D9-387E5DE2B85F}" type="presParOf" srcId="{4601626B-5BEE-4171-B70D-42E8475356DD}" destId="{8EE396CF-8B97-4EBB-9FC0-51A73BFF1C4C}" srcOrd="3" destOrd="0" presId="urn:microsoft.com/office/officeart/2018/2/layout/IconCircleList"/>
    <dgm:cxn modelId="{EF6216F5-A027-4188-9999-2D8F9A83F004}" type="presParOf" srcId="{4601626B-5BEE-4171-B70D-42E8475356DD}" destId="{F3903E74-1AE2-4FD0-A06C-DC9E4A6F9443}" srcOrd="4" destOrd="0" presId="urn:microsoft.com/office/officeart/2018/2/layout/IconCircleList"/>
    <dgm:cxn modelId="{6690E2FD-9484-422A-8886-09C07EA419EB}" type="presParOf" srcId="{F3903E74-1AE2-4FD0-A06C-DC9E4A6F9443}" destId="{98FF0D28-CAE0-4651-BEC7-498DC0D4C36A}" srcOrd="0" destOrd="0" presId="urn:microsoft.com/office/officeart/2018/2/layout/IconCircleList"/>
    <dgm:cxn modelId="{04F4A00A-8269-444B-9F38-A29AF2EF7617}" type="presParOf" srcId="{F3903E74-1AE2-4FD0-A06C-DC9E4A6F9443}" destId="{BA5D4BD5-E32C-494C-BDED-B26546801422}" srcOrd="1" destOrd="0" presId="urn:microsoft.com/office/officeart/2018/2/layout/IconCircleList"/>
    <dgm:cxn modelId="{C81F34DD-FF9F-4F88-8CF0-FCB0232B48B2}" type="presParOf" srcId="{F3903E74-1AE2-4FD0-A06C-DC9E4A6F9443}" destId="{D3141BC1-2E15-4A4F-A949-A76372EB4057}" srcOrd="2" destOrd="0" presId="urn:microsoft.com/office/officeart/2018/2/layout/IconCircleList"/>
    <dgm:cxn modelId="{13B36588-0766-4045-BF78-F23FA0244BCE}" type="presParOf" srcId="{F3903E74-1AE2-4FD0-A06C-DC9E4A6F9443}" destId="{5C6DCC42-7278-49ED-B6FB-6292D2617A4E}" srcOrd="3" destOrd="0" presId="urn:microsoft.com/office/officeart/2018/2/layout/IconCircleList"/>
    <dgm:cxn modelId="{2D67C5BA-C612-47FF-AD81-29A239BC2CE6}" type="presParOf" srcId="{4601626B-5BEE-4171-B70D-42E8475356DD}" destId="{6C8810F7-D545-4F1E-8C15-A9C929DACAD4}" srcOrd="5" destOrd="0" presId="urn:microsoft.com/office/officeart/2018/2/layout/IconCircleList"/>
    <dgm:cxn modelId="{4B86556F-D1DB-4935-9EBD-05CEDA976FE8}" type="presParOf" srcId="{4601626B-5BEE-4171-B70D-42E8475356DD}" destId="{0EB53235-B4E0-4C09-88BB-66A30BCE59C5}" srcOrd="6" destOrd="0" presId="urn:microsoft.com/office/officeart/2018/2/layout/IconCircleList"/>
    <dgm:cxn modelId="{D82837EC-5DD6-4DA0-92DF-70BEFF1DE92C}" type="presParOf" srcId="{0EB53235-B4E0-4C09-88BB-66A30BCE59C5}" destId="{6D658224-C8B9-4737-BC43-56EB469093AF}" srcOrd="0" destOrd="0" presId="urn:microsoft.com/office/officeart/2018/2/layout/IconCircleList"/>
    <dgm:cxn modelId="{541B5E27-6521-4FB2-90B6-34B761FFB5DD}" type="presParOf" srcId="{0EB53235-B4E0-4C09-88BB-66A30BCE59C5}" destId="{8C6E2E06-B7D6-4F36-98A5-CDE0BFC27291}" srcOrd="1" destOrd="0" presId="urn:microsoft.com/office/officeart/2018/2/layout/IconCircleList"/>
    <dgm:cxn modelId="{E04EB272-2C91-4200-9DAB-27AC834C265B}" type="presParOf" srcId="{0EB53235-B4E0-4C09-88BB-66A30BCE59C5}" destId="{147E0ED6-141D-47A8-B05F-805CA1B6F0A9}" srcOrd="2" destOrd="0" presId="urn:microsoft.com/office/officeart/2018/2/layout/IconCircleList"/>
    <dgm:cxn modelId="{2BED63B9-6837-48B4-8E64-DF137B03A0B5}" type="presParOf" srcId="{0EB53235-B4E0-4C09-88BB-66A30BCE59C5}" destId="{D826BB11-AA04-4B11-A51B-04AC0A8B2F88}" srcOrd="3" destOrd="0" presId="urn:microsoft.com/office/officeart/2018/2/layout/IconCircleList"/>
    <dgm:cxn modelId="{13A0FA50-7379-4FCC-AC50-E7CC4E93DF54}" type="presParOf" srcId="{4601626B-5BEE-4171-B70D-42E8475356DD}" destId="{E80AE727-F902-4AF6-B50A-85E479E9117E}" srcOrd="7" destOrd="0" presId="urn:microsoft.com/office/officeart/2018/2/layout/IconCircleList"/>
    <dgm:cxn modelId="{A17008E1-3FF5-41B0-BCF6-A05ACA3B9893}" type="presParOf" srcId="{4601626B-5BEE-4171-B70D-42E8475356DD}" destId="{0CEFC2C8-EB9B-448E-9007-C9E4DBE4CB2F}" srcOrd="8" destOrd="0" presId="urn:microsoft.com/office/officeart/2018/2/layout/IconCircleList"/>
    <dgm:cxn modelId="{264DE5B2-36B8-4763-A9CA-D2C40136C5AB}" type="presParOf" srcId="{0CEFC2C8-EB9B-448E-9007-C9E4DBE4CB2F}" destId="{0C52B4FF-6005-4D90-A3F1-DA570DE7C795}" srcOrd="0" destOrd="0" presId="urn:microsoft.com/office/officeart/2018/2/layout/IconCircleList"/>
    <dgm:cxn modelId="{DD8BFDF8-571E-4B0A-B4EC-62B3F1629480}" type="presParOf" srcId="{0CEFC2C8-EB9B-448E-9007-C9E4DBE4CB2F}" destId="{570AAEA0-2C42-4222-BC73-3C258CD10EF9}" srcOrd="1" destOrd="0" presId="urn:microsoft.com/office/officeart/2018/2/layout/IconCircleList"/>
    <dgm:cxn modelId="{4B1FA987-4373-48BC-9FBF-BA8E6DD1825B}" type="presParOf" srcId="{0CEFC2C8-EB9B-448E-9007-C9E4DBE4CB2F}" destId="{C788E434-28B1-4536-9951-5C79547C047E}" srcOrd="2" destOrd="0" presId="urn:microsoft.com/office/officeart/2018/2/layout/IconCircleList"/>
    <dgm:cxn modelId="{D152957F-0CBC-4F2E-93AE-C9A43F2CEF06}" type="presParOf" srcId="{0CEFC2C8-EB9B-448E-9007-C9E4DBE4CB2F}" destId="{91C6CA62-34EA-4772-8DA7-432ADD16C8C7}" srcOrd="3" destOrd="0" presId="urn:microsoft.com/office/officeart/2018/2/layout/IconCircleList"/>
    <dgm:cxn modelId="{1C0ABD41-280F-4BBE-A407-A915DA4AEBC6}" type="presParOf" srcId="{4601626B-5BEE-4171-B70D-42E8475356DD}" destId="{245457F3-F91A-4FFE-97A9-7921D3C75DB9}" srcOrd="9" destOrd="0" presId="urn:microsoft.com/office/officeart/2018/2/layout/IconCircleList"/>
    <dgm:cxn modelId="{C6BEF894-EB0C-4AFB-8902-E074823721A4}" type="presParOf" srcId="{4601626B-5BEE-4171-B70D-42E8475356DD}" destId="{F215A858-E452-4425-ACE1-549C8950AABB}" srcOrd="10" destOrd="0" presId="urn:microsoft.com/office/officeart/2018/2/layout/IconCircleList"/>
    <dgm:cxn modelId="{574F4393-7F7F-4997-B09C-0A89841B1E0F}" type="presParOf" srcId="{F215A858-E452-4425-ACE1-549C8950AABB}" destId="{CCF587FB-4DD4-4124-B587-DBFF963E9BEA}" srcOrd="0" destOrd="0" presId="urn:microsoft.com/office/officeart/2018/2/layout/IconCircleList"/>
    <dgm:cxn modelId="{BBC5B6F3-F190-4F0B-9EAE-2A7748F52E4A}" type="presParOf" srcId="{F215A858-E452-4425-ACE1-549C8950AABB}" destId="{7475D168-05AD-4B4F-AC51-229D9A6CFE37}" srcOrd="1" destOrd="0" presId="urn:microsoft.com/office/officeart/2018/2/layout/IconCircleList"/>
    <dgm:cxn modelId="{7E50CD6C-E19F-4435-BED6-B431E09AE355}" type="presParOf" srcId="{F215A858-E452-4425-ACE1-549C8950AABB}" destId="{6CAC77A8-77DE-4074-95F3-1492B6E9B166}" srcOrd="2" destOrd="0" presId="urn:microsoft.com/office/officeart/2018/2/layout/IconCircleList"/>
    <dgm:cxn modelId="{DE1A9438-8D48-4F89-B6C9-860A40B93F18}" type="presParOf" srcId="{F215A858-E452-4425-ACE1-549C8950AABB}" destId="{D44AFE2D-264B-48E4-931D-F0FC130BAD2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B12F0A-6309-4BBF-9DC4-324652562399}">
      <dsp:nvSpPr>
        <dsp:cNvPr id="0" name=""/>
        <dsp:cNvSpPr/>
      </dsp:nvSpPr>
      <dsp:spPr>
        <a:xfrm>
          <a:off x="159950" y="467254"/>
          <a:ext cx="915789" cy="91578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410D5C-394E-4374-8E11-4C8873B8586B}">
      <dsp:nvSpPr>
        <dsp:cNvPr id="0" name=""/>
        <dsp:cNvSpPr/>
      </dsp:nvSpPr>
      <dsp:spPr>
        <a:xfrm>
          <a:off x="352265" y="659569"/>
          <a:ext cx="531158" cy="53115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011B32-2675-4894-BB33-A011E8F9AFB6}">
      <dsp:nvSpPr>
        <dsp:cNvPr id="0" name=""/>
        <dsp:cNvSpPr/>
      </dsp:nvSpPr>
      <dsp:spPr>
        <a:xfrm>
          <a:off x="1271980" y="467254"/>
          <a:ext cx="2158647" cy="915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Home-based care/Reduced operating room</a:t>
          </a:r>
          <a:r>
            <a:rPr lang="en-GB" sz="1100" kern="1200" dirty="0"/>
            <a:t> </a:t>
          </a:r>
          <a:r>
            <a:rPr lang="en-GB" sz="800" kern="1200" dirty="0"/>
            <a:t>(Jefferson et al., 2026).</a:t>
          </a:r>
          <a:endParaRPr lang="en-US" sz="800" kern="1200" dirty="0"/>
        </a:p>
      </dsp:txBody>
      <dsp:txXfrm>
        <a:off x="1271980" y="467254"/>
        <a:ext cx="2158647" cy="915789"/>
      </dsp:txXfrm>
    </dsp:sp>
    <dsp:sp modelId="{CB219893-28B2-4BFE-A6EA-AE5CC8313B78}">
      <dsp:nvSpPr>
        <dsp:cNvPr id="0" name=""/>
        <dsp:cNvSpPr/>
      </dsp:nvSpPr>
      <dsp:spPr>
        <a:xfrm>
          <a:off x="3806755" y="467254"/>
          <a:ext cx="915789" cy="915789"/>
        </a:xfrm>
        <a:prstGeom prst="ellipse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103DAC-B771-48E6-B977-363993400806}">
      <dsp:nvSpPr>
        <dsp:cNvPr id="0" name=""/>
        <dsp:cNvSpPr/>
      </dsp:nvSpPr>
      <dsp:spPr>
        <a:xfrm>
          <a:off x="3999071" y="659569"/>
          <a:ext cx="531158" cy="53115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CC944E-5244-402F-845E-9804D8E70EDC}">
      <dsp:nvSpPr>
        <dsp:cNvPr id="0" name=""/>
        <dsp:cNvSpPr/>
      </dsp:nvSpPr>
      <dsp:spPr>
        <a:xfrm>
          <a:off x="4918785" y="467254"/>
          <a:ext cx="2158647" cy="915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Advanced practice nurses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918785" y="467254"/>
        <a:ext cx="2158647" cy="915789"/>
      </dsp:txXfrm>
    </dsp:sp>
    <dsp:sp modelId="{98FF0D28-CAE0-4651-BEC7-498DC0D4C36A}">
      <dsp:nvSpPr>
        <dsp:cNvPr id="0" name=""/>
        <dsp:cNvSpPr/>
      </dsp:nvSpPr>
      <dsp:spPr>
        <a:xfrm>
          <a:off x="159950" y="2331406"/>
          <a:ext cx="915789" cy="915789"/>
        </a:xfrm>
        <a:prstGeom prst="ellipse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5D4BD5-E32C-494C-BDED-B26546801422}">
      <dsp:nvSpPr>
        <dsp:cNvPr id="0" name=""/>
        <dsp:cNvSpPr/>
      </dsp:nvSpPr>
      <dsp:spPr>
        <a:xfrm>
          <a:off x="352265" y="2523721"/>
          <a:ext cx="531158" cy="53115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6DCC42-7278-49ED-B6FB-6292D2617A4E}">
      <dsp:nvSpPr>
        <dsp:cNvPr id="0" name=""/>
        <dsp:cNvSpPr/>
      </dsp:nvSpPr>
      <dsp:spPr>
        <a:xfrm>
          <a:off x="1271980" y="2331406"/>
          <a:ext cx="2158647" cy="915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Optimization of Gastroenterologists time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71980" y="2331406"/>
        <a:ext cx="2158647" cy="915789"/>
      </dsp:txXfrm>
    </dsp:sp>
    <dsp:sp modelId="{6D658224-C8B9-4737-BC43-56EB469093AF}">
      <dsp:nvSpPr>
        <dsp:cNvPr id="0" name=""/>
        <dsp:cNvSpPr/>
      </dsp:nvSpPr>
      <dsp:spPr>
        <a:xfrm>
          <a:off x="3806755" y="2331406"/>
          <a:ext cx="915789" cy="915789"/>
        </a:xfrm>
        <a:prstGeom prst="ellipse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6E2E06-B7D6-4F36-98A5-CDE0BFC27291}">
      <dsp:nvSpPr>
        <dsp:cNvPr id="0" name=""/>
        <dsp:cNvSpPr/>
      </dsp:nvSpPr>
      <dsp:spPr>
        <a:xfrm>
          <a:off x="3999071" y="2523721"/>
          <a:ext cx="531158" cy="53115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26BB11-AA04-4B11-A51B-04AC0A8B2F88}">
      <dsp:nvSpPr>
        <dsp:cNvPr id="0" name=""/>
        <dsp:cNvSpPr/>
      </dsp:nvSpPr>
      <dsp:spPr>
        <a:xfrm>
          <a:off x="4918785" y="2331406"/>
          <a:ext cx="2158647" cy="915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AI integration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</dsp:txBody>
      <dsp:txXfrm>
        <a:off x="4918785" y="2331406"/>
        <a:ext cx="2158647" cy="915789"/>
      </dsp:txXfrm>
    </dsp:sp>
    <dsp:sp modelId="{0C52B4FF-6005-4D90-A3F1-DA570DE7C795}">
      <dsp:nvSpPr>
        <dsp:cNvPr id="0" name=""/>
        <dsp:cNvSpPr/>
      </dsp:nvSpPr>
      <dsp:spPr>
        <a:xfrm>
          <a:off x="159950" y="4195558"/>
          <a:ext cx="915789" cy="915789"/>
        </a:xfrm>
        <a:prstGeom prst="ellipse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0AAEA0-2C42-4222-BC73-3C258CD10EF9}">
      <dsp:nvSpPr>
        <dsp:cNvPr id="0" name=""/>
        <dsp:cNvSpPr/>
      </dsp:nvSpPr>
      <dsp:spPr>
        <a:xfrm>
          <a:off x="352265" y="4387874"/>
          <a:ext cx="531158" cy="531158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C6CA62-34EA-4772-8DA7-432ADD16C8C7}">
      <dsp:nvSpPr>
        <dsp:cNvPr id="0" name=""/>
        <dsp:cNvSpPr/>
      </dsp:nvSpPr>
      <dsp:spPr>
        <a:xfrm>
          <a:off x="1271980" y="4195558"/>
          <a:ext cx="2158647" cy="915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Mandatory Training</a:t>
          </a:r>
        </a:p>
      </dsp:txBody>
      <dsp:txXfrm>
        <a:off x="1271980" y="4195558"/>
        <a:ext cx="2158647" cy="915789"/>
      </dsp:txXfrm>
    </dsp:sp>
    <dsp:sp modelId="{CCF587FB-4DD4-4124-B587-DBFF963E9BEA}">
      <dsp:nvSpPr>
        <dsp:cNvPr id="0" name=""/>
        <dsp:cNvSpPr/>
      </dsp:nvSpPr>
      <dsp:spPr>
        <a:xfrm>
          <a:off x="3806755" y="4195558"/>
          <a:ext cx="915789" cy="915789"/>
        </a:xfrm>
        <a:prstGeom prst="ellips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75D168-05AD-4B4F-AC51-229D9A6CFE37}">
      <dsp:nvSpPr>
        <dsp:cNvPr id="0" name=""/>
        <dsp:cNvSpPr/>
      </dsp:nvSpPr>
      <dsp:spPr>
        <a:xfrm>
          <a:off x="3999071" y="4387874"/>
          <a:ext cx="531158" cy="53115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4AFE2D-264B-48E4-931D-F0FC130BAD21}">
      <dsp:nvSpPr>
        <dsp:cNvPr id="0" name=""/>
        <dsp:cNvSpPr/>
      </dsp:nvSpPr>
      <dsp:spPr>
        <a:xfrm>
          <a:off x="4918785" y="4195558"/>
          <a:ext cx="2158647" cy="915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Decentralized logistic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(NHS, 2024).</a:t>
          </a:r>
          <a:endParaRPr lang="en-US" sz="800" kern="1200" dirty="0"/>
        </a:p>
      </dsp:txBody>
      <dsp:txXfrm>
        <a:off x="4918785" y="4195558"/>
        <a:ext cx="2158647" cy="9157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EA0F1A-F47E-4B1C-8A3E-74B447147358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318ABE-5853-4256-8684-3550676AD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836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318ABE-5853-4256-8684-3550676AD08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507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318ABE-5853-4256-8684-3550676AD08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0994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06/08/2026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288191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06/08/2026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98174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06/08/2026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339700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06/08/2026</a:t>
            </a:fld>
            <a:endParaRPr lang="es-E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79029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tex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6" name="Marcador de contenid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7" name="Marcador de fech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06/08/2026</a:t>
            </a:fld>
            <a:endParaRPr lang="es-ES"/>
          </a:p>
        </p:txBody>
      </p:sp>
      <p:sp>
        <p:nvSpPr>
          <p:cNvPr id="8" name="Marcador de pie de pá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Marcador de número de diapos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752394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fech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06/08/2026</a:t>
            </a:fld>
            <a:endParaRPr lang="es-ES"/>
          </a:p>
        </p:txBody>
      </p:sp>
      <p:sp>
        <p:nvSpPr>
          <p:cNvPr id="4" name="Marcador de pie de pá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Marcador de número de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630658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06/08/2026</a:t>
            </a:fld>
            <a:endParaRPr lang="es-ES"/>
          </a:p>
        </p:txBody>
      </p:sp>
      <p:sp>
        <p:nvSpPr>
          <p:cNvPr id="3" name="Marcador de pie de pá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682375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06/08/2026</a:t>
            </a:fld>
            <a:endParaRPr lang="es-E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3604498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posición de imagen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06/08/2026</a:t>
            </a:fld>
            <a:endParaRPr lang="es-E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83603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06/08/2026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541863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06/08/2026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2150962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771E8B-6CA5-40B2-8038-0E112F3DAC1C}" type="datetimeFigureOut">
              <a:rPr lang="es-ES" smtClean="0"/>
              <a:t>06/08/2026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F1556C4-DFC3-4611-A7CC-780699185E26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933118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https://www.itnonline.com/article/capsule-endoscopy-systems-safety-patients-cardiovascular-implants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l5OwTGJUHI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l5OwTGJUHI?feature=oembed" TargetMode="External"/><Relationship Id="rId5" Type="http://schemas.openxmlformats.org/officeDocument/2006/relationships/image" Target="../media/image5.jp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th.nhs.uk/resources/colon-capsule-endoscopy-pillcam-preparing-for-your-procedure/" TargetMode="External"/><Relationship Id="rId3" Type="http://schemas.openxmlformats.org/officeDocument/2006/relationships/image" Target="../media/image8.jpg"/><Relationship Id="rId7" Type="http://schemas.openxmlformats.org/officeDocument/2006/relationships/image" Target="../media/image10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ancerresearchuk.org/about-cancer/tests-and-scans/colonoscopy" TargetMode="External"/><Relationship Id="rId5" Type="http://schemas.openxmlformats.org/officeDocument/2006/relationships/image" Target="../media/image9.png"/><Relationship Id="rId4" Type="http://schemas.openxmlformats.org/officeDocument/2006/relationships/hyperlink" Target="https://www.gastrointestinalatlas.com/murrasaca/espanol/colonoscopia.html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hyperlink" Target="https://www.roswellpark.org/cancertalk/202305/what-capsule-endoscopy" TargetMode="Externa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hyperlink" Target="https://www.massdevice.com/fda-downgrades-given-imagings-pillcam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metro.co.uk/2022/02/01/this-tiny-pillcam-has-now-been-swallowed-by-over-2000-patients-16025246/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sv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oovejones.com/medtronics-using-entertaining-and-educational-game-for-gastrointestinal-business" TargetMode="Externa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ensortips.com/featured/what-is-the-newest-addition-to-the-pillcam/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metro.co.uk/2022/02/01/this-tiny-pillcam-has-now-been-swallowed-by-over-2000-patients-16025246/" TargetMode="External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uysandstthomas.nhs.uk/health-information/video-capsule-endoscopy-small-bowel" TargetMode="External"/><Relationship Id="rId2" Type="http://schemas.openxmlformats.org/officeDocument/2006/relationships/hyperlink" Target="https://www.ashfordstpeters.nhs.uk/leaflets/3531-endoscopy-leaflet-having-a-colonoscop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ice.org.uk/consultations/2647/1/recommendations" TargetMode="External"/><Relationship Id="rId5" Type="http://schemas.openxmlformats.org/officeDocument/2006/relationships/hyperlink" Target="https://www.gov.uk/government/news/ndg-and-nhs-england-issue-joint-statement-about-nhs-data-security-and-protection-toolkit" TargetMode="External"/><Relationship Id="rId4" Type="http://schemas.openxmlformats.org/officeDocument/2006/relationships/hyperlink" Target="https://pmc.ncbi.nlm.nih.gov/articles/PMC12067854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2021/03/nhs-rolls-out-capsule-cameras-to-test-for-cancer/" TargetMode="External"/><Relationship Id="rId2" Type="http://schemas.openxmlformats.org/officeDocument/2006/relationships/hyperlink" Target="https://www.england.nhs.uk/long-read/nhs-england-cancer-programme-progress-update-spring-2024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10.1136/bmjgast-2025-001944" TargetMode="External"/><Relationship Id="rId4" Type="http://schemas.openxmlformats.org/officeDocument/2006/relationships/hyperlink" Target="https://www.northamptongeneral.nhs.uk/News/Articles/AllNews/Tiny-pill-camera-to-help-diagnose-cancer-and-may-help-reduce-waits-at-NGH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9">
            <a:extLst>
              <a:ext uri="{FF2B5EF4-FFF2-40B4-BE49-F238E27FC236}">
                <a16:creationId xmlns:a16="http://schemas.microsoft.com/office/drawing/2014/main" id="{F0087D53-9295-4463-AAE4-D5C626046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638881" y="4107027"/>
            <a:ext cx="10909640" cy="3092558"/>
          </a:xfrm>
        </p:spPr>
        <p:txBody>
          <a:bodyPr anchor="ctr">
            <a:normAutofit/>
          </a:bodyPr>
          <a:lstStyle/>
          <a:p>
            <a:r>
              <a:rPr lang="es-ES" sz="4000" b="1" dirty="0">
                <a:latin typeface="Arial"/>
                <a:cs typeface="Arial"/>
              </a:rPr>
              <a:t>Digital Transformation in the Health and Care Professions</a:t>
            </a:r>
            <a:endParaRPr lang="es-ES" sz="4000" dirty="0"/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A689CFE9-D019-DE88-4369-5B06D90094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68291"/>
            <a:ext cx="4851050" cy="3092558"/>
          </a:xfrm>
          <a:prstGeom prst="rect">
            <a:avLst/>
          </a:prstGeom>
        </p:spPr>
      </p:pic>
      <p:pic>
        <p:nvPicPr>
          <p:cNvPr id="5" name="Imagen 4" descr="Interfaz de usuario gráfica, Aplicación&#10;&#10;El contenido generado por IA puede ser incorrecto.">
            <a:extLst>
              <a:ext uri="{FF2B5EF4-FFF2-40B4-BE49-F238E27FC236}">
                <a16:creationId xmlns:a16="http://schemas.microsoft.com/office/drawing/2014/main" id="{1A6BF93E-3EC1-B98C-EEDA-5F5B247595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7200" y="697165"/>
            <a:ext cx="7833938" cy="3846036"/>
          </a:xfrm>
          <a:prstGeom prst="rect">
            <a:avLst/>
          </a:prstGeom>
        </p:spPr>
      </p:pic>
      <p:sp>
        <p:nvSpPr>
          <p:cNvPr id="25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5594358"/>
            <a:ext cx="3291840" cy="18288"/>
          </a:xfrm>
          <a:custGeom>
            <a:avLst/>
            <a:gdLst>
              <a:gd name="csX0" fmla="*/ 0 w 3291840"/>
              <a:gd name="csY0" fmla="*/ 0 h 18288"/>
              <a:gd name="csX1" fmla="*/ 658368 w 3291840"/>
              <a:gd name="csY1" fmla="*/ 0 h 18288"/>
              <a:gd name="csX2" fmla="*/ 1283818 w 3291840"/>
              <a:gd name="csY2" fmla="*/ 0 h 18288"/>
              <a:gd name="csX3" fmla="*/ 1909267 w 3291840"/>
              <a:gd name="csY3" fmla="*/ 0 h 18288"/>
              <a:gd name="csX4" fmla="*/ 2633472 w 3291840"/>
              <a:gd name="csY4" fmla="*/ 0 h 18288"/>
              <a:gd name="csX5" fmla="*/ 3291840 w 3291840"/>
              <a:gd name="csY5" fmla="*/ 0 h 18288"/>
              <a:gd name="csX6" fmla="*/ 3291840 w 3291840"/>
              <a:gd name="csY6" fmla="*/ 18288 h 18288"/>
              <a:gd name="csX7" fmla="*/ 2633472 w 3291840"/>
              <a:gd name="csY7" fmla="*/ 18288 h 18288"/>
              <a:gd name="csX8" fmla="*/ 2073859 w 3291840"/>
              <a:gd name="csY8" fmla="*/ 18288 h 18288"/>
              <a:gd name="csX9" fmla="*/ 1448410 w 3291840"/>
              <a:gd name="csY9" fmla="*/ 18288 h 18288"/>
              <a:gd name="csX10" fmla="*/ 822960 w 3291840"/>
              <a:gd name="csY10" fmla="*/ 18288 h 18288"/>
              <a:gd name="csX11" fmla="*/ 0 w 3291840"/>
              <a:gd name="csY11" fmla="*/ 18288 h 18288"/>
              <a:gd name="csX12" fmla="*/ 0 w 329184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2731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7B26D2A8-F96C-D070-A35C-83DBC8071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209" y="325369"/>
            <a:ext cx="6499357" cy="1956841"/>
          </a:xfrm>
        </p:spPr>
        <p:txBody>
          <a:bodyPr anchor="b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Acknowledgement of the use of AI tools</a:t>
            </a:r>
            <a:br>
              <a:rPr lang="en-GB" sz="3800" b="1" dirty="0">
                <a:ea typeface="+mj-lt"/>
                <a:cs typeface="+mj-lt"/>
              </a:rPr>
            </a:br>
            <a:endParaRPr lang="es-ES" sz="3800" dirty="0"/>
          </a:p>
        </p:txBody>
      </p:sp>
      <p:sp>
        <p:nvSpPr>
          <p:cNvPr id="4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A3C3C2A5-20AD-7ECE-4B2C-53706A8C8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209" y="2719448"/>
            <a:ext cx="6077487" cy="3993079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Academic Integrity Statement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AI Use: 0% AI-generated text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Content: 100% original student research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Framework: Supported by NHS &amp; NICE evidence</a:t>
            </a:r>
          </a:p>
          <a:p>
            <a:endParaRPr lang="es-ES" sz="2200" dirty="0"/>
          </a:p>
        </p:txBody>
      </p:sp>
      <p:pic>
        <p:nvPicPr>
          <p:cNvPr id="15" name="Picture 14" descr="A desk with technical drawings, pencil and tools">
            <a:extLst>
              <a:ext uri="{FF2B5EF4-FFF2-40B4-BE49-F238E27FC236}">
                <a16:creationId xmlns:a16="http://schemas.microsoft.com/office/drawing/2014/main" id="{B3C0EA2B-47A6-879B-BFDC-9C14F387789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522" r="13525" b="-1"/>
          <a:stretch>
            <a:fillRect/>
          </a:stretch>
        </p:blipFill>
        <p:spPr>
          <a:xfrm>
            <a:off x="6096000" y="10"/>
            <a:ext cx="6094477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531303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F164BC-988D-D029-8D36-AAE5B59B8F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06E2CD32-B440-9CE0-6110-AD6BF5181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5" name="Arc 34">
            <a:extLst>
              <a:ext uri="{FF2B5EF4-FFF2-40B4-BE49-F238E27FC236}">
                <a16:creationId xmlns:a16="http://schemas.microsoft.com/office/drawing/2014/main" id="{4EB29FFE-69EB-8435-3D07-029CDEED6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C08DE27D-A242-16BB-5C48-292BFC468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0457" y="105105"/>
            <a:ext cx="7843344" cy="1137883"/>
          </a:xfrm>
        </p:spPr>
        <p:txBody>
          <a:bodyPr>
            <a:normAutofit/>
          </a:bodyPr>
          <a:lstStyle/>
          <a:p>
            <a:pPr algn="ctr"/>
            <a:r>
              <a:rPr lang="es-ES" sz="4800" b="1" dirty="0"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Introduction</a:t>
            </a:r>
            <a:endParaRPr lang="es-ES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Freeform: Shape 31">
            <a:extLst>
              <a:ext uri="{FF2B5EF4-FFF2-40B4-BE49-F238E27FC236}">
                <a16:creationId xmlns:a16="http://schemas.microsoft.com/office/drawing/2014/main" id="{0C5589B8-54DC-2A68-E624-04368BEFD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0BE3D68-9BB3-D7EE-577D-7F8E1E37EC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282" y="2706856"/>
            <a:ext cx="4777381" cy="2687276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23" name="Marcador de contenido 2">
            <a:extLst>
              <a:ext uri="{FF2B5EF4-FFF2-40B4-BE49-F238E27FC236}">
                <a16:creationId xmlns:a16="http://schemas.microsoft.com/office/drawing/2014/main" id="{8AB35E00-5BE3-3964-4A2A-879AFC396C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9755" y="1460938"/>
            <a:ext cx="6670963" cy="5383465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Concept: Medical capsule similar to a vitamin or paracetamol (32 mm x 11 mm)</a:t>
            </a:r>
          </a:p>
          <a:p>
            <a:pPr marL="0" indent="0" algn="just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Technology: Dual digital cameras</a:t>
            </a:r>
          </a:p>
          <a:p>
            <a:pPr marL="0" indent="0" algn="just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Purpose: Minimally invasive examination of the large intestine</a:t>
            </a:r>
          </a:p>
          <a:p>
            <a:pPr marL="0" indent="0" algn="just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Implementation in the UK/NHS: March 2021, particularly during the COVID-19</a:t>
            </a:r>
          </a:p>
          <a:p>
            <a:pPr marL="0" indent="0" algn="just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PandemicStrategic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plan: NHS Long Term Plan</a:t>
            </a:r>
          </a:p>
          <a:p>
            <a:pPr marL="0" indent="0" algn="just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Clinical priority: Early detection of colorectal cancer (the fourth most common cancer in the UK)</a:t>
            </a:r>
            <a:endParaRPr lang="es-E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5389EF43-6600-97ED-E81A-0F16CBE151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58" y="105105"/>
            <a:ext cx="3414598" cy="161587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AAA1DD8-1F04-8C04-60F7-3AB6FA1E752C}"/>
              </a:ext>
            </a:extLst>
          </p:cNvPr>
          <p:cNvSpPr txBox="1"/>
          <p:nvPr/>
        </p:nvSpPr>
        <p:spPr>
          <a:xfrm>
            <a:off x="95858" y="5086419"/>
            <a:ext cx="5213897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hlinkClick r:id="rId4"/>
              </a:rPr>
              <a:t>https://www.itnonline.com/article/capsule-endoscopy-systems-safety-patients-cardiovascular-implants</a:t>
            </a:r>
            <a:endParaRPr lang="en-GB" sz="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156A99-7B55-A4AD-06BD-2E043F4B04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8923" y="1671051"/>
            <a:ext cx="3188484" cy="1280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0553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BCC81228-CEA3-402B-B8E5-688F5BFA7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5" name="Arc 64">
            <a:extLst>
              <a:ext uri="{FF2B5EF4-FFF2-40B4-BE49-F238E27FC236}">
                <a16:creationId xmlns:a16="http://schemas.microsoft.com/office/drawing/2014/main" id="{BC0916B8-FF7A-4ECB-9FD7-C7668658D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011959" flipH="1">
            <a:off x="548353" y="314719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6A5F40-38AD-46BC-A624-E0201C9C6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2424" y="4312226"/>
            <a:ext cx="3618731" cy="10806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Video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57B8DAE-B51B-C65A-0728-FDB51A9B4020}"/>
              </a:ext>
            </a:extLst>
          </p:cNvPr>
          <p:cNvSpPr txBox="1"/>
          <p:nvPr/>
        </p:nvSpPr>
        <p:spPr>
          <a:xfrm>
            <a:off x="1930400" y="5537784"/>
            <a:ext cx="7447280" cy="67674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https://www.youtube.com/watch?v=cl5OwTGJUHI</a:t>
            </a: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</p:txBody>
      </p:sp>
      <p:pic>
        <p:nvPicPr>
          <p:cNvPr id="4" name="Online Media 3" title="Swallow and follow the PillCam whole bowel capsule endoscope">
            <a:hlinkClick r:id="" action="ppaction://media"/>
            <a:extLst>
              <a:ext uri="{FF2B5EF4-FFF2-40B4-BE49-F238E27FC236}">
                <a16:creationId xmlns:a16="http://schemas.microsoft.com/office/drawing/2014/main" id="{E27DA601-6978-05C5-E9C8-4DFBDD4B78E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814515" y="612908"/>
            <a:ext cx="7958210" cy="4442568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</p:spPr>
      </p:pic>
      <p:sp>
        <p:nvSpPr>
          <p:cNvPr id="66" name="Rectangle 65">
            <a:extLst>
              <a:ext uri="{FF2B5EF4-FFF2-40B4-BE49-F238E27FC236}">
                <a16:creationId xmlns:a16="http://schemas.microsoft.com/office/drawing/2014/main" id="{9DC011D4-C95F-4B2E-9A3C-A46DCDE956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38584" y="447363"/>
            <a:ext cx="734141" cy="734141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7" name="Picture 66">
            <a:extLst>
              <a:ext uri="{FF2B5EF4-FFF2-40B4-BE49-F238E27FC236}">
                <a16:creationId xmlns:a16="http://schemas.microsoft.com/office/drawing/2014/main" id="{A767C50E-60A4-995F-2305-D488990D0B0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988" y="617253"/>
            <a:ext cx="3618731" cy="1623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14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DC15948-CA36-CA7D-875B-F2EC2A106A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324" y="402729"/>
            <a:ext cx="4127310" cy="363657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8BC463-8E6F-07E4-3C0B-19F45FDA55C1}"/>
              </a:ext>
            </a:extLst>
          </p:cNvPr>
          <p:cNvSpPr txBox="1"/>
          <p:nvPr/>
        </p:nvSpPr>
        <p:spPr>
          <a:xfrm>
            <a:off x="160911" y="4039308"/>
            <a:ext cx="4866289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https://www.gastrointestinalatlas.com/murrasaca/espanol/colonoscopia.html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2E9C7B4-BB6A-912C-8496-6D567C3C12E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1920" y="380874"/>
            <a:ext cx="4221903" cy="363657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791BE68-FAFF-7E0E-1153-D39673E4D0B2}"/>
              </a:ext>
            </a:extLst>
          </p:cNvPr>
          <p:cNvSpPr txBox="1"/>
          <p:nvPr/>
        </p:nvSpPr>
        <p:spPr>
          <a:xfrm>
            <a:off x="7658274" y="4017453"/>
            <a:ext cx="4575313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https://www.cancerresearchuk.org/about-cancer/tests-and-scans/colonoscopy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2BA654D-E5B1-61FF-2152-3956B704ED3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7046" y="2730711"/>
            <a:ext cx="2880462" cy="363657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710A650-BF7C-0290-6B6C-A926190EC016}"/>
              </a:ext>
            </a:extLst>
          </p:cNvPr>
          <p:cNvSpPr txBox="1"/>
          <p:nvPr/>
        </p:nvSpPr>
        <p:spPr>
          <a:xfrm>
            <a:off x="3647091" y="6259567"/>
            <a:ext cx="5147438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https://www.nth.nhs.uk/resources/colon-capsule-endoscopy-pillcam-preparing-for-your-procedure/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F18C75C-E53C-1316-5D25-4FFB6D52CD54}"/>
              </a:ext>
            </a:extLst>
          </p:cNvPr>
          <p:cNvSpPr txBox="1"/>
          <p:nvPr/>
        </p:nvSpPr>
        <p:spPr>
          <a:xfrm>
            <a:off x="1809379" y="33397"/>
            <a:ext cx="1219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Image 1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B05FBB8-DDF1-2ECE-C66E-D101A1B85AD3}"/>
              </a:ext>
            </a:extLst>
          </p:cNvPr>
          <p:cNvSpPr txBox="1"/>
          <p:nvPr/>
        </p:nvSpPr>
        <p:spPr>
          <a:xfrm>
            <a:off x="9308653" y="0"/>
            <a:ext cx="10195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Image 2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8B5553F-CAF8-C263-6B22-4F7135701D53}"/>
              </a:ext>
            </a:extLst>
          </p:cNvPr>
          <p:cNvSpPr txBox="1"/>
          <p:nvPr/>
        </p:nvSpPr>
        <p:spPr>
          <a:xfrm>
            <a:off x="5690038" y="2361379"/>
            <a:ext cx="106154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Image 2</a:t>
            </a:r>
          </a:p>
        </p:txBody>
      </p:sp>
    </p:spTree>
    <p:extLst>
      <p:ext uri="{BB962C8B-B14F-4D97-AF65-F5344CB8AC3E}">
        <p14:creationId xmlns:p14="http://schemas.microsoft.com/office/powerpoint/2010/main" val="25473703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2BEF6DE-7F5E-B591-28D7-33705312CD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4301"/>
            <a:ext cx="9144000" cy="915714"/>
          </a:xfrm>
        </p:spPr>
        <p:txBody>
          <a:bodyPr>
            <a:normAutofit/>
          </a:bodyPr>
          <a:lstStyle/>
          <a:p>
            <a:r>
              <a:rPr lang="es-ES" b="1" dirty="0"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Impact on Workforce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2C68A5-4BE3-0A23-4C7A-A5FC89FFA4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38" y="5118539"/>
            <a:ext cx="4344575" cy="231227"/>
          </a:xfrm>
        </p:spPr>
        <p:txBody>
          <a:bodyPr>
            <a:normAutofit/>
          </a:bodyPr>
          <a:lstStyle/>
          <a:p>
            <a:r>
              <a:rPr lang="en-GB" sz="1000" dirty="0">
                <a:hlinkClick r:id="rId2"/>
              </a:rPr>
              <a:t>https://www.roswellpark.org/cancertalk/202305/what-capsule-endoscopy</a:t>
            </a:r>
            <a:r>
              <a:rPr lang="en-GB" sz="1000" dirty="0"/>
              <a:t> </a:t>
            </a:r>
          </a:p>
        </p:txBody>
      </p:sp>
      <p:graphicFrame>
        <p:nvGraphicFramePr>
          <p:cNvPr id="32" name="Marcador de contenido 2">
            <a:extLst>
              <a:ext uri="{FF2B5EF4-FFF2-40B4-BE49-F238E27FC236}">
                <a16:creationId xmlns:a16="http://schemas.microsoft.com/office/drawing/2014/main" id="{F874F54C-0A7E-4B1D-9736-32EB31672D41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4166292546"/>
              </p:ext>
            </p:extLst>
          </p:nvPr>
        </p:nvGraphicFramePr>
        <p:xfrm>
          <a:off x="4586313" y="1165097"/>
          <a:ext cx="7237383" cy="55786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F716B246-4B03-60C3-5E8D-171D7E248BA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57" y="1984442"/>
            <a:ext cx="4344574" cy="3003194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36134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3528E5-3895-FAD9-F1FF-8D2484359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1828" y="220286"/>
            <a:ext cx="10241972" cy="974670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Impact on service delivery 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F1E657-4E5E-44D1-4647-BD2BDDBAFD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3173" y="1714501"/>
            <a:ext cx="7492970" cy="5129902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System decongestion</a:t>
            </a:r>
          </a:p>
          <a:p>
            <a:pPr algn="just">
              <a:buFont typeface="Wingdings" panose="05000000000000000000" pitchFamily="2" charset="2"/>
              <a:buChar char="q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Service decentralization</a:t>
            </a:r>
          </a:p>
          <a:p>
            <a:pPr algn="just">
              <a:buFont typeface="Wingdings" panose="05000000000000000000" pitchFamily="2" charset="2"/>
              <a:buChar char="q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Efficient classification (Triage)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(NHS England 2021).</a:t>
            </a:r>
          </a:p>
          <a:p>
            <a:pPr algn="just">
              <a:buFont typeface="Wingdings" panose="05000000000000000000" pitchFamily="2" charset="2"/>
              <a:buChar char="q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Higher screening adherence</a:t>
            </a:r>
          </a:p>
          <a:p>
            <a:pPr algn="just">
              <a:buFont typeface="Wingdings" panose="05000000000000000000" pitchFamily="2" charset="2"/>
              <a:buChar char="q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Service sustainability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(Northampton General Hospital NHS Trust, 2022).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D1E08A2-6433-FB9A-084C-FFF5DC500DE7}"/>
              </a:ext>
            </a:extLst>
          </p:cNvPr>
          <p:cNvSpPr txBox="1"/>
          <p:nvPr/>
        </p:nvSpPr>
        <p:spPr>
          <a:xfrm>
            <a:off x="0" y="5117720"/>
            <a:ext cx="4603173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hlinkClick r:id="rId2"/>
              </a:rPr>
              <a:t>https://www.massdevice.com/fda-downgrades-given-imagings-pillcam/</a:t>
            </a:r>
            <a:r>
              <a:rPr lang="en-GB" sz="1000" dirty="0"/>
              <a:t>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E4EB9E0-0861-BB97-AB87-EB9AACA71A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57" y="1584417"/>
            <a:ext cx="4507316" cy="3403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7397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3E2D421-128F-52EE-0E09-EF4318A85D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A4E98A2-BF61-1FD9-2D48-E4BAE5984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AA8B7CE9-EF3E-38DC-BD92-26C6E544CF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9BC5ACC-F97C-D40C-0D03-1C6504BDA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8" y="157709"/>
            <a:ext cx="10477550" cy="1017947"/>
          </a:xfrm>
        </p:spPr>
        <p:txBody>
          <a:bodyPr>
            <a:normAutofit fontScale="90000"/>
          </a:bodyPr>
          <a:lstStyle/>
          <a:p>
            <a:pPr algn="ctr"/>
            <a:r>
              <a:rPr lang="es-ES" sz="4800" dirty="0">
                <a:latin typeface="Arial" panose="020B0604020202020204" pitchFamily="34" charset="0"/>
                <a:cs typeface="Arial" panose="020B0604020202020204" pitchFamily="34" charset="0"/>
              </a:rPr>
              <a:t>Clinical Evidence and Cost-Effectiveness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05B1FC0-314F-C1B7-C8C1-1F3E5AEA62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DD2AF34-F8EB-8518-84D9-27644E8753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7308201"/>
              </p:ext>
            </p:extLst>
          </p:nvPr>
        </p:nvGraphicFramePr>
        <p:xfrm>
          <a:off x="273268" y="1622919"/>
          <a:ext cx="11151476" cy="37837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20663">
                  <a:extLst>
                    <a:ext uri="{9D8B030D-6E8A-4147-A177-3AD203B41FA5}">
                      <a16:colId xmlns:a16="http://schemas.microsoft.com/office/drawing/2014/main" val="670319095"/>
                    </a:ext>
                  </a:extLst>
                </a:gridCol>
                <a:gridCol w="3710151">
                  <a:extLst>
                    <a:ext uri="{9D8B030D-6E8A-4147-A177-3AD203B41FA5}">
                      <a16:colId xmlns:a16="http://schemas.microsoft.com/office/drawing/2014/main" val="2138048422"/>
                    </a:ext>
                  </a:extLst>
                </a:gridCol>
                <a:gridCol w="3720662">
                  <a:extLst>
                    <a:ext uri="{9D8B030D-6E8A-4147-A177-3AD203B41FA5}">
                      <a16:colId xmlns:a16="http://schemas.microsoft.com/office/drawing/2014/main" val="1454172155"/>
                    </a:ext>
                  </a:extLst>
                </a:gridCol>
              </a:tblGrid>
              <a:tr h="756745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Criteria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PillCam COLON 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Conventional Colonoscopy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9830761"/>
                  </a:ext>
                </a:extLst>
              </a:tr>
              <a:tr h="756745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dirty="0"/>
                        <a:t>Sensitivity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Wingdings" panose="05000000000000000000" pitchFamily="2" charset="2"/>
                        <a:buChar char="q"/>
                      </a:pPr>
                      <a:r>
                        <a:rPr lang="en-GB" dirty="0"/>
                        <a:t>(Polyps &gt;6 mm) 87% – 89% (High, but lower)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Wingdings" panose="05000000000000000000" pitchFamily="2" charset="2"/>
                        <a:buChar char="q"/>
                      </a:pPr>
                      <a:r>
                        <a:rPr lang="en-GB" dirty="0"/>
                        <a:t>95% (Maximum diagnostic accuracy)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2483549"/>
                  </a:ext>
                </a:extLst>
              </a:tr>
              <a:tr h="756745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dirty="0"/>
                        <a:t>Therapeutic Capability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Wingdings" panose="05000000000000000000" pitchFamily="2" charset="2"/>
                        <a:buChar char="q"/>
                      </a:pPr>
                      <a:r>
                        <a:rPr lang="en-GB" dirty="0"/>
                        <a:t>Diagnostic only (no biopsies taken)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Wingdings" panose="05000000000000000000" pitchFamily="2" charset="2"/>
                        <a:buChar char="q"/>
                      </a:pPr>
                      <a:r>
                        <a:rPr lang="en-GB" dirty="0"/>
                        <a:t>Therapeutic (immediate polyp removal)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5793021"/>
                  </a:ext>
                </a:extLst>
              </a:tr>
              <a:tr h="756745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dirty="0"/>
                        <a:t>Cost-Effectiveness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Wingdings" panose="05000000000000000000" pitchFamily="2" charset="2"/>
                        <a:buChar char="q"/>
                      </a:pPr>
                      <a:r>
                        <a:rPr lang="en-GB" dirty="0"/>
                        <a:t>High initial licensing cost)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Wingdings" panose="05000000000000000000" pitchFamily="2" charset="2"/>
                        <a:buChar char="q"/>
                      </a:pPr>
                      <a:r>
                        <a:rPr lang="en-GB" dirty="0"/>
                        <a:t>Cost-effective (Unified procedure)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5547557"/>
                  </a:ext>
                </a:extLst>
              </a:tr>
              <a:tr h="756745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dirty="0"/>
                        <a:t>Reintervention 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Wingdings" panose="05000000000000000000" pitchFamily="2" charset="2"/>
                        <a:buChar char="q"/>
                      </a:pPr>
                      <a:r>
                        <a:rPr lang="en-GB" dirty="0"/>
                        <a:t>42% of patients require a subsequent colonoscopy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Wingdings" panose="05000000000000000000" pitchFamily="2" charset="2"/>
                        <a:buChar char="q"/>
                      </a:pPr>
                      <a:r>
                        <a:rPr lang="en-GB" dirty="0"/>
                        <a:t>0% (resolved during the same session)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2172113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E58FDE91-ECF4-90DE-370C-86BBB586FEE8}"/>
              </a:ext>
            </a:extLst>
          </p:cNvPr>
          <p:cNvSpPr txBox="1"/>
          <p:nvPr/>
        </p:nvSpPr>
        <p:spPr>
          <a:xfrm>
            <a:off x="9680025" y="5406644"/>
            <a:ext cx="201798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(Lei et al., 2025).</a:t>
            </a:r>
          </a:p>
        </p:txBody>
      </p:sp>
    </p:spTree>
    <p:extLst>
      <p:ext uri="{BB962C8B-B14F-4D97-AF65-F5344CB8AC3E}">
        <p14:creationId xmlns:p14="http://schemas.microsoft.com/office/powerpoint/2010/main" val="2575415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BDFCFC44-6DEB-2D8A-D3C3-EC31A04FC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1714" y="97971"/>
            <a:ext cx="9612086" cy="1077686"/>
          </a:xfrm>
        </p:spPr>
        <p:txBody>
          <a:bodyPr>
            <a:normAutofit/>
          </a:bodyPr>
          <a:lstStyle/>
          <a:p>
            <a:pPr algn="ctr"/>
            <a:r>
              <a:rPr lang="es-ES" sz="4800" b="1"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Impact on patients </a:t>
            </a:r>
            <a:endParaRPr lang="es-ES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83FB20-33EE-7E84-2C0A-396F966694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1375" y="2198208"/>
            <a:ext cx="4952980" cy="4074099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EC6B9952-57DB-7BAD-F818-0056F59474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858" y="1953491"/>
            <a:ext cx="6602398" cy="4904508"/>
          </a:xfrm>
        </p:spPr>
        <p:txBody>
          <a:bodyPr vert="horz" lIns="91440" tIns="45720" rIns="91440" bIns="45720" rtlCol="0">
            <a:normAutofit/>
          </a:bodyPr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Pain-free</a:t>
            </a:r>
          </a:p>
          <a:p>
            <a:pPr algn="just">
              <a:buFont typeface="Wingdings" panose="05000000000000000000" pitchFamily="2" charset="2"/>
              <a:buChar char="q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Sense of control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(MacLeod et al., 2025).</a:t>
            </a:r>
          </a:p>
          <a:p>
            <a:pPr algn="just">
              <a:buFont typeface="Wingdings" panose="05000000000000000000" pitchFamily="2" charset="2"/>
              <a:buChar char="q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Accessibility for older adults (Dysphagia)</a:t>
            </a:r>
          </a:p>
          <a:p>
            <a:pPr algn="just">
              <a:buFont typeface="Wingdings" panose="05000000000000000000" pitchFamily="2" charset="2"/>
              <a:buChar char="q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Safety considerations (battery failure)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(Smith et al., 2026).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s-E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DCC87B-2D20-35A1-6A15-AC9B27FD0541}"/>
              </a:ext>
            </a:extLst>
          </p:cNvPr>
          <p:cNvSpPr txBox="1"/>
          <p:nvPr/>
        </p:nvSpPr>
        <p:spPr>
          <a:xfrm>
            <a:off x="6421821" y="6053959"/>
            <a:ext cx="56743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  <a:p>
            <a:r>
              <a:rPr lang="en-GB" sz="900">
                <a:hlinkClick r:id="rId3"/>
              </a:rPr>
              <a:t>https://metro.co.uk/2022/02/01/this-tiny-pillcam-has-now-been-swallowed-by-over-2000-patients-16025246/</a:t>
            </a:r>
            <a:endParaRPr lang="en-GB" sz="900"/>
          </a:p>
          <a:p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2216654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0B905-BA42-BBD4-770F-A561C5D2E6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817" y="1"/>
            <a:ext cx="11984183" cy="748144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Impact on patients 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83F83CF2-AF40-9C40-3A2D-A8F48115D634}"/>
              </a:ext>
            </a:extLst>
          </p:cNvPr>
          <p:cNvSpPr/>
          <p:nvPr/>
        </p:nvSpPr>
        <p:spPr>
          <a:xfrm>
            <a:off x="207817" y="1506682"/>
            <a:ext cx="5392883" cy="499063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GB" sz="2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Less invasiveness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GB" sz="2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Comfort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GB" sz="2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Diagnostic efficiency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GB" sz="2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No sedation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GB" sz="2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Autonomy and freedom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GB" sz="2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Privacy and dignity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GB" sz="2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Immediate return to routine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04F782F-AF84-4A1D-E7E9-3CB54295BCC1}"/>
              </a:ext>
            </a:extLst>
          </p:cNvPr>
          <p:cNvSpPr/>
          <p:nvPr/>
        </p:nvSpPr>
        <p:spPr>
          <a:xfrm>
            <a:off x="6203375" y="1502237"/>
            <a:ext cx="5642261" cy="4990638"/>
          </a:xfrm>
          <a:prstGeom prst="ellipse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GB" sz="2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Strict bowel preparation</a:t>
            </a:r>
          </a:p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GB" sz="2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Physical and medical restrictions</a:t>
            </a:r>
          </a:p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GB" sz="2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Need for additional tests</a:t>
            </a:r>
          </a:p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GB" sz="2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Digital and support gap</a:t>
            </a:r>
          </a:p>
        </p:txBody>
      </p:sp>
      <p:pic>
        <p:nvPicPr>
          <p:cNvPr id="18" name="Graphic 17" descr="Scales of justice with solid fill">
            <a:extLst>
              <a:ext uri="{FF2B5EF4-FFF2-40B4-BE49-F238E27FC236}">
                <a16:creationId xmlns:a16="http://schemas.microsoft.com/office/drawing/2014/main" id="{C7CF3206-F2B7-0DC5-6B89-5F415830E98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904509" y="1091045"/>
            <a:ext cx="2057400" cy="1523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80081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6" name="Arc 35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70F1309C-7129-BDCF-6344-89244164F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9143" y="141515"/>
            <a:ext cx="8414657" cy="1161891"/>
          </a:xfrm>
        </p:spPr>
        <p:txBody>
          <a:bodyPr>
            <a:normAutofit/>
          </a:bodyPr>
          <a:lstStyle/>
          <a:p>
            <a:r>
              <a:rPr lang="es-ES" sz="4800" b="1"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Impact on community </a:t>
            </a:r>
            <a:endParaRPr lang="es-ES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Freeform: Shape 19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C6928DB-2D6B-B4ED-A963-E51D6BBEDD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27" y="2000490"/>
            <a:ext cx="5181644" cy="3485910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941958D7-0391-709E-169F-0D3214E43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7627" y="1681655"/>
            <a:ext cx="6378515" cy="5034829"/>
          </a:xfrm>
        </p:spPr>
        <p:txBody>
          <a:bodyPr vert="horz" lIns="91440" tIns="45720" rIns="91440" bIns="45720" rtlCol="0">
            <a:normAutofit/>
          </a:bodyPr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Geographic equity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Segnan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et al., 2025).</a:t>
            </a:r>
          </a:p>
          <a:p>
            <a:pPr algn="just">
              <a:buFont typeface="Wingdings" panose="05000000000000000000" pitchFamily="2" charset="2"/>
              <a:buChar char="q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Relief for families</a:t>
            </a:r>
          </a:p>
          <a:p>
            <a:pPr algn="just">
              <a:buFont typeface="Wingdings" panose="05000000000000000000" pitchFamily="2" charset="2"/>
              <a:buChar char="q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Zero absenteeism</a:t>
            </a:r>
          </a:p>
          <a:p>
            <a:pPr algn="just">
              <a:buFont typeface="Wingdings" panose="05000000000000000000" pitchFamily="2" charset="2"/>
              <a:buChar char="q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Equity</a:t>
            </a:r>
          </a:p>
          <a:p>
            <a:pPr algn="just">
              <a:buFont typeface="Wingdings" panose="05000000000000000000" pitchFamily="2" charset="2"/>
              <a:buChar char="q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Environmental sustainability 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(Ashford and St Peter's Hospitals NHS Foundation Trust, 2026).</a:t>
            </a:r>
          </a:p>
          <a:p>
            <a:pPr marL="0" marR="0" lvl="0" indent="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6D7B0F-18B9-B6F6-B2FD-47A09977FF82}"/>
              </a:ext>
            </a:extLst>
          </p:cNvPr>
          <p:cNvSpPr txBox="1"/>
          <p:nvPr/>
        </p:nvSpPr>
        <p:spPr>
          <a:xfrm>
            <a:off x="0" y="5486400"/>
            <a:ext cx="520337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>
                <a:hlinkClick r:id="rId3"/>
              </a:rPr>
              <a:t>https://www.groovejones.com/medtronics-using-entertaining-and-educational-game-for-gastrointestinal-business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76867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FD9775F-FCB1-65A9-4E56-74DA7586B7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D0D29425-DD43-0142-039D-CFCBEA34FF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6" name="Arc 35">
            <a:extLst>
              <a:ext uri="{FF2B5EF4-FFF2-40B4-BE49-F238E27FC236}">
                <a16:creationId xmlns:a16="http://schemas.microsoft.com/office/drawing/2014/main" id="{C6DFDDCE-1DFE-B757-ACA1-BE35F4DFF8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Freeform: Shape 19">
            <a:extLst>
              <a:ext uri="{FF2B5EF4-FFF2-40B4-BE49-F238E27FC236}">
                <a16:creationId xmlns:a16="http://schemas.microsoft.com/office/drawing/2014/main" id="{D4F75378-EB49-B2D0-903A-A9B0CE431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9895826-7C9D-683C-E28F-E829E4CD8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053"/>
            <a:ext cx="10515600" cy="1292315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Challenges of the innovation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BA4EE1F-57FE-23F5-0E79-61D97F9470A5}"/>
              </a:ext>
            </a:extLst>
          </p:cNvPr>
          <p:cNvSpPr txBox="1"/>
          <p:nvPr/>
        </p:nvSpPr>
        <p:spPr>
          <a:xfrm>
            <a:off x="6222126" y="2177493"/>
            <a:ext cx="5874017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Diagnostic only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Technical dependency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Connectivity and software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Data overload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(NICE, 2025).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750D730-90C5-798B-CFF5-211EFC1454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857" y="1708612"/>
            <a:ext cx="5758405" cy="336586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A2261A1-EB02-3316-D916-D29CF56B18AB}"/>
              </a:ext>
            </a:extLst>
          </p:cNvPr>
          <p:cNvSpPr txBox="1"/>
          <p:nvPr/>
        </p:nvSpPr>
        <p:spPr>
          <a:xfrm>
            <a:off x="74837" y="5178314"/>
            <a:ext cx="408725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https://www.sensortips.com/featured/what-is-the-newest-addition-to-the-pillcam/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15529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C890C8-91A8-4EAF-D654-E62B9FAE7F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3C52744D-F542-3521-EA72-AE0952A03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0390F63A-D52F-267C-9603-4F0699D82B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DD28AE3B-CAB5-9BA5-DBE1-3CB76BDDD8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6870" y="1"/>
            <a:ext cx="7672552" cy="1303405"/>
          </a:xfrm>
        </p:spPr>
        <p:txBody>
          <a:bodyPr>
            <a:normAutofit/>
          </a:bodyPr>
          <a:lstStyle/>
          <a:p>
            <a:r>
              <a:rPr lang="es-ES" b="1" dirty="0"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Recommendations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reeform: Shape 13">
            <a:extLst>
              <a:ext uri="{FF2B5EF4-FFF2-40B4-BE49-F238E27FC236}">
                <a16:creationId xmlns:a16="http://schemas.microsoft.com/office/drawing/2014/main" id="{FA7657D3-BBB9-C408-71F0-704C31E8D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5FE5AB-62AA-2B71-78F2-C5A75D1440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714" y="1635318"/>
            <a:ext cx="4777381" cy="3587363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72006551-1101-FDA7-87FB-139AE5D023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2317" y="1460939"/>
            <a:ext cx="6693826" cy="5397062"/>
          </a:xfrm>
        </p:spPr>
        <p:txBody>
          <a:bodyPr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Strict clinical triage 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(NHS, 2026).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Inclusive bowel preparation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Funding for IT infrastructure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Invest in AI-powered software and adopt the latest software versions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(National Data Guardian and NHS England, 2024).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Safeguarding pathways (2 weeks)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 (Guy's and St Thomas' NHS Foundation Trust, 2023). </a:t>
            </a:r>
            <a:endParaRPr lang="es-E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4E73373-19FF-47D6-7C67-8B593004DBCD}"/>
              </a:ext>
            </a:extLst>
          </p:cNvPr>
          <p:cNvSpPr txBox="1"/>
          <p:nvPr/>
        </p:nvSpPr>
        <p:spPr>
          <a:xfrm>
            <a:off x="0" y="5255568"/>
            <a:ext cx="5087007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https://metro.co.uk/2022/02/01/this-tiny-pillcam-has-now-been-swallowed-by-over-2000-patients-16025246</a:t>
            </a:r>
            <a:r>
              <a:rPr lang="en-GB" sz="900" dirty="0">
                <a:hlinkClick r:id="rId3"/>
              </a:rPr>
              <a:t>/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8783685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5F31CCCE-1E73-8D53-2791-F6EA68F269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99" r="1759"/>
          <a:stretch>
            <a:fillRect/>
          </a:stretch>
        </p:blipFill>
        <p:spPr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0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6318F152-EA50-3833-21E7-1F8FA0D0C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8953" y="162911"/>
            <a:ext cx="6495392" cy="1371599"/>
          </a:xfrm>
        </p:spPr>
        <p:txBody>
          <a:bodyPr>
            <a:normAutofit/>
          </a:bodyPr>
          <a:lstStyle/>
          <a:p>
            <a:r>
              <a:rPr lang="es-ES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0F115656-E3B4-D7DC-1750-92769CAF35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0069" y="2217682"/>
            <a:ext cx="6957848" cy="4477407"/>
          </a:xfrm>
        </p:spPr>
        <p:txBody>
          <a:bodyPr>
            <a:normAutofit/>
          </a:bodyPr>
          <a:lstStyle/>
          <a:p>
            <a:r>
              <a:rPr lang="es-ES" sz="2400">
                <a:latin typeface="Arial" panose="020B0604020202020204" pitchFamily="34" charset="0"/>
                <a:cs typeface="Arial" panose="020B0604020202020204" pitchFamily="34" charset="0"/>
              </a:rPr>
              <a:t>Paradigm shift</a:t>
            </a:r>
          </a:p>
          <a:p>
            <a:pPr marL="0" indent="0">
              <a:buNone/>
            </a:pPr>
            <a:endParaRPr lang="es-E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2400">
                <a:latin typeface="Arial" panose="020B0604020202020204" pitchFamily="34" charset="0"/>
                <a:cs typeface="Arial" panose="020B0604020202020204" pitchFamily="34" charset="0"/>
              </a:rPr>
              <a:t>System integration</a:t>
            </a:r>
          </a:p>
          <a:p>
            <a:pPr marL="0" indent="0">
              <a:buNone/>
            </a:pPr>
            <a:endParaRPr lang="es-E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2400">
                <a:latin typeface="Arial" panose="020B0604020202020204" pitchFamily="34" charset="0"/>
                <a:cs typeface="Arial" panose="020B0604020202020204" pitchFamily="34" charset="0"/>
              </a:rPr>
              <a:t>Equity challenge</a:t>
            </a:r>
          </a:p>
          <a:p>
            <a:pPr marL="0" indent="0">
              <a:buNone/>
            </a:pPr>
            <a:endParaRPr lang="es-E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s-E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Clinical synergy</a:t>
            </a:r>
          </a:p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lang="es-E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2400">
                <a:latin typeface="Arial" panose="020B0604020202020204" pitchFamily="34" charset="0"/>
                <a:cs typeface="Arial" panose="020B0604020202020204" pitchFamily="34" charset="0"/>
              </a:rPr>
              <a:t>Final verdict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s-ES" sz="15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/>
              <a:ea typeface="+mn-ea"/>
              <a:cs typeface="+mn-cs"/>
            </a:endParaRPr>
          </a:p>
          <a:p>
            <a:pPr marL="0" indent="0">
              <a:buNone/>
            </a:pPr>
            <a:endParaRPr lang="es-ES" sz="1500" dirty="0"/>
          </a:p>
        </p:txBody>
      </p:sp>
    </p:spTree>
    <p:extLst>
      <p:ext uri="{BB962C8B-B14F-4D97-AF65-F5344CB8AC3E}">
        <p14:creationId xmlns:p14="http://schemas.microsoft.com/office/powerpoint/2010/main" val="42898012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723FEA5-1DA3-3721-7177-FBDCE50D3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819806"/>
          </a:xfrm>
        </p:spPr>
        <p:txBody>
          <a:bodyPr/>
          <a:lstStyle/>
          <a:p>
            <a:pPr algn="ctr"/>
            <a:r>
              <a:rPr lang="es-ES" dirty="0"/>
              <a:t>REFERENCES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1167FF32-265B-2DC3-EAAF-56CD26B117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651641"/>
            <a:ext cx="12191999" cy="620635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Ashford and St Peter's Hospitals NHS Foundation Trust (2026)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Endoscopy Leaflet: Having a Colonoscopy. Chertsey.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https://www.ashfordstpeters.nhs.uk/leaflets/3531-endoscopy-leaflet-having-a-colonoscopy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(Accessed on 15 July 2026).</a:t>
            </a:r>
          </a:p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Guy's and St Thomas' NHS Foundation Trust (2023) Video capsule endoscopy of the small bowel - Overview.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https://www.guysandstthomas.nhs.uk/health-information/video-capsule-endoscopy-small-bowel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(Accessed on 20 July 2026).</a:t>
            </a:r>
          </a:p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Jefferson, L., Essex, H., Atkin, K., Dale, V., Bloor, K., Haritakis, M. and Turvill, J. (2026)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'Patient experiences of colon capsule endoscopy: a qualitative study', Therapeutic Advances in Gastrointestinal Endoscopy, 19, pp. 1–9. Doi:10.1177/26317745261433689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Lei, I.I., Agache, A., Robertson, A.R. y Koulaouzidis, A. (2025) 'Follow-up endoscopy rates as an indicator of effectiveness in colon capsule endoscopy: a systematic review and meta-analysis', BMJ Open Gastroenterology, 12(1), e001800.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https://pmc.ncbi.nlm.nih.gov/articles/PMC12067854/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(Accessed on: 2 August 2026).</a:t>
            </a:r>
          </a:p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National Data Guardian and NHS England (2024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) NDG and NHS England issue joint statement about NHS Data Security and Protection Toolkit. Department of Health and Social Care.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https://www.gov.uk/government/news/ndg-and-nhs-england-issue-joint-statement-about-nhs-data-security-and-protection-toolkit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(Accessed on: 19 July 2026).</a:t>
            </a:r>
          </a:p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(2025)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HealthTech draft guidance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https://www.nice.org.uk/consultations/2647/1/recommendations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(Accessed on: 20 July 2026).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s-ES" sz="2000" dirty="0"/>
          </a:p>
        </p:txBody>
      </p:sp>
    </p:spTree>
    <p:extLst>
      <p:ext uri="{BB962C8B-B14F-4D97-AF65-F5344CB8AC3E}">
        <p14:creationId xmlns:p14="http://schemas.microsoft.com/office/powerpoint/2010/main" val="9209717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644A6-052B-9487-ED3D-784E8CBA6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38461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5C01AB-E4F9-C84E-BD88-BE85AF1C6D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75" y="168166"/>
            <a:ext cx="11908221" cy="6579475"/>
          </a:xfrm>
        </p:spPr>
        <p:txBody>
          <a:bodyPr/>
          <a:lstStyle/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NHS England (2024) NHS England Cancer Programme progress update – Spring 2024.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https://www.england.nhs.uk/long-read/nhs-england-cancer-programme-progress-update-spring-2024/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(Accessed on: 11 July 2026).</a:t>
            </a:r>
          </a:p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NHS England (2021)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NHS rolls out capsule cameras to test for cancer.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https://www.england.nhs.uk/2021/03/nhs-rolls-out-capsule-cameras-to-test-for-cancer/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(Accessed on 10 July 2026).</a:t>
            </a:r>
          </a:p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Northampton General Hospital NHS Trust (2022)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Tiny pill camera to help diagnose cancer and may help reduce waits at NGH.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https://www.northamptongeneral.nhs.uk/News/Articles/AllNews/Tiny-pill-camera-to-help-diagnose-cancer-and-may-help-reduce-waits-at-NGH.aspx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(Accessed on 11 July 2026).</a:t>
            </a:r>
          </a:p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MacLeod, C., Johnston, J., Shaukat, A., Thomas-Gibson, S. y Saunders, B.P. (2025)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'Patient experience of colon capsule endoscopy in clinical practice: a structured comparative survey from the NHS England pilot', BMJ Open Gastroenterology, 12(1), pp. e001944.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Doi.10.1136/bmjgast-2025-001944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Smith, L., Green, J., Taylor, R., Hewitt, C. y Patel, N. (2026)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'Patient experiences of colon capsule endoscopy: a qualitative study during the NHS England pilot project',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Therapeutic Advances in Gastrointestinal Endoscopy, 19(1), pp. 263-271. doi.org/10.1177/26317745261433689.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2894270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2120</TotalTime>
  <Words>1168</Words>
  <Application>Microsoft Office PowerPoint</Application>
  <PresentationFormat>Widescreen</PresentationFormat>
  <Paragraphs>148</Paragraphs>
  <Slides>16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Aptos</vt:lpstr>
      <vt:lpstr>Aptos Display</vt:lpstr>
      <vt:lpstr>Arial</vt:lpstr>
      <vt:lpstr>Calibri</vt:lpstr>
      <vt:lpstr>Wingdings</vt:lpstr>
      <vt:lpstr>Tema de Office</vt:lpstr>
      <vt:lpstr>Digital Transformation in the Health and Care Professions</vt:lpstr>
      <vt:lpstr>Acknowledgement of the use of AI tools </vt:lpstr>
      <vt:lpstr>Introduction</vt:lpstr>
      <vt:lpstr>Video</vt:lpstr>
      <vt:lpstr>PowerPoint Presentation</vt:lpstr>
      <vt:lpstr>Impact on Workforce</vt:lpstr>
      <vt:lpstr>Impact on service delivery </vt:lpstr>
      <vt:lpstr>Clinical Evidence and Cost-Effectiveness</vt:lpstr>
      <vt:lpstr>Impact on patients </vt:lpstr>
      <vt:lpstr>Impact on patients </vt:lpstr>
      <vt:lpstr>Impact on community </vt:lpstr>
      <vt:lpstr>Challenges of the innovation</vt:lpstr>
      <vt:lpstr>Recommendations</vt:lpstr>
      <vt:lpstr>CONCLUSION</vt:lpstr>
      <vt:lpstr>REFERENCES</vt:lpstr>
      <vt:lpstr>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Anderson Villanueva</cp:lastModifiedBy>
  <cp:revision>3</cp:revision>
  <dcterms:created xsi:type="dcterms:W3CDTF">2026-07-09T18:38:16Z</dcterms:created>
  <dcterms:modified xsi:type="dcterms:W3CDTF">2026-08-07T11:38:37Z</dcterms:modified>
</cp:coreProperties>
</file>