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11" r:id="rId6"/>
    <p:sldId id="296" r:id="rId7"/>
    <p:sldId id="298" r:id="rId8"/>
    <p:sldId id="299" r:id="rId9"/>
    <p:sldId id="301" r:id="rId10"/>
    <p:sldId id="302" r:id="rId11"/>
    <p:sldId id="303" r:id="rId12"/>
    <p:sldId id="307" r:id="rId13"/>
    <p:sldId id="297" r:id="rId14"/>
    <p:sldId id="304" r:id="rId15"/>
    <p:sldId id="305" r:id="rId16"/>
    <p:sldId id="309" r:id="rId17"/>
    <p:sldId id="308" r:id="rId18"/>
    <p:sldId id="310" r:id="rId19"/>
    <p:sldId id="312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8615" autoAdjust="0"/>
  </p:normalViewPr>
  <p:slideViewPr>
    <p:cSldViewPr>
      <p:cViewPr varScale="1">
        <p:scale>
          <a:sx n="107" d="100"/>
          <a:sy n="107" d="100"/>
        </p:scale>
        <p:origin x="16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Vx5FKZb6l4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Problems- Solving Techniques (APS)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226A-1825-DF96-A3D6-EC646CBE2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Can you deliver what the customer wants?</a:t>
            </a:r>
          </a:p>
        </p:txBody>
      </p:sp>
      <p:pic>
        <p:nvPicPr>
          <p:cNvPr id="6" name="Content Placeholder 5" descr="A cartoon of a swing in a tree&#10;&#10;Description automatically generated">
            <a:extLst>
              <a:ext uri="{FF2B5EF4-FFF2-40B4-BE49-F238E27FC236}">
                <a16:creationId xmlns:a16="http://schemas.microsoft.com/office/drawing/2014/main" id="{2636F94B-FC78-795B-5847-F0EEAC4E1CC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4" y="2320781"/>
            <a:ext cx="9108537" cy="3412475"/>
          </a:xfrm>
        </p:spPr>
      </p:pic>
    </p:spTree>
    <p:extLst>
      <p:ext uri="{BB962C8B-B14F-4D97-AF65-F5344CB8AC3E}">
        <p14:creationId xmlns:p14="http://schemas.microsoft.com/office/powerpoint/2010/main" val="684492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Also known as “Would Like to Have”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807927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117347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8AB58-37C3-1D22-54C8-2826DDCC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Online Media 3" descr="What is MoSCoW Prioritization Method? | How to Prioritize with the MoSCoW Technique? | Definition">
            <a:hlinkClick r:id="" action="ppaction://media"/>
            <a:extLst>
              <a:ext uri="{FF2B5EF4-FFF2-40B4-BE49-F238E27FC236}">
                <a16:creationId xmlns:a16="http://schemas.microsoft.com/office/drawing/2014/main" id="{34A01536-AA22-C53B-EF9D-F33C8A41BB6F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5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13310</TotalTime>
  <Words>824</Words>
  <Application>Microsoft Macintosh PowerPoint</Application>
  <PresentationFormat>On-screen Show (4:3)</PresentationFormat>
  <Paragraphs>108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Cambria</vt:lpstr>
      <vt:lpstr>Wingdings</vt:lpstr>
      <vt:lpstr>Wingdings 2</vt:lpstr>
      <vt:lpstr>Median</vt:lpstr>
      <vt:lpstr>Requirements Analysis</vt:lpstr>
      <vt:lpstr>Today’s Lecture</vt:lpstr>
      <vt:lpstr>Can you deliver what the customer wants?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Summary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2137</cp:revision>
  <cp:lastPrinted>2014-09-29T16:21:25Z</cp:lastPrinted>
  <dcterms:created xsi:type="dcterms:W3CDTF">2013-09-18T07:00:31Z</dcterms:created>
  <dcterms:modified xsi:type="dcterms:W3CDTF">2024-02-24T09:24:55Z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