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71"/>
  </p:notesMasterIdLst>
  <p:sldIdLst>
    <p:sldId id="270" r:id="rId5"/>
    <p:sldId id="542" r:id="rId6"/>
    <p:sldId id="530" r:id="rId7"/>
    <p:sldId id="305" r:id="rId8"/>
    <p:sldId id="543" r:id="rId9"/>
    <p:sldId id="544" r:id="rId10"/>
    <p:sldId id="287" r:id="rId11"/>
    <p:sldId id="266" r:id="rId12"/>
    <p:sldId id="304" r:id="rId13"/>
    <p:sldId id="282" r:id="rId14"/>
    <p:sldId id="327" r:id="rId15"/>
    <p:sldId id="328" r:id="rId16"/>
    <p:sldId id="323" r:id="rId17"/>
    <p:sldId id="314" r:id="rId18"/>
    <p:sldId id="329" r:id="rId19"/>
    <p:sldId id="284" r:id="rId20"/>
    <p:sldId id="518" r:id="rId21"/>
    <p:sldId id="522" r:id="rId22"/>
    <p:sldId id="516" r:id="rId23"/>
    <p:sldId id="523" r:id="rId24"/>
    <p:sldId id="515" r:id="rId25"/>
    <p:sldId id="519" r:id="rId26"/>
    <p:sldId id="520" r:id="rId27"/>
    <p:sldId id="525" r:id="rId28"/>
    <p:sldId id="517" r:id="rId29"/>
    <p:sldId id="526" r:id="rId30"/>
    <p:sldId id="524" r:id="rId31"/>
    <p:sldId id="545" r:id="rId32"/>
    <p:sldId id="527" r:id="rId33"/>
    <p:sldId id="528" r:id="rId34"/>
    <p:sldId id="346" r:id="rId35"/>
    <p:sldId id="355" r:id="rId36"/>
    <p:sldId id="344" r:id="rId37"/>
    <p:sldId id="349" r:id="rId38"/>
    <p:sldId id="533" r:id="rId39"/>
    <p:sldId id="347" r:id="rId40"/>
    <p:sldId id="356" r:id="rId41"/>
    <p:sldId id="357" r:id="rId42"/>
    <p:sldId id="358" r:id="rId43"/>
    <p:sldId id="354" r:id="rId44"/>
    <p:sldId id="417" r:id="rId45"/>
    <p:sldId id="418" r:id="rId46"/>
    <p:sldId id="419" r:id="rId47"/>
    <p:sldId id="420" r:id="rId48"/>
    <p:sldId id="421" r:id="rId49"/>
    <p:sldId id="422" r:id="rId50"/>
    <p:sldId id="425" r:id="rId51"/>
    <p:sldId id="529" r:id="rId52"/>
    <p:sldId id="451" r:id="rId53"/>
    <p:sldId id="381" r:id="rId54"/>
    <p:sldId id="382" r:id="rId55"/>
    <p:sldId id="454" r:id="rId56"/>
    <p:sldId id="339" r:id="rId57"/>
    <p:sldId id="345" r:id="rId58"/>
    <p:sldId id="338" r:id="rId59"/>
    <p:sldId id="534" r:id="rId60"/>
    <p:sldId id="337" r:id="rId61"/>
    <p:sldId id="276" r:id="rId62"/>
    <p:sldId id="326" r:id="rId63"/>
    <p:sldId id="341" r:id="rId64"/>
    <p:sldId id="268" r:id="rId65"/>
    <p:sldId id="335" r:id="rId66"/>
    <p:sldId id="289" r:id="rId67"/>
    <p:sldId id="547" r:id="rId68"/>
    <p:sldId id="340" r:id="rId69"/>
    <p:sldId id="546" r:id="rId7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42"/>
            <p14:sldId id="530"/>
            <p14:sldId id="305"/>
            <p14:sldId id="543"/>
            <p14:sldId id="544"/>
            <p14:sldId id="287"/>
            <p14:sldId id="266"/>
            <p14:sldId id="304"/>
            <p14:sldId id="282"/>
            <p14:sldId id="327"/>
            <p14:sldId id="328"/>
            <p14:sldId id="323"/>
            <p14:sldId id="314"/>
            <p14:sldId id="329"/>
            <p14:sldId id="284"/>
            <p14:sldId id="518"/>
            <p14:sldId id="522"/>
            <p14:sldId id="516"/>
            <p14:sldId id="523"/>
            <p14:sldId id="515"/>
            <p14:sldId id="519"/>
            <p14:sldId id="520"/>
            <p14:sldId id="525"/>
            <p14:sldId id="517"/>
            <p14:sldId id="526"/>
            <p14:sldId id="524"/>
            <p14:sldId id="545"/>
            <p14:sldId id="527"/>
            <p14:sldId id="528"/>
            <p14:sldId id="346"/>
            <p14:sldId id="355"/>
            <p14:sldId id="344"/>
            <p14:sldId id="349"/>
            <p14:sldId id="533"/>
            <p14:sldId id="347"/>
            <p14:sldId id="356"/>
            <p14:sldId id="357"/>
            <p14:sldId id="358"/>
            <p14:sldId id="354"/>
            <p14:sldId id="417"/>
            <p14:sldId id="418"/>
            <p14:sldId id="419"/>
            <p14:sldId id="420"/>
            <p14:sldId id="421"/>
            <p14:sldId id="422"/>
            <p14:sldId id="425"/>
            <p14:sldId id="529"/>
            <p14:sldId id="451"/>
            <p14:sldId id="381"/>
            <p14:sldId id="382"/>
            <p14:sldId id="454"/>
            <p14:sldId id="339"/>
            <p14:sldId id="345"/>
            <p14:sldId id="338"/>
            <p14:sldId id="534"/>
            <p14:sldId id="337"/>
            <p14:sldId id="276"/>
            <p14:sldId id="326"/>
            <p14:sldId id="341"/>
            <p14:sldId id="268"/>
            <p14:sldId id="335"/>
            <p14:sldId id="289"/>
            <p14:sldId id="547"/>
            <p14:sldId id="340"/>
            <p14:sldId id="5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7D31"/>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6475D7-4839-480B-9D17-758E6DFC1181}" v="33" dt="2023-05-23T10:03:49.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89" autoAdjust="0"/>
    <p:restoredTop sz="94660"/>
  </p:normalViewPr>
  <p:slideViewPr>
    <p:cSldViewPr snapToGrid="0">
      <p:cViewPr varScale="1">
        <p:scale>
          <a:sx n="58" d="100"/>
          <a:sy n="58" d="100"/>
        </p:scale>
        <p:origin x="441" y="30"/>
      </p:cViewPr>
      <p:guideLst/>
    </p:cSldViewPr>
  </p:slideViewPr>
  <p:notesTextViewPr>
    <p:cViewPr>
      <p:scale>
        <a:sx n="1" d="1"/>
        <a:sy n="1" d="1"/>
      </p:scale>
      <p:origin x="0" y="0"/>
    </p:cViewPr>
  </p:notesTextViewPr>
  <p:sorterViewPr>
    <p:cViewPr>
      <p:scale>
        <a:sx n="100" d="100"/>
        <a:sy n="100" d="100"/>
      </p:scale>
      <p:origin x="0" y="-11655"/>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F89EC0AF-B989-4A6D-BD66-B0D84EA01EFE}"/>
    <pc:docChg chg="undo custSel addSld delSld modSld modSection">
      <pc:chgData name="James Williams" userId="c957a50b-491f-4d94-b4bc-52aca3e2340d" providerId="ADAL" clId="{F89EC0AF-B989-4A6D-BD66-B0D84EA01EFE}" dt="2023-04-24T12:18:43.324" v="79" actId="6549"/>
      <pc:docMkLst>
        <pc:docMk/>
      </pc:docMkLst>
      <pc:sldChg chg="del">
        <pc:chgData name="James Williams" userId="c957a50b-491f-4d94-b4bc-52aca3e2340d" providerId="ADAL" clId="{F89EC0AF-B989-4A6D-BD66-B0D84EA01EFE}" dt="2023-04-24T08:50:50.384" v="0" actId="2696"/>
        <pc:sldMkLst>
          <pc:docMk/>
          <pc:sldMk cId="1868001998" sldId="305"/>
        </pc:sldMkLst>
      </pc:sldChg>
      <pc:sldChg chg="modSp add mod">
        <pc:chgData name="James Williams" userId="c957a50b-491f-4d94-b4bc-52aca3e2340d" providerId="ADAL" clId="{F89EC0AF-B989-4A6D-BD66-B0D84EA01EFE}" dt="2023-04-24T08:51:09.253" v="16" actId="207"/>
        <pc:sldMkLst>
          <pc:docMk/>
          <pc:sldMk cId="3128001468" sldId="305"/>
        </pc:sldMkLst>
        <pc:spChg chg="mod">
          <ac:chgData name="James Williams" userId="c957a50b-491f-4d94-b4bc-52aca3e2340d" providerId="ADAL" clId="{F89EC0AF-B989-4A6D-BD66-B0D84EA01EFE}" dt="2023-04-24T08:51:09.253" v="16" actId="207"/>
          <ac:spMkLst>
            <pc:docMk/>
            <pc:sldMk cId="3128001468" sldId="305"/>
            <ac:spMk id="3" creationId="{8E8655F1-DDF3-444E-B2EE-513B9B64ECDC}"/>
          </ac:spMkLst>
        </pc:spChg>
      </pc:sldChg>
      <pc:sldChg chg="modSp add mod">
        <pc:chgData name="James Williams" userId="c957a50b-491f-4d94-b4bc-52aca3e2340d" providerId="ADAL" clId="{F89EC0AF-B989-4A6D-BD66-B0D84EA01EFE}" dt="2023-04-24T12:18:43.324" v="79" actId="6549"/>
        <pc:sldMkLst>
          <pc:docMk/>
          <pc:sldMk cId="3252816145" sldId="534"/>
        </pc:sldMkLst>
        <pc:spChg chg="mod">
          <ac:chgData name="James Williams" userId="c957a50b-491f-4d94-b4bc-52aca3e2340d" providerId="ADAL" clId="{F89EC0AF-B989-4A6D-BD66-B0D84EA01EFE}" dt="2023-04-24T12:18:07.126" v="58" actId="20577"/>
          <ac:spMkLst>
            <pc:docMk/>
            <pc:sldMk cId="3252816145" sldId="534"/>
            <ac:spMk id="2" creationId="{7BE8D325-5E99-45EB-99A7-1D35A3979691}"/>
          </ac:spMkLst>
        </pc:spChg>
        <pc:spChg chg="mod">
          <ac:chgData name="James Williams" userId="c957a50b-491f-4d94-b4bc-52aca3e2340d" providerId="ADAL" clId="{F89EC0AF-B989-4A6D-BD66-B0D84EA01EFE}" dt="2023-04-24T12:18:43.324" v="79" actId="6549"/>
          <ac:spMkLst>
            <pc:docMk/>
            <pc:sldMk cId="3252816145" sldId="534"/>
            <ac:spMk id="6" creationId="{AFE421AD-2E0E-4236-B136-2A30F9042B40}"/>
          </ac:spMkLst>
        </pc:spChg>
        <pc:picChg chg="mod">
          <ac:chgData name="James Williams" userId="c957a50b-491f-4d94-b4bc-52aca3e2340d" providerId="ADAL" clId="{F89EC0AF-B989-4A6D-BD66-B0D84EA01EFE}" dt="2023-04-24T12:17:25.976" v="22" actId="1076"/>
          <ac:picMkLst>
            <pc:docMk/>
            <pc:sldMk cId="3252816145" sldId="534"/>
            <ac:picMk id="36" creationId="{B180AA25-3E58-0953-826D-4F0677B00B62}"/>
          </ac:picMkLst>
        </pc:picChg>
      </pc:sldChg>
    </pc:docChg>
  </pc:docChgLst>
  <pc:docChgLst>
    <pc:chgData name="James Williams" userId="c957a50b-491f-4d94-b4bc-52aca3e2340d" providerId="ADAL" clId="{A76475D7-4839-480B-9D17-758E6DFC1181}"/>
    <pc:docChg chg="undo redo custSel addSld delSld modSld sldOrd modSection">
      <pc:chgData name="James Williams" userId="c957a50b-491f-4d94-b4bc-52aca3e2340d" providerId="ADAL" clId="{A76475D7-4839-480B-9D17-758E6DFC1181}" dt="2023-05-23T11:34:53.760" v="2715" actId="20577"/>
      <pc:docMkLst>
        <pc:docMk/>
      </pc:docMkLst>
      <pc:sldChg chg="del">
        <pc:chgData name="James Williams" userId="c957a50b-491f-4d94-b4bc-52aca3e2340d" providerId="ADAL" clId="{A76475D7-4839-480B-9D17-758E6DFC1181}" dt="2023-05-18T15:42:34.942" v="2169" actId="2696"/>
        <pc:sldMkLst>
          <pc:docMk/>
          <pc:sldMk cId="1104620888" sldId="265"/>
        </pc:sldMkLst>
      </pc:sldChg>
      <pc:sldChg chg="modSp mod">
        <pc:chgData name="James Williams" userId="c957a50b-491f-4d94-b4bc-52aca3e2340d" providerId="ADAL" clId="{A76475D7-4839-480B-9D17-758E6DFC1181}" dt="2023-05-18T14:34:31.660" v="1578" actId="20577"/>
        <pc:sldMkLst>
          <pc:docMk/>
          <pc:sldMk cId="3717563961" sldId="266"/>
        </pc:sldMkLst>
        <pc:spChg chg="mod">
          <ac:chgData name="James Williams" userId="c957a50b-491f-4d94-b4bc-52aca3e2340d" providerId="ADAL" clId="{A76475D7-4839-480B-9D17-758E6DFC1181}" dt="2023-05-18T14:34:11.311" v="1572" actId="20577"/>
          <ac:spMkLst>
            <pc:docMk/>
            <pc:sldMk cId="3717563961" sldId="266"/>
            <ac:spMk id="2" creationId="{9185E6DA-F3F4-4E14-8003-C81A28433356}"/>
          </ac:spMkLst>
        </pc:spChg>
        <pc:spChg chg="mod">
          <ac:chgData name="James Williams" userId="c957a50b-491f-4d94-b4bc-52aca3e2340d" providerId="ADAL" clId="{A76475D7-4839-480B-9D17-758E6DFC1181}" dt="2023-05-18T14:34:31.660" v="1578" actId="20577"/>
          <ac:spMkLst>
            <pc:docMk/>
            <pc:sldMk cId="3717563961" sldId="266"/>
            <ac:spMk id="4" creationId="{00B94466-CF8B-47F1-B625-3DF79AED130F}"/>
          </ac:spMkLst>
        </pc:spChg>
      </pc:sldChg>
      <pc:sldChg chg="del">
        <pc:chgData name="James Williams" userId="c957a50b-491f-4d94-b4bc-52aca3e2340d" providerId="ADAL" clId="{A76475D7-4839-480B-9D17-758E6DFC1181}" dt="2023-05-18T15:42:34.942" v="2169" actId="2696"/>
        <pc:sldMkLst>
          <pc:docMk/>
          <pc:sldMk cId="3245502183" sldId="273"/>
        </pc:sldMkLst>
      </pc:sldChg>
      <pc:sldChg chg="add del">
        <pc:chgData name="James Williams" userId="c957a50b-491f-4d94-b4bc-52aca3e2340d" providerId="ADAL" clId="{A76475D7-4839-480B-9D17-758E6DFC1181}" dt="2023-05-18T15:42:34.942" v="2169" actId="2696"/>
        <pc:sldMkLst>
          <pc:docMk/>
          <pc:sldMk cId="2781343059" sldId="275"/>
        </pc:sldMkLst>
      </pc:sldChg>
      <pc:sldChg chg="modSp add mod ord">
        <pc:chgData name="James Williams" userId="c957a50b-491f-4d94-b4bc-52aca3e2340d" providerId="ADAL" clId="{A76475D7-4839-480B-9D17-758E6DFC1181}" dt="2023-05-18T16:05:37.169" v="2418"/>
        <pc:sldMkLst>
          <pc:docMk/>
          <pc:sldMk cId="2307667373" sldId="276"/>
        </pc:sldMkLst>
        <pc:spChg chg="mod">
          <ac:chgData name="James Williams" userId="c957a50b-491f-4d94-b4bc-52aca3e2340d" providerId="ADAL" clId="{A76475D7-4839-480B-9D17-758E6DFC1181}" dt="2023-05-18T13:29:43.730" v="299" actId="1076"/>
          <ac:spMkLst>
            <pc:docMk/>
            <pc:sldMk cId="2307667373" sldId="276"/>
            <ac:spMk id="2" creationId="{7BE8D325-5E99-45EB-99A7-1D35A3979691}"/>
          </ac:spMkLst>
        </pc:spChg>
        <pc:spChg chg="mod">
          <ac:chgData name="James Williams" userId="c957a50b-491f-4d94-b4bc-52aca3e2340d" providerId="ADAL" clId="{A76475D7-4839-480B-9D17-758E6DFC1181}" dt="2023-05-18T13:29:34.134" v="297" actId="1076"/>
          <ac:spMkLst>
            <pc:docMk/>
            <pc:sldMk cId="2307667373" sldId="276"/>
            <ac:spMk id="3" creationId="{DCEB263E-DB1B-4BF3-AB36-E0DA3AAE283E}"/>
          </ac:spMkLst>
        </pc:spChg>
        <pc:spChg chg="mod">
          <ac:chgData name="James Williams" userId="c957a50b-491f-4d94-b4bc-52aca3e2340d" providerId="ADAL" clId="{A76475D7-4839-480B-9D17-758E6DFC1181}" dt="2023-05-18T13:29:34.134" v="297" actId="1076"/>
          <ac:spMkLst>
            <pc:docMk/>
            <pc:sldMk cId="2307667373" sldId="276"/>
            <ac:spMk id="5" creationId="{88C0C213-76DB-CD60-3B39-5743F64B6F85}"/>
          </ac:spMkLst>
        </pc:spChg>
        <pc:graphicFrameChg chg="mod">
          <ac:chgData name="James Williams" userId="c957a50b-491f-4d94-b4bc-52aca3e2340d" providerId="ADAL" clId="{A76475D7-4839-480B-9D17-758E6DFC1181}" dt="2023-05-18T13:29:34.134" v="297" actId="1076"/>
          <ac:graphicFrameMkLst>
            <pc:docMk/>
            <pc:sldMk cId="2307667373" sldId="276"/>
            <ac:graphicFrameMk id="4" creationId="{C7517B3A-0E5A-4720-8738-D20CCAFD7FB4}"/>
          </ac:graphicFrameMkLst>
        </pc:graphicFrameChg>
      </pc:sldChg>
      <pc:sldChg chg="del">
        <pc:chgData name="James Williams" userId="c957a50b-491f-4d94-b4bc-52aca3e2340d" providerId="ADAL" clId="{A76475D7-4839-480B-9D17-758E6DFC1181}" dt="2023-05-18T15:42:34.942" v="2169" actId="2696"/>
        <pc:sldMkLst>
          <pc:docMk/>
          <pc:sldMk cId="348945717" sldId="279"/>
        </pc:sldMkLst>
      </pc:sldChg>
      <pc:sldChg chg="modSp mod">
        <pc:chgData name="James Williams" userId="c957a50b-491f-4d94-b4bc-52aca3e2340d" providerId="ADAL" clId="{A76475D7-4839-480B-9D17-758E6DFC1181}" dt="2023-05-18T15:23:46.922" v="1623" actId="14100"/>
        <pc:sldMkLst>
          <pc:docMk/>
          <pc:sldMk cId="3136927749" sldId="282"/>
        </pc:sldMkLst>
        <pc:spChg chg="mod">
          <ac:chgData name="James Williams" userId="c957a50b-491f-4d94-b4bc-52aca3e2340d" providerId="ADAL" clId="{A76475D7-4839-480B-9D17-758E6DFC1181}" dt="2023-05-18T15:23:46.922" v="1623" actId="14100"/>
          <ac:spMkLst>
            <pc:docMk/>
            <pc:sldMk cId="3136927749" sldId="282"/>
            <ac:spMk id="2" creationId="{2B75CD77-B0CD-41F0-B6F4-812C9DAC10E2}"/>
          </ac:spMkLst>
        </pc:spChg>
      </pc:sldChg>
      <pc:sldChg chg="modSp mod">
        <pc:chgData name="James Williams" userId="c957a50b-491f-4d94-b4bc-52aca3e2340d" providerId="ADAL" clId="{A76475D7-4839-480B-9D17-758E6DFC1181}" dt="2023-05-18T13:20:06.460" v="208" actId="20577"/>
        <pc:sldMkLst>
          <pc:docMk/>
          <pc:sldMk cId="1294529724" sldId="287"/>
        </pc:sldMkLst>
        <pc:spChg chg="mod">
          <ac:chgData name="James Williams" userId="c957a50b-491f-4d94-b4bc-52aca3e2340d" providerId="ADAL" clId="{A76475D7-4839-480B-9D17-758E6DFC1181}" dt="2023-05-18T13:20:06.460" v="208" actId="20577"/>
          <ac:spMkLst>
            <pc:docMk/>
            <pc:sldMk cId="1294529724" sldId="287"/>
            <ac:spMk id="3" creationId="{422CFA14-634B-4B25-9B9E-54387B1760E4}"/>
          </ac:spMkLst>
        </pc:spChg>
      </pc:sldChg>
      <pc:sldChg chg="modSp del mod">
        <pc:chgData name="James Williams" userId="c957a50b-491f-4d94-b4bc-52aca3e2340d" providerId="ADAL" clId="{A76475D7-4839-480B-9D17-758E6DFC1181}" dt="2023-05-18T15:42:34.942" v="2169" actId="2696"/>
        <pc:sldMkLst>
          <pc:docMk/>
          <pc:sldMk cId="3904857133" sldId="288"/>
        </pc:sldMkLst>
        <pc:spChg chg="mod">
          <ac:chgData name="James Williams" userId="c957a50b-491f-4d94-b4bc-52aca3e2340d" providerId="ADAL" clId="{A76475D7-4839-480B-9D17-758E6DFC1181}" dt="2023-05-18T13:22:49.357" v="245" actId="20577"/>
          <ac:spMkLst>
            <pc:docMk/>
            <pc:sldMk cId="3904857133" sldId="288"/>
            <ac:spMk id="2" creationId="{F0FAF550-48D3-40BA-987B-1D6B58271E4D}"/>
          </ac:spMkLst>
        </pc:spChg>
        <pc:spChg chg="mod">
          <ac:chgData name="James Williams" userId="c957a50b-491f-4d94-b4bc-52aca3e2340d" providerId="ADAL" clId="{A76475D7-4839-480B-9D17-758E6DFC1181}" dt="2023-05-18T13:22:54.331" v="246" actId="403"/>
          <ac:spMkLst>
            <pc:docMk/>
            <pc:sldMk cId="3904857133" sldId="288"/>
            <ac:spMk id="3" creationId="{81913310-EB65-4F3D-86D6-94F4666EBBFD}"/>
          </ac:spMkLst>
        </pc:spChg>
      </pc:sldChg>
      <pc:sldChg chg="del">
        <pc:chgData name="James Williams" userId="c957a50b-491f-4d94-b4bc-52aca3e2340d" providerId="ADAL" clId="{A76475D7-4839-480B-9D17-758E6DFC1181}" dt="2023-05-18T15:42:34.942" v="2169" actId="2696"/>
        <pc:sldMkLst>
          <pc:docMk/>
          <pc:sldMk cId="287464910" sldId="291"/>
        </pc:sldMkLst>
      </pc:sldChg>
      <pc:sldChg chg="add del">
        <pc:chgData name="James Williams" userId="c957a50b-491f-4d94-b4bc-52aca3e2340d" providerId="ADAL" clId="{A76475D7-4839-480B-9D17-758E6DFC1181}" dt="2023-05-18T15:42:34.942" v="2169" actId="2696"/>
        <pc:sldMkLst>
          <pc:docMk/>
          <pc:sldMk cId="440868402" sldId="292"/>
        </pc:sldMkLst>
      </pc:sldChg>
      <pc:sldChg chg="add del">
        <pc:chgData name="James Williams" userId="c957a50b-491f-4d94-b4bc-52aca3e2340d" providerId="ADAL" clId="{A76475D7-4839-480B-9D17-758E6DFC1181}" dt="2023-05-18T15:42:34.942" v="2169" actId="2696"/>
        <pc:sldMkLst>
          <pc:docMk/>
          <pc:sldMk cId="39036678" sldId="294"/>
        </pc:sldMkLst>
      </pc:sldChg>
      <pc:sldChg chg="add del">
        <pc:chgData name="James Williams" userId="c957a50b-491f-4d94-b4bc-52aca3e2340d" providerId="ADAL" clId="{A76475D7-4839-480B-9D17-758E6DFC1181}" dt="2023-05-18T15:42:34.942" v="2169" actId="2696"/>
        <pc:sldMkLst>
          <pc:docMk/>
          <pc:sldMk cId="503530117" sldId="296"/>
        </pc:sldMkLst>
      </pc:sldChg>
      <pc:sldChg chg="del">
        <pc:chgData name="James Williams" userId="c957a50b-491f-4d94-b4bc-52aca3e2340d" providerId="ADAL" clId="{A76475D7-4839-480B-9D17-758E6DFC1181}" dt="2023-05-18T15:42:34.942" v="2169" actId="2696"/>
        <pc:sldMkLst>
          <pc:docMk/>
          <pc:sldMk cId="4193574989" sldId="298"/>
        </pc:sldMkLst>
      </pc:sldChg>
      <pc:sldChg chg="del">
        <pc:chgData name="James Williams" userId="c957a50b-491f-4d94-b4bc-52aca3e2340d" providerId="ADAL" clId="{A76475D7-4839-480B-9D17-758E6DFC1181}" dt="2023-05-18T15:42:34.942" v="2169" actId="2696"/>
        <pc:sldMkLst>
          <pc:docMk/>
          <pc:sldMk cId="2961266617" sldId="299"/>
        </pc:sldMkLst>
      </pc:sldChg>
      <pc:sldChg chg="del">
        <pc:chgData name="James Williams" userId="c957a50b-491f-4d94-b4bc-52aca3e2340d" providerId="ADAL" clId="{A76475D7-4839-480B-9D17-758E6DFC1181}" dt="2023-05-18T15:42:34.942" v="2169" actId="2696"/>
        <pc:sldMkLst>
          <pc:docMk/>
          <pc:sldMk cId="2309567194" sldId="302"/>
        </pc:sldMkLst>
      </pc:sldChg>
      <pc:sldChg chg="modSp mod">
        <pc:chgData name="James Williams" userId="c957a50b-491f-4d94-b4bc-52aca3e2340d" providerId="ADAL" clId="{A76475D7-4839-480B-9D17-758E6DFC1181}" dt="2023-05-18T14:34:38.591" v="1579" actId="20577"/>
        <pc:sldMkLst>
          <pc:docMk/>
          <pc:sldMk cId="799047475" sldId="304"/>
        </pc:sldMkLst>
        <pc:spChg chg="mod">
          <ac:chgData name="James Williams" userId="c957a50b-491f-4d94-b4bc-52aca3e2340d" providerId="ADAL" clId="{A76475D7-4839-480B-9D17-758E6DFC1181}" dt="2023-05-18T14:34:38.591" v="1579" actId="20577"/>
          <ac:spMkLst>
            <pc:docMk/>
            <pc:sldMk cId="799047475" sldId="304"/>
            <ac:spMk id="2" creationId="{00000000-0000-0000-0000-000000000000}"/>
          </ac:spMkLst>
        </pc:spChg>
      </pc:sldChg>
      <pc:sldChg chg="add del">
        <pc:chgData name="James Williams" userId="c957a50b-491f-4d94-b4bc-52aca3e2340d" providerId="ADAL" clId="{A76475D7-4839-480B-9D17-758E6DFC1181}" dt="2023-05-23T07:55:02.485" v="2568"/>
        <pc:sldMkLst>
          <pc:docMk/>
          <pc:sldMk cId="2130073668" sldId="305"/>
        </pc:sldMkLst>
      </pc:sldChg>
      <pc:sldChg chg="modSp add del mod ord">
        <pc:chgData name="James Williams" userId="c957a50b-491f-4d94-b4bc-52aca3e2340d" providerId="ADAL" clId="{A76475D7-4839-480B-9D17-758E6DFC1181}" dt="2023-05-23T07:56:07.066" v="2591" actId="1076"/>
        <pc:sldMkLst>
          <pc:docMk/>
          <pc:sldMk cId="3128001468" sldId="305"/>
        </pc:sldMkLst>
        <pc:spChg chg="mod">
          <ac:chgData name="James Williams" userId="c957a50b-491f-4d94-b4bc-52aca3e2340d" providerId="ADAL" clId="{A76475D7-4839-480B-9D17-758E6DFC1181}" dt="2023-05-23T07:56:04.817" v="2590" actId="1076"/>
          <ac:spMkLst>
            <pc:docMk/>
            <pc:sldMk cId="3128001468" sldId="305"/>
            <ac:spMk id="2" creationId="{66FCD7BC-F577-457E-BDBD-C25604B5C1D4}"/>
          </ac:spMkLst>
        </pc:spChg>
        <pc:spChg chg="mod">
          <ac:chgData name="James Williams" userId="c957a50b-491f-4d94-b4bc-52aca3e2340d" providerId="ADAL" clId="{A76475D7-4839-480B-9D17-758E6DFC1181}" dt="2023-05-23T07:56:07.066" v="2591" actId="1076"/>
          <ac:spMkLst>
            <pc:docMk/>
            <pc:sldMk cId="3128001468" sldId="305"/>
            <ac:spMk id="3" creationId="{8E8655F1-DDF3-444E-B2EE-513B9B64ECDC}"/>
          </ac:spMkLst>
        </pc:spChg>
        <pc:picChg chg="mod">
          <ac:chgData name="James Williams" userId="c957a50b-491f-4d94-b4bc-52aca3e2340d" providerId="ADAL" clId="{A76475D7-4839-480B-9D17-758E6DFC1181}" dt="2023-05-18T13:23:11.319" v="248" actId="14100"/>
          <ac:picMkLst>
            <pc:docMk/>
            <pc:sldMk cId="3128001468" sldId="305"/>
            <ac:picMk id="10" creationId="{F10700EC-D72B-407E-A77B-A2D7B311A211}"/>
          </ac:picMkLst>
        </pc:picChg>
      </pc:sldChg>
      <pc:sldChg chg="add del">
        <pc:chgData name="James Williams" userId="c957a50b-491f-4d94-b4bc-52aca3e2340d" providerId="ADAL" clId="{A76475D7-4839-480B-9D17-758E6DFC1181}" dt="2023-05-18T15:42:34.942" v="2169" actId="2696"/>
        <pc:sldMkLst>
          <pc:docMk/>
          <pc:sldMk cId="4252554388" sldId="306"/>
        </pc:sldMkLst>
      </pc:sldChg>
      <pc:sldChg chg="modSp mod">
        <pc:chgData name="James Williams" userId="c957a50b-491f-4d94-b4bc-52aca3e2340d" providerId="ADAL" clId="{A76475D7-4839-480B-9D17-758E6DFC1181}" dt="2023-05-18T15:28:38.903" v="1853" actId="20577"/>
        <pc:sldMkLst>
          <pc:docMk/>
          <pc:sldMk cId="2186719961" sldId="314"/>
        </pc:sldMkLst>
        <pc:spChg chg="mod">
          <ac:chgData name="James Williams" userId="c957a50b-491f-4d94-b4bc-52aca3e2340d" providerId="ADAL" clId="{A76475D7-4839-480B-9D17-758E6DFC1181}" dt="2023-05-18T15:28:38.903" v="1853" actId="20577"/>
          <ac:spMkLst>
            <pc:docMk/>
            <pc:sldMk cId="2186719961" sldId="314"/>
            <ac:spMk id="4" creationId="{0833C173-4216-4B13-AEB2-DD282EBE7E44}"/>
          </ac:spMkLst>
        </pc:spChg>
      </pc:sldChg>
      <pc:sldChg chg="del">
        <pc:chgData name="James Williams" userId="c957a50b-491f-4d94-b4bc-52aca3e2340d" providerId="ADAL" clId="{A76475D7-4839-480B-9D17-758E6DFC1181}" dt="2023-05-18T15:42:34.942" v="2169" actId="2696"/>
        <pc:sldMkLst>
          <pc:docMk/>
          <pc:sldMk cId="3231954763" sldId="322"/>
        </pc:sldMkLst>
      </pc:sldChg>
      <pc:sldChg chg="modSp mod">
        <pc:chgData name="James Williams" userId="c957a50b-491f-4d94-b4bc-52aca3e2340d" providerId="ADAL" clId="{A76475D7-4839-480B-9D17-758E6DFC1181}" dt="2023-05-18T15:28:07.979" v="1832" actId="20577"/>
        <pc:sldMkLst>
          <pc:docMk/>
          <pc:sldMk cId="823728541" sldId="323"/>
        </pc:sldMkLst>
        <pc:spChg chg="mod">
          <ac:chgData name="James Williams" userId="c957a50b-491f-4d94-b4bc-52aca3e2340d" providerId="ADAL" clId="{A76475D7-4839-480B-9D17-758E6DFC1181}" dt="2023-05-18T15:28:07.979" v="1832" actId="20577"/>
          <ac:spMkLst>
            <pc:docMk/>
            <pc:sldMk cId="823728541" sldId="323"/>
            <ac:spMk id="3" creationId="{F06D4B89-7305-4965-9679-3E9B83D07DC0}"/>
          </ac:spMkLst>
        </pc:spChg>
      </pc:sldChg>
      <pc:sldChg chg="modSp mod">
        <pc:chgData name="James Williams" userId="c957a50b-491f-4d94-b4bc-52aca3e2340d" providerId="ADAL" clId="{A76475D7-4839-480B-9D17-758E6DFC1181}" dt="2023-05-18T15:25:07.596" v="1633" actId="403"/>
        <pc:sldMkLst>
          <pc:docMk/>
          <pc:sldMk cId="1188382200" sldId="327"/>
        </pc:sldMkLst>
        <pc:spChg chg="mod">
          <ac:chgData name="James Williams" userId="c957a50b-491f-4d94-b4bc-52aca3e2340d" providerId="ADAL" clId="{A76475D7-4839-480B-9D17-758E6DFC1181}" dt="2023-05-18T15:25:07.596" v="1633" actId="403"/>
          <ac:spMkLst>
            <pc:docMk/>
            <pc:sldMk cId="1188382200" sldId="327"/>
            <ac:spMk id="3" creationId="{C0F7532B-03CB-38DC-3851-A5401EFF02BA}"/>
          </ac:spMkLst>
        </pc:spChg>
      </pc:sldChg>
      <pc:sldChg chg="modSp mod">
        <pc:chgData name="James Williams" userId="c957a50b-491f-4d94-b4bc-52aca3e2340d" providerId="ADAL" clId="{A76475D7-4839-480B-9D17-758E6DFC1181}" dt="2023-05-18T15:33:36.020" v="1893" actId="20577"/>
        <pc:sldMkLst>
          <pc:docMk/>
          <pc:sldMk cId="4197646274" sldId="328"/>
        </pc:sldMkLst>
        <pc:spChg chg="mod">
          <ac:chgData name="James Williams" userId="c957a50b-491f-4d94-b4bc-52aca3e2340d" providerId="ADAL" clId="{A76475D7-4839-480B-9D17-758E6DFC1181}" dt="2023-05-18T15:33:36.020" v="1893" actId="20577"/>
          <ac:spMkLst>
            <pc:docMk/>
            <pc:sldMk cId="4197646274" sldId="328"/>
            <ac:spMk id="3" creationId="{C0F7532B-03CB-38DC-3851-A5401EFF02BA}"/>
          </ac:spMkLst>
        </pc:spChg>
      </pc:sldChg>
      <pc:sldChg chg="modSp mod">
        <pc:chgData name="James Williams" userId="c957a50b-491f-4d94-b4bc-52aca3e2340d" providerId="ADAL" clId="{A76475D7-4839-480B-9D17-758E6DFC1181}" dt="2023-05-18T15:33:20.298" v="1877" actId="20577"/>
        <pc:sldMkLst>
          <pc:docMk/>
          <pc:sldMk cId="4103316940" sldId="329"/>
        </pc:sldMkLst>
        <pc:spChg chg="mod">
          <ac:chgData name="James Williams" userId="c957a50b-491f-4d94-b4bc-52aca3e2340d" providerId="ADAL" clId="{A76475D7-4839-480B-9D17-758E6DFC1181}" dt="2023-05-18T15:33:20.298" v="1877" actId="20577"/>
          <ac:spMkLst>
            <pc:docMk/>
            <pc:sldMk cId="4103316940" sldId="329"/>
            <ac:spMk id="3" creationId="{C0F7532B-03CB-38DC-3851-A5401EFF02BA}"/>
          </ac:spMkLst>
        </pc:spChg>
      </pc:sldChg>
      <pc:sldChg chg="del">
        <pc:chgData name="James Williams" userId="c957a50b-491f-4d94-b4bc-52aca3e2340d" providerId="ADAL" clId="{A76475D7-4839-480B-9D17-758E6DFC1181}" dt="2023-05-18T16:05:20.369" v="2416" actId="2696"/>
        <pc:sldMkLst>
          <pc:docMk/>
          <pc:sldMk cId="2145394463" sldId="330"/>
        </pc:sldMkLst>
      </pc:sldChg>
      <pc:sldChg chg="modSp mod">
        <pc:chgData name="James Williams" userId="c957a50b-491f-4d94-b4bc-52aca3e2340d" providerId="ADAL" clId="{A76475D7-4839-480B-9D17-758E6DFC1181}" dt="2023-05-18T16:04:17.814" v="2415" actId="20577"/>
        <pc:sldMkLst>
          <pc:docMk/>
          <pc:sldMk cId="2900813308" sldId="338"/>
        </pc:sldMkLst>
        <pc:spChg chg="mod">
          <ac:chgData name="James Williams" userId="c957a50b-491f-4d94-b4bc-52aca3e2340d" providerId="ADAL" clId="{A76475D7-4839-480B-9D17-758E6DFC1181}" dt="2023-05-18T16:04:17.814" v="2415" actId="20577"/>
          <ac:spMkLst>
            <pc:docMk/>
            <pc:sldMk cId="2900813308" sldId="338"/>
            <ac:spMk id="14" creationId="{3F7456A3-879B-F7D1-095B-419F58148ADA}"/>
          </ac:spMkLst>
        </pc:spChg>
        <pc:grpChg chg="mod">
          <ac:chgData name="James Williams" userId="c957a50b-491f-4d94-b4bc-52aca3e2340d" providerId="ADAL" clId="{A76475D7-4839-480B-9D17-758E6DFC1181}" dt="2023-05-18T16:03:28.241" v="2411" actId="1076"/>
          <ac:grpSpMkLst>
            <pc:docMk/>
            <pc:sldMk cId="2900813308" sldId="338"/>
            <ac:grpSpMk id="11" creationId="{36E65EC7-877F-BD79-9672-CF60D1614CBB}"/>
          </ac:grpSpMkLst>
        </pc:grpChg>
      </pc:sldChg>
      <pc:sldChg chg="modSp del mod">
        <pc:chgData name="James Williams" userId="c957a50b-491f-4d94-b4bc-52aca3e2340d" providerId="ADAL" clId="{A76475D7-4839-480B-9D17-758E6DFC1181}" dt="2023-05-18T15:53:22.520" v="2265" actId="2696"/>
        <pc:sldMkLst>
          <pc:docMk/>
          <pc:sldMk cId="1008622141" sldId="339"/>
        </pc:sldMkLst>
        <pc:spChg chg="mod">
          <ac:chgData name="James Williams" userId="c957a50b-491f-4d94-b4bc-52aca3e2340d" providerId="ADAL" clId="{A76475D7-4839-480B-9D17-758E6DFC1181}" dt="2023-05-18T15:52:36.314" v="2264" actId="403"/>
          <ac:spMkLst>
            <pc:docMk/>
            <pc:sldMk cId="1008622141" sldId="339"/>
            <ac:spMk id="3" creationId="{58768DDF-8209-A294-E6D2-B6916DB81FF1}"/>
          </ac:spMkLst>
        </pc:spChg>
      </pc:sldChg>
      <pc:sldChg chg="delSp modSp add mod setBg delDesignElem">
        <pc:chgData name="James Williams" userId="c957a50b-491f-4d94-b4bc-52aca3e2340d" providerId="ADAL" clId="{A76475D7-4839-480B-9D17-758E6DFC1181}" dt="2023-05-18T15:53:38.917" v="2268" actId="1076"/>
        <pc:sldMkLst>
          <pc:docMk/>
          <pc:sldMk cId="2619330120" sldId="339"/>
        </pc:sldMkLst>
        <pc:spChg chg="mod">
          <ac:chgData name="James Williams" userId="c957a50b-491f-4d94-b4bc-52aca3e2340d" providerId="ADAL" clId="{A76475D7-4839-480B-9D17-758E6DFC1181}" dt="2023-05-18T15:53:38.917" v="2268" actId="1076"/>
          <ac:spMkLst>
            <pc:docMk/>
            <pc:sldMk cId="2619330120" sldId="339"/>
            <ac:spMk id="3" creationId="{58768DDF-8209-A294-E6D2-B6916DB81FF1}"/>
          </ac:spMkLst>
        </pc:spChg>
        <pc:spChg chg="del">
          <ac:chgData name="James Williams" userId="c957a50b-491f-4d94-b4bc-52aca3e2340d" providerId="ADAL" clId="{A76475D7-4839-480B-9D17-758E6DFC1181}" dt="2023-05-18T15:53:30.357" v="2267"/>
          <ac:spMkLst>
            <pc:docMk/>
            <pc:sldMk cId="2619330120" sldId="339"/>
            <ac:spMk id="23" creationId="{5D13CC36-B950-4F02-9BAF-9A7EB267398C}"/>
          </ac:spMkLst>
        </pc:spChg>
        <pc:spChg chg="del">
          <ac:chgData name="James Williams" userId="c957a50b-491f-4d94-b4bc-52aca3e2340d" providerId="ADAL" clId="{A76475D7-4839-480B-9D17-758E6DFC1181}" dt="2023-05-18T15:53:30.357" v="2267"/>
          <ac:spMkLst>
            <pc:docMk/>
            <pc:sldMk cId="2619330120" sldId="339"/>
            <ac:spMk id="30" creationId="{4F2E2428-58BA-458D-AA54-05502E63F32F}"/>
          </ac:spMkLst>
        </pc:spChg>
      </pc:sldChg>
      <pc:sldChg chg="addSp delSp modSp mod">
        <pc:chgData name="James Williams" userId="c957a50b-491f-4d94-b4bc-52aca3e2340d" providerId="ADAL" clId="{A76475D7-4839-480B-9D17-758E6DFC1181}" dt="2023-05-21T07:40:07.835" v="2467"/>
        <pc:sldMkLst>
          <pc:docMk/>
          <pc:sldMk cId="25460017" sldId="341"/>
        </pc:sldMkLst>
        <pc:spChg chg="del">
          <ac:chgData name="James Williams" userId="c957a50b-491f-4d94-b4bc-52aca3e2340d" providerId="ADAL" clId="{A76475D7-4839-480B-9D17-758E6DFC1181}" dt="2023-05-18T16:05:46.640" v="2419" actId="478"/>
          <ac:spMkLst>
            <pc:docMk/>
            <pc:sldMk cId="25460017" sldId="341"/>
            <ac:spMk id="3" creationId="{795B3E02-BC8B-4FF6-B744-2254AEFA265E}"/>
          </ac:spMkLst>
        </pc:spChg>
        <pc:spChg chg="add mod">
          <ac:chgData name="James Williams" userId="c957a50b-491f-4d94-b4bc-52aca3e2340d" providerId="ADAL" clId="{A76475D7-4839-480B-9D17-758E6DFC1181}" dt="2023-05-21T07:40:07.835" v="2467"/>
          <ac:spMkLst>
            <pc:docMk/>
            <pc:sldMk cId="25460017" sldId="341"/>
            <ac:spMk id="3" creationId="{DEDA34F1-1766-CC95-6C11-586D2B651EE8}"/>
          </ac:spMkLst>
        </pc:spChg>
        <pc:spChg chg="add del mod">
          <ac:chgData name="James Williams" userId="c957a50b-491f-4d94-b4bc-52aca3e2340d" providerId="ADAL" clId="{A76475D7-4839-480B-9D17-758E6DFC1181}" dt="2023-05-18T16:05:47.964" v="2420" actId="478"/>
          <ac:spMkLst>
            <pc:docMk/>
            <pc:sldMk cId="25460017" sldId="341"/>
            <ac:spMk id="5" creationId="{E9BCF2DB-5D9E-32C3-18C8-BA3290AE58DD}"/>
          </ac:spMkLst>
        </pc:spChg>
      </pc:sldChg>
      <pc:sldChg chg="modSp mod">
        <pc:chgData name="James Williams" userId="c957a50b-491f-4d94-b4bc-52aca3e2340d" providerId="ADAL" clId="{A76475D7-4839-480B-9D17-758E6DFC1181}" dt="2023-05-18T15:41:52.371" v="2168" actId="20577"/>
        <pc:sldMkLst>
          <pc:docMk/>
          <pc:sldMk cId="2662368305" sldId="344"/>
        </pc:sldMkLst>
        <pc:spChg chg="mod">
          <ac:chgData name="James Williams" userId="c957a50b-491f-4d94-b4bc-52aca3e2340d" providerId="ADAL" clId="{A76475D7-4839-480B-9D17-758E6DFC1181}" dt="2023-05-18T15:41:52.371" v="2168" actId="20577"/>
          <ac:spMkLst>
            <pc:docMk/>
            <pc:sldMk cId="2662368305" sldId="344"/>
            <ac:spMk id="4" creationId="{FA6C8671-D566-4BD7-BE9E-C2D357E78D35}"/>
          </ac:spMkLst>
        </pc:spChg>
      </pc:sldChg>
      <pc:sldChg chg="addSp modSp add mod">
        <pc:chgData name="James Williams" userId="c957a50b-491f-4d94-b4bc-52aca3e2340d" providerId="ADAL" clId="{A76475D7-4839-480B-9D17-758E6DFC1181}" dt="2023-05-18T16:03:15.141" v="2410" actId="313"/>
        <pc:sldMkLst>
          <pc:docMk/>
          <pc:sldMk cId="1853418890" sldId="345"/>
        </pc:sldMkLst>
        <pc:spChg chg="mod">
          <ac:chgData name="James Williams" userId="c957a50b-491f-4d94-b4bc-52aca3e2340d" providerId="ADAL" clId="{A76475D7-4839-480B-9D17-758E6DFC1181}" dt="2023-05-18T15:54:00.133" v="2281" actId="14100"/>
          <ac:spMkLst>
            <pc:docMk/>
            <pc:sldMk cId="1853418890" sldId="345"/>
            <ac:spMk id="2" creationId="{FCA933D8-D29D-B0DF-C4F0-0F2CE6CDD64B}"/>
          </ac:spMkLst>
        </pc:spChg>
        <pc:spChg chg="add mod">
          <ac:chgData name="James Williams" userId="c957a50b-491f-4d94-b4bc-52aca3e2340d" providerId="ADAL" clId="{A76475D7-4839-480B-9D17-758E6DFC1181}" dt="2023-05-18T16:03:15.141" v="2410" actId="313"/>
          <ac:spMkLst>
            <pc:docMk/>
            <pc:sldMk cId="1853418890" sldId="345"/>
            <ac:spMk id="6" creationId="{D1F2C32C-6EFC-11A0-3999-73C60F02B3E4}"/>
          </ac:spMkLst>
        </pc:spChg>
        <pc:picChg chg="mod">
          <ac:chgData name="James Williams" userId="c957a50b-491f-4d94-b4bc-52aca3e2340d" providerId="ADAL" clId="{A76475D7-4839-480B-9D17-758E6DFC1181}" dt="2023-05-18T15:54:10.680" v="2282" actId="1076"/>
          <ac:picMkLst>
            <pc:docMk/>
            <pc:sldMk cId="1853418890" sldId="345"/>
            <ac:picMk id="3" creationId="{96731562-5438-621E-3E94-E0733E985107}"/>
          </ac:picMkLst>
        </pc:picChg>
        <pc:picChg chg="mod">
          <ac:chgData name="James Williams" userId="c957a50b-491f-4d94-b4bc-52aca3e2340d" providerId="ADAL" clId="{A76475D7-4839-480B-9D17-758E6DFC1181}" dt="2023-05-18T15:54:10.680" v="2282" actId="1076"/>
          <ac:picMkLst>
            <pc:docMk/>
            <pc:sldMk cId="1853418890" sldId="345"/>
            <ac:picMk id="4" creationId="{1E983D4B-4D16-1639-22C7-9422C9F770B1}"/>
          </ac:picMkLst>
        </pc:picChg>
        <pc:picChg chg="mod">
          <ac:chgData name="James Williams" userId="c957a50b-491f-4d94-b4bc-52aca3e2340d" providerId="ADAL" clId="{A76475D7-4839-480B-9D17-758E6DFC1181}" dt="2023-05-18T15:54:10.680" v="2282" actId="1076"/>
          <ac:picMkLst>
            <pc:docMk/>
            <pc:sldMk cId="1853418890" sldId="345"/>
            <ac:picMk id="5" creationId="{24D0CA36-A310-A037-45E9-E97120F66557}"/>
          </ac:picMkLst>
        </pc:picChg>
      </pc:sldChg>
      <pc:sldChg chg="del">
        <pc:chgData name="James Williams" userId="c957a50b-491f-4d94-b4bc-52aca3e2340d" providerId="ADAL" clId="{A76475D7-4839-480B-9D17-758E6DFC1181}" dt="2023-05-18T15:53:22.520" v="2265" actId="2696"/>
        <pc:sldMkLst>
          <pc:docMk/>
          <pc:sldMk cId="2655695145" sldId="345"/>
        </pc:sldMkLst>
      </pc:sldChg>
      <pc:sldChg chg="modSp mod">
        <pc:chgData name="James Williams" userId="c957a50b-491f-4d94-b4bc-52aca3e2340d" providerId="ADAL" clId="{A76475D7-4839-480B-9D17-758E6DFC1181}" dt="2023-05-18T15:41:01.991" v="2136" actId="5793"/>
        <pc:sldMkLst>
          <pc:docMk/>
          <pc:sldMk cId="4041184093" sldId="346"/>
        </pc:sldMkLst>
        <pc:spChg chg="mod">
          <ac:chgData name="James Williams" userId="c957a50b-491f-4d94-b4bc-52aca3e2340d" providerId="ADAL" clId="{A76475D7-4839-480B-9D17-758E6DFC1181}" dt="2023-05-18T15:41:01.991" v="2136" actId="5793"/>
          <ac:spMkLst>
            <pc:docMk/>
            <pc:sldMk cId="4041184093" sldId="346"/>
            <ac:spMk id="3" creationId="{7F4E3F27-B90A-4788-8BF3-38D2A26A5A53}"/>
          </ac:spMkLst>
        </pc:spChg>
      </pc:sldChg>
      <pc:sldChg chg="modSp mod">
        <pc:chgData name="James Williams" userId="c957a50b-491f-4d94-b4bc-52aca3e2340d" providerId="ADAL" clId="{A76475D7-4839-480B-9D17-758E6DFC1181}" dt="2023-05-18T15:47:30.755" v="2199" actId="115"/>
        <pc:sldMkLst>
          <pc:docMk/>
          <pc:sldMk cId="3671395877" sldId="354"/>
        </pc:sldMkLst>
        <pc:spChg chg="mod">
          <ac:chgData name="James Williams" userId="c957a50b-491f-4d94-b4bc-52aca3e2340d" providerId="ADAL" clId="{A76475D7-4839-480B-9D17-758E6DFC1181}" dt="2023-05-18T15:47:30.755" v="2199" actId="115"/>
          <ac:spMkLst>
            <pc:docMk/>
            <pc:sldMk cId="3671395877" sldId="354"/>
            <ac:spMk id="3" creationId="{8184B772-9A05-44B5-8191-7DB720421E36}"/>
          </ac:spMkLst>
        </pc:spChg>
      </pc:sldChg>
      <pc:sldChg chg="modSp mod">
        <pc:chgData name="James Williams" userId="c957a50b-491f-4d94-b4bc-52aca3e2340d" providerId="ADAL" clId="{A76475D7-4839-480B-9D17-758E6DFC1181}" dt="2023-05-18T15:41:22.194" v="2143" actId="1076"/>
        <pc:sldMkLst>
          <pc:docMk/>
          <pc:sldMk cId="1315469254" sldId="355"/>
        </pc:sldMkLst>
        <pc:spChg chg="mod">
          <ac:chgData name="James Williams" userId="c957a50b-491f-4d94-b4bc-52aca3e2340d" providerId="ADAL" clId="{A76475D7-4839-480B-9D17-758E6DFC1181}" dt="2023-05-18T15:41:14.348" v="2142" actId="403"/>
          <ac:spMkLst>
            <pc:docMk/>
            <pc:sldMk cId="1315469254" sldId="355"/>
            <ac:spMk id="2" creationId="{9EA5BAF8-6357-4AD1-A22B-A7910C58736C}"/>
          </ac:spMkLst>
        </pc:spChg>
        <pc:spChg chg="mod">
          <ac:chgData name="James Williams" userId="c957a50b-491f-4d94-b4bc-52aca3e2340d" providerId="ADAL" clId="{A76475D7-4839-480B-9D17-758E6DFC1181}" dt="2023-05-18T15:41:22.194" v="2143" actId="1076"/>
          <ac:spMkLst>
            <pc:docMk/>
            <pc:sldMk cId="1315469254" sldId="355"/>
            <ac:spMk id="3" creationId="{7F4E3F27-B90A-4788-8BF3-38D2A26A5A53}"/>
          </ac:spMkLst>
        </pc:spChg>
      </pc:sldChg>
      <pc:sldChg chg="modSp mod">
        <pc:chgData name="James Williams" userId="c957a50b-491f-4d94-b4bc-52aca3e2340d" providerId="ADAL" clId="{A76475D7-4839-480B-9D17-758E6DFC1181}" dt="2023-05-18T15:46:37.598" v="2191" actId="15"/>
        <pc:sldMkLst>
          <pc:docMk/>
          <pc:sldMk cId="3103023210" sldId="358"/>
        </pc:sldMkLst>
        <pc:spChg chg="mod">
          <ac:chgData name="James Williams" userId="c957a50b-491f-4d94-b4bc-52aca3e2340d" providerId="ADAL" clId="{A76475D7-4839-480B-9D17-758E6DFC1181}" dt="2023-05-18T15:46:37.598" v="2191" actId="15"/>
          <ac:spMkLst>
            <pc:docMk/>
            <pc:sldMk cId="3103023210" sldId="358"/>
            <ac:spMk id="3" creationId="{7F4E3F27-B90A-4788-8BF3-38D2A26A5A53}"/>
          </ac:spMkLst>
        </pc:spChg>
      </pc:sldChg>
      <pc:sldChg chg="modSp add del mod">
        <pc:chgData name="James Williams" userId="c957a50b-491f-4d94-b4bc-52aca3e2340d" providerId="ADAL" clId="{A76475D7-4839-480B-9D17-758E6DFC1181}" dt="2023-05-18T16:02:22.284" v="2372" actId="2696"/>
        <pc:sldMkLst>
          <pc:docMk/>
          <pc:sldMk cId="451154610" sldId="380"/>
        </pc:sldMkLst>
        <pc:spChg chg="mod">
          <ac:chgData name="James Williams" userId="c957a50b-491f-4d94-b4bc-52aca3e2340d" providerId="ADAL" clId="{A76475D7-4839-480B-9D17-758E6DFC1181}" dt="2023-05-18T15:54:25.589" v="2284" actId="1076"/>
          <ac:spMkLst>
            <pc:docMk/>
            <pc:sldMk cId="451154610" sldId="380"/>
            <ac:spMk id="2" creationId="{0AB097AD-7C10-4D3E-AE74-762CC5C10294}"/>
          </ac:spMkLst>
        </pc:spChg>
        <pc:spChg chg="mod">
          <ac:chgData name="James Williams" userId="c957a50b-491f-4d94-b4bc-52aca3e2340d" providerId="ADAL" clId="{A76475D7-4839-480B-9D17-758E6DFC1181}" dt="2023-05-18T16:01:34.591" v="2368" actId="20577"/>
          <ac:spMkLst>
            <pc:docMk/>
            <pc:sldMk cId="451154610" sldId="380"/>
            <ac:spMk id="3" creationId="{0B150CD0-C6B9-4125-9211-3E9188A164F8}"/>
          </ac:spMkLst>
        </pc:spChg>
        <pc:picChg chg="mod">
          <ac:chgData name="James Williams" userId="c957a50b-491f-4d94-b4bc-52aca3e2340d" providerId="ADAL" clId="{A76475D7-4839-480B-9D17-758E6DFC1181}" dt="2023-05-18T15:54:31.745" v="2287" actId="1076"/>
          <ac:picMkLst>
            <pc:docMk/>
            <pc:sldMk cId="451154610" sldId="380"/>
            <ac:picMk id="5" creationId="{3E33ECDA-A666-4BB6-BFBE-C7EEBEBB9DA3}"/>
          </ac:picMkLst>
        </pc:picChg>
        <pc:picChg chg="mod">
          <ac:chgData name="James Williams" userId="c957a50b-491f-4d94-b4bc-52aca3e2340d" providerId="ADAL" clId="{A76475D7-4839-480B-9D17-758E6DFC1181}" dt="2023-05-18T16:01:39.476" v="2369" actId="1076"/>
          <ac:picMkLst>
            <pc:docMk/>
            <pc:sldMk cId="451154610" sldId="380"/>
            <ac:picMk id="6" creationId="{865813A3-8A13-4751-8881-84CD42D367D6}"/>
          </ac:picMkLst>
        </pc:picChg>
        <pc:picChg chg="mod">
          <ac:chgData name="James Williams" userId="c957a50b-491f-4d94-b4bc-52aca3e2340d" providerId="ADAL" clId="{A76475D7-4839-480B-9D17-758E6DFC1181}" dt="2023-05-18T16:01:39.476" v="2369" actId="1076"/>
          <ac:picMkLst>
            <pc:docMk/>
            <pc:sldMk cId="451154610" sldId="380"/>
            <ac:picMk id="9" creationId="{D696A46B-B51A-4531-A8FD-98F6B5632A5D}"/>
          </ac:picMkLst>
        </pc:picChg>
      </pc:sldChg>
      <pc:sldChg chg="add">
        <pc:chgData name="James Williams" userId="c957a50b-491f-4d94-b4bc-52aca3e2340d" providerId="ADAL" clId="{A76475D7-4839-480B-9D17-758E6DFC1181}" dt="2023-05-23T10:03:49.865" v="2637"/>
        <pc:sldMkLst>
          <pc:docMk/>
          <pc:sldMk cId="112435542" sldId="381"/>
        </pc:sldMkLst>
      </pc:sldChg>
      <pc:sldChg chg="modSp del mod modNotesTx">
        <pc:chgData name="James Williams" userId="c957a50b-491f-4d94-b4bc-52aca3e2340d" providerId="ADAL" clId="{A76475D7-4839-480B-9D17-758E6DFC1181}" dt="2023-05-23T10:03:32.038" v="2636" actId="2696"/>
        <pc:sldMkLst>
          <pc:docMk/>
          <pc:sldMk cId="2789792089" sldId="381"/>
        </pc:sldMkLst>
        <pc:spChg chg="mod">
          <ac:chgData name="James Williams" userId="c957a50b-491f-4d94-b4bc-52aca3e2340d" providerId="ADAL" clId="{A76475D7-4839-480B-9D17-758E6DFC1181}" dt="2023-05-18T16:01:06.597" v="2365" actId="20577"/>
          <ac:spMkLst>
            <pc:docMk/>
            <pc:sldMk cId="2789792089" sldId="381"/>
            <ac:spMk id="3" creationId="{0B150CD0-C6B9-4125-9211-3E9188A164F8}"/>
          </ac:spMkLst>
        </pc:spChg>
        <pc:graphicFrameChg chg="mod">
          <ac:chgData name="James Williams" userId="c957a50b-491f-4d94-b4bc-52aca3e2340d" providerId="ADAL" clId="{A76475D7-4839-480B-9D17-758E6DFC1181}" dt="2023-05-18T16:01:12.116" v="2366" actId="1076"/>
          <ac:graphicFrameMkLst>
            <pc:docMk/>
            <pc:sldMk cId="2789792089" sldId="381"/>
            <ac:graphicFrameMk id="8" creationId="{6C750E27-7EC0-4A86-9502-08899AF3EB11}"/>
          </ac:graphicFrameMkLst>
        </pc:graphicFrameChg>
      </pc:sldChg>
      <pc:sldChg chg="del">
        <pc:chgData name="James Williams" userId="c957a50b-491f-4d94-b4bc-52aca3e2340d" providerId="ADAL" clId="{A76475D7-4839-480B-9D17-758E6DFC1181}" dt="2023-05-23T10:03:32.038" v="2636" actId="2696"/>
        <pc:sldMkLst>
          <pc:docMk/>
          <pc:sldMk cId="186801765" sldId="382"/>
        </pc:sldMkLst>
      </pc:sldChg>
      <pc:sldChg chg="add">
        <pc:chgData name="James Williams" userId="c957a50b-491f-4d94-b4bc-52aca3e2340d" providerId="ADAL" clId="{A76475D7-4839-480B-9D17-758E6DFC1181}" dt="2023-05-23T10:03:49.865" v="2637"/>
        <pc:sldMkLst>
          <pc:docMk/>
          <pc:sldMk cId="4118542786" sldId="382"/>
        </pc:sldMkLst>
      </pc:sldChg>
      <pc:sldChg chg="modSp mod">
        <pc:chgData name="James Williams" userId="c957a50b-491f-4d94-b4bc-52aca3e2340d" providerId="ADAL" clId="{A76475D7-4839-480B-9D17-758E6DFC1181}" dt="2023-05-18T15:50:18.634" v="2252" actId="1076"/>
        <pc:sldMkLst>
          <pc:docMk/>
          <pc:sldMk cId="3665152657" sldId="417"/>
        </pc:sldMkLst>
        <pc:spChg chg="mod">
          <ac:chgData name="James Williams" userId="c957a50b-491f-4d94-b4bc-52aca3e2340d" providerId="ADAL" clId="{A76475D7-4839-480B-9D17-758E6DFC1181}" dt="2023-05-18T15:50:11.621" v="2251" actId="13926"/>
          <ac:spMkLst>
            <pc:docMk/>
            <pc:sldMk cId="3665152657" sldId="417"/>
            <ac:spMk id="6" creationId="{E191DD1F-3DDF-332E-33A6-4E3CDCA07DD2}"/>
          </ac:spMkLst>
        </pc:spChg>
        <pc:spChg chg="mod">
          <ac:chgData name="James Williams" userId="c957a50b-491f-4d94-b4bc-52aca3e2340d" providerId="ADAL" clId="{A76475D7-4839-480B-9D17-758E6DFC1181}" dt="2023-05-18T15:50:18.634" v="2252" actId="1076"/>
          <ac:spMkLst>
            <pc:docMk/>
            <pc:sldMk cId="3665152657" sldId="417"/>
            <ac:spMk id="10" creationId="{8B9730E9-E141-2A72-F127-A0A43810B101}"/>
          </ac:spMkLst>
        </pc:spChg>
      </pc:sldChg>
      <pc:sldChg chg="modSp mod">
        <pc:chgData name="James Williams" userId="c957a50b-491f-4d94-b4bc-52aca3e2340d" providerId="ADAL" clId="{A76475D7-4839-480B-9D17-758E6DFC1181}" dt="2023-05-18T15:49:10.080" v="2233" actId="20577"/>
        <pc:sldMkLst>
          <pc:docMk/>
          <pc:sldMk cId="2040473040" sldId="418"/>
        </pc:sldMkLst>
        <pc:spChg chg="mod">
          <ac:chgData name="James Williams" userId="c957a50b-491f-4d94-b4bc-52aca3e2340d" providerId="ADAL" clId="{A76475D7-4839-480B-9D17-758E6DFC1181}" dt="2023-05-18T15:49:10.080" v="2233" actId="20577"/>
          <ac:spMkLst>
            <pc:docMk/>
            <pc:sldMk cId="2040473040" sldId="418"/>
            <ac:spMk id="6" creationId="{2F44A188-9BFF-FECC-DEBA-DCA5DA0E70E5}"/>
          </ac:spMkLst>
        </pc:spChg>
      </pc:sldChg>
      <pc:sldChg chg="modSp mod">
        <pc:chgData name="James Williams" userId="c957a50b-491f-4d94-b4bc-52aca3e2340d" providerId="ADAL" clId="{A76475D7-4839-480B-9D17-758E6DFC1181}" dt="2023-05-18T15:50:47.266" v="2257" actId="403"/>
        <pc:sldMkLst>
          <pc:docMk/>
          <pc:sldMk cId="373038277" sldId="422"/>
        </pc:sldMkLst>
        <pc:spChg chg="mod">
          <ac:chgData name="James Williams" userId="c957a50b-491f-4d94-b4bc-52aca3e2340d" providerId="ADAL" clId="{A76475D7-4839-480B-9D17-758E6DFC1181}" dt="2023-05-18T15:50:47.266" v="2257" actId="403"/>
          <ac:spMkLst>
            <pc:docMk/>
            <pc:sldMk cId="373038277" sldId="422"/>
            <ac:spMk id="2" creationId="{C8BD1747-90CE-F865-5A5C-FCEA3B8EB195}"/>
          </ac:spMkLst>
        </pc:spChg>
      </pc:sldChg>
      <pc:sldChg chg="modSp mod">
        <pc:chgData name="James Williams" userId="c957a50b-491f-4d94-b4bc-52aca3e2340d" providerId="ADAL" clId="{A76475D7-4839-480B-9D17-758E6DFC1181}" dt="2023-05-18T15:56:22.354" v="2324" actId="115"/>
        <pc:sldMkLst>
          <pc:docMk/>
          <pc:sldMk cId="4063684939" sldId="425"/>
        </pc:sldMkLst>
        <pc:spChg chg="mod">
          <ac:chgData name="James Williams" userId="c957a50b-491f-4d94-b4bc-52aca3e2340d" providerId="ADAL" clId="{A76475D7-4839-480B-9D17-758E6DFC1181}" dt="2023-05-18T15:56:22.354" v="2324" actId="115"/>
          <ac:spMkLst>
            <pc:docMk/>
            <pc:sldMk cId="4063684939" sldId="425"/>
            <ac:spMk id="3" creationId="{CDDB23E5-1F9B-40FA-8A0D-3DB4920917E0}"/>
          </ac:spMkLst>
        </pc:spChg>
      </pc:sldChg>
      <pc:sldChg chg="add">
        <pc:chgData name="James Williams" userId="c957a50b-491f-4d94-b4bc-52aca3e2340d" providerId="ADAL" clId="{A76475D7-4839-480B-9D17-758E6DFC1181}" dt="2023-05-23T10:03:49.865" v="2637"/>
        <pc:sldMkLst>
          <pc:docMk/>
          <pc:sldMk cId="223727198" sldId="451"/>
        </pc:sldMkLst>
      </pc:sldChg>
      <pc:sldChg chg="modSp del mod">
        <pc:chgData name="James Williams" userId="c957a50b-491f-4d94-b4bc-52aca3e2340d" providerId="ADAL" clId="{A76475D7-4839-480B-9D17-758E6DFC1181}" dt="2023-05-23T10:03:32.038" v="2636" actId="2696"/>
        <pc:sldMkLst>
          <pc:docMk/>
          <pc:sldMk cId="2675814694" sldId="451"/>
        </pc:sldMkLst>
        <pc:spChg chg="mod">
          <ac:chgData name="James Williams" userId="c957a50b-491f-4d94-b4bc-52aca3e2340d" providerId="ADAL" clId="{A76475D7-4839-480B-9D17-758E6DFC1181}" dt="2023-05-18T16:00:02.784" v="2351" actId="21"/>
          <ac:spMkLst>
            <pc:docMk/>
            <pc:sldMk cId="2675814694" sldId="451"/>
            <ac:spMk id="3" creationId="{844BEB98-6527-46D1-9A00-0DCD7D744A3E}"/>
          </ac:spMkLst>
        </pc:spChg>
      </pc:sldChg>
      <pc:sldChg chg="modSp mod">
        <pc:chgData name="James Williams" userId="c957a50b-491f-4d94-b4bc-52aca3e2340d" providerId="ADAL" clId="{A76475D7-4839-480B-9D17-758E6DFC1181}" dt="2023-05-18T15:39:09.205" v="2106" actId="20577"/>
        <pc:sldMkLst>
          <pc:docMk/>
          <pc:sldMk cId="3869820540" sldId="517"/>
        </pc:sldMkLst>
        <pc:spChg chg="mod">
          <ac:chgData name="James Williams" userId="c957a50b-491f-4d94-b4bc-52aca3e2340d" providerId="ADAL" clId="{A76475D7-4839-480B-9D17-758E6DFC1181}" dt="2023-05-18T15:39:09.205" v="2106" actId="20577"/>
          <ac:spMkLst>
            <pc:docMk/>
            <pc:sldMk cId="3869820540" sldId="517"/>
            <ac:spMk id="3" creationId="{687564BB-F9FC-E68A-8787-F8C8E2D8E5CC}"/>
          </ac:spMkLst>
        </pc:spChg>
      </pc:sldChg>
      <pc:sldChg chg="modSp mod">
        <pc:chgData name="James Williams" userId="c957a50b-491f-4d94-b4bc-52aca3e2340d" providerId="ADAL" clId="{A76475D7-4839-480B-9D17-758E6DFC1181}" dt="2023-05-18T15:38:16.388" v="2099" actId="1076"/>
        <pc:sldMkLst>
          <pc:docMk/>
          <pc:sldMk cId="2821064860" sldId="520"/>
        </pc:sldMkLst>
        <pc:spChg chg="mod">
          <ac:chgData name="James Williams" userId="c957a50b-491f-4d94-b4bc-52aca3e2340d" providerId="ADAL" clId="{A76475D7-4839-480B-9D17-758E6DFC1181}" dt="2023-05-18T15:38:09.910" v="2098" actId="1076"/>
          <ac:spMkLst>
            <pc:docMk/>
            <pc:sldMk cId="2821064860" sldId="520"/>
            <ac:spMk id="3" creationId="{00000000-0000-0000-0000-000000000000}"/>
          </ac:spMkLst>
        </pc:spChg>
        <pc:picChg chg="mod">
          <ac:chgData name="James Williams" userId="c957a50b-491f-4d94-b4bc-52aca3e2340d" providerId="ADAL" clId="{A76475D7-4839-480B-9D17-758E6DFC1181}" dt="2023-05-18T15:38:16.388" v="2099" actId="1076"/>
          <ac:picMkLst>
            <pc:docMk/>
            <pc:sldMk cId="2821064860" sldId="520"/>
            <ac:picMk id="6" creationId="{1E8FAF98-0DDB-9914-1836-5F88C481AEB3}"/>
          </ac:picMkLst>
        </pc:picChg>
        <pc:picChg chg="mod">
          <ac:chgData name="James Williams" userId="c957a50b-491f-4d94-b4bc-52aca3e2340d" providerId="ADAL" clId="{A76475D7-4839-480B-9D17-758E6DFC1181}" dt="2023-05-18T15:38:16.388" v="2099" actId="1076"/>
          <ac:picMkLst>
            <pc:docMk/>
            <pc:sldMk cId="2821064860" sldId="520"/>
            <ac:picMk id="8" creationId="{57CE6C49-B931-C5CD-FDAD-D41657D29746}"/>
          </ac:picMkLst>
        </pc:picChg>
      </pc:sldChg>
      <pc:sldChg chg="del">
        <pc:chgData name="James Williams" userId="c957a50b-491f-4d94-b4bc-52aca3e2340d" providerId="ADAL" clId="{A76475D7-4839-480B-9D17-758E6DFC1181}" dt="2023-05-18T15:42:34.942" v="2169" actId="2696"/>
        <pc:sldMkLst>
          <pc:docMk/>
          <pc:sldMk cId="554592613" sldId="521"/>
        </pc:sldMkLst>
      </pc:sldChg>
      <pc:sldChg chg="addSp modSp mod">
        <pc:chgData name="James Williams" userId="c957a50b-491f-4d94-b4bc-52aca3e2340d" providerId="ADAL" clId="{A76475D7-4839-480B-9D17-758E6DFC1181}" dt="2023-05-18T15:36:53.534" v="2090" actId="1076"/>
        <pc:sldMkLst>
          <pc:docMk/>
          <pc:sldMk cId="1336463340" sldId="522"/>
        </pc:sldMkLst>
        <pc:spChg chg="mod">
          <ac:chgData name="James Williams" userId="c957a50b-491f-4d94-b4bc-52aca3e2340d" providerId="ADAL" clId="{A76475D7-4839-480B-9D17-758E6DFC1181}" dt="2023-05-18T15:36:53.534" v="2090" actId="1076"/>
          <ac:spMkLst>
            <pc:docMk/>
            <pc:sldMk cId="1336463340" sldId="522"/>
            <ac:spMk id="3" creationId="{59E230C8-B250-50F1-2787-A9867301E609}"/>
          </ac:spMkLst>
        </pc:spChg>
        <pc:spChg chg="add mod">
          <ac:chgData name="James Williams" userId="c957a50b-491f-4d94-b4bc-52aca3e2340d" providerId="ADAL" clId="{A76475D7-4839-480B-9D17-758E6DFC1181}" dt="2023-05-18T15:36:41.322" v="2087" actId="20577"/>
          <ac:spMkLst>
            <pc:docMk/>
            <pc:sldMk cId="1336463340" sldId="522"/>
            <ac:spMk id="5" creationId="{6B9A4E95-77E1-D796-620F-E609F139EB3C}"/>
          </ac:spMkLst>
        </pc:spChg>
      </pc:sldChg>
      <pc:sldChg chg="addSp modSp mod">
        <pc:chgData name="James Williams" userId="c957a50b-491f-4d94-b4bc-52aca3e2340d" providerId="ADAL" clId="{A76475D7-4839-480B-9D17-758E6DFC1181}" dt="2023-05-18T15:37:19.604" v="2093" actId="1076"/>
        <pc:sldMkLst>
          <pc:docMk/>
          <pc:sldMk cId="1586973543" sldId="523"/>
        </pc:sldMkLst>
        <pc:spChg chg="add mod">
          <ac:chgData name="James Williams" userId="c957a50b-491f-4d94-b4bc-52aca3e2340d" providerId="ADAL" clId="{A76475D7-4839-480B-9D17-758E6DFC1181}" dt="2023-05-18T15:37:12.788" v="2092"/>
          <ac:spMkLst>
            <pc:docMk/>
            <pc:sldMk cId="1586973543" sldId="523"/>
            <ac:spMk id="3" creationId="{295C4AD3-800B-6151-7369-D1F9D903C6F6}"/>
          </ac:spMkLst>
        </pc:spChg>
        <pc:spChg chg="mod">
          <ac:chgData name="James Williams" userId="c957a50b-491f-4d94-b4bc-52aca3e2340d" providerId="ADAL" clId="{A76475D7-4839-480B-9D17-758E6DFC1181}" dt="2023-05-18T15:37:19.604" v="2093" actId="1076"/>
          <ac:spMkLst>
            <pc:docMk/>
            <pc:sldMk cId="1586973543" sldId="523"/>
            <ac:spMk id="5" creationId="{D84B77A9-8DC5-E0AC-6FE3-83347BD9652B}"/>
          </ac:spMkLst>
        </pc:spChg>
      </pc:sldChg>
      <pc:sldChg chg="modSp mod">
        <pc:chgData name="James Williams" userId="c957a50b-491f-4d94-b4bc-52aca3e2340d" providerId="ADAL" clId="{A76475D7-4839-480B-9D17-758E6DFC1181}" dt="2023-05-21T07:43:33.666" v="2541" actId="20577"/>
        <pc:sldMkLst>
          <pc:docMk/>
          <pc:sldMk cId="153727739" sldId="524"/>
        </pc:sldMkLst>
        <pc:spChg chg="mod">
          <ac:chgData name="James Williams" userId="c957a50b-491f-4d94-b4bc-52aca3e2340d" providerId="ADAL" clId="{A76475D7-4839-480B-9D17-758E6DFC1181}" dt="2023-05-21T07:43:18.273" v="2536" actId="14100"/>
          <ac:spMkLst>
            <pc:docMk/>
            <pc:sldMk cId="153727739" sldId="524"/>
            <ac:spMk id="2" creationId="{C0A2A4EB-398C-90E3-3E0C-46D41577687E}"/>
          </ac:spMkLst>
        </pc:spChg>
        <pc:spChg chg="mod">
          <ac:chgData name="James Williams" userId="c957a50b-491f-4d94-b4bc-52aca3e2340d" providerId="ADAL" clId="{A76475D7-4839-480B-9D17-758E6DFC1181}" dt="2023-05-21T07:43:33.666" v="2541" actId="20577"/>
          <ac:spMkLst>
            <pc:docMk/>
            <pc:sldMk cId="153727739" sldId="524"/>
            <ac:spMk id="3" creationId="{687564BB-F9FC-E68A-8787-F8C8E2D8E5CC}"/>
          </ac:spMkLst>
        </pc:spChg>
      </pc:sldChg>
      <pc:sldChg chg="modSp mod">
        <pc:chgData name="James Williams" userId="c957a50b-491f-4d94-b4bc-52aca3e2340d" providerId="ADAL" clId="{A76475D7-4839-480B-9D17-758E6DFC1181}" dt="2023-05-18T15:38:29.164" v="2100" actId="20577"/>
        <pc:sldMkLst>
          <pc:docMk/>
          <pc:sldMk cId="1408233258" sldId="525"/>
        </pc:sldMkLst>
        <pc:spChg chg="mod">
          <ac:chgData name="James Williams" userId="c957a50b-491f-4d94-b4bc-52aca3e2340d" providerId="ADAL" clId="{A76475D7-4839-480B-9D17-758E6DFC1181}" dt="2023-05-18T15:38:29.164" v="2100" actId="20577"/>
          <ac:spMkLst>
            <pc:docMk/>
            <pc:sldMk cId="1408233258" sldId="525"/>
            <ac:spMk id="3" creationId="{687564BB-F9FC-E68A-8787-F8C8E2D8E5CC}"/>
          </ac:spMkLst>
        </pc:spChg>
      </pc:sldChg>
      <pc:sldChg chg="modSp mod">
        <pc:chgData name="James Williams" userId="c957a50b-491f-4d94-b4bc-52aca3e2340d" providerId="ADAL" clId="{A76475D7-4839-480B-9D17-758E6DFC1181}" dt="2023-05-18T15:40:19.413" v="2124" actId="403"/>
        <pc:sldMkLst>
          <pc:docMk/>
          <pc:sldMk cId="3681745356" sldId="526"/>
        </pc:sldMkLst>
        <pc:spChg chg="mod">
          <ac:chgData name="James Williams" userId="c957a50b-491f-4d94-b4bc-52aca3e2340d" providerId="ADAL" clId="{A76475D7-4839-480B-9D17-758E6DFC1181}" dt="2023-05-18T15:40:19.413" v="2124" actId="403"/>
          <ac:spMkLst>
            <pc:docMk/>
            <pc:sldMk cId="3681745356" sldId="526"/>
            <ac:spMk id="3" creationId="{687564BB-F9FC-E68A-8787-F8C8E2D8E5CC}"/>
          </ac:spMkLst>
        </pc:spChg>
      </pc:sldChg>
      <pc:sldChg chg="modSp mod">
        <pc:chgData name="James Williams" userId="c957a50b-491f-4d94-b4bc-52aca3e2340d" providerId="ADAL" clId="{A76475D7-4839-480B-9D17-758E6DFC1181}" dt="2023-05-23T11:34:53.760" v="2715" actId="20577"/>
        <pc:sldMkLst>
          <pc:docMk/>
          <pc:sldMk cId="723760920" sldId="529"/>
        </pc:sldMkLst>
        <pc:spChg chg="mod">
          <ac:chgData name="James Williams" userId="c957a50b-491f-4d94-b4bc-52aca3e2340d" providerId="ADAL" clId="{A76475D7-4839-480B-9D17-758E6DFC1181}" dt="2023-05-23T11:34:53.760" v="2715" actId="20577"/>
          <ac:spMkLst>
            <pc:docMk/>
            <pc:sldMk cId="723760920" sldId="529"/>
            <ac:spMk id="3" creationId="{5A3B2E0A-3E55-BC80-A7AB-BA0417B46A04}"/>
          </ac:spMkLst>
        </pc:spChg>
      </pc:sldChg>
      <pc:sldChg chg="modSp mod">
        <pc:chgData name="James Williams" userId="c957a50b-491f-4d94-b4bc-52aca3e2340d" providerId="ADAL" clId="{A76475D7-4839-480B-9D17-758E6DFC1181}" dt="2023-05-23T07:55:08.447" v="2570" actId="6549"/>
        <pc:sldMkLst>
          <pc:docMk/>
          <pc:sldMk cId="2849612269" sldId="530"/>
        </pc:sldMkLst>
        <pc:spChg chg="mod">
          <ac:chgData name="James Williams" userId="c957a50b-491f-4d94-b4bc-52aca3e2340d" providerId="ADAL" clId="{A76475D7-4839-480B-9D17-758E6DFC1181}" dt="2023-05-18T13:37:38.400" v="411" actId="1076"/>
          <ac:spMkLst>
            <pc:docMk/>
            <pc:sldMk cId="2849612269" sldId="530"/>
            <ac:spMk id="2" creationId="{3A4CF858-4451-81DF-15A4-8FD42795D0DD}"/>
          </ac:spMkLst>
        </pc:spChg>
        <pc:spChg chg="mod">
          <ac:chgData name="James Williams" userId="c957a50b-491f-4d94-b4bc-52aca3e2340d" providerId="ADAL" clId="{A76475D7-4839-480B-9D17-758E6DFC1181}" dt="2023-05-23T07:55:08.447" v="2570" actId="6549"/>
          <ac:spMkLst>
            <pc:docMk/>
            <pc:sldMk cId="2849612269" sldId="530"/>
            <ac:spMk id="3" creationId="{2365D468-1417-8D2A-445B-589E673AD731}"/>
          </ac:spMkLst>
        </pc:spChg>
      </pc:sldChg>
      <pc:sldChg chg="del">
        <pc:chgData name="James Williams" userId="c957a50b-491f-4d94-b4bc-52aca3e2340d" providerId="ADAL" clId="{A76475D7-4839-480B-9D17-758E6DFC1181}" dt="2023-05-18T13:21:02.864" v="209" actId="2696"/>
        <pc:sldMkLst>
          <pc:docMk/>
          <pc:sldMk cId="3407206997" sldId="531"/>
        </pc:sldMkLst>
      </pc:sldChg>
      <pc:sldChg chg="del">
        <pc:chgData name="James Williams" userId="c957a50b-491f-4d94-b4bc-52aca3e2340d" providerId="ADAL" clId="{A76475D7-4839-480B-9D17-758E6DFC1181}" dt="2023-05-18T13:21:02.864" v="209" actId="2696"/>
        <pc:sldMkLst>
          <pc:docMk/>
          <pc:sldMk cId="1134092979" sldId="532"/>
        </pc:sldMkLst>
      </pc:sldChg>
      <pc:sldChg chg="modSp mod">
        <pc:chgData name="James Williams" userId="c957a50b-491f-4d94-b4bc-52aca3e2340d" providerId="ADAL" clId="{A76475D7-4839-480B-9D17-758E6DFC1181}" dt="2023-05-18T15:46:08.266" v="2190" actId="113"/>
        <pc:sldMkLst>
          <pc:docMk/>
          <pc:sldMk cId="2208398959" sldId="533"/>
        </pc:sldMkLst>
        <pc:spChg chg="mod">
          <ac:chgData name="James Williams" userId="c957a50b-491f-4d94-b4bc-52aca3e2340d" providerId="ADAL" clId="{A76475D7-4839-480B-9D17-758E6DFC1181}" dt="2023-05-18T15:46:08.266" v="2190" actId="113"/>
          <ac:spMkLst>
            <pc:docMk/>
            <pc:sldMk cId="2208398959" sldId="533"/>
            <ac:spMk id="4" creationId="{FA6C8671-D566-4BD7-BE9E-C2D357E78D35}"/>
          </ac:spMkLst>
        </pc:spChg>
      </pc:sldChg>
      <pc:sldChg chg="modSp add mod modNotesTx">
        <pc:chgData name="James Williams" userId="c957a50b-491f-4d94-b4bc-52aca3e2340d" providerId="ADAL" clId="{A76475D7-4839-480B-9D17-758E6DFC1181}" dt="2023-05-18T13:25:29.287" v="261" actId="20577"/>
        <pc:sldMkLst>
          <pc:docMk/>
          <pc:sldMk cId="4033799117" sldId="542"/>
        </pc:sldMkLst>
        <pc:spChg chg="mod">
          <ac:chgData name="James Williams" userId="c957a50b-491f-4d94-b4bc-52aca3e2340d" providerId="ADAL" clId="{A76475D7-4839-480B-9D17-758E6DFC1181}" dt="2023-05-18T13:24:35.583" v="251" actId="113"/>
          <ac:spMkLst>
            <pc:docMk/>
            <pc:sldMk cId="4033799117" sldId="542"/>
            <ac:spMk id="2" creationId="{879C4539-B374-44C3-BF74-E2700584EAC7}"/>
          </ac:spMkLst>
        </pc:spChg>
        <pc:spChg chg="mod">
          <ac:chgData name="James Williams" userId="c957a50b-491f-4d94-b4bc-52aca3e2340d" providerId="ADAL" clId="{A76475D7-4839-480B-9D17-758E6DFC1181}" dt="2023-05-18T13:25:11.286" v="258" actId="115"/>
          <ac:spMkLst>
            <pc:docMk/>
            <pc:sldMk cId="4033799117" sldId="542"/>
            <ac:spMk id="3" creationId="{D413427D-D21B-42D8-9002-D02A6D4A4779}"/>
          </ac:spMkLst>
        </pc:spChg>
      </pc:sldChg>
      <pc:sldChg chg="addSp delSp modSp add mod setBg">
        <pc:chgData name="James Williams" userId="c957a50b-491f-4d94-b4bc-52aca3e2340d" providerId="ADAL" clId="{A76475D7-4839-480B-9D17-758E6DFC1181}" dt="2023-05-18T14:07:06.138" v="857" actId="20577"/>
        <pc:sldMkLst>
          <pc:docMk/>
          <pc:sldMk cId="17057116" sldId="543"/>
        </pc:sldMkLst>
        <pc:spChg chg="mod ord">
          <ac:chgData name="James Williams" userId="c957a50b-491f-4d94-b4bc-52aca3e2340d" providerId="ADAL" clId="{A76475D7-4839-480B-9D17-758E6DFC1181}" dt="2023-05-18T14:03:48.511" v="759" actId="14100"/>
          <ac:spMkLst>
            <pc:docMk/>
            <pc:sldMk cId="17057116" sldId="543"/>
            <ac:spMk id="2" creationId="{66FCD7BC-F577-457E-BDBD-C25604B5C1D4}"/>
          </ac:spMkLst>
        </pc:spChg>
        <pc:spChg chg="mod ord">
          <ac:chgData name="James Williams" userId="c957a50b-491f-4d94-b4bc-52aca3e2340d" providerId="ADAL" clId="{A76475D7-4839-480B-9D17-758E6DFC1181}" dt="2023-05-18T14:07:06.138" v="857" actId="20577"/>
          <ac:spMkLst>
            <pc:docMk/>
            <pc:sldMk cId="17057116" sldId="543"/>
            <ac:spMk id="3" creationId="{8E8655F1-DDF3-444E-B2EE-513B9B64ECDC}"/>
          </ac:spMkLst>
        </pc:spChg>
        <pc:spChg chg="add del">
          <ac:chgData name="James Williams" userId="c957a50b-491f-4d94-b4bc-52aca3e2340d" providerId="ADAL" clId="{A76475D7-4839-480B-9D17-758E6DFC1181}" dt="2023-05-18T14:01:17.258" v="720" actId="26606"/>
          <ac:spMkLst>
            <pc:docMk/>
            <pc:sldMk cId="17057116" sldId="543"/>
            <ac:spMk id="5" creationId="{047BFA19-D45E-416B-A404-7AF2F3F27017}"/>
          </ac:spMkLst>
        </pc:spChg>
        <pc:spChg chg="add del">
          <ac:chgData name="James Williams" userId="c957a50b-491f-4d94-b4bc-52aca3e2340d" providerId="ADAL" clId="{A76475D7-4839-480B-9D17-758E6DFC1181}" dt="2023-05-18T14:03:16.689" v="747" actId="26606"/>
          <ac:spMkLst>
            <pc:docMk/>
            <pc:sldMk cId="17057116" sldId="543"/>
            <ac:spMk id="7" creationId="{04812C46-200A-4DEB-A05E-3ED6C68C2387}"/>
          </ac:spMkLst>
        </pc:spChg>
        <pc:spChg chg="add del">
          <ac:chgData name="James Williams" userId="c957a50b-491f-4d94-b4bc-52aca3e2340d" providerId="ADAL" clId="{A76475D7-4839-480B-9D17-758E6DFC1181}" dt="2023-05-18T14:01:17.258" v="720" actId="26606"/>
          <ac:spMkLst>
            <pc:docMk/>
            <pc:sldMk cId="17057116" sldId="543"/>
            <ac:spMk id="8" creationId="{DAF1966E-FD40-4A4A-B61B-C4DF7FA05F06}"/>
          </ac:spMkLst>
        </pc:spChg>
        <pc:spChg chg="add del">
          <ac:chgData name="James Williams" userId="c957a50b-491f-4d94-b4bc-52aca3e2340d" providerId="ADAL" clId="{A76475D7-4839-480B-9D17-758E6DFC1181}" dt="2023-05-18T14:02:58.638" v="745" actId="26606"/>
          <ac:spMkLst>
            <pc:docMk/>
            <pc:sldMk cId="17057116" sldId="543"/>
            <ac:spMk id="9" creationId="{04812C46-200A-4DEB-A05E-3ED6C68C2387}"/>
          </ac:spMkLst>
        </pc:spChg>
        <pc:spChg chg="add del">
          <ac:chgData name="James Williams" userId="c957a50b-491f-4d94-b4bc-52aca3e2340d" providerId="ADAL" clId="{A76475D7-4839-480B-9D17-758E6DFC1181}" dt="2023-05-18T14:02:58.638" v="745" actId="26606"/>
          <ac:spMkLst>
            <pc:docMk/>
            <pc:sldMk cId="17057116" sldId="543"/>
            <ac:spMk id="11" creationId="{D1EA859B-E555-4109-94F3-6700E046E008}"/>
          </ac:spMkLst>
        </pc:spChg>
        <pc:spChg chg="add del">
          <ac:chgData name="James Williams" userId="c957a50b-491f-4d94-b4bc-52aca3e2340d" providerId="ADAL" clId="{A76475D7-4839-480B-9D17-758E6DFC1181}" dt="2023-05-18T14:01:17.258" v="720" actId="26606"/>
          <ac:spMkLst>
            <pc:docMk/>
            <pc:sldMk cId="17057116" sldId="543"/>
            <ac:spMk id="12" creationId="{8E0105E7-23DB-4CF2-8258-FF47C7620F6E}"/>
          </ac:spMkLst>
        </pc:spChg>
        <pc:spChg chg="add del">
          <ac:chgData name="James Williams" userId="c957a50b-491f-4d94-b4bc-52aca3e2340d" providerId="ADAL" clId="{A76475D7-4839-480B-9D17-758E6DFC1181}" dt="2023-05-18T14:01:17.258" v="720" actId="26606"/>
          <ac:spMkLst>
            <pc:docMk/>
            <pc:sldMk cId="17057116" sldId="543"/>
            <ac:spMk id="14" creationId="{074B4F7D-14B2-478B-8BF5-01E4E0C5D263}"/>
          </ac:spMkLst>
        </pc:spChg>
        <pc:spChg chg="add del">
          <ac:chgData name="James Williams" userId="c957a50b-491f-4d94-b4bc-52aca3e2340d" providerId="ADAL" clId="{A76475D7-4839-480B-9D17-758E6DFC1181}" dt="2023-05-18T14:03:16.689" v="747" actId="26606"/>
          <ac:spMkLst>
            <pc:docMk/>
            <pc:sldMk cId="17057116" sldId="543"/>
            <ac:spMk id="15" creationId="{D1EA859B-E555-4109-94F3-6700E046E008}"/>
          </ac:spMkLst>
        </pc:spChg>
        <pc:spChg chg="add">
          <ac:chgData name="James Williams" userId="c957a50b-491f-4d94-b4bc-52aca3e2340d" providerId="ADAL" clId="{A76475D7-4839-480B-9D17-758E6DFC1181}" dt="2023-05-18T14:03:16.703" v="748" actId="26606"/>
          <ac:spMkLst>
            <pc:docMk/>
            <pc:sldMk cId="17057116" sldId="543"/>
            <ac:spMk id="17" creationId="{081EA652-8C6A-4E69-BEB9-170809474553}"/>
          </ac:spMkLst>
        </pc:spChg>
        <pc:spChg chg="add">
          <ac:chgData name="James Williams" userId="c957a50b-491f-4d94-b4bc-52aca3e2340d" providerId="ADAL" clId="{A76475D7-4839-480B-9D17-758E6DFC1181}" dt="2023-05-18T14:03:16.703" v="748" actId="26606"/>
          <ac:spMkLst>
            <pc:docMk/>
            <pc:sldMk cId="17057116" sldId="543"/>
            <ac:spMk id="18" creationId="{5298780A-33B9-4EA2-8F67-DE68AD62841B}"/>
          </ac:spMkLst>
        </pc:spChg>
        <pc:spChg chg="add">
          <ac:chgData name="James Williams" userId="c957a50b-491f-4d94-b4bc-52aca3e2340d" providerId="ADAL" clId="{A76475D7-4839-480B-9D17-758E6DFC1181}" dt="2023-05-18T14:03:16.703" v="748" actId="26606"/>
          <ac:spMkLst>
            <pc:docMk/>
            <pc:sldMk cId="17057116" sldId="543"/>
            <ac:spMk id="19" creationId="{7F488E8B-4E1E-4402-8935-D4E6C02615C7}"/>
          </ac:spMkLst>
        </pc:spChg>
        <pc:picChg chg="del mod">
          <ac:chgData name="James Williams" userId="c957a50b-491f-4d94-b4bc-52aca3e2340d" providerId="ADAL" clId="{A76475D7-4839-480B-9D17-758E6DFC1181}" dt="2023-05-18T13:36:47.741" v="395" actId="478"/>
          <ac:picMkLst>
            <pc:docMk/>
            <pc:sldMk cId="17057116" sldId="543"/>
            <ac:picMk id="6" creationId="{1FB8130E-51DA-4CBD-84EA-AFD4843542B7}"/>
          </ac:picMkLst>
        </pc:picChg>
        <pc:picChg chg="del">
          <ac:chgData name="James Williams" userId="c957a50b-491f-4d94-b4bc-52aca3e2340d" providerId="ADAL" clId="{A76475D7-4839-480B-9D17-758E6DFC1181}" dt="2023-05-18T13:36:49.724" v="396" actId="478"/>
          <ac:picMkLst>
            <pc:docMk/>
            <pc:sldMk cId="17057116" sldId="543"/>
            <ac:picMk id="10" creationId="{F10700EC-D72B-407E-A77B-A2D7B311A211}"/>
          </ac:picMkLst>
        </pc:picChg>
        <pc:picChg chg="add del">
          <ac:chgData name="James Williams" userId="c957a50b-491f-4d94-b4bc-52aca3e2340d" providerId="ADAL" clId="{A76475D7-4839-480B-9D17-758E6DFC1181}" dt="2023-05-18T14:03:16.689" v="747" actId="26606"/>
          <ac:picMkLst>
            <pc:docMk/>
            <pc:sldMk cId="17057116" sldId="543"/>
            <ac:picMk id="13" creationId="{DC71A7EC-2F00-E4D0-669E-D32AB8989D1C}"/>
          </ac:picMkLst>
        </pc:picChg>
        <pc:picChg chg="add del mod ord">
          <ac:chgData name="James Williams" userId="c957a50b-491f-4d94-b4bc-52aca3e2340d" providerId="ADAL" clId="{A76475D7-4839-480B-9D17-758E6DFC1181}" dt="2023-05-18T14:02:58.638" v="745" actId="26606"/>
          <ac:picMkLst>
            <pc:docMk/>
            <pc:sldMk cId="17057116" sldId="543"/>
            <ac:picMk id="16" creationId="{CF04129A-8531-95DF-48B1-D9A38E8E9D18}"/>
          </ac:picMkLst>
        </pc:picChg>
      </pc:sldChg>
      <pc:sldChg chg="modSp add del mod">
        <pc:chgData name="James Williams" userId="c957a50b-491f-4d94-b4bc-52aca3e2340d" providerId="ADAL" clId="{A76475D7-4839-480B-9D17-758E6DFC1181}" dt="2023-05-18T13:33:13.249" v="302" actId="2696"/>
        <pc:sldMkLst>
          <pc:docMk/>
          <pc:sldMk cId="2322154486" sldId="543"/>
        </pc:sldMkLst>
        <pc:spChg chg="mod">
          <ac:chgData name="James Williams" userId="c957a50b-491f-4d94-b4bc-52aca3e2340d" providerId="ADAL" clId="{A76475D7-4839-480B-9D17-758E6DFC1181}" dt="2023-05-18T13:33:10.040" v="301" actId="27636"/>
          <ac:spMkLst>
            <pc:docMk/>
            <pc:sldMk cId="2322154486" sldId="543"/>
            <ac:spMk id="3" creationId="{A91C4919-5DC3-4D06-A1B5-0EF4CF0A7C92}"/>
          </ac:spMkLst>
        </pc:spChg>
      </pc:sldChg>
      <pc:sldChg chg="addSp delSp modSp add mod">
        <pc:chgData name="James Williams" userId="c957a50b-491f-4d94-b4bc-52aca3e2340d" providerId="ADAL" clId="{A76475D7-4839-480B-9D17-758E6DFC1181}" dt="2023-05-23T08:44:50.700" v="2635" actId="5793"/>
        <pc:sldMkLst>
          <pc:docMk/>
          <pc:sldMk cId="3838680735" sldId="544"/>
        </pc:sldMkLst>
        <pc:spChg chg="del">
          <ac:chgData name="James Williams" userId="c957a50b-491f-4d94-b4bc-52aca3e2340d" providerId="ADAL" clId="{A76475D7-4839-480B-9D17-758E6DFC1181}" dt="2023-05-18T14:07:22.763" v="858" actId="478"/>
          <ac:spMkLst>
            <pc:docMk/>
            <pc:sldMk cId="3838680735" sldId="544"/>
            <ac:spMk id="3" creationId="{8E8655F1-DDF3-444E-B2EE-513B9B64ECDC}"/>
          </ac:spMkLst>
        </pc:spChg>
        <pc:spChg chg="add del mod">
          <ac:chgData name="James Williams" userId="c957a50b-491f-4d94-b4bc-52aca3e2340d" providerId="ADAL" clId="{A76475D7-4839-480B-9D17-758E6DFC1181}" dt="2023-05-18T14:07:36.393" v="859" actId="3680"/>
          <ac:spMkLst>
            <pc:docMk/>
            <pc:sldMk cId="3838680735" sldId="544"/>
            <ac:spMk id="5" creationId="{6546A27E-1C1E-6540-1C73-28FF75A73681}"/>
          </ac:spMkLst>
        </pc:spChg>
        <pc:graphicFrameChg chg="add mod ord modGraphic">
          <ac:chgData name="James Williams" userId="c957a50b-491f-4d94-b4bc-52aca3e2340d" providerId="ADAL" clId="{A76475D7-4839-480B-9D17-758E6DFC1181}" dt="2023-05-23T08:44:50.700" v="2635" actId="5793"/>
          <ac:graphicFrameMkLst>
            <pc:docMk/>
            <pc:sldMk cId="3838680735" sldId="544"/>
            <ac:graphicFrameMk id="6" creationId="{7FCB4598-5632-9F34-6FBC-5DA3A678E351}"/>
          </ac:graphicFrameMkLst>
        </pc:graphicFrameChg>
      </pc:sldChg>
      <pc:sldChg chg="addSp delSp modSp add mod">
        <pc:chgData name="James Williams" userId="c957a50b-491f-4d94-b4bc-52aca3e2340d" providerId="ADAL" clId="{A76475D7-4839-480B-9D17-758E6DFC1181}" dt="2023-05-21T07:20:21.116" v="2466" actId="1076"/>
        <pc:sldMkLst>
          <pc:docMk/>
          <pc:sldMk cId="445051000" sldId="545"/>
        </pc:sldMkLst>
        <pc:spChg chg="mod">
          <ac:chgData name="James Williams" userId="c957a50b-491f-4d94-b4bc-52aca3e2340d" providerId="ADAL" clId="{A76475D7-4839-480B-9D17-758E6DFC1181}" dt="2023-05-21T07:19:43.976" v="2459" actId="20577"/>
          <ac:spMkLst>
            <pc:docMk/>
            <pc:sldMk cId="445051000" sldId="545"/>
            <ac:spMk id="2" creationId="{C0A2A4EB-398C-90E3-3E0C-46D41577687E}"/>
          </ac:spMkLst>
        </pc:spChg>
        <pc:spChg chg="del">
          <ac:chgData name="James Williams" userId="c957a50b-491f-4d94-b4bc-52aca3e2340d" providerId="ADAL" clId="{A76475D7-4839-480B-9D17-758E6DFC1181}" dt="2023-05-21T07:18:03.223" v="2422" actId="478"/>
          <ac:spMkLst>
            <pc:docMk/>
            <pc:sldMk cId="445051000" sldId="545"/>
            <ac:spMk id="3" creationId="{687564BB-F9FC-E68A-8787-F8C8E2D8E5CC}"/>
          </ac:spMkLst>
        </pc:spChg>
        <pc:spChg chg="add del mod">
          <ac:chgData name="James Williams" userId="c957a50b-491f-4d94-b4bc-52aca3e2340d" providerId="ADAL" clId="{A76475D7-4839-480B-9D17-758E6DFC1181}" dt="2023-05-21T07:18:12.056" v="2425" actId="478"/>
          <ac:spMkLst>
            <pc:docMk/>
            <pc:sldMk cId="445051000" sldId="545"/>
            <ac:spMk id="5" creationId="{C07C8860-6EE0-4543-A9D0-07FB96172BD3}"/>
          </ac:spMkLst>
        </pc:spChg>
        <pc:spChg chg="del">
          <ac:chgData name="James Williams" userId="c957a50b-491f-4d94-b4bc-52aca3e2340d" providerId="ADAL" clId="{A76475D7-4839-480B-9D17-758E6DFC1181}" dt="2023-05-21T07:18:59.106" v="2431" actId="478"/>
          <ac:spMkLst>
            <pc:docMk/>
            <pc:sldMk cId="445051000" sldId="545"/>
            <ac:spMk id="8" creationId="{901E9E95-8BF2-E41D-244E-257A9FFD8699}"/>
          </ac:spMkLst>
        </pc:spChg>
        <pc:spChg chg="mod">
          <ac:chgData name="James Williams" userId="c957a50b-491f-4d94-b4bc-52aca3e2340d" providerId="ADAL" clId="{A76475D7-4839-480B-9D17-758E6DFC1181}" dt="2023-05-21T07:19:19.764" v="2438" actId="1076"/>
          <ac:spMkLst>
            <pc:docMk/>
            <pc:sldMk cId="445051000" sldId="545"/>
            <ac:spMk id="13" creationId="{F6485B0B-ABAF-A306-4130-8054EDE70BCD}"/>
          </ac:spMkLst>
        </pc:spChg>
        <pc:spChg chg="del">
          <ac:chgData name="James Williams" userId="c957a50b-491f-4d94-b4bc-52aca3e2340d" providerId="ADAL" clId="{A76475D7-4839-480B-9D17-758E6DFC1181}" dt="2023-05-21T07:18:59.696" v="2433" actId="478"/>
          <ac:spMkLst>
            <pc:docMk/>
            <pc:sldMk cId="445051000" sldId="545"/>
            <ac:spMk id="17" creationId="{4CE9E739-3BB8-0DAB-B9E5-D1E87B8B5888}"/>
          </ac:spMkLst>
        </pc:spChg>
        <pc:picChg chg="del">
          <ac:chgData name="James Williams" userId="c957a50b-491f-4d94-b4bc-52aca3e2340d" providerId="ADAL" clId="{A76475D7-4839-480B-9D17-758E6DFC1181}" dt="2023-05-21T07:18:59.106" v="2431" actId="478"/>
          <ac:picMkLst>
            <pc:docMk/>
            <pc:sldMk cId="445051000" sldId="545"/>
            <ac:picMk id="6" creationId="{60E41FFB-0F9F-9935-490B-D921CF17F9CF}"/>
          </ac:picMkLst>
        </pc:picChg>
        <pc:picChg chg="add mod">
          <ac:chgData name="James Williams" userId="c957a50b-491f-4d94-b4bc-52aca3e2340d" providerId="ADAL" clId="{A76475D7-4839-480B-9D17-758E6DFC1181}" dt="2023-05-21T07:18:53.200" v="2430" actId="1076"/>
          <ac:picMkLst>
            <pc:docMk/>
            <pc:sldMk cId="445051000" sldId="545"/>
            <ac:picMk id="9" creationId="{2C7631C0-4962-517D-077C-A3BDB9C85D27}"/>
          </ac:picMkLst>
        </pc:picChg>
        <pc:picChg chg="add mod">
          <ac:chgData name="James Williams" userId="c957a50b-491f-4d94-b4bc-52aca3e2340d" providerId="ADAL" clId="{A76475D7-4839-480B-9D17-758E6DFC1181}" dt="2023-05-21T07:20:21.116" v="2466" actId="1076"/>
          <ac:picMkLst>
            <pc:docMk/>
            <pc:sldMk cId="445051000" sldId="545"/>
            <ac:picMk id="11" creationId="{5A06A4BD-5327-0805-BEB6-9281C3ED769A}"/>
          </ac:picMkLst>
        </pc:picChg>
        <pc:picChg chg="mod">
          <ac:chgData name="James Williams" userId="c957a50b-491f-4d94-b4bc-52aca3e2340d" providerId="ADAL" clId="{A76475D7-4839-480B-9D17-758E6DFC1181}" dt="2023-05-21T07:19:15.468" v="2437" actId="1076"/>
          <ac:picMkLst>
            <pc:docMk/>
            <pc:sldMk cId="445051000" sldId="545"/>
            <ac:picMk id="12" creationId="{3433FFFA-A8A6-81CE-0113-AA0B4515459F}"/>
          </ac:picMkLst>
        </pc:picChg>
        <pc:picChg chg="del mod">
          <ac:chgData name="James Williams" userId="c957a50b-491f-4d94-b4bc-52aca3e2340d" providerId="ADAL" clId="{A76475D7-4839-480B-9D17-758E6DFC1181}" dt="2023-05-21T07:18:59.696" v="2433" actId="478"/>
          <ac:picMkLst>
            <pc:docMk/>
            <pc:sldMk cId="445051000" sldId="545"/>
            <ac:picMk id="15" creationId="{9C4B73B3-00A6-F74E-3B8A-CD71B5F97532}"/>
          </ac:picMkLst>
        </pc:picChg>
      </pc:sldChg>
      <pc:sldChg chg="add">
        <pc:chgData name="James Williams" userId="c957a50b-491f-4d94-b4bc-52aca3e2340d" providerId="ADAL" clId="{A76475D7-4839-480B-9D17-758E6DFC1181}" dt="2023-05-23T07:55:18.924" v="2571"/>
        <pc:sldMkLst>
          <pc:docMk/>
          <pc:sldMk cId="1515103783" sldId="546"/>
        </pc:sldMkLst>
      </pc:sldChg>
      <pc:sldChg chg="delSp modSp new mod">
        <pc:chgData name="James Williams" userId="c957a50b-491f-4d94-b4bc-52aca3e2340d" providerId="ADAL" clId="{A76475D7-4839-480B-9D17-758E6DFC1181}" dt="2023-05-23T11:28:16.871" v="2680" actId="20577"/>
        <pc:sldMkLst>
          <pc:docMk/>
          <pc:sldMk cId="3068842321" sldId="547"/>
        </pc:sldMkLst>
        <pc:spChg chg="mod">
          <ac:chgData name="James Williams" userId="c957a50b-491f-4d94-b4bc-52aca3e2340d" providerId="ADAL" clId="{A76475D7-4839-480B-9D17-758E6DFC1181}" dt="2023-05-23T11:28:16.871" v="2680" actId="20577"/>
          <ac:spMkLst>
            <pc:docMk/>
            <pc:sldMk cId="3068842321" sldId="547"/>
            <ac:spMk id="2" creationId="{AC2B3524-AC7D-BA8F-E163-300B73881A17}"/>
          </ac:spMkLst>
        </pc:spChg>
        <pc:spChg chg="del mod">
          <ac:chgData name="James Williams" userId="c957a50b-491f-4d94-b4bc-52aca3e2340d" providerId="ADAL" clId="{A76475D7-4839-480B-9D17-758E6DFC1181}" dt="2023-05-23T11:28:14.682" v="2676" actId="478"/>
          <ac:spMkLst>
            <pc:docMk/>
            <pc:sldMk cId="3068842321" sldId="547"/>
            <ac:spMk id="3" creationId="{10F33105-DA24-0BAC-F685-0CB5CA567C9E}"/>
          </ac:spMkLst>
        </pc:spChg>
      </pc:sldChg>
    </pc:docChg>
  </pc:docChgLst>
  <pc:docChgLst>
    <pc:chgData name="James Williams" userId="c957a50b-491f-4d94-b4bc-52aca3e2340d" providerId="ADAL" clId="{B6B525BD-48F0-45D4-A48B-CD5FA58C2FA6}"/>
    <pc:docChg chg="undo custSel modSld">
      <pc:chgData name="James Williams" userId="c957a50b-491f-4d94-b4bc-52aca3e2340d" providerId="ADAL" clId="{B6B525BD-48F0-45D4-A48B-CD5FA58C2FA6}" dt="2022-09-29T10:30:19.083" v="56" actId="27636"/>
      <pc:docMkLst>
        <pc:docMk/>
      </pc:docMkLst>
      <pc:sldChg chg="modSp mod">
        <pc:chgData name="James Williams" userId="c957a50b-491f-4d94-b4bc-52aca3e2340d" providerId="ADAL" clId="{B6B525BD-48F0-45D4-A48B-CD5FA58C2FA6}" dt="2022-09-29T10:30:19.083" v="56" actId="27636"/>
        <pc:sldMkLst>
          <pc:docMk/>
          <pc:sldMk cId="2849612269" sldId="530"/>
        </pc:sldMkLst>
        <pc:spChg chg="mod">
          <ac:chgData name="James Williams" userId="c957a50b-491f-4d94-b4bc-52aca3e2340d" providerId="ADAL" clId="{B6B525BD-48F0-45D4-A48B-CD5FA58C2FA6}" dt="2022-09-29T10:30:19.083" v="56" actId="27636"/>
          <ac:spMkLst>
            <pc:docMk/>
            <pc:sldMk cId="2849612269" sldId="530"/>
            <ac:spMk id="3" creationId="{2365D468-1417-8D2A-445B-589E673AD731}"/>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3046B01-02DB-47CB-8F1B-56E4B7717B2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FE4DE28-2B6A-4DBB-8309-2824DA4FEA6F}">
      <dgm:prSet custT="1"/>
      <dgm:spPr/>
      <dgm:t>
        <a:bodyPr/>
        <a:lstStyle/>
        <a:p>
          <a:pPr>
            <a:defRPr cap="all"/>
          </a:pPr>
          <a:r>
            <a:rPr lang="en-GB" sz="2800" b="1" dirty="0"/>
            <a:t>Task 1: IEEE Referencing &amp; employability skills</a:t>
          </a:r>
          <a:r>
            <a:rPr lang="en-GB" sz="2800" dirty="0"/>
            <a:t>.</a:t>
          </a:r>
          <a:endParaRPr lang="en-US" sz="2800" dirty="0"/>
        </a:p>
      </dgm:t>
    </dgm:pt>
    <dgm:pt modelId="{45DA9D75-0267-4099-B6AA-2F1D522C9076}" type="parTrans" cxnId="{2067A3CD-3C57-404A-ACCF-1BC704B27DCB}">
      <dgm:prSet/>
      <dgm:spPr/>
      <dgm:t>
        <a:bodyPr/>
        <a:lstStyle/>
        <a:p>
          <a:endParaRPr lang="en-US" sz="3200"/>
        </a:p>
      </dgm:t>
    </dgm:pt>
    <dgm:pt modelId="{C9DC3C77-D0DF-42E1-B534-9CFBB82724A9}" type="sibTrans" cxnId="{2067A3CD-3C57-404A-ACCF-1BC704B27DCB}">
      <dgm:prSet/>
      <dgm:spPr/>
      <dgm:t>
        <a:bodyPr/>
        <a:lstStyle/>
        <a:p>
          <a:endParaRPr lang="en-US"/>
        </a:p>
      </dgm:t>
    </dgm:pt>
    <dgm:pt modelId="{DB56D54D-BF63-4454-AE6E-3F38F2B0CFB0}">
      <dgm:prSet custT="1"/>
      <dgm:spPr/>
      <dgm:t>
        <a:bodyPr/>
        <a:lstStyle/>
        <a:p>
          <a:pPr>
            <a:defRPr cap="all"/>
          </a:pPr>
          <a:r>
            <a:rPr lang="en-GB" sz="2800" b="1" dirty="0"/>
            <a:t>Task 2: professional Academic poster &amp; teamworking. </a:t>
          </a:r>
          <a:endParaRPr lang="en-US" sz="2800" b="1" dirty="0"/>
        </a:p>
      </dgm:t>
    </dgm:pt>
    <dgm:pt modelId="{E01B9AFE-872C-47BA-B0A3-E155E22611FD}" type="parTrans" cxnId="{2F596CF7-3DED-4C0C-AC44-5C246E600EA0}">
      <dgm:prSet/>
      <dgm:spPr/>
      <dgm:t>
        <a:bodyPr/>
        <a:lstStyle/>
        <a:p>
          <a:endParaRPr lang="en-US" sz="3200"/>
        </a:p>
      </dgm:t>
    </dgm:pt>
    <dgm:pt modelId="{EC8799FB-F0C0-46F6-9A4C-B79611FE2789}" type="sibTrans" cxnId="{2F596CF7-3DED-4C0C-AC44-5C246E600EA0}">
      <dgm:prSet/>
      <dgm:spPr/>
      <dgm:t>
        <a:bodyPr/>
        <a:lstStyle/>
        <a:p>
          <a:endParaRPr lang="en-US" dirty="0"/>
        </a:p>
      </dgm:t>
    </dgm:pt>
    <dgm:pt modelId="{6CE3E910-516D-457F-8D67-F85D5BEE90E8}">
      <dgm:prSet custT="1"/>
      <dgm:spPr/>
      <dgm:t>
        <a:bodyPr/>
        <a:lstStyle/>
        <a:p>
          <a:pPr>
            <a:defRPr cap="all"/>
          </a:pPr>
          <a:r>
            <a:rPr lang="en-GB" sz="2800" b="1" dirty="0"/>
            <a:t>Task 3: Automatic Referencing &amp; digital collaboration.</a:t>
          </a:r>
          <a:endParaRPr lang="en-US" sz="2800" dirty="0"/>
        </a:p>
      </dgm:t>
    </dgm:pt>
    <dgm:pt modelId="{F07104A7-E067-47D7-93D4-1358C8CFE2CC}" type="parTrans" cxnId="{4E613F77-2804-4C14-AC1F-B2F68D13B970}">
      <dgm:prSet/>
      <dgm:spPr/>
      <dgm:t>
        <a:bodyPr/>
        <a:lstStyle/>
        <a:p>
          <a:endParaRPr lang="en-US" sz="3200"/>
        </a:p>
      </dgm:t>
    </dgm:pt>
    <dgm:pt modelId="{FAAFDF04-C4E9-40E0-9991-8BC70E8A3615}" type="sibTrans" cxnId="{4E613F77-2804-4C14-AC1F-B2F68D13B970}">
      <dgm:prSet/>
      <dgm:spPr/>
      <dgm:t>
        <a:bodyPr/>
        <a:lstStyle/>
        <a:p>
          <a:endParaRPr lang="en-US"/>
        </a:p>
      </dgm:t>
    </dgm:pt>
    <dgm:pt modelId="{A673CB00-95C3-4394-AC1F-AA962F8F3175}">
      <dgm:prSet custT="1"/>
      <dgm:spPr/>
      <dgm:t>
        <a:bodyPr/>
        <a:lstStyle/>
        <a:p>
          <a:pPr>
            <a:defRPr cap="all"/>
          </a:pPr>
          <a:r>
            <a:rPr lang="en-GB" sz="2800" b="1" dirty="0"/>
            <a:t>Task 4: E-Portfolio creation.</a:t>
          </a:r>
          <a:endParaRPr lang="en-US" sz="2800" dirty="0"/>
        </a:p>
      </dgm:t>
    </dgm:pt>
    <dgm:pt modelId="{ABD8B91B-90C8-4EA6-9199-5A283600C7F5}" type="parTrans" cxnId="{98D35455-023A-4B08-B1A1-B6E9FA01B98F}">
      <dgm:prSet/>
      <dgm:spPr/>
      <dgm:t>
        <a:bodyPr/>
        <a:lstStyle/>
        <a:p>
          <a:endParaRPr lang="en-US" sz="3200"/>
        </a:p>
      </dgm:t>
    </dgm:pt>
    <dgm:pt modelId="{8DBAE8F7-A9AD-4087-9F61-8F9FDADC2157}" type="sibTrans" cxnId="{98D35455-023A-4B08-B1A1-B6E9FA01B98F}">
      <dgm:prSet/>
      <dgm:spPr/>
      <dgm:t>
        <a:bodyPr/>
        <a:lstStyle/>
        <a:p>
          <a:endParaRPr lang="en-US"/>
        </a:p>
      </dgm:t>
    </dgm:pt>
    <dgm:pt modelId="{493B080D-5A0F-4FCB-81D8-DC4914D92460}" type="pres">
      <dgm:prSet presAssocID="{E3046B01-02DB-47CB-8F1B-56E4B7717B23}" presName="outerComposite" presStyleCnt="0">
        <dgm:presLayoutVars>
          <dgm:chMax val="5"/>
          <dgm:dir/>
          <dgm:resizeHandles val="exact"/>
        </dgm:presLayoutVars>
      </dgm:prSet>
      <dgm:spPr/>
    </dgm:pt>
    <dgm:pt modelId="{8A59E825-A1EB-4333-9FA4-5A5174DA2F5E}" type="pres">
      <dgm:prSet presAssocID="{E3046B01-02DB-47CB-8F1B-56E4B7717B23}" presName="dummyMaxCanvas" presStyleCnt="0">
        <dgm:presLayoutVars/>
      </dgm:prSet>
      <dgm:spPr/>
    </dgm:pt>
    <dgm:pt modelId="{40890EB6-C971-4AF8-B43E-302BE639C953}" type="pres">
      <dgm:prSet presAssocID="{E3046B01-02DB-47CB-8F1B-56E4B7717B23}" presName="FourNodes_1" presStyleLbl="node1" presStyleIdx="0" presStyleCnt="4" custScaleX="114429" custLinFactNeighborX="4943" custLinFactNeighborY="-1467">
        <dgm:presLayoutVars>
          <dgm:bulletEnabled val="1"/>
        </dgm:presLayoutVars>
      </dgm:prSet>
      <dgm:spPr/>
    </dgm:pt>
    <dgm:pt modelId="{F5FA2563-D7F5-4B4A-8E13-037B9E52F6C1}" type="pres">
      <dgm:prSet presAssocID="{E3046B01-02DB-47CB-8F1B-56E4B7717B23}" presName="FourNodes_2" presStyleLbl="node1" presStyleIdx="1" presStyleCnt="4" custScaleX="113673">
        <dgm:presLayoutVars>
          <dgm:bulletEnabled val="1"/>
        </dgm:presLayoutVars>
      </dgm:prSet>
      <dgm:spPr/>
    </dgm:pt>
    <dgm:pt modelId="{B71333A4-1EAF-4C0C-BDC0-B4B7A8A533F4}" type="pres">
      <dgm:prSet presAssocID="{E3046B01-02DB-47CB-8F1B-56E4B7717B23}" presName="FourNodes_3" presStyleLbl="node1" presStyleIdx="2" presStyleCnt="4" custScaleX="112404">
        <dgm:presLayoutVars>
          <dgm:bulletEnabled val="1"/>
        </dgm:presLayoutVars>
      </dgm:prSet>
      <dgm:spPr/>
    </dgm:pt>
    <dgm:pt modelId="{33595811-D283-4F25-83CC-ABDEEC8705B8}" type="pres">
      <dgm:prSet presAssocID="{E3046B01-02DB-47CB-8F1B-56E4B7717B23}" presName="FourNodes_4" presStyleLbl="node1" presStyleIdx="3" presStyleCnt="4" custScaleX="118385" custScaleY="98559">
        <dgm:presLayoutVars>
          <dgm:bulletEnabled val="1"/>
        </dgm:presLayoutVars>
      </dgm:prSet>
      <dgm:spPr/>
    </dgm:pt>
    <dgm:pt modelId="{A6519CBF-A0B9-4FFC-8D22-82CB7E1F3236}" type="pres">
      <dgm:prSet presAssocID="{E3046B01-02DB-47CB-8F1B-56E4B7717B23}" presName="FourConn_1-2" presStyleLbl="fgAccFollowNode1" presStyleIdx="0" presStyleCnt="3" custScaleX="127336" custScaleY="123323">
        <dgm:presLayoutVars>
          <dgm:bulletEnabled val="1"/>
        </dgm:presLayoutVars>
      </dgm:prSet>
      <dgm:spPr/>
    </dgm:pt>
    <dgm:pt modelId="{5F7A84D7-EE63-4130-950D-7E0CD1AF328D}" type="pres">
      <dgm:prSet presAssocID="{E3046B01-02DB-47CB-8F1B-56E4B7717B23}" presName="FourConn_2-3" presStyleLbl="fgAccFollowNode1" presStyleIdx="1" presStyleCnt="3" custScaleX="127141" custScaleY="120762">
        <dgm:presLayoutVars>
          <dgm:bulletEnabled val="1"/>
        </dgm:presLayoutVars>
      </dgm:prSet>
      <dgm:spPr/>
    </dgm:pt>
    <dgm:pt modelId="{C7B8A07E-B374-4842-AF47-28B20DFB45C6}" type="pres">
      <dgm:prSet presAssocID="{E3046B01-02DB-47CB-8F1B-56E4B7717B23}" presName="FourConn_3-4" presStyleLbl="fgAccFollowNode1" presStyleIdx="2" presStyleCnt="3" custScaleX="124356" custScaleY="109174">
        <dgm:presLayoutVars>
          <dgm:bulletEnabled val="1"/>
        </dgm:presLayoutVars>
      </dgm:prSet>
      <dgm:spPr/>
    </dgm:pt>
    <dgm:pt modelId="{FA343416-A1D7-42B4-9431-C4A9EF5E4533}" type="pres">
      <dgm:prSet presAssocID="{E3046B01-02DB-47CB-8F1B-56E4B7717B23}" presName="FourNodes_1_text" presStyleLbl="node1" presStyleIdx="3" presStyleCnt="4">
        <dgm:presLayoutVars>
          <dgm:bulletEnabled val="1"/>
        </dgm:presLayoutVars>
      </dgm:prSet>
      <dgm:spPr/>
    </dgm:pt>
    <dgm:pt modelId="{785BDFCC-000C-44BF-9AE8-0FB7D649F86D}" type="pres">
      <dgm:prSet presAssocID="{E3046B01-02DB-47CB-8F1B-56E4B7717B23}" presName="FourNodes_2_text" presStyleLbl="node1" presStyleIdx="3" presStyleCnt="4">
        <dgm:presLayoutVars>
          <dgm:bulletEnabled val="1"/>
        </dgm:presLayoutVars>
      </dgm:prSet>
      <dgm:spPr/>
    </dgm:pt>
    <dgm:pt modelId="{320231E9-CE7D-465A-BCE7-14DF6E534F57}" type="pres">
      <dgm:prSet presAssocID="{E3046B01-02DB-47CB-8F1B-56E4B7717B23}" presName="FourNodes_3_text" presStyleLbl="node1" presStyleIdx="3" presStyleCnt="4">
        <dgm:presLayoutVars>
          <dgm:bulletEnabled val="1"/>
        </dgm:presLayoutVars>
      </dgm:prSet>
      <dgm:spPr/>
    </dgm:pt>
    <dgm:pt modelId="{0770A974-D1B1-4A9C-A479-DA07ED4F61F4}" type="pres">
      <dgm:prSet presAssocID="{E3046B01-02DB-47CB-8F1B-56E4B7717B23}" presName="FourNodes_4_text" presStyleLbl="node1" presStyleIdx="3" presStyleCnt="4">
        <dgm:presLayoutVars>
          <dgm:bulletEnabled val="1"/>
        </dgm:presLayoutVars>
      </dgm:prSet>
      <dgm:spPr/>
    </dgm:pt>
  </dgm:ptLst>
  <dgm:cxnLst>
    <dgm:cxn modelId="{FA04E006-5A98-4A8A-9757-256F1D68FC0D}" type="presOf" srcId="{A673CB00-95C3-4394-AC1F-AA962F8F3175}" destId="{33595811-D283-4F25-83CC-ABDEEC8705B8}" srcOrd="0" destOrd="0" presId="urn:microsoft.com/office/officeart/2005/8/layout/vProcess5"/>
    <dgm:cxn modelId="{C4B98711-2625-4A14-86A6-83F685B4ABBB}" type="presOf" srcId="{0FE4DE28-2B6A-4DBB-8309-2824DA4FEA6F}" destId="{40890EB6-C971-4AF8-B43E-302BE639C953}" srcOrd="0" destOrd="0" presId="urn:microsoft.com/office/officeart/2005/8/layout/vProcess5"/>
    <dgm:cxn modelId="{286A462E-81DD-452B-A01C-A617B512A005}" type="presOf" srcId="{A673CB00-95C3-4394-AC1F-AA962F8F3175}" destId="{0770A974-D1B1-4A9C-A479-DA07ED4F61F4}" srcOrd="1" destOrd="0" presId="urn:microsoft.com/office/officeart/2005/8/layout/vProcess5"/>
    <dgm:cxn modelId="{5A07F637-AF52-4542-8B21-9F0B35CA6F81}" type="presOf" srcId="{C9DC3C77-D0DF-42E1-B534-9CFBB82724A9}" destId="{A6519CBF-A0B9-4FFC-8D22-82CB7E1F3236}" srcOrd="0" destOrd="0" presId="urn:microsoft.com/office/officeart/2005/8/layout/vProcess5"/>
    <dgm:cxn modelId="{48C33F61-E407-4AE8-A871-830AB5972CC8}" type="presOf" srcId="{0FE4DE28-2B6A-4DBB-8309-2824DA4FEA6F}" destId="{FA343416-A1D7-42B4-9431-C4A9EF5E4533}" srcOrd="1" destOrd="0" presId="urn:microsoft.com/office/officeart/2005/8/layout/vProcess5"/>
    <dgm:cxn modelId="{C160EA64-CCD9-429C-B0F8-8FA93CE29F5F}" type="presOf" srcId="{6CE3E910-516D-457F-8D67-F85D5BEE90E8}" destId="{320231E9-CE7D-465A-BCE7-14DF6E534F57}" srcOrd="1" destOrd="0" presId="urn:microsoft.com/office/officeart/2005/8/layout/vProcess5"/>
    <dgm:cxn modelId="{078CAF4B-3087-44A8-9E3C-9C28B3F5C116}" type="presOf" srcId="{DB56D54D-BF63-4454-AE6E-3F38F2B0CFB0}" destId="{785BDFCC-000C-44BF-9AE8-0FB7D649F86D}" srcOrd="1" destOrd="0" presId="urn:microsoft.com/office/officeart/2005/8/layout/vProcess5"/>
    <dgm:cxn modelId="{BD0B0272-5FD8-4D6E-A47F-B0D024B2CD9A}" type="presOf" srcId="{FAAFDF04-C4E9-40E0-9991-8BC70E8A3615}" destId="{C7B8A07E-B374-4842-AF47-28B20DFB45C6}" srcOrd="0" destOrd="0" presId="urn:microsoft.com/office/officeart/2005/8/layout/vProcess5"/>
    <dgm:cxn modelId="{98D35455-023A-4B08-B1A1-B6E9FA01B98F}" srcId="{E3046B01-02DB-47CB-8F1B-56E4B7717B23}" destId="{A673CB00-95C3-4394-AC1F-AA962F8F3175}" srcOrd="3" destOrd="0" parTransId="{ABD8B91B-90C8-4EA6-9199-5A283600C7F5}" sibTransId="{8DBAE8F7-A9AD-4087-9F61-8F9FDADC2157}"/>
    <dgm:cxn modelId="{4E613F77-2804-4C14-AC1F-B2F68D13B970}" srcId="{E3046B01-02DB-47CB-8F1B-56E4B7717B23}" destId="{6CE3E910-516D-457F-8D67-F85D5BEE90E8}" srcOrd="2" destOrd="0" parTransId="{F07104A7-E067-47D7-93D4-1358C8CFE2CC}" sibTransId="{FAAFDF04-C4E9-40E0-9991-8BC70E8A3615}"/>
    <dgm:cxn modelId="{2837D0AC-8949-406C-8875-84CED0261A4C}" type="presOf" srcId="{EC8799FB-F0C0-46F6-9A4C-B79611FE2789}" destId="{5F7A84D7-EE63-4130-950D-7E0CD1AF328D}" srcOrd="0" destOrd="0" presId="urn:microsoft.com/office/officeart/2005/8/layout/vProcess5"/>
    <dgm:cxn modelId="{3EED1CAE-3354-43C2-B97F-9AFD4952CE59}" type="presOf" srcId="{DB56D54D-BF63-4454-AE6E-3F38F2B0CFB0}" destId="{F5FA2563-D7F5-4B4A-8E13-037B9E52F6C1}" srcOrd="0" destOrd="0" presId="urn:microsoft.com/office/officeart/2005/8/layout/vProcess5"/>
    <dgm:cxn modelId="{2067A3CD-3C57-404A-ACCF-1BC704B27DCB}" srcId="{E3046B01-02DB-47CB-8F1B-56E4B7717B23}" destId="{0FE4DE28-2B6A-4DBB-8309-2824DA4FEA6F}" srcOrd="0" destOrd="0" parTransId="{45DA9D75-0267-4099-B6AA-2F1D522C9076}" sibTransId="{C9DC3C77-D0DF-42E1-B534-9CFBB82724A9}"/>
    <dgm:cxn modelId="{539780E1-327D-435E-8999-7DC1D390EBD4}" type="presOf" srcId="{6CE3E910-516D-457F-8D67-F85D5BEE90E8}" destId="{B71333A4-1EAF-4C0C-BDC0-B4B7A8A533F4}" srcOrd="0" destOrd="0" presId="urn:microsoft.com/office/officeart/2005/8/layout/vProcess5"/>
    <dgm:cxn modelId="{10F27DE6-1A49-466A-ABD2-E8A3C6FD6D6D}" type="presOf" srcId="{E3046B01-02DB-47CB-8F1B-56E4B7717B23}" destId="{493B080D-5A0F-4FCB-81D8-DC4914D92460}" srcOrd="0" destOrd="0" presId="urn:microsoft.com/office/officeart/2005/8/layout/vProcess5"/>
    <dgm:cxn modelId="{2F596CF7-3DED-4C0C-AC44-5C246E600EA0}" srcId="{E3046B01-02DB-47CB-8F1B-56E4B7717B23}" destId="{DB56D54D-BF63-4454-AE6E-3F38F2B0CFB0}" srcOrd="1" destOrd="0" parTransId="{E01B9AFE-872C-47BA-B0A3-E155E22611FD}" sibTransId="{EC8799FB-F0C0-46F6-9A4C-B79611FE2789}"/>
    <dgm:cxn modelId="{10A21727-929D-4D15-B8F5-9606806CC4A2}" type="presParOf" srcId="{493B080D-5A0F-4FCB-81D8-DC4914D92460}" destId="{8A59E825-A1EB-4333-9FA4-5A5174DA2F5E}" srcOrd="0" destOrd="0" presId="urn:microsoft.com/office/officeart/2005/8/layout/vProcess5"/>
    <dgm:cxn modelId="{C1E3AB39-1924-491C-9A59-FE3BE962BB2A}" type="presParOf" srcId="{493B080D-5A0F-4FCB-81D8-DC4914D92460}" destId="{40890EB6-C971-4AF8-B43E-302BE639C953}" srcOrd="1" destOrd="0" presId="urn:microsoft.com/office/officeart/2005/8/layout/vProcess5"/>
    <dgm:cxn modelId="{AF792BEA-40AD-46AE-9401-BA21679D9D22}" type="presParOf" srcId="{493B080D-5A0F-4FCB-81D8-DC4914D92460}" destId="{F5FA2563-D7F5-4B4A-8E13-037B9E52F6C1}" srcOrd="2" destOrd="0" presId="urn:microsoft.com/office/officeart/2005/8/layout/vProcess5"/>
    <dgm:cxn modelId="{0BFC9DAA-6F21-482F-A9BF-348559869FEE}" type="presParOf" srcId="{493B080D-5A0F-4FCB-81D8-DC4914D92460}" destId="{B71333A4-1EAF-4C0C-BDC0-B4B7A8A533F4}" srcOrd="3" destOrd="0" presId="urn:microsoft.com/office/officeart/2005/8/layout/vProcess5"/>
    <dgm:cxn modelId="{B16DAF51-608E-4818-B819-633D7741A8F6}" type="presParOf" srcId="{493B080D-5A0F-4FCB-81D8-DC4914D92460}" destId="{33595811-D283-4F25-83CC-ABDEEC8705B8}" srcOrd="4" destOrd="0" presId="urn:microsoft.com/office/officeart/2005/8/layout/vProcess5"/>
    <dgm:cxn modelId="{8C5F4222-A2F3-4DD6-9F14-D2A6E259CCCE}" type="presParOf" srcId="{493B080D-5A0F-4FCB-81D8-DC4914D92460}" destId="{A6519CBF-A0B9-4FFC-8D22-82CB7E1F3236}" srcOrd="5" destOrd="0" presId="urn:microsoft.com/office/officeart/2005/8/layout/vProcess5"/>
    <dgm:cxn modelId="{05FC907B-FE64-4DE6-B51A-598AEF328EB5}" type="presParOf" srcId="{493B080D-5A0F-4FCB-81D8-DC4914D92460}" destId="{5F7A84D7-EE63-4130-950D-7E0CD1AF328D}" srcOrd="6" destOrd="0" presId="urn:microsoft.com/office/officeart/2005/8/layout/vProcess5"/>
    <dgm:cxn modelId="{5A93852E-5403-40AE-981B-6706EE0448F6}" type="presParOf" srcId="{493B080D-5A0F-4FCB-81D8-DC4914D92460}" destId="{C7B8A07E-B374-4842-AF47-28B20DFB45C6}" srcOrd="7" destOrd="0" presId="urn:microsoft.com/office/officeart/2005/8/layout/vProcess5"/>
    <dgm:cxn modelId="{27569194-F48D-4075-96EC-73495D67A7F5}" type="presParOf" srcId="{493B080D-5A0F-4FCB-81D8-DC4914D92460}" destId="{FA343416-A1D7-42B4-9431-C4A9EF5E4533}" srcOrd="8" destOrd="0" presId="urn:microsoft.com/office/officeart/2005/8/layout/vProcess5"/>
    <dgm:cxn modelId="{9D322233-B327-44AE-A214-0404B98106EE}" type="presParOf" srcId="{493B080D-5A0F-4FCB-81D8-DC4914D92460}" destId="{785BDFCC-000C-44BF-9AE8-0FB7D649F86D}" srcOrd="9" destOrd="0" presId="urn:microsoft.com/office/officeart/2005/8/layout/vProcess5"/>
    <dgm:cxn modelId="{DA75C215-1D64-4E26-88C1-CBD31D884739}" type="presParOf" srcId="{493B080D-5A0F-4FCB-81D8-DC4914D92460}" destId="{320231E9-CE7D-465A-BCE7-14DF6E534F57}" srcOrd="10" destOrd="0" presId="urn:microsoft.com/office/officeart/2005/8/layout/vProcess5"/>
    <dgm:cxn modelId="{B5CBB34A-E344-4226-9639-D583E0B4439C}" type="presParOf" srcId="{493B080D-5A0F-4FCB-81D8-DC4914D92460}" destId="{0770A974-D1B1-4A9C-A479-DA07ED4F61F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custT="1"/>
      <dgm:spPr/>
      <dgm:t>
        <a:bodyPr/>
        <a:lstStyle/>
        <a:p>
          <a:pPr>
            <a:lnSpc>
              <a:spcPct val="100000"/>
            </a:lnSpc>
          </a:pPr>
          <a:r>
            <a:rPr lang="en-GB" sz="2000"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r>
            <a:rPr lang="en-GB" dirty="0"/>
            <a:t>* Subject to minor changes through the internal &amp; external verification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custLinFactNeighborX="1166" custLinFactNeighborY="3051"/>
      <dgm:spPr>
        <a:solidFill>
          <a:srgbClr val="ED7D31"/>
        </a:solidFill>
      </dgm:spPr>
    </dgm:pt>
    <dgm:pt modelId="{250B75B8-3524-439A-B57E-B27739EBB1AB}" type="pres">
      <dgm:prSet presAssocID="{6FE3DBE4-A099-40BA-98C4-0A22BEB08E79}" presName="iconRect" presStyleLbl="node1" presStyleIdx="0" presStyleCnt="1" custLinFactNeighborX="-7850" custLinFactNeighborY="158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custLinFactNeighborX="-27518" custLinFactNeighborY="874">
        <dgm:presLayoutVars>
          <dgm:chMax val="0"/>
          <dgm:chPref val="0"/>
        </dgm:presLayoutVars>
      </dgm:prSet>
      <dgm:spPr/>
    </dgm:pt>
    <dgm:pt modelId="{99201AF6-7199-4CA3-B0F8-757F1AB06443}" type="pres">
      <dgm:prSet presAssocID="{6FE3DBE4-A099-40BA-98C4-0A22BEB08E79}" presName="desTx" presStyleLbl="revTx" presStyleIdx="1" presStyleCnt="2" custScaleX="255971" custLinFactNeighborX="-38748" custLinFactNeighborY="874">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90EB6-C971-4AF8-B43E-302BE639C953}">
      <dsp:nvSpPr>
        <dsp:cNvPr id="0" name=""/>
        <dsp:cNvSpPr/>
      </dsp:nvSpPr>
      <dsp:spPr>
        <a:xfrm>
          <a:off x="-183081" y="0"/>
          <a:ext cx="6425352" cy="11231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1: IEEE Referencing &amp; employability skills</a:t>
          </a:r>
          <a:r>
            <a:rPr lang="en-GB" sz="2800" kern="1200" dirty="0"/>
            <a:t>.</a:t>
          </a:r>
          <a:endParaRPr lang="en-US" sz="2800" kern="1200" dirty="0"/>
        </a:p>
      </dsp:txBody>
      <dsp:txXfrm>
        <a:off x="-150184" y="32897"/>
        <a:ext cx="4939353" cy="1057394"/>
      </dsp:txXfrm>
    </dsp:sp>
    <dsp:sp modelId="{F5FA2563-D7F5-4B4A-8E13-037B9E52F6C1}">
      <dsp:nvSpPr>
        <dsp:cNvPr id="0" name=""/>
        <dsp:cNvSpPr/>
      </dsp:nvSpPr>
      <dsp:spPr>
        <a:xfrm>
          <a:off x="30855" y="1327404"/>
          <a:ext cx="6382901" cy="112318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2: professional Academic poster &amp; teamworking. </a:t>
          </a:r>
          <a:endParaRPr lang="en-US" sz="2800" b="1" kern="1200" dirty="0"/>
        </a:p>
      </dsp:txBody>
      <dsp:txXfrm>
        <a:off x="63752" y="1360301"/>
        <a:ext cx="4952644" cy="1057394"/>
      </dsp:txXfrm>
    </dsp:sp>
    <dsp:sp modelId="{B71333A4-1EAF-4C0C-BDC0-B4B7A8A533F4}">
      <dsp:nvSpPr>
        <dsp:cNvPr id="0" name=""/>
        <dsp:cNvSpPr/>
      </dsp:nvSpPr>
      <dsp:spPr>
        <a:xfrm>
          <a:off x="529732" y="2654808"/>
          <a:ext cx="6311645" cy="112318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3: Automatic Referencing &amp; digital collaboration.</a:t>
          </a:r>
          <a:endParaRPr lang="en-US" sz="2800" kern="1200" dirty="0"/>
        </a:p>
      </dsp:txBody>
      <dsp:txXfrm>
        <a:off x="562629" y="2687705"/>
        <a:ext cx="4904510" cy="1057394"/>
      </dsp:txXfrm>
    </dsp:sp>
    <dsp:sp modelId="{33595811-D283-4F25-83CC-ABDEEC8705B8}">
      <dsp:nvSpPr>
        <dsp:cNvPr id="0" name=""/>
        <dsp:cNvSpPr/>
      </dsp:nvSpPr>
      <dsp:spPr>
        <a:xfrm>
          <a:off x="832079" y="3990304"/>
          <a:ext cx="6647487" cy="110700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4: E-Portfolio creation.</a:t>
          </a:r>
          <a:endParaRPr lang="en-US" sz="2800" kern="1200" dirty="0"/>
        </a:p>
      </dsp:txBody>
      <dsp:txXfrm>
        <a:off x="864502" y="4022727"/>
        <a:ext cx="5161618" cy="1042156"/>
      </dsp:txXfrm>
    </dsp:sp>
    <dsp:sp modelId="{A6519CBF-A0B9-4FFC-8D22-82CB7E1F3236}">
      <dsp:nvSpPr>
        <dsp:cNvPr id="0" name=""/>
        <dsp:cNvSpPr/>
      </dsp:nvSpPr>
      <dsp:spPr>
        <a:xfrm>
          <a:off x="4729750" y="775122"/>
          <a:ext cx="929644" cy="90034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938920" y="775122"/>
        <a:ext cx="511304" cy="677510"/>
      </dsp:txXfrm>
    </dsp:sp>
    <dsp:sp modelId="{5F7A84D7-EE63-4130-950D-7E0CD1AF328D}">
      <dsp:nvSpPr>
        <dsp:cNvPr id="0" name=""/>
        <dsp:cNvSpPr/>
      </dsp:nvSpPr>
      <dsp:spPr>
        <a:xfrm>
          <a:off x="5200731" y="2111875"/>
          <a:ext cx="928221" cy="88164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p>
      </dsp:txBody>
      <dsp:txXfrm>
        <a:off x="5409581" y="2111875"/>
        <a:ext cx="510521" cy="663441"/>
      </dsp:txXfrm>
    </dsp:sp>
    <dsp:sp modelId="{C7B8A07E-B374-4842-AF47-28B20DFB45C6}">
      <dsp:nvSpPr>
        <dsp:cNvPr id="0" name=""/>
        <dsp:cNvSpPr/>
      </dsp:nvSpPr>
      <dsp:spPr>
        <a:xfrm>
          <a:off x="5674146" y="3481579"/>
          <a:ext cx="907888" cy="797049"/>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878421" y="3481579"/>
        <a:ext cx="499338" cy="599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253937" y="2117001"/>
          <a:ext cx="5175299" cy="1758740"/>
        </a:xfrm>
        <a:prstGeom prst="roundRect">
          <a:avLst>
            <a:gd name="adj" fmla="val 10000"/>
          </a:avLst>
        </a:prstGeom>
        <a:solidFill>
          <a:srgbClr val="ED7D31"/>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141803" y="2474420"/>
          <a:ext cx="967307" cy="9673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1076201" y="2078713"/>
          <a:ext cx="2328884" cy="175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133" tIns="186133" rIns="186133" bIns="186133" numCol="1" spcCol="1270" anchor="ctr" anchorCtr="0">
          <a:noAutofit/>
        </a:bodyPr>
        <a:lstStyle/>
        <a:p>
          <a:pPr marL="0" lvl="0" indent="0" algn="l" defTabSz="889000">
            <a:lnSpc>
              <a:spcPct val="100000"/>
            </a:lnSpc>
            <a:spcBef>
              <a:spcPct val="0"/>
            </a:spcBef>
            <a:spcAft>
              <a:spcPct val="35000"/>
            </a:spcAft>
            <a:buNone/>
          </a:pPr>
          <a:r>
            <a:rPr lang="en-GB" sz="2000" kern="1200" dirty="0"/>
            <a:t>Available to download from the Assessment tile on Moodle.</a:t>
          </a:r>
        </a:p>
      </dsp:txBody>
      <dsp:txXfrm>
        <a:off x="1076201" y="2078713"/>
        <a:ext cx="2328884" cy="1758740"/>
      </dsp:txXfrm>
    </dsp:sp>
    <dsp:sp modelId="{99201AF6-7199-4CA3-B0F8-757F1AB06443}">
      <dsp:nvSpPr>
        <dsp:cNvPr id="0" name=""/>
        <dsp:cNvSpPr/>
      </dsp:nvSpPr>
      <dsp:spPr>
        <a:xfrm>
          <a:off x="3099128" y="2078713"/>
          <a:ext cx="2076169" cy="175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133" tIns="186133" rIns="186133" bIns="186133" numCol="1" spcCol="1270" anchor="ctr" anchorCtr="0">
          <a:noAutofit/>
        </a:bodyPr>
        <a:lstStyle/>
        <a:p>
          <a:pPr marL="0" lvl="0" indent="0" algn="l" defTabSz="577850">
            <a:lnSpc>
              <a:spcPct val="100000"/>
            </a:lnSpc>
            <a:spcBef>
              <a:spcPct val="0"/>
            </a:spcBef>
            <a:spcAft>
              <a:spcPct val="35000"/>
            </a:spcAft>
            <a:buNone/>
          </a:pPr>
          <a:r>
            <a:rPr lang="en-GB" sz="1300" kern="1200" dirty="0"/>
            <a:t>* Subject to minor changes through the internal &amp; external verification process.</a:t>
          </a:r>
          <a:endParaRPr lang="en-US" sz="1300" kern="1200" dirty="0"/>
        </a:p>
      </dsp:txBody>
      <dsp:txXfrm>
        <a:off x="3099128" y="2078713"/>
        <a:ext cx="2076169" cy="175874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u="none"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88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2973703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hen using research databases such as those found in </a:t>
            </a:r>
            <a:r>
              <a:rPr lang="en-GB" sz="1200" dirty="0">
                <a:hlinkClick r:id="rId3"/>
              </a:rPr>
              <a:t>UWTSD Online Learning resources</a:t>
            </a:r>
            <a:r>
              <a:rPr lang="en-GB" sz="1200" dirty="0"/>
              <a:t>, using special search characters and Boolean logic can help you to filter and refine your searches to identify highly relevant sources.</a:t>
            </a:r>
          </a:p>
        </p:txBody>
      </p:sp>
      <p:sp>
        <p:nvSpPr>
          <p:cNvPr id="4" name="Slide Number Placeholder 3"/>
          <p:cNvSpPr>
            <a:spLocks noGrp="1"/>
          </p:cNvSpPr>
          <p:nvPr>
            <p:ph type="sldNum" sz="quarter" idx="5"/>
          </p:nvPr>
        </p:nvSpPr>
        <p:spPr/>
        <p:txBody>
          <a:bodyPr/>
          <a:lstStyle/>
          <a:p>
            <a:fld id="{93445808-0A42-4057-92F6-5314E76B2A59}" type="slidenum">
              <a:rPr lang="en-GB" smtClean="0"/>
              <a:t>50</a:t>
            </a:fld>
            <a:endParaRPr lang="en-GB"/>
          </a:p>
        </p:txBody>
      </p:sp>
    </p:spTree>
    <p:extLst>
      <p:ext uri="{BB962C8B-B14F-4D97-AF65-F5344CB8AC3E}">
        <p14:creationId xmlns:p14="http://schemas.microsoft.com/office/powerpoint/2010/main" val="3204760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5/23/2023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829803"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gadgetsin.com/star-wars-rebel-pilot-headphones.htm"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hyperlink" Target="https://teams.microsoft.com/l/meetup-join/19%3ameeting_NTMxOGE0MzctYTMxMC00MTlhLTkxZDctODk1ZmNhNTRmODJm%40thread.v2/0?context=%7b%22Tid%22%3a%224e0f11f9-046e-4505-9cb8-db2152311e21%22%2c%22Oid%22%3a%22c957a50b-491f-4d94-b4bc-52aca3e2340d%22%7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tackoverflow.com/questions/30135387/how-to-print-react-component-on-click-of-a-button" TargetMode="External"/><Relationship Id="rId2" Type="http://schemas.openxmlformats.org/officeDocument/2006/relationships/image" Target="../media/image15.gif"/><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IEEE-eng_v.1.2.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svg"/><Relationship Id="rId3" Type="http://schemas.openxmlformats.org/officeDocument/2006/relationships/image" Target="../media/image21.svg"/><Relationship Id="rId7" Type="http://schemas.openxmlformats.org/officeDocument/2006/relationships/image" Target="../media/image25.svg"/><Relationship Id="rId12" Type="http://schemas.openxmlformats.org/officeDocument/2006/relationships/image" Target="../media/image30.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31.svg"/><Relationship Id="rId3" Type="http://schemas.openxmlformats.org/officeDocument/2006/relationships/image" Target="../media/image21.svg"/><Relationship Id="rId7" Type="http://schemas.openxmlformats.org/officeDocument/2006/relationships/image" Target="../media/image25.svg"/><Relationship Id="rId12" Type="http://schemas.openxmlformats.org/officeDocument/2006/relationships/image" Target="../media/image30.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 Id="rId9" Type="http://schemas.openxmlformats.org/officeDocument/2006/relationships/image" Target="../media/image39.svg"/></Relationships>
</file>

<file path=ppt/slides/_rels/slide22.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 Id="rId9" Type="http://schemas.openxmlformats.org/officeDocument/2006/relationships/image" Target="../media/image39.svg"/></Relationships>
</file>

<file path=ppt/slides/_rels/slide23.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openxmlformats.org/officeDocument/2006/relationships/image" Target="../media/image33.svg"/><Relationship Id="rId7" Type="http://schemas.openxmlformats.org/officeDocument/2006/relationships/image" Target="../media/image37.svg"/><Relationship Id="rId12" Type="http://schemas.openxmlformats.org/officeDocument/2006/relationships/image" Target="../media/image42.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svg"/></Relationships>
</file>

<file path=ppt/slides/_rels/slide24.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 Id="rId9" Type="http://schemas.openxmlformats.org/officeDocument/2006/relationships/image" Target="../media/image51.svg"/></Relationships>
</file>

<file path=ppt/slides/_rels/slide25.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5.svg"/><Relationship Id="rId7" Type="http://schemas.openxmlformats.org/officeDocument/2006/relationships/image" Target="../media/image48.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hyperlink" Target="https://academicguides.waldenu.edu/formandstyle/writing/arguments/home" TargetMode="External"/><Relationship Id="rId9" Type="http://schemas.openxmlformats.org/officeDocument/2006/relationships/image" Target="../media/image50.png"/></Relationships>
</file>

<file path=ppt/slides/_rels/slide2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 Id="rId9" Type="http://schemas.openxmlformats.org/officeDocument/2006/relationships/image" Target="../media/image51.svg"/></Relationships>
</file>

<file path=ppt/slides/_rels/slide27.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essence-journal.com/plagiarism/" TargetMode="External"/><Relationship Id="rId7" Type="http://schemas.openxmlformats.org/officeDocument/2006/relationships/hyperlink" Target="https://courses.lumenlearning.com/boundless-communications/chapter/plagiarism/" TargetMode="External"/><Relationship Id="rId2" Type="http://schemas.openxmlformats.org/officeDocument/2006/relationships/image" Target="../media/image52.jpeg"/><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hyperlink" Target="https://technofaq.org/posts/2016/02/tools-that-help-you-fight-cyber-crimes-such-as-plagiarism/" TargetMode="External"/><Relationship Id="rId10" Type="http://schemas.openxmlformats.org/officeDocument/2006/relationships/hyperlink" Target="https://www.uwtsd.ac.uk/library/infoskills/" TargetMode="External"/><Relationship Id="rId4" Type="http://schemas.openxmlformats.org/officeDocument/2006/relationships/image" Target="../media/image53.jpg"/><Relationship Id="rId9"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essence-journal.com/plagiarism/" TargetMode="External"/><Relationship Id="rId7" Type="http://schemas.openxmlformats.org/officeDocument/2006/relationships/image" Target="../media/image57.svg"/><Relationship Id="rId2" Type="http://schemas.openxmlformats.org/officeDocument/2006/relationships/image" Target="../media/image52.jpeg"/><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youtube.com/watch?v=PgG6tINads8&amp;t=142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Questions%20about%20Referencing%20and%20Academic%20Misconduct"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31.xml.rels><?xml version="1.0" encoding="UTF-8" standalone="yes"?>
<Relationships xmlns="http://schemas.openxmlformats.org/package/2006/relationships"><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tex.stackexchange.com/questions/102858/url-in-new-line-bibtex" TargetMode="External"/><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tex.stackexchange.com/questions/43993/ieee-latex-style-grouping-references" TargetMode="External"/><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tex.stackexchange.com/questions/176543/table-merging-with-two-columns-and-text-in-ieee-conference-latex-format" TargetMode="External"/><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jurnal.untad.ac.id/jurnal/index.php/scientico/about/submissions" TargetMode="External"/><Relationship Id="rId2" Type="http://schemas.openxmlformats.org/officeDocument/2006/relationships/image" Target="../media/image6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tex.stackexchange.com/questions/151217/remove-parentheses-for-empty-year-field-biblatex-ieee-style" TargetMode="External"/><Relationship Id="rId2" Type="http://schemas.openxmlformats.org/officeDocument/2006/relationships/image" Target="../media/image6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 Id="rId5" Type="http://schemas.openxmlformats.org/officeDocument/2006/relationships/image" Target="../media/image57.svg"/><Relationship Id="rId4" Type="http://schemas.openxmlformats.org/officeDocument/2006/relationships/image" Target="../media/image56.png"/></Relationships>
</file>

<file path=ppt/slides/_rels/slide40.xml.rels><?xml version="1.0" encoding="UTF-8" standalone="yes"?>
<Relationships xmlns="http://schemas.openxmlformats.org/package/2006/relationships"><Relationship Id="rId2" Type="http://schemas.openxmlformats.org/officeDocument/2006/relationships/hyperlink" Target="https://www.citethisforme.com/citation-generator/ieee/how-to-cite-book"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uperuser.com/questions/625333/creating-references-that-are-bracketed-numbers-not-citation" TargetMode="External"/><Relationship Id="rId7" Type="http://schemas.openxmlformats.org/officeDocument/2006/relationships/hyperlink" Target="https://www.youtube.com/watch?v=Ma94BvFpCbQ&amp;t=37s" TargetMode="External"/><Relationship Id="rId2" Type="http://schemas.openxmlformats.org/officeDocument/2006/relationships/image" Target="../media/image71.jpg"/><Relationship Id="rId1" Type="http://schemas.openxmlformats.org/officeDocument/2006/relationships/slideLayout" Target="../slideLayouts/slideLayout2.xml"/><Relationship Id="rId6" Type="http://schemas.openxmlformats.org/officeDocument/2006/relationships/hyperlink" Target="https://medium.com/academicianhelp/ieee-referencing-using-microsoft-word-66c855181d64" TargetMode="External"/><Relationship Id="rId5" Type="http://schemas.openxmlformats.org/officeDocument/2006/relationships/hyperlink" Target="https://ijs.uobaghdad.edu.iq/public/journals/1/03-Citation_and_Referencing_Guidelines.pdf" TargetMode="External"/><Relationship Id="rId4" Type="http://schemas.openxmlformats.org/officeDocument/2006/relationships/hyperlink" Target="https://creativecommons.org/licenses/by-sa/3.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72.png"/><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www.uwtsd.ac.uk/library/online-library/databases-/" TargetMode="External"/><Relationship Id="rId1" Type="http://schemas.openxmlformats.org/officeDocument/2006/relationships/slideLayout" Target="../slideLayouts/slideLayout2.xml"/><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6.svg"/></Relationships>
</file>

<file path=ppt/slides/_rels/slide51.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Layout" Target="../slideLayouts/slideLayout2.xml"/><Relationship Id="rId5" Type="http://schemas.openxmlformats.org/officeDocument/2006/relationships/image" Target="../media/image74.svg"/><Relationship Id="rId4" Type="http://schemas.openxmlformats.org/officeDocument/2006/relationships/image" Target="../media/image73.png"/></Relationships>
</file>

<file path=ppt/slides/_rels/slide5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hyperlink" Target="https://www.uwtsd.ac.uk/library/online-library/databases-/" TargetMode="External"/><Relationship Id="rId1" Type="http://schemas.openxmlformats.org/officeDocument/2006/relationships/slideLayout" Target="../slideLayouts/slideLayout2.xml"/><Relationship Id="rId4"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pplied%20computing"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78.svg"/><Relationship Id="rId2" Type="http://schemas.openxmlformats.org/officeDocument/2006/relationships/image" Target="../media/image77.png"/><Relationship Id="rId1" Type="http://schemas.openxmlformats.org/officeDocument/2006/relationships/slideLayout" Target="../slideLayouts/slideLayout2.xml"/><Relationship Id="rId4" Type="http://schemas.openxmlformats.org/officeDocument/2006/relationships/hyperlink" Target="https://uwtsd.ac.uk/library/infoskills/basic-skills-finding-and-using-information/"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6.xml"/><Relationship Id="rId4" Type="http://schemas.openxmlformats.org/officeDocument/2006/relationships/image" Target="../media/image81.png"/></Relationships>
</file>

<file path=ppt/slides/_rels/slide55.xml.rels><?xml version="1.0" encoding="UTF-8" standalone="yes"?>
<Relationships xmlns="http://schemas.openxmlformats.org/package/2006/relationships"><Relationship Id="rId8" Type="http://schemas.openxmlformats.org/officeDocument/2006/relationships/image" Target="../media/image87.sv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hyperlink" Target="https://uwtsd.ac.uk/media/uwtsd-website/content-assets/documents/library-and-learning-resources/infoskills/IEEE-eng_v.1.2.pdf" TargetMode="External"/><Relationship Id="rId1" Type="http://schemas.openxmlformats.org/officeDocument/2006/relationships/slideLayout" Target="../slideLayouts/slideLayout9.xml"/><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slides/_rels/slide56.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90.svg"/><Relationship Id="rId2" Type="http://schemas.openxmlformats.org/officeDocument/2006/relationships/image" Target="../media/image89.png"/><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4" Type="http://schemas.openxmlformats.org/officeDocument/2006/relationships/hyperlink" Target="https://www.uwtsd.ac.uk/study-skills/"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93.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uwtsd.ac.uk/library/infoskills/know-your-rights-copyright-and-you/"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pxhere.com/en/photo/829803"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gadgetsin.com/star-wars-rebel-pilot-headphones.htm" TargetMode="Externa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714827"/>
            <a:ext cx="3933306" cy="1208141"/>
          </a:xfrm>
        </p:spPr>
        <p:txBody>
          <a:bodyPr vert="horz" lIns="91440" tIns="45720" rIns="91440" bIns="45720" rtlCol="0">
            <a:normAutofit/>
          </a:bodyPr>
          <a:lstStyle/>
          <a:p>
            <a:pPr marL="0" indent="0">
              <a:buNone/>
            </a:pPr>
            <a:r>
              <a:rPr lang="en-GB" sz="2400" u="sng" dirty="0"/>
              <a:t>Lecture tutorial 1: </a:t>
            </a:r>
          </a:p>
          <a:p>
            <a:pPr marL="0" indent="0">
              <a:buNone/>
            </a:pPr>
            <a:r>
              <a:rPr lang="en-GB" sz="2400" dirty="0"/>
              <a:t>Module introduction &amp; Assignment 1 task 1a.</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1122987F-E992-195C-8927-4CDDC568EC46}"/>
              </a:ext>
            </a:extLst>
          </p:cNvPr>
          <p:cNvSpPr txBox="1">
            <a:spLocks/>
          </p:cNvSpPr>
          <p:nvPr/>
        </p:nvSpPr>
        <p:spPr>
          <a:xfrm>
            <a:off x="407960" y="814650"/>
            <a:ext cx="3702167" cy="5037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t>The foundations for success.</a:t>
            </a:r>
            <a:endParaRPr lang="en-US"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b="1" u="sng"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573284" y="1690332"/>
            <a:ext cx="11045431" cy="4573539"/>
          </a:xfrm>
        </p:spPr>
        <p:txBody>
          <a:bodyPr>
            <a:normAutofit/>
          </a:bodyPr>
          <a:lstStyle/>
          <a:p>
            <a:r>
              <a:rPr lang="en-GB" sz="3600" dirty="0"/>
              <a:t>Please </a:t>
            </a:r>
            <a:r>
              <a:rPr lang="en-GB" sz="3600" b="1" u="sng" dirty="0"/>
              <a:t>mute your mic</a:t>
            </a:r>
            <a:r>
              <a:rPr lang="en-GB" sz="3600" b="1" dirty="0"/>
              <a:t> </a:t>
            </a:r>
            <a:r>
              <a:rPr lang="en-GB" sz="3600" dirty="0"/>
              <a:t>during the Lecture tutorial sessions, to avoid background noise disrupting the session.</a:t>
            </a:r>
          </a:p>
          <a:p>
            <a:r>
              <a:rPr lang="en-GB" sz="3600" b="1" dirty="0"/>
              <a:t>You will be </a:t>
            </a:r>
            <a:r>
              <a:rPr lang="en-GB" sz="3600" b="1" u="sng" dirty="0"/>
              <a:t>prompted to unmute your mic</a:t>
            </a:r>
            <a:r>
              <a:rPr lang="en-GB" sz="3600" b="1" dirty="0"/>
              <a:t> </a:t>
            </a:r>
            <a:r>
              <a:rPr lang="en-GB" sz="3600" dirty="0"/>
              <a:t>to share activity answers and during the Q&amp;A session.</a:t>
            </a:r>
          </a:p>
          <a:p>
            <a:r>
              <a:rPr lang="en-GB" sz="3600" dirty="0"/>
              <a:t>Please remember to </a:t>
            </a:r>
            <a:r>
              <a:rPr lang="en-GB" sz="3600" b="1" u="sng" dirty="0"/>
              <a:t>mute your mic when you have finished speaking</a:t>
            </a:r>
            <a:r>
              <a:rPr lang="en-GB" sz="3600" dirty="0"/>
              <a:t> to avoid background noise disrupting the session.</a:t>
            </a:r>
          </a:p>
        </p:txBody>
      </p:sp>
    </p:spTree>
    <p:extLst>
      <p:ext uri="{BB962C8B-B14F-4D97-AF65-F5344CB8AC3E}">
        <p14:creationId xmlns:p14="http://schemas.microsoft.com/office/powerpoint/2010/main" val="4033799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640284" y="413057"/>
            <a:ext cx="6204984" cy="1344975"/>
          </a:xfrm>
        </p:spPr>
        <p:txBody>
          <a:bodyPr>
            <a:normAutofit/>
          </a:bodyPr>
          <a:lstStyle/>
          <a:p>
            <a:r>
              <a:rPr lang="en-GB" sz="4000" b="1" u="sng" dirty="0"/>
              <a:t>Introduction &amp; Overview</a:t>
            </a:r>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747374" y="1545113"/>
            <a:ext cx="6523406" cy="4367823"/>
          </a:xfrm>
        </p:spPr>
        <p:txBody>
          <a:bodyPr>
            <a:normAutofit fontScale="85000" lnSpcReduction="20000"/>
          </a:bodyPr>
          <a:lstStyle/>
          <a:p>
            <a:pPr marL="514350" indent="-514350">
              <a:buFont typeface="+mj-lt"/>
              <a:buAutoNum type="arabicPeriod"/>
            </a:pPr>
            <a:r>
              <a:rPr lang="en-GB" dirty="0"/>
              <a:t>Module flexibility (Online delivery)</a:t>
            </a:r>
          </a:p>
          <a:p>
            <a:pPr marL="514350" indent="-514350">
              <a:buFont typeface="+mj-lt"/>
              <a:buAutoNum type="arabicPeriod"/>
            </a:pPr>
            <a:r>
              <a:rPr lang="en-GB" dirty="0"/>
              <a:t>MS Teams link &amp; tutorial structure</a:t>
            </a:r>
          </a:p>
          <a:p>
            <a:pPr marL="514350" indent="-514350">
              <a:buFont typeface="+mj-lt"/>
              <a:buAutoNum type="arabicPeriod"/>
            </a:pPr>
            <a:r>
              <a:rPr lang="en-GB" dirty="0"/>
              <a:t>Module dates: Learning &amp; Submission</a:t>
            </a:r>
          </a:p>
          <a:p>
            <a:pPr marL="514350" indent="-514350">
              <a:buFont typeface="+mj-lt"/>
              <a:buAutoNum type="arabicPeriod"/>
            </a:pPr>
            <a:r>
              <a:rPr lang="en-GB" dirty="0"/>
              <a:t>Module introduction</a:t>
            </a:r>
          </a:p>
          <a:p>
            <a:pPr marL="514350" indent="-514350">
              <a:buFont typeface="+mj-lt"/>
              <a:buAutoNum type="arabicPeriod"/>
            </a:pPr>
            <a:r>
              <a:rPr lang="en-GB" dirty="0"/>
              <a:t>Module Assessment</a:t>
            </a:r>
          </a:p>
          <a:p>
            <a:pPr marL="514350" indent="-514350">
              <a:buFont typeface="+mj-lt"/>
              <a:buAutoNum type="arabicPeriod"/>
            </a:pPr>
            <a:r>
              <a:rPr lang="en-GB" dirty="0"/>
              <a:t>Module Learning resources</a:t>
            </a:r>
          </a:p>
          <a:p>
            <a:pPr marL="514350" indent="-514350">
              <a:buFont typeface="+mj-lt"/>
              <a:buAutoNum type="arabicPeriod"/>
            </a:pPr>
            <a:r>
              <a:rPr lang="en-GB" dirty="0"/>
              <a:t>Assignment 1: Task 1a</a:t>
            </a:r>
          </a:p>
          <a:p>
            <a:pPr marL="514350" indent="-514350">
              <a:buFont typeface="+mj-lt"/>
              <a:buAutoNum type="arabicPeriod"/>
            </a:pPr>
            <a:r>
              <a:rPr lang="en-GB" dirty="0"/>
              <a:t>Academic &amp; Employment skills</a:t>
            </a:r>
          </a:p>
          <a:p>
            <a:pPr marL="514350" indent="-514350">
              <a:buFont typeface="+mj-lt"/>
              <a:buAutoNum type="arabicPeriod"/>
            </a:pPr>
            <a:r>
              <a:rPr lang="en-GB" dirty="0"/>
              <a:t>Academic writing &amp; Referencing</a:t>
            </a:r>
          </a:p>
          <a:p>
            <a:pPr marL="514350" indent="-514350">
              <a:buFont typeface="+mj-lt"/>
              <a:buAutoNum type="arabicPeriod"/>
            </a:pPr>
            <a:r>
              <a:rPr lang="en-GB" dirty="0"/>
              <a:t>Bg. Search strategies</a:t>
            </a:r>
          </a:p>
          <a:p>
            <a:r>
              <a:rPr lang="en-GB" dirty="0"/>
              <a:t>Tutorial Activity: Assignment 1 Task 1a.</a:t>
            </a:r>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804" b="26149"/>
          <a:stretch/>
        </p:blipFill>
        <p:spPr>
          <a:xfrm>
            <a:off x="7829551" y="306910"/>
            <a:ext cx="4042409" cy="1863092"/>
          </a:xfrm>
          <a:prstGeom prst="rect">
            <a:avLst/>
          </a:prstGeom>
        </p:spPr>
      </p:pic>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949" b="14004"/>
          <a:stretch/>
        </p:blipFill>
        <p:spPr>
          <a:xfrm>
            <a:off x="7829551" y="2330867"/>
            <a:ext cx="4042410" cy="1863093"/>
          </a:xfrm>
          <a:prstGeom prst="rect">
            <a:avLst/>
          </a:pr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7679" b="12085"/>
          <a:stretch/>
        </p:blipFill>
        <p:spPr>
          <a:xfrm>
            <a:off x="7829551" y="4354824"/>
            <a:ext cx="4042409" cy="1895153"/>
          </a:xfrm>
          <a:prstGeom prst="rect">
            <a:avLst/>
          </a:prstGeom>
        </p:spPr>
      </p:pic>
    </p:spTree>
    <p:extLst>
      <p:ext uri="{BB962C8B-B14F-4D97-AF65-F5344CB8AC3E}">
        <p14:creationId xmlns:p14="http://schemas.microsoft.com/office/powerpoint/2010/main" val="2849612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0" y="428457"/>
            <a:ext cx="7531091" cy="1330518"/>
          </a:xfrm>
        </p:spPr>
        <p:txBody>
          <a:bodyPr>
            <a:normAutofit/>
          </a:bodyPr>
          <a:lstStyle/>
          <a:p>
            <a:r>
              <a:rPr lang="en-GB" b="1" u="sng" dirty="0"/>
              <a:t>Module Flexibility &amp; Accessibility</a:t>
            </a:r>
          </a:p>
        </p:txBody>
      </p:sp>
      <p:sp>
        <p:nvSpPr>
          <p:cNvPr id="3" name="Content Placeholder 2">
            <a:extLst>
              <a:ext uri="{FF2B5EF4-FFF2-40B4-BE49-F238E27FC236}">
                <a16:creationId xmlns:a16="http://schemas.microsoft.com/office/drawing/2014/main" id="{8E8655F1-DDF3-444E-B2EE-513B9B64ECDC}"/>
              </a:ext>
            </a:extLst>
          </p:cNvPr>
          <p:cNvSpPr>
            <a:spLocks noGrp="1"/>
          </p:cNvSpPr>
          <p:nvPr>
            <p:ph idx="1"/>
          </p:nvPr>
        </p:nvSpPr>
        <p:spPr>
          <a:xfrm>
            <a:off x="235834" y="1670441"/>
            <a:ext cx="7283330" cy="4633544"/>
          </a:xfrm>
        </p:spPr>
        <p:txBody>
          <a:bodyPr>
            <a:noAutofit/>
          </a:bodyPr>
          <a:lstStyle/>
          <a:p>
            <a:pPr>
              <a:spcBef>
                <a:spcPts val="300"/>
              </a:spcBef>
            </a:pPr>
            <a:r>
              <a:rPr lang="en-GB" dirty="0"/>
              <a:t>Please bring your own </a:t>
            </a:r>
            <a:r>
              <a:rPr lang="en-GB" b="1" dirty="0"/>
              <a:t>headphones</a:t>
            </a:r>
            <a:r>
              <a:rPr lang="en-GB" dirty="0"/>
              <a:t> with you for H&amp;S reasons. </a:t>
            </a:r>
          </a:p>
          <a:p>
            <a:pPr>
              <a:spcBef>
                <a:spcPts val="300"/>
              </a:spcBef>
            </a:pPr>
            <a:r>
              <a:rPr lang="en-GB" dirty="0"/>
              <a:t>You can use any computer on campus e.g. a PC lab (IQ205), Open access learning space, Campus Café or a Library computer.</a:t>
            </a:r>
          </a:p>
          <a:p>
            <a:pPr>
              <a:spcBef>
                <a:spcPts val="300"/>
              </a:spcBef>
            </a:pPr>
            <a:r>
              <a:rPr lang="en-GB" dirty="0"/>
              <a:t>You can use any location of your choice on campus. </a:t>
            </a:r>
          </a:p>
          <a:p>
            <a:pPr>
              <a:spcBef>
                <a:spcPts val="300"/>
              </a:spcBef>
            </a:pPr>
            <a:r>
              <a:rPr lang="en-GB" dirty="0"/>
              <a:t>Quite areas work best.</a:t>
            </a:r>
          </a:p>
        </p:txBody>
      </p:sp>
      <p:pic>
        <p:nvPicPr>
          <p:cNvPr id="10" name="Picture 9" descr="A picture containing text, indoor, computer, electronics&#10;&#10;Description automatically generated">
            <a:extLst>
              <a:ext uri="{FF2B5EF4-FFF2-40B4-BE49-F238E27FC236}">
                <a16:creationId xmlns:a16="http://schemas.microsoft.com/office/drawing/2014/main" id="{F10700EC-D72B-407E-A77B-A2D7B311A211}"/>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21"/>
          <a:stretch/>
        </p:blipFill>
        <p:spPr>
          <a:xfrm>
            <a:off x="7109253" y="3022402"/>
            <a:ext cx="4846913" cy="362551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6" name="Picture 5" descr="A close-up of a headphone">
            <a:extLst>
              <a:ext uri="{FF2B5EF4-FFF2-40B4-BE49-F238E27FC236}">
                <a16:creationId xmlns:a16="http://schemas.microsoft.com/office/drawing/2014/main" id="{1FB8130E-51DA-4CBD-84EA-AFD4843542B7}"/>
              </a:ext>
              <a:ext uri="{C183D7F6-B498-43B3-948B-1728B52AA6E4}">
                <adec:decorative xmlns:adec="http://schemas.microsoft.com/office/drawing/2017/decorative" val="0"/>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4611" r="4" b="16367"/>
          <a:stretch/>
        </p:blipFill>
        <p:spPr>
          <a:xfrm>
            <a:off x="6941004" y="210082"/>
            <a:ext cx="5422232" cy="3281583"/>
          </a:xfrm>
          <a:custGeom>
            <a:avLst/>
            <a:gdLst/>
            <a:ahLst/>
            <a:cxnLst/>
            <a:rect l="l" t="t" r="r" b="b"/>
            <a:pathLst>
              <a:path w="3574654" h="1752443">
                <a:moveTo>
                  <a:pt x="8656" y="0"/>
                </a:moveTo>
                <a:lnTo>
                  <a:pt x="3574654" y="0"/>
                </a:lnTo>
                <a:lnTo>
                  <a:pt x="3574654" y="1752443"/>
                </a:lnTo>
                <a:lnTo>
                  <a:pt x="174206" y="1752443"/>
                </a:lnTo>
                <a:lnTo>
                  <a:pt x="173520" y="1742722"/>
                </a:lnTo>
                <a:cubicBezTo>
                  <a:pt x="166693" y="1740806"/>
                  <a:pt x="168850" y="1709464"/>
                  <a:pt x="158494" y="1720158"/>
                </a:cubicBezTo>
                <a:cubicBezTo>
                  <a:pt x="157707" y="1709842"/>
                  <a:pt x="161192" y="1700765"/>
                  <a:pt x="154638" y="1709133"/>
                </a:cubicBezTo>
                <a:cubicBezTo>
                  <a:pt x="154175" y="1705884"/>
                  <a:pt x="153224" y="1704360"/>
                  <a:pt x="152028" y="1703639"/>
                </a:cubicBezTo>
                <a:lnTo>
                  <a:pt x="151510" y="1703552"/>
                </a:lnTo>
                <a:lnTo>
                  <a:pt x="149939" y="1680484"/>
                </a:lnTo>
                <a:lnTo>
                  <a:pt x="148900" y="1678015"/>
                </a:lnTo>
                <a:cubicBezTo>
                  <a:pt x="148913" y="1672749"/>
                  <a:pt x="148924" y="1667484"/>
                  <a:pt x="148936" y="1662218"/>
                </a:cubicBezTo>
                <a:lnTo>
                  <a:pt x="148390" y="1654463"/>
                </a:lnTo>
                <a:lnTo>
                  <a:pt x="149402" y="1651435"/>
                </a:lnTo>
                <a:cubicBezTo>
                  <a:pt x="149846" y="1648628"/>
                  <a:pt x="149650" y="1645207"/>
                  <a:pt x="148002" y="1640413"/>
                </a:cubicBezTo>
                <a:lnTo>
                  <a:pt x="147401" y="1639463"/>
                </a:lnTo>
                <a:lnTo>
                  <a:pt x="147883" y="1629196"/>
                </a:lnTo>
                <a:cubicBezTo>
                  <a:pt x="148324" y="1625687"/>
                  <a:pt x="149076" y="1622319"/>
                  <a:pt x="150267" y="1619175"/>
                </a:cubicBezTo>
                <a:cubicBezTo>
                  <a:pt x="136723" y="1595128"/>
                  <a:pt x="139317" y="1561402"/>
                  <a:pt x="132165" y="1529881"/>
                </a:cubicBezTo>
                <a:cubicBezTo>
                  <a:pt x="133186" y="1488865"/>
                  <a:pt x="141785" y="1480519"/>
                  <a:pt x="131022" y="1453616"/>
                </a:cubicBezTo>
                <a:cubicBezTo>
                  <a:pt x="127310" y="1440813"/>
                  <a:pt x="129541" y="1421555"/>
                  <a:pt x="120754" y="1389024"/>
                </a:cubicBezTo>
                <a:cubicBezTo>
                  <a:pt x="114227" y="1358388"/>
                  <a:pt x="111705" y="1330175"/>
                  <a:pt x="105496" y="1302691"/>
                </a:cubicBezTo>
                <a:cubicBezTo>
                  <a:pt x="99430" y="1269937"/>
                  <a:pt x="99163" y="1277652"/>
                  <a:pt x="95268" y="1258284"/>
                </a:cubicBezTo>
                <a:cubicBezTo>
                  <a:pt x="93851" y="1254897"/>
                  <a:pt x="86672" y="1222305"/>
                  <a:pt x="84858" y="1219376"/>
                </a:cubicBezTo>
                <a:cubicBezTo>
                  <a:pt x="80520" y="1201736"/>
                  <a:pt x="73502" y="1179721"/>
                  <a:pt x="69245" y="1152443"/>
                </a:cubicBezTo>
                <a:cubicBezTo>
                  <a:pt x="72181" y="1130820"/>
                  <a:pt x="55102" y="1109065"/>
                  <a:pt x="59323" y="1082021"/>
                </a:cubicBezTo>
                <a:cubicBezTo>
                  <a:pt x="59933" y="1072426"/>
                  <a:pt x="56059" y="1044866"/>
                  <a:pt x="51817" y="1040962"/>
                </a:cubicBezTo>
                <a:cubicBezTo>
                  <a:pt x="50286" y="1035485"/>
                  <a:pt x="50657" y="1028293"/>
                  <a:pt x="46503" y="1027051"/>
                </a:cubicBezTo>
                <a:cubicBezTo>
                  <a:pt x="41346" y="1024363"/>
                  <a:pt x="45759" y="1001606"/>
                  <a:pt x="40736" y="1006491"/>
                </a:cubicBezTo>
                <a:cubicBezTo>
                  <a:pt x="43694" y="990397"/>
                  <a:pt x="32609" y="982630"/>
                  <a:pt x="28654" y="971512"/>
                </a:cubicBezTo>
                <a:cubicBezTo>
                  <a:pt x="30316" y="964989"/>
                  <a:pt x="28253" y="959112"/>
                  <a:pt x="25191" y="951644"/>
                </a:cubicBezTo>
                <a:lnTo>
                  <a:pt x="21142" y="941381"/>
                </a:lnTo>
                <a:cubicBezTo>
                  <a:pt x="21020" y="939810"/>
                  <a:pt x="20896" y="938238"/>
                  <a:pt x="20773" y="936667"/>
                </a:cubicBezTo>
                <a:cubicBezTo>
                  <a:pt x="19874" y="928278"/>
                  <a:pt x="16398" y="900629"/>
                  <a:pt x="15745" y="891045"/>
                </a:cubicBezTo>
                <a:lnTo>
                  <a:pt x="16852" y="879166"/>
                </a:lnTo>
                <a:cubicBezTo>
                  <a:pt x="16064" y="875445"/>
                  <a:pt x="11752" y="871879"/>
                  <a:pt x="11024" y="868721"/>
                </a:cubicBezTo>
                <a:lnTo>
                  <a:pt x="12485" y="860219"/>
                </a:lnTo>
                <a:cubicBezTo>
                  <a:pt x="8271" y="861111"/>
                  <a:pt x="11740" y="851094"/>
                  <a:pt x="11850" y="843525"/>
                </a:cubicBezTo>
                <a:cubicBezTo>
                  <a:pt x="11730" y="828022"/>
                  <a:pt x="11612" y="812518"/>
                  <a:pt x="11493" y="797015"/>
                </a:cubicBezTo>
                <a:lnTo>
                  <a:pt x="9000" y="768303"/>
                </a:lnTo>
                <a:lnTo>
                  <a:pt x="10494" y="759507"/>
                </a:lnTo>
                <a:cubicBezTo>
                  <a:pt x="10852" y="740351"/>
                  <a:pt x="4936" y="719172"/>
                  <a:pt x="9764" y="705570"/>
                </a:cubicBezTo>
                <a:cubicBezTo>
                  <a:pt x="10332" y="700041"/>
                  <a:pt x="10202" y="695038"/>
                  <a:pt x="9638" y="690388"/>
                </a:cubicBezTo>
                <a:lnTo>
                  <a:pt x="7047" y="677974"/>
                </a:lnTo>
                <a:lnTo>
                  <a:pt x="0" y="653388"/>
                </a:lnTo>
                <a:cubicBezTo>
                  <a:pt x="12182" y="652146"/>
                  <a:pt x="-4668" y="595337"/>
                  <a:pt x="6127" y="601549"/>
                </a:cubicBezTo>
                <a:cubicBezTo>
                  <a:pt x="3933" y="578838"/>
                  <a:pt x="25694" y="557816"/>
                  <a:pt x="13968" y="535919"/>
                </a:cubicBezTo>
                <a:cubicBezTo>
                  <a:pt x="14926" y="501851"/>
                  <a:pt x="11016" y="453329"/>
                  <a:pt x="11875" y="420166"/>
                </a:cubicBezTo>
                <a:cubicBezTo>
                  <a:pt x="6938" y="426282"/>
                  <a:pt x="8070" y="396529"/>
                  <a:pt x="8209" y="392858"/>
                </a:cubicBezTo>
                <a:cubicBezTo>
                  <a:pt x="10678" y="370586"/>
                  <a:pt x="9897" y="351343"/>
                  <a:pt x="13049" y="312846"/>
                </a:cubicBezTo>
                <a:cubicBezTo>
                  <a:pt x="11510" y="278783"/>
                  <a:pt x="19654" y="249172"/>
                  <a:pt x="10752" y="217790"/>
                </a:cubicBezTo>
                <a:cubicBezTo>
                  <a:pt x="12418" y="215662"/>
                  <a:pt x="13704" y="213034"/>
                  <a:pt x="14712" y="210066"/>
                </a:cubicBezTo>
                <a:lnTo>
                  <a:pt x="16900" y="200849"/>
                </a:lnTo>
                <a:lnTo>
                  <a:pt x="16484" y="199564"/>
                </a:lnTo>
                <a:cubicBezTo>
                  <a:pt x="15715" y="194009"/>
                  <a:pt x="16101" y="190699"/>
                  <a:pt x="16998" y="188389"/>
                </a:cubicBezTo>
                <a:lnTo>
                  <a:pt x="18474" y="186250"/>
                </a:lnTo>
                <a:lnTo>
                  <a:pt x="19253" y="178676"/>
                </a:lnTo>
                <a:lnTo>
                  <a:pt x="23738" y="138548"/>
                </a:lnTo>
                <a:lnTo>
                  <a:pt x="23258" y="138123"/>
                </a:lnTo>
                <a:cubicBezTo>
                  <a:pt x="22237" y="136655"/>
                  <a:pt x="21585" y="134605"/>
                  <a:pt x="21688" y="131277"/>
                </a:cubicBezTo>
                <a:cubicBezTo>
                  <a:pt x="14019" y="134681"/>
                  <a:pt x="18874" y="128568"/>
                  <a:pt x="19855" y="118460"/>
                </a:cubicBezTo>
                <a:cubicBezTo>
                  <a:pt x="8164" y="121490"/>
                  <a:pt x="15490" y="93803"/>
                  <a:pt x="9287" y="87467"/>
                </a:cubicBezTo>
                <a:cubicBezTo>
                  <a:pt x="10272" y="79974"/>
                  <a:pt x="11100" y="72101"/>
                  <a:pt x="11706" y="64012"/>
                </a:cubicBezTo>
                <a:cubicBezTo>
                  <a:pt x="11774" y="62414"/>
                  <a:pt x="11844" y="60817"/>
                  <a:pt x="11913" y="59219"/>
                </a:cubicBezTo>
                <a:lnTo>
                  <a:pt x="11800" y="59091"/>
                </a:lnTo>
                <a:cubicBezTo>
                  <a:pt x="11601" y="57983"/>
                  <a:pt x="11577" y="56382"/>
                  <a:pt x="11792" y="53973"/>
                </a:cubicBezTo>
                <a:lnTo>
                  <a:pt x="12291" y="50475"/>
                </a:lnTo>
                <a:lnTo>
                  <a:pt x="12694" y="41175"/>
                </a:lnTo>
                <a:lnTo>
                  <a:pt x="12068" y="37768"/>
                </a:lnTo>
                <a:lnTo>
                  <a:pt x="10718" y="36122"/>
                </a:lnTo>
                <a:cubicBezTo>
                  <a:pt x="10782" y="35853"/>
                  <a:pt x="10846" y="35583"/>
                  <a:pt x="10911" y="35314"/>
                </a:cubicBezTo>
                <a:cubicBezTo>
                  <a:pt x="13618" y="29654"/>
                  <a:pt x="17224" y="28942"/>
                  <a:pt x="7774" y="16898"/>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128001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856873" y="684371"/>
            <a:ext cx="8954392" cy="1251521"/>
          </a:xfrm>
        </p:spPr>
        <p:txBody>
          <a:bodyPr anchor="ctr">
            <a:normAutofit/>
          </a:bodyPr>
          <a:lstStyle/>
          <a:p>
            <a:r>
              <a:rPr lang="en-GB" sz="5000" b="1" u="sng" dirty="0"/>
              <a:t>MS Teams link &amp; tutorial structure</a:t>
            </a:r>
          </a:p>
        </p:txBody>
      </p:sp>
      <p:sp>
        <p:nvSpPr>
          <p:cNvPr id="3" name="Content Placeholder 2">
            <a:extLst>
              <a:ext uri="{FF2B5EF4-FFF2-40B4-BE49-F238E27FC236}">
                <a16:creationId xmlns:a16="http://schemas.microsoft.com/office/drawing/2014/main" id="{8E8655F1-DDF3-444E-B2EE-513B9B64ECDC}"/>
              </a:ext>
            </a:extLst>
          </p:cNvPr>
          <p:cNvSpPr>
            <a:spLocks noGrp="1"/>
          </p:cNvSpPr>
          <p:nvPr>
            <p:ph idx="1"/>
          </p:nvPr>
        </p:nvSpPr>
        <p:spPr>
          <a:xfrm>
            <a:off x="918885" y="2003710"/>
            <a:ext cx="9889158" cy="3702852"/>
          </a:xfrm>
        </p:spPr>
        <p:txBody>
          <a:bodyPr anchor="t">
            <a:normAutofit/>
          </a:bodyPr>
          <a:lstStyle/>
          <a:p>
            <a:r>
              <a:rPr lang="en-US" b="1" dirty="0"/>
              <a:t>MS Teams tutorial link</a:t>
            </a:r>
            <a:r>
              <a:rPr lang="en-US" dirty="0"/>
              <a:t>: </a:t>
            </a:r>
            <a:r>
              <a:rPr lang="en-US" b="0" i="0" u="sng" strike="noStrike" dirty="0">
                <a:effectLst/>
                <a:hlinkClick r:id="rId2"/>
              </a:rPr>
              <a:t>Click here to join the meeting</a:t>
            </a:r>
            <a:endParaRPr lang="en-US" b="0" i="0" u="sng" strike="noStrike" dirty="0">
              <a:effectLst/>
            </a:endParaRPr>
          </a:p>
          <a:p>
            <a:pPr>
              <a:spcBef>
                <a:spcPts val="300"/>
              </a:spcBef>
            </a:pPr>
            <a:r>
              <a:rPr lang="en-GB" b="1" dirty="0"/>
              <a:t>Tutorial structure (approx.)</a:t>
            </a:r>
            <a:r>
              <a:rPr lang="en-GB" dirty="0"/>
              <a:t>:</a:t>
            </a:r>
          </a:p>
          <a:p>
            <a:pPr marL="914400" lvl="1" indent="-457200">
              <a:spcBef>
                <a:spcPts val="300"/>
              </a:spcBef>
              <a:buFont typeface="+mj-lt"/>
              <a:buAutoNum type="arabicPeriod"/>
            </a:pPr>
            <a:r>
              <a:rPr lang="en-GB" sz="2800" b="1" dirty="0"/>
              <a:t>9-10am: </a:t>
            </a:r>
            <a:r>
              <a:rPr lang="en-GB" sz="2800" dirty="0"/>
              <a:t>Taught/learning content followed by Q&amp;A.</a:t>
            </a:r>
          </a:p>
          <a:p>
            <a:pPr marL="914400" lvl="1" indent="-457200">
              <a:spcBef>
                <a:spcPts val="300"/>
              </a:spcBef>
              <a:buFont typeface="+mj-lt"/>
              <a:buAutoNum type="arabicPeriod"/>
            </a:pPr>
            <a:r>
              <a:rPr lang="en-GB" sz="2800" b="1" dirty="0"/>
              <a:t>10-11am: </a:t>
            </a:r>
            <a:r>
              <a:rPr lang="en-GB" sz="2800" dirty="0"/>
              <a:t>Activity progress time.</a:t>
            </a:r>
          </a:p>
          <a:p>
            <a:pPr marL="914400" lvl="1" indent="-457200">
              <a:spcBef>
                <a:spcPts val="300"/>
              </a:spcBef>
              <a:buFont typeface="+mj-lt"/>
              <a:buAutoNum type="arabicPeriod"/>
            </a:pPr>
            <a:r>
              <a:rPr lang="en-GB" sz="2800" b="1" dirty="0"/>
              <a:t>11am – 12noon: </a:t>
            </a:r>
            <a:r>
              <a:rPr lang="en-GB" sz="2800" dirty="0"/>
              <a:t>Taught/learning content followed by Q&amp;A.</a:t>
            </a:r>
          </a:p>
          <a:p>
            <a:pPr marL="914400" lvl="1" indent="-457200">
              <a:spcBef>
                <a:spcPts val="300"/>
              </a:spcBef>
              <a:buFont typeface="+mj-lt"/>
              <a:buAutoNum type="arabicPeriod"/>
            </a:pPr>
            <a:r>
              <a:rPr lang="en-GB" sz="2800" b="1" dirty="0"/>
              <a:t>12noon – 1pm: </a:t>
            </a:r>
            <a:r>
              <a:rPr lang="en-GB" sz="2800" dirty="0"/>
              <a:t>Activity progress time.</a:t>
            </a:r>
          </a:p>
          <a:p>
            <a:pPr marL="914400" lvl="1" indent="-457200">
              <a:spcBef>
                <a:spcPts val="300"/>
              </a:spcBef>
              <a:buFont typeface="+mj-lt"/>
              <a:buAutoNum type="arabicPeriod"/>
            </a:pPr>
            <a:endParaRPr lang="en-GB" sz="2800" dirty="0"/>
          </a:p>
        </p:txBody>
      </p:sp>
    </p:spTree>
    <p:extLst>
      <p:ext uri="{BB962C8B-B14F-4D97-AF65-F5344CB8AC3E}">
        <p14:creationId xmlns:p14="http://schemas.microsoft.com/office/powerpoint/2010/main" val="17057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203665" y="107091"/>
            <a:ext cx="8800603" cy="1330518"/>
          </a:xfrm>
        </p:spPr>
        <p:txBody>
          <a:bodyPr>
            <a:normAutofit/>
          </a:bodyPr>
          <a:lstStyle/>
          <a:p>
            <a:r>
              <a:rPr lang="en-GB" b="1" u="sng" dirty="0"/>
              <a:t>Module dates: Learning &amp; Submission</a:t>
            </a:r>
          </a:p>
        </p:txBody>
      </p:sp>
      <p:graphicFrame>
        <p:nvGraphicFramePr>
          <p:cNvPr id="6" name="Table 6">
            <a:extLst>
              <a:ext uri="{FF2B5EF4-FFF2-40B4-BE49-F238E27FC236}">
                <a16:creationId xmlns:a16="http://schemas.microsoft.com/office/drawing/2014/main" id="{7FCB4598-5632-9F34-6FBC-5DA3A678E351}"/>
              </a:ext>
            </a:extLst>
          </p:cNvPr>
          <p:cNvGraphicFramePr>
            <a:graphicFrameLocks noGrp="1"/>
          </p:cNvGraphicFramePr>
          <p:nvPr>
            <p:ph idx="1"/>
            <p:extLst>
              <p:ext uri="{D42A27DB-BD31-4B8C-83A1-F6EECF244321}">
                <p14:modId xmlns:p14="http://schemas.microsoft.com/office/powerpoint/2010/main" val="2386042786"/>
              </p:ext>
            </p:extLst>
          </p:nvPr>
        </p:nvGraphicFramePr>
        <p:xfrm>
          <a:off x="343930" y="1347830"/>
          <a:ext cx="11567984" cy="5425440"/>
        </p:xfrm>
        <a:graphic>
          <a:graphicData uri="http://schemas.openxmlformats.org/drawingml/2006/table">
            <a:tbl>
              <a:tblPr firstRow="1" bandRow="1">
                <a:tableStyleId>{5C22544A-7EE6-4342-B048-85BDC9FD1C3A}</a:tableStyleId>
              </a:tblPr>
              <a:tblGrid>
                <a:gridCol w="5783992">
                  <a:extLst>
                    <a:ext uri="{9D8B030D-6E8A-4147-A177-3AD203B41FA5}">
                      <a16:colId xmlns:a16="http://schemas.microsoft.com/office/drawing/2014/main" val="73568625"/>
                    </a:ext>
                  </a:extLst>
                </a:gridCol>
                <a:gridCol w="5783992">
                  <a:extLst>
                    <a:ext uri="{9D8B030D-6E8A-4147-A177-3AD203B41FA5}">
                      <a16:colId xmlns:a16="http://schemas.microsoft.com/office/drawing/2014/main" val="3010127708"/>
                    </a:ext>
                  </a:extLst>
                </a:gridCol>
              </a:tblGrid>
              <a:tr h="4892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lt1"/>
                          </a:solidFill>
                          <a:effectLst/>
                          <a:latin typeface="+mn-lt"/>
                          <a:ea typeface="+mn-ea"/>
                          <a:cs typeface="+mn-cs"/>
                        </a:rPr>
                        <a:t>Assignment 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lt1"/>
                          </a:solidFill>
                          <a:effectLst/>
                          <a:latin typeface="+mn-lt"/>
                          <a:ea typeface="+mn-ea"/>
                          <a:cs typeface="+mn-cs"/>
                        </a:rPr>
                        <a:t>Academic &amp; Employability skills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lt1"/>
                          </a:solidFill>
                          <a:effectLst/>
                          <a:latin typeface="+mn-lt"/>
                          <a:ea typeface="+mn-ea"/>
                          <a:cs typeface="+mn-cs"/>
                        </a:rPr>
                        <a:t>Assignment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kern="1200" dirty="0">
                          <a:solidFill>
                            <a:schemeClr val="lt1"/>
                          </a:solidFill>
                          <a:effectLst/>
                          <a:latin typeface="+mn-lt"/>
                          <a:ea typeface="+mn-ea"/>
                          <a:cs typeface="+mn-cs"/>
                        </a:rPr>
                        <a:t>Self-evaluation, Professional Development plan and independent learning*.</a:t>
                      </a:r>
                      <a:br>
                        <a:rPr lang="en-GB" sz="2400" dirty="0"/>
                      </a:br>
                      <a:r>
                        <a:rPr lang="en-GB" sz="1800" dirty="0">
                          <a:highlight>
                            <a:srgbClr val="0000FF"/>
                          </a:highlight>
                        </a:rPr>
                        <a:t>* One of the LOs of the module is independent learning.</a:t>
                      </a:r>
                      <a:br>
                        <a:rPr lang="en-GB" sz="1800" dirty="0">
                          <a:highlight>
                            <a:srgbClr val="0000FF"/>
                          </a:highlight>
                        </a:rPr>
                      </a:br>
                      <a:r>
                        <a:rPr lang="en-GB" sz="1800" dirty="0">
                          <a:highlight>
                            <a:srgbClr val="0000FF"/>
                          </a:highlight>
                        </a:rPr>
                        <a:t>2 weeks below to work on Self-evaluation &amp; PDP.</a:t>
                      </a:r>
                      <a:endParaRPr lang="en-GB" sz="2400" dirty="0">
                        <a:highlight>
                          <a:srgbClr val="0000FF"/>
                        </a:highlight>
                      </a:endParaRPr>
                    </a:p>
                  </a:txBody>
                  <a:tcPr/>
                </a:tc>
                <a:extLst>
                  <a:ext uri="{0D108BD9-81ED-4DB2-BD59-A6C34878D82A}">
                    <a16:rowId xmlns:a16="http://schemas.microsoft.com/office/drawing/2014/main" val="3188763897"/>
                  </a:ext>
                </a:extLst>
              </a:tr>
              <a:tr h="3155542">
                <a:tc>
                  <a:txBody>
                    <a:bodyPr/>
                    <a:lstStyle/>
                    <a:p>
                      <a:pPr marL="285750" lvl="0" indent="-285750">
                        <a:buFont typeface="Arial" panose="020B0604020202020204" pitchFamily="34" charset="0"/>
                        <a:buChar char="•"/>
                      </a:pPr>
                      <a:r>
                        <a:rPr lang="en-GB" sz="2400" kern="1200" dirty="0">
                          <a:solidFill>
                            <a:schemeClr val="dk1"/>
                          </a:solidFill>
                          <a:effectLst/>
                          <a:latin typeface="+mn-lt"/>
                          <a:ea typeface="+mn-ea"/>
                          <a:cs typeface="+mn-cs"/>
                        </a:rPr>
                        <a:t>Tues. May 23rd 9am-1pm</a:t>
                      </a:r>
                    </a:p>
                    <a:p>
                      <a:pPr marL="285750" lvl="0" indent="-285750">
                        <a:buFont typeface="Arial" panose="020B0604020202020204" pitchFamily="34" charset="0"/>
                        <a:buChar char="•"/>
                      </a:pPr>
                      <a:r>
                        <a:rPr lang="en-GB" sz="2400" kern="1200" dirty="0">
                          <a:solidFill>
                            <a:schemeClr val="dk1"/>
                          </a:solidFill>
                          <a:effectLst/>
                          <a:latin typeface="+mn-lt"/>
                          <a:ea typeface="+mn-ea"/>
                          <a:cs typeface="+mn-cs"/>
                        </a:rPr>
                        <a:t>Tues. May 30th 9am-1pm</a:t>
                      </a:r>
                    </a:p>
                    <a:p>
                      <a:pPr marL="285750" lvl="0" indent="-285750">
                        <a:buFont typeface="Arial" panose="020B0604020202020204" pitchFamily="34" charset="0"/>
                        <a:buChar char="•"/>
                      </a:pPr>
                      <a:r>
                        <a:rPr lang="en-GB" sz="2400" kern="1200" dirty="0">
                          <a:solidFill>
                            <a:schemeClr val="dk1"/>
                          </a:solidFill>
                          <a:effectLst/>
                          <a:latin typeface="+mn-lt"/>
                          <a:ea typeface="+mn-ea"/>
                          <a:cs typeface="+mn-cs"/>
                        </a:rPr>
                        <a:t>Tues. June 6th 9am-1pm</a:t>
                      </a:r>
                    </a:p>
                    <a:p>
                      <a:pPr marL="285750" lvl="0" indent="-285750">
                        <a:buFont typeface="Arial" panose="020B0604020202020204" pitchFamily="34" charset="0"/>
                        <a:buChar char="•"/>
                      </a:pPr>
                      <a:r>
                        <a:rPr lang="en-GB" sz="2400" kern="1200" dirty="0">
                          <a:solidFill>
                            <a:schemeClr val="dk1"/>
                          </a:solidFill>
                          <a:effectLst/>
                          <a:latin typeface="+mn-lt"/>
                          <a:ea typeface="+mn-ea"/>
                          <a:cs typeface="+mn-cs"/>
                        </a:rPr>
                        <a:t>Tues. June 13th 9am-1pm</a:t>
                      </a:r>
                    </a:p>
                    <a:p>
                      <a:pPr marL="742950" lvl="1" indent="-285750">
                        <a:buFont typeface="Arial" panose="020B0604020202020204" pitchFamily="34" charset="0"/>
                        <a:buChar char="•"/>
                      </a:pPr>
                      <a:r>
                        <a:rPr lang="en-GB" sz="2400" b="0" i="0" kern="1200" dirty="0">
                          <a:solidFill>
                            <a:schemeClr val="dk1"/>
                          </a:solidFill>
                          <a:effectLst/>
                          <a:latin typeface="+mn-lt"/>
                          <a:ea typeface="+mn-ea"/>
                          <a:cs typeface="+mn-cs"/>
                        </a:rPr>
                        <a:t>+ Submission support &amp; resources.</a:t>
                      </a:r>
                      <a:endParaRPr lang="en-GB" sz="2400" dirty="0"/>
                    </a:p>
                    <a:p>
                      <a:pPr marL="0" indent="0">
                        <a:buFont typeface="Arial" panose="020B0604020202020204" pitchFamily="34" charset="0"/>
                        <a:buNone/>
                      </a:pPr>
                      <a:r>
                        <a:rPr lang="en-GB" sz="2400" b="1" kern="1200" dirty="0">
                          <a:solidFill>
                            <a:schemeClr val="dk1"/>
                          </a:solidFill>
                          <a:effectLst/>
                          <a:latin typeface="+mn-lt"/>
                          <a:ea typeface="+mn-ea"/>
                          <a:cs typeface="+mn-cs"/>
                        </a:rPr>
                        <a:t>Assign.1 Submission week:</a:t>
                      </a:r>
                      <a:endParaRPr lang="en-GB" sz="2400" kern="1200" dirty="0">
                        <a:solidFill>
                          <a:schemeClr val="dk1"/>
                        </a:solidFill>
                        <a:effectLst/>
                        <a:latin typeface="+mn-lt"/>
                        <a:ea typeface="+mn-ea"/>
                        <a:cs typeface="+mn-cs"/>
                      </a:endParaRPr>
                    </a:p>
                    <a:p>
                      <a:pPr marL="342900" indent="-342900">
                        <a:buFont typeface="Arial" panose="020B0604020202020204" pitchFamily="34" charset="0"/>
                        <a:buChar char="•"/>
                      </a:pPr>
                      <a:r>
                        <a:rPr lang="en-GB" sz="2400" kern="1200" dirty="0">
                          <a:solidFill>
                            <a:schemeClr val="dk1"/>
                          </a:solidFill>
                          <a:effectLst/>
                          <a:latin typeface="+mn-lt"/>
                          <a:ea typeface="+mn-ea"/>
                          <a:cs typeface="+mn-cs"/>
                        </a:rPr>
                        <a:t>Tues. June 20th 9am-1pm </a:t>
                      </a:r>
                    </a:p>
                    <a:p>
                      <a:pPr marL="800100" lvl="1" indent="-342900">
                        <a:buFont typeface="Arial" panose="020B0604020202020204" pitchFamily="34" charset="0"/>
                        <a:buChar char="•"/>
                      </a:pPr>
                      <a:r>
                        <a:rPr lang="en-GB" sz="2400" kern="1200" dirty="0">
                          <a:solidFill>
                            <a:schemeClr val="dk1"/>
                          </a:solidFill>
                          <a:effectLst/>
                          <a:latin typeface="+mn-lt"/>
                          <a:ea typeface="+mn-ea"/>
                          <a:cs typeface="+mn-cs"/>
                        </a:rPr>
                        <a:t>Submission date: Sunday 25</a:t>
                      </a:r>
                      <a:r>
                        <a:rPr lang="en-GB" sz="2400" kern="1200" baseline="30000" dirty="0">
                          <a:solidFill>
                            <a:schemeClr val="dk1"/>
                          </a:solidFill>
                          <a:effectLst/>
                          <a:latin typeface="+mn-lt"/>
                          <a:ea typeface="+mn-ea"/>
                          <a:cs typeface="+mn-cs"/>
                        </a:rPr>
                        <a:t>nd</a:t>
                      </a:r>
                      <a:r>
                        <a:rPr lang="en-GB" sz="2400" kern="1200" dirty="0">
                          <a:solidFill>
                            <a:schemeClr val="dk1"/>
                          </a:solidFill>
                          <a:effectLst/>
                          <a:latin typeface="+mn-lt"/>
                          <a:ea typeface="+mn-ea"/>
                          <a:cs typeface="+mn-cs"/>
                        </a:rPr>
                        <a:t> June.* </a:t>
                      </a:r>
                    </a:p>
                    <a:p>
                      <a:pPr marL="0" indent="0">
                        <a:buFont typeface="Arial" panose="020B0604020202020204" pitchFamily="34" charset="0"/>
                        <a:buNone/>
                      </a:pPr>
                      <a:r>
                        <a:rPr lang="en-GB" sz="2000" kern="1200" dirty="0">
                          <a:solidFill>
                            <a:schemeClr val="dk1"/>
                          </a:solidFill>
                          <a:effectLst/>
                          <a:latin typeface="+mn-lt"/>
                          <a:ea typeface="+mn-ea"/>
                          <a:cs typeface="+mn-cs"/>
                        </a:rPr>
                        <a:t>* No tutorial (Annual leave).</a:t>
                      </a:r>
                    </a:p>
                    <a:p>
                      <a:endParaRPr lang="en-GB" sz="2400" dirty="0"/>
                    </a:p>
                  </a:txBody>
                  <a:tcPr/>
                </a:tc>
                <a:tc>
                  <a:txBody>
                    <a:bodyPr/>
                    <a:lstStyle/>
                    <a:p>
                      <a:pPr marL="285750" lvl="0" indent="-285750">
                        <a:buFont typeface="Arial" panose="020B0604020202020204" pitchFamily="34" charset="0"/>
                        <a:buChar char="•"/>
                      </a:pPr>
                      <a:r>
                        <a:rPr lang="en-GB" sz="2400" kern="1200" dirty="0">
                          <a:solidFill>
                            <a:schemeClr val="dk1"/>
                          </a:solidFill>
                          <a:effectLst/>
                          <a:latin typeface="+mn-lt"/>
                          <a:ea typeface="+mn-ea"/>
                          <a:cs typeface="+mn-cs"/>
                        </a:rPr>
                        <a:t>Tues. June 27th 9am-1pm</a:t>
                      </a:r>
                    </a:p>
                    <a:p>
                      <a:pPr marL="742950" lvl="1" indent="-285750">
                        <a:buFont typeface="Arial" panose="020B0604020202020204" pitchFamily="34" charset="0"/>
                        <a:buChar char="•"/>
                      </a:pPr>
                      <a:r>
                        <a:rPr lang="en-GB" sz="2400" b="0" i="0" kern="1200" dirty="0">
                          <a:solidFill>
                            <a:schemeClr val="dk1"/>
                          </a:solidFill>
                          <a:effectLst/>
                          <a:latin typeface="+mn-lt"/>
                          <a:ea typeface="+mn-ea"/>
                          <a:cs typeface="+mn-cs"/>
                        </a:rPr>
                        <a:t>+ Submission support &amp; resources.</a:t>
                      </a:r>
                      <a:endParaRPr lang="en-GB" sz="2400" dirty="0"/>
                    </a:p>
                    <a:p>
                      <a:pPr marL="0" lvl="0" indent="0">
                        <a:buFont typeface="Arial" panose="020B0604020202020204" pitchFamily="34" charset="0"/>
                        <a:buNone/>
                      </a:pPr>
                      <a:r>
                        <a:rPr lang="en-GB" sz="2400" b="1" kern="1200" dirty="0">
                          <a:solidFill>
                            <a:schemeClr val="dk1"/>
                          </a:solidFill>
                          <a:effectLst/>
                          <a:latin typeface="+mn-lt"/>
                          <a:ea typeface="+mn-ea"/>
                          <a:cs typeface="+mn-cs"/>
                        </a:rPr>
                        <a:t>Time for students to work on Assignment 2:</a:t>
                      </a:r>
                      <a:r>
                        <a:rPr lang="en-GB" sz="2400" kern="1200" dirty="0">
                          <a:solidFill>
                            <a:schemeClr val="dk1"/>
                          </a:solidFill>
                          <a:effectLst/>
                          <a:latin typeface="+mn-lt"/>
                          <a:ea typeface="+mn-ea"/>
                          <a:cs typeface="+mn-cs"/>
                        </a:rPr>
                        <a:t> </a:t>
                      </a:r>
                    </a:p>
                    <a:p>
                      <a:pPr marL="742950" lvl="1" indent="-285750">
                        <a:buFont typeface="Arial" panose="020B0604020202020204" pitchFamily="34" charset="0"/>
                        <a:buChar char="•"/>
                      </a:pPr>
                      <a:r>
                        <a:rPr lang="en-GB" sz="2400" kern="1200" dirty="0">
                          <a:solidFill>
                            <a:schemeClr val="dk1"/>
                          </a:solidFill>
                          <a:effectLst/>
                          <a:latin typeface="+mn-lt"/>
                          <a:ea typeface="+mn-ea"/>
                          <a:cs typeface="+mn-cs"/>
                        </a:rPr>
                        <a:t>Tues. July 4th  9am-1pm * </a:t>
                      </a:r>
                      <a:r>
                        <a:rPr lang="en-GB" sz="1800" b="0" i="0" kern="1200" dirty="0">
                          <a:solidFill>
                            <a:schemeClr val="dk1"/>
                          </a:solidFill>
                          <a:effectLst/>
                          <a:latin typeface="+mn-lt"/>
                          <a:ea typeface="+mn-ea"/>
                          <a:cs typeface="+mn-cs"/>
                        </a:rPr>
                        <a:t>Self-evaluation</a:t>
                      </a:r>
                      <a:endParaRPr lang="en-GB" sz="2400" kern="1200" dirty="0">
                        <a:solidFill>
                          <a:schemeClr val="dk1"/>
                        </a:solidFill>
                        <a:effectLst/>
                        <a:latin typeface="+mn-lt"/>
                        <a:ea typeface="+mn-ea"/>
                        <a:cs typeface="+mn-cs"/>
                      </a:endParaRPr>
                    </a:p>
                    <a:p>
                      <a:pPr marL="742950" lvl="1" indent="-285750">
                        <a:buFont typeface="Arial" panose="020B0604020202020204" pitchFamily="34" charset="0"/>
                        <a:buChar char="•"/>
                      </a:pPr>
                      <a:r>
                        <a:rPr lang="en-GB" sz="2400" kern="1200" dirty="0">
                          <a:solidFill>
                            <a:schemeClr val="dk1"/>
                          </a:solidFill>
                          <a:effectLst/>
                          <a:latin typeface="+mn-lt"/>
                          <a:ea typeface="+mn-ea"/>
                          <a:cs typeface="+mn-cs"/>
                        </a:rPr>
                        <a:t>Tues. July 11th  9am-1pm * </a:t>
                      </a:r>
                      <a:r>
                        <a:rPr lang="en-GB" sz="1800" b="0" i="0" kern="1200" dirty="0">
                          <a:solidFill>
                            <a:schemeClr val="dk1"/>
                          </a:solidFill>
                          <a:effectLst/>
                          <a:latin typeface="+mn-lt"/>
                          <a:ea typeface="+mn-ea"/>
                          <a:cs typeface="+mn-cs"/>
                        </a:rPr>
                        <a:t>PDP</a:t>
                      </a:r>
                      <a:endParaRPr lang="en-GB" sz="2400" kern="1200" dirty="0">
                        <a:solidFill>
                          <a:schemeClr val="dk1"/>
                        </a:solidFill>
                        <a:effectLst/>
                        <a:latin typeface="+mn-lt"/>
                        <a:ea typeface="+mn-ea"/>
                        <a:cs typeface="+mn-cs"/>
                      </a:endParaRPr>
                    </a:p>
                    <a:p>
                      <a:pPr marL="0" indent="0">
                        <a:buFont typeface="Arial" panose="020B0604020202020204" pitchFamily="34" charset="0"/>
                        <a:buNone/>
                      </a:pPr>
                      <a:r>
                        <a:rPr lang="en-GB" sz="2400" b="1" kern="1200" dirty="0">
                          <a:solidFill>
                            <a:schemeClr val="dk1"/>
                          </a:solidFill>
                          <a:effectLst/>
                          <a:latin typeface="+mn-lt"/>
                          <a:ea typeface="+mn-ea"/>
                          <a:cs typeface="+mn-cs"/>
                        </a:rPr>
                        <a:t>Assign.2 Submission week:</a:t>
                      </a:r>
                    </a:p>
                    <a:p>
                      <a:pPr marL="342900" indent="-342900">
                        <a:buFont typeface="Arial" panose="020B0604020202020204" pitchFamily="34" charset="0"/>
                        <a:buChar char="•"/>
                      </a:pPr>
                      <a:r>
                        <a:rPr lang="en-GB" sz="2400" kern="1200" dirty="0">
                          <a:solidFill>
                            <a:schemeClr val="dk1"/>
                          </a:solidFill>
                          <a:effectLst/>
                          <a:latin typeface="+mn-lt"/>
                          <a:ea typeface="+mn-ea"/>
                          <a:cs typeface="+mn-cs"/>
                        </a:rPr>
                        <a:t>Tues. July 23th  9am-1pm</a:t>
                      </a:r>
                    </a:p>
                    <a:p>
                      <a:pPr marL="800100" lvl="1" indent="-342900">
                        <a:buFont typeface="Arial" panose="020B0604020202020204" pitchFamily="34" charset="0"/>
                        <a:buChar char="•"/>
                      </a:pPr>
                      <a:r>
                        <a:rPr lang="en-GB" sz="2400" kern="1200" dirty="0">
                          <a:solidFill>
                            <a:schemeClr val="dk1"/>
                          </a:solidFill>
                          <a:effectLst/>
                          <a:latin typeface="+mn-lt"/>
                          <a:ea typeface="+mn-ea"/>
                          <a:cs typeface="+mn-cs"/>
                        </a:rPr>
                        <a:t>Submission date: Sunday 23</a:t>
                      </a:r>
                      <a:r>
                        <a:rPr lang="en-GB" sz="2400" kern="1200" baseline="30000" dirty="0">
                          <a:solidFill>
                            <a:schemeClr val="dk1"/>
                          </a:solidFill>
                          <a:effectLst/>
                          <a:latin typeface="+mn-lt"/>
                          <a:ea typeface="+mn-ea"/>
                          <a:cs typeface="+mn-cs"/>
                        </a:rPr>
                        <a:t>rd</a:t>
                      </a:r>
                      <a:r>
                        <a:rPr lang="en-GB" sz="2400" kern="1200" dirty="0">
                          <a:solidFill>
                            <a:schemeClr val="dk1"/>
                          </a:solidFill>
                          <a:effectLst/>
                          <a:latin typeface="+mn-lt"/>
                          <a:ea typeface="+mn-ea"/>
                          <a:cs typeface="+mn-cs"/>
                        </a:rPr>
                        <a:t> July.*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effectLst/>
                          <a:latin typeface="+mn-lt"/>
                          <a:ea typeface="+mn-ea"/>
                          <a:cs typeface="+mn-cs"/>
                        </a:rPr>
                        <a:t>* No tutorial (Training event &amp; Annual leave).</a:t>
                      </a:r>
                    </a:p>
                  </a:txBody>
                  <a:tcPr/>
                </a:tc>
                <a:extLst>
                  <a:ext uri="{0D108BD9-81ED-4DB2-BD59-A6C34878D82A}">
                    <a16:rowId xmlns:a16="http://schemas.microsoft.com/office/drawing/2014/main" val="1275633532"/>
                  </a:ext>
                </a:extLst>
              </a:tr>
            </a:tbl>
          </a:graphicData>
        </a:graphic>
      </p:graphicFrame>
    </p:spTree>
    <p:extLst>
      <p:ext uri="{BB962C8B-B14F-4D97-AF65-F5344CB8AC3E}">
        <p14:creationId xmlns:p14="http://schemas.microsoft.com/office/powerpoint/2010/main" val="3838680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006900" y="1188637"/>
            <a:ext cx="3141430" cy="4480726"/>
          </a:xfrm>
        </p:spPr>
        <p:txBody>
          <a:bodyPr>
            <a:normAutofit/>
          </a:bodyPr>
          <a:lstStyle/>
          <a:p>
            <a:pPr algn="r"/>
            <a:r>
              <a:rPr lang="en-GB" sz="6100">
                <a:effectLst/>
                <a:latin typeface="Arial" panose="020B0604020202020204" pitchFamily="34" charset="0"/>
                <a:ea typeface="Arial" panose="020B0604020202020204" pitchFamily="34" charset="0"/>
                <a:cs typeface="Times New Roman" panose="02020603050405020304" pitchFamily="18" charset="0"/>
              </a:rPr>
              <a:t>The aim of the module is:</a:t>
            </a:r>
            <a:endParaRPr lang="en-GB" sz="6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4802044" y="1659571"/>
            <a:ext cx="5739530" cy="4180542"/>
          </a:xfrm>
        </p:spPr>
        <p:txBody>
          <a:bodyPr anchor="ctr">
            <a:normAutofit/>
          </a:bodyPr>
          <a:lstStyle/>
          <a:p>
            <a:pPr marL="342900" lvl="0" indent="-342900">
              <a:spcAft>
                <a:spcPts val="8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develop your skills for independent and life-long learning, which will form the foundations for successful completion of your degree programme and support future career opportunities.</a:t>
            </a:r>
          </a:p>
          <a:p>
            <a:pPr marL="342900" lvl="0" indent="-342900">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Times New Roman" panose="02020603050405020304" pitchFamily="18" charset="0"/>
              </a:rPr>
              <a:t>The module also helps you to develop essential digital skills that will help you to complete assessments in many other modules at L4, L5 and L6.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294529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E6DA-F3F4-4E14-8003-C81A28433356}"/>
              </a:ext>
            </a:extLst>
          </p:cNvPr>
          <p:cNvSpPr>
            <a:spLocks noGrp="1"/>
          </p:cNvSpPr>
          <p:nvPr>
            <p:ph type="title"/>
          </p:nvPr>
        </p:nvSpPr>
        <p:spPr>
          <a:xfrm>
            <a:off x="419735" y="512235"/>
            <a:ext cx="9185583" cy="1325563"/>
          </a:xfrm>
        </p:spPr>
        <p:txBody>
          <a:bodyPr vert="horz" lIns="91440" tIns="45720" rIns="91440" bIns="45720" rtlCol="0" anchor="ctr">
            <a:normAutofit/>
          </a:bodyPr>
          <a:lstStyle/>
          <a:p>
            <a:r>
              <a:rPr lang="en-US" sz="4400" b="1" u="sng" kern="1200" dirty="0">
                <a:solidFill>
                  <a:schemeClr val="tx1"/>
                </a:solidFill>
                <a:latin typeface="+mj-lt"/>
                <a:ea typeface="+mj-ea"/>
                <a:cs typeface="+mj-cs"/>
              </a:rPr>
              <a:t>Module assessment: 2 Assignments</a:t>
            </a:r>
          </a:p>
        </p:txBody>
      </p:sp>
      <p:sp>
        <p:nvSpPr>
          <p:cNvPr id="4" name="Text Placeholder 3">
            <a:extLst>
              <a:ext uri="{FF2B5EF4-FFF2-40B4-BE49-F238E27FC236}">
                <a16:creationId xmlns:a16="http://schemas.microsoft.com/office/drawing/2014/main" id="{00B94466-CF8B-47F1-B625-3DF79AED130F}"/>
              </a:ext>
            </a:extLst>
          </p:cNvPr>
          <p:cNvSpPr>
            <a:spLocks noGrp="1"/>
          </p:cNvSpPr>
          <p:nvPr>
            <p:ph type="body" sz="half" idx="2"/>
          </p:nvPr>
        </p:nvSpPr>
        <p:spPr>
          <a:xfrm>
            <a:off x="658331" y="1837798"/>
            <a:ext cx="8072953" cy="4277309"/>
          </a:xfrm>
        </p:spPr>
        <p:txBody>
          <a:bodyPr vert="horz" lIns="91440" tIns="45720" rIns="91440" bIns="45720" rtlCol="0" anchor="ctr">
            <a:normAutofit lnSpcReduction="10000"/>
          </a:bodyPr>
          <a:lstStyle/>
          <a:p>
            <a:pPr marL="285750" indent="-228600">
              <a:buFont typeface="Arial" panose="020B0604020202020204" pitchFamily="34" charset="0"/>
              <a:buChar char="•"/>
            </a:pPr>
            <a:r>
              <a:rPr lang="en-US" sz="2800" b="1" dirty="0"/>
              <a:t>Assignment 1: helps students to develop their digital, academic and employability skills. And includes the creation of an online e-portfolio.</a:t>
            </a:r>
          </a:p>
          <a:p>
            <a:pPr marL="285750" indent="-228600">
              <a:buFont typeface="Arial" panose="020B0604020202020204" pitchFamily="34" charset="0"/>
              <a:buChar char="•"/>
            </a:pPr>
            <a:r>
              <a:rPr lang="en-US" sz="2800" b="1" dirty="0"/>
              <a:t>Assignment 2*: </a:t>
            </a:r>
            <a:r>
              <a:rPr lang="en-US" sz="2800" dirty="0"/>
              <a:t>helps students to further enhance their digital skills and to develop their independent and lifelong learning skills in the completion of a Self-evaluation, PDP Professional Development plan and a Video presentation. </a:t>
            </a:r>
          </a:p>
          <a:p>
            <a:pPr marL="57150"/>
            <a:r>
              <a:rPr lang="en-US" sz="2600" dirty="0"/>
              <a:t>* Note: Assignment 2 is more </a:t>
            </a:r>
            <a:r>
              <a:rPr lang="en-US" sz="2600" dirty="0" err="1"/>
              <a:t>ocused</a:t>
            </a:r>
            <a:r>
              <a:rPr lang="en-US" sz="2600" dirty="0"/>
              <a:t> on </a:t>
            </a:r>
            <a:r>
              <a:rPr lang="en-US" sz="2800" dirty="0"/>
              <a:t>independent learning. Instruction and all the required resources, support </a:t>
            </a:r>
            <a:r>
              <a:rPr lang="en-US" sz="2800" dirty="0" err="1"/>
              <a:t>matierals</a:t>
            </a:r>
            <a:r>
              <a:rPr lang="en-US" sz="2800" dirty="0"/>
              <a:t> and guidance will be provided.</a:t>
            </a:r>
          </a:p>
        </p:txBody>
      </p:sp>
      <p:sp>
        <p:nvSpPr>
          <p:cNvPr id="18" name="Rectangle 1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descr="Blackboard">
            <a:extLst>
              <a:ext uri="{FF2B5EF4-FFF2-40B4-BE49-F238E27FC236}">
                <a16:creationId xmlns:a16="http://schemas.microsoft.com/office/drawing/2014/main" id="{70BD4934-C840-4DF1-B634-EF1CFADD29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717563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11" name="Hexagon 10">
            <a:extLst>
              <a:ext uri="{FF2B5EF4-FFF2-40B4-BE49-F238E27FC236}">
                <a16:creationId xmlns:a16="http://schemas.microsoft.com/office/drawing/2014/main" id="{5292BB24-519B-4327-85E9-524A0845D3D9}"/>
              </a:ext>
            </a:extLst>
          </p:cNvPr>
          <p:cNvSpPr/>
          <p:nvPr/>
        </p:nvSpPr>
        <p:spPr>
          <a:xfrm rot="16200000">
            <a:off x="2624149" y="691140"/>
            <a:ext cx="6601784" cy="5219498"/>
          </a:xfrm>
          <a:prstGeom prst="hexago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Content Placeholder 2">
            <a:extLst>
              <a:ext uri="{FF2B5EF4-FFF2-40B4-BE49-F238E27FC236}">
                <a16:creationId xmlns:a16="http://schemas.microsoft.com/office/drawing/2014/main" id="{45919626-DE45-49B8-BEAB-4EA5DFCE38B5}"/>
              </a:ext>
            </a:extLst>
          </p:cNvPr>
          <p:cNvGraphicFramePr>
            <a:graphicFrameLocks noGrp="1"/>
          </p:cNvGraphicFramePr>
          <p:nvPr>
            <p:ph idx="1"/>
            <p:extLst>
              <p:ext uri="{D42A27DB-BD31-4B8C-83A1-F6EECF244321}">
                <p14:modId xmlns:p14="http://schemas.microsoft.com/office/powerpoint/2010/main" val="971724409"/>
              </p:ext>
            </p:extLst>
          </p:nvPr>
        </p:nvGraphicFramePr>
        <p:xfrm>
          <a:off x="4209535" y="1158346"/>
          <a:ext cx="7018929"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150870" y="2014186"/>
            <a:ext cx="3775698" cy="2424588"/>
          </a:xfrm>
          <a:solidFill>
            <a:schemeClr val="bg1"/>
          </a:solidFill>
        </p:spPr>
        <p:txBody>
          <a:bodyPr>
            <a:normAutofit/>
          </a:bodyPr>
          <a:lstStyle/>
          <a:p>
            <a:r>
              <a:rPr lang="en-US" sz="4000" b="1" u="sng" dirty="0">
                <a:solidFill>
                  <a:srgbClr val="FFFFFF"/>
                </a:solidFill>
              </a:rPr>
              <a:t>Assignment 1: Tasks</a:t>
            </a:r>
          </a:p>
        </p:txBody>
      </p:sp>
    </p:spTree>
    <p:extLst>
      <p:ext uri="{BB962C8B-B14F-4D97-AF65-F5344CB8AC3E}">
        <p14:creationId xmlns:p14="http://schemas.microsoft.com/office/powerpoint/2010/main" val="799047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13">
            <a:extLst>
              <a:ext uri="{FF2B5EF4-FFF2-40B4-BE49-F238E27FC236}">
                <a16:creationId xmlns:a16="http://schemas.microsoft.com/office/drawing/2014/main" id="{265517E6-731F-4E8F-9FC3-57499CC1D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15">
            <a:extLst>
              <a:ext uri="{FF2B5EF4-FFF2-40B4-BE49-F238E27FC236}">
                <a16:creationId xmlns:a16="http://schemas.microsoft.com/office/drawing/2014/main" id="{6024FDB6-ADEE-441F-BE33-7FBD2998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578600" cy="6858003"/>
          </a:xfrm>
          <a:custGeom>
            <a:avLst/>
            <a:gdLst>
              <a:gd name="connsiteX0" fmla="*/ 3840831 w 6450535"/>
              <a:gd name="connsiteY0" fmla="*/ 0 h 6858003"/>
              <a:gd name="connsiteX1" fmla="*/ 0 w 6450535"/>
              <a:gd name="connsiteY1" fmla="*/ 0 h 6858003"/>
              <a:gd name="connsiteX2" fmla="*/ 0 w 6450535"/>
              <a:gd name="connsiteY2" fmla="*/ 6858002 h 6858003"/>
              <a:gd name="connsiteX3" fmla="*/ 222478 w 6450535"/>
              <a:gd name="connsiteY3" fmla="*/ 6858002 h 6858003"/>
              <a:gd name="connsiteX4" fmla="*/ 222478 w 6450535"/>
              <a:gd name="connsiteY4" fmla="*/ 6858003 h 6858003"/>
              <a:gd name="connsiteX5" fmla="*/ 6450535 w 6450535"/>
              <a:gd name="connsiteY5" fmla="*/ 6858003 h 6858003"/>
              <a:gd name="connsiteX6" fmla="*/ 6450535 w 6450535"/>
              <a:gd name="connsiteY6" fmla="*/ 1 h 6858003"/>
              <a:gd name="connsiteX7" fmla="*/ 3840836 w 6450535"/>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50535" h="6858003">
                <a:moveTo>
                  <a:pt x="3840831" y="0"/>
                </a:moveTo>
                <a:lnTo>
                  <a:pt x="0" y="0"/>
                </a:lnTo>
                <a:lnTo>
                  <a:pt x="0" y="6858002"/>
                </a:lnTo>
                <a:lnTo>
                  <a:pt x="222478" y="6858002"/>
                </a:lnTo>
                <a:lnTo>
                  <a:pt x="222478" y="6858003"/>
                </a:lnTo>
                <a:lnTo>
                  <a:pt x="6450535" y="6858003"/>
                </a:lnTo>
                <a:lnTo>
                  <a:pt x="6450535" y="1"/>
                </a:lnTo>
                <a:lnTo>
                  <a:pt x="3840836"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Arc 17">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5" name="Oval 1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7404556-830C-175B-1D91-DD53ED9B961F}"/>
              </a:ext>
            </a:extLst>
          </p:cNvPr>
          <p:cNvSpPr txBox="1"/>
          <p:nvPr/>
        </p:nvSpPr>
        <p:spPr>
          <a:xfrm>
            <a:off x="289437" y="522204"/>
            <a:ext cx="5271106" cy="1153432"/>
          </a:xfrm>
          <a:prstGeom prst="rect">
            <a:avLst/>
          </a:prstGeom>
        </p:spPr>
        <p:txBody>
          <a:bodyPr vert="horz" lIns="91440" tIns="45720" rIns="91440" bIns="45720" rtlCol="0">
            <a:normAutofit/>
          </a:bodyPr>
          <a:lstStyle/>
          <a:p>
            <a:pPr>
              <a:lnSpc>
                <a:spcPct val="90000"/>
              </a:lnSpc>
              <a:spcBef>
                <a:spcPts val="1000"/>
              </a:spcBef>
            </a:pPr>
            <a:r>
              <a:rPr lang="en-US" sz="4400" b="1" u="sng" dirty="0">
                <a:solidFill>
                  <a:srgbClr val="FFFFFF"/>
                </a:solidFill>
              </a:rPr>
              <a:t>Assignment 1:</a:t>
            </a:r>
            <a:endParaRPr lang="en-US" sz="4400" u="sng"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680093775"/>
              </p:ext>
            </p:extLst>
          </p:nvPr>
        </p:nvGraphicFramePr>
        <p:xfrm>
          <a:off x="6532604" y="470924"/>
          <a:ext cx="5175299"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208733" y="1673102"/>
            <a:ext cx="6043786" cy="3415243"/>
          </a:xfrm>
        </p:spPr>
        <p:txBody>
          <a:bodyPr vert="horz" lIns="91440" tIns="45720" rIns="91440" bIns="45720" rtlCol="0" anchor="b">
            <a:normAutofit/>
          </a:bodyPr>
          <a:lstStyle/>
          <a:p>
            <a:r>
              <a:rPr lang="en-US" sz="3600" b="1" dirty="0">
                <a:solidFill>
                  <a:schemeClr val="bg1"/>
                </a:solidFill>
                <a:highlight>
                  <a:srgbClr val="FFFF00"/>
                </a:highlight>
              </a:rPr>
              <a:t>Tutor: Show and review</a:t>
            </a:r>
            <a:br>
              <a:rPr lang="en-US" sz="3600" b="1" dirty="0">
                <a:solidFill>
                  <a:srgbClr val="FFFFFF"/>
                </a:solidFill>
              </a:rPr>
            </a:br>
            <a:r>
              <a:rPr lang="en-US" sz="3600" b="1" dirty="0">
                <a:solidFill>
                  <a:srgbClr val="FFFFFF"/>
                </a:solidFill>
              </a:rPr>
              <a:t>1. Location: Assignment &amp; Turnitin link on Moodle.</a:t>
            </a:r>
            <a:br>
              <a:rPr lang="en-US" sz="3600" b="1" dirty="0">
                <a:solidFill>
                  <a:srgbClr val="FFFFFF"/>
                </a:solidFill>
              </a:rPr>
            </a:br>
            <a:r>
              <a:rPr lang="en-US" sz="3600" b="1" dirty="0">
                <a:solidFill>
                  <a:srgbClr val="FFFFFF"/>
                </a:solidFill>
              </a:rPr>
              <a:t>2. Open and review: Submission date and Assignment Tasks.</a:t>
            </a:r>
            <a:br>
              <a:rPr lang="en-US" sz="3200" dirty="0">
                <a:solidFill>
                  <a:srgbClr val="FFFFFF"/>
                </a:solidFill>
                <a:highlight>
                  <a:srgbClr val="FFFF00"/>
                </a:highlight>
              </a:rPr>
            </a:br>
            <a:endParaRPr lang="en-US" sz="3200" b="1" dirty="0">
              <a:solidFill>
                <a:srgbClr val="FFFFFF"/>
              </a:solidFill>
            </a:endParaRPr>
          </a:p>
        </p:txBody>
      </p:sp>
    </p:spTree>
    <p:extLst>
      <p:ext uri="{BB962C8B-B14F-4D97-AF65-F5344CB8AC3E}">
        <p14:creationId xmlns:p14="http://schemas.microsoft.com/office/powerpoint/2010/main" val="3136927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A68A-072C-4554-6D3E-998D4FDF57FA}"/>
              </a:ext>
            </a:extLst>
          </p:cNvPr>
          <p:cNvSpPr>
            <a:spLocks noGrp="1"/>
          </p:cNvSpPr>
          <p:nvPr>
            <p:ph type="title"/>
          </p:nvPr>
        </p:nvSpPr>
        <p:spPr/>
        <p:txBody>
          <a:bodyPr/>
          <a:lstStyle/>
          <a:p>
            <a:r>
              <a:rPr lang="en-GB" b="1" u="sng" dirty="0">
                <a:solidFill>
                  <a:srgbClr val="FFFF00"/>
                </a:solidFill>
              </a:rPr>
              <a:t>Online Learning Resources</a:t>
            </a:r>
          </a:p>
        </p:txBody>
      </p:sp>
      <p:sp>
        <p:nvSpPr>
          <p:cNvPr id="3" name="Content Placeholder 2">
            <a:extLst>
              <a:ext uri="{FF2B5EF4-FFF2-40B4-BE49-F238E27FC236}">
                <a16:creationId xmlns:a16="http://schemas.microsoft.com/office/drawing/2014/main" id="{C0F7532B-03CB-38DC-3851-A5401EFF02BA}"/>
              </a:ext>
            </a:extLst>
          </p:cNvPr>
          <p:cNvSpPr>
            <a:spLocks noGrp="1"/>
          </p:cNvSpPr>
          <p:nvPr>
            <p:ph idx="1"/>
          </p:nvPr>
        </p:nvSpPr>
        <p:spPr>
          <a:xfrm>
            <a:off x="809367" y="1633023"/>
            <a:ext cx="10573265" cy="4685398"/>
          </a:xfrm>
        </p:spPr>
        <p:txBody>
          <a:bodyPr>
            <a:normAutofit/>
          </a:bodyPr>
          <a:lstStyle/>
          <a:p>
            <a:r>
              <a:rPr lang="en-GB" dirty="0"/>
              <a:t>All </a:t>
            </a:r>
            <a:r>
              <a:rPr lang="en-GB" sz="3000" b="1" u="sng" dirty="0"/>
              <a:t>essential information</a:t>
            </a:r>
            <a:r>
              <a:rPr lang="en-GB" sz="3000" b="1" dirty="0"/>
              <a:t> </a:t>
            </a:r>
            <a:r>
              <a:rPr lang="en-GB" dirty="0"/>
              <a:t>required to complete the Assignment tasks are covered in the Lecture/tutorial slide decks. </a:t>
            </a:r>
          </a:p>
          <a:p>
            <a:r>
              <a:rPr lang="en-GB" dirty="0"/>
              <a:t>The slide decks can be found in the ‘</a:t>
            </a:r>
            <a:r>
              <a:rPr lang="en-GB" b="1" dirty="0"/>
              <a:t>Learning &amp; Teaching Resources’ tile </a:t>
            </a:r>
            <a:r>
              <a:rPr lang="en-GB" dirty="0"/>
              <a:t>in the module on Moodle.</a:t>
            </a:r>
          </a:p>
          <a:p>
            <a:r>
              <a:rPr lang="en-GB" dirty="0"/>
              <a:t>There are 2 tasks in Assignment 1 that specifically refer to 2 Online Learning topics that you will need to go through to complete 2 Assignment tasks:</a:t>
            </a:r>
          </a:p>
          <a:p>
            <a:pPr lvl="1"/>
            <a:r>
              <a:rPr lang="en-GB" sz="2800" dirty="0">
                <a:effectLst/>
                <a:ea typeface="Times New Roman" panose="02020603050405020304" pitchFamily="18" charset="0"/>
              </a:rPr>
              <a:t>Task 2: refers to Unit 2 topic 4 ‘Life is a Team Sport’.</a:t>
            </a:r>
          </a:p>
          <a:p>
            <a:pPr lvl="1"/>
            <a:r>
              <a:rPr lang="en-GB" sz="2800" dirty="0"/>
              <a:t>Task 3: asks you to select one of the topics in Unit 3 ‘Virtual Collaboration’.</a:t>
            </a:r>
          </a:p>
        </p:txBody>
      </p:sp>
      <p:pic>
        <p:nvPicPr>
          <p:cNvPr id="5" name="Graphic 4" descr="Remote learning language with solid fill">
            <a:extLst>
              <a:ext uri="{FF2B5EF4-FFF2-40B4-BE49-F238E27FC236}">
                <a16:creationId xmlns:a16="http://schemas.microsoft.com/office/drawing/2014/main" id="{670F80BF-6419-30E8-1C48-BDEE7150D9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0183" y="119684"/>
            <a:ext cx="1816443" cy="1816443"/>
          </a:xfrm>
          <a:prstGeom prst="rect">
            <a:avLst/>
          </a:prstGeom>
        </p:spPr>
      </p:pic>
    </p:spTree>
    <p:extLst>
      <p:ext uri="{BB962C8B-B14F-4D97-AF65-F5344CB8AC3E}">
        <p14:creationId xmlns:p14="http://schemas.microsoft.com/office/powerpoint/2010/main" val="1188382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A68A-072C-4554-6D3E-998D4FDF57FA}"/>
              </a:ext>
            </a:extLst>
          </p:cNvPr>
          <p:cNvSpPr>
            <a:spLocks noGrp="1"/>
          </p:cNvSpPr>
          <p:nvPr>
            <p:ph type="title"/>
          </p:nvPr>
        </p:nvSpPr>
        <p:spPr>
          <a:xfrm>
            <a:off x="809367" y="307460"/>
            <a:ext cx="10515600" cy="1325563"/>
          </a:xfrm>
        </p:spPr>
        <p:txBody>
          <a:bodyPr/>
          <a:lstStyle/>
          <a:p>
            <a:r>
              <a:rPr lang="en-GB" b="1" u="sng" dirty="0"/>
              <a:t>Online Learning Units</a:t>
            </a:r>
          </a:p>
        </p:txBody>
      </p:sp>
      <p:sp>
        <p:nvSpPr>
          <p:cNvPr id="3" name="Content Placeholder 2">
            <a:extLst>
              <a:ext uri="{FF2B5EF4-FFF2-40B4-BE49-F238E27FC236}">
                <a16:creationId xmlns:a16="http://schemas.microsoft.com/office/drawing/2014/main" id="{C0F7532B-03CB-38DC-3851-A5401EFF02BA}"/>
              </a:ext>
            </a:extLst>
          </p:cNvPr>
          <p:cNvSpPr>
            <a:spLocks noGrp="1"/>
          </p:cNvSpPr>
          <p:nvPr>
            <p:ph idx="1"/>
          </p:nvPr>
        </p:nvSpPr>
        <p:spPr>
          <a:xfrm>
            <a:off x="677562" y="1476504"/>
            <a:ext cx="10764795" cy="5006674"/>
          </a:xfrm>
        </p:spPr>
        <p:txBody>
          <a:bodyPr>
            <a:normAutofit fontScale="85000" lnSpcReduction="20000"/>
          </a:bodyPr>
          <a:lstStyle/>
          <a:p>
            <a:r>
              <a:rPr lang="en-GB" dirty="0"/>
              <a:t>The University has produced 4 Online Learning Units to support the ‘</a:t>
            </a:r>
            <a:r>
              <a:rPr lang="en-GB" b="1" dirty="0"/>
              <a:t>Learning in the Digital Era</a:t>
            </a:r>
            <a:r>
              <a:rPr lang="en-GB" dirty="0"/>
              <a:t>’ module. Each Unit contains 4 Topics. </a:t>
            </a:r>
          </a:p>
          <a:p>
            <a:r>
              <a:rPr lang="en-GB" sz="3300" dirty="0">
                <a:solidFill>
                  <a:schemeClr val="bg1"/>
                </a:solidFill>
                <a:highlight>
                  <a:srgbClr val="FFFF00"/>
                </a:highlight>
              </a:rPr>
              <a:t>Tutor show:</a:t>
            </a:r>
            <a:r>
              <a:rPr lang="en-GB" dirty="0"/>
              <a:t> The 4 Learning Units can be found in the module on Moodle. </a:t>
            </a:r>
          </a:p>
          <a:p>
            <a:r>
              <a:rPr lang="en-GB" dirty="0"/>
              <a:t>Apart from the two topics mentioned in the previous slide, the 4 Units contain additional / optional learning material that you can choose to look at or not. </a:t>
            </a:r>
          </a:p>
          <a:p>
            <a:r>
              <a:rPr lang="en-GB" dirty="0"/>
              <a:t>The module tutor will flag / highlight which of these online Learning Topics are relevant to the Assignment tasks, and you can choose to look at them to help you complete the Assignment or not.</a:t>
            </a:r>
          </a:p>
          <a:p>
            <a:r>
              <a:rPr lang="en-GB" dirty="0"/>
              <a:t>As mentioned in the previous slide. There are 2 tasks in Assignment 1 that specifically refer to 2 online Learning topics, that you will need to look at to complete the following two Assignment 1 tasks i.e.:</a:t>
            </a:r>
          </a:p>
          <a:p>
            <a:pPr lvl="1"/>
            <a:r>
              <a:rPr lang="en-GB" dirty="0">
                <a:effectLst/>
                <a:ea typeface="Times New Roman" panose="02020603050405020304" pitchFamily="18" charset="0"/>
              </a:rPr>
              <a:t>Task 2: refers to Unit 2 topic 4 ‘Life is a Team Sport’.</a:t>
            </a:r>
          </a:p>
          <a:p>
            <a:pPr lvl="1"/>
            <a:r>
              <a:rPr lang="en-GB" dirty="0"/>
              <a:t>Task 3: asks you to select one of the topics in Unit 3 ‘Virtual Collaboration’.</a:t>
            </a:r>
          </a:p>
          <a:p>
            <a:r>
              <a:rPr lang="en-GB" dirty="0"/>
              <a:t>Don’t worry about those for now, we will look at them when the time comes to focus on those tasks.</a:t>
            </a:r>
          </a:p>
          <a:p>
            <a:endParaRPr lang="en-GB" dirty="0"/>
          </a:p>
          <a:p>
            <a:endParaRPr lang="en-GB" dirty="0"/>
          </a:p>
        </p:txBody>
      </p:sp>
      <p:pic>
        <p:nvPicPr>
          <p:cNvPr id="5" name="Graphic 4" descr="Remote learning language with solid fill">
            <a:extLst>
              <a:ext uri="{FF2B5EF4-FFF2-40B4-BE49-F238E27FC236}">
                <a16:creationId xmlns:a16="http://schemas.microsoft.com/office/drawing/2014/main" id="{670F80BF-6419-30E8-1C48-BDEE7150D9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51990" y="0"/>
            <a:ext cx="1562766" cy="1562766"/>
          </a:xfrm>
          <a:prstGeom prst="rect">
            <a:avLst/>
          </a:prstGeom>
        </p:spPr>
      </p:pic>
    </p:spTree>
    <p:extLst>
      <p:ext uri="{BB962C8B-B14F-4D97-AF65-F5344CB8AC3E}">
        <p14:creationId xmlns:p14="http://schemas.microsoft.com/office/powerpoint/2010/main" val="4197646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99FD52E-23BF-4148-A4C3-DD43433A8EDC}"/>
              </a:ext>
            </a:extLst>
          </p:cNvPr>
          <p:cNvSpPr>
            <a:spLocks noGrp="1"/>
          </p:cNvSpPr>
          <p:nvPr>
            <p:ph type="title"/>
          </p:nvPr>
        </p:nvSpPr>
        <p:spPr>
          <a:xfrm>
            <a:off x="945308" y="1041563"/>
            <a:ext cx="3657732" cy="1471959"/>
          </a:xfrm>
        </p:spPr>
        <p:txBody>
          <a:bodyPr>
            <a:normAutofit/>
          </a:bodyPr>
          <a:lstStyle/>
          <a:p>
            <a:r>
              <a:rPr lang="en-GB"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Pop-up blocker</a:t>
            </a:r>
            <a:endParaRPr lang="en-GB" u="sng" dirty="0">
              <a:solidFill>
                <a:srgbClr val="FFFFFF"/>
              </a:solidFill>
            </a:endParaRPr>
          </a:p>
        </p:txBody>
      </p:sp>
      <p:sp>
        <p:nvSpPr>
          <p:cNvPr id="3" name="Content Placeholder 2">
            <a:extLst>
              <a:ext uri="{FF2B5EF4-FFF2-40B4-BE49-F238E27FC236}">
                <a16:creationId xmlns:a16="http://schemas.microsoft.com/office/drawing/2014/main" id="{F06D4B89-7305-4965-9679-3E9B83D07DC0}"/>
              </a:ext>
            </a:extLst>
          </p:cNvPr>
          <p:cNvSpPr>
            <a:spLocks noGrp="1"/>
          </p:cNvSpPr>
          <p:nvPr>
            <p:ph idx="1"/>
          </p:nvPr>
        </p:nvSpPr>
        <p:spPr>
          <a:xfrm>
            <a:off x="1048370" y="2166974"/>
            <a:ext cx="3472385" cy="2985929"/>
          </a:xfrm>
        </p:spPr>
        <p:txBody>
          <a:bodyPr anchor="t">
            <a:normAutofit/>
          </a:bodyPr>
          <a:lstStyle/>
          <a:p>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If the online Learning topic in Moodle does not appear when you click on it, check your browser’s pop-up blocker isn’t stopping it</a:t>
            </a:r>
            <a:r>
              <a:rPr lang="en-GB" sz="2200" dirty="0">
                <a:solidFill>
                  <a:srgbClr val="FEFFFF"/>
                </a:solidFill>
                <a:latin typeface="Calibri" panose="020F0502020204030204" pitchFamily="34" charset="0"/>
                <a:ea typeface="Calibri" panose="020F0502020204030204" pitchFamily="34" charset="0"/>
                <a:cs typeface="Times New Roman" panose="02020603050405020304" pitchFamily="18" charset="0"/>
              </a:rPr>
              <a:t> from opening.</a:t>
            </a:r>
            <a:endPar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Click on the pop-up blocker and click ‘</a:t>
            </a:r>
            <a:r>
              <a:rPr lang="en-GB" sz="2200" b="1"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Allow</a:t>
            </a:r>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 for it to open.</a:t>
            </a:r>
          </a:p>
          <a:p>
            <a:endParaRPr lang="en-GB" sz="2200" dirty="0">
              <a:solidFill>
                <a:srgbClr val="FEFFFF"/>
              </a:solidFill>
            </a:endParaRPr>
          </a:p>
        </p:txBody>
      </p:sp>
      <p:pic>
        <p:nvPicPr>
          <p:cNvPr id="8" name="Picture 7" descr="Graphical user interface, text, application, email&#10;&#10;Description automatically generated">
            <a:extLst>
              <a:ext uri="{FF2B5EF4-FFF2-40B4-BE49-F238E27FC236}">
                <a16:creationId xmlns:a16="http://schemas.microsoft.com/office/drawing/2014/main" id="{E862690E-293E-474A-99B8-5C7225279F3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686"/>
          <a:stretch/>
        </p:blipFill>
        <p:spPr>
          <a:xfrm>
            <a:off x="5105974" y="1318298"/>
            <a:ext cx="6257359" cy="3408946"/>
          </a:xfrm>
          <a:prstGeom prst="rect">
            <a:avLst/>
          </a:prstGeom>
        </p:spPr>
      </p:pic>
      <p:sp>
        <p:nvSpPr>
          <p:cNvPr id="9" name="TextBox 8">
            <a:extLst>
              <a:ext uri="{FF2B5EF4-FFF2-40B4-BE49-F238E27FC236}">
                <a16:creationId xmlns:a16="http://schemas.microsoft.com/office/drawing/2014/main" id="{0AE84EA4-53D5-4B1F-9DFE-03AECBB4326C}"/>
              </a:ext>
            </a:extLst>
          </p:cNvPr>
          <p:cNvSpPr txBox="1"/>
          <p:nvPr/>
        </p:nvSpPr>
        <p:spPr>
          <a:xfrm>
            <a:off x="10043689" y="4727244"/>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stackoverflow.com/questions/30135387/how-to-print-react-component-on-click-of-a-button">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823728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52443" y="652177"/>
            <a:ext cx="6723524" cy="857661"/>
          </a:xfrm>
        </p:spPr>
        <p:txBody>
          <a:bodyPr vert="horz" lIns="91440" tIns="45720" rIns="91440" bIns="45720" rtlCol="0" anchor="b">
            <a:normAutofit/>
          </a:bodyPr>
          <a:lstStyle/>
          <a:p>
            <a:r>
              <a:rPr lang="en-US" sz="4800" b="1" u="sng" dirty="0"/>
              <a:t>Forum emails: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7200" y="1649167"/>
            <a:ext cx="7629181" cy="4316122"/>
          </a:xfrm>
        </p:spPr>
        <p:txBody>
          <a:bodyPr vert="horz" lIns="91440" tIns="45720" rIns="91440" bIns="45720" rtlCol="0" anchor="t">
            <a:noAutofit/>
          </a:bodyPr>
          <a:lstStyle/>
          <a:p>
            <a:pPr marL="342900" lvl="0" indent="-342900">
              <a:lnSpc>
                <a:spcPct val="100000"/>
              </a:lnSpc>
              <a:spcBef>
                <a:spcPts val="600"/>
              </a:spcBef>
              <a:spcAft>
                <a:spcPts val="0"/>
              </a:spcAft>
              <a:buSzPts val="1200"/>
              <a:buFont typeface="Arial" panose="020B0604020202020204" pitchFamily="34" charset="0"/>
              <a:buChar char="•"/>
            </a:pPr>
            <a:r>
              <a:rPr lang="en-US" sz="2400" dirty="0"/>
              <a:t>There are some activities in the online Learning Topics that may ask you to post an answer in a Forum (located in the ‘Forum’ tile on Moodle). These are non-assessed optional activities for learning purposes only.</a:t>
            </a:r>
          </a:p>
          <a:p>
            <a:pPr marL="342900" lvl="0" indent="-342900">
              <a:lnSpc>
                <a:spcPct val="100000"/>
              </a:lnSpc>
              <a:spcBef>
                <a:spcPts val="600"/>
              </a:spcBef>
              <a:spcAft>
                <a:spcPts val="0"/>
              </a:spcAft>
              <a:buSzPts val="1200"/>
              <a:buFont typeface="Arial" panose="020B0604020202020204" pitchFamily="34" charset="0"/>
              <a:buChar char="•"/>
            </a:pPr>
            <a:r>
              <a:rPr lang="en-US" sz="2400" dirty="0"/>
              <a:t>If you start to receive email notifications from the forums, you can unsubscribe from them.</a:t>
            </a:r>
          </a:p>
          <a:p>
            <a:pPr marL="342900" lvl="0" indent="-342900">
              <a:lnSpc>
                <a:spcPct val="100000"/>
              </a:lnSpc>
              <a:spcBef>
                <a:spcPts val="600"/>
              </a:spcBef>
              <a:spcAft>
                <a:spcPts val="0"/>
              </a:spcAft>
              <a:buSzPts val="1200"/>
              <a:buFont typeface="Arial" panose="020B0604020202020204" pitchFamily="34" charset="0"/>
              <a:buChar char="•"/>
            </a:pPr>
            <a:r>
              <a:rPr lang="en-US" sz="2400" dirty="0"/>
              <a:t>You can </a:t>
            </a:r>
            <a:r>
              <a:rPr lang="en-US" sz="2400" b="1" u="sng" dirty="0"/>
              <a:t>unsubscribe</a:t>
            </a:r>
            <a:r>
              <a:rPr lang="en-US" sz="2400" dirty="0"/>
              <a:t> from the forums. </a:t>
            </a:r>
          </a:p>
          <a:p>
            <a:pPr lvl="0" algn="ctr">
              <a:lnSpc>
                <a:spcPct val="100000"/>
              </a:lnSpc>
              <a:spcBef>
                <a:spcPts val="600"/>
              </a:spcBef>
              <a:spcAft>
                <a:spcPts val="0"/>
              </a:spcAft>
              <a:buSzPts val="1200"/>
            </a:pPr>
            <a:r>
              <a:rPr lang="en-US" sz="5400" b="1" u="sng" dirty="0"/>
              <a:t>* UNSUBSCRIBE *</a:t>
            </a:r>
          </a:p>
        </p:txBody>
      </p:sp>
      <p:pic>
        <p:nvPicPr>
          <p:cNvPr id="6" name="Graphic 6" descr="Open envelope outline">
            <a:extLst>
              <a:ext uri="{FF2B5EF4-FFF2-40B4-BE49-F238E27FC236}">
                <a16:creationId xmlns:a16="http://schemas.microsoft.com/office/drawing/2014/main" id="{0A35B71F-34FC-4044-B56D-B2E876206808}"/>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123333" y="1343723"/>
            <a:ext cx="4170530" cy="4170530"/>
          </a:xfrm>
          <a:prstGeom prst="rect">
            <a:avLst/>
          </a:prstGeom>
        </p:spPr>
      </p:pic>
    </p:spTree>
    <p:extLst>
      <p:ext uri="{BB962C8B-B14F-4D97-AF65-F5344CB8AC3E}">
        <p14:creationId xmlns:p14="http://schemas.microsoft.com/office/powerpoint/2010/main" val="2186719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A68A-072C-4554-6D3E-998D4FDF57FA}"/>
              </a:ext>
            </a:extLst>
          </p:cNvPr>
          <p:cNvSpPr>
            <a:spLocks noGrp="1"/>
          </p:cNvSpPr>
          <p:nvPr>
            <p:ph type="title"/>
          </p:nvPr>
        </p:nvSpPr>
        <p:spPr/>
        <p:txBody>
          <a:bodyPr/>
          <a:lstStyle/>
          <a:p>
            <a:r>
              <a:rPr lang="en-GB" b="1" u="sng" dirty="0">
                <a:solidFill>
                  <a:srgbClr val="FFFF00"/>
                </a:solidFill>
              </a:rPr>
              <a:t>Reminder: Online Learning Resources</a:t>
            </a:r>
          </a:p>
        </p:txBody>
      </p:sp>
      <p:sp>
        <p:nvSpPr>
          <p:cNvPr id="3" name="Content Placeholder 2">
            <a:extLst>
              <a:ext uri="{FF2B5EF4-FFF2-40B4-BE49-F238E27FC236}">
                <a16:creationId xmlns:a16="http://schemas.microsoft.com/office/drawing/2014/main" id="{C0F7532B-03CB-38DC-3851-A5401EFF02BA}"/>
              </a:ext>
            </a:extLst>
          </p:cNvPr>
          <p:cNvSpPr>
            <a:spLocks noGrp="1"/>
          </p:cNvSpPr>
          <p:nvPr>
            <p:ph idx="1"/>
          </p:nvPr>
        </p:nvSpPr>
        <p:spPr>
          <a:xfrm>
            <a:off x="809367" y="1633023"/>
            <a:ext cx="10573265" cy="4685398"/>
          </a:xfrm>
        </p:spPr>
        <p:txBody>
          <a:bodyPr>
            <a:normAutofit/>
          </a:bodyPr>
          <a:lstStyle/>
          <a:p>
            <a:r>
              <a:rPr lang="en-GB" dirty="0"/>
              <a:t>All </a:t>
            </a:r>
            <a:r>
              <a:rPr lang="en-GB" sz="3000" b="1" u="sng" dirty="0"/>
              <a:t>essential information</a:t>
            </a:r>
            <a:r>
              <a:rPr lang="en-GB" sz="3000" b="1" dirty="0"/>
              <a:t> </a:t>
            </a:r>
            <a:r>
              <a:rPr lang="en-GB" dirty="0"/>
              <a:t>required to complete the Assignment tasks are covered in the Lecture/tutorial slide decks. The slide decks can be found in the ‘</a:t>
            </a:r>
            <a:r>
              <a:rPr lang="en-GB" b="1" dirty="0"/>
              <a:t>Learning &amp; Teaching Resources’ tile </a:t>
            </a:r>
            <a:r>
              <a:rPr lang="en-GB" dirty="0"/>
              <a:t>in the module on Moodle.</a:t>
            </a:r>
          </a:p>
          <a:p>
            <a:r>
              <a:rPr lang="en-GB" dirty="0"/>
              <a:t>There are however 2 tasks in Assignment 1 that specifically refer to 2 Online Learning topics. These are the only topics you ‘need’ to look at to complete the following two Assignment 1 tasks i.e.:</a:t>
            </a:r>
          </a:p>
          <a:p>
            <a:pPr lvl="1"/>
            <a:r>
              <a:rPr lang="en-GB" dirty="0"/>
              <a:t>Task 2: refers to Unit 2 topic 4 ‘Life is a Team Sport’.</a:t>
            </a:r>
          </a:p>
          <a:p>
            <a:pPr lvl="1"/>
            <a:r>
              <a:rPr lang="en-GB" dirty="0"/>
              <a:t>Task 3: asks you to select one of the topics in Unit 3 ‘Virtual Collaboration’.</a:t>
            </a:r>
          </a:p>
        </p:txBody>
      </p:sp>
      <p:pic>
        <p:nvPicPr>
          <p:cNvPr id="5" name="Graphic 4" descr="Remote learning language with solid fill">
            <a:extLst>
              <a:ext uri="{FF2B5EF4-FFF2-40B4-BE49-F238E27FC236}">
                <a16:creationId xmlns:a16="http://schemas.microsoft.com/office/drawing/2014/main" id="{670F80BF-6419-30E8-1C48-BDEE7150D9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0183" y="119684"/>
            <a:ext cx="1816443" cy="1816443"/>
          </a:xfrm>
          <a:prstGeom prst="rect">
            <a:avLst/>
          </a:prstGeom>
        </p:spPr>
      </p:pic>
    </p:spTree>
    <p:extLst>
      <p:ext uri="{BB962C8B-B14F-4D97-AF65-F5344CB8AC3E}">
        <p14:creationId xmlns:p14="http://schemas.microsoft.com/office/powerpoint/2010/main" val="41033169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523663" y="190109"/>
            <a:ext cx="7404575" cy="1454051"/>
          </a:xfrm>
        </p:spPr>
        <p:txBody>
          <a:bodyPr>
            <a:noAutofit/>
          </a:bodyPr>
          <a:lstStyle/>
          <a:p>
            <a:r>
              <a:rPr lang="en-GB" sz="5400" b="1" u="sng" dirty="0">
                <a:solidFill>
                  <a:srgbClr val="FFFF00"/>
                </a:solidFill>
              </a:rPr>
              <a:t>Assignment 1: Task 1a</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1699" y="1142663"/>
            <a:ext cx="10729915" cy="5043954"/>
          </a:xfrm>
        </p:spPr>
        <p:txBody>
          <a:bodyPr anchor="t">
            <a:noAutofit/>
          </a:bodyPr>
          <a:lstStyle/>
          <a:p>
            <a:pPr marL="342900" lvl="0" indent="-342900">
              <a:lnSpc>
                <a:spcPct val="100000"/>
              </a:lnSpc>
              <a:spcBef>
                <a:spcPts val="300"/>
              </a:spcBef>
              <a:buFont typeface="+mj-lt"/>
              <a:buAutoNum type="arabicParenR"/>
            </a:pPr>
            <a:r>
              <a:rPr lang="en-GB" sz="2400" b="1" dirty="0"/>
              <a:t>IEEE Referencing &amp; written summary on essential academic &amp; employment skills (350 words):</a:t>
            </a:r>
          </a:p>
          <a:p>
            <a:pPr marL="742950" lvl="1" indent="-285750">
              <a:lnSpc>
                <a:spcPct val="100000"/>
              </a:lnSpc>
              <a:spcBef>
                <a:spcPts val="300"/>
              </a:spcBef>
              <a:buFont typeface="+mj-lt"/>
              <a:buAutoNum type="alphaLcParenR"/>
            </a:pPr>
            <a:r>
              <a:rPr lang="en-GB" dirty="0"/>
              <a:t>Produce a </a:t>
            </a:r>
            <a:r>
              <a:rPr lang="en-GB" b="1" dirty="0"/>
              <a:t>written summary </a:t>
            </a:r>
            <a:r>
              <a:rPr lang="en-GB" dirty="0"/>
              <a:t>of no more than 250 words, with some supporting images, on the topic of </a:t>
            </a:r>
            <a:r>
              <a:rPr lang="en-GB" b="1" dirty="0"/>
              <a:t>essential skills for study and employment</a:t>
            </a:r>
            <a:r>
              <a:rPr lang="en-GB" dirty="0"/>
              <a:t>. The summary should consider:</a:t>
            </a:r>
          </a:p>
          <a:p>
            <a:pPr marL="1143000" lvl="2" indent="-228600">
              <a:lnSpc>
                <a:spcPct val="100000"/>
              </a:lnSpc>
              <a:spcBef>
                <a:spcPts val="300"/>
              </a:spcBef>
              <a:buFont typeface="Symbol" panose="05050102010706020507" pitchFamily="18" charset="2"/>
              <a:buChar char=""/>
            </a:pPr>
            <a:r>
              <a:rPr lang="en-GB" sz="2400" dirty="0"/>
              <a:t>How the development of such skills will support you in your chosen Career after you graduate.</a:t>
            </a:r>
          </a:p>
          <a:p>
            <a:pPr marL="1143000" lvl="2" indent="-228600">
              <a:lnSpc>
                <a:spcPct val="100000"/>
              </a:lnSpc>
              <a:spcBef>
                <a:spcPts val="300"/>
              </a:spcBef>
              <a:buFont typeface="Symbol" panose="05050102010706020507" pitchFamily="18" charset="2"/>
              <a:buChar char=""/>
            </a:pPr>
            <a:r>
              <a:rPr lang="en-GB" sz="2400" b="1" dirty="0"/>
              <a:t>Citations and a list of references </a:t>
            </a:r>
            <a:r>
              <a:rPr lang="en-GB" sz="2400" dirty="0"/>
              <a:t>should be included (approx. 4/5 sources). Using the IEEE referencing standard (</a:t>
            </a:r>
            <a:r>
              <a:rPr lang="en-GB" sz="2400" dirty="0">
                <a:hlinkClick r:id="rId3"/>
              </a:rPr>
              <a:t>UWTSD IEEE Ref. handbook</a:t>
            </a:r>
            <a:r>
              <a:rPr lang="en-GB" sz="2400" dirty="0"/>
              <a:t>) include several citations and a reference list (including a variety of sources e.g. 1 online source, 1 credible book and 1 credible article).</a:t>
            </a:r>
          </a:p>
          <a:p>
            <a:pPr>
              <a:lnSpc>
                <a:spcPct val="100000"/>
              </a:lnSpc>
              <a:spcBef>
                <a:spcPts val="300"/>
              </a:spcBef>
            </a:pPr>
            <a:r>
              <a:rPr lang="en-GB" sz="2400" dirty="0"/>
              <a:t>Note: Save your answer in your cloud storage space. After you create your e-portfolio in task 4 below, include your answers to Task 1 parts a and b in your e-portfolio.</a:t>
            </a:r>
          </a:p>
        </p:txBody>
      </p:sp>
      <p:cxnSp>
        <p:nvCxnSpPr>
          <p:cNvPr id="5" name="Straight Connector 4">
            <a:extLst>
              <a:ext uri="{FF2B5EF4-FFF2-40B4-BE49-F238E27FC236}">
                <a16:creationId xmlns:a16="http://schemas.microsoft.com/office/drawing/2014/main" id="{18A6534E-DCD8-4520-9E23-3B967AB7F511}"/>
              </a:ext>
            </a:extLst>
          </p:cNvPr>
          <p:cNvCxnSpPr>
            <a:cxnSpLocks/>
          </p:cNvCxnSpPr>
          <p:nvPr/>
        </p:nvCxnSpPr>
        <p:spPr>
          <a:xfrm>
            <a:off x="397882" y="190109"/>
            <a:ext cx="0" cy="836586"/>
          </a:xfrm>
          <a:prstGeom prst="line">
            <a:avLst/>
          </a:prstGeom>
          <a:ln w="127000">
            <a:solidFill>
              <a:srgbClr val="FFFF00"/>
            </a:solidFill>
          </a:ln>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9726076" y="4710571"/>
            <a:ext cx="2628612"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3" name="Graphic 12" descr="Document outline">
            <a:extLst>
              <a:ext uri="{FF2B5EF4-FFF2-40B4-BE49-F238E27FC236}">
                <a16:creationId xmlns:a16="http://schemas.microsoft.com/office/drawing/2014/main" id="{E821907C-9F68-BA11-0143-B6129F7729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832457" y="0"/>
            <a:ext cx="1454050" cy="1454050"/>
          </a:xfrm>
          <a:prstGeom prst="rect">
            <a:avLst/>
          </a:prstGeom>
        </p:spPr>
      </p:pic>
    </p:spTree>
    <p:extLst>
      <p:ext uri="{BB962C8B-B14F-4D97-AF65-F5344CB8AC3E}">
        <p14:creationId xmlns:p14="http://schemas.microsoft.com/office/powerpoint/2010/main" val="523763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6" y="522613"/>
            <a:ext cx="9855661" cy="731981"/>
          </a:xfrm>
        </p:spPr>
        <p:txBody>
          <a:bodyPr anchor="b">
            <a:normAutofit fontScale="90000"/>
          </a:bodyPr>
          <a:lstStyle/>
          <a:p>
            <a:r>
              <a:rPr lang="en-GB" b="1" u="sng" dirty="0"/>
              <a:t>Introduction to Academic &amp; Employment skills</a:t>
            </a:r>
          </a:p>
        </p:txBody>
      </p:sp>
      <p:sp>
        <p:nvSpPr>
          <p:cNvPr id="3" name="Content Placeholder 2"/>
          <p:cNvSpPr>
            <a:spLocks noGrp="1"/>
          </p:cNvSpPr>
          <p:nvPr>
            <p:ph idx="1"/>
          </p:nvPr>
        </p:nvSpPr>
        <p:spPr>
          <a:xfrm>
            <a:off x="976239" y="1391964"/>
            <a:ext cx="9543853" cy="5004387"/>
          </a:xfrm>
        </p:spPr>
        <p:txBody>
          <a:bodyPr anchor="t">
            <a:normAutofit/>
          </a:bodyPr>
          <a:lstStyle/>
          <a:p>
            <a:pPr>
              <a:lnSpc>
                <a:spcPct val="100000"/>
              </a:lnSpc>
              <a:spcBef>
                <a:spcPts val="0"/>
              </a:spcBef>
            </a:pPr>
            <a:r>
              <a:rPr lang="en-GB" dirty="0"/>
              <a:t>Task 1a asks you to produce a written summary of essential study and employment skills, by undertaking your own research using citations and a list of references. </a:t>
            </a:r>
          </a:p>
          <a:p>
            <a:pPr>
              <a:lnSpc>
                <a:spcPct val="100000"/>
              </a:lnSpc>
              <a:spcBef>
                <a:spcPts val="0"/>
              </a:spcBef>
            </a:pPr>
            <a:r>
              <a:rPr lang="en-GB" dirty="0"/>
              <a:t>The following slides will provide an overview of some essential study and employment skills followed by an overview of Academic writing and referencing.</a:t>
            </a:r>
          </a:p>
          <a:p>
            <a:pPr>
              <a:lnSpc>
                <a:spcPct val="100000"/>
              </a:lnSpc>
              <a:spcBef>
                <a:spcPts val="0"/>
              </a:spcBef>
            </a:pPr>
            <a:r>
              <a:rPr lang="en-GB" dirty="0"/>
              <a:t>To complete task 1a, as with all University assessment work, you will need to undertake and document the research activity you have done to enhance your knowledge &amp; understanding of the topic.</a:t>
            </a:r>
          </a:p>
          <a:p>
            <a:pPr>
              <a:lnSpc>
                <a:spcPct val="100000"/>
              </a:lnSpc>
              <a:spcBef>
                <a:spcPts val="0"/>
              </a:spcBef>
            </a:pPr>
            <a:endParaRPr lang="en-GB"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3" name="Group 42">
            <a:extLst>
              <a:ext uri="{FF2B5EF4-FFF2-40B4-BE49-F238E27FC236}">
                <a16:creationId xmlns:a16="http://schemas.microsoft.com/office/drawing/2014/main" id="{6E42CF8E-620D-5488-0918-023CB48AC0B8}"/>
              </a:ext>
            </a:extLst>
          </p:cNvPr>
          <p:cNvGrpSpPr/>
          <p:nvPr/>
        </p:nvGrpSpPr>
        <p:grpSpPr>
          <a:xfrm>
            <a:off x="10175709" y="1172216"/>
            <a:ext cx="1854212" cy="4031652"/>
            <a:chOff x="9548900" y="522614"/>
            <a:chExt cx="2537449" cy="4143712"/>
          </a:xfrm>
          <a:effectLst>
            <a:outerShdw blurRad="50800" dist="38100" dir="18900000" algn="bl" rotWithShape="0">
              <a:prstClr val="black">
                <a:alpha val="40000"/>
              </a:prstClr>
            </a:outerShdw>
          </a:effectLst>
        </p:grpSpPr>
        <p:pic>
          <p:nvPicPr>
            <p:cNvPr id="32" name="Graphic 31" descr="Programmer male outline">
              <a:extLst>
                <a:ext uri="{FF2B5EF4-FFF2-40B4-BE49-F238E27FC236}">
                  <a16:creationId xmlns:a16="http://schemas.microsoft.com/office/drawing/2014/main" id="{B4818E99-D489-B399-0EC6-67D3ED6DD4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48900" y="522614"/>
              <a:ext cx="1361610" cy="1361610"/>
            </a:xfrm>
            <a:prstGeom prst="rect">
              <a:avLst/>
            </a:prstGeom>
          </p:spPr>
        </p:pic>
        <p:pic>
          <p:nvPicPr>
            <p:cNvPr id="34" name="Graphic 33" descr="Programmer female outline">
              <a:extLst>
                <a:ext uri="{FF2B5EF4-FFF2-40B4-BE49-F238E27FC236}">
                  <a16:creationId xmlns:a16="http://schemas.microsoft.com/office/drawing/2014/main" id="{28E0892C-7A67-A72B-CEF5-76C2642750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739883" y="537758"/>
              <a:ext cx="1346466" cy="1346466"/>
            </a:xfrm>
            <a:prstGeom prst="rect">
              <a:avLst/>
            </a:prstGeom>
          </p:spPr>
        </p:pic>
        <p:pic>
          <p:nvPicPr>
            <p:cNvPr id="36" name="Graphic 35" descr="Books with solid fill">
              <a:extLst>
                <a:ext uri="{FF2B5EF4-FFF2-40B4-BE49-F238E27FC236}">
                  <a16:creationId xmlns:a16="http://schemas.microsoft.com/office/drawing/2014/main" id="{A8AA5E0E-C546-6294-4A8D-495AA5A94B5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871949" y="2475652"/>
              <a:ext cx="1214400" cy="1214400"/>
            </a:xfrm>
            <a:prstGeom prst="rect">
              <a:avLst/>
            </a:prstGeom>
          </p:spPr>
        </p:pic>
        <p:pic>
          <p:nvPicPr>
            <p:cNvPr id="38" name="Graphic 37" descr="Open book with solid fill">
              <a:extLst>
                <a:ext uri="{FF2B5EF4-FFF2-40B4-BE49-F238E27FC236}">
                  <a16:creationId xmlns:a16="http://schemas.microsoft.com/office/drawing/2014/main" id="{760DB80F-E4C1-AD5E-BF19-6A52B17FF9D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82042" y="2432403"/>
              <a:ext cx="1188649" cy="1188649"/>
            </a:xfrm>
            <a:prstGeom prst="rect">
              <a:avLst/>
            </a:prstGeom>
          </p:spPr>
        </p:pic>
        <p:pic>
          <p:nvPicPr>
            <p:cNvPr id="40" name="Graphic 39" descr="Document with solid fill">
              <a:extLst>
                <a:ext uri="{FF2B5EF4-FFF2-40B4-BE49-F238E27FC236}">
                  <a16:creationId xmlns:a16="http://schemas.microsoft.com/office/drawing/2014/main" id="{6158281C-CF80-1A5E-8A88-51C7F7F1DF3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248649" y="3367239"/>
              <a:ext cx="1299087" cy="1299087"/>
            </a:xfrm>
            <a:prstGeom prst="rect">
              <a:avLst/>
            </a:prstGeom>
          </p:spPr>
        </p:pic>
        <p:pic>
          <p:nvPicPr>
            <p:cNvPr id="42" name="Graphic 41" descr="Internet outline">
              <a:extLst>
                <a:ext uri="{FF2B5EF4-FFF2-40B4-BE49-F238E27FC236}">
                  <a16:creationId xmlns:a16="http://schemas.microsoft.com/office/drawing/2014/main" id="{775D3826-BC50-1D0A-4236-4801C782D0D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290500" y="1661643"/>
              <a:ext cx="1157416" cy="1157416"/>
            </a:xfrm>
            <a:prstGeom prst="rect">
              <a:avLst/>
            </a:prstGeom>
          </p:spPr>
        </p:pic>
      </p:grpSp>
    </p:spTree>
    <p:extLst>
      <p:ext uri="{BB962C8B-B14F-4D97-AF65-F5344CB8AC3E}">
        <p14:creationId xmlns:p14="http://schemas.microsoft.com/office/powerpoint/2010/main" val="1570366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a:bodyPr>
          <a:lstStyle/>
          <a:p>
            <a:r>
              <a:rPr lang="en-GB" b="1" u="sng" dirty="0"/>
              <a:t>What are Academic skills?</a:t>
            </a:r>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9E230C8-B250-50F1-2787-A9867301E609}"/>
              </a:ext>
            </a:extLst>
          </p:cNvPr>
          <p:cNvSpPr txBox="1"/>
          <p:nvPr/>
        </p:nvSpPr>
        <p:spPr>
          <a:xfrm>
            <a:off x="3417342" y="3098879"/>
            <a:ext cx="4977014" cy="2215991"/>
          </a:xfrm>
          <a:prstGeom prst="rect">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outerShdw blurRad="50800" dist="38100" algn="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3800" b="1"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sp>
        <p:nvSpPr>
          <p:cNvPr id="5" name="Content Placeholder 2">
            <a:extLst>
              <a:ext uri="{FF2B5EF4-FFF2-40B4-BE49-F238E27FC236}">
                <a16:creationId xmlns:a16="http://schemas.microsoft.com/office/drawing/2014/main" id="{6B9A4E95-77E1-D796-620F-E609F139EB3C}"/>
              </a:ext>
            </a:extLst>
          </p:cNvPr>
          <p:cNvSpPr>
            <a:spLocks noGrp="1"/>
          </p:cNvSpPr>
          <p:nvPr>
            <p:ph idx="1"/>
          </p:nvPr>
        </p:nvSpPr>
        <p:spPr>
          <a:xfrm>
            <a:off x="976239" y="1391964"/>
            <a:ext cx="9543853" cy="5004387"/>
          </a:xfrm>
        </p:spPr>
        <p:txBody>
          <a:bodyPr anchor="t">
            <a:normAutofit/>
          </a:bodyPr>
          <a:lstStyle/>
          <a:p>
            <a:pPr>
              <a:lnSpc>
                <a:spcPct val="100000"/>
              </a:lnSpc>
              <a:spcBef>
                <a:spcPts val="0"/>
              </a:spcBef>
            </a:pPr>
            <a:r>
              <a:rPr lang="en-GB" dirty="0"/>
              <a:t>Tutor: Ask several students at random.</a:t>
            </a:r>
          </a:p>
          <a:p>
            <a:pPr>
              <a:lnSpc>
                <a:spcPct val="100000"/>
              </a:lnSpc>
              <a:spcBef>
                <a:spcPts val="0"/>
              </a:spcBef>
            </a:pPr>
            <a:r>
              <a:rPr lang="en-GB" dirty="0"/>
              <a:t>Students: If selected either unmute your mic to answer or type your answer in the chat (if available).</a:t>
            </a:r>
          </a:p>
          <a:p>
            <a:pPr>
              <a:lnSpc>
                <a:spcPct val="100000"/>
              </a:lnSpc>
              <a:spcBef>
                <a:spcPts val="0"/>
              </a:spcBef>
            </a:pPr>
            <a:endParaRPr lang="en-GB" dirty="0"/>
          </a:p>
        </p:txBody>
      </p:sp>
    </p:spTree>
    <p:extLst>
      <p:ext uri="{BB962C8B-B14F-4D97-AF65-F5344CB8AC3E}">
        <p14:creationId xmlns:p14="http://schemas.microsoft.com/office/powerpoint/2010/main" val="1336463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a:bodyPr>
          <a:lstStyle/>
          <a:p>
            <a:r>
              <a:rPr lang="en-GB" b="1" u="sng" dirty="0"/>
              <a:t>Introduction to Academic skills</a:t>
            </a:r>
          </a:p>
        </p:txBody>
      </p:sp>
      <p:sp>
        <p:nvSpPr>
          <p:cNvPr id="3" name="Content Placeholder 2"/>
          <p:cNvSpPr>
            <a:spLocks noGrp="1"/>
          </p:cNvSpPr>
          <p:nvPr>
            <p:ph idx="1"/>
          </p:nvPr>
        </p:nvSpPr>
        <p:spPr>
          <a:xfrm>
            <a:off x="845076" y="1438517"/>
            <a:ext cx="9274054" cy="5004387"/>
          </a:xfrm>
        </p:spPr>
        <p:txBody>
          <a:bodyPr anchor="t">
            <a:normAutofit lnSpcReduction="10000"/>
          </a:bodyPr>
          <a:lstStyle/>
          <a:p>
            <a:pPr marL="0" indent="0">
              <a:lnSpc>
                <a:spcPct val="100000"/>
              </a:lnSpc>
              <a:spcBef>
                <a:spcPts val="0"/>
              </a:spcBef>
              <a:buNone/>
            </a:pPr>
            <a:r>
              <a:rPr lang="en-GB" dirty="0"/>
              <a:t>Here are some example academic/study skills:</a:t>
            </a:r>
          </a:p>
          <a:p>
            <a:pPr>
              <a:lnSpc>
                <a:spcPct val="100000"/>
              </a:lnSpc>
              <a:spcBef>
                <a:spcPts val="0"/>
              </a:spcBef>
            </a:pPr>
            <a:r>
              <a:rPr lang="en-GB" sz="3000" dirty="0"/>
              <a:t>Academic writing &amp; Referencing</a:t>
            </a:r>
          </a:p>
          <a:p>
            <a:pPr>
              <a:lnSpc>
                <a:spcPct val="100000"/>
              </a:lnSpc>
              <a:spcBef>
                <a:spcPts val="0"/>
              </a:spcBef>
            </a:pPr>
            <a:r>
              <a:rPr lang="en-GB" sz="3000" dirty="0"/>
              <a:t>Critical/Analytical thinking &amp; Creative thinking.</a:t>
            </a:r>
          </a:p>
          <a:p>
            <a:pPr>
              <a:lnSpc>
                <a:spcPct val="100000"/>
              </a:lnSpc>
              <a:spcBef>
                <a:spcPts val="0"/>
              </a:spcBef>
            </a:pPr>
            <a:r>
              <a:rPr lang="en-GB" sz="3000" dirty="0"/>
              <a:t>Planning Organisation &amp; time management skills.</a:t>
            </a:r>
          </a:p>
          <a:p>
            <a:pPr>
              <a:lnSpc>
                <a:spcPct val="100000"/>
              </a:lnSpc>
              <a:spcBef>
                <a:spcPts val="0"/>
              </a:spcBef>
            </a:pPr>
            <a:r>
              <a:rPr lang="en-GB" sz="3000" dirty="0"/>
              <a:t>Communication skills (Listening &amp; expressing in many forms e.g., Vocally, Writing, Creatively, Digitally).</a:t>
            </a:r>
          </a:p>
          <a:p>
            <a:pPr>
              <a:lnSpc>
                <a:spcPct val="100000"/>
              </a:lnSpc>
              <a:spcBef>
                <a:spcPts val="0"/>
              </a:spcBef>
            </a:pPr>
            <a:r>
              <a:rPr lang="en-GB" sz="3000" dirty="0"/>
              <a:t>Digital &amp; Computer skills.</a:t>
            </a:r>
          </a:p>
          <a:p>
            <a:pPr>
              <a:lnSpc>
                <a:spcPct val="100000"/>
              </a:lnSpc>
              <a:spcBef>
                <a:spcPts val="0"/>
              </a:spcBef>
            </a:pPr>
            <a:r>
              <a:rPr lang="en-GB" sz="3000" dirty="0"/>
              <a:t>Self-discipline, self motivation.</a:t>
            </a:r>
          </a:p>
          <a:p>
            <a:pPr>
              <a:lnSpc>
                <a:spcPct val="100000"/>
              </a:lnSpc>
              <a:spcBef>
                <a:spcPts val="0"/>
              </a:spcBef>
            </a:pPr>
            <a:r>
              <a:rPr lang="en-GB" sz="3000" dirty="0"/>
              <a:t>Receive constructive criticism and </a:t>
            </a:r>
            <a:r>
              <a:rPr lang="en-US" sz="3000" dirty="0"/>
              <a:t>learn to use feedback for improvement.</a:t>
            </a:r>
            <a:endParaRPr lang="en-GB" sz="3000" dirty="0"/>
          </a:p>
          <a:p>
            <a:pPr>
              <a:lnSpc>
                <a:spcPct val="100000"/>
              </a:lnSpc>
              <a:spcBef>
                <a:spcPts val="0"/>
              </a:spcBef>
            </a:pPr>
            <a:r>
              <a:rPr lang="en-GB" sz="3000" dirty="0"/>
              <a:t>Team working skills.</a:t>
            </a:r>
          </a:p>
          <a:p>
            <a:pPr>
              <a:lnSpc>
                <a:spcPct val="100000"/>
              </a:lnSpc>
              <a:spcBef>
                <a:spcPts val="0"/>
              </a:spcBef>
            </a:pPr>
            <a:endParaRPr lang="en-GB" dirty="0"/>
          </a:p>
          <a:p>
            <a:pPr>
              <a:lnSpc>
                <a:spcPct val="100000"/>
              </a:lnSpc>
              <a:spcBef>
                <a:spcPts val="0"/>
              </a:spcBef>
            </a:pPr>
            <a:endParaRPr lang="en-GB"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3" name="Group 42">
            <a:extLst>
              <a:ext uri="{FF2B5EF4-FFF2-40B4-BE49-F238E27FC236}">
                <a16:creationId xmlns:a16="http://schemas.microsoft.com/office/drawing/2014/main" id="{6E42CF8E-620D-5488-0918-023CB48AC0B8}"/>
              </a:ext>
            </a:extLst>
          </p:cNvPr>
          <p:cNvGrpSpPr/>
          <p:nvPr/>
        </p:nvGrpSpPr>
        <p:grpSpPr>
          <a:xfrm>
            <a:off x="9385766" y="1438517"/>
            <a:ext cx="2537449" cy="4143712"/>
            <a:chOff x="9548900" y="522614"/>
            <a:chExt cx="2537449" cy="4143712"/>
          </a:xfrm>
          <a:effectLst>
            <a:outerShdw blurRad="50800" dist="38100" dir="18900000" algn="bl" rotWithShape="0">
              <a:prstClr val="black">
                <a:alpha val="40000"/>
              </a:prstClr>
            </a:outerShdw>
          </a:effectLst>
        </p:grpSpPr>
        <p:pic>
          <p:nvPicPr>
            <p:cNvPr id="32" name="Graphic 31" descr="Programmer male outline">
              <a:extLst>
                <a:ext uri="{FF2B5EF4-FFF2-40B4-BE49-F238E27FC236}">
                  <a16:creationId xmlns:a16="http://schemas.microsoft.com/office/drawing/2014/main" id="{B4818E99-D489-B399-0EC6-67D3ED6DD4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48900" y="522614"/>
              <a:ext cx="1361610" cy="1361610"/>
            </a:xfrm>
            <a:prstGeom prst="rect">
              <a:avLst/>
            </a:prstGeom>
          </p:spPr>
        </p:pic>
        <p:pic>
          <p:nvPicPr>
            <p:cNvPr id="34" name="Graphic 33" descr="Programmer female outline">
              <a:extLst>
                <a:ext uri="{FF2B5EF4-FFF2-40B4-BE49-F238E27FC236}">
                  <a16:creationId xmlns:a16="http://schemas.microsoft.com/office/drawing/2014/main" id="{28E0892C-7A67-A72B-CEF5-76C2642750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739883" y="537758"/>
              <a:ext cx="1346466" cy="1346466"/>
            </a:xfrm>
            <a:prstGeom prst="rect">
              <a:avLst/>
            </a:prstGeom>
          </p:spPr>
        </p:pic>
        <p:pic>
          <p:nvPicPr>
            <p:cNvPr id="36" name="Graphic 35" descr="Books with solid fill">
              <a:extLst>
                <a:ext uri="{FF2B5EF4-FFF2-40B4-BE49-F238E27FC236}">
                  <a16:creationId xmlns:a16="http://schemas.microsoft.com/office/drawing/2014/main" id="{A8AA5E0E-C546-6294-4A8D-495AA5A94B5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871949" y="2475652"/>
              <a:ext cx="1214400" cy="1214400"/>
            </a:xfrm>
            <a:prstGeom prst="rect">
              <a:avLst/>
            </a:prstGeom>
          </p:spPr>
        </p:pic>
        <p:pic>
          <p:nvPicPr>
            <p:cNvPr id="38" name="Graphic 37" descr="Open book with solid fill">
              <a:extLst>
                <a:ext uri="{FF2B5EF4-FFF2-40B4-BE49-F238E27FC236}">
                  <a16:creationId xmlns:a16="http://schemas.microsoft.com/office/drawing/2014/main" id="{760DB80F-E4C1-AD5E-BF19-6A52B17FF9D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82042" y="2432403"/>
              <a:ext cx="1188649" cy="1188649"/>
            </a:xfrm>
            <a:prstGeom prst="rect">
              <a:avLst/>
            </a:prstGeom>
          </p:spPr>
        </p:pic>
        <p:pic>
          <p:nvPicPr>
            <p:cNvPr id="40" name="Graphic 39" descr="Document with solid fill">
              <a:extLst>
                <a:ext uri="{FF2B5EF4-FFF2-40B4-BE49-F238E27FC236}">
                  <a16:creationId xmlns:a16="http://schemas.microsoft.com/office/drawing/2014/main" id="{6158281C-CF80-1A5E-8A88-51C7F7F1DF3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248649" y="3367239"/>
              <a:ext cx="1299087" cy="1299087"/>
            </a:xfrm>
            <a:prstGeom prst="rect">
              <a:avLst/>
            </a:prstGeom>
          </p:spPr>
        </p:pic>
        <p:pic>
          <p:nvPicPr>
            <p:cNvPr id="42" name="Graphic 41" descr="Internet outline">
              <a:extLst>
                <a:ext uri="{FF2B5EF4-FFF2-40B4-BE49-F238E27FC236}">
                  <a16:creationId xmlns:a16="http://schemas.microsoft.com/office/drawing/2014/main" id="{775D3826-BC50-1D0A-4236-4801C782D0D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290500" y="1661643"/>
              <a:ext cx="1157416" cy="1157416"/>
            </a:xfrm>
            <a:prstGeom prst="rect">
              <a:avLst/>
            </a:prstGeom>
          </p:spPr>
        </p:pic>
      </p:grpSp>
    </p:spTree>
    <p:extLst>
      <p:ext uri="{BB962C8B-B14F-4D97-AF65-F5344CB8AC3E}">
        <p14:creationId xmlns:p14="http://schemas.microsoft.com/office/powerpoint/2010/main" val="3196488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a:bodyPr>
          <a:lstStyle/>
          <a:p>
            <a:r>
              <a:rPr lang="en-GB" b="1" u="sng" dirty="0"/>
              <a:t>What are Employability skills?</a:t>
            </a:r>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84B77A9-8DC5-E0AC-6FE3-83347BD9652B}"/>
              </a:ext>
            </a:extLst>
          </p:cNvPr>
          <p:cNvSpPr txBox="1"/>
          <p:nvPr/>
        </p:nvSpPr>
        <p:spPr>
          <a:xfrm>
            <a:off x="4066448" y="2934121"/>
            <a:ext cx="4059103" cy="2215991"/>
          </a:xfrm>
          <a:prstGeom prst="rect">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outerShdw blurRad="50800" dist="38100" algn="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3800" b="1"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sp>
        <p:nvSpPr>
          <p:cNvPr id="3" name="Content Placeholder 2">
            <a:extLst>
              <a:ext uri="{FF2B5EF4-FFF2-40B4-BE49-F238E27FC236}">
                <a16:creationId xmlns:a16="http://schemas.microsoft.com/office/drawing/2014/main" id="{295C4AD3-800B-6151-7369-D1F9D903C6F6}"/>
              </a:ext>
            </a:extLst>
          </p:cNvPr>
          <p:cNvSpPr>
            <a:spLocks noGrp="1"/>
          </p:cNvSpPr>
          <p:nvPr>
            <p:ph idx="1"/>
          </p:nvPr>
        </p:nvSpPr>
        <p:spPr>
          <a:xfrm>
            <a:off x="976239" y="1391964"/>
            <a:ext cx="9543853" cy="5004387"/>
          </a:xfrm>
        </p:spPr>
        <p:txBody>
          <a:bodyPr anchor="t">
            <a:normAutofit/>
          </a:bodyPr>
          <a:lstStyle/>
          <a:p>
            <a:pPr>
              <a:lnSpc>
                <a:spcPct val="100000"/>
              </a:lnSpc>
              <a:spcBef>
                <a:spcPts val="0"/>
              </a:spcBef>
            </a:pPr>
            <a:r>
              <a:rPr lang="en-GB" dirty="0"/>
              <a:t>Tutor: Ask several students at random.</a:t>
            </a:r>
          </a:p>
          <a:p>
            <a:pPr>
              <a:lnSpc>
                <a:spcPct val="100000"/>
              </a:lnSpc>
              <a:spcBef>
                <a:spcPts val="0"/>
              </a:spcBef>
            </a:pPr>
            <a:r>
              <a:rPr lang="en-GB" dirty="0"/>
              <a:t>Students: If selected either unmute your mic to answer or type your answer in the chat (if available).</a:t>
            </a:r>
          </a:p>
          <a:p>
            <a:pPr>
              <a:lnSpc>
                <a:spcPct val="100000"/>
              </a:lnSpc>
              <a:spcBef>
                <a:spcPts val="0"/>
              </a:spcBef>
            </a:pPr>
            <a:endParaRPr lang="en-GB" dirty="0"/>
          </a:p>
        </p:txBody>
      </p:sp>
    </p:spTree>
    <p:extLst>
      <p:ext uri="{BB962C8B-B14F-4D97-AF65-F5344CB8AC3E}">
        <p14:creationId xmlns:p14="http://schemas.microsoft.com/office/powerpoint/2010/main" val="1586973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fontScale="90000"/>
          </a:bodyPr>
          <a:lstStyle/>
          <a:p>
            <a:r>
              <a:rPr lang="en-GB" b="1" u="sng" dirty="0"/>
              <a:t>Introduction to Employability Skills</a:t>
            </a:r>
          </a:p>
        </p:txBody>
      </p:sp>
      <p:sp>
        <p:nvSpPr>
          <p:cNvPr id="3" name="Content Placeholder 2"/>
          <p:cNvSpPr>
            <a:spLocks noGrp="1"/>
          </p:cNvSpPr>
          <p:nvPr>
            <p:ph idx="1"/>
          </p:nvPr>
        </p:nvSpPr>
        <p:spPr>
          <a:xfrm>
            <a:off x="744084" y="1419149"/>
            <a:ext cx="9016332" cy="4858083"/>
          </a:xfrm>
        </p:spPr>
        <p:txBody>
          <a:bodyPr anchor="t">
            <a:normAutofit fontScale="77500" lnSpcReduction="20000"/>
          </a:bodyPr>
          <a:lstStyle/>
          <a:p>
            <a:pPr marL="0" indent="0">
              <a:lnSpc>
                <a:spcPct val="110000"/>
              </a:lnSpc>
              <a:spcBef>
                <a:spcPts val="0"/>
              </a:spcBef>
              <a:buNone/>
            </a:pPr>
            <a:r>
              <a:rPr lang="en-GB" sz="3300" dirty="0"/>
              <a:t>Your course will help you to develop many employability skills that will be helpful for you in the workplace. Here are some examples:</a:t>
            </a:r>
          </a:p>
          <a:p>
            <a:pPr>
              <a:lnSpc>
                <a:spcPct val="110000"/>
              </a:lnSpc>
              <a:spcBef>
                <a:spcPts val="0"/>
              </a:spcBef>
            </a:pPr>
            <a:r>
              <a:rPr lang="en-GB" sz="3300" dirty="0"/>
              <a:t>Self- Motivation, -Management &amp; -Leadership</a:t>
            </a:r>
          </a:p>
          <a:p>
            <a:pPr>
              <a:lnSpc>
                <a:spcPct val="110000"/>
              </a:lnSpc>
              <a:spcBef>
                <a:spcPts val="0"/>
              </a:spcBef>
            </a:pPr>
            <a:r>
              <a:rPr lang="en-GB" sz="3300" dirty="0"/>
              <a:t>Reliability. Ability to work independently.</a:t>
            </a:r>
          </a:p>
          <a:p>
            <a:pPr>
              <a:lnSpc>
                <a:spcPct val="110000"/>
              </a:lnSpc>
              <a:spcBef>
                <a:spcPts val="0"/>
              </a:spcBef>
            </a:pPr>
            <a:r>
              <a:rPr lang="en-GB" sz="3300" dirty="0"/>
              <a:t>Communication (Listening and Expressing e.g. Writing, Speaking, Presenting).</a:t>
            </a:r>
          </a:p>
          <a:p>
            <a:pPr>
              <a:lnSpc>
                <a:spcPct val="110000"/>
              </a:lnSpc>
              <a:spcBef>
                <a:spcPts val="0"/>
              </a:spcBef>
            </a:pPr>
            <a:r>
              <a:rPr lang="en-GB" sz="3300" dirty="0"/>
              <a:t>Teamwork</a:t>
            </a:r>
          </a:p>
          <a:p>
            <a:pPr>
              <a:lnSpc>
                <a:spcPct val="110000"/>
              </a:lnSpc>
              <a:spcBef>
                <a:spcPts val="0"/>
              </a:spcBef>
            </a:pPr>
            <a:r>
              <a:rPr lang="en-GB" sz="3300" dirty="0"/>
              <a:t>Flexibility Agility &amp; Change e.g. learning new skills.</a:t>
            </a:r>
          </a:p>
          <a:p>
            <a:pPr>
              <a:lnSpc>
                <a:spcPct val="110000"/>
              </a:lnSpc>
              <a:spcBef>
                <a:spcPts val="0"/>
              </a:spcBef>
            </a:pPr>
            <a:r>
              <a:rPr lang="en-GB" sz="3300" dirty="0"/>
              <a:t>Creative, Analytical &amp; problem solving skills.</a:t>
            </a:r>
          </a:p>
          <a:p>
            <a:pPr>
              <a:lnSpc>
                <a:spcPct val="110000"/>
              </a:lnSpc>
              <a:spcBef>
                <a:spcPts val="0"/>
              </a:spcBef>
            </a:pPr>
            <a:r>
              <a:rPr lang="en-GB" sz="3300" dirty="0"/>
              <a:t>Digital Communication and Office administration skills.</a:t>
            </a:r>
          </a:p>
          <a:p>
            <a:pPr>
              <a:lnSpc>
                <a:spcPct val="110000"/>
              </a:lnSpc>
              <a:spcBef>
                <a:spcPts val="0"/>
              </a:spcBef>
            </a:pPr>
            <a:r>
              <a:rPr lang="en-GB" sz="3300" dirty="0"/>
              <a:t>Technical Computing understanding and skills related to your job/team role.</a:t>
            </a:r>
          </a:p>
          <a:p>
            <a:pPr>
              <a:lnSpc>
                <a:spcPct val="110000"/>
              </a:lnSpc>
              <a:spcBef>
                <a:spcPts val="0"/>
              </a:spcBef>
            </a:pPr>
            <a:endParaRPr lang="en-GB" sz="2800" dirty="0"/>
          </a:p>
          <a:p>
            <a:pPr marL="0" indent="0">
              <a:lnSpc>
                <a:spcPct val="110000"/>
              </a:lnSpc>
              <a:spcBef>
                <a:spcPts val="0"/>
              </a:spcBef>
              <a:buNone/>
            </a:pPr>
            <a:endParaRPr lang="en-GB" dirty="0"/>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409956"/>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379711" y="522613"/>
            <a:ext cx="2812289" cy="581277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549327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fontScale="90000"/>
          </a:bodyPr>
          <a:lstStyle/>
          <a:p>
            <a:r>
              <a:rPr lang="en-GB" b="1" u="sng" dirty="0"/>
              <a:t>Introduction to Employability Skills</a:t>
            </a:r>
          </a:p>
        </p:txBody>
      </p:sp>
      <p:sp>
        <p:nvSpPr>
          <p:cNvPr id="3" name="Content Placeholder 2"/>
          <p:cNvSpPr>
            <a:spLocks noGrp="1"/>
          </p:cNvSpPr>
          <p:nvPr>
            <p:ph idx="1"/>
          </p:nvPr>
        </p:nvSpPr>
        <p:spPr>
          <a:xfrm>
            <a:off x="744084" y="1419149"/>
            <a:ext cx="8900095" cy="4742754"/>
          </a:xfrm>
        </p:spPr>
        <p:txBody>
          <a:bodyPr anchor="t">
            <a:normAutofit fontScale="92500" lnSpcReduction="20000"/>
          </a:bodyPr>
          <a:lstStyle/>
          <a:p>
            <a:pPr marL="0" indent="0">
              <a:lnSpc>
                <a:spcPct val="110000"/>
              </a:lnSpc>
              <a:spcBef>
                <a:spcPts val="0"/>
              </a:spcBef>
              <a:buNone/>
            </a:pPr>
            <a:r>
              <a:rPr lang="en-GB" dirty="0"/>
              <a:t>E</a:t>
            </a:r>
            <a:r>
              <a:rPr lang="en-GB" sz="2800" dirty="0"/>
              <a:t>mployability skills can be divided into hard and soft skills. Both are equally required in the workplace. Such as:</a:t>
            </a:r>
          </a:p>
          <a:p>
            <a:pPr>
              <a:lnSpc>
                <a:spcPct val="110000"/>
              </a:lnSpc>
              <a:spcBef>
                <a:spcPts val="0"/>
              </a:spcBef>
            </a:pPr>
            <a:r>
              <a:rPr lang="en-GB" sz="2800" b="1" dirty="0"/>
              <a:t>Hard skills: </a:t>
            </a:r>
            <a:r>
              <a:rPr lang="en-GB" sz="2800" dirty="0"/>
              <a:t>refer to more objective practical and technical skills you will develop while undertaking your course e.g. Computing</a:t>
            </a:r>
            <a:r>
              <a:rPr lang="en-GB" dirty="0"/>
              <a:t> technical skills and Digital skills.</a:t>
            </a:r>
          </a:p>
          <a:p>
            <a:pPr>
              <a:lnSpc>
                <a:spcPct val="110000"/>
              </a:lnSpc>
              <a:spcBef>
                <a:spcPts val="0"/>
              </a:spcBef>
            </a:pPr>
            <a:r>
              <a:rPr lang="en-GB" b="1" dirty="0"/>
              <a:t>Soft skills</a:t>
            </a:r>
            <a:r>
              <a:rPr lang="en-GB" dirty="0"/>
              <a:t>: refer to more subjective self management, communication &amp; social skills, you </a:t>
            </a:r>
            <a:r>
              <a:rPr lang="en-GB" sz="2800" dirty="0"/>
              <a:t>will also develop while undertaking your course e.g. organisation &amp; time management, motivation, resilience,</a:t>
            </a:r>
            <a:r>
              <a:rPr lang="en-GB" dirty="0"/>
              <a:t> </a:t>
            </a:r>
            <a:r>
              <a:rPr lang="en-GB" sz="2800" dirty="0"/>
              <a:t>communication skills and emotional intelligence and social or relationship intelligence / professional conduct (respect, patience, tolerance, co-operation and compromise).</a:t>
            </a:r>
            <a:endParaRPr lang="en-GB" dirty="0"/>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409956"/>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379711" y="522613"/>
            <a:ext cx="2812289" cy="581277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132851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271" y="532922"/>
            <a:ext cx="9650088" cy="731981"/>
          </a:xfrm>
        </p:spPr>
        <p:txBody>
          <a:bodyPr anchor="b">
            <a:normAutofit fontScale="90000"/>
          </a:bodyPr>
          <a:lstStyle/>
          <a:p>
            <a:r>
              <a:rPr lang="en-GB" b="1" u="sng" dirty="0"/>
              <a:t>Introduction to Academic &amp; Employability Skills</a:t>
            </a:r>
          </a:p>
        </p:txBody>
      </p:sp>
      <p:sp>
        <p:nvSpPr>
          <p:cNvPr id="3" name="Content Placeholder 2"/>
          <p:cNvSpPr>
            <a:spLocks noGrp="1"/>
          </p:cNvSpPr>
          <p:nvPr>
            <p:ph idx="1"/>
          </p:nvPr>
        </p:nvSpPr>
        <p:spPr>
          <a:xfrm>
            <a:off x="744084" y="1419149"/>
            <a:ext cx="8900095" cy="4742754"/>
          </a:xfrm>
        </p:spPr>
        <p:txBody>
          <a:bodyPr anchor="t">
            <a:normAutofit/>
          </a:bodyPr>
          <a:lstStyle/>
          <a:p>
            <a:pPr>
              <a:lnSpc>
                <a:spcPct val="110000"/>
              </a:lnSpc>
              <a:spcBef>
                <a:spcPts val="0"/>
              </a:spcBef>
            </a:pPr>
            <a:r>
              <a:rPr lang="en-GB" dirty="0"/>
              <a:t>As you may have noticed many academic and employability skills are the same. </a:t>
            </a:r>
          </a:p>
          <a:p>
            <a:pPr>
              <a:lnSpc>
                <a:spcPct val="110000"/>
              </a:lnSpc>
              <a:spcBef>
                <a:spcPts val="0"/>
              </a:spcBef>
            </a:pPr>
            <a:r>
              <a:rPr lang="en-GB" dirty="0"/>
              <a:t>In truth, all the skills you learn while completing your course whether academic or employment related are all ‘</a:t>
            </a:r>
            <a:r>
              <a:rPr lang="en-GB" b="1" dirty="0"/>
              <a:t>Professional skills</a:t>
            </a:r>
            <a:r>
              <a:rPr lang="en-GB" dirty="0"/>
              <a:t>’ that will help you at University and in your future Careers.</a:t>
            </a:r>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409956"/>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644179" y="1264903"/>
            <a:ext cx="2547821" cy="5362383"/>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pic>
        <p:nvPicPr>
          <p:cNvPr id="6" name="Graphic 5" descr="Smiling face outline with solid fill">
            <a:extLst>
              <a:ext uri="{FF2B5EF4-FFF2-40B4-BE49-F238E27FC236}">
                <a16:creationId xmlns:a16="http://schemas.microsoft.com/office/drawing/2014/main" id="{1E8FAF98-0DDB-9914-1836-5F88C481AEB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362205" y="4264824"/>
            <a:ext cx="1686917" cy="1686917"/>
          </a:xfrm>
          <a:prstGeom prst="rect">
            <a:avLst/>
          </a:prstGeom>
        </p:spPr>
      </p:pic>
      <p:pic>
        <p:nvPicPr>
          <p:cNvPr id="8" name="Graphic 7" descr="Thumbs up sign with solid fill">
            <a:extLst>
              <a:ext uri="{FF2B5EF4-FFF2-40B4-BE49-F238E27FC236}">
                <a16:creationId xmlns:a16="http://schemas.microsoft.com/office/drawing/2014/main" id="{57CE6C49-B931-C5CD-FDAD-D41657D2974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531455" y="4419070"/>
            <a:ext cx="1686917" cy="1686917"/>
          </a:xfrm>
          <a:prstGeom prst="rect">
            <a:avLst/>
          </a:prstGeom>
        </p:spPr>
      </p:pic>
    </p:spTree>
    <p:extLst>
      <p:ext uri="{BB962C8B-B14F-4D97-AF65-F5344CB8AC3E}">
        <p14:creationId xmlns:p14="http://schemas.microsoft.com/office/powerpoint/2010/main" val="2821064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7512447" cy="1322888"/>
          </a:xfrm>
        </p:spPr>
        <p:txBody>
          <a:bodyPr>
            <a:normAutofit/>
          </a:bodyPr>
          <a:lstStyle/>
          <a:p>
            <a:r>
              <a:rPr lang="en-GB" b="1" u="sng" dirty="0"/>
              <a:t>Academic Writing &amp; Referencing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An essential academic writing skill is the ability to </a:t>
            </a:r>
            <a:r>
              <a:rPr lang="en-US" b="1" u="sng" dirty="0"/>
              <a:t>refer to the work of other authors </a:t>
            </a:r>
            <a:r>
              <a:rPr lang="en-US" dirty="0"/>
              <a:t>and to express their opinions and findings in your own words. </a:t>
            </a:r>
          </a:p>
          <a:p>
            <a:r>
              <a:rPr lang="en-US" dirty="0"/>
              <a:t>Here are the 3 main methods of academic writing:</a:t>
            </a:r>
          </a:p>
          <a:p>
            <a:pPr lvl="1"/>
            <a:r>
              <a:rPr lang="en-US" sz="3600" dirty="0"/>
              <a:t>Paraphrase</a:t>
            </a:r>
          </a:p>
          <a:p>
            <a:pPr lvl="1"/>
            <a:r>
              <a:rPr lang="en-US" sz="3600" dirty="0"/>
              <a:t>Synthesis</a:t>
            </a:r>
          </a:p>
          <a:p>
            <a:pPr lvl="1"/>
            <a:r>
              <a:rPr lang="en-US" sz="3600" dirty="0" err="1"/>
              <a:t>Summarise</a:t>
            </a:r>
            <a:endParaRPr lang="en-US" sz="3600" dirty="0"/>
          </a:p>
          <a:p>
            <a:r>
              <a:rPr lang="en-US" dirty="0"/>
              <a:t>Each method is described on the following slide.</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1408233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6596455" cy="1322888"/>
          </a:xfrm>
        </p:spPr>
        <p:txBody>
          <a:bodyPr>
            <a:normAutofit/>
          </a:bodyPr>
          <a:lstStyle/>
          <a:p>
            <a:r>
              <a:rPr lang="en-GB" b="1" u="sng" dirty="0"/>
              <a:t>Academic Writing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fontScale="92500" lnSpcReduction="10000"/>
          </a:bodyPr>
          <a:lstStyle/>
          <a:p>
            <a:r>
              <a:rPr lang="en-US" b="1" dirty="0"/>
              <a:t>Paraphrase</a:t>
            </a:r>
            <a:r>
              <a:rPr lang="en-US" dirty="0"/>
              <a:t>: Paraphrasing is writing the ideas of another person in your own words. You </a:t>
            </a:r>
            <a:r>
              <a:rPr lang="en-US" b="1" u="sng" dirty="0"/>
              <a:t>do</a:t>
            </a:r>
            <a:r>
              <a:rPr lang="en-US" dirty="0"/>
              <a:t> need to change the words and the structure but the meaning remains the same. It is writing the same information/idea in your own words </a:t>
            </a:r>
            <a:r>
              <a:rPr lang="en-US" b="1" u="sng" dirty="0"/>
              <a:t>while using references</a:t>
            </a:r>
            <a:r>
              <a:rPr lang="en-US" b="1" dirty="0"/>
              <a:t> </a:t>
            </a:r>
            <a:r>
              <a:rPr lang="en-US" dirty="0"/>
              <a:t>to refer to the original source of information to support your argument.</a:t>
            </a:r>
          </a:p>
          <a:p>
            <a:r>
              <a:rPr lang="en-US" b="1" dirty="0"/>
              <a:t>Synthesis</a:t>
            </a:r>
            <a:r>
              <a:rPr lang="en-US" dirty="0"/>
              <a:t>: is using and </a:t>
            </a:r>
            <a:r>
              <a:rPr lang="en-US" b="1" u="sng" dirty="0"/>
              <a:t>citing information from several sources</a:t>
            </a:r>
            <a:r>
              <a:rPr lang="en-US" dirty="0"/>
              <a:t>. It is the skill of combining several sources and ideas into one text paragraph, to further support or expand a point or to compare ideas. </a:t>
            </a:r>
          </a:p>
          <a:p>
            <a:r>
              <a:rPr lang="en-US" b="1" dirty="0" err="1"/>
              <a:t>Summarise</a:t>
            </a:r>
            <a:r>
              <a:rPr lang="en-US" dirty="0"/>
              <a:t>: is to make the text shorter, </a:t>
            </a:r>
            <a:r>
              <a:rPr lang="en-US" b="1" u="sng" dirty="0"/>
              <a:t>while citing the original source of information</a:t>
            </a:r>
            <a:r>
              <a:rPr lang="en-US" dirty="0"/>
              <a:t> . A summary is a brief description of one idea, theory or piece of text, whereas synthesis involves combining ideas together.</a:t>
            </a:r>
          </a:p>
          <a:p>
            <a:pPr marL="0" indent="0">
              <a:buNone/>
            </a:pPr>
            <a:r>
              <a:rPr lang="en-US" sz="2400" dirty="0"/>
              <a:t>For further information </a:t>
            </a:r>
            <a:r>
              <a:rPr lang="en-US" sz="2400" dirty="0">
                <a:hlinkClick r:id="rId4"/>
              </a:rPr>
              <a:t>click-here</a:t>
            </a:r>
            <a:r>
              <a:rPr lang="en-US" sz="2400" dirty="0"/>
              <a:t>, or undertake your own research and independent learning to further understand and practice this skill.</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3869820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7809009" cy="1322888"/>
          </a:xfrm>
        </p:spPr>
        <p:txBody>
          <a:bodyPr>
            <a:normAutofit/>
          </a:bodyPr>
          <a:lstStyle/>
          <a:p>
            <a:r>
              <a:rPr lang="en-GB" b="1" u="sng" dirty="0"/>
              <a:t>Academic Writing: Direct quotes</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You can also use “</a:t>
            </a:r>
            <a:r>
              <a:rPr lang="en-US" b="1" dirty="0"/>
              <a:t>Direct quotes</a:t>
            </a:r>
            <a:r>
              <a:rPr lang="en-US" dirty="0"/>
              <a:t>” i.e. placing the exact words of others in quotation marks “like so”. </a:t>
            </a:r>
          </a:p>
          <a:p>
            <a:r>
              <a:rPr lang="en-US" dirty="0"/>
              <a:t>Direct quotes should be used sporadically and not frequently in your assessments. </a:t>
            </a:r>
          </a:p>
          <a:p>
            <a:pPr lvl="1"/>
            <a:r>
              <a:rPr lang="en-US" sz="3200" dirty="0"/>
              <a:t>Bg. </a:t>
            </a:r>
            <a:r>
              <a:rPr lang="en-US" dirty="0"/>
              <a:t>An important part of </a:t>
            </a:r>
            <a:r>
              <a:rPr lang="en-US" b="1" dirty="0"/>
              <a:t>academic writing is learning the ability to document, analyse and express knowledge and information in your own words </a:t>
            </a:r>
            <a:r>
              <a:rPr lang="en-US" dirty="0"/>
              <a:t>with the eventual ability to create and express new meaning and understanding to enhance the knowledge of the subject area, not just to repeat or copy the work of others. But to surpass them, to contribute, to create something new and to take the subject area / world forward.</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3681745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394160" y="302866"/>
            <a:ext cx="6596455" cy="1037033"/>
          </a:xfrm>
        </p:spPr>
        <p:txBody>
          <a:bodyPr>
            <a:normAutofit/>
          </a:bodyPr>
          <a:lstStyle/>
          <a:p>
            <a:r>
              <a:rPr lang="en-GB" b="1" u="sng" dirty="0"/>
              <a:t>Plagiarism</a:t>
            </a:r>
          </a:p>
        </p:txBody>
      </p:sp>
      <p:pic>
        <p:nvPicPr>
          <p:cNvPr id="12" name="Picture 11" descr="A green sign with white text&#10;&#10;Description automatically generated with medium confidence">
            <a:extLst>
              <a:ext uri="{FF2B5EF4-FFF2-40B4-BE49-F238E27FC236}">
                <a16:creationId xmlns:a16="http://schemas.microsoft.com/office/drawing/2014/main" id="{3433FFFA-A8A6-81CE-0113-AA0B4515459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03383" y="111118"/>
            <a:ext cx="1527214" cy="1706384"/>
          </a:xfrm>
          <a:prstGeom prst="rect">
            <a:avLst/>
          </a:prstGeom>
        </p:spPr>
      </p:pic>
      <p:pic>
        <p:nvPicPr>
          <p:cNvPr id="6" name="Picture 5" descr="A close-up of a logo&#10;&#10;Description automatically generated with medium confidence">
            <a:extLst>
              <a:ext uri="{FF2B5EF4-FFF2-40B4-BE49-F238E27FC236}">
                <a16:creationId xmlns:a16="http://schemas.microsoft.com/office/drawing/2014/main" id="{60E41FFB-0F9F-9935-490B-D921CF17F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15264" y="2035084"/>
            <a:ext cx="2666465" cy="1699872"/>
          </a:xfrm>
          <a:prstGeom prst="rect">
            <a:avLst/>
          </a:prstGeom>
        </p:spPr>
      </p:pic>
      <p:pic>
        <p:nvPicPr>
          <p:cNvPr id="15" name="Picture 14" descr="Text&#10;&#10;Description automatically generated">
            <a:extLst>
              <a:ext uri="{FF2B5EF4-FFF2-40B4-BE49-F238E27FC236}">
                <a16:creationId xmlns:a16="http://schemas.microsoft.com/office/drawing/2014/main" id="{9C4B73B3-00A6-F74E-3B8A-CD71B5F9753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2957"/>
          <a:stretch/>
        </p:blipFill>
        <p:spPr>
          <a:xfrm>
            <a:off x="7938907" y="4032435"/>
            <a:ext cx="4120621" cy="1920710"/>
          </a:xfrm>
          <a:prstGeom prst="rect">
            <a:avLst/>
          </a:prstGeom>
        </p:spPr>
      </p:pic>
      <p:sp>
        <p:nvSpPr>
          <p:cNvPr id="8" name="TextBox 7">
            <a:extLst>
              <a:ext uri="{FF2B5EF4-FFF2-40B4-BE49-F238E27FC236}">
                <a16:creationId xmlns:a16="http://schemas.microsoft.com/office/drawing/2014/main" id="{901E9E95-8BF2-E41D-244E-257A9FFD8699}"/>
              </a:ext>
            </a:extLst>
          </p:cNvPr>
          <p:cNvSpPr txBox="1"/>
          <p:nvPr/>
        </p:nvSpPr>
        <p:spPr>
          <a:xfrm>
            <a:off x="9028450" y="373774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echnofaq.org/posts/2016/02/tools-that-help-you-fight-cyber-crimes-such-as-plagiar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F6485B0B-ABAF-A306-4130-8054EDE70BCD}"/>
              </a:ext>
            </a:extLst>
          </p:cNvPr>
          <p:cNvSpPr txBox="1"/>
          <p:nvPr/>
        </p:nvSpPr>
        <p:spPr>
          <a:xfrm>
            <a:off x="9431350" y="1835938"/>
            <a:ext cx="1404551" cy="153888"/>
          </a:xfrm>
          <a:prstGeom prst="rect">
            <a:avLst/>
          </a:prstGeom>
          <a:solidFill>
            <a:srgbClr val="000000"/>
          </a:solidFill>
        </p:spPr>
        <p:txBody>
          <a:bodyPr wrap="none" rtlCol="0">
            <a:spAutoFit/>
          </a:bodyPr>
          <a:lstStyle/>
          <a:p>
            <a:pPr algn="r">
              <a:spcAft>
                <a:spcPts val="600"/>
              </a:spcAft>
            </a:pPr>
            <a:r>
              <a:rPr lang="en-GB" sz="400">
                <a:solidFill>
                  <a:srgbClr val="FFFFFF"/>
                </a:solidFill>
                <a:hlinkClick r:id="rId3" tooltip="https://essence-journal.com/plagiarism/">
                  <a:extLst>
                    <a:ext uri="{A12FA001-AC4F-418D-AE19-62706E023703}">
                      <ahyp:hlinkClr xmlns:ahyp="http://schemas.microsoft.com/office/drawing/2018/hyperlinkcolor" val="tx"/>
                    </a:ext>
                  </a:extLst>
                </a:hlinkClick>
              </a:rPr>
              <a:t>This Photo</a:t>
            </a:r>
            <a:r>
              <a:rPr lang="en-GB" sz="400">
                <a:solidFill>
                  <a:srgbClr val="FFFFFF"/>
                </a:solidFill>
              </a:rPr>
              <a:t> by Unknown Author is licensed under </a:t>
            </a:r>
            <a:r>
              <a:rPr lang="en-GB" sz="4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400">
              <a:solidFill>
                <a:srgbClr val="FFFFFF"/>
              </a:solidFill>
            </a:endParaRPr>
          </a:p>
        </p:txBody>
      </p:sp>
      <p:sp>
        <p:nvSpPr>
          <p:cNvPr id="17" name="TextBox 16">
            <a:extLst>
              <a:ext uri="{FF2B5EF4-FFF2-40B4-BE49-F238E27FC236}">
                <a16:creationId xmlns:a16="http://schemas.microsoft.com/office/drawing/2014/main" id="{4CE9E739-3BB8-0DAB-B9E5-D1E87B8B5888}"/>
              </a:ext>
            </a:extLst>
          </p:cNvPr>
          <p:cNvSpPr txBox="1"/>
          <p:nvPr/>
        </p:nvSpPr>
        <p:spPr>
          <a:xfrm>
            <a:off x="9018181" y="597532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courses.lumenlearning.com/boundless-communications/chapter/plagiar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500139" y="1278192"/>
            <a:ext cx="7976595" cy="5023753"/>
          </a:xfrm>
          <a:solidFill>
            <a:schemeClr val="bg1">
              <a:alpha val="60000"/>
            </a:schemeClr>
          </a:solidFill>
        </p:spPr>
        <p:txBody>
          <a:bodyPr>
            <a:normAutofit lnSpcReduction="10000"/>
          </a:bodyPr>
          <a:lstStyle/>
          <a:p>
            <a:r>
              <a:rPr lang="en-US" sz="2400" b="1" dirty="0"/>
              <a:t>Referencing</a:t>
            </a:r>
            <a:r>
              <a:rPr lang="en-US" sz="2400" dirty="0"/>
              <a:t> is acknowledging where you have got the information, ideas, opinions, stats, images, code etc. used in your assessments.</a:t>
            </a:r>
          </a:p>
          <a:p>
            <a:r>
              <a:rPr lang="en-US" sz="2400" b="1" dirty="0"/>
              <a:t>Plagiarism</a:t>
            </a:r>
            <a:r>
              <a:rPr lang="en-US" sz="2400" dirty="0"/>
              <a:t> is presenting the words, ideas, views, images, code etc.. of others as your own. This is ‘academic misconduct’ and students are </a:t>
            </a:r>
            <a:r>
              <a:rPr lang="en-US" sz="2400" dirty="0" err="1"/>
              <a:t>penalised</a:t>
            </a:r>
            <a:r>
              <a:rPr lang="en-US" sz="2400" dirty="0"/>
              <a:t> for this. It can even cost you your degree/HE course.</a:t>
            </a:r>
            <a:endParaRPr lang="en-GB" sz="2400" dirty="0"/>
          </a:p>
          <a:p>
            <a:r>
              <a:rPr lang="en-US" sz="2400" dirty="0"/>
              <a:t>Plagiarism is the practice of taking someone else's work and passing it off as your own.</a:t>
            </a:r>
          </a:p>
          <a:p>
            <a:r>
              <a:rPr lang="en-US" sz="2400" b="1" dirty="0"/>
              <a:t>Penalties</a:t>
            </a:r>
            <a:r>
              <a:rPr lang="en-US" sz="2400" dirty="0"/>
              <a:t>: The higher your level of study, the harsher the penalties for Unfair Practice. A second offence is treated more harshly than a first offence and can lead to being expelled from the University.</a:t>
            </a:r>
          </a:p>
          <a:p>
            <a:pPr marL="0" indent="0">
              <a:buNone/>
            </a:pPr>
            <a:r>
              <a:rPr lang="en-US" sz="1900" dirty="0"/>
              <a:t>Bg. Library </a:t>
            </a:r>
            <a:r>
              <a:rPr lang="en-US" sz="1900" dirty="0" err="1"/>
              <a:t>Infoskill</a:t>
            </a:r>
            <a:r>
              <a:rPr lang="en-US" sz="1900" dirty="0"/>
              <a:t> Moodle Unit courses: </a:t>
            </a:r>
            <a:r>
              <a:rPr lang="en-US" sz="1900" dirty="0">
                <a:hlinkClick r:id="rId10"/>
              </a:rPr>
              <a:t>https://www.uwtsd.ac.uk/library/infoskills/</a:t>
            </a:r>
            <a:r>
              <a:rPr lang="en-US" sz="1900" dirty="0"/>
              <a:t> </a:t>
            </a:r>
          </a:p>
        </p:txBody>
      </p:sp>
    </p:spTree>
    <p:extLst>
      <p:ext uri="{BB962C8B-B14F-4D97-AF65-F5344CB8AC3E}">
        <p14:creationId xmlns:p14="http://schemas.microsoft.com/office/powerpoint/2010/main" val="1537277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394160" y="302866"/>
            <a:ext cx="6596455" cy="1322888"/>
          </a:xfrm>
        </p:spPr>
        <p:txBody>
          <a:bodyPr>
            <a:normAutofit/>
          </a:bodyPr>
          <a:lstStyle/>
          <a:p>
            <a:r>
              <a:rPr lang="en-GB" b="1" u="sng" dirty="0"/>
              <a:t>Video: Plagiarism</a:t>
            </a:r>
          </a:p>
        </p:txBody>
      </p:sp>
      <p:pic>
        <p:nvPicPr>
          <p:cNvPr id="12" name="Picture 11" descr="A green sign with white text&#10;&#10;Description automatically generated with medium confidence">
            <a:extLst>
              <a:ext uri="{FF2B5EF4-FFF2-40B4-BE49-F238E27FC236}">
                <a16:creationId xmlns:a16="http://schemas.microsoft.com/office/drawing/2014/main" id="{3433FFFA-A8A6-81CE-0113-AA0B4515459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62874" y="136542"/>
            <a:ext cx="2269632" cy="2535901"/>
          </a:xfrm>
          <a:prstGeom prst="rect">
            <a:avLst/>
          </a:prstGeom>
        </p:spPr>
      </p:pic>
      <p:sp>
        <p:nvSpPr>
          <p:cNvPr id="13" name="TextBox 12">
            <a:extLst>
              <a:ext uri="{FF2B5EF4-FFF2-40B4-BE49-F238E27FC236}">
                <a16:creationId xmlns:a16="http://schemas.microsoft.com/office/drawing/2014/main" id="{F6485B0B-ABAF-A306-4130-8054EDE70BCD}"/>
              </a:ext>
            </a:extLst>
          </p:cNvPr>
          <p:cNvSpPr txBox="1"/>
          <p:nvPr/>
        </p:nvSpPr>
        <p:spPr>
          <a:xfrm>
            <a:off x="10195415" y="2672443"/>
            <a:ext cx="1404551"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essence-journal.com/plagiarism/">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pic>
        <p:nvPicPr>
          <p:cNvPr id="9" name="Picture 8">
            <a:extLst>
              <a:ext uri="{FF2B5EF4-FFF2-40B4-BE49-F238E27FC236}">
                <a16:creationId xmlns:a16="http://schemas.microsoft.com/office/drawing/2014/main" id="{2C7631C0-4962-517D-077C-A3BDB9C85D27}"/>
              </a:ext>
            </a:extLst>
          </p:cNvPr>
          <p:cNvPicPr>
            <a:picLocks noChangeAspect="1"/>
          </p:cNvPicPr>
          <p:nvPr/>
        </p:nvPicPr>
        <p:blipFill>
          <a:blip r:embed="rId5"/>
          <a:stretch>
            <a:fillRect/>
          </a:stretch>
        </p:blipFill>
        <p:spPr>
          <a:xfrm>
            <a:off x="494074" y="1404493"/>
            <a:ext cx="9109307" cy="5150641"/>
          </a:xfrm>
          <a:prstGeom prst="rect">
            <a:avLst/>
          </a:prstGeom>
        </p:spPr>
      </p:pic>
      <p:pic>
        <p:nvPicPr>
          <p:cNvPr id="11" name="Graphic 10" descr="Cursor with solid fill">
            <a:extLst>
              <a:ext uri="{FF2B5EF4-FFF2-40B4-BE49-F238E27FC236}">
                <a16:creationId xmlns:a16="http://schemas.microsoft.com/office/drawing/2014/main" id="{5A06A4BD-5327-0805-BEB6-9281C3ED769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75328" y="3197949"/>
            <a:ext cx="3240173" cy="3240173"/>
          </a:xfrm>
          <a:prstGeom prst="rect">
            <a:avLst/>
          </a:prstGeom>
        </p:spPr>
      </p:pic>
    </p:spTree>
    <p:extLst>
      <p:ext uri="{BB962C8B-B14F-4D97-AF65-F5344CB8AC3E}">
        <p14:creationId xmlns:p14="http://schemas.microsoft.com/office/powerpoint/2010/main" val="445051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Graphical user interface, application&#10;&#10;Description automatically generated">
            <a:hlinkClick r:id="rId2"/>
            <a:extLst>
              <a:ext uri="{FF2B5EF4-FFF2-40B4-BE49-F238E27FC236}">
                <a16:creationId xmlns:a16="http://schemas.microsoft.com/office/drawing/2014/main" id="{92395CCE-AF3D-9C1B-5112-3F0A3955905E}"/>
              </a:ext>
            </a:extLst>
          </p:cNvPr>
          <p:cNvPicPr>
            <a:picLocks noGrp="1" noChangeAspect="1"/>
          </p:cNvPicPr>
          <p:nvPr>
            <p:ph idx="1"/>
          </p:nvPr>
        </p:nvPicPr>
        <p:blipFill rotWithShape="1">
          <a:blip r:embed="rId3"/>
          <a:srcRect l="444"/>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9D60CC1-6F35-E863-7965-B4C600EF27D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4000" b="1" dirty="0">
                <a:solidFill>
                  <a:schemeClr val="tx1">
                    <a:lumMod val="85000"/>
                    <a:lumOff val="15000"/>
                  </a:schemeClr>
                </a:solidFill>
              </a:rPr>
              <a:t>Bg. </a:t>
            </a:r>
            <a:r>
              <a:rPr lang="en-US" sz="3600" b="1" dirty="0">
                <a:solidFill>
                  <a:schemeClr val="tx1">
                    <a:lumMod val="85000"/>
                    <a:lumOff val="15000"/>
                  </a:schemeClr>
                </a:solidFill>
              </a:rPr>
              <a:t>Video: DON'T DO IT: Buying &amp; Selling Essays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0220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485B0-69A1-2DA0-C8D6-4247DD7B79F2}"/>
              </a:ext>
            </a:extLst>
          </p:cNvPr>
          <p:cNvSpPr>
            <a:spLocks noGrp="1"/>
          </p:cNvSpPr>
          <p:nvPr>
            <p:ph type="title"/>
          </p:nvPr>
        </p:nvSpPr>
        <p:spPr>
          <a:xfrm>
            <a:off x="398634" y="217359"/>
            <a:ext cx="11546230" cy="789245"/>
          </a:xfrm>
        </p:spPr>
        <p:txBody>
          <a:bodyPr anchor="ctr">
            <a:normAutofit/>
          </a:bodyPr>
          <a:lstStyle/>
          <a:p>
            <a:r>
              <a:rPr lang="en-US" sz="4900" b="1" i="0" dirty="0">
                <a:effectLst/>
                <a:latin typeface="Avenir-Next"/>
              </a:rPr>
              <a:t>Bg. </a:t>
            </a:r>
            <a:r>
              <a:rPr lang="en-US" sz="3600" i="0" u="sng" dirty="0">
                <a:effectLst/>
                <a:latin typeface="Avenir-Next"/>
              </a:rPr>
              <a:t>Questions about Referencing and Academic Misconduct</a:t>
            </a:r>
            <a:endParaRPr lang="en-GB" sz="7200" u="sng" dirty="0"/>
          </a:p>
        </p:txBody>
      </p:sp>
      <p:sp>
        <p:nvSpPr>
          <p:cNvPr id="3" name="Content Placeholder 2">
            <a:extLst>
              <a:ext uri="{FF2B5EF4-FFF2-40B4-BE49-F238E27FC236}">
                <a16:creationId xmlns:a16="http://schemas.microsoft.com/office/drawing/2014/main" id="{82CBCDD1-BE1C-F234-03AE-8E8E04213AD5}"/>
              </a:ext>
            </a:extLst>
          </p:cNvPr>
          <p:cNvSpPr>
            <a:spLocks noGrp="1"/>
          </p:cNvSpPr>
          <p:nvPr>
            <p:ph idx="1"/>
          </p:nvPr>
        </p:nvSpPr>
        <p:spPr>
          <a:xfrm>
            <a:off x="2496066" y="1141413"/>
            <a:ext cx="7661189" cy="2287587"/>
          </a:xfrm>
          <a:ln w="19050">
            <a:solidFill>
              <a:schemeClr val="tx1"/>
            </a:solidFill>
            <a:prstDash val="dash"/>
          </a:ln>
        </p:spPr>
        <p:txBody>
          <a:bodyPr anchor="ctr">
            <a:normAutofit fontScale="92500"/>
          </a:bodyPr>
          <a:lstStyle/>
          <a:p>
            <a:r>
              <a:rPr lang="en-GB" dirty="0"/>
              <a:t>For further information about plagiarism and penalties, see the </a:t>
            </a:r>
            <a:r>
              <a:rPr lang="en-GB" dirty="0">
                <a:hlinkClick r:id="rId2"/>
              </a:rPr>
              <a:t>Academic Quality Handbook here</a:t>
            </a:r>
            <a:r>
              <a:rPr lang="en-GB" dirty="0"/>
              <a:t>.</a:t>
            </a:r>
          </a:p>
          <a:p>
            <a:r>
              <a:rPr lang="en-GB" dirty="0"/>
              <a:t>For further </a:t>
            </a:r>
            <a:r>
              <a:rPr lang="en-GB" sz="3200" dirty="0"/>
              <a:t>Questions</a:t>
            </a:r>
            <a:r>
              <a:rPr lang="en-GB" dirty="0"/>
              <a:t> and Answers about Plagiarism and misconduct see the UWTSD SU Q&amp;A page </a:t>
            </a:r>
            <a:r>
              <a:rPr lang="en-GB" dirty="0">
                <a:hlinkClick r:id="rId3"/>
              </a:rPr>
              <a:t>here</a:t>
            </a:r>
            <a:r>
              <a:rPr lang="en-GB" dirty="0"/>
              <a:t>.</a:t>
            </a:r>
          </a:p>
        </p:txBody>
      </p:sp>
      <p:pic>
        <p:nvPicPr>
          <p:cNvPr id="5" name="Picture 4">
            <a:extLst>
              <a:ext uri="{FF2B5EF4-FFF2-40B4-BE49-F238E27FC236}">
                <a16:creationId xmlns:a16="http://schemas.microsoft.com/office/drawing/2014/main" id="{739FBFC3-B4D1-DE72-B419-3E3CDE30563E}"/>
              </a:ext>
            </a:extLst>
          </p:cNvPr>
          <p:cNvPicPr>
            <a:picLocks noChangeAspect="1"/>
          </p:cNvPicPr>
          <p:nvPr/>
        </p:nvPicPr>
        <p:blipFill rotWithShape="1">
          <a:blip r:embed="rId4">
            <a:alphaModFix amt="74000"/>
          </a:blip>
          <a:srcRect r="9832" b="1"/>
          <a:stretch/>
        </p:blipFill>
        <p:spPr>
          <a:xfrm>
            <a:off x="766119" y="3429000"/>
            <a:ext cx="10659762" cy="3188515"/>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4074199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IEEE Referencing standard.</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87" y="1298906"/>
            <a:ext cx="11392053" cy="5052686"/>
          </a:xfrm>
        </p:spPr>
        <p:txBody>
          <a:bodyPr anchor="t">
            <a:noAutofit/>
          </a:bodyPr>
          <a:lstStyle/>
          <a:p>
            <a:pPr marL="414338" lvl="1" indent="-342900">
              <a:lnSpc>
                <a:spcPct val="115000"/>
              </a:lnSpc>
            </a:pPr>
            <a:r>
              <a:rPr lang="en-GB" sz="2800" dirty="0"/>
              <a:t>It is very important to </a:t>
            </a:r>
            <a:r>
              <a:rPr lang="en-GB" sz="2800" b="1" dirty="0"/>
              <a:t>reference in all your assignments </a:t>
            </a:r>
            <a:r>
              <a:rPr lang="en-GB" sz="2800" dirty="0"/>
              <a:t>to demonstrate how you have enhanced your Knowledge and understanding of the topic and to show you have NOT plagiarised.</a:t>
            </a:r>
          </a:p>
          <a:p>
            <a:pPr marL="414338" lvl="1" indent="-342900">
              <a:lnSpc>
                <a:spcPct val="115000"/>
              </a:lnSpc>
            </a:pPr>
            <a:r>
              <a:rPr lang="en-GB" sz="2800" b="1" dirty="0"/>
              <a:t>IEEE is the referencing method used in Computing at UWTSD</a:t>
            </a:r>
            <a:r>
              <a:rPr lang="en-GB" sz="2800" dirty="0"/>
              <a:t>.</a:t>
            </a:r>
          </a:p>
          <a:p>
            <a:pPr marL="414338" lvl="1" indent="-342900">
              <a:lnSpc>
                <a:spcPct val="115000"/>
              </a:lnSpc>
            </a:pPr>
            <a:r>
              <a:rPr lang="en-GB" sz="2800" dirty="0"/>
              <a:t>IEEE is a </a:t>
            </a:r>
            <a:r>
              <a:rPr lang="en-GB" sz="2800" b="1" dirty="0"/>
              <a:t>numeric referencing style </a:t>
            </a:r>
            <a:r>
              <a:rPr lang="en-GB" sz="2800" dirty="0"/>
              <a:t>that uses </a:t>
            </a:r>
            <a:r>
              <a:rPr lang="en-GB" sz="2800" b="1" dirty="0"/>
              <a:t>citation numbers [1] </a:t>
            </a:r>
            <a:r>
              <a:rPr lang="en-GB" sz="2800" dirty="0"/>
              <a:t>in the main text.</a:t>
            </a:r>
          </a:p>
          <a:p>
            <a:pPr marL="414338" lvl="1" indent="-342900">
              <a:lnSpc>
                <a:spcPct val="115000"/>
              </a:lnSpc>
            </a:pPr>
            <a:r>
              <a:rPr lang="en-GB" sz="2800" dirty="0"/>
              <a:t>And a formatted </a:t>
            </a:r>
            <a:r>
              <a:rPr lang="en-GB" sz="2800" b="1" dirty="0"/>
              <a:t>reference list </a:t>
            </a:r>
            <a:r>
              <a:rPr lang="en-GB" sz="2800" dirty="0"/>
              <a:t>that list the </a:t>
            </a:r>
            <a:r>
              <a:rPr lang="en-GB" sz="2800" b="1" dirty="0"/>
              <a:t>research</a:t>
            </a:r>
            <a:r>
              <a:rPr lang="en-GB" sz="2800" dirty="0"/>
              <a:t> </a:t>
            </a:r>
            <a:r>
              <a:rPr lang="en-GB" sz="2800" b="1" dirty="0"/>
              <a:t>sources </a:t>
            </a:r>
            <a:r>
              <a:rPr lang="en-GB" sz="2800" dirty="0"/>
              <a:t>used</a:t>
            </a:r>
            <a:r>
              <a:rPr lang="en-GB" sz="2800" b="1" dirty="0"/>
              <a:t> </a:t>
            </a:r>
            <a:r>
              <a:rPr lang="en-GB" sz="2800" dirty="0"/>
              <a:t>next to the corresponding </a:t>
            </a:r>
            <a:r>
              <a:rPr lang="en-GB" sz="2800" b="1" dirty="0"/>
              <a:t>citation numbers </a:t>
            </a:r>
            <a:r>
              <a:rPr lang="en-GB" sz="2800" dirty="0"/>
              <a:t>at the end of the assessment.</a:t>
            </a:r>
          </a:p>
          <a:p>
            <a:pPr marL="414338" lvl="1" indent="-342900">
              <a:lnSpc>
                <a:spcPct val="115000"/>
              </a:lnSpc>
            </a:pPr>
            <a:r>
              <a:rPr lang="en-GB" sz="2800" b="0" i="0" dirty="0"/>
              <a:t>The University provides an IEEE Referencing guide to help and support you. To access the University’s IEEE Referencing guide </a:t>
            </a:r>
            <a:r>
              <a:rPr lang="en-GB" sz="2800" b="0" i="0" dirty="0">
                <a:hlinkClick r:id="rId2"/>
              </a:rPr>
              <a:t>click-here</a:t>
            </a:r>
            <a:r>
              <a:rPr lang="en-GB" sz="2800" b="0" i="0" dirty="0"/>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54292" y="318020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840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10071" y="90631"/>
            <a:ext cx="11392049" cy="1454051"/>
          </a:xfrm>
        </p:spPr>
        <p:txBody>
          <a:bodyPr>
            <a:noAutofit/>
          </a:bodyPr>
          <a:lstStyle/>
          <a:p>
            <a:r>
              <a:rPr lang="en-GB" sz="4800" b="1" u="sng" dirty="0"/>
              <a:t>Bg. </a:t>
            </a:r>
            <a:r>
              <a:rPr lang="en-GB" sz="4000" b="1" u="sng" dirty="0"/>
              <a:t>The Institute of Electrical &amp; Electronics Engineers (IEEE)</a:t>
            </a:r>
            <a:endParaRPr lang="en-GB" sz="54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91" y="1465217"/>
            <a:ext cx="11392053" cy="5052686"/>
          </a:xfrm>
        </p:spPr>
        <p:txBody>
          <a:bodyPr anchor="t">
            <a:noAutofit/>
          </a:bodyPr>
          <a:lstStyle/>
          <a:p>
            <a:pPr marL="414338" lvl="1" indent="-342900">
              <a:lnSpc>
                <a:spcPct val="100000"/>
              </a:lnSpc>
              <a:spcBef>
                <a:spcPts val="0"/>
              </a:spcBef>
            </a:pPr>
            <a:r>
              <a:rPr lang="en-GB" sz="2600" dirty="0"/>
              <a:t>IEEE stands for ‘</a:t>
            </a:r>
            <a:r>
              <a:rPr lang="en-GB" sz="2600" b="1" dirty="0"/>
              <a:t>The Institute of Electrical and Electronics Engineers</a:t>
            </a:r>
            <a:r>
              <a:rPr lang="en-GB" sz="2600" dirty="0"/>
              <a:t>’. </a:t>
            </a:r>
          </a:p>
          <a:p>
            <a:pPr marL="414338" lvl="1" indent="-342900">
              <a:lnSpc>
                <a:spcPct val="100000"/>
              </a:lnSpc>
              <a:spcBef>
                <a:spcPts val="0"/>
              </a:spcBef>
            </a:pPr>
            <a:r>
              <a:rPr lang="en-GB" sz="2600" dirty="0"/>
              <a:t>It is a professional association Organisation for electronic engineering, electrical engineering and associated disciplines including Computing.</a:t>
            </a:r>
          </a:p>
          <a:p>
            <a:pPr marL="414338" lvl="1" indent="-342900">
              <a:lnSpc>
                <a:spcPct val="100000"/>
              </a:lnSpc>
              <a:spcBef>
                <a:spcPts val="0"/>
              </a:spcBef>
            </a:pPr>
            <a:r>
              <a:rPr lang="en-GB" sz="2600" dirty="0"/>
              <a:t>Today, it is referred to as “</a:t>
            </a:r>
            <a:r>
              <a:rPr lang="en-GB" sz="2600" b="1" u="sng" dirty="0"/>
              <a:t>I triple E”</a:t>
            </a:r>
            <a:r>
              <a:rPr lang="en-GB" sz="2600" dirty="0"/>
              <a:t> or </a:t>
            </a:r>
            <a:r>
              <a:rPr lang="en-GB" sz="2600" b="1" u="sng" dirty="0"/>
              <a:t>IEEE</a:t>
            </a:r>
            <a:r>
              <a:rPr lang="en-GB" sz="2600" dirty="0"/>
              <a:t>.</a:t>
            </a:r>
          </a:p>
          <a:p>
            <a:pPr marL="414338" lvl="1" indent="-342900">
              <a:lnSpc>
                <a:spcPct val="100000"/>
              </a:lnSpc>
              <a:spcBef>
                <a:spcPts val="0"/>
              </a:spcBef>
            </a:pPr>
            <a:r>
              <a:rPr lang="en-GB" sz="2600" dirty="0"/>
              <a:t>It is the </a:t>
            </a:r>
            <a:r>
              <a:rPr lang="en-GB" sz="2600" b="1" dirty="0"/>
              <a:t>world's largest association of technical professionals </a:t>
            </a:r>
            <a:r>
              <a:rPr lang="en-GB" sz="2600" dirty="0"/>
              <a:t>with members in hundreds of countries worldwide. Homepage: </a:t>
            </a:r>
            <a:r>
              <a:rPr lang="en-GB" sz="2600" dirty="0">
                <a:hlinkClick r:id="rId2"/>
              </a:rPr>
              <a:t>https://www.ieee.org/</a:t>
            </a:r>
            <a:r>
              <a:rPr lang="en-GB" sz="2600" dirty="0"/>
              <a:t>. </a:t>
            </a:r>
          </a:p>
          <a:p>
            <a:pPr marL="414338" lvl="1" indent="-342900">
              <a:lnSpc>
                <a:spcPct val="100000"/>
              </a:lnSpc>
              <a:spcBef>
                <a:spcPts val="0"/>
              </a:spcBef>
            </a:pPr>
            <a:r>
              <a:rPr lang="en-GB" sz="2600" dirty="0"/>
              <a:t>It aims to enhance advance and educate in the areas of electrical and electronic engineering, telecommunications, computer engineering and related disciplines.</a:t>
            </a:r>
          </a:p>
          <a:p>
            <a:pPr marL="414338" lvl="1" indent="-342900">
              <a:lnSpc>
                <a:spcPct val="100000"/>
              </a:lnSpc>
              <a:spcBef>
                <a:spcPts val="0"/>
              </a:spcBef>
            </a:pPr>
            <a:r>
              <a:rPr lang="en-GB" sz="2600" dirty="0"/>
              <a:t>The IEEE referencing style is widely used in technical areas of study and research, including Computer science. </a:t>
            </a:r>
          </a:p>
          <a:p>
            <a:pPr marL="414338" lvl="1" indent="-342900">
              <a:lnSpc>
                <a:spcPct val="100000"/>
              </a:lnSpc>
              <a:spcBef>
                <a:spcPts val="0"/>
              </a:spcBef>
            </a:pPr>
            <a:r>
              <a:rPr lang="en-GB" sz="2600" dirty="0"/>
              <a:t>With the IEEE style, </a:t>
            </a:r>
            <a:r>
              <a:rPr lang="en-GB" sz="2600" b="1" u="sng" dirty="0"/>
              <a:t>citations numbers</a:t>
            </a:r>
            <a:r>
              <a:rPr lang="en-GB" sz="2600" dirty="0"/>
              <a:t> are included in the main body of the text in square brackets and a list of references is included at the end of the document.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3154692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19727"/>
            <a:ext cx="10515600" cy="1325563"/>
          </a:xfrm>
        </p:spPr>
        <p:txBody>
          <a:bodyPr/>
          <a:lstStyle/>
          <a:p>
            <a:r>
              <a:rPr lang="en-GB" b="1" u="sng" dirty="0"/>
              <a:t>IEEE references</a:t>
            </a:r>
            <a:endParaRPr lang="en-GB" u="sng" dirty="0"/>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838200" y="1189186"/>
            <a:ext cx="10515600" cy="2979653"/>
          </a:xfrm>
        </p:spPr>
        <p:txBody>
          <a:bodyPr/>
          <a:lstStyle/>
          <a:p>
            <a:pPr marL="0" indent="0">
              <a:buNone/>
            </a:pPr>
            <a:r>
              <a:rPr lang="en-GB" dirty="0"/>
              <a:t>An IEEE reference has two components:</a:t>
            </a:r>
          </a:p>
          <a:p>
            <a:pPr marL="514350" indent="-514350">
              <a:buFont typeface="+mj-lt"/>
              <a:buAutoNum type="arabicPeriod"/>
            </a:pPr>
            <a:r>
              <a:rPr lang="en-GB" b="1" dirty="0"/>
              <a:t>A</a:t>
            </a:r>
            <a:r>
              <a:rPr lang="en-GB" dirty="0"/>
              <a:t> </a:t>
            </a:r>
            <a:r>
              <a:rPr lang="en-GB" b="1" dirty="0"/>
              <a:t>citation number </a:t>
            </a:r>
            <a:r>
              <a:rPr lang="en-GB" dirty="0"/>
              <a:t>= A number inside </a:t>
            </a:r>
            <a:r>
              <a:rPr lang="en-GB" b="1" dirty="0"/>
              <a:t>square brackets </a:t>
            </a:r>
            <a:r>
              <a:rPr lang="en-GB" dirty="0"/>
              <a:t>located in the main body of the text. </a:t>
            </a:r>
            <a:r>
              <a:rPr lang="en-US" dirty="0"/>
              <a:t>Each citation number should be enclosed in square brackets e.g. [1].</a:t>
            </a:r>
            <a:endParaRPr lang="en-GB" dirty="0"/>
          </a:p>
          <a:p>
            <a:pPr marL="514350" indent="-514350">
              <a:buFont typeface="+mj-lt"/>
              <a:buAutoNum type="arabicPeriod"/>
            </a:pPr>
            <a:r>
              <a:rPr lang="en-GB" dirty="0"/>
              <a:t>A </a:t>
            </a:r>
            <a:r>
              <a:rPr lang="en-GB" b="1" dirty="0"/>
              <a:t>Reference source = </a:t>
            </a:r>
            <a:r>
              <a:rPr lang="en-GB" sz="2800" dirty="0"/>
              <a:t>a corresponding formatted </a:t>
            </a:r>
            <a:r>
              <a:rPr lang="en-GB" sz="2800" b="1" dirty="0"/>
              <a:t>reference source details </a:t>
            </a:r>
            <a:r>
              <a:rPr lang="en-GB" sz="2800" dirty="0"/>
              <a:t>at the end of the document.</a:t>
            </a:r>
          </a:p>
          <a:p>
            <a:pPr marL="514350" indent="-514350">
              <a:buFont typeface="+mj-lt"/>
              <a:buAutoNum type="arabicPeriod"/>
            </a:pPr>
            <a:endParaRPr lang="en-GB" dirty="0"/>
          </a:p>
        </p:txBody>
      </p:sp>
      <p:pic>
        <p:nvPicPr>
          <p:cNvPr id="10" name="Picture 9" descr="Text, letter&#10;&#10;Description automatically generated">
            <a:extLst>
              <a:ext uri="{FF2B5EF4-FFF2-40B4-BE49-F238E27FC236}">
                <a16:creationId xmlns:a16="http://schemas.microsoft.com/office/drawing/2014/main" id="{AD44EE1B-8B31-D8AA-44C1-EECA0D1C4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5807" y="3911042"/>
            <a:ext cx="7208580" cy="2654511"/>
          </a:xfrm>
          <a:prstGeom prst="rect">
            <a:avLst/>
          </a:prstGeom>
        </p:spPr>
      </p:pic>
      <p:sp>
        <p:nvSpPr>
          <p:cNvPr id="11" name="TextBox 10">
            <a:extLst>
              <a:ext uri="{FF2B5EF4-FFF2-40B4-BE49-F238E27FC236}">
                <a16:creationId xmlns:a16="http://schemas.microsoft.com/office/drawing/2014/main" id="{5CF9774C-D536-406B-DF7B-1AC7FBFD9B01}"/>
              </a:ext>
            </a:extLst>
          </p:cNvPr>
          <p:cNvSpPr txBox="1"/>
          <p:nvPr/>
        </p:nvSpPr>
        <p:spPr>
          <a:xfrm>
            <a:off x="2425807" y="6565553"/>
            <a:ext cx="5638800" cy="169277"/>
          </a:xfrm>
          <a:prstGeom prst="rect">
            <a:avLst/>
          </a:prstGeom>
          <a:noFill/>
        </p:spPr>
        <p:txBody>
          <a:bodyPr wrap="square" rtlCol="0">
            <a:spAutoFit/>
          </a:bodyPr>
          <a:lstStyle/>
          <a:p>
            <a:r>
              <a:rPr lang="en-GB" sz="500">
                <a:hlinkClick r:id="rId3" tooltip="http://tex.stackexchange.com/questions/102858/url-in-new-line-bibtex"/>
              </a:rPr>
              <a:t>This Photo</a:t>
            </a:r>
            <a:r>
              <a:rPr lang="en-GB" sz="500"/>
              <a:t> by Unknown Author is licensed under </a:t>
            </a:r>
            <a:r>
              <a:rPr lang="en-GB" sz="500">
                <a:hlinkClick r:id="rId4" tooltip="https://creativecommons.org/licenses/by-sa/3.0/"/>
              </a:rPr>
              <a:t>CC BY-SA</a:t>
            </a:r>
            <a:endParaRPr lang="en-GB" sz="500"/>
          </a:p>
        </p:txBody>
      </p:sp>
    </p:spTree>
    <p:extLst>
      <p:ext uri="{BB962C8B-B14F-4D97-AF65-F5344CB8AC3E}">
        <p14:creationId xmlns:p14="http://schemas.microsoft.com/office/powerpoint/2010/main" val="2662368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dirty="0"/>
              <a:t>IEEE Example: </a:t>
            </a:r>
            <a:r>
              <a:rPr lang="en-GB" b="1" dirty="0"/>
              <a:t>Multiple citations.</a:t>
            </a:r>
            <a:endParaRPr lang="en-GB" dirty="0"/>
          </a:p>
        </p:txBody>
      </p:sp>
      <p:pic>
        <p:nvPicPr>
          <p:cNvPr id="6" name="Picture 5" descr="Text, letter&#10;&#10;Description automatically generated">
            <a:extLst>
              <a:ext uri="{FF2B5EF4-FFF2-40B4-BE49-F238E27FC236}">
                <a16:creationId xmlns:a16="http://schemas.microsoft.com/office/drawing/2014/main" id="{7D117384-326E-4774-A8CD-8A5D48AE5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32941" y="1857897"/>
            <a:ext cx="8920299" cy="3583533"/>
          </a:xfrm>
          <a:prstGeom prst="rect">
            <a:avLst/>
          </a:prstGeom>
        </p:spPr>
      </p:pic>
      <p:sp>
        <p:nvSpPr>
          <p:cNvPr id="7" name="TextBox 6">
            <a:extLst>
              <a:ext uri="{FF2B5EF4-FFF2-40B4-BE49-F238E27FC236}">
                <a16:creationId xmlns:a16="http://schemas.microsoft.com/office/drawing/2014/main" id="{B7C3DF3D-7FEE-4BEE-A91B-8E0741191C62}"/>
              </a:ext>
            </a:extLst>
          </p:cNvPr>
          <p:cNvSpPr txBox="1"/>
          <p:nvPr/>
        </p:nvSpPr>
        <p:spPr>
          <a:xfrm>
            <a:off x="2721897" y="5441430"/>
            <a:ext cx="58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tex.stackexchange.com/questions/43993/ieee-latex-style-grouping-reference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786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93136"/>
            <a:ext cx="10974860" cy="1325563"/>
          </a:xfrm>
        </p:spPr>
        <p:txBody>
          <a:bodyPr/>
          <a:lstStyle/>
          <a:p>
            <a:r>
              <a:rPr lang="en-GB" b="1" u="sng" dirty="0"/>
              <a:t>Referring to the same source multiple times</a:t>
            </a:r>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581797" y="1518699"/>
            <a:ext cx="10539284" cy="3646425"/>
          </a:xfrm>
        </p:spPr>
        <p:txBody>
          <a:bodyPr>
            <a:normAutofit/>
          </a:bodyPr>
          <a:lstStyle/>
          <a:p>
            <a:r>
              <a:rPr lang="en-US" dirty="0"/>
              <a:t>When using the same reference source more than once, use the same citation number, throughout the document. </a:t>
            </a:r>
          </a:p>
          <a:p>
            <a:r>
              <a:rPr lang="en-US" dirty="0"/>
              <a:t>In IEEE referencing, </a:t>
            </a:r>
            <a:r>
              <a:rPr lang="en-US" b="1" dirty="0"/>
              <a:t>you do not provide a new citation number</a:t>
            </a:r>
            <a:r>
              <a:rPr lang="en-US" dirty="0"/>
              <a:t>.</a:t>
            </a:r>
          </a:p>
          <a:p>
            <a:r>
              <a:rPr lang="en-US" b="1" dirty="0"/>
              <a:t>You only need to include a source once in the reference list</a:t>
            </a:r>
            <a:r>
              <a:rPr lang="en-US" dirty="0"/>
              <a:t>. </a:t>
            </a:r>
          </a:p>
          <a:p>
            <a:r>
              <a:rPr lang="en-US" dirty="0"/>
              <a:t>When referring to a source multiple times (e.g. a book) and </a:t>
            </a:r>
            <a:r>
              <a:rPr lang="en-US" b="1" dirty="0"/>
              <a:t>you want </a:t>
            </a:r>
            <a:r>
              <a:rPr lang="en-US" dirty="0"/>
              <a:t>to refer to a specific part of the source, you can do it in the citation, not the reference list, for example: [1, pp. 5-10], [1, Appendix 1],  [1, Ch. 1, pp. 5-10], [1, Fig. 3]. This is optional.</a:t>
            </a:r>
            <a:endParaRPr lang="en-GB" dirty="0"/>
          </a:p>
        </p:txBody>
      </p:sp>
    </p:spTree>
    <p:extLst>
      <p:ext uri="{BB962C8B-B14F-4D97-AF65-F5344CB8AC3E}">
        <p14:creationId xmlns:p14="http://schemas.microsoft.com/office/powerpoint/2010/main" val="22083989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u="sng" dirty="0"/>
              <a:t>IEEE Citation example: </a:t>
            </a:r>
            <a:r>
              <a:rPr lang="en-GB" b="1" u="sng" dirty="0"/>
              <a:t>In a table and text.</a:t>
            </a:r>
            <a:endParaRPr lang="en-GB" u="sng" dirty="0"/>
          </a:p>
        </p:txBody>
      </p:sp>
      <p:sp>
        <p:nvSpPr>
          <p:cNvPr id="3" name="Content Placeholder 2">
            <a:extLst>
              <a:ext uri="{FF2B5EF4-FFF2-40B4-BE49-F238E27FC236}">
                <a16:creationId xmlns:a16="http://schemas.microsoft.com/office/drawing/2014/main" id="{A2D459AF-39C2-4F39-A6C0-FE5A9F66EEC1}"/>
              </a:ext>
            </a:extLst>
          </p:cNvPr>
          <p:cNvSpPr>
            <a:spLocks noGrp="1"/>
          </p:cNvSpPr>
          <p:nvPr>
            <p:ph idx="1"/>
          </p:nvPr>
        </p:nvSpPr>
        <p:spPr/>
        <p:txBody>
          <a:bodyPr/>
          <a:lstStyle/>
          <a:p>
            <a:endParaRPr lang="en-GB"/>
          </a:p>
        </p:txBody>
      </p:sp>
      <p:pic>
        <p:nvPicPr>
          <p:cNvPr id="4" name="Picture 3" descr="Graphical user interface, text&#10;&#10;Description automatically generated">
            <a:extLst>
              <a:ext uri="{FF2B5EF4-FFF2-40B4-BE49-F238E27FC236}">
                <a16:creationId xmlns:a16="http://schemas.microsoft.com/office/drawing/2014/main" id="{C8AF639B-40C2-4F95-A5F1-8F5367F9A58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1" b="8038"/>
          <a:stretch/>
        </p:blipFill>
        <p:spPr>
          <a:xfrm>
            <a:off x="0" y="1825625"/>
            <a:ext cx="12192000" cy="4590543"/>
          </a:xfrm>
          <a:prstGeom prst="rect">
            <a:avLst/>
          </a:prstGeom>
        </p:spPr>
      </p:pic>
      <p:sp>
        <p:nvSpPr>
          <p:cNvPr id="5" name="TextBox 4">
            <a:extLst>
              <a:ext uri="{FF2B5EF4-FFF2-40B4-BE49-F238E27FC236}">
                <a16:creationId xmlns:a16="http://schemas.microsoft.com/office/drawing/2014/main" id="{35E83246-428F-41E7-A5D6-4C21B65E980B}"/>
              </a:ext>
            </a:extLst>
          </p:cNvPr>
          <p:cNvSpPr txBox="1"/>
          <p:nvPr/>
        </p:nvSpPr>
        <p:spPr>
          <a:xfrm>
            <a:off x="1950000" y="8806326"/>
            <a:ext cx="12192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tex.stackexchange.com/questions/176543/table-merging-with-two-columns-and-text-in-ieee-conference-latex-format"/>
              </a:rPr>
              <a:t>This Photo</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8977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p:txBody>
          <a:bodyPr/>
          <a:lstStyle/>
          <a:p>
            <a:r>
              <a:rPr lang="en-GB" dirty="0"/>
              <a:t>IEEE Example: </a:t>
            </a:r>
            <a:r>
              <a:rPr lang="en-GB" b="1" dirty="0"/>
              <a:t>Reference format</a:t>
            </a:r>
            <a:endParaRPr lang="en-GB" dirty="0"/>
          </a:p>
        </p:txBody>
      </p:sp>
      <p:pic>
        <p:nvPicPr>
          <p:cNvPr id="5" name="Content Placeholder 4" descr="Graphical user interface, text, application&#10;&#10;Description automatically generated">
            <a:extLst>
              <a:ext uri="{FF2B5EF4-FFF2-40B4-BE49-F238E27FC236}">
                <a16:creationId xmlns:a16="http://schemas.microsoft.com/office/drawing/2014/main" id="{F0216ECA-A21B-4313-9B80-EC858C07A6E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7585"/>
          <a:stretch/>
        </p:blipFill>
        <p:spPr>
          <a:xfrm>
            <a:off x="445673" y="2031453"/>
            <a:ext cx="11485515" cy="2795094"/>
          </a:xfrm>
        </p:spPr>
      </p:pic>
      <p:sp>
        <p:nvSpPr>
          <p:cNvPr id="6" name="TextBox 5">
            <a:extLst>
              <a:ext uri="{FF2B5EF4-FFF2-40B4-BE49-F238E27FC236}">
                <a16:creationId xmlns:a16="http://schemas.microsoft.com/office/drawing/2014/main" id="{620B8EF3-4F5E-426E-BE0B-E27395546B72}"/>
              </a:ext>
            </a:extLst>
          </p:cNvPr>
          <p:cNvSpPr txBox="1"/>
          <p:nvPr/>
        </p:nvSpPr>
        <p:spPr>
          <a:xfrm>
            <a:off x="584627" y="4826547"/>
            <a:ext cx="105156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jurnal.untad.ac.id/jurnal/index.php/scientico/about/submission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nc-sa/3.0/"/>
              </a:rPr>
              <a:t>CC BY-SA-NC</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283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p:txBody>
          <a:bodyPr/>
          <a:lstStyle/>
          <a:p>
            <a:r>
              <a:rPr lang="en-GB" dirty="0"/>
              <a:t>IEEE Example: </a:t>
            </a:r>
            <a:r>
              <a:rPr lang="en-GB" b="1" dirty="0"/>
              <a:t>Web reference format.</a:t>
            </a:r>
            <a:endParaRPr lang="en-GB" dirty="0"/>
          </a:p>
        </p:txBody>
      </p:sp>
      <p:grpSp>
        <p:nvGrpSpPr>
          <p:cNvPr id="5" name="Group 4">
            <a:extLst>
              <a:ext uri="{FF2B5EF4-FFF2-40B4-BE49-F238E27FC236}">
                <a16:creationId xmlns:a16="http://schemas.microsoft.com/office/drawing/2014/main" id="{51CE6B38-F088-E231-1FA7-B829964E7FA3}"/>
              </a:ext>
            </a:extLst>
          </p:cNvPr>
          <p:cNvGrpSpPr/>
          <p:nvPr/>
        </p:nvGrpSpPr>
        <p:grpSpPr>
          <a:xfrm>
            <a:off x="1385274" y="1501217"/>
            <a:ext cx="8564715" cy="3665018"/>
            <a:chOff x="1421718" y="1690688"/>
            <a:chExt cx="8564715" cy="3665018"/>
          </a:xfrm>
        </p:grpSpPr>
        <p:pic>
          <p:nvPicPr>
            <p:cNvPr id="10" name="Picture 9" descr="Text, letter&#10;&#10;Description automatically generated">
              <a:extLst>
                <a:ext uri="{FF2B5EF4-FFF2-40B4-BE49-F238E27FC236}">
                  <a16:creationId xmlns:a16="http://schemas.microsoft.com/office/drawing/2014/main" id="{4BA9469F-AA4E-40DF-9055-0AB30B08899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21718" y="1690688"/>
              <a:ext cx="8564715" cy="3425887"/>
            </a:xfrm>
            <a:prstGeom prst="rect">
              <a:avLst/>
            </a:prstGeom>
          </p:spPr>
        </p:pic>
        <p:sp>
          <p:nvSpPr>
            <p:cNvPr id="11" name="TextBox 10">
              <a:extLst>
                <a:ext uri="{FF2B5EF4-FFF2-40B4-BE49-F238E27FC236}">
                  <a16:creationId xmlns:a16="http://schemas.microsoft.com/office/drawing/2014/main" id="{6138F4BC-0D24-4E82-9327-320625F27E65}"/>
                </a:ext>
              </a:extLst>
            </p:cNvPr>
            <p:cNvSpPr txBox="1"/>
            <p:nvPr/>
          </p:nvSpPr>
          <p:spPr>
            <a:xfrm>
              <a:off x="3306806" y="5155651"/>
              <a:ext cx="4663449" cy="2000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tex.stackexchange.com/questions/151217/remove-parentheses-for-empty-year-field-biblatex-ieee-style"/>
                </a:rPr>
                <a:t>This Photo</a:t>
              </a: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434F3DD-A2D8-DAF5-0C71-CAFFE6A4D594}"/>
                </a:ext>
              </a:extLst>
            </p:cNvPr>
            <p:cNvSpPr/>
            <p:nvPr/>
          </p:nvSpPr>
          <p:spPr>
            <a:xfrm>
              <a:off x="5033319" y="2361849"/>
              <a:ext cx="4662617"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DA93AF49-7F33-0C49-4447-1428A0B7BBCE}"/>
                </a:ext>
              </a:extLst>
            </p:cNvPr>
            <p:cNvSpPr/>
            <p:nvPr/>
          </p:nvSpPr>
          <p:spPr>
            <a:xfrm>
              <a:off x="2080201" y="2666649"/>
              <a:ext cx="5284426"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66EDB11F-449D-8C1B-AE29-EEB798042254}"/>
                </a:ext>
              </a:extLst>
            </p:cNvPr>
            <p:cNvSpPr/>
            <p:nvPr/>
          </p:nvSpPr>
          <p:spPr>
            <a:xfrm>
              <a:off x="2961502" y="4277146"/>
              <a:ext cx="6734434"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9FBC84FE-058D-C0F9-8F31-9D2562BF04C7}"/>
                </a:ext>
              </a:extLst>
            </p:cNvPr>
            <p:cNvSpPr/>
            <p:nvPr/>
          </p:nvSpPr>
          <p:spPr>
            <a:xfrm>
              <a:off x="2080201" y="4573024"/>
              <a:ext cx="6314156"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 name="TextBox 6">
            <a:extLst>
              <a:ext uri="{FF2B5EF4-FFF2-40B4-BE49-F238E27FC236}">
                <a16:creationId xmlns:a16="http://schemas.microsoft.com/office/drawing/2014/main" id="{B865BA87-2DEA-3A36-E6C1-8FF9BBC8DB98}"/>
              </a:ext>
            </a:extLst>
          </p:cNvPr>
          <p:cNvSpPr txBox="1"/>
          <p:nvPr/>
        </p:nvSpPr>
        <p:spPr>
          <a:xfrm>
            <a:off x="678261" y="5166235"/>
            <a:ext cx="10764095"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Note: In this example you may notice the author’s name has been left out from reference 1. This is because the author’s name could not be found. It is important to try to include ALL the relevant details, but sometimes if all the details are not available, then it’s ok to leave them out. The most important consideration with referencing, is to try to follow the format and to be as consistent as much as possible. There will always be some omissions here and there. And that’s ok.</a:t>
            </a:r>
          </a:p>
        </p:txBody>
      </p:sp>
    </p:spTree>
    <p:extLst>
      <p:ext uri="{BB962C8B-B14F-4D97-AF65-F5344CB8AC3E}">
        <p14:creationId xmlns:p14="http://schemas.microsoft.com/office/powerpoint/2010/main" val="30570151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Picture 5">
            <a:hlinkClick r:id="rId2"/>
            <a:extLst>
              <a:ext uri="{FF2B5EF4-FFF2-40B4-BE49-F238E27FC236}">
                <a16:creationId xmlns:a16="http://schemas.microsoft.com/office/drawing/2014/main" id="{54B9B174-D975-4320-8088-75180EEB68BA}"/>
              </a:ext>
            </a:extLst>
          </p:cNvPr>
          <p:cNvPicPr>
            <a:picLocks noChangeAspect="1"/>
          </p:cNvPicPr>
          <p:nvPr/>
        </p:nvPicPr>
        <p:blipFill>
          <a:blip r:embed="rId3"/>
          <a:stretch>
            <a:fillRect/>
          </a:stretch>
        </p:blipFill>
        <p:spPr>
          <a:xfrm>
            <a:off x="6465659" y="1342278"/>
            <a:ext cx="4822062" cy="42997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6633" y="1416988"/>
            <a:ext cx="5430509" cy="4407052"/>
          </a:xfrm>
        </p:spPr>
        <p:txBody>
          <a:bodyPr anchor="t">
            <a:noAutofit/>
          </a:bodyPr>
          <a:lstStyle/>
          <a:p>
            <a:pPr marL="414338" lvl="1" indent="-342900">
              <a:lnSpc>
                <a:spcPct val="100000"/>
              </a:lnSpc>
              <a:spcBef>
                <a:spcPts val="0"/>
              </a:spcBef>
            </a:pPr>
            <a:r>
              <a:rPr lang="en-GB" sz="2800" b="0" i="0" dirty="0"/>
              <a:t>As mentioned, the University provides an IEEE Referencing guide to help and support you.</a:t>
            </a:r>
            <a:endParaRPr lang="en-GB" sz="2800" dirty="0"/>
          </a:p>
          <a:p>
            <a:pPr marL="414338" lvl="1" indent="-342900">
              <a:lnSpc>
                <a:spcPct val="100000"/>
              </a:lnSpc>
              <a:spcBef>
                <a:spcPts val="0"/>
              </a:spcBef>
            </a:pPr>
            <a:r>
              <a:rPr lang="en-GB" sz="2800" dirty="0"/>
              <a:t>Let’s look at some IEEE reference examples in pages 10 - 15 of the guide.</a:t>
            </a:r>
          </a:p>
          <a:p>
            <a:pPr marL="871538" lvl="2" indent="-342900">
              <a:lnSpc>
                <a:spcPct val="100000"/>
              </a:lnSpc>
              <a:spcBef>
                <a:spcPts val="0"/>
              </a:spcBef>
            </a:pPr>
            <a:r>
              <a:rPr lang="en-GB" dirty="0"/>
              <a:t>UWTSD </a:t>
            </a:r>
            <a:r>
              <a:rPr lang="en-GB" b="0" i="0" dirty="0"/>
              <a:t>IEEE Referencing guide </a:t>
            </a:r>
            <a:r>
              <a:rPr lang="en-GB" b="0" i="0" dirty="0">
                <a:hlinkClick r:id="rId2"/>
              </a:rPr>
              <a:t>click-here</a:t>
            </a:r>
            <a:r>
              <a:rPr lang="en-GB" b="0" i="0" dirty="0"/>
              <a:t>.</a:t>
            </a:r>
          </a:p>
          <a:p>
            <a:pPr marL="1328738" lvl="3" indent="-342900">
              <a:lnSpc>
                <a:spcPct val="100000"/>
              </a:lnSpc>
              <a:spcBef>
                <a:spcPts val="0"/>
              </a:spcBef>
            </a:pPr>
            <a:r>
              <a:rPr lang="en-GB" dirty="0"/>
              <a:t>Or URL: </a:t>
            </a:r>
            <a:r>
              <a:rPr lang="en-GB" dirty="0">
                <a:hlinkClick r:id="rId2"/>
              </a:rPr>
              <a:t>https://tinyurl.com/y4vsv8yy</a:t>
            </a:r>
            <a:r>
              <a:rPr lang="en-GB" dirty="0"/>
              <a:t>.</a:t>
            </a:r>
            <a:endParaRPr lang="en-GB" b="0" i="0" dirty="0"/>
          </a:p>
          <a:p>
            <a:pPr marL="871538" lvl="2" indent="-342900">
              <a:lnSpc>
                <a:spcPct val="100000"/>
              </a:lnSpc>
              <a:spcBef>
                <a:spcPts val="0"/>
              </a:spcBef>
            </a:pPr>
            <a:endParaRPr lang="en-GB" dirty="0"/>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UWTSD IEEE Referencing handbook.</a:t>
            </a:r>
          </a:p>
        </p:txBody>
      </p:sp>
      <p:pic>
        <p:nvPicPr>
          <p:cNvPr id="9" name="Graphic 8" descr="Cursor with solid fill">
            <a:extLst>
              <a:ext uri="{FF2B5EF4-FFF2-40B4-BE49-F238E27FC236}">
                <a16:creationId xmlns:a16="http://schemas.microsoft.com/office/drawing/2014/main" id="{A93D76DC-05EA-35D7-2A59-5E1CD0C1B16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17676" y="4198589"/>
            <a:ext cx="2886794" cy="2886794"/>
          </a:xfrm>
          <a:prstGeom prst="rect">
            <a:avLst/>
          </a:prstGeom>
        </p:spPr>
      </p:pic>
      <p:pic>
        <p:nvPicPr>
          <p:cNvPr id="19" name="Graphic 18" descr="Cursor with solid fill">
            <a:extLst>
              <a:ext uri="{FF2B5EF4-FFF2-40B4-BE49-F238E27FC236}">
                <a16:creationId xmlns:a16="http://schemas.microsoft.com/office/drawing/2014/main" id="{7EAE0AD5-1FD5-1837-277D-F3EA324B9B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5416679" y="3983517"/>
            <a:ext cx="1358641" cy="1358641"/>
          </a:xfrm>
          <a:prstGeom prst="rect">
            <a:avLst/>
          </a:prstGeom>
        </p:spPr>
      </p:pic>
    </p:spTree>
    <p:extLst>
      <p:ext uri="{BB962C8B-B14F-4D97-AF65-F5344CB8AC3E}">
        <p14:creationId xmlns:p14="http://schemas.microsoft.com/office/powerpoint/2010/main" val="31030232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742F-D7A9-40D4-90A2-E50B71E1641D}"/>
              </a:ext>
            </a:extLst>
          </p:cNvPr>
          <p:cNvSpPr>
            <a:spLocks noGrp="1"/>
          </p:cNvSpPr>
          <p:nvPr>
            <p:ph type="title"/>
          </p:nvPr>
        </p:nvSpPr>
        <p:spPr/>
        <p:txBody>
          <a:bodyPr/>
          <a:lstStyle/>
          <a:p>
            <a:r>
              <a:rPr lang="en-GB" b="1" u="sng" dirty="0"/>
              <a:t>Many IEEE support sources available.</a:t>
            </a:r>
          </a:p>
        </p:txBody>
      </p:sp>
      <p:sp>
        <p:nvSpPr>
          <p:cNvPr id="3" name="Content Placeholder 2">
            <a:extLst>
              <a:ext uri="{FF2B5EF4-FFF2-40B4-BE49-F238E27FC236}">
                <a16:creationId xmlns:a16="http://schemas.microsoft.com/office/drawing/2014/main" id="{8184B772-9A05-44B5-8191-7DB720421E36}"/>
              </a:ext>
            </a:extLst>
          </p:cNvPr>
          <p:cNvSpPr>
            <a:spLocks noGrp="1"/>
          </p:cNvSpPr>
          <p:nvPr>
            <p:ph idx="1"/>
          </p:nvPr>
        </p:nvSpPr>
        <p:spPr>
          <a:xfrm>
            <a:off x="912340" y="1690688"/>
            <a:ext cx="10515600" cy="4351338"/>
          </a:xfrm>
        </p:spPr>
        <p:txBody>
          <a:bodyPr>
            <a:normAutofit/>
          </a:bodyPr>
          <a:lstStyle/>
          <a:p>
            <a:r>
              <a:rPr lang="en-GB" sz="2800" b="0" i="0" dirty="0"/>
              <a:t>The University provides an IEEE Referencing guide to help and support you. The guide shows you how to reference using </a:t>
            </a:r>
            <a:r>
              <a:rPr lang="en-GB" dirty="0"/>
              <a:t>IEEE and how to </a:t>
            </a:r>
            <a:r>
              <a:rPr lang="en-GB" sz="2800" b="0" i="0" dirty="0"/>
              <a:t>format different types of research sources in the Reference list, whether it be an article, book, imag</a:t>
            </a:r>
            <a:r>
              <a:rPr lang="en-GB" dirty="0"/>
              <a:t>e/figure or video.</a:t>
            </a:r>
            <a:endParaRPr lang="en-GB" sz="2800" b="0" i="0" dirty="0"/>
          </a:p>
          <a:p>
            <a:r>
              <a:rPr lang="en-GB" dirty="0"/>
              <a:t>If stuck, remember, there are many other helpful sources online that can help you. Try searching Google or YouTube for further guidance, if needed. </a:t>
            </a:r>
          </a:p>
          <a:p>
            <a:r>
              <a:rPr lang="en-GB" dirty="0"/>
              <a:t>For example: </a:t>
            </a:r>
            <a:r>
              <a:rPr lang="en-GB" u="sng" dirty="0"/>
              <a:t>Citethisforme.com</a:t>
            </a:r>
            <a:r>
              <a:rPr lang="en-GB" dirty="0"/>
              <a:t> shows you how to format different research sources using the IEEE style e.g. </a:t>
            </a:r>
            <a:r>
              <a:rPr lang="en-US" dirty="0">
                <a:hlinkClick r:id="rId2"/>
              </a:rPr>
              <a:t>Guides: How to reference in IEEE style - Cite This For Me.com</a:t>
            </a:r>
            <a:r>
              <a:rPr lang="en-US" dirty="0"/>
              <a:t>.</a:t>
            </a:r>
            <a:endParaRPr lang="en-GB" dirty="0"/>
          </a:p>
        </p:txBody>
      </p:sp>
    </p:spTree>
    <p:extLst>
      <p:ext uri="{BB962C8B-B14F-4D97-AF65-F5344CB8AC3E}">
        <p14:creationId xmlns:p14="http://schemas.microsoft.com/office/powerpoint/2010/main" val="36713958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B72139-038C-2FBC-D0D9-FA2E7A471D30}"/>
              </a:ext>
            </a:extLst>
          </p:cNvPr>
          <p:cNvPicPr>
            <a:picLocks noChangeAspect="1"/>
          </p:cNvPicPr>
          <p:nvPr/>
        </p:nvPicPr>
        <p:blipFill>
          <a:blip r:embed="rId2"/>
          <a:stretch>
            <a:fillRect/>
          </a:stretch>
        </p:blipFill>
        <p:spPr>
          <a:xfrm>
            <a:off x="7223167" y="3429000"/>
            <a:ext cx="4714875" cy="3228975"/>
          </a:xfrm>
          <a:prstGeom prst="rect">
            <a:avLst/>
          </a:prstGeom>
        </p:spPr>
      </p:pic>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500448" y="348649"/>
            <a:ext cx="10515600" cy="1325563"/>
          </a:xfrm>
        </p:spPr>
        <p:txBody>
          <a:bodyPr>
            <a:normAutofit/>
          </a:bodyPr>
          <a:lstStyle/>
          <a:p>
            <a:r>
              <a:rPr lang="en-GB" b="1" u="sng" dirty="0"/>
              <a:t>IEEE Referencing in Microsoft Word.</a:t>
            </a:r>
            <a:endParaRPr lang="en-GB" u="sng" dirty="0"/>
          </a:p>
        </p:txBody>
      </p:sp>
      <p:sp>
        <p:nvSpPr>
          <p:cNvPr id="6" name="Content Placeholder 2">
            <a:extLst>
              <a:ext uri="{FF2B5EF4-FFF2-40B4-BE49-F238E27FC236}">
                <a16:creationId xmlns:a16="http://schemas.microsoft.com/office/drawing/2014/main" id="{E191DD1F-3DDF-332E-33A6-4E3CDCA07DD2}"/>
              </a:ext>
            </a:extLst>
          </p:cNvPr>
          <p:cNvSpPr>
            <a:spLocks noGrp="1"/>
          </p:cNvSpPr>
          <p:nvPr>
            <p:ph idx="1"/>
          </p:nvPr>
        </p:nvSpPr>
        <p:spPr>
          <a:xfrm>
            <a:off x="648730" y="1560126"/>
            <a:ext cx="10515600" cy="4351338"/>
          </a:xfrm>
          <a:solidFill>
            <a:schemeClr val="bg1">
              <a:alpha val="55000"/>
            </a:schemeClr>
          </a:solidFill>
        </p:spPr>
        <p:txBody>
          <a:bodyPr>
            <a:normAutofit/>
          </a:bodyPr>
          <a:lstStyle/>
          <a:p>
            <a:r>
              <a:rPr lang="en-US" dirty="0"/>
              <a:t>MS Word has a built-in reference function, that allows you to enter citations and reference sources in your documents. It is simple to do:</a:t>
            </a:r>
          </a:p>
          <a:p>
            <a:r>
              <a:rPr lang="en-US" dirty="0">
                <a:solidFill>
                  <a:schemeClr val="bg1"/>
                </a:solidFill>
                <a:highlight>
                  <a:srgbClr val="FFFF00"/>
                </a:highlight>
              </a:rPr>
              <a:t>Tutor demo:</a:t>
            </a:r>
            <a:r>
              <a:rPr lang="en-US" dirty="0">
                <a:solidFill>
                  <a:schemeClr val="bg1"/>
                </a:solidFill>
              </a:rPr>
              <a:t> </a:t>
            </a:r>
            <a:r>
              <a:rPr lang="en-US" dirty="0"/>
              <a:t>To add a new citation, first add the reference source information: </a:t>
            </a:r>
          </a:p>
          <a:p>
            <a:pPr marL="971550" lvl="1" indent="-514350">
              <a:buFont typeface="+mj-lt"/>
              <a:buAutoNum type="arabicPeriod"/>
            </a:pPr>
            <a:r>
              <a:rPr lang="en-US" dirty="0"/>
              <a:t>Choose IEEE citation style in the Reference tab &gt; Style option menu.</a:t>
            </a:r>
          </a:p>
          <a:p>
            <a:pPr marL="971550" lvl="1" indent="-514350">
              <a:buFont typeface="+mj-lt"/>
              <a:buAutoNum type="arabicPeriod"/>
            </a:pPr>
            <a:r>
              <a:rPr lang="en-US" dirty="0"/>
              <a:t>Put the cursor in the text where you want to add a citation. </a:t>
            </a:r>
          </a:p>
          <a:p>
            <a:pPr marL="971550" lvl="1" indent="-514350">
              <a:buFont typeface="+mj-lt"/>
              <a:buAutoNum type="arabicPeriod"/>
            </a:pPr>
            <a:r>
              <a:rPr lang="en-US" dirty="0"/>
              <a:t>Select: Insert Citation &gt; Add New Source.</a:t>
            </a:r>
          </a:p>
          <a:p>
            <a:pPr marL="514350" indent="-514350">
              <a:buFont typeface="+mj-lt"/>
              <a:buAutoNum type="arabicPeriod"/>
            </a:pPr>
            <a:endParaRPr lang="en-US" dirty="0"/>
          </a:p>
        </p:txBody>
      </p:sp>
      <p:sp>
        <p:nvSpPr>
          <p:cNvPr id="10" name="TextBox 9">
            <a:extLst>
              <a:ext uri="{FF2B5EF4-FFF2-40B4-BE49-F238E27FC236}">
                <a16:creationId xmlns:a16="http://schemas.microsoft.com/office/drawing/2014/main" id="{8B9730E9-E141-2A72-F127-A0A43810B101}"/>
              </a:ext>
            </a:extLst>
          </p:cNvPr>
          <p:cNvSpPr txBox="1"/>
          <p:nvPr/>
        </p:nvSpPr>
        <p:spPr>
          <a:xfrm>
            <a:off x="543698" y="4543821"/>
            <a:ext cx="5362832"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Note: Whereas MS Word can automatically create Reference lists it cannot yet autonomically extract reference information. Later in the module we will learn how to use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Automatic Reference managers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for this purpose.</a:t>
            </a:r>
          </a:p>
        </p:txBody>
      </p:sp>
    </p:spTree>
    <p:extLst>
      <p:ext uri="{BB962C8B-B14F-4D97-AF65-F5344CB8AC3E}">
        <p14:creationId xmlns:p14="http://schemas.microsoft.com/office/powerpoint/2010/main" val="36651526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837679-E2B2-496C-894E-DFEE60CCA6EB}"/>
              </a:ext>
            </a:extLst>
          </p:cNvPr>
          <p:cNvPicPr>
            <a:picLocks noChangeAspect="1"/>
          </p:cNvPicPr>
          <p:nvPr/>
        </p:nvPicPr>
        <p:blipFill rotWithShape="1">
          <a:blip r:embed="rId2"/>
          <a:srcRect t="6725" b="16989"/>
          <a:stretch/>
        </p:blipFill>
        <p:spPr>
          <a:xfrm>
            <a:off x="667265" y="906051"/>
            <a:ext cx="11080921" cy="5635441"/>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76599" y="316508"/>
            <a:ext cx="11323422" cy="1015663"/>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Activity: 1. </a:t>
            </a:r>
            <a:r>
              <a:rPr kumimoji="0" lang="en-GB" sz="2800" b="0" i="0" u="none" strike="noStrike" kern="1200" cap="none" spc="0" normalizeH="0" baseline="0" noProof="0" dirty="0">
                <a:ln>
                  <a:noFill/>
                </a:ln>
                <a:solidFill>
                  <a:srgbClr val="FFFF00"/>
                </a:solidFill>
                <a:effectLst/>
                <a:uLnTx/>
                <a:uFillTx/>
                <a:latin typeface="Calibri" panose="020F0502020204030204"/>
                <a:ea typeface="+mn-ea"/>
                <a:cs typeface="+mn-cs"/>
              </a:rPr>
              <a:t>Go to ‘References’ tab &amp; ‘Insert citation’ to insert a new source &amp; citation:</a:t>
            </a:r>
          </a:p>
        </p:txBody>
      </p:sp>
    </p:spTree>
    <p:extLst>
      <p:ext uri="{BB962C8B-B14F-4D97-AF65-F5344CB8AC3E}">
        <p14:creationId xmlns:p14="http://schemas.microsoft.com/office/powerpoint/2010/main" val="2040473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26EDCA-CCD3-0A90-B561-579B1DCAC5A4}"/>
              </a:ext>
            </a:extLst>
          </p:cNvPr>
          <p:cNvPicPr>
            <a:picLocks noChangeAspect="1"/>
          </p:cNvPicPr>
          <p:nvPr/>
        </p:nvPicPr>
        <p:blipFill rotWithShape="1">
          <a:blip r:embed="rId2"/>
          <a:srcRect l="11277" t="7088" r="4849" b="14041"/>
          <a:stretch/>
        </p:blipFill>
        <p:spPr>
          <a:xfrm>
            <a:off x="1033847" y="296562"/>
            <a:ext cx="10124305" cy="6346985"/>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6" y="296562"/>
            <a:ext cx="6051207"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2. Type in reference source details. </a:t>
            </a:r>
          </a:p>
        </p:txBody>
      </p:sp>
    </p:spTree>
    <p:extLst>
      <p:ext uri="{BB962C8B-B14F-4D97-AF65-F5344CB8AC3E}">
        <p14:creationId xmlns:p14="http://schemas.microsoft.com/office/powerpoint/2010/main" val="33816412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A9EC4-E106-2143-FA1C-6D9F2B09A8B9}"/>
              </a:ext>
            </a:extLst>
          </p:cNvPr>
          <p:cNvPicPr>
            <a:picLocks noChangeAspect="1"/>
          </p:cNvPicPr>
          <p:nvPr/>
        </p:nvPicPr>
        <p:blipFill rotWithShape="1">
          <a:blip r:embed="rId2"/>
          <a:srcRect l="6826" t="6726" b="7461"/>
          <a:stretch/>
        </p:blipFill>
        <p:spPr>
          <a:xfrm>
            <a:off x="890039" y="232572"/>
            <a:ext cx="10411921" cy="6392856"/>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7" y="296562"/>
            <a:ext cx="10221068"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3. Click on Bibliography to automatically add ‘Reference list’. </a:t>
            </a:r>
          </a:p>
        </p:txBody>
      </p:sp>
    </p:spTree>
    <p:extLst>
      <p:ext uri="{BB962C8B-B14F-4D97-AF65-F5344CB8AC3E}">
        <p14:creationId xmlns:p14="http://schemas.microsoft.com/office/powerpoint/2010/main" val="2011134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44A188-9BFF-FECC-DEBA-DCA5DA0E70E5}"/>
              </a:ext>
            </a:extLst>
          </p:cNvPr>
          <p:cNvSpPr txBox="1"/>
          <p:nvPr/>
        </p:nvSpPr>
        <p:spPr>
          <a:xfrm>
            <a:off x="184836" y="296562"/>
            <a:ext cx="11249518" cy="230832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4.</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srgbClr val="FFFF00"/>
                </a:solidFill>
                <a:effectLst/>
                <a:uLnTx/>
                <a:uFillTx/>
                <a:latin typeface="Calibri" panose="020F0502020204030204"/>
                <a:ea typeface="+mn-ea"/>
                <a:cs typeface="+mn-cs"/>
              </a:rPr>
              <a:t>Cite the source again: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After you have added a source to your list, you can easily cite it again in your text, by: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1. Placing your cursor where you want to add the citation number.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2. Choose the source you want to cite from the References list: References &gt; Insert Citation.</a:t>
            </a:r>
            <a:endPar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D65183-FA6F-0A5E-30EB-EE2F0720E2DE}"/>
              </a:ext>
            </a:extLst>
          </p:cNvPr>
          <p:cNvPicPr>
            <a:picLocks noChangeAspect="1"/>
          </p:cNvPicPr>
          <p:nvPr/>
        </p:nvPicPr>
        <p:blipFill rotWithShape="1">
          <a:blip r:embed="rId2"/>
          <a:srcRect l="15641" t="6355" r="17142" b="36001"/>
          <a:stretch/>
        </p:blipFill>
        <p:spPr>
          <a:xfrm>
            <a:off x="2856411" y="2237873"/>
            <a:ext cx="7524206" cy="4301743"/>
          </a:xfrm>
          <a:prstGeom prst="rect">
            <a:avLst/>
          </a:prstGeom>
        </p:spPr>
      </p:pic>
    </p:spTree>
    <p:extLst>
      <p:ext uri="{BB962C8B-B14F-4D97-AF65-F5344CB8AC3E}">
        <p14:creationId xmlns:p14="http://schemas.microsoft.com/office/powerpoint/2010/main" val="17960599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1747-90CE-F865-5A5C-FCEA3B8EB195}"/>
              </a:ext>
            </a:extLst>
          </p:cNvPr>
          <p:cNvSpPr>
            <a:spLocks noGrp="1"/>
          </p:cNvSpPr>
          <p:nvPr>
            <p:ph type="title"/>
          </p:nvPr>
        </p:nvSpPr>
        <p:spPr/>
        <p:txBody>
          <a:bodyPr>
            <a:normAutofit fontScale="90000"/>
          </a:bodyPr>
          <a:lstStyle/>
          <a:p>
            <a:r>
              <a:rPr lang="en-GB" sz="6000" dirty="0"/>
              <a:t>Bg. </a:t>
            </a:r>
            <a:r>
              <a:rPr lang="en-GB" dirty="0"/>
              <a:t>Additional guides: </a:t>
            </a:r>
            <a:br>
              <a:rPr lang="en-GB" dirty="0"/>
            </a:br>
            <a:r>
              <a:rPr lang="en-US" b="1" u="sng" dirty="0"/>
              <a:t>IEEE Referencing using Microsoft Word</a:t>
            </a:r>
            <a:endParaRPr lang="en-GB" b="1" u="sng" dirty="0"/>
          </a:p>
        </p:txBody>
      </p:sp>
      <p:pic>
        <p:nvPicPr>
          <p:cNvPr id="4" name="Picture 3" descr="Graphical user interface, application&#10;&#10;Description automatically generated">
            <a:extLst>
              <a:ext uri="{FF2B5EF4-FFF2-40B4-BE49-F238E27FC236}">
                <a16:creationId xmlns:a16="http://schemas.microsoft.com/office/drawing/2014/main" id="{94969381-A70F-0DC4-E56A-D6B3A8DCE39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93"/>
          <a:stretch/>
        </p:blipFill>
        <p:spPr>
          <a:xfrm>
            <a:off x="6945587" y="3756453"/>
            <a:ext cx="5153864" cy="2605175"/>
          </a:xfrm>
          <a:prstGeom prst="rect">
            <a:avLst/>
          </a:prstGeom>
        </p:spPr>
      </p:pic>
      <p:sp>
        <p:nvSpPr>
          <p:cNvPr id="5" name="TextBox 4">
            <a:extLst>
              <a:ext uri="{FF2B5EF4-FFF2-40B4-BE49-F238E27FC236}">
                <a16:creationId xmlns:a16="http://schemas.microsoft.com/office/drawing/2014/main" id="{4217897E-C0E8-23FC-BD6C-1F934139ABE9}"/>
              </a:ext>
            </a:extLst>
          </p:cNvPr>
          <p:cNvSpPr txBox="1"/>
          <p:nvPr/>
        </p:nvSpPr>
        <p:spPr>
          <a:xfrm>
            <a:off x="6979930" y="6400542"/>
            <a:ext cx="4971098"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uperuser.com/questions/625333/creating-references-that-are-bracketed-numbers-not-citation"/>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13A1E-BE21-2488-495D-22532FA0FE7A}"/>
              </a:ext>
            </a:extLst>
          </p:cNvPr>
          <p:cNvSpPr>
            <a:spLocks noGrp="1"/>
          </p:cNvSpPr>
          <p:nvPr>
            <p:ph idx="1"/>
          </p:nvPr>
        </p:nvSpPr>
        <p:spPr/>
        <p:txBody>
          <a:bodyPr/>
          <a:lstStyle/>
          <a:p>
            <a:pPr marL="0" indent="0">
              <a:buNone/>
            </a:pPr>
            <a:r>
              <a:rPr lang="en-GB" dirty="0"/>
              <a:t>Below are some additional guides and video tutorials, that show you how to reference using IEEE. You can also search google and YouTube for additional support material.</a:t>
            </a:r>
          </a:p>
          <a:p>
            <a:r>
              <a:rPr lang="en-GB" dirty="0"/>
              <a:t>IEEE Guidelines:  </a:t>
            </a:r>
            <a:r>
              <a:rPr lang="en-US" dirty="0">
                <a:hlinkClick r:id="rId5"/>
              </a:rPr>
              <a:t>Citation_and_Referencing_Guidelines.pdf</a:t>
            </a:r>
            <a:endParaRPr lang="en-US" dirty="0"/>
          </a:p>
          <a:p>
            <a:r>
              <a:rPr lang="en-US" dirty="0">
                <a:hlinkClick r:id="rId6"/>
              </a:rPr>
              <a:t>IEEE Referencing using Microsoft Word</a:t>
            </a:r>
            <a:r>
              <a:rPr lang="en-US" dirty="0"/>
              <a:t>.</a:t>
            </a:r>
          </a:p>
          <a:p>
            <a:r>
              <a:rPr lang="en-US" dirty="0"/>
              <a:t>Video: </a:t>
            </a:r>
            <a:r>
              <a:rPr lang="en-US" dirty="0">
                <a:hlinkClick r:id="rId7"/>
              </a:rPr>
              <a:t>IEEE Reference in MS Word</a:t>
            </a:r>
            <a:r>
              <a:rPr lang="en-US" dirty="0"/>
              <a:t>.</a:t>
            </a:r>
          </a:p>
        </p:txBody>
      </p:sp>
    </p:spTree>
    <p:extLst>
      <p:ext uri="{BB962C8B-B14F-4D97-AF65-F5344CB8AC3E}">
        <p14:creationId xmlns:p14="http://schemas.microsoft.com/office/powerpoint/2010/main" val="3730382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Reference sources &amp; credible sources </a:t>
            </a:r>
            <a:endParaRPr lang="en-GB" u="sng" dirty="0"/>
          </a:p>
        </p:txBody>
      </p:sp>
      <p:pic>
        <p:nvPicPr>
          <p:cNvPr id="5" name="Picture 4">
            <a:extLst>
              <a:ext uri="{FF2B5EF4-FFF2-40B4-BE49-F238E27FC236}">
                <a16:creationId xmlns:a16="http://schemas.microsoft.com/office/drawing/2014/main" id="{0F9F6122-EDAC-5FD4-CC8D-78B24EDDF476}"/>
              </a:ext>
            </a:extLst>
          </p:cNvPr>
          <p:cNvPicPr>
            <a:picLocks noChangeAspect="1"/>
          </p:cNvPicPr>
          <p:nvPr/>
        </p:nvPicPr>
        <p:blipFill>
          <a:blip r:embed="rId2">
            <a:alphaModFix amt="70000"/>
          </a:blip>
          <a:stretch>
            <a:fillRect/>
          </a:stretch>
        </p:blipFill>
        <p:spPr>
          <a:xfrm>
            <a:off x="5901059" y="1257504"/>
            <a:ext cx="5953187" cy="4149191"/>
          </a:xfrm>
          <a:prstGeom prst="rect">
            <a:avLst/>
          </a:prstGeom>
        </p:spPr>
      </p:pic>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9540115" cy="4351338"/>
          </a:xfrm>
          <a:solidFill>
            <a:schemeClr val="bg1">
              <a:alpha val="80000"/>
            </a:schemeClr>
          </a:solidFill>
        </p:spPr>
        <p:txBody>
          <a:bodyPr>
            <a:noAutofit/>
          </a:bodyPr>
          <a:lstStyle/>
          <a:p>
            <a:pPr>
              <a:lnSpc>
                <a:spcPct val="100000"/>
              </a:lnSpc>
              <a:spcBef>
                <a:spcPts val="300"/>
              </a:spcBef>
            </a:pPr>
            <a:r>
              <a:rPr lang="en-GB" dirty="0"/>
              <a:t>Task 1a asks you to include </a:t>
            </a:r>
            <a:r>
              <a:rPr lang="en-GB" b="1" u="sng" dirty="0"/>
              <a:t>several</a:t>
            </a:r>
            <a:r>
              <a:rPr lang="en-GB" b="1" dirty="0"/>
              <a:t> reference sources </a:t>
            </a:r>
            <a:r>
              <a:rPr lang="en-GB" dirty="0"/>
              <a:t>including an online source, one </a:t>
            </a:r>
            <a:r>
              <a:rPr lang="en-GB" b="1" u="sng" dirty="0"/>
              <a:t>credible</a:t>
            </a:r>
            <a:r>
              <a:rPr lang="en-GB" dirty="0"/>
              <a:t> book and one </a:t>
            </a:r>
            <a:r>
              <a:rPr lang="en-GB" b="1" u="sng" dirty="0"/>
              <a:t>credible</a:t>
            </a:r>
            <a:r>
              <a:rPr lang="en-GB" dirty="0"/>
              <a:t> article.</a:t>
            </a:r>
          </a:p>
          <a:p>
            <a:pPr>
              <a:lnSpc>
                <a:spcPct val="100000"/>
              </a:lnSpc>
              <a:spcBef>
                <a:spcPts val="300"/>
              </a:spcBef>
            </a:pPr>
            <a:r>
              <a:rPr lang="en-GB" dirty="0"/>
              <a:t>Google and other publicly available search engines can be used to find relevant reference sources for your assignment.</a:t>
            </a:r>
          </a:p>
          <a:p>
            <a:pPr>
              <a:lnSpc>
                <a:spcPct val="100000"/>
              </a:lnSpc>
              <a:spcBef>
                <a:spcPts val="300"/>
              </a:spcBef>
            </a:pPr>
            <a:r>
              <a:rPr lang="en-GB" dirty="0"/>
              <a:t>To receive higher marks it is advised that you also use some professional academic sources of information.</a:t>
            </a:r>
          </a:p>
          <a:p>
            <a:pPr>
              <a:lnSpc>
                <a:spcPct val="100000"/>
              </a:lnSpc>
              <a:spcBef>
                <a:spcPts val="300"/>
              </a:spcBef>
            </a:pPr>
            <a:r>
              <a:rPr lang="en-GB" sz="3200" dirty="0">
                <a:solidFill>
                  <a:srgbClr val="FFFF00"/>
                </a:solidFill>
                <a:highlight>
                  <a:srgbClr val="FFFF00"/>
                </a:highlight>
              </a:rPr>
              <a:t>.</a:t>
            </a:r>
            <a:r>
              <a:rPr lang="en-GB" sz="3200" dirty="0">
                <a:solidFill>
                  <a:schemeClr val="bg1"/>
                </a:solidFill>
                <a:highlight>
                  <a:srgbClr val="FFFF00"/>
                </a:highlight>
              </a:rPr>
              <a:t>Tutor show: </a:t>
            </a:r>
            <a:r>
              <a:rPr lang="en-GB" dirty="0"/>
              <a:t>You can use </a:t>
            </a:r>
            <a:r>
              <a:rPr lang="en-GB" dirty="0">
                <a:hlinkClick r:id="rId3"/>
              </a:rPr>
              <a:t>UWTSD Library’s all-in-1 Research tool </a:t>
            </a:r>
            <a:r>
              <a:rPr lang="en-GB" dirty="0"/>
              <a:t>to search for, </a:t>
            </a:r>
            <a:r>
              <a:rPr lang="en-GB" b="1" u="sng" dirty="0"/>
              <a:t>filter</a:t>
            </a:r>
            <a:r>
              <a:rPr lang="en-GB" dirty="0"/>
              <a:t> and find relevant credible sources. </a:t>
            </a:r>
          </a:p>
          <a:p>
            <a:pPr lvl="1">
              <a:lnSpc>
                <a:spcPct val="100000"/>
              </a:lnSpc>
              <a:spcBef>
                <a:spcPts val="300"/>
              </a:spcBef>
            </a:pPr>
            <a:r>
              <a:rPr lang="en-GB" dirty="0"/>
              <a:t>URL = </a:t>
            </a:r>
            <a:r>
              <a:rPr lang="en-US" dirty="0">
                <a:hlinkClick r:id="rId3"/>
              </a:rPr>
              <a:t>https://www.uwtsd.ac.uk/library/</a:t>
            </a:r>
            <a:r>
              <a:rPr lang="en-US" dirty="0"/>
              <a:t>. </a:t>
            </a:r>
            <a:r>
              <a:rPr lang="en-GB" dirty="0">
                <a:solidFill>
                  <a:schemeClr val="bg1"/>
                </a:solidFill>
                <a:highlight>
                  <a:srgbClr val="FFFF00"/>
                </a:highlight>
                <a:hlinkClick r:id="rId3"/>
              </a:rPr>
              <a:t>Sign-in</a:t>
            </a:r>
            <a:r>
              <a:rPr lang="en-GB" dirty="0"/>
              <a:t> for full access and to use the search tools.</a:t>
            </a:r>
          </a:p>
          <a:p>
            <a:pPr>
              <a:lnSpc>
                <a:spcPct val="100000"/>
              </a:lnSpc>
              <a:spcBef>
                <a:spcPts val="300"/>
              </a:spcBef>
            </a:pPr>
            <a:r>
              <a:rPr lang="en-GB" sz="2800" dirty="0">
                <a:hlinkClick r:id="rId4"/>
              </a:rPr>
              <a:t>Google Scholar</a:t>
            </a:r>
            <a:r>
              <a:rPr lang="en-GB" sz="2800" dirty="0"/>
              <a:t> is also a useful academic search tool.</a:t>
            </a:r>
          </a:p>
          <a:p>
            <a:pPr>
              <a:lnSpc>
                <a:spcPct val="100000"/>
              </a:lnSpc>
              <a:spcBef>
                <a:spcPts val="300"/>
              </a:spcBef>
            </a:pPr>
            <a:endParaRPr lang="en-GB" dirty="0"/>
          </a:p>
          <a:p>
            <a:pPr>
              <a:lnSpc>
                <a:spcPct val="100000"/>
              </a:lnSpc>
              <a:spcBef>
                <a:spcPts val="300"/>
              </a:spcBef>
            </a:pPr>
            <a:endParaRPr lang="en-GB" sz="2600" dirty="0"/>
          </a:p>
        </p:txBody>
      </p:sp>
    </p:spTree>
    <p:extLst>
      <p:ext uri="{BB962C8B-B14F-4D97-AF65-F5344CB8AC3E}">
        <p14:creationId xmlns:p14="http://schemas.microsoft.com/office/powerpoint/2010/main" val="40636849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20B20E-2303-ED35-6FFC-E3F83E48EF5C}"/>
              </a:ext>
            </a:extLst>
          </p:cNvPr>
          <p:cNvSpPr>
            <a:spLocks noGrp="1"/>
          </p:cNvSpPr>
          <p:nvPr>
            <p:ph type="title"/>
          </p:nvPr>
        </p:nvSpPr>
        <p:spPr>
          <a:xfrm>
            <a:off x="362725" y="532715"/>
            <a:ext cx="10354702" cy="1322888"/>
          </a:xfrm>
        </p:spPr>
        <p:txBody>
          <a:bodyPr>
            <a:noAutofit/>
          </a:bodyPr>
          <a:lstStyle/>
          <a:p>
            <a:r>
              <a:rPr lang="en-GB" sz="6600" b="1" dirty="0"/>
              <a:t>Bg. </a:t>
            </a:r>
            <a:r>
              <a:rPr lang="en-GB" b="1" u="sng" dirty="0"/>
              <a:t>Research Databases &amp; Search strategies</a:t>
            </a:r>
            <a:br>
              <a:rPr lang="en-GB" b="1" u="sng" dirty="0"/>
            </a:br>
            <a:endParaRPr lang="en-GB" dirty="0"/>
          </a:p>
        </p:txBody>
      </p:sp>
      <p:sp>
        <p:nvSpPr>
          <p:cNvPr id="3" name="Content Placeholder 2">
            <a:extLst>
              <a:ext uri="{FF2B5EF4-FFF2-40B4-BE49-F238E27FC236}">
                <a16:creationId xmlns:a16="http://schemas.microsoft.com/office/drawing/2014/main" id="{5A3B2E0A-3E55-BC80-A7AB-BA0417B46A04}"/>
              </a:ext>
            </a:extLst>
          </p:cNvPr>
          <p:cNvSpPr>
            <a:spLocks noGrp="1"/>
          </p:cNvSpPr>
          <p:nvPr>
            <p:ph idx="1"/>
          </p:nvPr>
        </p:nvSpPr>
        <p:spPr>
          <a:xfrm>
            <a:off x="686161" y="1600976"/>
            <a:ext cx="7372605" cy="4322030"/>
          </a:xfrm>
        </p:spPr>
        <p:txBody>
          <a:bodyPr>
            <a:noAutofit/>
          </a:bodyPr>
          <a:lstStyle/>
          <a:p>
            <a:r>
              <a:rPr lang="en-GB" dirty="0"/>
              <a:t>Additional ‘optional’ search strategies are covered in the next Bg. slides for optional and further reading, </a:t>
            </a:r>
            <a:r>
              <a:rPr lang="en-GB"/>
              <a:t>if interested.</a:t>
            </a:r>
            <a:endParaRPr lang="en-GB" dirty="0"/>
          </a:p>
          <a:p>
            <a:r>
              <a:rPr lang="en-GB" dirty="0"/>
              <a:t>For example, for a more specific search, you can use the Library’s Computing specific </a:t>
            </a:r>
            <a:r>
              <a:rPr lang="en-GB" dirty="0">
                <a:hlinkClick r:id="rId2"/>
              </a:rPr>
              <a:t>Research databases</a:t>
            </a:r>
            <a:r>
              <a:rPr lang="en-GB" dirty="0"/>
              <a:t> to find professional credible sources.</a:t>
            </a:r>
          </a:p>
          <a:p>
            <a:pPr lvl="1"/>
            <a:r>
              <a:rPr lang="en-GB" sz="2800" dirty="0"/>
              <a:t>These are included in the Library’s All-in-1 search tool. But for a more specific filtered search result you can use them directly.</a:t>
            </a:r>
          </a:p>
          <a:p>
            <a:r>
              <a:rPr lang="en-GB" dirty="0"/>
              <a:t>Not essential at this point and they will be covered in more detail at L5.</a:t>
            </a:r>
          </a:p>
        </p:txBody>
      </p:sp>
      <p:pic>
        <p:nvPicPr>
          <p:cNvPr id="5" name="Graphic 4" descr="Magnifying glass with solid fill">
            <a:extLst>
              <a:ext uri="{FF2B5EF4-FFF2-40B4-BE49-F238E27FC236}">
                <a16:creationId xmlns:a16="http://schemas.microsoft.com/office/drawing/2014/main" id="{3FBB3C9C-E699-2728-07AD-E04FE64B43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76298" y="1855603"/>
            <a:ext cx="2828925" cy="2828925"/>
          </a:xfrm>
          <a:prstGeom prst="rect">
            <a:avLst/>
          </a:prstGeom>
        </p:spPr>
      </p:pic>
      <p:pic>
        <p:nvPicPr>
          <p:cNvPr id="4" name="Graphic 3" descr="Database outline">
            <a:extLst>
              <a:ext uri="{FF2B5EF4-FFF2-40B4-BE49-F238E27FC236}">
                <a16:creationId xmlns:a16="http://schemas.microsoft.com/office/drawing/2014/main" id="{FE034310-7859-44B0-49FB-515538D527B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88502" y="2096589"/>
            <a:ext cx="2828925" cy="2828925"/>
          </a:xfrm>
          <a:prstGeom prst="rect">
            <a:avLst/>
          </a:prstGeom>
        </p:spPr>
      </p:pic>
    </p:spTree>
    <p:extLst>
      <p:ext uri="{BB962C8B-B14F-4D97-AF65-F5344CB8AC3E}">
        <p14:creationId xmlns:p14="http://schemas.microsoft.com/office/powerpoint/2010/main" val="7237609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BEB98-6527-46D1-9A00-0DCD7D744A3E}"/>
              </a:ext>
            </a:extLst>
          </p:cNvPr>
          <p:cNvSpPr>
            <a:spLocks noGrp="1"/>
          </p:cNvSpPr>
          <p:nvPr>
            <p:ph idx="1"/>
          </p:nvPr>
        </p:nvSpPr>
        <p:spPr>
          <a:xfrm>
            <a:off x="838200" y="1799176"/>
            <a:ext cx="10515600" cy="4351338"/>
          </a:xfrm>
        </p:spPr>
        <p:txBody>
          <a:bodyPr>
            <a:normAutofit fontScale="85000" lnSpcReduction="20000"/>
          </a:bodyPr>
          <a:lstStyle/>
          <a:p>
            <a:r>
              <a:rPr lang="en-GB" sz="3200" b="1" dirty="0"/>
              <a:t>Choose search words carefully </a:t>
            </a:r>
            <a:r>
              <a:rPr lang="en-GB" sz="3200" dirty="0"/>
              <a:t>and use only highly relevant words.</a:t>
            </a:r>
          </a:p>
          <a:p>
            <a:r>
              <a:rPr lang="en-GB" sz="3200" dirty="0"/>
              <a:t>“</a:t>
            </a:r>
            <a:r>
              <a:rPr lang="en-GB" sz="3200" b="1" dirty="0"/>
              <a:t>Search for the exact phrase</a:t>
            </a:r>
            <a:r>
              <a:rPr lang="en-GB" sz="3200" dirty="0"/>
              <a:t>” using quotation marks.</a:t>
            </a:r>
          </a:p>
          <a:p>
            <a:r>
              <a:rPr lang="en-GB" sz="3200" b="1" dirty="0"/>
              <a:t>Truncation and wildcard searches </a:t>
            </a:r>
            <a:r>
              <a:rPr lang="en-GB" sz="3200" dirty="0"/>
              <a:t>(e.g. Tech*,) to find variations of your search term.</a:t>
            </a:r>
          </a:p>
          <a:p>
            <a:r>
              <a:rPr lang="en-GB" sz="3200" b="1" dirty="0"/>
              <a:t>Use adjacency searching </a:t>
            </a:r>
            <a:r>
              <a:rPr lang="en-GB" sz="3200" dirty="0"/>
              <a:t>to specify how close two words appear together in your search e.g. searching for “Open Source </a:t>
            </a:r>
            <a:r>
              <a:rPr lang="en-GB" sz="3200" b="1" dirty="0"/>
              <a:t>ADJ3</a:t>
            </a:r>
            <a:r>
              <a:rPr lang="en-GB" sz="3200" dirty="0"/>
              <a:t> AI” will find Open Source and AI within three major words of each other. Thus, retrieving more relevant sources.</a:t>
            </a:r>
          </a:p>
          <a:p>
            <a:r>
              <a:rPr lang="en-GB" sz="3200" dirty="0"/>
              <a:t>Use </a:t>
            </a:r>
            <a:r>
              <a:rPr lang="en-GB" sz="3200" b="1" dirty="0"/>
              <a:t>Boolean operators </a:t>
            </a:r>
            <a:r>
              <a:rPr lang="en-GB" sz="3200" dirty="0"/>
              <a:t>(AND, OR and NOT) to combine different combinations of search terms e.g. Game AND ‘programming’.</a:t>
            </a:r>
          </a:p>
          <a:p>
            <a:r>
              <a:rPr lang="en-GB" sz="3200" dirty="0"/>
              <a:t>Databases also provide </a:t>
            </a:r>
            <a:r>
              <a:rPr lang="en-GB" sz="3200" b="1" dirty="0"/>
              <a:t>filtering functions </a:t>
            </a:r>
            <a:r>
              <a:rPr lang="en-GB" sz="3200" dirty="0"/>
              <a:t>such as: Filtering by date e.g. searching for sources published within the last 3 years.</a:t>
            </a:r>
          </a:p>
          <a:p>
            <a:pPr lvl="1"/>
            <a:endParaRPr lang="en-GB" sz="2800" dirty="0"/>
          </a:p>
        </p:txBody>
      </p:sp>
      <p:sp>
        <p:nvSpPr>
          <p:cNvPr id="6" name="Title 1">
            <a:extLst>
              <a:ext uri="{FF2B5EF4-FFF2-40B4-BE49-F238E27FC236}">
                <a16:creationId xmlns:a16="http://schemas.microsoft.com/office/drawing/2014/main" id="{ED4753C2-09B2-4B9D-AA16-B9FC0A76CB2E}"/>
              </a:ext>
            </a:extLst>
          </p:cNvPr>
          <p:cNvSpPr txBox="1">
            <a:spLocks/>
          </p:cNvSpPr>
          <p:nvPr/>
        </p:nvSpPr>
        <p:spPr>
          <a:xfrm>
            <a:off x="510152" y="365125"/>
            <a:ext cx="10515600" cy="1325563"/>
          </a:xfrm>
          <a:prstGeom prst="rect">
            <a:avLst/>
          </a:prstGeom>
          <a:ln>
            <a:solidFill>
              <a:srgbClr val="FFFF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b="1" dirty="0"/>
              <a:t>Bg. </a:t>
            </a:r>
            <a:r>
              <a:rPr lang="en-GB" sz="4800" b="1" u="sng" dirty="0"/>
              <a:t>Search strategies:</a:t>
            </a:r>
          </a:p>
        </p:txBody>
      </p:sp>
    </p:spTree>
    <p:extLst>
      <p:ext uri="{BB962C8B-B14F-4D97-AF65-F5344CB8AC3E}">
        <p14:creationId xmlns:p14="http://schemas.microsoft.com/office/powerpoint/2010/main" val="2237271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noFill/>
          </a:ln>
        </p:spPr>
        <p:txBody>
          <a:bodyPr/>
          <a:lstStyle/>
          <a:p>
            <a:r>
              <a:rPr lang="en-GB" sz="6600" b="1" dirty="0"/>
              <a:t>Bg. </a:t>
            </a:r>
            <a:r>
              <a:rPr lang="en-GB" b="1" u="sng" dirty="0"/>
              <a:t>Search strategies: * Wildcard</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722124" y="1589059"/>
            <a:ext cx="10515600" cy="4351338"/>
          </a:xfrm>
        </p:spPr>
        <p:txBody>
          <a:bodyPr>
            <a:noAutofit/>
          </a:bodyPr>
          <a:lstStyle/>
          <a:p>
            <a:pPr>
              <a:lnSpc>
                <a:spcPct val="100000"/>
              </a:lnSpc>
              <a:spcBef>
                <a:spcPts val="300"/>
              </a:spcBef>
            </a:pPr>
            <a:r>
              <a:rPr lang="en-GB" dirty="0"/>
              <a:t>For example, you can use the wildcard * character in your search to automatically include variations on the word you are using.</a:t>
            </a:r>
          </a:p>
          <a:p>
            <a:pPr>
              <a:lnSpc>
                <a:spcPct val="100000"/>
              </a:lnSpc>
              <a:spcBef>
                <a:spcPts val="300"/>
              </a:spcBef>
            </a:pPr>
            <a:r>
              <a:rPr lang="en-GB" dirty="0"/>
              <a:t>Examples in include ‘tech’ and ‘technology’; ‘administrator’ and ‘administration’. </a:t>
            </a:r>
          </a:p>
          <a:p>
            <a:pPr>
              <a:lnSpc>
                <a:spcPct val="100000"/>
              </a:lnSpc>
              <a:spcBef>
                <a:spcPts val="300"/>
              </a:spcBef>
            </a:pPr>
            <a:r>
              <a:rPr lang="en-GB" dirty="0"/>
              <a:t>In these cases, you can indicate your interest in all forms using the ‘*’ </a:t>
            </a:r>
            <a:r>
              <a:rPr lang="en-GB" b="1" dirty="0"/>
              <a:t>asterisk</a:t>
            </a:r>
            <a:r>
              <a:rPr lang="en-GB" dirty="0"/>
              <a:t> symbol.</a:t>
            </a:r>
          </a:p>
          <a:p>
            <a:pPr marL="0" indent="0">
              <a:lnSpc>
                <a:spcPct val="100000"/>
              </a:lnSpc>
              <a:spcBef>
                <a:spcPts val="300"/>
              </a:spcBef>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86408" y="365125"/>
            <a:ext cx="1246716" cy="1246716"/>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52339" y="205580"/>
            <a:ext cx="1406261" cy="1406261"/>
          </a:xfrm>
          <a:prstGeom prst="rect">
            <a:avLst/>
          </a:prstGeom>
        </p:spPr>
      </p:pic>
      <p:graphicFrame>
        <p:nvGraphicFramePr>
          <p:cNvPr id="8" name="Table 7">
            <a:extLst>
              <a:ext uri="{FF2B5EF4-FFF2-40B4-BE49-F238E27FC236}">
                <a16:creationId xmlns:a16="http://schemas.microsoft.com/office/drawing/2014/main" id="{6C750E27-7EC0-4A86-9502-08899AF3EB11}"/>
              </a:ext>
            </a:extLst>
          </p:cNvPr>
          <p:cNvGraphicFramePr>
            <a:graphicFrameLocks noGrp="1"/>
          </p:cNvGraphicFramePr>
          <p:nvPr/>
        </p:nvGraphicFramePr>
        <p:xfrm>
          <a:off x="3641414" y="4269261"/>
          <a:ext cx="5765907" cy="2130787"/>
        </p:xfrm>
        <a:graphic>
          <a:graphicData uri="http://schemas.openxmlformats.org/drawingml/2006/table">
            <a:tbl>
              <a:tblPr firstRow="1" firstCol="1" bandRow="1">
                <a:tableStyleId>{17292A2E-F333-43FB-9621-5CBBE7FDCDCB}</a:tableStyleId>
              </a:tblPr>
              <a:tblGrid>
                <a:gridCol w="3403766">
                  <a:extLst>
                    <a:ext uri="{9D8B030D-6E8A-4147-A177-3AD203B41FA5}">
                      <a16:colId xmlns:a16="http://schemas.microsoft.com/office/drawing/2014/main" val="2964962459"/>
                    </a:ext>
                  </a:extLst>
                </a:gridCol>
                <a:gridCol w="2362141">
                  <a:extLst>
                    <a:ext uri="{9D8B030D-6E8A-4147-A177-3AD203B41FA5}">
                      <a16:colId xmlns:a16="http://schemas.microsoft.com/office/drawing/2014/main" val="2303788669"/>
                    </a:ext>
                  </a:extLst>
                </a:gridCol>
              </a:tblGrid>
              <a:tr h="533399">
                <a:tc>
                  <a:txBody>
                    <a:bodyPr/>
                    <a:lstStyle/>
                    <a:p>
                      <a:pPr algn="ctr">
                        <a:lnSpc>
                          <a:spcPct val="105000"/>
                        </a:lnSpc>
                        <a:spcAft>
                          <a:spcPts val="800"/>
                        </a:spcAft>
                      </a:pPr>
                      <a:r>
                        <a:rPr lang="en-GB" sz="2400" u="sng" dirty="0">
                          <a:effectLst/>
                        </a:rPr>
                        <a:t>Keywords to search for </a:t>
                      </a:r>
                      <a:endParaRPr lang="en-GB" sz="24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5000"/>
                        </a:lnSpc>
                        <a:spcAft>
                          <a:spcPts val="800"/>
                        </a:spcAft>
                      </a:pPr>
                      <a:r>
                        <a:rPr lang="en-GB" sz="2400" u="sng" dirty="0">
                          <a:effectLst/>
                        </a:rPr>
                        <a:t>Using the asterisk</a:t>
                      </a:r>
                      <a:endParaRPr lang="en-GB" sz="24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06969"/>
                  </a:ext>
                </a:extLst>
              </a:tr>
              <a:tr h="625709">
                <a:tc>
                  <a:txBody>
                    <a:bodyPr/>
                    <a:lstStyle/>
                    <a:p>
                      <a:pPr>
                        <a:lnSpc>
                          <a:spcPct val="105000"/>
                        </a:lnSpc>
                        <a:spcAft>
                          <a:spcPts val="800"/>
                        </a:spcAft>
                      </a:pPr>
                      <a:r>
                        <a:rPr lang="en-GB" sz="2400" b="0" dirty="0">
                          <a:effectLst/>
                        </a:rPr>
                        <a:t>tech or technology</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5000"/>
                        </a:lnSpc>
                        <a:spcAft>
                          <a:spcPts val="800"/>
                        </a:spcAft>
                      </a:pPr>
                      <a:r>
                        <a:rPr lang="en-GB" sz="2400" b="1" dirty="0">
                          <a:effectLst/>
                        </a:rPr>
                        <a:t>tech*</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8096068"/>
                  </a:ext>
                </a:extLst>
              </a:tr>
              <a:tr h="664858">
                <a:tc>
                  <a:txBody>
                    <a:bodyPr/>
                    <a:lstStyle/>
                    <a:p>
                      <a:pPr>
                        <a:lnSpc>
                          <a:spcPct val="105000"/>
                        </a:lnSpc>
                        <a:spcAft>
                          <a:spcPts val="800"/>
                        </a:spcAft>
                      </a:pPr>
                      <a:r>
                        <a:rPr lang="en-GB" sz="2400" b="0" dirty="0">
                          <a:effectLst/>
                        </a:rPr>
                        <a:t>admin, administrator, administration</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5000"/>
                        </a:lnSpc>
                        <a:spcAft>
                          <a:spcPts val="800"/>
                        </a:spcAft>
                      </a:pPr>
                      <a:r>
                        <a:rPr lang="en-GB" sz="2400" b="1" dirty="0">
                          <a:effectLst/>
                        </a:rPr>
                        <a:t>admin*</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418360"/>
                  </a:ext>
                </a:extLst>
              </a:tr>
            </a:tbl>
          </a:graphicData>
        </a:graphic>
      </p:graphicFrame>
    </p:spTree>
    <p:extLst>
      <p:ext uri="{BB962C8B-B14F-4D97-AF65-F5344CB8AC3E}">
        <p14:creationId xmlns:p14="http://schemas.microsoft.com/office/powerpoint/2010/main" val="1124355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solidFill>
              <a:srgbClr val="FFFF00"/>
            </a:solidFill>
          </a:ln>
        </p:spPr>
        <p:txBody>
          <a:bodyPr/>
          <a:lstStyle/>
          <a:p>
            <a:r>
              <a:rPr lang="en-GB" sz="5400" b="1" dirty="0"/>
              <a:t>Bg. </a:t>
            </a:r>
            <a:r>
              <a:rPr lang="en-GB" b="1" u="sng" dirty="0"/>
              <a:t>Search strategies: Boolean Logic</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600"/>
              </a:spcBef>
            </a:pPr>
            <a:r>
              <a:rPr lang="en-GB" sz="2400" dirty="0">
                <a:effectLst/>
                <a:ea typeface="Calibri" panose="020F0502020204030204" pitchFamily="34" charset="0"/>
                <a:cs typeface="Calibri" panose="020F0502020204030204" pitchFamily="34" charset="0"/>
              </a:rPr>
              <a:t>Simply typing your keywords into a search may result in 1000s of results. In practice, you may need to narrow down your research. Boolean was invented by George Boole in the 18</a:t>
            </a:r>
            <a:r>
              <a:rPr lang="en-GB" sz="2400" baseline="30000" dirty="0">
                <a:effectLst/>
                <a:ea typeface="Calibri" panose="020F0502020204030204" pitchFamily="34" charset="0"/>
                <a:cs typeface="Calibri" panose="020F0502020204030204" pitchFamily="34" charset="0"/>
              </a:rPr>
              <a:t>th</a:t>
            </a:r>
            <a:r>
              <a:rPr lang="en-GB" sz="2400" dirty="0">
                <a:effectLst/>
                <a:ea typeface="Calibri" panose="020F0502020204030204" pitchFamily="34" charset="0"/>
                <a:cs typeface="Calibri" panose="020F0502020204030204" pitchFamily="34" charset="0"/>
              </a:rPr>
              <a:t> century and while apparently old, it is the basis of most modern search engines today. </a:t>
            </a:r>
          </a:p>
          <a:p>
            <a:pPr>
              <a:lnSpc>
                <a:spcPct val="100000"/>
              </a:lnSpc>
              <a:spcBef>
                <a:spcPts val="600"/>
              </a:spcBef>
            </a:pPr>
            <a:r>
              <a:rPr lang="en-GB" sz="2400" dirty="0">
                <a:effectLst/>
                <a:ea typeface="Calibri" panose="020F0502020204030204" pitchFamily="34" charset="0"/>
                <a:cs typeface="Calibri" panose="020F0502020204030204" pitchFamily="34" charset="0"/>
              </a:rPr>
              <a:t>We use Boolean logic to narrow down the search results presented within each search using the terms AND, OR and NOT. Examples below:</a:t>
            </a:r>
            <a:endParaRPr lang="en-GB" sz="2400" dirty="0">
              <a:ea typeface="Calibri" panose="020F0502020204030204" pitchFamily="34" charset="0"/>
              <a:cs typeface="Times New Roman" panose="02020603050405020304" pitchFamily="18" charset="0"/>
            </a:endParaRPr>
          </a:p>
          <a:p>
            <a:pPr>
              <a:lnSpc>
                <a:spcPct val="100000"/>
              </a:lnSpc>
              <a:spcBef>
                <a:spcPts val="600"/>
              </a:spcBef>
            </a:pPr>
            <a:endParaRPr lang="en-GB" sz="2400" dirty="0">
              <a:solidFill>
                <a:srgbClr val="000000"/>
              </a:solidFill>
              <a:effectLst/>
              <a:ea typeface="Calibri" panose="020F0502020204030204" pitchFamily="34" charset="0"/>
              <a:cs typeface="Times New Roman" panose="02020603050405020304" pitchFamily="18" charset="0"/>
            </a:endParaRPr>
          </a:p>
          <a:p>
            <a:pPr>
              <a:lnSpc>
                <a:spcPct val="100000"/>
              </a:lnSpc>
              <a:spcBef>
                <a:spcPts val="600"/>
              </a:spcBef>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r>
              <a:rPr lang="en-GB" sz="2000" dirty="0">
                <a:solidFill>
                  <a:srgbClr val="000000"/>
                </a:solidFill>
                <a:effectLst/>
                <a:ea typeface="Calibri" panose="020F0502020204030204" pitchFamily="34" charset="0"/>
                <a:cs typeface="Calibri" panose="020F0502020204030204" pitchFamily="34" charset="0"/>
              </a:rPr>
              <a:t> ambivalent then we can use the OR operator.</a:t>
            </a:r>
            <a:endParaRPr lang="en-GB" sz="2000" dirty="0">
              <a:effectLst/>
              <a:ea typeface="Calibri" panose="020F0502020204030204" pitchFamily="34" charset="0"/>
              <a:cs typeface="Times New Roman" panose="02020603050405020304" pitchFamily="18" charset="0"/>
            </a:endParaRPr>
          </a:p>
        </p:txBody>
      </p:sp>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86408" y="365125"/>
            <a:ext cx="1246716" cy="1246716"/>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52339" y="205580"/>
            <a:ext cx="1406261" cy="1406261"/>
          </a:xfrm>
          <a:prstGeom prst="rect">
            <a:avLst/>
          </a:prstGeom>
        </p:spPr>
      </p:pic>
      <p:graphicFrame>
        <p:nvGraphicFramePr>
          <p:cNvPr id="4" name="Table 3">
            <a:extLst>
              <a:ext uri="{FF2B5EF4-FFF2-40B4-BE49-F238E27FC236}">
                <a16:creationId xmlns:a16="http://schemas.microsoft.com/office/drawing/2014/main" id="{15571338-5B2F-4641-BB96-9DF96B42C5AF}"/>
              </a:ext>
            </a:extLst>
          </p:cNvPr>
          <p:cNvGraphicFramePr>
            <a:graphicFrameLocks noGrp="1"/>
          </p:cNvGraphicFramePr>
          <p:nvPr/>
        </p:nvGraphicFramePr>
        <p:xfrm>
          <a:off x="2235778" y="4123436"/>
          <a:ext cx="8797346" cy="2188464"/>
        </p:xfrm>
        <a:graphic>
          <a:graphicData uri="http://schemas.openxmlformats.org/drawingml/2006/table">
            <a:tbl>
              <a:tblPr firstRow="1" firstCol="1" bandRow="1">
                <a:tableStyleId>{17292A2E-F333-43FB-9621-5CBBE7FDCDCB}</a:tableStyleId>
              </a:tblPr>
              <a:tblGrid>
                <a:gridCol w="1214097">
                  <a:extLst>
                    <a:ext uri="{9D8B030D-6E8A-4147-A177-3AD203B41FA5}">
                      <a16:colId xmlns:a16="http://schemas.microsoft.com/office/drawing/2014/main" val="451520526"/>
                    </a:ext>
                  </a:extLst>
                </a:gridCol>
                <a:gridCol w="4126418">
                  <a:extLst>
                    <a:ext uri="{9D8B030D-6E8A-4147-A177-3AD203B41FA5}">
                      <a16:colId xmlns:a16="http://schemas.microsoft.com/office/drawing/2014/main" val="2118124254"/>
                    </a:ext>
                  </a:extLst>
                </a:gridCol>
                <a:gridCol w="3456831">
                  <a:extLst>
                    <a:ext uri="{9D8B030D-6E8A-4147-A177-3AD203B41FA5}">
                      <a16:colId xmlns:a16="http://schemas.microsoft.com/office/drawing/2014/main" val="3496402695"/>
                    </a:ext>
                  </a:extLst>
                </a:gridCol>
              </a:tblGrid>
              <a:tr h="541577">
                <a:tc>
                  <a:txBody>
                    <a:bodyPr/>
                    <a:lstStyle/>
                    <a:p>
                      <a:pPr algn="ctr">
                        <a:lnSpc>
                          <a:spcPct val="105000"/>
                        </a:lnSpc>
                        <a:spcAft>
                          <a:spcPts val="800"/>
                        </a:spcAft>
                      </a:pPr>
                      <a:r>
                        <a:rPr lang="en-GB" sz="2000" u="sng" spc="15">
                          <a:effectLst/>
                        </a:rPr>
                        <a:t>Boolean Operator</a:t>
                      </a:r>
                      <a:endParaRPr lang="en-GB" sz="2800" u="sng">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5000"/>
                        </a:lnSpc>
                        <a:spcAft>
                          <a:spcPts val="800"/>
                        </a:spcAft>
                      </a:pPr>
                      <a:r>
                        <a:rPr lang="en-GB" sz="2000" u="sng" spc="15" dirty="0">
                          <a:effectLst/>
                        </a:rPr>
                        <a:t>Explanation</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5000"/>
                        </a:lnSpc>
                        <a:spcAft>
                          <a:spcPts val="800"/>
                        </a:spcAft>
                      </a:pPr>
                      <a:r>
                        <a:rPr lang="en-GB" sz="2000" u="sng" spc="15" dirty="0">
                          <a:effectLst/>
                        </a:rPr>
                        <a:t>Example</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595417491"/>
                  </a:ext>
                </a:extLst>
              </a:tr>
              <a:tr h="265195">
                <a:tc>
                  <a:txBody>
                    <a:bodyPr/>
                    <a:lstStyle/>
                    <a:p>
                      <a:pPr>
                        <a:lnSpc>
                          <a:spcPct val="105000"/>
                        </a:lnSpc>
                        <a:spcAft>
                          <a:spcPts val="800"/>
                        </a:spcAft>
                      </a:pPr>
                      <a:r>
                        <a:rPr lang="en-GB" sz="2000" spc="15">
                          <a:effectLst/>
                        </a:rPr>
                        <a:t>AND</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All words must be present in the results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Game AND ‘programming’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893794621"/>
                  </a:ext>
                </a:extLst>
              </a:tr>
              <a:tr h="265195">
                <a:tc>
                  <a:txBody>
                    <a:bodyPr/>
                    <a:lstStyle/>
                    <a:p>
                      <a:pPr>
                        <a:lnSpc>
                          <a:spcPct val="105000"/>
                        </a:lnSpc>
                        <a:spcAft>
                          <a:spcPts val="800"/>
                        </a:spcAft>
                      </a:pPr>
                      <a:r>
                        <a:rPr lang="en-GB" sz="2000" spc="15">
                          <a:effectLst/>
                        </a:rPr>
                        <a:t>OR</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a:effectLst/>
                        </a:rPr>
                        <a:t>Results can include any of the words</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program OR script*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839214520"/>
                  </a:ext>
                </a:extLst>
              </a:tr>
              <a:tr h="541577">
                <a:tc>
                  <a:txBody>
                    <a:bodyPr/>
                    <a:lstStyle/>
                    <a:p>
                      <a:pPr>
                        <a:lnSpc>
                          <a:spcPct val="105000"/>
                        </a:lnSpc>
                        <a:spcAft>
                          <a:spcPts val="800"/>
                        </a:spcAft>
                      </a:pPr>
                      <a:r>
                        <a:rPr lang="en-GB" sz="2000" spc="15">
                          <a:effectLst/>
                        </a:rPr>
                        <a:t>NOT</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Results include everything except the term that follows the operator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programming NOT ‘pascal’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13669832"/>
                  </a:ext>
                </a:extLst>
              </a:tr>
            </a:tbl>
          </a:graphicData>
        </a:graphic>
      </p:graphicFrame>
    </p:spTree>
    <p:extLst>
      <p:ext uri="{BB962C8B-B14F-4D97-AF65-F5344CB8AC3E}">
        <p14:creationId xmlns:p14="http://schemas.microsoft.com/office/powerpoint/2010/main" val="41185427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BEB98-6527-46D1-9A00-0DCD7D744A3E}"/>
              </a:ext>
            </a:extLst>
          </p:cNvPr>
          <p:cNvSpPr>
            <a:spLocks noGrp="1"/>
          </p:cNvSpPr>
          <p:nvPr>
            <p:ph idx="1"/>
          </p:nvPr>
        </p:nvSpPr>
        <p:spPr>
          <a:xfrm>
            <a:off x="510152" y="1690688"/>
            <a:ext cx="11171696" cy="4351338"/>
          </a:xfrm>
        </p:spPr>
        <p:txBody>
          <a:bodyPr>
            <a:noAutofit/>
          </a:bodyPr>
          <a:lstStyle/>
          <a:p>
            <a:pPr>
              <a:lnSpc>
                <a:spcPct val="100000"/>
              </a:lnSpc>
              <a:spcBef>
                <a:spcPts val="0"/>
              </a:spcBef>
            </a:pPr>
            <a:r>
              <a:rPr lang="en-GB" sz="2600" dirty="0"/>
              <a:t>For a more specific search, you can use also </a:t>
            </a:r>
            <a:r>
              <a:rPr lang="en-GB" sz="2600" dirty="0">
                <a:hlinkClick r:id="rId2"/>
              </a:rPr>
              <a:t>the Library’s Research databases</a:t>
            </a:r>
            <a:r>
              <a:rPr lang="en-GB" sz="2600" dirty="0"/>
              <a:t> to find professional credible sources (e-books, Conference and journal papers).</a:t>
            </a:r>
          </a:p>
          <a:p>
            <a:pPr lvl="2">
              <a:lnSpc>
                <a:spcPct val="100000"/>
              </a:lnSpc>
              <a:spcBef>
                <a:spcPts val="0"/>
              </a:spcBef>
            </a:pPr>
            <a:r>
              <a:rPr lang="en-GB" sz="2600" dirty="0"/>
              <a:t>Direct link for all databases: </a:t>
            </a:r>
            <a:r>
              <a:rPr lang="en-GB" sz="2600" dirty="0">
                <a:hlinkClick r:id="rId3"/>
              </a:rPr>
              <a:t>Database Search (uwtsd.ac.uk)</a:t>
            </a:r>
            <a:endParaRPr lang="en-GB" sz="2600" dirty="0"/>
          </a:p>
          <a:p>
            <a:pPr lvl="2">
              <a:lnSpc>
                <a:spcPct val="100000"/>
              </a:lnSpc>
              <a:spcBef>
                <a:spcPts val="0"/>
              </a:spcBef>
            </a:pPr>
            <a:r>
              <a:rPr lang="en-GB" sz="2600" dirty="0"/>
              <a:t>Link for all Computing relevant databases: </a:t>
            </a:r>
            <a:r>
              <a:rPr lang="en-GB" sz="2600" dirty="0">
                <a:hlinkClick r:id="rId4"/>
              </a:rPr>
              <a:t>Database Search (uwtsd.ac.uk)</a:t>
            </a:r>
            <a:r>
              <a:rPr lang="en-GB" sz="2600" dirty="0"/>
              <a:t>.</a:t>
            </a:r>
          </a:p>
          <a:p>
            <a:pPr>
              <a:lnSpc>
                <a:spcPct val="100000"/>
              </a:lnSpc>
              <a:spcBef>
                <a:spcPts val="0"/>
              </a:spcBef>
            </a:pPr>
            <a:r>
              <a:rPr lang="en-GB" sz="2600" dirty="0"/>
              <a:t>In the Library research database page you will find relevant Computing research databases e.g. ACM Digital Library, IEEE Xplore digital library, Science Direct and Academic Search Premier (EBSCOhost) - a good multi-disciplinary database.</a:t>
            </a:r>
          </a:p>
          <a:p>
            <a:pPr>
              <a:lnSpc>
                <a:spcPct val="100000"/>
              </a:lnSpc>
              <a:spcBef>
                <a:spcPts val="0"/>
              </a:spcBef>
            </a:pPr>
            <a:r>
              <a:rPr lang="en-GB" sz="2600" dirty="0"/>
              <a:t>You can use filters to narrow down your search result such as by date to search for up-to-date sources published in the last 3 years. </a:t>
            </a:r>
          </a:p>
          <a:p>
            <a:pPr marL="0" indent="0">
              <a:lnSpc>
                <a:spcPct val="100000"/>
              </a:lnSpc>
              <a:spcBef>
                <a:spcPts val="0"/>
              </a:spcBef>
              <a:buNone/>
            </a:pPr>
            <a:r>
              <a:rPr lang="en-GB" sz="2600" dirty="0"/>
              <a:t>Note: </a:t>
            </a:r>
            <a:r>
              <a:rPr lang="en-GB" sz="2000" dirty="0"/>
              <a:t>Additional search strategies are covered in the next slides for further more advanced reading, these will be covered in more detail in a later session. </a:t>
            </a:r>
            <a:endParaRPr lang="en-GB" sz="2600" dirty="0"/>
          </a:p>
        </p:txBody>
      </p:sp>
      <p:sp>
        <p:nvSpPr>
          <p:cNvPr id="6" name="Title 1">
            <a:extLst>
              <a:ext uri="{FF2B5EF4-FFF2-40B4-BE49-F238E27FC236}">
                <a16:creationId xmlns:a16="http://schemas.microsoft.com/office/drawing/2014/main" id="{ED4753C2-09B2-4B9D-AA16-B9FC0A76CB2E}"/>
              </a:ext>
            </a:extLst>
          </p:cNvPr>
          <p:cNvSpPr txBox="1">
            <a:spLocks/>
          </p:cNvSpPr>
          <p:nvPr/>
        </p:nvSpPr>
        <p:spPr>
          <a:xfrm>
            <a:off x="510152" y="365125"/>
            <a:ext cx="10515600" cy="1325563"/>
          </a:xfrm>
          <a:prstGeom prst="rect">
            <a:avLst/>
          </a:prstGeom>
          <a:ln>
            <a:solidFill>
              <a:srgbClr val="FFFF00"/>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t>Bg. </a:t>
            </a:r>
            <a:r>
              <a:rPr lang="en-GB" b="1" u="sng" dirty="0"/>
              <a:t>Professional &amp; Academic Research Databases</a:t>
            </a:r>
          </a:p>
        </p:txBody>
      </p:sp>
    </p:spTree>
    <p:extLst>
      <p:ext uri="{BB962C8B-B14F-4D97-AF65-F5344CB8AC3E}">
        <p14:creationId xmlns:p14="http://schemas.microsoft.com/office/powerpoint/2010/main" val="37574577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160ED-653E-69CF-F7CE-E722A1D7E1A7}"/>
              </a:ext>
            </a:extLst>
          </p:cNvPr>
          <p:cNvSpPr>
            <a:spLocks noGrp="1"/>
          </p:cNvSpPr>
          <p:nvPr>
            <p:ph type="title"/>
          </p:nvPr>
        </p:nvSpPr>
        <p:spPr>
          <a:xfrm>
            <a:off x="537916" y="257076"/>
            <a:ext cx="8542425" cy="1322887"/>
          </a:xfrm>
        </p:spPr>
        <p:txBody>
          <a:bodyPr>
            <a:normAutofit/>
          </a:bodyPr>
          <a:lstStyle/>
          <a:p>
            <a:r>
              <a:rPr lang="en-GB" b="1" u="sng" dirty="0"/>
              <a:t>Supporting Online Learning </a:t>
            </a:r>
            <a:r>
              <a:rPr lang="en-US" b="1" u="sng" dirty="0"/>
              <a:t>Topics</a:t>
            </a:r>
            <a:endParaRPr lang="en-GB" b="1" u="sng" dirty="0"/>
          </a:p>
        </p:txBody>
      </p:sp>
      <p:pic>
        <p:nvPicPr>
          <p:cNvPr id="20" name="Graphic 6" descr="Remote learning language outline">
            <a:extLst>
              <a:ext uri="{FF2B5EF4-FFF2-40B4-BE49-F238E27FC236}">
                <a16:creationId xmlns:a16="http://schemas.microsoft.com/office/drawing/2014/main" id="{AA89F770-D014-4234-F1FE-C5327887CF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10252358" y="-57666"/>
            <a:ext cx="1832726" cy="1832726"/>
          </a:xfrm>
          <a:prstGeom prst="rect">
            <a:avLst/>
          </a:prstGeom>
        </p:spPr>
      </p:pic>
      <p:sp>
        <p:nvSpPr>
          <p:cNvPr id="3" name="Content Placeholder 2">
            <a:extLst>
              <a:ext uri="{FF2B5EF4-FFF2-40B4-BE49-F238E27FC236}">
                <a16:creationId xmlns:a16="http://schemas.microsoft.com/office/drawing/2014/main" id="{58768DDF-8209-A294-E6D2-B6916DB81FF1}"/>
              </a:ext>
            </a:extLst>
          </p:cNvPr>
          <p:cNvSpPr>
            <a:spLocks noGrp="1"/>
          </p:cNvSpPr>
          <p:nvPr>
            <p:ph idx="1"/>
          </p:nvPr>
        </p:nvSpPr>
        <p:spPr>
          <a:xfrm>
            <a:off x="463776" y="1334530"/>
            <a:ext cx="10442565" cy="4753232"/>
          </a:xfrm>
        </p:spPr>
        <p:txBody>
          <a:bodyPr>
            <a:noAutofit/>
          </a:bodyPr>
          <a:lstStyle/>
          <a:p>
            <a:pPr>
              <a:lnSpc>
                <a:spcPct val="100000"/>
              </a:lnSpc>
              <a:spcBef>
                <a:spcPts val="0"/>
              </a:spcBef>
            </a:pPr>
            <a:r>
              <a:rPr lang="en-US" dirty="0"/>
              <a:t>The following online Learning topics support the knowledge required to complete task 1. </a:t>
            </a:r>
          </a:p>
          <a:p>
            <a:pPr>
              <a:lnSpc>
                <a:spcPct val="100000"/>
              </a:lnSpc>
              <a:spcBef>
                <a:spcPts val="0"/>
              </a:spcBef>
            </a:pPr>
            <a:r>
              <a:rPr lang="en-US" dirty="0"/>
              <a:t>All essential information is covered in the slides above. The content in the following topics is additional supportive information you can review, if needed.</a:t>
            </a:r>
          </a:p>
          <a:p>
            <a:pPr marL="514350" indent="-514350">
              <a:lnSpc>
                <a:spcPct val="100000"/>
              </a:lnSpc>
              <a:spcBef>
                <a:spcPts val="0"/>
              </a:spcBef>
              <a:buFont typeface="+mj-lt"/>
              <a:buAutoNum type="arabicPeriod"/>
            </a:pPr>
            <a:r>
              <a:rPr lang="en-US" b="1" dirty="0"/>
              <a:t>Unit 0: Topic 3: Producing authentic work </a:t>
            </a:r>
            <a:r>
              <a:rPr lang="en-US" dirty="0"/>
              <a:t>(Avoiding Plagiarism &amp; Referencing)</a:t>
            </a:r>
          </a:p>
          <a:p>
            <a:pPr marL="514350" indent="-514350">
              <a:lnSpc>
                <a:spcPct val="100000"/>
              </a:lnSpc>
              <a:spcBef>
                <a:spcPts val="0"/>
              </a:spcBef>
              <a:buFont typeface="+mj-lt"/>
              <a:buAutoNum type="arabicPeriod" startAt="2"/>
            </a:pPr>
            <a:r>
              <a:rPr lang="en-US" b="1" dirty="0"/>
              <a:t>Unit 1 Topic 2: Thinking and writing critically </a:t>
            </a:r>
            <a:r>
              <a:rPr lang="en-US" dirty="0"/>
              <a:t>(Academic writing &amp; Referencing)</a:t>
            </a:r>
            <a:endParaRPr lang="en-US" sz="2000" dirty="0"/>
          </a:p>
          <a:p>
            <a:pPr marL="0" indent="0">
              <a:lnSpc>
                <a:spcPct val="100000"/>
              </a:lnSpc>
              <a:spcBef>
                <a:spcPts val="0"/>
              </a:spcBef>
              <a:buNone/>
            </a:pPr>
            <a:r>
              <a:rPr lang="en-US" dirty="0"/>
              <a:t>Bg. </a:t>
            </a:r>
            <a:r>
              <a:rPr lang="en-US" sz="2000" dirty="0"/>
              <a:t>Unit 1 Topic 1: Finding and using information</a:t>
            </a:r>
          </a:p>
          <a:p>
            <a:pPr>
              <a:lnSpc>
                <a:spcPct val="100000"/>
              </a:lnSpc>
              <a:spcBef>
                <a:spcPts val="0"/>
              </a:spcBef>
            </a:pPr>
            <a:r>
              <a:rPr lang="en-US" sz="2000" dirty="0"/>
              <a:t>Topic description: Being able to find and use credible sources of information is a crucial part of your studies and is an important transferable life skill. This topic is available as a short online course here: </a:t>
            </a:r>
            <a:r>
              <a:rPr lang="en-US" sz="2000" dirty="0">
                <a:hlinkClick r:id="rId4"/>
              </a:rPr>
              <a:t>Basic Skills: Finding and Using Information</a:t>
            </a:r>
            <a:r>
              <a:rPr lang="en-US" sz="2000" dirty="0"/>
              <a:t>.</a:t>
            </a:r>
          </a:p>
          <a:p>
            <a:pPr marL="0" indent="0">
              <a:lnSpc>
                <a:spcPct val="100000"/>
              </a:lnSpc>
              <a:spcBef>
                <a:spcPts val="0"/>
              </a:spcBef>
              <a:buNone/>
            </a:pPr>
            <a:endParaRPr lang="en-US" sz="2400" dirty="0"/>
          </a:p>
          <a:p>
            <a:pPr>
              <a:lnSpc>
                <a:spcPct val="100000"/>
              </a:lnSpc>
              <a:spcBef>
                <a:spcPts val="0"/>
              </a:spcBef>
            </a:pPr>
            <a:endParaRPr lang="en-GB" sz="2400" dirty="0"/>
          </a:p>
        </p:txBody>
      </p:sp>
    </p:spTree>
    <p:extLst>
      <p:ext uri="{BB962C8B-B14F-4D97-AF65-F5344CB8AC3E}">
        <p14:creationId xmlns:p14="http://schemas.microsoft.com/office/powerpoint/2010/main" val="26193301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933D8-D29D-B0DF-C4F0-0F2CE6CDD64B}"/>
              </a:ext>
            </a:extLst>
          </p:cNvPr>
          <p:cNvSpPr>
            <a:spLocks noGrp="1"/>
          </p:cNvSpPr>
          <p:nvPr>
            <p:ph type="title"/>
          </p:nvPr>
        </p:nvSpPr>
        <p:spPr>
          <a:xfrm>
            <a:off x="100170" y="59052"/>
            <a:ext cx="7908661" cy="886596"/>
          </a:xfrm>
        </p:spPr>
        <p:txBody>
          <a:bodyPr/>
          <a:lstStyle/>
          <a:p>
            <a:r>
              <a:rPr lang="en-GB" b="1" u="sng" dirty="0"/>
              <a:t>Overview of related Online Topics</a:t>
            </a:r>
          </a:p>
        </p:txBody>
      </p:sp>
      <p:pic>
        <p:nvPicPr>
          <p:cNvPr id="3" name="Picture 2" descr="Graphical user interface, text, email&#10;&#10;Description automatically generated with medium confidence">
            <a:extLst>
              <a:ext uri="{FF2B5EF4-FFF2-40B4-BE49-F238E27FC236}">
                <a16:creationId xmlns:a16="http://schemas.microsoft.com/office/drawing/2014/main" id="{96731562-5438-621E-3E94-E0733E985107}"/>
              </a:ext>
            </a:extLst>
          </p:cNvPr>
          <p:cNvPicPr>
            <a:picLocks noChangeAspect="1"/>
          </p:cNvPicPr>
          <p:nvPr/>
        </p:nvPicPr>
        <p:blipFill>
          <a:blip r:embed="rId2"/>
          <a:stretch>
            <a:fillRect/>
          </a:stretch>
        </p:blipFill>
        <p:spPr>
          <a:xfrm>
            <a:off x="100170" y="945648"/>
            <a:ext cx="5419599" cy="2777544"/>
          </a:xfrm>
          <a:prstGeom prst="rect">
            <a:avLst/>
          </a:prstGeom>
        </p:spPr>
      </p:pic>
      <p:pic>
        <p:nvPicPr>
          <p:cNvPr id="4" name="Picture 3" descr="Table&#10;&#10;Description automatically generated">
            <a:extLst>
              <a:ext uri="{FF2B5EF4-FFF2-40B4-BE49-F238E27FC236}">
                <a16:creationId xmlns:a16="http://schemas.microsoft.com/office/drawing/2014/main" id="{1E983D4B-4D16-1639-22C7-9422C9F770B1}"/>
              </a:ext>
            </a:extLst>
          </p:cNvPr>
          <p:cNvPicPr>
            <a:picLocks noChangeAspect="1"/>
          </p:cNvPicPr>
          <p:nvPr/>
        </p:nvPicPr>
        <p:blipFill>
          <a:blip r:embed="rId3"/>
          <a:stretch>
            <a:fillRect/>
          </a:stretch>
        </p:blipFill>
        <p:spPr>
          <a:xfrm>
            <a:off x="3244054" y="2000907"/>
            <a:ext cx="4764777" cy="4502713"/>
          </a:xfrm>
          <a:prstGeom prst="rect">
            <a:avLst/>
          </a:prstGeom>
        </p:spPr>
      </p:pic>
      <p:pic>
        <p:nvPicPr>
          <p:cNvPr id="5" name="Picture 4" descr="Text&#10;&#10;Description automatically generated with low confidence">
            <a:extLst>
              <a:ext uri="{FF2B5EF4-FFF2-40B4-BE49-F238E27FC236}">
                <a16:creationId xmlns:a16="http://schemas.microsoft.com/office/drawing/2014/main" id="{24D0CA36-A310-A037-45E9-E97120F66557}"/>
              </a:ext>
            </a:extLst>
          </p:cNvPr>
          <p:cNvPicPr>
            <a:picLocks noChangeAspect="1"/>
          </p:cNvPicPr>
          <p:nvPr/>
        </p:nvPicPr>
        <p:blipFill>
          <a:blip r:embed="rId4"/>
          <a:stretch>
            <a:fillRect/>
          </a:stretch>
        </p:blipFill>
        <p:spPr>
          <a:xfrm>
            <a:off x="7382463" y="3311299"/>
            <a:ext cx="4615903" cy="3450387"/>
          </a:xfrm>
          <a:prstGeom prst="rect">
            <a:avLst/>
          </a:prstGeom>
        </p:spPr>
      </p:pic>
      <p:sp>
        <p:nvSpPr>
          <p:cNvPr id="6" name="Content Placeholder 2">
            <a:extLst>
              <a:ext uri="{FF2B5EF4-FFF2-40B4-BE49-F238E27FC236}">
                <a16:creationId xmlns:a16="http://schemas.microsoft.com/office/drawing/2014/main" id="{D1F2C32C-6EFC-11A0-3999-73C60F02B3E4}"/>
              </a:ext>
            </a:extLst>
          </p:cNvPr>
          <p:cNvSpPr txBox="1">
            <a:spLocks/>
          </p:cNvSpPr>
          <p:nvPr/>
        </p:nvSpPr>
        <p:spPr>
          <a:xfrm>
            <a:off x="8139809" y="945648"/>
            <a:ext cx="3727578" cy="210758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300"/>
              </a:spcBef>
            </a:pPr>
            <a:r>
              <a:rPr lang="en-GB" sz="1600" dirty="0"/>
              <a:t>In case you are not familiar with using research databases, the online lesson</a:t>
            </a:r>
            <a:r>
              <a:rPr lang="en-US" sz="1600" dirty="0"/>
              <a:t> ‘</a:t>
            </a:r>
            <a:r>
              <a:rPr lang="en-US" sz="1600" b="1" dirty="0"/>
              <a:t>Unit 1 Topic 1: Finding and using information</a:t>
            </a:r>
            <a:r>
              <a:rPr lang="en-US" sz="1600" dirty="0"/>
              <a:t>’, </a:t>
            </a:r>
            <a:r>
              <a:rPr lang="en-GB" sz="1600" dirty="0"/>
              <a:t>will show you how to select appropriate databases and how to search for resources using </a:t>
            </a:r>
            <a:r>
              <a:rPr lang="en-GB" sz="1600" dirty="0" err="1"/>
              <a:t>Jstor</a:t>
            </a:r>
            <a:r>
              <a:rPr lang="en-GB" sz="1600" dirty="0"/>
              <a:t> and Google Scholar databases.</a:t>
            </a:r>
          </a:p>
        </p:txBody>
      </p:sp>
    </p:spTree>
    <p:extLst>
      <p:ext uri="{BB962C8B-B14F-4D97-AF65-F5344CB8AC3E}">
        <p14:creationId xmlns:p14="http://schemas.microsoft.com/office/powerpoint/2010/main" val="185341889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D28B8D-C1C5-4905-9AC6-2D657D2475F1}"/>
              </a:ext>
            </a:extLst>
          </p:cNvPr>
          <p:cNvSpPr txBox="1"/>
          <p:nvPr/>
        </p:nvSpPr>
        <p:spPr>
          <a:xfrm>
            <a:off x="246488" y="238888"/>
            <a:ext cx="8548386" cy="1282459"/>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5400" b="1" u="sng" kern="1200" dirty="0">
                <a:solidFill>
                  <a:schemeClr val="tx1"/>
                </a:solidFill>
                <a:latin typeface="+mj-lt"/>
                <a:ea typeface="+mj-ea"/>
                <a:cs typeface="+mj-cs"/>
              </a:rPr>
              <a:t>Activity:</a:t>
            </a:r>
            <a:r>
              <a:rPr lang="en-US" sz="5400" b="1" kern="1200" dirty="0">
                <a:solidFill>
                  <a:schemeClr val="tx1"/>
                </a:solidFill>
                <a:latin typeface="+mj-lt"/>
                <a:ea typeface="+mj-ea"/>
                <a:cs typeface="+mj-cs"/>
              </a:rPr>
              <a:t> Assignment 1: Task 1a</a:t>
            </a:r>
            <a:endParaRPr kumimoji="0" lang="en-US" sz="5400" b="1" i="0" strike="noStrike" kern="1200" cap="none" spc="0" normalizeH="0" baseline="0" noProof="0" dirty="0">
              <a:ln>
                <a:noFill/>
              </a:ln>
              <a:solidFill>
                <a:schemeClr val="tx1"/>
              </a:solidFill>
              <a:effectLst/>
              <a:uLnTx/>
              <a:uFillTx/>
              <a:latin typeface="+mj-lt"/>
              <a:ea typeface="+mj-ea"/>
              <a:cs typeface="+mj-cs"/>
            </a:endParaRP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45748" y="1462253"/>
            <a:ext cx="9914869" cy="4790266"/>
          </a:xfrm>
          <a:prstGeom prst="rect">
            <a:avLst/>
          </a:prstGeom>
          <a:ln w="19050">
            <a:solidFill>
              <a:schemeClr val="tx1"/>
            </a:solidFill>
            <a:prstDash val="dash"/>
          </a:ln>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lvl="0" fontAlgn="auto">
              <a:spcBef>
                <a:spcPts val="1000"/>
              </a:spcBef>
              <a:spcAft>
                <a:spcPts val="0"/>
              </a:spcAft>
              <a:buClrTx/>
              <a:buSzTx/>
              <a:tabLst/>
              <a:defRPr/>
            </a:pPr>
            <a:r>
              <a:rPr kumimoji="0" lang="en-US" sz="2800" b="1" i="0" u="none" strike="noStrike" cap="none" spc="0" normalizeH="0" baseline="0" noProof="0" dirty="0">
                <a:ln>
                  <a:noFill/>
                </a:ln>
                <a:effectLst/>
                <a:uLnTx/>
                <a:uFillTx/>
              </a:rPr>
              <a:t>Task 1a: </a:t>
            </a:r>
            <a:r>
              <a:rPr lang="en-US" sz="2800" b="1" dirty="0"/>
              <a:t>IEEE Referencing and Academic &amp; Employability skills</a:t>
            </a:r>
          </a:p>
          <a:p>
            <a:pPr marL="342900" marR="0" lvl="0" indent="-342900" fontAlgn="auto">
              <a:spcBef>
                <a:spcPts val="1000"/>
              </a:spcBef>
              <a:spcAft>
                <a:spcPts val="0"/>
              </a:spcAft>
              <a:buClrTx/>
              <a:buSzTx/>
              <a:buFont typeface="Arial" panose="020B0604020202020204" pitchFamily="34" charset="0"/>
              <a:buChar char="•"/>
              <a:tabLst/>
              <a:defRPr/>
            </a:pPr>
            <a:r>
              <a:rPr lang="en-US" sz="2800" b="1" dirty="0">
                <a:solidFill>
                  <a:srgbClr val="FFFF00"/>
                </a:solidFill>
                <a:highlight>
                  <a:srgbClr val="FFFF00"/>
                </a:highlight>
              </a:rPr>
              <a:t>.</a:t>
            </a:r>
            <a:r>
              <a:rPr lang="en-US" sz="2800" b="1" dirty="0">
                <a:solidFill>
                  <a:schemeClr val="bg1"/>
                </a:solidFill>
                <a:highlight>
                  <a:srgbClr val="FFFF00"/>
                </a:highlight>
              </a:rPr>
              <a:t>Produce a written summary on essential skills for study and employment</a:t>
            </a:r>
            <a:r>
              <a:rPr lang="en-US" sz="2800" dirty="0">
                <a:solidFill>
                  <a:schemeClr val="bg1"/>
                </a:solidFill>
                <a:highlight>
                  <a:srgbClr val="FFFF00"/>
                </a:highlight>
              </a:rPr>
              <a:t>.</a:t>
            </a:r>
          </a:p>
          <a:p>
            <a:pPr marL="342900" indent="-342900">
              <a:spcBef>
                <a:spcPts val="300"/>
              </a:spcBef>
              <a:buFont typeface="Arial" panose="020B0604020202020204" pitchFamily="34" charset="0"/>
              <a:buChar char="•"/>
            </a:pPr>
            <a:r>
              <a:rPr lang="en-US" sz="2800" dirty="0"/>
              <a:t> </a:t>
            </a:r>
            <a:r>
              <a:rPr lang="en-US" sz="2400" dirty="0"/>
              <a:t>The summary should include how the development of such skills will support you in University and in your chosen career after you graduate.</a:t>
            </a:r>
          </a:p>
          <a:p>
            <a:pPr marL="342900" indent="-342900">
              <a:spcBef>
                <a:spcPts val="300"/>
              </a:spcBef>
              <a:buFont typeface="Arial" panose="020B0604020202020204" pitchFamily="34" charset="0"/>
              <a:buChar char="•"/>
            </a:pPr>
            <a:r>
              <a:rPr lang="en-US" sz="2400" b="1" dirty="0">
                <a:solidFill>
                  <a:srgbClr val="92D050"/>
                </a:solidFill>
                <a:highlight>
                  <a:srgbClr val="FFFF00"/>
                </a:highlight>
              </a:rPr>
              <a:t>.</a:t>
            </a:r>
            <a:r>
              <a:rPr lang="en-US" sz="2600" b="1" dirty="0">
                <a:solidFill>
                  <a:schemeClr val="bg1"/>
                </a:solidFill>
                <a:highlight>
                  <a:srgbClr val="FFFF00"/>
                </a:highlight>
              </a:rPr>
              <a:t>Include citations and a list of references</a:t>
            </a:r>
            <a:r>
              <a:rPr lang="en-US" sz="2600" b="1" dirty="0">
                <a:solidFill>
                  <a:schemeClr val="bg1"/>
                </a:solidFill>
              </a:rPr>
              <a:t> </a:t>
            </a:r>
            <a:r>
              <a:rPr lang="en-US" sz="2400" dirty="0"/>
              <a:t>at the end. Approx. 4/5 sources using the IEEE referencing standard (</a:t>
            </a:r>
            <a:r>
              <a:rPr lang="en-US" sz="2400" dirty="0">
                <a:hlinkClick r:id="rId2"/>
              </a:rPr>
              <a:t>UWTSD IEEE Ref. handbook</a:t>
            </a:r>
            <a:r>
              <a:rPr lang="en-US" sz="2400" dirty="0"/>
              <a:t>). Include a variety of sources e.g. online article, </a:t>
            </a:r>
            <a:r>
              <a:rPr lang="en-US" sz="2400" dirty="0" err="1"/>
              <a:t>ebook</a:t>
            </a:r>
            <a:r>
              <a:rPr lang="en-US" sz="2400" dirty="0"/>
              <a:t>, Conference/journal article (Available via the Library online search facility).</a:t>
            </a:r>
          </a:p>
          <a:p>
            <a:pPr marL="800100" lvl="1" indent="-228600">
              <a:spcBef>
                <a:spcPts val="300"/>
              </a:spcBef>
              <a:buFont typeface="Arial" panose="020B0604020202020204" pitchFamily="34" charset="0"/>
              <a:buChar char="•"/>
            </a:pPr>
            <a:r>
              <a:rPr lang="en-US" sz="2400" dirty="0"/>
              <a:t>You can insert the </a:t>
            </a:r>
            <a:r>
              <a:rPr kumimoji="0" lang="en-US" sz="2400" b="0" i="0" u="none" strike="noStrike" cap="none" spc="0" normalizeH="0" baseline="0" noProof="0" dirty="0">
                <a:ln>
                  <a:noFill/>
                </a:ln>
                <a:effectLst/>
                <a:uLnTx/>
                <a:uFillTx/>
              </a:rPr>
              <a:t>citations and referencing list manually or using MS Word for now.</a:t>
            </a:r>
            <a:endParaRPr lang="en-US" sz="2400" dirty="0"/>
          </a:p>
          <a:p>
            <a:pPr marL="342900" indent="-228600">
              <a:spcBef>
                <a:spcPts val="300"/>
              </a:spcBef>
              <a:buFont typeface="Arial" panose="020B0604020202020204" pitchFamily="34" charset="0"/>
              <a:buChar char="•"/>
            </a:pPr>
            <a:r>
              <a:rPr lang="en-US" sz="2400" dirty="0">
                <a:solidFill>
                  <a:srgbClr val="FFFF00"/>
                </a:solidFill>
                <a:highlight>
                  <a:srgbClr val="FFFF00"/>
                </a:highlight>
              </a:rPr>
              <a:t>.</a:t>
            </a:r>
            <a:r>
              <a:rPr lang="en-US" sz="2600" b="1" dirty="0">
                <a:solidFill>
                  <a:schemeClr val="bg1"/>
                </a:solidFill>
                <a:highlight>
                  <a:srgbClr val="FFFF00"/>
                </a:highlight>
              </a:rPr>
              <a:t>Approx. 250 words, with some supporting images.</a:t>
            </a:r>
            <a:endParaRPr lang="en-US" sz="2600" b="1" dirty="0">
              <a:highlight>
                <a:srgbClr val="FFFF00"/>
              </a:highlight>
            </a:endParaRPr>
          </a:p>
          <a:p>
            <a:pPr>
              <a:spcBef>
                <a:spcPts val="300"/>
              </a:spcBef>
            </a:pPr>
            <a:r>
              <a:rPr lang="en-US" sz="2400" dirty="0"/>
              <a:t>Note: Save your answer in your cloud storage space. After you create your e-portfolio in task 4, include your answer to Task 1 in your e-portfolio.</a:t>
            </a:r>
            <a:endParaRPr lang="en-US" sz="2400" b="1" dirty="0"/>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36E65EC7-877F-BD79-9672-CF60D1614CBB}"/>
              </a:ext>
            </a:extLst>
          </p:cNvPr>
          <p:cNvGrpSpPr/>
          <p:nvPr/>
        </p:nvGrpSpPr>
        <p:grpSpPr>
          <a:xfrm>
            <a:off x="10359877" y="1669890"/>
            <a:ext cx="1632248" cy="3518215"/>
            <a:chOff x="9974229" y="1521347"/>
            <a:chExt cx="1632248" cy="3518215"/>
          </a:xfrm>
        </p:grpSpPr>
        <p:pic>
          <p:nvPicPr>
            <p:cNvPr id="6" name="Graphic 5" descr="Books with solid fill">
              <a:extLst>
                <a:ext uri="{FF2B5EF4-FFF2-40B4-BE49-F238E27FC236}">
                  <a16:creationId xmlns:a16="http://schemas.microsoft.com/office/drawing/2014/main" id="{DB13DEF4-FA4B-49FD-C651-1FB7522545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78218" y="2541942"/>
              <a:ext cx="1424269" cy="1337048"/>
            </a:xfrm>
            <a:prstGeom prst="rect">
              <a:avLst/>
            </a:prstGeom>
          </p:spPr>
        </p:pic>
        <p:pic>
          <p:nvPicPr>
            <p:cNvPr id="8" name="Graphic 7" descr="Document with solid fill">
              <a:extLst>
                <a:ext uri="{FF2B5EF4-FFF2-40B4-BE49-F238E27FC236}">
                  <a16:creationId xmlns:a16="http://schemas.microsoft.com/office/drawing/2014/main" id="{7FDA8C9A-B05E-9FB3-DBB6-475C4735C4C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82884" y="3609274"/>
              <a:ext cx="1523592" cy="1430288"/>
            </a:xfrm>
            <a:prstGeom prst="rect">
              <a:avLst/>
            </a:prstGeom>
          </p:spPr>
        </p:pic>
        <p:pic>
          <p:nvPicPr>
            <p:cNvPr id="9" name="Graphic 8" descr="Internet outline">
              <a:extLst>
                <a:ext uri="{FF2B5EF4-FFF2-40B4-BE49-F238E27FC236}">
                  <a16:creationId xmlns:a16="http://schemas.microsoft.com/office/drawing/2014/main" id="{3E4C10CC-CBEC-7F02-8A4B-4FBBCB74EC1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74229" y="1521347"/>
              <a:ext cx="1632248" cy="1532289"/>
            </a:xfrm>
            <a:prstGeom prst="rect">
              <a:avLst/>
            </a:prstGeom>
          </p:spPr>
        </p:pic>
      </p:grpSp>
    </p:spTree>
    <p:extLst>
      <p:ext uri="{BB962C8B-B14F-4D97-AF65-F5344CB8AC3E}">
        <p14:creationId xmlns:p14="http://schemas.microsoft.com/office/powerpoint/2010/main" val="29008133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478024"/>
            <a:ext cx="9784080" cy="980073"/>
          </a:xfrm>
          <a:ln>
            <a:solidFill>
              <a:schemeClr val="tx1"/>
            </a:solidFill>
          </a:ln>
        </p:spPr>
        <p:txBody>
          <a:bodyPr>
            <a:normAutofit/>
          </a:bodyPr>
          <a:lstStyle/>
          <a:p>
            <a:r>
              <a:rPr lang="en-GB" sz="5400" dirty="0"/>
              <a:t>Show: Assignment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3600" dirty="0">
                <a:solidFill>
                  <a:schemeClr val="bg1"/>
                </a:solidFill>
                <a:effectLst/>
                <a:highlight>
                  <a:srgbClr val="FFFF00"/>
                </a:highlight>
                <a:latin typeface="+mn-lt"/>
                <a:ea typeface="Times New Roman" panose="02020603050405020304" pitchFamily="18" charset="0"/>
              </a:rPr>
              <a:t>Tutor note:</a:t>
            </a:r>
            <a:r>
              <a:rPr lang="en-GB" sz="3600" dirty="0">
                <a:solidFill>
                  <a:schemeClr val="bg1"/>
                </a:solidFill>
                <a:effectLst/>
                <a:latin typeface="+mn-lt"/>
                <a:ea typeface="Times New Roman" panose="02020603050405020304" pitchFamily="18" charset="0"/>
              </a:rPr>
              <a:t> </a:t>
            </a:r>
            <a:r>
              <a:rPr lang="en-GB" sz="3600" dirty="0">
                <a:effectLst/>
                <a:latin typeface="+mn-lt"/>
                <a:ea typeface="Times New Roman" panose="02020603050405020304" pitchFamily="18" charset="0"/>
              </a:rPr>
              <a:t>Show 1/2 </a:t>
            </a:r>
            <a:r>
              <a:rPr lang="en-GB" sz="3600" dirty="0">
                <a:ea typeface="Times New Roman" panose="02020603050405020304" pitchFamily="18" charset="0"/>
              </a:rPr>
              <a:t>t</a:t>
            </a:r>
            <a:r>
              <a:rPr lang="en-GB" sz="3600" dirty="0">
                <a:effectLst/>
                <a:latin typeface="+mn-lt"/>
                <a:ea typeface="Times New Roman" panose="02020603050405020304" pitchFamily="18" charset="0"/>
              </a:rPr>
              <a:t>ask answer examples from previous submissions.</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748361" y="160449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930133" y="2169059"/>
            <a:ext cx="4845237" cy="2893620"/>
          </a:xfrm>
        </p:spPr>
        <p:txBody>
          <a:bodyPr vert="horz" lIns="91440" tIns="45720" rIns="91440" bIns="45720" rtlCol="0" anchor="t">
            <a:normAutofit/>
          </a:bodyPr>
          <a:lstStyle/>
          <a:p>
            <a:pPr marL="57150" indent="-228600">
              <a:buFont typeface="Arial" panose="020B0604020202020204" pitchFamily="34" charset="0"/>
              <a:buChar char="•"/>
            </a:pPr>
            <a:r>
              <a:rPr lang="en-US" sz="2800" dirty="0"/>
              <a:t>THE KEY TO SUCCESS FOR THIS MODULE IS TO MAKE </a:t>
            </a:r>
            <a:r>
              <a:rPr lang="en-US" sz="2800" b="1" dirty="0"/>
              <a:t>WEEKLY PROGRESS. </a:t>
            </a:r>
          </a:p>
          <a:p>
            <a:pPr marL="57150" indent="-228600">
              <a:buFont typeface="Arial" panose="020B0604020202020204" pitchFamily="34" charset="0"/>
              <a:buChar char="•"/>
            </a:pPr>
            <a:r>
              <a:rPr lang="en-US" sz="2800" dirty="0"/>
              <a:t>Don’t leave it until the end.</a:t>
            </a:r>
          </a:p>
        </p:txBody>
      </p:sp>
    </p:spTree>
    <p:extLst>
      <p:ext uri="{BB962C8B-B14F-4D97-AF65-F5344CB8AC3E}">
        <p14:creationId xmlns:p14="http://schemas.microsoft.com/office/powerpoint/2010/main" val="40511111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54365" y="212304"/>
            <a:ext cx="10515600" cy="1325563"/>
          </a:xfrm>
        </p:spPr>
        <p:txBody>
          <a:bodyPr/>
          <a:lstStyle/>
          <a:p>
            <a:r>
              <a:rPr lang="en-GB" b="1" u="sng" dirty="0"/>
              <a:t>Learning Time allocation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54365" y="1585082"/>
            <a:ext cx="9784080" cy="3321040"/>
          </a:xfrm>
        </p:spPr>
        <p:txBody>
          <a:bodyPr/>
          <a:lstStyle/>
          <a:p>
            <a:pPr marL="0" indent="0">
              <a:buNone/>
            </a:pPr>
            <a:r>
              <a:rPr lang="en-US" sz="2800" dirty="0">
                <a:effectLst/>
                <a:latin typeface="+mn-lt"/>
                <a:ea typeface="Calibri" panose="020F0502020204030204" pitchFamily="34" charset="0"/>
                <a:cs typeface="Times New Roman" panose="02020603050405020304" pitchFamily="18" charset="0"/>
              </a:rPr>
              <a:t>The study time for the module is divided as follows:</a:t>
            </a:r>
            <a:endParaRPr lang="en-GB" sz="2800" dirty="0">
              <a:effectLst/>
              <a:latin typeface="+mn-lt"/>
              <a:ea typeface="Calibri" panose="020F0502020204030204" pitchFamily="34" charset="0"/>
              <a:cs typeface="Times New Roman" panose="02020603050405020304" pitchFamily="18" charset="0"/>
            </a:endParaRPr>
          </a:p>
          <a:p>
            <a:pPr marL="0" indent="0">
              <a:buNone/>
            </a:pPr>
            <a:endParaRPr lang="en-GB" dirty="0"/>
          </a:p>
        </p:txBody>
      </p:sp>
      <p:graphicFrame>
        <p:nvGraphicFramePr>
          <p:cNvPr id="4" name="Table 3">
            <a:extLst>
              <a:ext uri="{FF2B5EF4-FFF2-40B4-BE49-F238E27FC236}">
                <a16:creationId xmlns:a16="http://schemas.microsoft.com/office/drawing/2014/main" id="{C7517B3A-0E5A-4720-8738-D20CCAFD7FB4}"/>
              </a:ext>
            </a:extLst>
          </p:cNvPr>
          <p:cNvGraphicFramePr>
            <a:graphicFrameLocks noGrp="1"/>
          </p:cNvGraphicFramePr>
          <p:nvPr>
            <p:extLst>
              <p:ext uri="{D42A27DB-BD31-4B8C-83A1-F6EECF244321}">
                <p14:modId xmlns:p14="http://schemas.microsoft.com/office/powerpoint/2010/main" val="3581979513"/>
              </p:ext>
            </p:extLst>
          </p:nvPr>
        </p:nvGraphicFramePr>
        <p:xfrm>
          <a:off x="1798464" y="2171282"/>
          <a:ext cx="7618396" cy="3026835"/>
        </p:xfrm>
        <a:graphic>
          <a:graphicData uri="http://schemas.openxmlformats.org/drawingml/2006/table">
            <a:tbl>
              <a:tblPr firstRow="1" firstCol="1" bandRow="1"/>
              <a:tblGrid>
                <a:gridCol w="4524112">
                  <a:extLst>
                    <a:ext uri="{9D8B030D-6E8A-4147-A177-3AD203B41FA5}">
                      <a16:colId xmlns:a16="http://schemas.microsoft.com/office/drawing/2014/main" val="3087589907"/>
                    </a:ext>
                  </a:extLst>
                </a:gridCol>
                <a:gridCol w="3094284">
                  <a:extLst>
                    <a:ext uri="{9D8B030D-6E8A-4147-A177-3AD203B41FA5}">
                      <a16:colId xmlns:a16="http://schemas.microsoft.com/office/drawing/2014/main" val="3077528313"/>
                    </a:ext>
                  </a:extLst>
                </a:gridCol>
              </a:tblGrid>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7116647"/>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24%</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71300"/>
                  </a:ext>
                </a:extLst>
              </a:tr>
              <a:tr h="605367">
                <a:tc>
                  <a:txBody>
                    <a:bodyPr/>
                    <a:lstStyle/>
                    <a:p>
                      <a:pP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Independent learning</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76%</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9671109"/>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761568"/>
                  </a:ext>
                </a:extLst>
              </a:tr>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TOTAL</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3041317"/>
                  </a:ext>
                </a:extLst>
              </a:tr>
            </a:tbl>
          </a:graphicData>
        </a:graphic>
      </p:graphicFrame>
      <p:sp>
        <p:nvSpPr>
          <p:cNvPr id="5" name="TextBox 4">
            <a:extLst>
              <a:ext uri="{FF2B5EF4-FFF2-40B4-BE49-F238E27FC236}">
                <a16:creationId xmlns:a16="http://schemas.microsoft.com/office/drawing/2014/main" id="{88C0C213-76DB-CD60-3B39-5743F64B6F85}"/>
              </a:ext>
            </a:extLst>
          </p:cNvPr>
          <p:cNvSpPr txBox="1"/>
          <p:nvPr/>
        </p:nvSpPr>
        <p:spPr>
          <a:xfrm>
            <a:off x="366366" y="5292546"/>
            <a:ext cx="1098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Corbel" panose="020B0503020204020204"/>
                <a:ea typeface="+mn-ea"/>
                <a:cs typeface="+mn-cs"/>
              </a:rPr>
              <a:t>There will be some time in the tutorials for you to work on an Activity related to the Assignment. But you will need to schedule some additional time in your diary to work independently to research learn and complete the weekly activity.</a:t>
            </a:r>
          </a:p>
        </p:txBody>
      </p:sp>
    </p:spTree>
    <p:extLst>
      <p:ext uri="{BB962C8B-B14F-4D97-AF65-F5344CB8AC3E}">
        <p14:creationId xmlns:p14="http://schemas.microsoft.com/office/powerpoint/2010/main" val="23076673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p:txBody>
          <a:bodyPr>
            <a:normAutofit/>
          </a:bodyPr>
          <a:lstStyle/>
          <a:p>
            <a:r>
              <a:rPr lang="en-GB" sz="5400" b="1" u="sng"/>
              <a:t>Study Support</a:t>
            </a:r>
            <a:endParaRPr lang="en-GB" sz="5400" b="1" u="sng" dirty="0"/>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p:txBody>
          <a:bodyPr>
            <a:normAutofit lnSpcReduction="10000"/>
          </a:bodyPr>
          <a:lstStyle/>
          <a:p>
            <a:r>
              <a:rPr lang="en-GB" dirty="0"/>
              <a:t>In case needed at any point. Additional study support is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resources: </a:t>
            </a:r>
            <a:r>
              <a:rPr lang="en-US" dirty="0">
                <a:hlinkClick r:id="rId2"/>
              </a:rPr>
              <a:t>Student Essentials | University of Wales Trinity Saint David (uwtsd.ac.uk)</a:t>
            </a:r>
            <a:endParaRPr lang="en-GB" dirty="0"/>
          </a:p>
          <a:p>
            <a:r>
              <a:rPr lang="en-GB" dirty="0"/>
              <a:t>Library, learning and research sources and resources for Computing students: </a:t>
            </a:r>
            <a:r>
              <a:rPr lang="en-US" dirty="0">
                <a:hlinkClick r:id="rId3"/>
              </a:rPr>
              <a:t>Applied Computing | University of Wales Trinity Saint David (uwtsd.ac.uk)</a:t>
            </a:r>
            <a:endParaRPr lang="en-GB" dirty="0"/>
          </a:p>
          <a:p>
            <a:r>
              <a:rPr lang="en-GB" dirty="0"/>
              <a:t>1-2-1 Study skill support: </a:t>
            </a:r>
            <a:r>
              <a:rPr lang="en-GB" dirty="0">
                <a:hlinkClick r:id="rId4"/>
              </a:rPr>
              <a:t>https://www.uwtsd.ac.uk/study-skills/</a:t>
            </a:r>
            <a:r>
              <a:rPr lang="en-GB" dirty="0"/>
              <a:t>. </a:t>
            </a:r>
          </a:p>
        </p:txBody>
      </p:sp>
      <p:cxnSp>
        <p:nvCxnSpPr>
          <p:cNvPr id="4" name="Straight Connector 3">
            <a:extLst>
              <a:ext uri="{FF2B5EF4-FFF2-40B4-BE49-F238E27FC236}">
                <a16:creationId xmlns:a16="http://schemas.microsoft.com/office/drawing/2014/main" id="{000E9AC2-2009-4A68-B53E-9204F03D72D7}"/>
              </a:ext>
            </a:extLst>
          </p:cNvPr>
          <p:cNvCxnSpPr/>
          <p:nvPr/>
        </p:nvCxnSpPr>
        <p:spPr>
          <a:xfrm>
            <a:off x="697043" y="476556"/>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8616192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DA34F1-1766-CC95-6C11-586D2B651EE8}"/>
              </a:ext>
            </a:extLst>
          </p:cNvPr>
          <p:cNvSpPr>
            <a:spLocks noGrp="1"/>
          </p:cNvSpPr>
          <p:nvPr>
            <p:ph idx="1"/>
          </p:nvPr>
        </p:nvSpPr>
        <p:spPr>
          <a:xfrm>
            <a:off x="4447308" y="591344"/>
            <a:ext cx="6906491" cy="5585619"/>
          </a:xfrm>
        </p:spPr>
        <p:txBody>
          <a:bodyPr anchor="ctr">
            <a:normAutofit/>
          </a:bodyPr>
          <a:lstStyle/>
          <a:p>
            <a:r>
              <a:rPr lang="en-GB" dirty="0"/>
              <a:t>Download.</a:t>
            </a:r>
          </a:p>
        </p:txBody>
      </p:sp>
    </p:spTree>
    <p:extLst>
      <p:ext uri="{BB962C8B-B14F-4D97-AF65-F5344CB8AC3E}">
        <p14:creationId xmlns:p14="http://schemas.microsoft.com/office/powerpoint/2010/main" val="254600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944275" y="2173287"/>
            <a:ext cx="3199358" cy="3222497"/>
          </a:xfrm>
          <a:prstGeom prst="rect">
            <a:avLst/>
          </a:prstGeom>
        </p:spPr>
        <p:txBody>
          <a:bodyPr vert="horz" lIns="91440" tIns="45720" rIns="91440" bIns="45720" rtlCol="0" anchor="ctr">
            <a:normAutofit/>
          </a:bodyPr>
          <a:lstStyle/>
          <a:p>
            <a:pPr>
              <a:lnSpc>
                <a:spcPct val="90000"/>
              </a:lnSpc>
              <a:spcAft>
                <a:spcPts val="600"/>
              </a:spcAft>
            </a:pPr>
            <a:r>
              <a:rPr lang="en-US" sz="28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97629" y="4432645"/>
            <a:ext cx="11210925" cy="744836"/>
          </a:xfrm>
        </p:spPr>
        <p:txBody>
          <a:bodyPr vert="horz" lIns="91440" tIns="45720" rIns="91440" bIns="45720" rtlCol="0" anchor="ctr">
            <a:noAutofit/>
          </a:bodyPr>
          <a:lstStyle/>
          <a:p>
            <a:pPr algn="ctr"/>
            <a:r>
              <a:rPr lang="en-US" sz="2400" dirty="0">
                <a:solidFill>
                  <a:schemeClr val="bg1"/>
                </a:solidFill>
              </a:rPr>
              <a:t>If time: Student Social. </a:t>
            </a:r>
            <a:br>
              <a:rPr lang="en-US" sz="2400" dirty="0">
                <a:solidFill>
                  <a:schemeClr val="bg1"/>
                </a:solidFill>
              </a:rPr>
            </a:br>
            <a:r>
              <a:rPr lang="en-US" sz="2400" dirty="0">
                <a:solidFill>
                  <a:schemeClr val="bg1"/>
                </a:solidFill>
              </a:rPr>
              <a:t>(Chat &amp; Support each other)</a:t>
            </a:r>
          </a:p>
        </p:txBody>
      </p:sp>
    </p:spTree>
    <p:extLst>
      <p:ext uri="{BB962C8B-B14F-4D97-AF65-F5344CB8AC3E}">
        <p14:creationId xmlns:p14="http://schemas.microsoft.com/office/powerpoint/2010/main" val="5950060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3524-AC7D-BA8F-E163-300B73881A17}"/>
              </a:ext>
            </a:extLst>
          </p:cNvPr>
          <p:cNvSpPr>
            <a:spLocks noGrp="1"/>
          </p:cNvSpPr>
          <p:nvPr>
            <p:ph type="title"/>
          </p:nvPr>
        </p:nvSpPr>
        <p:spPr/>
        <p:txBody>
          <a:bodyPr/>
          <a:lstStyle/>
          <a:p>
            <a:r>
              <a:rPr lang="en-GB" dirty="0"/>
              <a:t>Old/Archive slides</a:t>
            </a:r>
          </a:p>
        </p:txBody>
      </p:sp>
    </p:spTree>
    <p:extLst>
      <p:ext uri="{BB962C8B-B14F-4D97-AF65-F5344CB8AC3E}">
        <p14:creationId xmlns:p14="http://schemas.microsoft.com/office/powerpoint/2010/main" val="30688423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04FBC-1AE9-021C-6A12-E65D26D345C0}"/>
              </a:ext>
            </a:extLst>
          </p:cNvPr>
          <p:cNvSpPr>
            <a:spLocks noGrp="1"/>
          </p:cNvSpPr>
          <p:nvPr>
            <p:ph type="title"/>
          </p:nvPr>
        </p:nvSpPr>
        <p:spPr/>
        <p:txBody>
          <a:bodyPr/>
          <a:lstStyle/>
          <a:p>
            <a:r>
              <a:rPr lang="en-GB" dirty="0"/>
              <a:t>Bg. </a:t>
            </a:r>
            <a:r>
              <a:rPr lang="en-US" b="1" u="sng" dirty="0"/>
              <a:t>Know Your Rights: Copyright and You</a:t>
            </a:r>
            <a:endParaRPr lang="en-GB" b="1" u="sng" dirty="0"/>
          </a:p>
        </p:txBody>
      </p:sp>
      <p:sp>
        <p:nvSpPr>
          <p:cNvPr id="3" name="Content Placeholder 2">
            <a:extLst>
              <a:ext uri="{FF2B5EF4-FFF2-40B4-BE49-F238E27FC236}">
                <a16:creationId xmlns:a16="http://schemas.microsoft.com/office/drawing/2014/main" id="{DAAC778C-4B10-69C1-7CB4-3F268B6B3638}"/>
              </a:ext>
            </a:extLst>
          </p:cNvPr>
          <p:cNvSpPr>
            <a:spLocks noGrp="1"/>
          </p:cNvSpPr>
          <p:nvPr>
            <p:ph idx="1"/>
          </p:nvPr>
        </p:nvSpPr>
        <p:spPr/>
        <p:txBody>
          <a:bodyPr/>
          <a:lstStyle/>
          <a:p>
            <a:pPr algn="l"/>
            <a:r>
              <a:rPr lang="en-US" dirty="0"/>
              <a:t>Who is it aimed at? Undergraduates and Postgraduates</a:t>
            </a:r>
          </a:p>
          <a:p>
            <a:pPr algn="l"/>
            <a:r>
              <a:rPr lang="en-US" dirty="0"/>
              <a:t>Duration: 1 hour</a:t>
            </a:r>
          </a:p>
          <a:p>
            <a:pPr algn="l"/>
            <a:r>
              <a:rPr lang="en-US" dirty="0"/>
              <a:t>The aim of this session is to introduce students to their responsibility towards Copyright and its application, to discuss how to stay within the guidelines, and to explore how the law protects creators and their copyrighted material.</a:t>
            </a:r>
          </a:p>
          <a:p>
            <a:pPr algn="l"/>
            <a:r>
              <a:rPr lang="en-US" dirty="0"/>
              <a:t>To access the session </a:t>
            </a:r>
            <a:r>
              <a:rPr lang="en-US" dirty="0">
                <a:hlinkClick r:id="rId2"/>
              </a:rPr>
              <a:t>click-here</a:t>
            </a:r>
            <a:r>
              <a:rPr lang="en-US" dirty="0"/>
              <a:t>.</a:t>
            </a:r>
          </a:p>
          <a:p>
            <a:endParaRPr lang="en-GB" dirty="0"/>
          </a:p>
        </p:txBody>
      </p:sp>
    </p:spTree>
    <p:extLst>
      <p:ext uri="{BB962C8B-B14F-4D97-AF65-F5344CB8AC3E}">
        <p14:creationId xmlns:p14="http://schemas.microsoft.com/office/powerpoint/2010/main" val="34610712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CD7BC-F577-457E-BDBD-C25604B5C1D4}"/>
              </a:ext>
            </a:extLst>
          </p:cNvPr>
          <p:cNvSpPr>
            <a:spLocks noGrp="1"/>
          </p:cNvSpPr>
          <p:nvPr>
            <p:ph type="title"/>
          </p:nvPr>
        </p:nvSpPr>
        <p:spPr>
          <a:xfrm>
            <a:off x="79786" y="0"/>
            <a:ext cx="7531091" cy="1330518"/>
          </a:xfrm>
        </p:spPr>
        <p:txBody>
          <a:bodyPr>
            <a:normAutofit/>
          </a:bodyPr>
          <a:lstStyle/>
          <a:p>
            <a:r>
              <a:rPr lang="en-GB" b="1" u="sng" dirty="0"/>
              <a:t>Module Flexibility &amp; Accessibility</a:t>
            </a:r>
          </a:p>
        </p:txBody>
      </p:sp>
      <p:sp>
        <p:nvSpPr>
          <p:cNvPr id="3" name="Content Placeholder 2">
            <a:extLst>
              <a:ext uri="{FF2B5EF4-FFF2-40B4-BE49-F238E27FC236}">
                <a16:creationId xmlns:a16="http://schemas.microsoft.com/office/drawing/2014/main" id="{8E8655F1-DDF3-444E-B2EE-513B9B64ECDC}"/>
              </a:ext>
            </a:extLst>
          </p:cNvPr>
          <p:cNvSpPr>
            <a:spLocks noGrp="1"/>
          </p:cNvSpPr>
          <p:nvPr>
            <p:ph idx="1"/>
          </p:nvPr>
        </p:nvSpPr>
        <p:spPr>
          <a:xfrm>
            <a:off x="203666" y="1235040"/>
            <a:ext cx="7283330" cy="4633544"/>
          </a:xfrm>
        </p:spPr>
        <p:txBody>
          <a:bodyPr>
            <a:noAutofit/>
          </a:bodyPr>
          <a:lstStyle/>
          <a:p>
            <a:pPr>
              <a:lnSpc>
                <a:spcPct val="100000"/>
              </a:lnSpc>
              <a:spcBef>
                <a:spcPts val="300"/>
              </a:spcBef>
            </a:pPr>
            <a:r>
              <a:rPr lang="en-GB" dirty="0"/>
              <a:t>The only requirement is access to a </a:t>
            </a:r>
            <a:r>
              <a:rPr lang="en-GB" dirty="0">
                <a:solidFill>
                  <a:schemeClr val="bg1"/>
                </a:solidFill>
                <a:highlight>
                  <a:srgbClr val="FFFF00"/>
                </a:highlight>
              </a:rPr>
              <a:t>computer</a:t>
            </a:r>
            <a:r>
              <a:rPr lang="en-GB" dirty="0"/>
              <a:t> and </a:t>
            </a:r>
            <a:r>
              <a:rPr lang="en-GB" dirty="0">
                <a:solidFill>
                  <a:schemeClr val="bg1"/>
                </a:solidFill>
                <a:highlight>
                  <a:srgbClr val="FFFF00"/>
                </a:highlight>
              </a:rPr>
              <a:t>headphones</a:t>
            </a:r>
            <a:r>
              <a:rPr lang="en-GB" dirty="0"/>
              <a:t>* </a:t>
            </a:r>
          </a:p>
          <a:p>
            <a:pPr lvl="1">
              <a:lnSpc>
                <a:spcPct val="100000"/>
              </a:lnSpc>
              <a:spcBef>
                <a:spcPts val="300"/>
              </a:spcBef>
            </a:pPr>
            <a:r>
              <a:rPr lang="en-GB" sz="2000" dirty="0"/>
              <a:t>* If on-campus. For H&amp;S reasons please bring your own headphones.</a:t>
            </a:r>
          </a:p>
          <a:p>
            <a:pPr>
              <a:spcBef>
                <a:spcPts val="300"/>
              </a:spcBef>
            </a:pPr>
            <a:r>
              <a:rPr lang="en-GB" dirty="0"/>
              <a:t>If accessing the module on campus please bring your own </a:t>
            </a:r>
            <a:r>
              <a:rPr lang="en-GB" b="1" dirty="0"/>
              <a:t>headphones</a:t>
            </a:r>
            <a:r>
              <a:rPr lang="en-GB" dirty="0"/>
              <a:t> with you for H&amp;S reasons. </a:t>
            </a:r>
          </a:p>
          <a:p>
            <a:pPr>
              <a:spcBef>
                <a:spcPts val="300"/>
              </a:spcBef>
            </a:pPr>
            <a:r>
              <a:rPr lang="en-GB" dirty="0"/>
              <a:t>You can use any computer on campus e.g. a PC lab (IQ205), Open access learning space, Campus Café or a Library computer.</a:t>
            </a:r>
          </a:p>
          <a:p>
            <a:pPr>
              <a:spcBef>
                <a:spcPts val="300"/>
              </a:spcBef>
            </a:pPr>
            <a:r>
              <a:rPr lang="en-GB" dirty="0"/>
              <a:t>You can use any location of your choice e.g. from home, work or café.</a:t>
            </a:r>
          </a:p>
          <a:p>
            <a:pPr>
              <a:spcBef>
                <a:spcPts val="300"/>
              </a:spcBef>
            </a:pPr>
            <a:r>
              <a:rPr lang="en-GB" dirty="0"/>
              <a:t>Quite areas work best.</a:t>
            </a:r>
          </a:p>
        </p:txBody>
      </p:sp>
      <p:pic>
        <p:nvPicPr>
          <p:cNvPr id="10" name="Picture 9" descr="A picture containing text, indoor, computer, electronics&#10;&#10;Description automatically generated">
            <a:extLst>
              <a:ext uri="{FF2B5EF4-FFF2-40B4-BE49-F238E27FC236}">
                <a16:creationId xmlns:a16="http://schemas.microsoft.com/office/drawing/2014/main" id="{F10700EC-D72B-407E-A77B-A2D7B311A211}"/>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21"/>
          <a:stretch/>
        </p:blipFill>
        <p:spPr>
          <a:xfrm>
            <a:off x="7109253" y="3022402"/>
            <a:ext cx="4846913" cy="362551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6" name="Picture 5" descr="A close-up of a headphone">
            <a:extLst>
              <a:ext uri="{FF2B5EF4-FFF2-40B4-BE49-F238E27FC236}">
                <a16:creationId xmlns:a16="http://schemas.microsoft.com/office/drawing/2014/main" id="{1FB8130E-51DA-4CBD-84EA-AFD4843542B7}"/>
              </a:ext>
              <a:ext uri="{C183D7F6-B498-43B3-948B-1728B52AA6E4}">
                <adec:decorative xmlns:adec="http://schemas.microsoft.com/office/drawing/2017/decorative" val="0"/>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4611" r="4" b="16367"/>
          <a:stretch/>
        </p:blipFill>
        <p:spPr>
          <a:xfrm>
            <a:off x="6941004" y="210082"/>
            <a:ext cx="5422232" cy="3281583"/>
          </a:xfrm>
          <a:custGeom>
            <a:avLst/>
            <a:gdLst/>
            <a:ahLst/>
            <a:cxnLst/>
            <a:rect l="l" t="t" r="r" b="b"/>
            <a:pathLst>
              <a:path w="3574654" h="1752443">
                <a:moveTo>
                  <a:pt x="8656" y="0"/>
                </a:moveTo>
                <a:lnTo>
                  <a:pt x="3574654" y="0"/>
                </a:lnTo>
                <a:lnTo>
                  <a:pt x="3574654" y="1752443"/>
                </a:lnTo>
                <a:lnTo>
                  <a:pt x="174206" y="1752443"/>
                </a:lnTo>
                <a:lnTo>
                  <a:pt x="173520" y="1742722"/>
                </a:lnTo>
                <a:cubicBezTo>
                  <a:pt x="166693" y="1740806"/>
                  <a:pt x="168850" y="1709464"/>
                  <a:pt x="158494" y="1720158"/>
                </a:cubicBezTo>
                <a:cubicBezTo>
                  <a:pt x="157707" y="1709842"/>
                  <a:pt x="161192" y="1700765"/>
                  <a:pt x="154638" y="1709133"/>
                </a:cubicBezTo>
                <a:cubicBezTo>
                  <a:pt x="154175" y="1705884"/>
                  <a:pt x="153224" y="1704360"/>
                  <a:pt x="152028" y="1703639"/>
                </a:cubicBezTo>
                <a:lnTo>
                  <a:pt x="151510" y="1703552"/>
                </a:lnTo>
                <a:lnTo>
                  <a:pt x="149939" y="1680484"/>
                </a:lnTo>
                <a:lnTo>
                  <a:pt x="148900" y="1678015"/>
                </a:lnTo>
                <a:cubicBezTo>
                  <a:pt x="148913" y="1672749"/>
                  <a:pt x="148924" y="1667484"/>
                  <a:pt x="148936" y="1662218"/>
                </a:cubicBezTo>
                <a:lnTo>
                  <a:pt x="148390" y="1654463"/>
                </a:lnTo>
                <a:lnTo>
                  <a:pt x="149402" y="1651435"/>
                </a:lnTo>
                <a:cubicBezTo>
                  <a:pt x="149846" y="1648628"/>
                  <a:pt x="149650" y="1645207"/>
                  <a:pt x="148002" y="1640413"/>
                </a:cubicBezTo>
                <a:lnTo>
                  <a:pt x="147401" y="1639463"/>
                </a:lnTo>
                <a:lnTo>
                  <a:pt x="147883" y="1629196"/>
                </a:lnTo>
                <a:cubicBezTo>
                  <a:pt x="148324" y="1625687"/>
                  <a:pt x="149076" y="1622319"/>
                  <a:pt x="150267" y="1619175"/>
                </a:cubicBezTo>
                <a:cubicBezTo>
                  <a:pt x="136723" y="1595128"/>
                  <a:pt x="139317" y="1561402"/>
                  <a:pt x="132165" y="1529881"/>
                </a:cubicBezTo>
                <a:cubicBezTo>
                  <a:pt x="133186" y="1488865"/>
                  <a:pt x="141785" y="1480519"/>
                  <a:pt x="131022" y="1453616"/>
                </a:cubicBezTo>
                <a:cubicBezTo>
                  <a:pt x="127310" y="1440813"/>
                  <a:pt x="129541" y="1421555"/>
                  <a:pt x="120754" y="1389024"/>
                </a:cubicBezTo>
                <a:cubicBezTo>
                  <a:pt x="114227" y="1358388"/>
                  <a:pt x="111705" y="1330175"/>
                  <a:pt x="105496" y="1302691"/>
                </a:cubicBezTo>
                <a:cubicBezTo>
                  <a:pt x="99430" y="1269937"/>
                  <a:pt x="99163" y="1277652"/>
                  <a:pt x="95268" y="1258284"/>
                </a:cubicBezTo>
                <a:cubicBezTo>
                  <a:pt x="93851" y="1254897"/>
                  <a:pt x="86672" y="1222305"/>
                  <a:pt x="84858" y="1219376"/>
                </a:cubicBezTo>
                <a:cubicBezTo>
                  <a:pt x="80520" y="1201736"/>
                  <a:pt x="73502" y="1179721"/>
                  <a:pt x="69245" y="1152443"/>
                </a:cubicBezTo>
                <a:cubicBezTo>
                  <a:pt x="72181" y="1130820"/>
                  <a:pt x="55102" y="1109065"/>
                  <a:pt x="59323" y="1082021"/>
                </a:cubicBezTo>
                <a:cubicBezTo>
                  <a:pt x="59933" y="1072426"/>
                  <a:pt x="56059" y="1044866"/>
                  <a:pt x="51817" y="1040962"/>
                </a:cubicBezTo>
                <a:cubicBezTo>
                  <a:pt x="50286" y="1035485"/>
                  <a:pt x="50657" y="1028293"/>
                  <a:pt x="46503" y="1027051"/>
                </a:cubicBezTo>
                <a:cubicBezTo>
                  <a:pt x="41346" y="1024363"/>
                  <a:pt x="45759" y="1001606"/>
                  <a:pt x="40736" y="1006491"/>
                </a:cubicBezTo>
                <a:cubicBezTo>
                  <a:pt x="43694" y="990397"/>
                  <a:pt x="32609" y="982630"/>
                  <a:pt x="28654" y="971512"/>
                </a:cubicBezTo>
                <a:cubicBezTo>
                  <a:pt x="30316" y="964989"/>
                  <a:pt x="28253" y="959112"/>
                  <a:pt x="25191" y="951644"/>
                </a:cubicBezTo>
                <a:lnTo>
                  <a:pt x="21142" y="941381"/>
                </a:lnTo>
                <a:cubicBezTo>
                  <a:pt x="21020" y="939810"/>
                  <a:pt x="20896" y="938238"/>
                  <a:pt x="20773" y="936667"/>
                </a:cubicBezTo>
                <a:cubicBezTo>
                  <a:pt x="19874" y="928278"/>
                  <a:pt x="16398" y="900629"/>
                  <a:pt x="15745" y="891045"/>
                </a:cubicBezTo>
                <a:lnTo>
                  <a:pt x="16852" y="879166"/>
                </a:lnTo>
                <a:cubicBezTo>
                  <a:pt x="16064" y="875445"/>
                  <a:pt x="11752" y="871879"/>
                  <a:pt x="11024" y="868721"/>
                </a:cubicBezTo>
                <a:lnTo>
                  <a:pt x="12485" y="860219"/>
                </a:lnTo>
                <a:cubicBezTo>
                  <a:pt x="8271" y="861111"/>
                  <a:pt x="11740" y="851094"/>
                  <a:pt x="11850" y="843525"/>
                </a:cubicBezTo>
                <a:cubicBezTo>
                  <a:pt x="11730" y="828022"/>
                  <a:pt x="11612" y="812518"/>
                  <a:pt x="11493" y="797015"/>
                </a:cubicBezTo>
                <a:lnTo>
                  <a:pt x="9000" y="768303"/>
                </a:lnTo>
                <a:lnTo>
                  <a:pt x="10494" y="759507"/>
                </a:lnTo>
                <a:cubicBezTo>
                  <a:pt x="10852" y="740351"/>
                  <a:pt x="4936" y="719172"/>
                  <a:pt x="9764" y="705570"/>
                </a:cubicBezTo>
                <a:cubicBezTo>
                  <a:pt x="10332" y="700041"/>
                  <a:pt x="10202" y="695038"/>
                  <a:pt x="9638" y="690388"/>
                </a:cubicBezTo>
                <a:lnTo>
                  <a:pt x="7047" y="677974"/>
                </a:lnTo>
                <a:lnTo>
                  <a:pt x="0" y="653388"/>
                </a:lnTo>
                <a:cubicBezTo>
                  <a:pt x="12182" y="652146"/>
                  <a:pt x="-4668" y="595337"/>
                  <a:pt x="6127" y="601549"/>
                </a:cubicBezTo>
                <a:cubicBezTo>
                  <a:pt x="3933" y="578838"/>
                  <a:pt x="25694" y="557816"/>
                  <a:pt x="13968" y="535919"/>
                </a:cubicBezTo>
                <a:cubicBezTo>
                  <a:pt x="14926" y="501851"/>
                  <a:pt x="11016" y="453329"/>
                  <a:pt x="11875" y="420166"/>
                </a:cubicBezTo>
                <a:cubicBezTo>
                  <a:pt x="6938" y="426282"/>
                  <a:pt x="8070" y="396529"/>
                  <a:pt x="8209" y="392858"/>
                </a:cubicBezTo>
                <a:cubicBezTo>
                  <a:pt x="10678" y="370586"/>
                  <a:pt x="9897" y="351343"/>
                  <a:pt x="13049" y="312846"/>
                </a:cubicBezTo>
                <a:cubicBezTo>
                  <a:pt x="11510" y="278783"/>
                  <a:pt x="19654" y="249172"/>
                  <a:pt x="10752" y="217790"/>
                </a:cubicBezTo>
                <a:cubicBezTo>
                  <a:pt x="12418" y="215662"/>
                  <a:pt x="13704" y="213034"/>
                  <a:pt x="14712" y="210066"/>
                </a:cubicBezTo>
                <a:lnTo>
                  <a:pt x="16900" y="200849"/>
                </a:lnTo>
                <a:lnTo>
                  <a:pt x="16484" y="199564"/>
                </a:lnTo>
                <a:cubicBezTo>
                  <a:pt x="15715" y="194009"/>
                  <a:pt x="16101" y="190699"/>
                  <a:pt x="16998" y="188389"/>
                </a:cubicBezTo>
                <a:lnTo>
                  <a:pt x="18474" y="186250"/>
                </a:lnTo>
                <a:lnTo>
                  <a:pt x="19253" y="178676"/>
                </a:lnTo>
                <a:lnTo>
                  <a:pt x="23738" y="138548"/>
                </a:lnTo>
                <a:lnTo>
                  <a:pt x="23258" y="138123"/>
                </a:lnTo>
                <a:cubicBezTo>
                  <a:pt x="22237" y="136655"/>
                  <a:pt x="21585" y="134605"/>
                  <a:pt x="21688" y="131277"/>
                </a:cubicBezTo>
                <a:cubicBezTo>
                  <a:pt x="14019" y="134681"/>
                  <a:pt x="18874" y="128568"/>
                  <a:pt x="19855" y="118460"/>
                </a:cubicBezTo>
                <a:cubicBezTo>
                  <a:pt x="8164" y="121490"/>
                  <a:pt x="15490" y="93803"/>
                  <a:pt x="9287" y="87467"/>
                </a:cubicBezTo>
                <a:cubicBezTo>
                  <a:pt x="10272" y="79974"/>
                  <a:pt x="11100" y="72101"/>
                  <a:pt x="11706" y="64012"/>
                </a:cubicBezTo>
                <a:cubicBezTo>
                  <a:pt x="11774" y="62414"/>
                  <a:pt x="11844" y="60817"/>
                  <a:pt x="11913" y="59219"/>
                </a:cubicBezTo>
                <a:lnTo>
                  <a:pt x="11800" y="59091"/>
                </a:lnTo>
                <a:cubicBezTo>
                  <a:pt x="11601" y="57983"/>
                  <a:pt x="11577" y="56382"/>
                  <a:pt x="11792" y="53973"/>
                </a:cubicBezTo>
                <a:lnTo>
                  <a:pt x="12291" y="50475"/>
                </a:lnTo>
                <a:lnTo>
                  <a:pt x="12694" y="41175"/>
                </a:lnTo>
                <a:lnTo>
                  <a:pt x="12068" y="37768"/>
                </a:lnTo>
                <a:lnTo>
                  <a:pt x="10718" y="36122"/>
                </a:lnTo>
                <a:cubicBezTo>
                  <a:pt x="10782" y="35853"/>
                  <a:pt x="10846" y="35583"/>
                  <a:pt x="10911" y="35314"/>
                </a:cubicBezTo>
                <a:cubicBezTo>
                  <a:pt x="13618" y="29654"/>
                  <a:pt x="17224" y="28942"/>
                  <a:pt x="7774" y="16898"/>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5151037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3077</TotalTime>
  <Words>5185</Words>
  <Application>Microsoft Office PowerPoint</Application>
  <PresentationFormat>Widescreen</PresentationFormat>
  <Paragraphs>357</Paragraphs>
  <Slides>66</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Avenir-Next</vt:lpstr>
      <vt:lpstr>Arial</vt:lpstr>
      <vt:lpstr>Calibri</vt:lpstr>
      <vt:lpstr>Calibri Light</vt:lpstr>
      <vt:lpstr>Corbel</vt:lpstr>
      <vt:lpstr>Symbol</vt:lpstr>
      <vt:lpstr>Office Theme</vt:lpstr>
      <vt:lpstr>L4: Learning in the Digital Era</vt:lpstr>
      <vt:lpstr>Online Etiquette reminder</vt:lpstr>
      <vt:lpstr>Introduction &amp; Overview</vt:lpstr>
      <vt:lpstr>Module Flexibility &amp; Accessibility</vt:lpstr>
      <vt:lpstr>MS Teams link &amp; tutorial structure</vt:lpstr>
      <vt:lpstr>Module dates: Learning &amp; Submission</vt:lpstr>
      <vt:lpstr>The aim of the module is:</vt:lpstr>
      <vt:lpstr>Module assessment: 2 Assignments</vt:lpstr>
      <vt:lpstr>Assignment 1: Tasks</vt:lpstr>
      <vt:lpstr>Tutor: Show and review 1. Location: Assignment &amp; Turnitin link on Moodle. 2. Open and review: Submission date and Assignment Tasks. </vt:lpstr>
      <vt:lpstr>Online Learning Resources</vt:lpstr>
      <vt:lpstr>Online Learning Units</vt:lpstr>
      <vt:lpstr>Pop-up blocker</vt:lpstr>
      <vt:lpstr>Forum emails:</vt:lpstr>
      <vt:lpstr>Reminder: Online Learning Resources</vt:lpstr>
      <vt:lpstr>Assignment 1: Task 1a </vt:lpstr>
      <vt:lpstr>Introduction to Academic &amp; Employment skills</vt:lpstr>
      <vt:lpstr>What are Academic skills?</vt:lpstr>
      <vt:lpstr>Introduction to Academic skills</vt:lpstr>
      <vt:lpstr>What are Employability skills?</vt:lpstr>
      <vt:lpstr>Introduction to Employability Skills</vt:lpstr>
      <vt:lpstr>Introduction to Employability Skills</vt:lpstr>
      <vt:lpstr>Introduction to Academic &amp; Employability Skills</vt:lpstr>
      <vt:lpstr>Academic Writing &amp; Referencing</vt:lpstr>
      <vt:lpstr>Academic Writing</vt:lpstr>
      <vt:lpstr>Academic Writing: Direct quotes</vt:lpstr>
      <vt:lpstr>Plagiarism</vt:lpstr>
      <vt:lpstr>Video: Plagiarism</vt:lpstr>
      <vt:lpstr>Bg. Video: DON'T DO IT: Buying &amp; Selling Essays</vt:lpstr>
      <vt:lpstr>Bg. Questions about Referencing and Academic Misconduct</vt:lpstr>
      <vt:lpstr>IEEE Referencing standard.</vt:lpstr>
      <vt:lpstr>Bg. The Institute of Electrical &amp; Electronics Engineers (IEEE)</vt:lpstr>
      <vt:lpstr>IEEE references</vt:lpstr>
      <vt:lpstr>IEEE Example: Multiple citations.</vt:lpstr>
      <vt:lpstr>Referring to the same source multiple times</vt:lpstr>
      <vt:lpstr>IEEE Citation example: In a table and text.</vt:lpstr>
      <vt:lpstr>IEEE Example: Reference format</vt:lpstr>
      <vt:lpstr>IEEE Example: Web reference format.</vt:lpstr>
      <vt:lpstr>UWTSD IEEE Referencing handbook.</vt:lpstr>
      <vt:lpstr>Many IEEE support sources available.</vt:lpstr>
      <vt:lpstr>IEEE Referencing in Microsoft Word.</vt:lpstr>
      <vt:lpstr>PowerPoint Presentation</vt:lpstr>
      <vt:lpstr>PowerPoint Presentation</vt:lpstr>
      <vt:lpstr>PowerPoint Presentation</vt:lpstr>
      <vt:lpstr>PowerPoint Presentation</vt:lpstr>
      <vt:lpstr>Bg. Additional guides:  IEEE Referencing using Microsoft Word</vt:lpstr>
      <vt:lpstr>Reference sources &amp; credible sources </vt:lpstr>
      <vt:lpstr>Bg. Research Databases &amp; Search strategies </vt:lpstr>
      <vt:lpstr>PowerPoint Presentation</vt:lpstr>
      <vt:lpstr>Bg. Search strategies: * Wildcard</vt:lpstr>
      <vt:lpstr>Bg. Search strategies: Boolean Logic</vt:lpstr>
      <vt:lpstr>PowerPoint Presentation</vt:lpstr>
      <vt:lpstr>Supporting Online Learning Topics</vt:lpstr>
      <vt:lpstr>Overview of related Online Topics</vt:lpstr>
      <vt:lpstr>PowerPoint Presentation</vt:lpstr>
      <vt:lpstr>Show: Assignment example</vt:lpstr>
      <vt:lpstr>The Key to Success</vt:lpstr>
      <vt:lpstr>Learning Time allocation</vt:lpstr>
      <vt:lpstr>Study Support</vt:lpstr>
      <vt:lpstr>Register.</vt:lpstr>
      <vt:lpstr> Questions.</vt:lpstr>
      <vt:lpstr>If time: Student Social.  (Chat &amp; Support each other)</vt:lpstr>
      <vt:lpstr>The End.</vt:lpstr>
      <vt:lpstr>Old/Archive slides</vt:lpstr>
      <vt:lpstr>Bg. Know Your Rights: Copyright and You</vt:lpstr>
      <vt:lpstr>Module Flexibility &amp; Accessibility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60</cp:revision>
  <dcterms:created xsi:type="dcterms:W3CDTF">2021-01-24T10:07:55Z</dcterms:created>
  <dcterms:modified xsi:type="dcterms:W3CDTF">2023-05-23T11:34:54Z</dcterms:modified>
</cp:coreProperties>
</file>