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60" r:id="rId4"/>
    <p:sldId id="258" r:id="rId5"/>
    <p:sldId id="259" r:id="rId6"/>
    <p:sldId id="265" r:id="rId7"/>
    <p:sldId id="261" r:id="rId8"/>
    <p:sldId id="262" r:id="rId9"/>
    <p:sldId id="263" r:id="rId10"/>
    <p:sldId id="264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A81CE8-D83A-4864-AAD7-D95C1DB875B2}" v="236" dt="2024-02-18T15:22:27.5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5971" autoAdjust="0"/>
  </p:normalViewPr>
  <p:slideViewPr>
    <p:cSldViewPr snapToGrid="0">
      <p:cViewPr varScale="1">
        <p:scale>
          <a:sx n="84" d="100"/>
          <a:sy n="84" d="100"/>
        </p:scale>
        <p:origin x="16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cia Livoti (1301299)" userId="eef9bd0e-bb5a-40d7-b123-d20604e60c16" providerId="ADAL" clId="{76A81CE8-D83A-4864-AAD7-D95C1DB875B2}"/>
    <pc:docChg chg="undo custSel addSld modSld sldOrd">
      <pc:chgData name="Lucia Livoti (1301299)" userId="eef9bd0e-bb5a-40d7-b123-d20604e60c16" providerId="ADAL" clId="{76A81CE8-D83A-4864-AAD7-D95C1DB875B2}" dt="2024-02-18T15:22:27.509" v="2893" actId="20578"/>
      <pc:docMkLst>
        <pc:docMk/>
      </pc:docMkLst>
      <pc:sldChg chg="addSp delSp delDesignElem">
        <pc:chgData name="Lucia Livoti (1301299)" userId="eef9bd0e-bb5a-40d7-b123-d20604e60c16" providerId="ADAL" clId="{76A81CE8-D83A-4864-AAD7-D95C1DB875B2}" dt="2024-02-18T14:23:16.780" v="1714"/>
        <pc:sldMkLst>
          <pc:docMk/>
          <pc:sldMk cId="377909807" sldId="256"/>
        </pc:sldMkLst>
        <pc:spChg chg="add del">
          <ac:chgData name="Lucia Livoti (1301299)" userId="eef9bd0e-bb5a-40d7-b123-d20604e60c16" providerId="ADAL" clId="{76A81CE8-D83A-4864-AAD7-D95C1DB875B2}" dt="2024-02-18T14:23:16.780" v="1714"/>
          <ac:spMkLst>
            <pc:docMk/>
            <pc:sldMk cId="377909807" sldId="256"/>
            <ac:spMk id="152" creationId="{3B5F8FB9-93B9-4832-A062-85E1B6A5AFA4}"/>
          </ac:spMkLst>
        </pc:spChg>
        <pc:spChg chg="add del">
          <ac:chgData name="Lucia Livoti (1301299)" userId="eef9bd0e-bb5a-40d7-b123-d20604e60c16" providerId="ADAL" clId="{76A81CE8-D83A-4864-AAD7-D95C1DB875B2}" dt="2024-02-18T14:23:16.780" v="1714"/>
          <ac:spMkLst>
            <pc:docMk/>
            <pc:sldMk cId="377909807" sldId="256"/>
            <ac:spMk id="154" creationId="{F37E8EB2-7BE0-4F3D-921C-F4E9C2C14929}"/>
          </ac:spMkLst>
        </pc:spChg>
        <pc:spChg chg="add del">
          <ac:chgData name="Lucia Livoti (1301299)" userId="eef9bd0e-bb5a-40d7-b123-d20604e60c16" providerId="ADAL" clId="{76A81CE8-D83A-4864-AAD7-D95C1DB875B2}" dt="2024-02-18T14:23:16.780" v="1714"/>
          <ac:spMkLst>
            <pc:docMk/>
            <pc:sldMk cId="377909807" sldId="256"/>
            <ac:spMk id="156" creationId="{E77AE46B-A945-4A7E-9911-903176079DD0}"/>
          </ac:spMkLst>
        </pc:spChg>
      </pc:sldChg>
      <pc:sldChg chg="addSp delSp modSp mod addAnim modAnim delDesignElem">
        <pc:chgData name="Lucia Livoti (1301299)" userId="eef9bd0e-bb5a-40d7-b123-d20604e60c16" providerId="ADAL" clId="{76A81CE8-D83A-4864-AAD7-D95C1DB875B2}" dt="2024-02-18T14:23:16.780" v="1714"/>
        <pc:sldMkLst>
          <pc:docMk/>
          <pc:sldMk cId="281785363" sldId="257"/>
        </pc:sldMkLst>
        <pc:spChg chg="add del mod">
          <ac:chgData name="Lucia Livoti (1301299)" userId="eef9bd0e-bb5a-40d7-b123-d20604e60c16" providerId="ADAL" clId="{76A81CE8-D83A-4864-AAD7-D95C1DB875B2}" dt="2024-02-18T14:03:43.527" v="1695" actId="14838"/>
          <ac:spMkLst>
            <pc:docMk/>
            <pc:sldMk cId="281785363" sldId="257"/>
            <ac:spMk id="2" creationId="{1869F4F2-EC93-6A0E-2C37-70F2CE387A0C}"/>
          </ac:spMkLst>
        </pc:spChg>
        <pc:spChg chg="del">
          <ac:chgData name="Lucia Livoti (1301299)" userId="eef9bd0e-bb5a-40d7-b123-d20604e60c16" providerId="ADAL" clId="{76A81CE8-D83A-4864-AAD7-D95C1DB875B2}" dt="2024-02-11T15:26:23.112" v="0" actId="478"/>
          <ac:spMkLst>
            <pc:docMk/>
            <pc:sldMk cId="281785363" sldId="257"/>
            <ac:spMk id="3" creationId="{D6295400-606A-E395-D339-FAD679B22AA9}"/>
          </ac:spMkLst>
        </pc:spChg>
        <pc:spChg chg="del">
          <ac:chgData name="Lucia Livoti (1301299)" userId="eef9bd0e-bb5a-40d7-b123-d20604e60c16" providerId="ADAL" clId="{76A81CE8-D83A-4864-AAD7-D95C1DB875B2}" dt="2024-02-11T15:26:36.461" v="11" actId="26606"/>
          <ac:spMkLst>
            <pc:docMk/>
            <pc:sldMk cId="281785363" sldId="257"/>
            <ac:spMk id="8" creationId="{907EF6B7-1338-4443-8C46-6A318D952DFD}"/>
          </ac:spMkLst>
        </pc:spChg>
        <pc:spChg chg="del">
          <ac:chgData name="Lucia Livoti (1301299)" userId="eef9bd0e-bb5a-40d7-b123-d20604e60c16" providerId="ADAL" clId="{76A81CE8-D83A-4864-AAD7-D95C1DB875B2}" dt="2024-02-11T15:26:36.461" v="11" actId="26606"/>
          <ac:spMkLst>
            <pc:docMk/>
            <pc:sldMk cId="281785363" sldId="257"/>
            <ac:spMk id="10" creationId="{DAAE4CDD-124C-4DCF-9584-B6033B545DD5}"/>
          </ac:spMkLst>
        </pc:spChg>
        <pc:spChg chg="del">
          <ac:chgData name="Lucia Livoti (1301299)" userId="eef9bd0e-bb5a-40d7-b123-d20604e60c16" providerId="ADAL" clId="{76A81CE8-D83A-4864-AAD7-D95C1DB875B2}" dt="2024-02-11T15:26:36.461" v="11" actId="26606"/>
          <ac:spMkLst>
            <pc:docMk/>
            <pc:sldMk cId="281785363" sldId="257"/>
            <ac:spMk id="12" creationId="{081E4A58-353D-44AE-B2FC-2A74E2E400F7}"/>
          </ac:spMkLst>
        </pc:spChg>
        <pc:spChg chg="add del">
          <ac:chgData name="Lucia Livoti (1301299)" userId="eef9bd0e-bb5a-40d7-b123-d20604e60c16" providerId="ADAL" clId="{76A81CE8-D83A-4864-AAD7-D95C1DB875B2}" dt="2024-02-18T12:37:19.351" v="544" actId="26606"/>
          <ac:spMkLst>
            <pc:docMk/>
            <pc:sldMk cId="281785363" sldId="257"/>
            <ac:spMk id="17" creationId="{D278ADA9-6383-4BDD-80D2-8899A402687B}"/>
          </ac:spMkLst>
        </pc:spChg>
        <pc:spChg chg="add del">
          <ac:chgData name="Lucia Livoti (1301299)" userId="eef9bd0e-bb5a-40d7-b123-d20604e60c16" providerId="ADAL" clId="{76A81CE8-D83A-4864-AAD7-D95C1DB875B2}" dt="2024-02-18T12:37:19.351" v="544" actId="26606"/>
          <ac:spMkLst>
            <pc:docMk/>
            <pc:sldMk cId="281785363" sldId="257"/>
            <ac:spMk id="19" creationId="{484B7147-B0F6-40ED-B5A2-FF72BC8198B6}"/>
          </ac:spMkLst>
        </pc:spChg>
        <pc:spChg chg="add del">
          <ac:chgData name="Lucia Livoti (1301299)" userId="eef9bd0e-bb5a-40d7-b123-d20604e60c16" providerId="ADAL" clId="{76A81CE8-D83A-4864-AAD7-D95C1DB875B2}" dt="2024-02-18T12:37:19.351" v="544" actId="26606"/>
          <ac:spMkLst>
            <pc:docMk/>
            <pc:sldMk cId="281785363" sldId="257"/>
            <ac:spMk id="21" creationId="{B36D2DE0-0628-4A9A-A59D-7BA8B5EB3022}"/>
          </ac:spMkLst>
        </pc:spChg>
        <pc:spChg chg="add del">
          <ac:chgData name="Lucia Livoti (1301299)" userId="eef9bd0e-bb5a-40d7-b123-d20604e60c16" providerId="ADAL" clId="{76A81CE8-D83A-4864-AAD7-D95C1DB875B2}" dt="2024-02-18T12:37:19.351" v="544" actId="26606"/>
          <ac:spMkLst>
            <pc:docMk/>
            <pc:sldMk cId="281785363" sldId="257"/>
            <ac:spMk id="23" creationId="{48E405C9-94BE-41DA-928C-DEC9A8550E9F}"/>
          </ac:spMkLst>
        </pc:spChg>
        <pc:spChg chg="add del">
          <ac:chgData name="Lucia Livoti (1301299)" userId="eef9bd0e-bb5a-40d7-b123-d20604e60c16" providerId="ADAL" clId="{76A81CE8-D83A-4864-AAD7-D95C1DB875B2}" dt="2024-02-18T12:37:19.351" v="544" actId="26606"/>
          <ac:spMkLst>
            <pc:docMk/>
            <pc:sldMk cId="281785363" sldId="257"/>
            <ac:spMk id="25" creationId="{D2091A72-D5BB-42AC-8FD3-F7747D90861E}"/>
          </ac:spMkLst>
        </pc:spChg>
        <pc:spChg chg="add del">
          <ac:chgData name="Lucia Livoti (1301299)" userId="eef9bd0e-bb5a-40d7-b123-d20604e60c16" providerId="ADAL" clId="{76A81CE8-D83A-4864-AAD7-D95C1DB875B2}" dt="2024-02-18T12:37:19.351" v="544" actId="26606"/>
          <ac:spMkLst>
            <pc:docMk/>
            <pc:sldMk cId="281785363" sldId="257"/>
            <ac:spMk id="27" creationId="{6ED12BFC-A737-46AF-8411-481112D54B0C}"/>
          </ac:spMkLst>
        </pc:spChg>
        <pc:spChg chg="add del">
          <ac:chgData name="Lucia Livoti (1301299)" userId="eef9bd0e-bb5a-40d7-b123-d20604e60c16" providerId="ADAL" clId="{76A81CE8-D83A-4864-AAD7-D95C1DB875B2}" dt="2024-02-18T14:23:16.780" v="1714"/>
          <ac:spMkLst>
            <pc:docMk/>
            <pc:sldMk cId="281785363" sldId="257"/>
            <ac:spMk id="32" creationId="{4E1BEB12-92AF-4445-98AD-4C7756E7C93B}"/>
          </ac:spMkLst>
        </pc:spChg>
        <pc:spChg chg="add del">
          <ac:chgData name="Lucia Livoti (1301299)" userId="eef9bd0e-bb5a-40d7-b123-d20604e60c16" providerId="ADAL" clId="{76A81CE8-D83A-4864-AAD7-D95C1DB875B2}" dt="2024-02-18T14:23:16.780" v="1714"/>
          <ac:spMkLst>
            <pc:docMk/>
            <pc:sldMk cId="281785363" sldId="257"/>
            <ac:spMk id="34" creationId="{D0522C2C-7B5C-48A7-A969-03941E5D2E76}"/>
          </ac:spMkLst>
        </pc:spChg>
        <pc:spChg chg="add del">
          <ac:chgData name="Lucia Livoti (1301299)" userId="eef9bd0e-bb5a-40d7-b123-d20604e60c16" providerId="ADAL" clId="{76A81CE8-D83A-4864-AAD7-D95C1DB875B2}" dt="2024-02-18T14:23:16.780" v="1714"/>
          <ac:spMkLst>
            <pc:docMk/>
            <pc:sldMk cId="281785363" sldId="257"/>
            <ac:spMk id="36" creationId="{9C682A1A-5B2D-4111-BBD6-620165633E5B}"/>
          </ac:spMkLst>
        </pc:spChg>
        <pc:spChg chg="add del">
          <ac:chgData name="Lucia Livoti (1301299)" userId="eef9bd0e-bb5a-40d7-b123-d20604e60c16" providerId="ADAL" clId="{76A81CE8-D83A-4864-AAD7-D95C1DB875B2}" dt="2024-02-18T14:23:16.780" v="1714"/>
          <ac:spMkLst>
            <pc:docMk/>
            <pc:sldMk cId="281785363" sldId="257"/>
            <ac:spMk id="38" creationId="{D6EE29F2-D77F-4BD0-A20B-334D316A1C9D}"/>
          </ac:spMkLst>
        </pc:spChg>
        <pc:spChg chg="add del">
          <ac:chgData name="Lucia Livoti (1301299)" userId="eef9bd0e-bb5a-40d7-b123-d20604e60c16" providerId="ADAL" clId="{76A81CE8-D83A-4864-AAD7-D95C1DB875B2}" dt="2024-02-18T14:23:16.780" v="1714"/>
          <ac:spMkLst>
            <pc:docMk/>
            <pc:sldMk cId="281785363" sldId="257"/>
            <ac:spMk id="40" creationId="{22D09ED2-868F-42C6-866E-F92E0CEF314F}"/>
          </ac:spMkLst>
        </pc:spChg>
        <pc:graphicFrameChg chg="add mod">
          <ac:chgData name="Lucia Livoti (1301299)" userId="eef9bd0e-bb5a-40d7-b123-d20604e60c16" providerId="ADAL" clId="{76A81CE8-D83A-4864-AAD7-D95C1DB875B2}" dt="2024-02-18T14:03:02.448" v="1693" actId="12084"/>
          <ac:graphicFrameMkLst>
            <pc:docMk/>
            <pc:sldMk cId="281785363" sldId="257"/>
            <ac:graphicFrameMk id="3" creationId="{B40AB11C-C824-F9D9-AC49-A6DFBBA94E45}"/>
          </ac:graphicFrameMkLst>
        </pc:graphicFrameChg>
      </pc:sldChg>
      <pc:sldChg chg="addSp delSp modSp new mod setBg modAnim delDesignElem modNotesTx">
        <pc:chgData name="Lucia Livoti (1301299)" userId="eef9bd0e-bb5a-40d7-b123-d20604e60c16" providerId="ADAL" clId="{76A81CE8-D83A-4864-AAD7-D95C1DB875B2}" dt="2024-02-18T14:58:11.907" v="2701" actId="113"/>
        <pc:sldMkLst>
          <pc:docMk/>
          <pc:sldMk cId="2473316743" sldId="258"/>
        </pc:sldMkLst>
        <pc:spChg chg="mod">
          <ac:chgData name="Lucia Livoti (1301299)" userId="eef9bd0e-bb5a-40d7-b123-d20604e60c16" providerId="ADAL" clId="{76A81CE8-D83A-4864-AAD7-D95C1DB875B2}" dt="2024-02-18T14:58:11.907" v="2701" actId="113"/>
          <ac:spMkLst>
            <pc:docMk/>
            <pc:sldMk cId="2473316743" sldId="258"/>
            <ac:spMk id="2" creationId="{3631013C-0DEB-DAB4-30A7-612DB87D96C8}"/>
          </ac:spMkLst>
        </pc:spChg>
        <pc:spChg chg="mod">
          <ac:chgData name="Lucia Livoti (1301299)" userId="eef9bd0e-bb5a-40d7-b123-d20604e60c16" providerId="ADAL" clId="{76A81CE8-D83A-4864-AAD7-D95C1DB875B2}" dt="2024-02-14T18:14:22.957" v="313" actId="20577"/>
          <ac:spMkLst>
            <pc:docMk/>
            <pc:sldMk cId="2473316743" sldId="258"/>
            <ac:spMk id="3" creationId="{868CEA9F-680F-DC8F-B433-BBACF028681A}"/>
          </ac:spMkLst>
        </pc:spChg>
        <pc:spChg chg="add del">
          <ac:chgData name="Lucia Livoti (1301299)" userId="eef9bd0e-bb5a-40d7-b123-d20604e60c16" providerId="ADAL" clId="{76A81CE8-D83A-4864-AAD7-D95C1DB875B2}" dt="2024-02-18T14:23:16.780" v="1714"/>
          <ac:spMkLst>
            <pc:docMk/>
            <pc:sldMk cId="2473316743" sldId="258"/>
            <ac:spMk id="8" creationId="{100EDD19-6802-4EC3-95CE-CFFAB042CFD6}"/>
          </ac:spMkLst>
        </pc:spChg>
        <pc:spChg chg="add del">
          <ac:chgData name="Lucia Livoti (1301299)" userId="eef9bd0e-bb5a-40d7-b123-d20604e60c16" providerId="ADAL" clId="{76A81CE8-D83A-4864-AAD7-D95C1DB875B2}" dt="2024-02-18T14:23:16.780" v="1714"/>
          <ac:spMkLst>
            <pc:docMk/>
            <pc:sldMk cId="2473316743" sldId="258"/>
            <ac:spMk id="10" creationId="{DB17E863-922E-4C26-BD64-E8FD41D28661}"/>
          </ac:spMkLst>
        </pc:spChg>
      </pc:sldChg>
      <pc:sldChg chg="addSp delSp modSp new mod modTransition setBg delDesignElem modNotesTx">
        <pc:chgData name="Lucia Livoti (1301299)" userId="eef9bd0e-bb5a-40d7-b123-d20604e60c16" providerId="ADAL" clId="{76A81CE8-D83A-4864-AAD7-D95C1DB875B2}" dt="2024-02-18T15:15:38.451" v="2888" actId="20577"/>
        <pc:sldMkLst>
          <pc:docMk/>
          <pc:sldMk cId="3563048689" sldId="259"/>
        </pc:sldMkLst>
        <pc:spChg chg="mod">
          <ac:chgData name="Lucia Livoti (1301299)" userId="eef9bd0e-bb5a-40d7-b123-d20604e60c16" providerId="ADAL" clId="{76A81CE8-D83A-4864-AAD7-D95C1DB875B2}" dt="2024-02-18T13:57:54.584" v="1474" actId="1076"/>
          <ac:spMkLst>
            <pc:docMk/>
            <pc:sldMk cId="3563048689" sldId="259"/>
            <ac:spMk id="2" creationId="{DA38AC9B-5EB6-160D-F430-87345848CB67}"/>
          </ac:spMkLst>
        </pc:spChg>
        <pc:spChg chg="mod">
          <ac:chgData name="Lucia Livoti (1301299)" userId="eef9bd0e-bb5a-40d7-b123-d20604e60c16" providerId="ADAL" clId="{76A81CE8-D83A-4864-AAD7-D95C1DB875B2}" dt="2024-02-18T14:32:33.259" v="2041" actId="20577"/>
          <ac:spMkLst>
            <pc:docMk/>
            <pc:sldMk cId="3563048689" sldId="259"/>
            <ac:spMk id="3" creationId="{4FC9D0B2-9780-F1E1-4818-6892D438EB72}"/>
          </ac:spMkLst>
        </pc:spChg>
        <pc:spChg chg="add del">
          <ac:chgData name="Lucia Livoti (1301299)" userId="eef9bd0e-bb5a-40d7-b123-d20604e60c16" providerId="ADAL" clId="{76A81CE8-D83A-4864-AAD7-D95C1DB875B2}" dt="2024-02-18T13:54:58.730" v="1419" actId="26606"/>
          <ac:spMkLst>
            <pc:docMk/>
            <pc:sldMk cId="3563048689" sldId="259"/>
            <ac:spMk id="8" creationId="{907EF6B7-1338-4443-8C46-6A318D952DFD}"/>
          </ac:spMkLst>
        </pc:spChg>
        <pc:spChg chg="add del">
          <ac:chgData name="Lucia Livoti (1301299)" userId="eef9bd0e-bb5a-40d7-b123-d20604e60c16" providerId="ADAL" clId="{76A81CE8-D83A-4864-AAD7-D95C1DB875B2}" dt="2024-02-18T13:54:58.730" v="1419" actId="26606"/>
          <ac:spMkLst>
            <pc:docMk/>
            <pc:sldMk cId="3563048689" sldId="259"/>
            <ac:spMk id="10" creationId="{DAAE4CDD-124C-4DCF-9584-B6033B545DD5}"/>
          </ac:spMkLst>
        </pc:spChg>
        <pc:spChg chg="add del">
          <ac:chgData name="Lucia Livoti (1301299)" userId="eef9bd0e-bb5a-40d7-b123-d20604e60c16" providerId="ADAL" clId="{76A81CE8-D83A-4864-AAD7-D95C1DB875B2}" dt="2024-02-18T13:54:58.730" v="1419" actId="26606"/>
          <ac:spMkLst>
            <pc:docMk/>
            <pc:sldMk cId="3563048689" sldId="259"/>
            <ac:spMk id="12" creationId="{081E4A58-353D-44AE-B2FC-2A74E2E400F7}"/>
          </ac:spMkLst>
        </pc:spChg>
        <pc:spChg chg="add del">
          <ac:chgData name="Lucia Livoti (1301299)" userId="eef9bd0e-bb5a-40d7-b123-d20604e60c16" providerId="ADAL" clId="{76A81CE8-D83A-4864-AAD7-D95C1DB875B2}" dt="2024-02-18T14:23:16.780" v="1714"/>
          <ac:spMkLst>
            <pc:docMk/>
            <pc:sldMk cId="3563048689" sldId="259"/>
            <ac:spMk id="17" creationId="{C2554CA6-288E-4202-BC52-2E5A8F0C0AED}"/>
          </ac:spMkLst>
        </pc:spChg>
        <pc:spChg chg="add del">
          <ac:chgData name="Lucia Livoti (1301299)" userId="eef9bd0e-bb5a-40d7-b123-d20604e60c16" providerId="ADAL" clId="{76A81CE8-D83A-4864-AAD7-D95C1DB875B2}" dt="2024-02-18T14:23:16.780" v="1714"/>
          <ac:spMkLst>
            <pc:docMk/>
            <pc:sldMk cId="3563048689" sldId="259"/>
            <ac:spMk id="19" creationId="{B10BB131-AC8E-4A8E-A5D1-36260F720C3B}"/>
          </ac:spMkLst>
        </pc:spChg>
        <pc:spChg chg="add del">
          <ac:chgData name="Lucia Livoti (1301299)" userId="eef9bd0e-bb5a-40d7-b123-d20604e60c16" providerId="ADAL" clId="{76A81CE8-D83A-4864-AAD7-D95C1DB875B2}" dt="2024-02-18T14:23:16.780" v="1714"/>
          <ac:spMkLst>
            <pc:docMk/>
            <pc:sldMk cId="3563048689" sldId="259"/>
            <ac:spMk id="21" creationId="{5B7778FC-632E-4DCA-A7CB-0D7731CCF970}"/>
          </ac:spMkLst>
        </pc:spChg>
        <pc:spChg chg="add del">
          <ac:chgData name="Lucia Livoti (1301299)" userId="eef9bd0e-bb5a-40d7-b123-d20604e60c16" providerId="ADAL" clId="{76A81CE8-D83A-4864-AAD7-D95C1DB875B2}" dt="2024-02-18T14:23:16.780" v="1714"/>
          <ac:spMkLst>
            <pc:docMk/>
            <pc:sldMk cId="3563048689" sldId="259"/>
            <ac:spMk id="23" creationId="{FA23A907-97FB-4A8F-880A-DD77401C4296}"/>
          </ac:spMkLst>
        </pc:spChg>
      </pc:sldChg>
      <pc:sldChg chg="addSp delSp modSp add mod delDesignElem modNotesTx">
        <pc:chgData name="Lucia Livoti (1301299)" userId="eef9bd0e-bb5a-40d7-b123-d20604e60c16" providerId="ADAL" clId="{76A81CE8-D83A-4864-AAD7-D95C1DB875B2}" dt="2024-02-18T14:23:16.780" v="1714"/>
        <pc:sldMkLst>
          <pc:docMk/>
          <pc:sldMk cId="3809916563" sldId="260"/>
        </pc:sldMkLst>
        <pc:spChg chg="mod">
          <ac:chgData name="Lucia Livoti (1301299)" userId="eef9bd0e-bb5a-40d7-b123-d20604e60c16" providerId="ADAL" clId="{76A81CE8-D83A-4864-AAD7-D95C1DB875B2}" dt="2024-02-18T14:04:22.349" v="1701" actId="14838"/>
          <ac:spMkLst>
            <pc:docMk/>
            <pc:sldMk cId="3809916563" sldId="260"/>
            <ac:spMk id="2" creationId="{D2D38AA2-C5F2-5685-01DD-BB78D9AC1C20}"/>
          </ac:spMkLst>
        </pc:spChg>
        <pc:spChg chg="del">
          <ac:chgData name="Lucia Livoti (1301299)" userId="eef9bd0e-bb5a-40d7-b123-d20604e60c16" providerId="ADAL" clId="{76A81CE8-D83A-4864-AAD7-D95C1DB875B2}" dt="2024-02-18T13:54:30.199" v="1413" actId="26606"/>
          <ac:spMkLst>
            <pc:docMk/>
            <pc:sldMk cId="3809916563" sldId="260"/>
            <ac:spMk id="17" creationId="{605C0091-8A39-7283-C4A6-ADA62EA57A35}"/>
          </ac:spMkLst>
        </pc:spChg>
        <pc:spChg chg="del">
          <ac:chgData name="Lucia Livoti (1301299)" userId="eef9bd0e-bb5a-40d7-b123-d20604e60c16" providerId="ADAL" clId="{76A81CE8-D83A-4864-AAD7-D95C1DB875B2}" dt="2024-02-18T13:54:30.199" v="1413" actId="26606"/>
          <ac:spMkLst>
            <pc:docMk/>
            <pc:sldMk cId="3809916563" sldId="260"/>
            <ac:spMk id="19" creationId="{30582A43-6C71-FBE9-9F1D-9BCEA62F52FD}"/>
          </ac:spMkLst>
        </pc:spChg>
        <pc:spChg chg="del">
          <ac:chgData name="Lucia Livoti (1301299)" userId="eef9bd0e-bb5a-40d7-b123-d20604e60c16" providerId="ADAL" clId="{76A81CE8-D83A-4864-AAD7-D95C1DB875B2}" dt="2024-02-18T13:54:30.199" v="1413" actId="26606"/>
          <ac:spMkLst>
            <pc:docMk/>
            <pc:sldMk cId="3809916563" sldId="260"/>
            <ac:spMk id="21" creationId="{C4B5FE2E-17ED-5B1A-76A1-CEDC7108D24A}"/>
          </ac:spMkLst>
        </pc:spChg>
        <pc:spChg chg="del">
          <ac:chgData name="Lucia Livoti (1301299)" userId="eef9bd0e-bb5a-40d7-b123-d20604e60c16" providerId="ADAL" clId="{76A81CE8-D83A-4864-AAD7-D95C1DB875B2}" dt="2024-02-18T13:54:30.199" v="1413" actId="26606"/>
          <ac:spMkLst>
            <pc:docMk/>
            <pc:sldMk cId="3809916563" sldId="260"/>
            <ac:spMk id="23" creationId="{386933F0-63A2-6328-83FD-20571B6B03AF}"/>
          </ac:spMkLst>
        </pc:spChg>
        <pc:spChg chg="del">
          <ac:chgData name="Lucia Livoti (1301299)" userId="eef9bd0e-bb5a-40d7-b123-d20604e60c16" providerId="ADAL" clId="{76A81CE8-D83A-4864-AAD7-D95C1DB875B2}" dt="2024-02-18T13:54:30.199" v="1413" actId="26606"/>
          <ac:spMkLst>
            <pc:docMk/>
            <pc:sldMk cId="3809916563" sldId="260"/>
            <ac:spMk id="25" creationId="{9FF79037-F17B-3A5F-9C5C-4A11D3C56331}"/>
          </ac:spMkLst>
        </pc:spChg>
        <pc:spChg chg="del">
          <ac:chgData name="Lucia Livoti (1301299)" userId="eef9bd0e-bb5a-40d7-b123-d20604e60c16" providerId="ADAL" clId="{76A81CE8-D83A-4864-AAD7-D95C1DB875B2}" dt="2024-02-18T13:54:30.199" v="1413" actId="26606"/>
          <ac:spMkLst>
            <pc:docMk/>
            <pc:sldMk cId="3809916563" sldId="260"/>
            <ac:spMk id="27" creationId="{299CCED9-7C6B-4C67-7D24-C452DABBB112}"/>
          </ac:spMkLst>
        </pc:spChg>
        <pc:spChg chg="add del">
          <ac:chgData name="Lucia Livoti (1301299)" userId="eef9bd0e-bb5a-40d7-b123-d20604e60c16" providerId="ADAL" clId="{76A81CE8-D83A-4864-AAD7-D95C1DB875B2}" dt="2024-02-18T14:23:16.780" v="1714"/>
          <ac:spMkLst>
            <pc:docMk/>
            <pc:sldMk cId="3809916563" sldId="260"/>
            <ac:spMk id="32" creationId="{3001AFEA-2442-4A9F-BA37-8C469F306654}"/>
          </ac:spMkLst>
        </pc:spChg>
        <pc:spChg chg="add del">
          <ac:chgData name="Lucia Livoti (1301299)" userId="eef9bd0e-bb5a-40d7-b123-d20604e60c16" providerId="ADAL" clId="{76A81CE8-D83A-4864-AAD7-D95C1DB875B2}" dt="2024-02-18T14:23:16.780" v="1714"/>
          <ac:spMkLst>
            <pc:docMk/>
            <pc:sldMk cId="3809916563" sldId="260"/>
            <ac:spMk id="34" creationId="{755E9CD0-04B0-4A3C-B291-AD913379C713}"/>
          </ac:spMkLst>
        </pc:spChg>
        <pc:spChg chg="add del">
          <ac:chgData name="Lucia Livoti (1301299)" userId="eef9bd0e-bb5a-40d7-b123-d20604e60c16" providerId="ADAL" clId="{76A81CE8-D83A-4864-AAD7-D95C1DB875B2}" dt="2024-02-18T14:23:16.780" v="1714"/>
          <ac:spMkLst>
            <pc:docMk/>
            <pc:sldMk cId="3809916563" sldId="260"/>
            <ac:spMk id="36" creationId="{1DD8BF3B-6066-418C-8D1A-75C5E396FC04}"/>
          </ac:spMkLst>
        </pc:spChg>
        <pc:spChg chg="add del">
          <ac:chgData name="Lucia Livoti (1301299)" userId="eef9bd0e-bb5a-40d7-b123-d20604e60c16" providerId="ADAL" clId="{76A81CE8-D83A-4864-AAD7-D95C1DB875B2}" dt="2024-02-18T14:23:16.780" v="1714"/>
          <ac:spMkLst>
            <pc:docMk/>
            <pc:sldMk cId="3809916563" sldId="260"/>
            <ac:spMk id="38" creationId="{80BC66F9-7A74-4286-AD22-1174052CC22C}"/>
          </ac:spMkLst>
        </pc:spChg>
        <pc:spChg chg="add del">
          <ac:chgData name="Lucia Livoti (1301299)" userId="eef9bd0e-bb5a-40d7-b123-d20604e60c16" providerId="ADAL" clId="{76A81CE8-D83A-4864-AAD7-D95C1DB875B2}" dt="2024-02-18T14:23:16.780" v="1714"/>
          <ac:spMkLst>
            <pc:docMk/>
            <pc:sldMk cId="3809916563" sldId="260"/>
            <ac:spMk id="40" creationId="{D8142CC3-2B5C-48E6-9DF0-6C8ACBAF23EF}"/>
          </ac:spMkLst>
        </pc:spChg>
        <pc:spChg chg="add del">
          <ac:chgData name="Lucia Livoti (1301299)" userId="eef9bd0e-bb5a-40d7-b123-d20604e60c16" providerId="ADAL" clId="{76A81CE8-D83A-4864-AAD7-D95C1DB875B2}" dt="2024-02-18T14:23:16.780" v="1714"/>
          <ac:spMkLst>
            <pc:docMk/>
            <pc:sldMk cId="3809916563" sldId="260"/>
            <ac:spMk id="44" creationId="{46A89C79-8EF3-4AF9-B3D9-59A883F41C83}"/>
          </ac:spMkLst>
        </pc:spChg>
        <pc:spChg chg="add del">
          <ac:chgData name="Lucia Livoti (1301299)" userId="eef9bd0e-bb5a-40d7-b123-d20604e60c16" providerId="ADAL" clId="{76A81CE8-D83A-4864-AAD7-D95C1DB875B2}" dt="2024-02-18T14:23:16.780" v="1714"/>
          <ac:spMkLst>
            <pc:docMk/>
            <pc:sldMk cId="3809916563" sldId="260"/>
            <ac:spMk id="46" creationId="{EFE5CE34-4543-42E5-B82C-1F3D12422CDD}"/>
          </ac:spMkLst>
        </pc:spChg>
        <pc:spChg chg="add del">
          <ac:chgData name="Lucia Livoti (1301299)" userId="eef9bd0e-bb5a-40d7-b123-d20604e60c16" providerId="ADAL" clId="{76A81CE8-D83A-4864-AAD7-D95C1DB875B2}" dt="2024-02-18T14:23:16.780" v="1714"/>
          <ac:spMkLst>
            <pc:docMk/>
            <pc:sldMk cId="3809916563" sldId="260"/>
            <ac:spMk id="48" creationId="{72AF41FE-63D7-4695-81D2-66D2510E4486}"/>
          </ac:spMkLst>
        </pc:spChg>
        <pc:cxnChg chg="add del">
          <ac:chgData name="Lucia Livoti (1301299)" userId="eef9bd0e-bb5a-40d7-b123-d20604e60c16" providerId="ADAL" clId="{76A81CE8-D83A-4864-AAD7-D95C1DB875B2}" dt="2024-02-18T14:23:16.780" v="1714"/>
          <ac:cxnSpMkLst>
            <pc:docMk/>
            <pc:sldMk cId="3809916563" sldId="260"/>
            <ac:cxnSpMk id="42" creationId="{7B2D303B-3DD0-4319-9EAD-361847FEC71D}"/>
          </ac:cxnSpMkLst>
        </pc:cxnChg>
      </pc:sldChg>
      <pc:sldChg chg="addSp delSp modSp new mod modTransition setBg delDesignElem modNotesTx">
        <pc:chgData name="Lucia Livoti (1301299)" userId="eef9bd0e-bb5a-40d7-b123-d20604e60c16" providerId="ADAL" clId="{76A81CE8-D83A-4864-AAD7-D95C1DB875B2}" dt="2024-02-18T14:56:32.502" v="2685"/>
        <pc:sldMkLst>
          <pc:docMk/>
          <pc:sldMk cId="1662973406" sldId="261"/>
        </pc:sldMkLst>
        <pc:spChg chg="mod">
          <ac:chgData name="Lucia Livoti (1301299)" userId="eef9bd0e-bb5a-40d7-b123-d20604e60c16" providerId="ADAL" clId="{76A81CE8-D83A-4864-AAD7-D95C1DB875B2}" dt="2024-02-18T13:57:48.591" v="1473" actId="1076"/>
          <ac:spMkLst>
            <pc:docMk/>
            <pc:sldMk cId="1662973406" sldId="261"/>
            <ac:spMk id="2" creationId="{AC49B095-2405-7EE8-1897-E820F8498CCC}"/>
          </ac:spMkLst>
        </pc:spChg>
        <pc:spChg chg="mod">
          <ac:chgData name="Lucia Livoti (1301299)" userId="eef9bd0e-bb5a-40d7-b123-d20604e60c16" providerId="ADAL" clId="{76A81CE8-D83A-4864-AAD7-D95C1DB875B2}" dt="2024-02-18T14:31:31.992" v="2022" actId="1076"/>
          <ac:spMkLst>
            <pc:docMk/>
            <pc:sldMk cId="1662973406" sldId="261"/>
            <ac:spMk id="3" creationId="{A8C0D8AA-C399-CEB9-C3A1-9163E1D44D15}"/>
          </ac:spMkLst>
        </pc:spChg>
        <pc:spChg chg="add del">
          <ac:chgData name="Lucia Livoti (1301299)" userId="eef9bd0e-bb5a-40d7-b123-d20604e60c16" providerId="ADAL" clId="{76A81CE8-D83A-4864-AAD7-D95C1DB875B2}" dt="2024-02-18T14:23:16.780" v="1714"/>
          <ac:spMkLst>
            <pc:docMk/>
            <pc:sldMk cId="1662973406" sldId="261"/>
            <ac:spMk id="8" creationId="{C2554CA6-288E-4202-BC52-2E5A8F0C0AED}"/>
          </ac:spMkLst>
        </pc:spChg>
        <pc:spChg chg="add del">
          <ac:chgData name="Lucia Livoti (1301299)" userId="eef9bd0e-bb5a-40d7-b123-d20604e60c16" providerId="ADAL" clId="{76A81CE8-D83A-4864-AAD7-D95C1DB875B2}" dt="2024-02-18T14:23:16.780" v="1714"/>
          <ac:spMkLst>
            <pc:docMk/>
            <pc:sldMk cId="1662973406" sldId="261"/>
            <ac:spMk id="10" creationId="{B10BB131-AC8E-4A8E-A5D1-36260F720C3B}"/>
          </ac:spMkLst>
        </pc:spChg>
        <pc:spChg chg="add del">
          <ac:chgData name="Lucia Livoti (1301299)" userId="eef9bd0e-bb5a-40d7-b123-d20604e60c16" providerId="ADAL" clId="{76A81CE8-D83A-4864-AAD7-D95C1DB875B2}" dt="2024-02-18T14:23:16.780" v="1714"/>
          <ac:spMkLst>
            <pc:docMk/>
            <pc:sldMk cId="1662973406" sldId="261"/>
            <ac:spMk id="12" creationId="{5B7778FC-632E-4DCA-A7CB-0D7731CCF970}"/>
          </ac:spMkLst>
        </pc:spChg>
        <pc:spChg chg="add del">
          <ac:chgData name="Lucia Livoti (1301299)" userId="eef9bd0e-bb5a-40d7-b123-d20604e60c16" providerId="ADAL" clId="{76A81CE8-D83A-4864-AAD7-D95C1DB875B2}" dt="2024-02-18T14:23:16.780" v="1714"/>
          <ac:spMkLst>
            <pc:docMk/>
            <pc:sldMk cId="1662973406" sldId="261"/>
            <ac:spMk id="14" creationId="{FA23A907-97FB-4A8F-880A-DD77401C4296}"/>
          </ac:spMkLst>
        </pc:spChg>
      </pc:sldChg>
      <pc:sldChg chg="addSp delSp modSp new mod modTransition setBg delDesignElem modNotesTx">
        <pc:chgData name="Lucia Livoti (1301299)" userId="eef9bd0e-bb5a-40d7-b123-d20604e60c16" providerId="ADAL" clId="{76A81CE8-D83A-4864-AAD7-D95C1DB875B2}" dt="2024-02-18T14:56:54.192" v="2689"/>
        <pc:sldMkLst>
          <pc:docMk/>
          <pc:sldMk cId="4014021886" sldId="262"/>
        </pc:sldMkLst>
        <pc:spChg chg="mod ord">
          <ac:chgData name="Lucia Livoti (1301299)" userId="eef9bd0e-bb5a-40d7-b123-d20604e60c16" providerId="ADAL" clId="{76A81CE8-D83A-4864-AAD7-D95C1DB875B2}" dt="2024-02-18T14:51:22.352" v="2514" actId="26606"/>
          <ac:spMkLst>
            <pc:docMk/>
            <pc:sldMk cId="4014021886" sldId="262"/>
            <ac:spMk id="2" creationId="{604067FF-E273-6546-B867-5E67AC6C435A}"/>
          </ac:spMkLst>
        </pc:spChg>
        <pc:spChg chg="mod">
          <ac:chgData name="Lucia Livoti (1301299)" userId="eef9bd0e-bb5a-40d7-b123-d20604e60c16" providerId="ADAL" clId="{76A81CE8-D83A-4864-AAD7-D95C1DB875B2}" dt="2024-02-18T14:51:22.352" v="2514" actId="26606"/>
          <ac:spMkLst>
            <pc:docMk/>
            <pc:sldMk cId="4014021886" sldId="262"/>
            <ac:spMk id="3" creationId="{553C7880-5BCC-813E-3264-3937A04C18CA}"/>
          </ac:spMkLst>
        </pc:spChg>
        <pc:spChg chg="add del">
          <ac:chgData name="Lucia Livoti (1301299)" userId="eef9bd0e-bb5a-40d7-b123-d20604e60c16" providerId="ADAL" clId="{76A81CE8-D83A-4864-AAD7-D95C1DB875B2}" dt="2024-02-18T14:51:22.352" v="2514" actId="26606"/>
          <ac:spMkLst>
            <pc:docMk/>
            <pc:sldMk cId="4014021886" sldId="262"/>
            <ac:spMk id="8" creationId="{C2554CA6-288E-4202-BC52-2E5A8F0C0AED}"/>
          </ac:spMkLst>
        </pc:spChg>
        <pc:spChg chg="add del">
          <ac:chgData name="Lucia Livoti (1301299)" userId="eef9bd0e-bb5a-40d7-b123-d20604e60c16" providerId="ADAL" clId="{76A81CE8-D83A-4864-AAD7-D95C1DB875B2}" dt="2024-02-18T14:51:22.352" v="2514" actId="26606"/>
          <ac:spMkLst>
            <pc:docMk/>
            <pc:sldMk cId="4014021886" sldId="262"/>
            <ac:spMk id="10" creationId="{B10BB131-AC8E-4A8E-A5D1-36260F720C3B}"/>
          </ac:spMkLst>
        </pc:spChg>
        <pc:spChg chg="add del">
          <ac:chgData name="Lucia Livoti (1301299)" userId="eef9bd0e-bb5a-40d7-b123-d20604e60c16" providerId="ADAL" clId="{76A81CE8-D83A-4864-AAD7-D95C1DB875B2}" dt="2024-02-18T14:51:22.352" v="2514" actId="26606"/>
          <ac:spMkLst>
            <pc:docMk/>
            <pc:sldMk cId="4014021886" sldId="262"/>
            <ac:spMk id="12" creationId="{5B7778FC-632E-4DCA-A7CB-0D7731CCF970}"/>
          </ac:spMkLst>
        </pc:spChg>
        <pc:spChg chg="add del">
          <ac:chgData name="Lucia Livoti (1301299)" userId="eef9bd0e-bb5a-40d7-b123-d20604e60c16" providerId="ADAL" clId="{76A81CE8-D83A-4864-AAD7-D95C1DB875B2}" dt="2024-02-18T14:51:22.352" v="2514" actId="26606"/>
          <ac:spMkLst>
            <pc:docMk/>
            <pc:sldMk cId="4014021886" sldId="262"/>
            <ac:spMk id="14" creationId="{FA23A907-97FB-4A8F-880A-DD77401C4296}"/>
          </ac:spMkLst>
        </pc:spChg>
        <pc:spChg chg="add">
          <ac:chgData name="Lucia Livoti (1301299)" userId="eef9bd0e-bb5a-40d7-b123-d20604e60c16" providerId="ADAL" clId="{76A81CE8-D83A-4864-AAD7-D95C1DB875B2}" dt="2024-02-18T14:51:22.352" v="2514" actId="26606"/>
          <ac:spMkLst>
            <pc:docMk/>
            <pc:sldMk cId="4014021886" sldId="262"/>
            <ac:spMk id="19" creationId="{004A8AE1-9605-41DC-920F-A4B8E8F2391D}"/>
          </ac:spMkLst>
        </pc:spChg>
        <pc:spChg chg="add">
          <ac:chgData name="Lucia Livoti (1301299)" userId="eef9bd0e-bb5a-40d7-b123-d20604e60c16" providerId="ADAL" clId="{76A81CE8-D83A-4864-AAD7-D95C1DB875B2}" dt="2024-02-18T14:51:22.352" v="2514" actId="26606"/>
          <ac:spMkLst>
            <pc:docMk/>
            <pc:sldMk cId="4014021886" sldId="262"/>
            <ac:spMk id="21" creationId="{5B7778FC-632E-4DCA-A7CB-0D7731CCF970}"/>
          </ac:spMkLst>
        </pc:spChg>
        <pc:spChg chg="add">
          <ac:chgData name="Lucia Livoti (1301299)" userId="eef9bd0e-bb5a-40d7-b123-d20604e60c16" providerId="ADAL" clId="{76A81CE8-D83A-4864-AAD7-D95C1DB875B2}" dt="2024-02-18T14:51:22.352" v="2514" actId="26606"/>
          <ac:spMkLst>
            <pc:docMk/>
            <pc:sldMk cId="4014021886" sldId="262"/>
            <ac:spMk id="23" creationId="{B10BB131-AC8E-4A8E-A5D1-36260F720C3B}"/>
          </ac:spMkLst>
        </pc:spChg>
        <pc:spChg chg="add">
          <ac:chgData name="Lucia Livoti (1301299)" userId="eef9bd0e-bb5a-40d7-b123-d20604e60c16" providerId="ADAL" clId="{76A81CE8-D83A-4864-AAD7-D95C1DB875B2}" dt="2024-02-18T14:51:22.352" v="2514" actId="26606"/>
          <ac:spMkLst>
            <pc:docMk/>
            <pc:sldMk cId="4014021886" sldId="262"/>
            <ac:spMk id="25" creationId="{FA23A907-97FB-4A8F-880A-DD77401C4296}"/>
          </ac:spMkLst>
        </pc:spChg>
      </pc:sldChg>
      <pc:sldChg chg="addSp delSp modSp new mod modTransition setBg delDesignElem">
        <pc:chgData name="Lucia Livoti (1301299)" userId="eef9bd0e-bb5a-40d7-b123-d20604e60c16" providerId="ADAL" clId="{76A81CE8-D83A-4864-AAD7-D95C1DB875B2}" dt="2024-02-18T14:57:00.815" v="2690"/>
        <pc:sldMkLst>
          <pc:docMk/>
          <pc:sldMk cId="450833597" sldId="263"/>
        </pc:sldMkLst>
        <pc:spChg chg="mod ord">
          <ac:chgData name="Lucia Livoti (1301299)" userId="eef9bd0e-bb5a-40d7-b123-d20604e60c16" providerId="ADAL" clId="{76A81CE8-D83A-4864-AAD7-D95C1DB875B2}" dt="2024-02-18T14:26:24.288" v="1756" actId="1076"/>
          <ac:spMkLst>
            <pc:docMk/>
            <pc:sldMk cId="450833597" sldId="263"/>
            <ac:spMk id="2" creationId="{82F828D0-E8B9-BBC8-5666-BE703BE4E469}"/>
          </ac:spMkLst>
        </pc:spChg>
        <pc:spChg chg="del mod">
          <ac:chgData name="Lucia Livoti (1301299)" userId="eef9bd0e-bb5a-40d7-b123-d20604e60c16" providerId="ADAL" clId="{76A81CE8-D83A-4864-AAD7-D95C1DB875B2}" dt="2024-02-18T14:24:22.091" v="1717" actId="26606"/>
          <ac:spMkLst>
            <pc:docMk/>
            <pc:sldMk cId="450833597" sldId="263"/>
            <ac:spMk id="3" creationId="{7431BF32-1522-33B1-C981-6B335CA41E5D}"/>
          </ac:spMkLst>
        </pc:spChg>
        <pc:spChg chg="add mod">
          <ac:chgData name="Lucia Livoti (1301299)" userId="eef9bd0e-bb5a-40d7-b123-d20604e60c16" providerId="ADAL" clId="{76A81CE8-D83A-4864-AAD7-D95C1DB875B2}" dt="2024-02-18T14:30:49.504" v="2014" actId="1076"/>
          <ac:spMkLst>
            <pc:docMk/>
            <pc:sldMk cId="450833597" sldId="263"/>
            <ac:spMk id="4" creationId="{BA26B939-EF80-D481-985D-9865C9F0EF54}"/>
          </ac:spMkLst>
        </pc:spChg>
        <pc:spChg chg="add del">
          <ac:chgData name="Lucia Livoti (1301299)" userId="eef9bd0e-bb5a-40d7-b123-d20604e60c16" providerId="ADAL" clId="{76A81CE8-D83A-4864-AAD7-D95C1DB875B2}" dt="2024-02-18T14:24:11.189" v="1716" actId="26606"/>
          <ac:spMkLst>
            <pc:docMk/>
            <pc:sldMk cId="450833597" sldId="263"/>
            <ac:spMk id="8" creationId="{907EF6B7-1338-4443-8C46-6A318D952DFD}"/>
          </ac:spMkLst>
        </pc:spChg>
        <pc:spChg chg="add del">
          <ac:chgData name="Lucia Livoti (1301299)" userId="eef9bd0e-bb5a-40d7-b123-d20604e60c16" providerId="ADAL" clId="{76A81CE8-D83A-4864-AAD7-D95C1DB875B2}" dt="2024-02-18T14:24:11.189" v="1716" actId="26606"/>
          <ac:spMkLst>
            <pc:docMk/>
            <pc:sldMk cId="450833597" sldId="263"/>
            <ac:spMk id="10" creationId="{DAAE4CDD-124C-4DCF-9584-B6033B545DD5}"/>
          </ac:spMkLst>
        </pc:spChg>
        <pc:spChg chg="add del">
          <ac:chgData name="Lucia Livoti (1301299)" userId="eef9bd0e-bb5a-40d7-b123-d20604e60c16" providerId="ADAL" clId="{76A81CE8-D83A-4864-AAD7-D95C1DB875B2}" dt="2024-02-18T14:24:11.189" v="1716" actId="26606"/>
          <ac:spMkLst>
            <pc:docMk/>
            <pc:sldMk cId="450833597" sldId="263"/>
            <ac:spMk id="12" creationId="{081E4A58-353D-44AE-B2FC-2A74E2E400F7}"/>
          </ac:spMkLst>
        </pc:spChg>
        <pc:spChg chg="add del">
          <ac:chgData name="Lucia Livoti (1301299)" userId="eef9bd0e-bb5a-40d7-b123-d20604e60c16" providerId="ADAL" clId="{76A81CE8-D83A-4864-AAD7-D95C1DB875B2}" dt="2024-02-18T14:24:22.091" v="1717" actId="26606"/>
          <ac:spMkLst>
            <pc:docMk/>
            <pc:sldMk cId="450833597" sldId="263"/>
            <ac:spMk id="14" creationId="{100EDD19-6802-4EC3-95CE-CFFAB042CFD6}"/>
          </ac:spMkLst>
        </pc:spChg>
        <pc:spChg chg="add del">
          <ac:chgData name="Lucia Livoti (1301299)" userId="eef9bd0e-bb5a-40d7-b123-d20604e60c16" providerId="ADAL" clId="{76A81CE8-D83A-4864-AAD7-D95C1DB875B2}" dt="2024-02-18T14:24:22.091" v="1717" actId="26606"/>
          <ac:spMkLst>
            <pc:docMk/>
            <pc:sldMk cId="450833597" sldId="263"/>
            <ac:spMk id="15" creationId="{DB17E863-922E-4C26-BD64-E8FD41D28661}"/>
          </ac:spMkLst>
        </pc:spChg>
        <pc:spChg chg="add del">
          <ac:chgData name="Lucia Livoti (1301299)" userId="eef9bd0e-bb5a-40d7-b123-d20604e60c16" providerId="ADAL" clId="{76A81CE8-D83A-4864-AAD7-D95C1DB875B2}" dt="2024-02-18T14:23:59.883" v="1715" actId="26606"/>
          <ac:spMkLst>
            <pc:docMk/>
            <pc:sldMk cId="450833597" sldId="263"/>
            <ac:spMk id="17" creationId="{5A0118C5-4F8D-4CF4-BADD-53FEACC6C42A}"/>
          </ac:spMkLst>
        </pc:spChg>
        <pc:spChg chg="add del">
          <ac:chgData name="Lucia Livoti (1301299)" userId="eef9bd0e-bb5a-40d7-b123-d20604e60c16" providerId="ADAL" clId="{76A81CE8-D83A-4864-AAD7-D95C1DB875B2}" dt="2024-02-18T14:23:59.883" v="1715" actId="26606"/>
          <ac:spMkLst>
            <pc:docMk/>
            <pc:sldMk cId="450833597" sldId="263"/>
            <ac:spMk id="19" creationId="{4E0A5C5C-2A95-428E-9F6A-0D29EBD57C9F}"/>
          </ac:spMkLst>
        </pc:spChg>
        <pc:spChg chg="add">
          <ac:chgData name="Lucia Livoti (1301299)" userId="eef9bd0e-bb5a-40d7-b123-d20604e60c16" providerId="ADAL" clId="{76A81CE8-D83A-4864-AAD7-D95C1DB875B2}" dt="2024-02-18T14:24:22.091" v="1717" actId="26606"/>
          <ac:spMkLst>
            <pc:docMk/>
            <pc:sldMk cId="450833597" sldId="263"/>
            <ac:spMk id="20" creationId="{4D24BFD5-D814-402B-B6C4-EEF6AE14B0F2}"/>
          </ac:spMkLst>
        </pc:spChg>
        <pc:spChg chg="add del">
          <ac:chgData name="Lucia Livoti (1301299)" userId="eef9bd0e-bb5a-40d7-b123-d20604e60c16" providerId="ADAL" clId="{76A81CE8-D83A-4864-AAD7-D95C1DB875B2}" dt="2024-02-18T14:23:59.883" v="1715" actId="26606"/>
          <ac:spMkLst>
            <pc:docMk/>
            <pc:sldMk cId="450833597" sldId="263"/>
            <ac:spMk id="21" creationId="{1056F38F-7C4E-461D-8709-7D0024AE1F79}"/>
          </ac:spMkLst>
        </pc:spChg>
        <pc:spChg chg="add">
          <ac:chgData name="Lucia Livoti (1301299)" userId="eef9bd0e-bb5a-40d7-b123-d20604e60c16" providerId="ADAL" clId="{76A81CE8-D83A-4864-AAD7-D95C1DB875B2}" dt="2024-02-18T14:24:22.091" v="1717" actId="26606"/>
          <ac:spMkLst>
            <pc:docMk/>
            <pc:sldMk cId="450833597" sldId="263"/>
            <ac:spMk id="22" creationId="{36FED7E8-9A97-475F-9FA4-113410D4433B}"/>
          </ac:spMkLst>
        </pc:spChg>
        <pc:spChg chg="add del">
          <ac:chgData name="Lucia Livoti (1301299)" userId="eef9bd0e-bb5a-40d7-b123-d20604e60c16" providerId="ADAL" clId="{76A81CE8-D83A-4864-AAD7-D95C1DB875B2}" dt="2024-02-18T14:23:59.883" v="1715" actId="26606"/>
          <ac:spMkLst>
            <pc:docMk/>
            <pc:sldMk cId="450833597" sldId="263"/>
            <ac:spMk id="23" creationId="{C7278469-3C3C-49CE-AEEE-E176A4900B78}"/>
          </ac:spMkLst>
        </pc:spChg>
        <pc:spChg chg="add">
          <ac:chgData name="Lucia Livoti (1301299)" userId="eef9bd0e-bb5a-40d7-b123-d20604e60c16" providerId="ADAL" clId="{76A81CE8-D83A-4864-AAD7-D95C1DB875B2}" dt="2024-02-18T14:24:22.091" v="1717" actId="26606"/>
          <ac:spMkLst>
            <pc:docMk/>
            <pc:sldMk cId="450833597" sldId="263"/>
            <ac:spMk id="24" creationId="{2A39B854-4B6C-4F7F-A602-6F97770CED70}"/>
          </ac:spMkLst>
        </pc:spChg>
        <pc:spChg chg="add del">
          <ac:chgData name="Lucia Livoti (1301299)" userId="eef9bd0e-bb5a-40d7-b123-d20604e60c16" providerId="ADAL" clId="{76A81CE8-D83A-4864-AAD7-D95C1DB875B2}" dt="2024-02-18T14:23:59.883" v="1715" actId="26606"/>
          <ac:spMkLst>
            <pc:docMk/>
            <pc:sldMk cId="450833597" sldId="263"/>
            <ac:spMk id="29" creationId="{4C6598AB-1C17-4D54-951C-A082D94ACB7A}"/>
          </ac:spMkLst>
        </pc:spChg>
        <pc:spChg chg="add del">
          <ac:chgData name="Lucia Livoti (1301299)" userId="eef9bd0e-bb5a-40d7-b123-d20604e60c16" providerId="ADAL" clId="{76A81CE8-D83A-4864-AAD7-D95C1DB875B2}" dt="2024-02-18T14:23:59.883" v="1715" actId="26606"/>
          <ac:spMkLst>
            <pc:docMk/>
            <pc:sldMk cId="450833597" sldId="263"/>
            <ac:spMk id="31" creationId="{C83B66D7-137D-4AC1-B172-53D60F08BEB5}"/>
          </ac:spMkLst>
        </pc:spChg>
        <pc:spChg chg="add del">
          <ac:chgData name="Lucia Livoti (1301299)" userId="eef9bd0e-bb5a-40d7-b123-d20604e60c16" providerId="ADAL" clId="{76A81CE8-D83A-4864-AAD7-D95C1DB875B2}" dt="2024-02-18T14:23:59.883" v="1715" actId="26606"/>
          <ac:spMkLst>
            <pc:docMk/>
            <pc:sldMk cId="450833597" sldId="263"/>
            <ac:spMk id="33" creationId="{F6B92503-6984-4D15-8B98-8718709B785D}"/>
          </ac:spMkLst>
        </pc:spChg>
        <pc:spChg chg="add del">
          <ac:chgData name="Lucia Livoti (1301299)" userId="eef9bd0e-bb5a-40d7-b123-d20604e60c16" providerId="ADAL" clId="{76A81CE8-D83A-4864-AAD7-D95C1DB875B2}" dt="2024-02-18T14:23:59.883" v="1715" actId="26606"/>
          <ac:spMkLst>
            <pc:docMk/>
            <pc:sldMk cId="450833597" sldId="263"/>
            <ac:spMk id="35" creationId="{08DDF938-524E-4C18-A47D-C00627832366}"/>
          </ac:spMkLst>
        </pc:spChg>
        <pc:grpChg chg="add del">
          <ac:chgData name="Lucia Livoti (1301299)" userId="eef9bd0e-bb5a-40d7-b123-d20604e60c16" providerId="ADAL" clId="{76A81CE8-D83A-4864-AAD7-D95C1DB875B2}" dt="2024-02-18T14:23:59.883" v="1715" actId="26606"/>
          <ac:grpSpMkLst>
            <pc:docMk/>
            <pc:sldMk cId="450833597" sldId="263"/>
            <ac:grpSpMk id="25" creationId="{93DC754C-7E09-422D-A8BB-AF632E90DFA2}"/>
          </ac:grpSpMkLst>
        </pc:grpChg>
        <pc:grpChg chg="add del">
          <ac:chgData name="Lucia Livoti (1301299)" userId="eef9bd0e-bb5a-40d7-b123-d20604e60c16" providerId="ADAL" clId="{76A81CE8-D83A-4864-AAD7-D95C1DB875B2}" dt="2024-02-18T14:23:59.883" v="1715" actId="26606"/>
          <ac:grpSpMkLst>
            <pc:docMk/>
            <pc:sldMk cId="450833597" sldId="263"/>
            <ac:grpSpMk id="37" creationId="{3773FAF5-C452-4455-9411-D6AF5EBD4CA9}"/>
          </ac:grpSpMkLst>
        </pc:grpChg>
      </pc:sldChg>
      <pc:sldChg chg="addSp delSp modSp add mod modTransition modNotesTx">
        <pc:chgData name="Lucia Livoti (1301299)" userId="eef9bd0e-bb5a-40d7-b123-d20604e60c16" providerId="ADAL" clId="{76A81CE8-D83A-4864-AAD7-D95C1DB875B2}" dt="2024-02-18T14:57:34.319" v="2700"/>
        <pc:sldMkLst>
          <pc:docMk/>
          <pc:sldMk cId="3324691654" sldId="264"/>
        </pc:sldMkLst>
        <pc:spChg chg="mod">
          <ac:chgData name="Lucia Livoti (1301299)" userId="eef9bd0e-bb5a-40d7-b123-d20604e60c16" providerId="ADAL" clId="{76A81CE8-D83A-4864-AAD7-D95C1DB875B2}" dt="2024-02-18T14:34:36.832" v="2064" actId="1076"/>
          <ac:spMkLst>
            <pc:docMk/>
            <pc:sldMk cId="3324691654" sldId="264"/>
            <ac:spMk id="2" creationId="{135B5C1A-7582-310D-D892-57B141187291}"/>
          </ac:spMkLst>
        </pc:spChg>
        <pc:spChg chg="add del mod">
          <ac:chgData name="Lucia Livoti (1301299)" userId="eef9bd0e-bb5a-40d7-b123-d20604e60c16" providerId="ADAL" clId="{76A81CE8-D83A-4864-AAD7-D95C1DB875B2}" dt="2024-02-18T14:48:25.832" v="2417" actId="478"/>
          <ac:spMkLst>
            <pc:docMk/>
            <pc:sldMk cId="3324691654" sldId="264"/>
            <ac:spMk id="3" creationId="{DAD9B7B4-A206-1CA6-425E-68C3B74A6DA9}"/>
          </ac:spMkLst>
        </pc:spChg>
        <pc:spChg chg="add del">
          <ac:chgData name="Lucia Livoti (1301299)" userId="eef9bd0e-bb5a-40d7-b123-d20604e60c16" providerId="ADAL" clId="{76A81CE8-D83A-4864-AAD7-D95C1DB875B2}" dt="2024-02-18T14:34:16.312" v="2047" actId="26606"/>
          <ac:spMkLst>
            <pc:docMk/>
            <pc:sldMk cId="3324691654" sldId="264"/>
            <ac:spMk id="4" creationId="{831B248F-318F-04DE-7CD7-2988A0592668}"/>
          </ac:spMkLst>
        </pc:spChg>
        <pc:spChg chg="add del">
          <ac:chgData name="Lucia Livoti (1301299)" userId="eef9bd0e-bb5a-40d7-b123-d20604e60c16" providerId="ADAL" clId="{76A81CE8-D83A-4864-AAD7-D95C1DB875B2}" dt="2024-02-18T14:34:16.312" v="2047" actId="26606"/>
          <ac:spMkLst>
            <pc:docMk/>
            <pc:sldMk cId="3324691654" sldId="264"/>
            <ac:spMk id="20" creationId="{BAFA9500-994E-E6B6-7CFD-3D6D053BCEE3}"/>
          </ac:spMkLst>
        </pc:spChg>
        <pc:spChg chg="add del">
          <ac:chgData name="Lucia Livoti (1301299)" userId="eef9bd0e-bb5a-40d7-b123-d20604e60c16" providerId="ADAL" clId="{76A81CE8-D83A-4864-AAD7-D95C1DB875B2}" dt="2024-02-18T14:34:16.312" v="2047" actId="26606"/>
          <ac:spMkLst>
            <pc:docMk/>
            <pc:sldMk cId="3324691654" sldId="264"/>
            <ac:spMk id="22" creationId="{D16EFE0E-B927-9032-DA1D-A8CE4BA1505B}"/>
          </ac:spMkLst>
        </pc:spChg>
        <pc:spChg chg="add del">
          <ac:chgData name="Lucia Livoti (1301299)" userId="eef9bd0e-bb5a-40d7-b123-d20604e60c16" providerId="ADAL" clId="{76A81CE8-D83A-4864-AAD7-D95C1DB875B2}" dt="2024-02-18T14:34:16.312" v="2047" actId="26606"/>
          <ac:spMkLst>
            <pc:docMk/>
            <pc:sldMk cId="3324691654" sldId="264"/>
            <ac:spMk id="24" creationId="{DC77084A-2356-8F2A-521A-C708A50FB38F}"/>
          </ac:spMkLst>
        </pc:spChg>
        <pc:spChg chg="add del">
          <ac:chgData name="Lucia Livoti (1301299)" userId="eef9bd0e-bb5a-40d7-b123-d20604e60c16" providerId="ADAL" clId="{76A81CE8-D83A-4864-AAD7-D95C1DB875B2}" dt="2024-02-18T14:34:16.280" v="2046" actId="26606"/>
          <ac:spMkLst>
            <pc:docMk/>
            <pc:sldMk cId="3324691654" sldId="264"/>
            <ac:spMk id="29" creationId="{E92FEB64-6EEA-4759-B4A4-BD2C1E660BA8}"/>
          </ac:spMkLst>
        </pc:spChg>
        <pc:spChg chg="add del">
          <ac:chgData name="Lucia Livoti (1301299)" userId="eef9bd0e-bb5a-40d7-b123-d20604e60c16" providerId="ADAL" clId="{76A81CE8-D83A-4864-AAD7-D95C1DB875B2}" dt="2024-02-18T14:33:43.269" v="2044" actId="26606"/>
          <ac:spMkLst>
            <pc:docMk/>
            <pc:sldMk cId="3324691654" sldId="264"/>
            <ac:spMk id="30" creationId="{2659FDB4-FCBE-4A89-B46D-43D4FA54464D}"/>
          </ac:spMkLst>
        </pc:spChg>
        <pc:spChg chg="add del">
          <ac:chgData name="Lucia Livoti (1301299)" userId="eef9bd0e-bb5a-40d7-b123-d20604e60c16" providerId="ADAL" clId="{76A81CE8-D83A-4864-AAD7-D95C1DB875B2}" dt="2024-02-18T14:34:16.280" v="2046" actId="26606"/>
          <ac:spMkLst>
            <pc:docMk/>
            <pc:sldMk cId="3324691654" sldId="264"/>
            <ac:spMk id="31" creationId="{B10BB131-AC8E-4A8E-A5D1-36260F720C3B}"/>
          </ac:spMkLst>
        </pc:spChg>
        <pc:spChg chg="add del">
          <ac:chgData name="Lucia Livoti (1301299)" userId="eef9bd0e-bb5a-40d7-b123-d20604e60c16" providerId="ADAL" clId="{76A81CE8-D83A-4864-AAD7-D95C1DB875B2}" dt="2024-02-18T14:34:16.280" v="2046" actId="26606"/>
          <ac:spMkLst>
            <pc:docMk/>
            <pc:sldMk cId="3324691654" sldId="264"/>
            <ac:spMk id="33" creationId="{14847E93-7DC1-4D4B-8829-B19AA7137C50}"/>
          </ac:spMkLst>
        </pc:spChg>
        <pc:spChg chg="add del">
          <ac:chgData name="Lucia Livoti (1301299)" userId="eef9bd0e-bb5a-40d7-b123-d20604e60c16" providerId="ADAL" clId="{76A81CE8-D83A-4864-AAD7-D95C1DB875B2}" dt="2024-02-18T14:34:16.280" v="2046" actId="26606"/>
          <ac:spMkLst>
            <pc:docMk/>
            <pc:sldMk cId="3324691654" sldId="264"/>
            <ac:spMk id="34" creationId="{831B248F-318F-04DE-7CD7-2988A0592668}"/>
          </ac:spMkLst>
        </pc:spChg>
        <pc:spChg chg="add del">
          <ac:chgData name="Lucia Livoti (1301299)" userId="eef9bd0e-bb5a-40d7-b123-d20604e60c16" providerId="ADAL" clId="{76A81CE8-D83A-4864-AAD7-D95C1DB875B2}" dt="2024-02-18T14:34:16.280" v="2046" actId="26606"/>
          <ac:spMkLst>
            <pc:docMk/>
            <pc:sldMk cId="3324691654" sldId="264"/>
            <ac:spMk id="35" creationId="{5566D6E1-03A1-4D73-A4E0-35D74D568A04}"/>
          </ac:spMkLst>
        </pc:spChg>
        <pc:spChg chg="add del">
          <ac:chgData name="Lucia Livoti (1301299)" userId="eef9bd0e-bb5a-40d7-b123-d20604e60c16" providerId="ADAL" clId="{76A81CE8-D83A-4864-AAD7-D95C1DB875B2}" dt="2024-02-18T14:34:16.280" v="2046" actId="26606"/>
          <ac:spMkLst>
            <pc:docMk/>
            <pc:sldMk cId="3324691654" sldId="264"/>
            <ac:spMk id="37" creationId="{9F835A99-04AC-494A-A572-AFE8413CC938}"/>
          </ac:spMkLst>
        </pc:spChg>
        <pc:spChg chg="add del">
          <ac:chgData name="Lucia Livoti (1301299)" userId="eef9bd0e-bb5a-40d7-b123-d20604e60c16" providerId="ADAL" clId="{76A81CE8-D83A-4864-AAD7-D95C1DB875B2}" dt="2024-02-18T14:34:16.280" v="2046" actId="26606"/>
          <ac:spMkLst>
            <pc:docMk/>
            <pc:sldMk cId="3324691654" sldId="264"/>
            <ac:spMk id="39" creationId="{7B786209-1B0B-4CA9-9BDD-F7327066A84D}"/>
          </ac:spMkLst>
        </pc:spChg>
        <pc:spChg chg="add del">
          <ac:chgData name="Lucia Livoti (1301299)" userId="eef9bd0e-bb5a-40d7-b123-d20604e60c16" providerId="ADAL" clId="{76A81CE8-D83A-4864-AAD7-D95C1DB875B2}" dt="2024-02-18T14:34:16.280" v="2046" actId="26606"/>
          <ac:spMkLst>
            <pc:docMk/>
            <pc:sldMk cId="3324691654" sldId="264"/>
            <ac:spMk id="41" creationId="{2D2964BB-484D-45AE-AD66-D407D0629652}"/>
          </ac:spMkLst>
        </pc:spChg>
        <pc:spChg chg="add del">
          <ac:chgData name="Lucia Livoti (1301299)" userId="eef9bd0e-bb5a-40d7-b123-d20604e60c16" providerId="ADAL" clId="{76A81CE8-D83A-4864-AAD7-D95C1DB875B2}" dt="2024-02-18T14:34:16.280" v="2046" actId="26606"/>
          <ac:spMkLst>
            <pc:docMk/>
            <pc:sldMk cId="3324691654" sldId="264"/>
            <ac:spMk id="43" creationId="{6691AC69-A76E-4DAB-B565-468B6B87ACF3}"/>
          </ac:spMkLst>
        </pc:spChg>
        <pc:spChg chg="add">
          <ac:chgData name="Lucia Livoti (1301299)" userId="eef9bd0e-bb5a-40d7-b123-d20604e60c16" providerId="ADAL" clId="{76A81CE8-D83A-4864-AAD7-D95C1DB875B2}" dt="2024-02-18T14:34:16.312" v="2047" actId="26606"/>
          <ac:spMkLst>
            <pc:docMk/>
            <pc:sldMk cId="3324691654" sldId="264"/>
            <ac:spMk id="45" creationId="{92070828-E616-4355-9C8A-A1065032B27D}"/>
          </ac:spMkLst>
        </pc:spChg>
        <pc:spChg chg="add">
          <ac:chgData name="Lucia Livoti (1301299)" userId="eef9bd0e-bb5a-40d7-b123-d20604e60c16" providerId="ADAL" clId="{76A81CE8-D83A-4864-AAD7-D95C1DB875B2}" dt="2024-02-18T14:34:16.312" v="2047" actId="26606"/>
          <ac:spMkLst>
            <pc:docMk/>
            <pc:sldMk cId="3324691654" sldId="264"/>
            <ac:spMk id="46" creationId="{355161C6-1218-4EAF-A9E9-A319CFD760C9}"/>
          </ac:spMkLst>
        </pc:spChg>
        <pc:graphicFrameChg chg="add del">
          <ac:chgData name="Lucia Livoti (1301299)" userId="eef9bd0e-bb5a-40d7-b123-d20604e60c16" providerId="ADAL" clId="{76A81CE8-D83A-4864-AAD7-D95C1DB875B2}" dt="2024-02-18T14:33:43.269" v="2044" actId="26606"/>
          <ac:graphicFrameMkLst>
            <pc:docMk/>
            <pc:sldMk cId="3324691654" sldId="264"/>
            <ac:graphicFrameMk id="26" creationId="{200712F4-C687-1063-9BEB-9AFB2097E592}"/>
          </ac:graphicFrameMkLst>
        </pc:graphicFrameChg>
        <pc:graphicFrameChg chg="add mod modGraphic">
          <ac:chgData name="Lucia Livoti (1301299)" userId="eef9bd0e-bb5a-40d7-b123-d20604e60c16" providerId="ADAL" clId="{76A81CE8-D83A-4864-AAD7-D95C1DB875B2}" dt="2024-02-18T14:42:49.135" v="2167" actId="313"/>
          <ac:graphicFrameMkLst>
            <pc:docMk/>
            <pc:sldMk cId="3324691654" sldId="264"/>
            <ac:graphicFrameMk id="47" creationId="{A007F161-5308-49CA-AF8C-8CCFAAE0E295}"/>
          </ac:graphicFrameMkLst>
        </pc:graphicFrameChg>
        <pc:cxnChg chg="add del">
          <ac:chgData name="Lucia Livoti (1301299)" userId="eef9bd0e-bb5a-40d7-b123-d20604e60c16" providerId="ADAL" clId="{76A81CE8-D83A-4864-AAD7-D95C1DB875B2}" dt="2024-02-18T14:33:43.269" v="2044" actId="26606"/>
          <ac:cxnSpMkLst>
            <pc:docMk/>
            <pc:sldMk cId="3324691654" sldId="264"/>
            <ac:cxnSpMk id="32" creationId="{C8F51B3F-8331-4E4A-AE96-D47B1006EEAD}"/>
          </ac:cxnSpMkLst>
        </pc:cxnChg>
      </pc:sldChg>
      <pc:sldChg chg="addSp delSp modSp new mod ord modTransition setBg">
        <pc:chgData name="Lucia Livoti (1301299)" userId="eef9bd0e-bb5a-40d7-b123-d20604e60c16" providerId="ADAL" clId="{76A81CE8-D83A-4864-AAD7-D95C1DB875B2}" dt="2024-02-18T15:08:53.272" v="2781" actId="20577"/>
        <pc:sldMkLst>
          <pc:docMk/>
          <pc:sldMk cId="2642498463" sldId="265"/>
        </pc:sldMkLst>
        <pc:spChg chg="del mod">
          <ac:chgData name="Lucia Livoti (1301299)" userId="eef9bd0e-bb5a-40d7-b123-d20604e60c16" providerId="ADAL" clId="{76A81CE8-D83A-4864-AAD7-D95C1DB875B2}" dt="2024-02-18T14:54:05.334" v="2553" actId="478"/>
          <ac:spMkLst>
            <pc:docMk/>
            <pc:sldMk cId="2642498463" sldId="265"/>
            <ac:spMk id="2" creationId="{4700BB3F-107D-0AEC-8D53-379DD7FD21B6}"/>
          </ac:spMkLst>
        </pc:spChg>
        <pc:spChg chg="add del mod">
          <ac:chgData name="Lucia Livoti (1301299)" userId="eef9bd0e-bb5a-40d7-b123-d20604e60c16" providerId="ADAL" clId="{76A81CE8-D83A-4864-AAD7-D95C1DB875B2}" dt="2024-02-18T14:51:16.688" v="2513" actId="26606"/>
          <ac:spMkLst>
            <pc:docMk/>
            <pc:sldMk cId="2642498463" sldId="265"/>
            <ac:spMk id="3" creationId="{26AA215E-87E9-66EB-D191-56C6F35DF4BA}"/>
          </ac:spMkLst>
        </pc:spChg>
        <pc:spChg chg="add del mod">
          <ac:chgData name="Lucia Livoti (1301299)" userId="eef9bd0e-bb5a-40d7-b123-d20604e60c16" providerId="ADAL" clId="{76A81CE8-D83A-4864-AAD7-D95C1DB875B2}" dt="2024-02-18T14:54:07.827" v="2554" actId="478"/>
          <ac:spMkLst>
            <pc:docMk/>
            <pc:sldMk cId="2642498463" sldId="265"/>
            <ac:spMk id="5" creationId="{6668AE26-32D3-2F79-BA57-FAB065059597}"/>
          </ac:spMkLst>
        </pc:spChg>
        <pc:spChg chg="add mod">
          <ac:chgData name="Lucia Livoti (1301299)" userId="eef9bd0e-bb5a-40d7-b123-d20604e60c16" providerId="ADAL" clId="{76A81CE8-D83A-4864-AAD7-D95C1DB875B2}" dt="2024-02-18T14:54:50.839" v="2582" actId="14100"/>
          <ac:spMkLst>
            <pc:docMk/>
            <pc:sldMk cId="2642498463" sldId="265"/>
            <ac:spMk id="6" creationId="{0401A5FD-F1AD-8933-409B-26E6FB245A14}"/>
          </ac:spMkLst>
        </pc:spChg>
        <pc:spChg chg="add del">
          <ac:chgData name="Lucia Livoti (1301299)" userId="eef9bd0e-bb5a-40d7-b123-d20604e60c16" providerId="ADAL" clId="{76A81CE8-D83A-4864-AAD7-D95C1DB875B2}" dt="2024-02-18T14:51:16.688" v="2513" actId="26606"/>
          <ac:spMkLst>
            <pc:docMk/>
            <pc:sldMk cId="2642498463" sldId="265"/>
            <ac:spMk id="8" creationId="{27FCFAB8-9E9C-414D-9FCB-CECED12D584F}"/>
          </ac:spMkLst>
        </pc:spChg>
        <pc:spChg chg="add del">
          <ac:chgData name="Lucia Livoti (1301299)" userId="eef9bd0e-bb5a-40d7-b123-d20604e60c16" providerId="ADAL" clId="{76A81CE8-D83A-4864-AAD7-D95C1DB875B2}" dt="2024-02-18T14:51:16.688" v="2513" actId="26606"/>
          <ac:spMkLst>
            <pc:docMk/>
            <pc:sldMk cId="2642498463" sldId="265"/>
            <ac:spMk id="10" creationId="{76C16827-9A48-4468-BE81-11EC18E0AE54}"/>
          </ac:spMkLst>
        </pc:spChg>
        <pc:spChg chg="add del">
          <ac:chgData name="Lucia Livoti (1301299)" userId="eef9bd0e-bb5a-40d7-b123-d20604e60c16" providerId="ADAL" clId="{76A81CE8-D83A-4864-AAD7-D95C1DB875B2}" dt="2024-02-18T14:51:16.688" v="2513" actId="26606"/>
          <ac:spMkLst>
            <pc:docMk/>
            <pc:sldMk cId="2642498463" sldId="265"/>
            <ac:spMk id="12" creationId="{899956BA-5C38-49F9-88D6-BD6C71E9C767}"/>
          </ac:spMkLst>
        </pc:spChg>
        <pc:spChg chg="add del">
          <ac:chgData name="Lucia Livoti (1301299)" userId="eef9bd0e-bb5a-40d7-b123-d20604e60c16" providerId="ADAL" clId="{76A81CE8-D83A-4864-AAD7-D95C1DB875B2}" dt="2024-02-18T14:51:16.679" v="2512" actId="26606"/>
          <ac:spMkLst>
            <pc:docMk/>
            <pc:sldMk cId="2642498463" sldId="265"/>
            <ac:spMk id="17" creationId="{4D24BFD5-D814-402B-B6C4-EEF6AE14B0F2}"/>
          </ac:spMkLst>
        </pc:spChg>
        <pc:spChg chg="add del">
          <ac:chgData name="Lucia Livoti (1301299)" userId="eef9bd0e-bb5a-40d7-b123-d20604e60c16" providerId="ADAL" clId="{76A81CE8-D83A-4864-AAD7-D95C1DB875B2}" dt="2024-02-18T14:51:16.679" v="2512" actId="26606"/>
          <ac:spMkLst>
            <pc:docMk/>
            <pc:sldMk cId="2642498463" sldId="265"/>
            <ac:spMk id="19" creationId="{36FED7E8-9A97-475F-9FA4-113410D4433B}"/>
          </ac:spMkLst>
        </pc:spChg>
        <pc:spChg chg="add del">
          <ac:chgData name="Lucia Livoti (1301299)" userId="eef9bd0e-bb5a-40d7-b123-d20604e60c16" providerId="ADAL" clId="{76A81CE8-D83A-4864-AAD7-D95C1DB875B2}" dt="2024-02-18T14:51:16.679" v="2512" actId="26606"/>
          <ac:spMkLst>
            <pc:docMk/>
            <pc:sldMk cId="2642498463" sldId="265"/>
            <ac:spMk id="21" creationId="{2A39B854-4B6C-4F7F-A602-6F97770CED70}"/>
          </ac:spMkLst>
        </pc:spChg>
        <pc:spChg chg="add">
          <ac:chgData name="Lucia Livoti (1301299)" userId="eef9bd0e-bb5a-40d7-b123-d20604e60c16" providerId="ADAL" clId="{76A81CE8-D83A-4864-AAD7-D95C1DB875B2}" dt="2024-02-18T14:51:16.688" v="2513" actId="26606"/>
          <ac:spMkLst>
            <pc:docMk/>
            <pc:sldMk cId="2642498463" sldId="265"/>
            <ac:spMk id="23" creationId="{FA23A907-97FB-4A8F-880A-DD77401C4296}"/>
          </ac:spMkLst>
        </pc:spChg>
        <pc:spChg chg="add">
          <ac:chgData name="Lucia Livoti (1301299)" userId="eef9bd0e-bb5a-40d7-b123-d20604e60c16" providerId="ADAL" clId="{76A81CE8-D83A-4864-AAD7-D95C1DB875B2}" dt="2024-02-18T14:51:16.688" v="2513" actId="26606"/>
          <ac:spMkLst>
            <pc:docMk/>
            <pc:sldMk cId="2642498463" sldId="265"/>
            <ac:spMk id="24" creationId="{004A8AE1-9605-41DC-920F-A4B8E8F2391D}"/>
          </ac:spMkLst>
        </pc:spChg>
        <pc:spChg chg="add">
          <ac:chgData name="Lucia Livoti (1301299)" userId="eef9bd0e-bb5a-40d7-b123-d20604e60c16" providerId="ADAL" clId="{76A81CE8-D83A-4864-AAD7-D95C1DB875B2}" dt="2024-02-18T14:51:16.688" v="2513" actId="26606"/>
          <ac:spMkLst>
            <pc:docMk/>
            <pc:sldMk cId="2642498463" sldId="265"/>
            <ac:spMk id="25" creationId="{5B7778FC-632E-4DCA-A7CB-0D7731CCF970}"/>
          </ac:spMkLst>
        </pc:spChg>
        <pc:spChg chg="add mod">
          <ac:chgData name="Lucia Livoti (1301299)" userId="eef9bd0e-bb5a-40d7-b123-d20604e60c16" providerId="ADAL" clId="{76A81CE8-D83A-4864-AAD7-D95C1DB875B2}" dt="2024-02-18T15:08:53.272" v="2781" actId="20577"/>
          <ac:spMkLst>
            <pc:docMk/>
            <pc:sldMk cId="2642498463" sldId="265"/>
            <ac:spMk id="26" creationId="{26AA215E-87E9-66EB-D191-56C6F35DF4BA}"/>
          </ac:spMkLst>
        </pc:spChg>
        <pc:spChg chg="add">
          <ac:chgData name="Lucia Livoti (1301299)" userId="eef9bd0e-bb5a-40d7-b123-d20604e60c16" providerId="ADAL" clId="{76A81CE8-D83A-4864-AAD7-D95C1DB875B2}" dt="2024-02-18T14:51:16.688" v="2513" actId="26606"/>
          <ac:spMkLst>
            <pc:docMk/>
            <pc:sldMk cId="2642498463" sldId="265"/>
            <ac:spMk id="27" creationId="{B10BB131-AC8E-4A8E-A5D1-36260F720C3B}"/>
          </ac:spMkLst>
        </pc:spChg>
      </pc:sldChg>
      <pc:sldChg chg="addSp delSp modSp new mod modTransition setBg">
        <pc:chgData name="Lucia Livoti (1301299)" userId="eef9bd0e-bb5a-40d7-b123-d20604e60c16" providerId="ADAL" clId="{76A81CE8-D83A-4864-AAD7-D95C1DB875B2}" dt="2024-02-18T15:04:54.294" v="2760"/>
        <pc:sldMkLst>
          <pc:docMk/>
          <pc:sldMk cId="611324252" sldId="266"/>
        </pc:sldMkLst>
        <pc:spChg chg="mod">
          <ac:chgData name="Lucia Livoti (1301299)" userId="eef9bd0e-bb5a-40d7-b123-d20604e60c16" providerId="ADAL" clId="{76A81CE8-D83A-4864-AAD7-D95C1DB875B2}" dt="2024-02-18T15:04:00.519" v="2749" actId="1076"/>
          <ac:spMkLst>
            <pc:docMk/>
            <pc:sldMk cId="611324252" sldId="266"/>
            <ac:spMk id="2" creationId="{9BF6B91C-920C-DA1C-E734-0621EF9169FC}"/>
          </ac:spMkLst>
        </pc:spChg>
        <pc:spChg chg="del">
          <ac:chgData name="Lucia Livoti (1301299)" userId="eef9bd0e-bb5a-40d7-b123-d20604e60c16" providerId="ADAL" clId="{76A81CE8-D83A-4864-AAD7-D95C1DB875B2}" dt="2024-02-18T15:00:28.835" v="2703" actId="26606"/>
          <ac:spMkLst>
            <pc:docMk/>
            <pc:sldMk cId="611324252" sldId="266"/>
            <ac:spMk id="3" creationId="{A3E1D3AA-14E9-3D24-A6DA-253C02D0CC29}"/>
          </ac:spMkLst>
        </pc:spChg>
        <pc:spChg chg="add mod">
          <ac:chgData name="Lucia Livoti (1301299)" userId="eef9bd0e-bb5a-40d7-b123-d20604e60c16" providerId="ADAL" clId="{76A81CE8-D83A-4864-AAD7-D95C1DB875B2}" dt="2024-02-18T15:03:51.938" v="2748" actId="14826"/>
          <ac:spMkLst>
            <pc:docMk/>
            <pc:sldMk cId="611324252" sldId="266"/>
            <ac:spMk id="4" creationId="{F8B7AB33-F64D-29ED-006C-A124649248E5}"/>
          </ac:spMkLst>
        </pc:spChg>
        <pc:spChg chg="add del">
          <ac:chgData name="Lucia Livoti (1301299)" userId="eef9bd0e-bb5a-40d7-b123-d20604e60c16" providerId="ADAL" clId="{76A81CE8-D83A-4864-AAD7-D95C1DB875B2}" dt="2024-02-18T15:01:20.717" v="2746" actId="26606"/>
          <ac:spMkLst>
            <pc:docMk/>
            <pc:sldMk cId="611324252" sldId="266"/>
            <ac:spMk id="8" creationId="{32D45EE4-C4F0-4F72-B1C6-39F596D138A9}"/>
          </ac:spMkLst>
        </pc:spChg>
        <pc:spChg chg="add del">
          <ac:chgData name="Lucia Livoti (1301299)" userId="eef9bd0e-bb5a-40d7-b123-d20604e60c16" providerId="ADAL" clId="{76A81CE8-D83A-4864-AAD7-D95C1DB875B2}" dt="2024-02-18T15:01:20.717" v="2746" actId="26606"/>
          <ac:spMkLst>
            <pc:docMk/>
            <pc:sldMk cId="611324252" sldId="266"/>
            <ac:spMk id="10" creationId="{8C459BAD-4279-4A9D-B0C5-662C5F5ED21F}"/>
          </ac:spMkLst>
        </pc:spChg>
        <pc:spChg chg="add del">
          <ac:chgData name="Lucia Livoti (1301299)" userId="eef9bd0e-bb5a-40d7-b123-d20604e60c16" providerId="ADAL" clId="{76A81CE8-D83A-4864-AAD7-D95C1DB875B2}" dt="2024-02-18T15:01:20.717" v="2746" actId="26606"/>
          <ac:spMkLst>
            <pc:docMk/>
            <pc:sldMk cId="611324252" sldId="266"/>
            <ac:spMk id="12" creationId="{0953BC39-9D68-40BE-BF3C-5C4EB782AF94}"/>
          </ac:spMkLst>
        </pc:spChg>
        <pc:spChg chg="add">
          <ac:chgData name="Lucia Livoti (1301299)" userId="eef9bd0e-bb5a-40d7-b123-d20604e60c16" providerId="ADAL" clId="{76A81CE8-D83A-4864-AAD7-D95C1DB875B2}" dt="2024-02-18T15:01:20.717" v="2746" actId="26606"/>
          <ac:spMkLst>
            <pc:docMk/>
            <pc:sldMk cId="611324252" sldId="266"/>
            <ac:spMk id="18" creationId="{A34066D6-1B59-4642-A86D-39464CEE971B}"/>
          </ac:spMkLst>
        </pc:spChg>
        <pc:spChg chg="add">
          <ac:chgData name="Lucia Livoti (1301299)" userId="eef9bd0e-bb5a-40d7-b123-d20604e60c16" providerId="ADAL" clId="{76A81CE8-D83A-4864-AAD7-D95C1DB875B2}" dt="2024-02-18T15:01:20.717" v="2746" actId="26606"/>
          <ac:spMkLst>
            <pc:docMk/>
            <pc:sldMk cId="611324252" sldId="266"/>
            <ac:spMk id="20" creationId="{18E928D9-3091-4385-B979-265D55AD02CE}"/>
          </ac:spMkLst>
        </pc:spChg>
        <pc:spChg chg="add">
          <ac:chgData name="Lucia Livoti (1301299)" userId="eef9bd0e-bb5a-40d7-b123-d20604e60c16" providerId="ADAL" clId="{76A81CE8-D83A-4864-AAD7-D95C1DB875B2}" dt="2024-02-18T15:01:20.717" v="2746" actId="26606"/>
          <ac:spMkLst>
            <pc:docMk/>
            <pc:sldMk cId="611324252" sldId="266"/>
            <ac:spMk id="22" creationId="{7D602432-D774-4CF5-94E8-7D52D01059D2}"/>
          </ac:spMkLst>
        </pc:spChg>
        <pc:spChg chg="add">
          <ac:chgData name="Lucia Livoti (1301299)" userId="eef9bd0e-bb5a-40d7-b123-d20604e60c16" providerId="ADAL" clId="{76A81CE8-D83A-4864-AAD7-D95C1DB875B2}" dt="2024-02-18T15:01:20.717" v="2746" actId="26606"/>
          <ac:spMkLst>
            <pc:docMk/>
            <pc:sldMk cId="611324252" sldId="266"/>
            <ac:spMk id="24" creationId="{CBF9EBB4-5078-47B2-AAA0-DF4A88D8182A}"/>
          </ac:spMkLst>
        </pc:spChg>
        <pc:picChg chg="add mod">
          <ac:chgData name="Lucia Livoti (1301299)" userId="eef9bd0e-bb5a-40d7-b123-d20604e60c16" providerId="ADAL" clId="{76A81CE8-D83A-4864-AAD7-D95C1DB875B2}" dt="2024-02-18T15:03:51.938" v="2748" actId="14826"/>
          <ac:picMkLst>
            <pc:docMk/>
            <pc:sldMk cId="611324252" sldId="266"/>
            <ac:picMk id="14" creationId="{BC1F1B5E-7156-8487-5CEE-A5BB76632237}"/>
          </ac:picMkLst>
        </pc:picChg>
      </pc:sldChg>
      <pc:sldChg chg="delSp modSp new mod">
        <pc:chgData name="Lucia Livoti (1301299)" userId="eef9bd0e-bb5a-40d7-b123-d20604e60c16" providerId="ADAL" clId="{76A81CE8-D83A-4864-AAD7-D95C1DB875B2}" dt="2024-02-18T15:22:27.509" v="2893" actId="20578"/>
        <pc:sldMkLst>
          <pc:docMk/>
          <pc:sldMk cId="533677923" sldId="267"/>
        </pc:sldMkLst>
        <pc:spChg chg="del mod">
          <ac:chgData name="Lucia Livoti (1301299)" userId="eef9bd0e-bb5a-40d7-b123-d20604e60c16" providerId="ADAL" clId="{76A81CE8-D83A-4864-AAD7-D95C1DB875B2}" dt="2024-02-18T15:11:27.030" v="2785" actId="478"/>
          <ac:spMkLst>
            <pc:docMk/>
            <pc:sldMk cId="533677923" sldId="267"/>
            <ac:spMk id="2" creationId="{F7352DEF-ACC3-99FF-D29E-C2B9CE35B400}"/>
          </ac:spMkLst>
        </pc:spChg>
        <pc:spChg chg="mod">
          <ac:chgData name="Lucia Livoti (1301299)" userId="eef9bd0e-bb5a-40d7-b123-d20604e60c16" providerId="ADAL" clId="{76A81CE8-D83A-4864-AAD7-D95C1DB875B2}" dt="2024-02-18T15:22:27.509" v="2893" actId="20578"/>
          <ac:spMkLst>
            <pc:docMk/>
            <pc:sldMk cId="533677923" sldId="267"/>
            <ac:spMk id="3" creationId="{88A45D3C-D79A-0AB1-E432-0B394BEC3A9E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0DCC7C-D82A-4115-8E4B-5E9945CE9DCC}" type="doc">
      <dgm:prSet loTypeId="urn:microsoft.com/office/officeart/2018/2/layout/IconVerticalSolidList" loCatId="icon" qsTypeId="urn:microsoft.com/office/officeart/2005/8/quickstyle/simple5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38E5F3E-CF5C-4D30-A0CF-0226099C00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Define objectives</a:t>
          </a:r>
          <a:endParaRPr lang="en-US" dirty="0"/>
        </a:p>
      </dgm:t>
    </dgm:pt>
    <dgm:pt modelId="{24E44F6F-0D82-4B20-807D-C807D7EB6251}" type="parTrans" cxnId="{ADC86499-5163-49BC-B00C-0DBF5EB0E496}">
      <dgm:prSet/>
      <dgm:spPr/>
      <dgm:t>
        <a:bodyPr/>
        <a:lstStyle/>
        <a:p>
          <a:endParaRPr lang="en-US"/>
        </a:p>
      </dgm:t>
    </dgm:pt>
    <dgm:pt modelId="{EEC15324-7B1B-4789-8ABE-A517240D5E6D}" type="sibTrans" cxnId="{ADC86499-5163-49BC-B00C-0DBF5EB0E496}">
      <dgm:prSet/>
      <dgm:spPr/>
      <dgm:t>
        <a:bodyPr/>
        <a:lstStyle/>
        <a:p>
          <a:endParaRPr lang="en-US"/>
        </a:p>
      </dgm:t>
    </dgm:pt>
    <dgm:pt modelId="{D676D8D2-3DBB-46B1-B450-AC9B8517413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Multiple choice assessment methods</a:t>
          </a:r>
          <a:endParaRPr lang="en-US" dirty="0"/>
        </a:p>
      </dgm:t>
    </dgm:pt>
    <dgm:pt modelId="{1CD705AF-FC62-442D-9C3F-823A18F95659}" type="parTrans" cxnId="{77922AA2-C248-40D4-BAF0-F93CF4BDFDCA}">
      <dgm:prSet/>
      <dgm:spPr/>
      <dgm:t>
        <a:bodyPr/>
        <a:lstStyle/>
        <a:p>
          <a:endParaRPr lang="en-US"/>
        </a:p>
      </dgm:t>
    </dgm:pt>
    <dgm:pt modelId="{7D969CD8-8426-46A7-A077-4A2D9BAD6C0A}" type="sibTrans" cxnId="{77922AA2-C248-40D4-BAF0-F93CF4BDFDCA}">
      <dgm:prSet/>
      <dgm:spPr/>
      <dgm:t>
        <a:bodyPr/>
        <a:lstStyle/>
        <a:p>
          <a:endParaRPr lang="en-US"/>
        </a:p>
      </dgm:t>
    </dgm:pt>
    <dgm:pt modelId="{A39C8B64-4D7F-4309-B6A7-53B16D39895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tx1"/>
              </a:solidFill>
            </a:rPr>
            <a:t>Engagement Metrics</a:t>
          </a:r>
          <a:endParaRPr lang="en-US" dirty="0">
            <a:solidFill>
              <a:schemeClr val="tx1"/>
            </a:solidFill>
          </a:endParaRPr>
        </a:p>
      </dgm:t>
    </dgm:pt>
    <dgm:pt modelId="{62F97BF3-B677-4CA2-B8AF-4636C5D97C1B}" type="parTrans" cxnId="{F0025749-9A56-41AD-AC5B-7E89FB3A4F72}">
      <dgm:prSet/>
      <dgm:spPr/>
      <dgm:t>
        <a:bodyPr/>
        <a:lstStyle/>
        <a:p>
          <a:endParaRPr lang="en-US"/>
        </a:p>
      </dgm:t>
    </dgm:pt>
    <dgm:pt modelId="{B8527A92-D80B-4817-B360-191462FC675E}" type="sibTrans" cxnId="{F0025749-9A56-41AD-AC5B-7E89FB3A4F72}">
      <dgm:prSet/>
      <dgm:spPr/>
      <dgm:t>
        <a:bodyPr/>
        <a:lstStyle/>
        <a:p>
          <a:endParaRPr lang="en-US"/>
        </a:p>
      </dgm:t>
    </dgm:pt>
    <dgm:pt modelId="{EE11DB67-643F-41E3-A0AE-EDC0193D7D6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Track learner analytics</a:t>
          </a:r>
          <a:endParaRPr lang="en-US" dirty="0"/>
        </a:p>
      </dgm:t>
    </dgm:pt>
    <dgm:pt modelId="{5B896FA1-5778-4AB6-AEA5-A946338670D0}" type="parTrans" cxnId="{5DC0C09C-1E14-4A9A-B5F9-0D6EE0C0BE31}">
      <dgm:prSet/>
      <dgm:spPr/>
      <dgm:t>
        <a:bodyPr/>
        <a:lstStyle/>
        <a:p>
          <a:endParaRPr lang="en-US"/>
        </a:p>
      </dgm:t>
    </dgm:pt>
    <dgm:pt modelId="{CA871EAA-2BF0-4BFC-8A83-82B93122D66C}" type="sibTrans" cxnId="{5DC0C09C-1E14-4A9A-B5F9-0D6EE0C0BE31}">
      <dgm:prSet/>
      <dgm:spPr/>
      <dgm:t>
        <a:bodyPr/>
        <a:lstStyle/>
        <a:p>
          <a:endParaRPr lang="en-US"/>
        </a:p>
      </dgm:t>
    </dgm:pt>
    <dgm:pt modelId="{5F2EEAE0-6EF7-4123-8BB4-445145161E50}" type="pres">
      <dgm:prSet presAssocID="{0F0DCC7C-D82A-4115-8E4B-5E9945CE9DCC}" presName="root" presStyleCnt="0">
        <dgm:presLayoutVars>
          <dgm:dir/>
          <dgm:resizeHandles val="exact"/>
        </dgm:presLayoutVars>
      </dgm:prSet>
      <dgm:spPr/>
    </dgm:pt>
    <dgm:pt modelId="{D18990FD-1EB3-4179-BA67-A7D1D6F1AB03}" type="pres">
      <dgm:prSet presAssocID="{938E5F3E-CF5C-4D30-A0CF-0226099C008D}" presName="compNode" presStyleCnt="0"/>
      <dgm:spPr/>
    </dgm:pt>
    <dgm:pt modelId="{5CB604C3-59DB-48E0-B835-AF853373C74E}" type="pres">
      <dgm:prSet presAssocID="{938E5F3E-CF5C-4D30-A0CF-0226099C008D}" presName="bgRect" presStyleLbl="bgShp" presStyleIdx="0" presStyleCnt="4"/>
      <dgm:spPr/>
    </dgm:pt>
    <dgm:pt modelId="{84A9E3B5-8D27-47CD-B647-49E41BCC19C0}" type="pres">
      <dgm:prSet presAssocID="{938E5F3E-CF5C-4D30-A0CF-0226099C008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ignature with solid fill"/>
        </a:ext>
      </dgm:extLst>
    </dgm:pt>
    <dgm:pt modelId="{2AC2B8F4-D162-4C77-9233-05A5D73D0A7B}" type="pres">
      <dgm:prSet presAssocID="{938E5F3E-CF5C-4D30-A0CF-0226099C008D}" presName="spaceRect" presStyleCnt="0"/>
      <dgm:spPr/>
    </dgm:pt>
    <dgm:pt modelId="{23DB4E57-79DD-4DE4-9A5A-7953CB32AB9F}" type="pres">
      <dgm:prSet presAssocID="{938E5F3E-CF5C-4D30-A0CF-0226099C008D}" presName="parTx" presStyleLbl="revTx" presStyleIdx="0" presStyleCnt="4">
        <dgm:presLayoutVars>
          <dgm:chMax val="0"/>
          <dgm:chPref val="0"/>
        </dgm:presLayoutVars>
      </dgm:prSet>
      <dgm:spPr/>
    </dgm:pt>
    <dgm:pt modelId="{5BA39603-2A98-4A87-A2F3-8FE2E3070176}" type="pres">
      <dgm:prSet presAssocID="{EEC15324-7B1B-4789-8ABE-A517240D5E6D}" presName="sibTrans" presStyleCnt="0"/>
      <dgm:spPr/>
    </dgm:pt>
    <dgm:pt modelId="{AD6AE3A8-09F9-46B4-9701-398E6820064D}" type="pres">
      <dgm:prSet presAssocID="{D676D8D2-3DBB-46B1-B450-AC9B85174133}" presName="compNode" presStyleCnt="0"/>
      <dgm:spPr/>
    </dgm:pt>
    <dgm:pt modelId="{FFEDC30A-290E-422D-8737-8A977D44D5CA}" type="pres">
      <dgm:prSet presAssocID="{D676D8D2-3DBB-46B1-B450-AC9B85174133}" presName="bgRect" presStyleLbl="bgShp" presStyleIdx="1" presStyleCnt="4"/>
      <dgm:spPr/>
    </dgm:pt>
    <dgm:pt modelId="{5B65D544-226A-43B9-8541-2790B1342DEF}" type="pres">
      <dgm:prSet presAssocID="{D676D8D2-3DBB-46B1-B450-AC9B8517413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st with solid fill"/>
        </a:ext>
      </dgm:extLst>
    </dgm:pt>
    <dgm:pt modelId="{77D19B35-F50F-44D8-8EF1-7807E9C5A6B2}" type="pres">
      <dgm:prSet presAssocID="{D676D8D2-3DBB-46B1-B450-AC9B85174133}" presName="spaceRect" presStyleCnt="0"/>
      <dgm:spPr/>
    </dgm:pt>
    <dgm:pt modelId="{77B9521E-1943-4213-9A54-3423FA5EC86B}" type="pres">
      <dgm:prSet presAssocID="{D676D8D2-3DBB-46B1-B450-AC9B85174133}" presName="parTx" presStyleLbl="revTx" presStyleIdx="1" presStyleCnt="4">
        <dgm:presLayoutVars>
          <dgm:chMax val="0"/>
          <dgm:chPref val="0"/>
        </dgm:presLayoutVars>
      </dgm:prSet>
      <dgm:spPr/>
    </dgm:pt>
    <dgm:pt modelId="{2CAF9B7C-468D-44E9-B5F0-1BFB9B19EB95}" type="pres">
      <dgm:prSet presAssocID="{7D969CD8-8426-46A7-A077-4A2D9BAD6C0A}" presName="sibTrans" presStyleCnt="0"/>
      <dgm:spPr/>
    </dgm:pt>
    <dgm:pt modelId="{5A7165F0-A639-4830-9709-AE9B4CE7D430}" type="pres">
      <dgm:prSet presAssocID="{A39C8B64-4D7F-4309-B6A7-53B16D398955}" presName="compNode" presStyleCnt="0"/>
      <dgm:spPr/>
    </dgm:pt>
    <dgm:pt modelId="{74EBD7D3-DE43-4840-A373-F8135F2251AD}" type="pres">
      <dgm:prSet presAssocID="{A39C8B64-4D7F-4309-B6A7-53B16D398955}" presName="bgRect" presStyleLbl="bgShp" presStyleIdx="2" presStyleCnt="4"/>
      <dgm:spPr/>
    </dgm:pt>
    <dgm:pt modelId="{D045CFF4-530C-4607-9B8E-3910C650F741}" type="pres">
      <dgm:prSet presAssocID="{A39C8B64-4D7F-4309-B6A7-53B16D39895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 with solid fill"/>
        </a:ext>
      </dgm:extLst>
    </dgm:pt>
    <dgm:pt modelId="{15E2108D-9625-438D-9648-1A9B9041EDAE}" type="pres">
      <dgm:prSet presAssocID="{A39C8B64-4D7F-4309-B6A7-53B16D398955}" presName="spaceRect" presStyleCnt="0"/>
      <dgm:spPr/>
    </dgm:pt>
    <dgm:pt modelId="{4967ADF2-A0B8-4D04-A879-9FFB6286C0E2}" type="pres">
      <dgm:prSet presAssocID="{A39C8B64-4D7F-4309-B6A7-53B16D398955}" presName="parTx" presStyleLbl="revTx" presStyleIdx="2" presStyleCnt="4">
        <dgm:presLayoutVars>
          <dgm:chMax val="0"/>
          <dgm:chPref val="0"/>
        </dgm:presLayoutVars>
      </dgm:prSet>
      <dgm:spPr/>
    </dgm:pt>
    <dgm:pt modelId="{E3F049B6-DAF3-4AAB-A6EA-979B11570377}" type="pres">
      <dgm:prSet presAssocID="{B8527A92-D80B-4817-B360-191462FC675E}" presName="sibTrans" presStyleCnt="0"/>
      <dgm:spPr/>
    </dgm:pt>
    <dgm:pt modelId="{136B45BC-4838-4DC8-9E25-C8C96FD36E75}" type="pres">
      <dgm:prSet presAssocID="{EE11DB67-643F-41E3-A0AE-EDC0193D7D6E}" presName="compNode" presStyleCnt="0"/>
      <dgm:spPr/>
    </dgm:pt>
    <dgm:pt modelId="{49BF6B02-2CC7-482D-A1FD-51C3A9E927BD}" type="pres">
      <dgm:prSet presAssocID="{EE11DB67-643F-41E3-A0AE-EDC0193D7D6E}" presName="bgRect" presStyleLbl="bgShp" presStyleIdx="3" presStyleCnt="4" custLinFactNeighborY="3629"/>
      <dgm:spPr/>
    </dgm:pt>
    <dgm:pt modelId="{2682D0BC-C131-4C34-AB4A-857885C7F108}" type="pres">
      <dgm:prSet presAssocID="{EE11DB67-643F-41E3-A0AE-EDC0193D7D6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search with solid fill"/>
        </a:ext>
      </dgm:extLst>
    </dgm:pt>
    <dgm:pt modelId="{9C13F166-54BC-4637-88C6-E7B32193823A}" type="pres">
      <dgm:prSet presAssocID="{EE11DB67-643F-41E3-A0AE-EDC0193D7D6E}" presName="spaceRect" presStyleCnt="0"/>
      <dgm:spPr/>
    </dgm:pt>
    <dgm:pt modelId="{1D65E686-2D24-4B0B-ADED-637E33DA2697}" type="pres">
      <dgm:prSet presAssocID="{EE11DB67-643F-41E3-A0AE-EDC0193D7D6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7897F38-60FB-4540-A93E-BB04881B9D8C}" type="presOf" srcId="{D676D8D2-3DBB-46B1-B450-AC9B85174133}" destId="{77B9521E-1943-4213-9A54-3423FA5EC86B}" srcOrd="0" destOrd="0" presId="urn:microsoft.com/office/officeart/2018/2/layout/IconVerticalSolidList"/>
    <dgm:cxn modelId="{F0025749-9A56-41AD-AC5B-7E89FB3A4F72}" srcId="{0F0DCC7C-D82A-4115-8E4B-5E9945CE9DCC}" destId="{A39C8B64-4D7F-4309-B6A7-53B16D398955}" srcOrd="2" destOrd="0" parTransId="{62F97BF3-B677-4CA2-B8AF-4636C5D97C1B}" sibTransId="{B8527A92-D80B-4817-B360-191462FC675E}"/>
    <dgm:cxn modelId="{ADC86499-5163-49BC-B00C-0DBF5EB0E496}" srcId="{0F0DCC7C-D82A-4115-8E4B-5E9945CE9DCC}" destId="{938E5F3E-CF5C-4D30-A0CF-0226099C008D}" srcOrd="0" destOrd="0" parTransId="{24E44F6F-0D82-4B20-807D-C807D7EB6251}" sibTransId="{EEC15324-7B1B-4789-8ABE-A517240D5E6D}"/>
    <dgm:cxn modelId="{5DC0C09C-1E14-4A9A-B5F9-0D6EE0C0BE31}" srcId="{0F0DCC7C-D82A-4115-8E4B-5E9945CE9DCC}" destId="{EE11DB67-643F-41E3-A0AE-EDC0193D7D6E}" srcOrd="3" destOrd="0" parTransId="{5B896FA1-5778-4AB6-AEA5-A946338670D0}" sibTransId="{CA871EAA-2BF0-4BFC-8A83-82B93122D66C}"/>
    <dgm:cxn modelId="{77922AA2-C248-40D4-BAF0-F93CF4BDFDCA}" srcId="{0F0DCC7C-D82A-4115-8E4B-5E9945CE9DCC}" destId="{D676D8D2-3DBB-46B1-B450-AC9B85174133}" srcOrd="1" destOrd="0" parTransId="{1CD705AF-FC62-442D-9C3F-823A18F95659}" sibTransId="{7D969CD8-8426-46A7-A077-4A2D9BAD6C0A}"/>
    <dgm:cxn modelId="{4372E5A5-301C-4211-9479-A3069DDB6FAD}" type="presOf" srcId="{0F0DCC7C-D82A-4115-8E4B-5E9945CE9DCC}" destId="{5F2EEAE0-6EF7-4123-8BB4-445145161E50}" srcOrd="0" destOrd="0" presId="urn:microsoft.com/office/officeart/2018/2/layout/IconVerticalSolidList"/>
    <dgm:cxn modelId="{986649C8-7350-4ABE-BF94-9440BE5C1063}" type="presOf" srcId="{938E5F3E-CF5C-4D30-A0CF-0226099C008D}" destId="{23DB4E57-79DD-4DE4-9A5A-7953CB32AB9F}" srcOrd="0" destOrd="0" presId="urn:microsoft.com/office/officeart/2018/2/layout/IconVerticalSolidList"/>
    <dgm:cxn modelId="{F0CBE0D5-746F-41B4-A309-08D04A85F2FC}" type="presOf" srcId="{EE11DB67-643F-41E3-A0AE-EDC0193D7D6E}" destId="{1D65E686-2D24-4B0B-ADED-637E33DA2697}" srcOrd="0" destOrd="0" presId="urn:microsoft.com/office/officeart/2018/2/layout/IconVerticalSolidList"/>
    <dgm:cxn modelId="{D4BA1FD9-E228-4B7C-929C-164A314C572C}" type="presOf" srcId="{A39C8B64-4D7F-4309-B6A7-53B16D398955}" destId="{4967ADF2-A0B8-4D04-A879-9FFB6286C0E2}" srcOrd="0" destOrd="0" presId="urn:microsoft.com/office/officeart/2018/2/layout/IconVerticalSolidList"/>
    <dgm:cxn modelId="{242B77B4-7303-4526-826E-C54CE109E638}" type="presParOf" srcId="{5F2EEAE0-6EF7-4123-8BB4-445145161E50}" destId="{D18990FD-1EB3-4179-BA67-A7D1D6F1AB03}" srcOrd="0" destOrd="0" presId="urn:microsoft.com/office/officeart/2018/2/layout/IconVerticalSolidList"/>
    <dgm:cxn modelId="{DD84189A-A84E-441B-A35B-36455FD1FF6C}" type="presParOf" srcId="{D18990FD-1EB3-4179-BA67-A7D1D6F1AB03}" destId="{5CB604C3-59DB-48E0-B835-AF853373C74E}" srcOrd="0" destOrd="0" presId="urn:microsoft.com/office/officeart/2018/2/layout/IconVerticalSolidList"/>
    <dgm:cxn modelId="{D505A269-4A2D-4326-864C-3FB3E4805FED}" type="presParOf" srcId="{D18990FD-1EB3-4179-BA67-A7D1D6F1AB03}" destId="{84A9E3B5-8D27-47CD-B647-49E41BCC19C0}" srcOrd="1" destOrd="0" presId="urn:microsoft.com/office/officeart/2018/2/layout/IconVerticalSolidList"/>
    <dgm:cxn modelId="{65A9F0A0-40D1-486F-8C70-D2AAE23B4FAA}" type="presParOf" srcId="{D18990FD-1EB3-4179-BA67-A7D1D6F1AB03}" destId="{2AC2B8F4-D162-4C77-9233-05A5D73D0A7B}" srcOrd="2" destOrd="0" presId="urn:microsoft.com/office/officeart/2018/2/layout/IconVerticalSolidList"/>
    <dgm:cxn modelId="{7DD3D6A4-0561-47AE-BE67-B90B8329C1C6}" type="presParOf" srcId="{D18990FD-1EB3-4179-BA67-A7D1D6F1AB03}" destId="{23DB4E57-79DD-4DE4-9A5A-7953CB32AB9F}" srcOrd="3" destOrd="0" presId="urn:microsoft.com/office/officeart/2018/2/layout/IconVerticalSolidList"/>
    <dgm:cxn modelId="{8121EC06-7EF3-445B-8930-E0560EE5756D}" type="presParOf" srcId="{5F2EEAE0-6EF7-4123-8BB4-445145161E50}" destId="{5BA39603-2A98-4A87-A2F3-8FE2E3070176}" srcOrd="1" destOrd="0" presId="urn:microsoft.com/office/officeart/2018/2/layout/IconVerticalSolidList"/>
    <dgm:cxn modelId="{E3988FD4-A75C-4FD5-BA37-AF71F84FFB0D}" type="presParOf" srcId="{5F2EEAE0-6EF7-4123-8BB4-445145161E50}" destId="{AD6AE3A8-09F9-46B4-9701-398E6820064D}" srcOrd="2" destOrd="0" presId="urn:microsoft.com/office/officeart/2018/2/layout/IconVerticalSolidList"/>
    <dgm:cxn modelId="{68E3EF10-EE76-4F75-B4A8-D2349CEEB50C}" type="presParOf" srcId="{AD6AE3A8-09F9-46B4-9701-398E6820064D}" destId="{FFEDC30A-290E-422D-8737-8A977D44D5CA}" srcOrd="0" destOrd="0" presId="urn:microsoft.com/office/officeart/2018/2/layout/IconVerticalSolidList"/>
    <dgm:cxn modelId="{9483BE78-FCEB-477E-8C24-0F9F60690D8B}" type="presParOf" srcId="{AD6AE3A8-09F9-46B4-9701-398E6820064D}" destId="{5B65D544-226A-43B9-8541-2790B1342DEF}" srcOrd="1" destOrd="0" presId="urn:microsoft.com/office/officeart/2018/2/layout/IconVerticalSolidList"/>
    <dgm:cxn modelId="{75D3C81D-05E2-4EF6-B8F3-72DCC8E859E0}" type="presParOf" srcId="{AD6AE3A8-09F9-46B4-9701-398E6820064D}" destId="{77D19B35-F50F-44D8-8EF1-7807E9C5A6B2}" srcOrd="2" destOrd="0" presId="urn:microsoft.com/office/officeart/2018/2/layout/IconVerticalSolidList"/>
    <dgm:cxn modelId="{39BC6146-1FED-41AC-BE59-3EFE52BF0800}" type="presParOf" srcId="{AD6AE3A8-09F9-46B4-9701-398E6820064D}" destId="{77B9521E-1943-4213-9A54-3423FA5EC86B}" srcOrd="3" destOrd="0" presId="urn:microsoft.com/office/officeart/2018/2/layout/IconVerticalSolidList"/>
    <dgm:cxn modelId="{87B4F9C3-C643-4677-9DF9-DD3A3FD3DB39}" type="presParOf" srcId="{5F2EEAE0-6EF7-4123-8BB4-445145161E50}" destId="{2CAF9B7C-468D-44E9-B5F0-1BFB9B19EB95}" srcOrd="3" destOrd="0" presId="urn:microsoft.com/office/officeart/2018/2/layout/IconVerticalSolidList"/>
    <dgm:cxn modelId="{4E53626A-F1DE-4F58-9BEF-7A5E7074C7CB}" type="presParOf" srcId="{5F2EEAE0-6EF7-4123-8BB4-445145161E50}" destId="{5A7165F0-A639-4830-9709-AE9B4CE7D430}" srcOrd="4" destOrd="0" presId="urn:microsoft.com/office/officeart/2018/2/layout/IconVerticalSolidList"/>
    <dgm:cxn modelId="{B300E1D5-873A-4080-B384-7392C42BA98A}" type="presParOf" srcId="{5A7165F0-A639-4830-9709-AE9B4CE7D430}" destId="{74EBD7D3-DE43-4840-A373-F8135F2251AD}" srcOrd="0" destOrd="0" presId="urn:microsoft.com/office/officeart/2018/2/layout/IconVerticalSolidList"/>
    <dgm:cxn modelId="{9FE79573-601D-42B3-8F21-5B43CF7BA993}" type="presParOf" srcId="{5A7165F0-A639-4830-9709-AE9B4CE7D430}" destId="{D045CFF4-530C-4607-9B8E-3910C650F741}" srcOrd="1" destOrd="0" presId="urn:microsoft.com/office/officeart/2018/2/layout/IconVerticalSolidList"/>
    <dgm:cxn modelId="{2F573AA3-F669-4FBD-8C06-D622642F3E7A}" type="presParOf" srcId="{5A7165F0-A639-4830-9709-AE9B4CE7D430}" destId="{15E2108D-9625-438D-9648-1A9B9041EDAE}" srcOrd="2" destOrd="0" presId="urn:microsoft.com/office/officeart/2018/2/layout/IconVerticalSolidList"/>
    <dgm:cxn modelId="{88630EBC-782D-4770-BB1C-BF22C7870076}" type="presParOf" srcId="{5A7165F0-A639-4830-9709-AE9B4CE7D430}" destId="{4967ADF2-A0B8-4D04-A879-9FFB6286C0E2}" srcOrd="3" destOrd="0" presId="urn:microsoft.com/office/officeart/2018/2/layout/IconVerticalSolidList"/>
    <dgm:cxn modelId="{28A90BD6-2DF0-47C5-B458-3FECF4FF8A01}" type="presParOf" srcId="{5F2EEAE0-6EF7-4123-8BB4-445145161E50}" destId="{E3F049B6-DAF3-4AAB-A6EA-979B11570377}" srcOrd="5" destOrd="0" presId="urn:microsoft.com/office/officeart/2018/2/layout/IconVerticalSolidList"/>
    <dgm:cxn modelId="{A595F3EE-1B66-4126-B5A4-A27104861131}" type="presParOf" srcId="{5F2EEAE0-6EF7-4123-8BB4-445145161E50}" destId="{136B45BC-4838-4DC8-9E25-C8C96FD36E75}" srcOrd="6" destOrd="0" presId="urn:microsoft.com/office/officeart/2018/2/layout/IconVerticalSolidList"/>
    <dgm:cxn modelId="{C3C56AF0-3A4B-422F-BFF8-BC89BBA0FDF5}" type="presParOf" srcId="{136B45BC-4838-4DC8-9E25-C8C96FD36E75}" destId="{49BF6B02-2CC7-482D-A1FD-51C3A9E927BD}" srcOrd="0" destOrd="0" presId="urn:microsoft.com/office/officeart/2018/2/layout/IconVerticalSolidList"/>
    <dgm:cxn modelId="{FCB8DEB4-1ECD-4876-AD31-1A7AEBD44A14}" type="presParOf" srcId="{136B45BC-4838-4DC8-9E25-C8C96FD36E75}" destId="{2682D0BC-C131-4C34-AB4A-857885C7F108}" srcOrd="1" destOrd="0" presId="urn:microsoft.com/office/officeart/2018/2/layout/IconVerticalSolidList"/>
    <dgm:cxn modelId="{A0D6DDE7-75DB-4B7B-9483-1AA1EA04E059}" type="presParOf" srcId="{136B45BC-4838-4DC8-9E25-C8C96FD36E75}" destId="{9C13F166-54BC-4637-88C6-E7B32193823A}" srcOrd="2" destOrd="0" presId="urn:microsoft.com/office/officeart/2018/2/layout/IconVerticalSolidList"/>
    <dgm:cxn modelId="{BFB4CD84-DD02-4A12-A365-34A7E722A7F9}" type="presParOf" srcId="{136B45BC-4838-4DC8-9E25-C8C96FD36E75}" destId="{1D65E686-2D24-4B0B-ADED-637E33DA269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B604C3-59DB-48E0-B835-AF853373C74E}">
      <dsp:nvSpPr>
        <dsp:cNvPr id="0" name=""/>
        <dsp:cNvSpPr/>
      </dsp:nvSpPr>
      <dsp:spPr>
        <a:xfrm>
          <a:off x="0" y="2310"/>
          <a:ext cx="6651253" cy="117110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4A9E3B5-8D27-47CD-B647-49E41BCC19C0}">
      <dsp:nvSpPr>
        <dsp:cNvPr id="0" name=""/>
        <dsp:cNvSpPr/>
      </dsp:nvSpPr>
      <dsp:spPr>
        <a:xfrm>
          <a:off x="354258" y="265809"/>
          <a:ext cx="644107" cy="6441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3DB4E57-79DD-4DE4-9A5A-7953CB32AB9F}">
      <dsp:nvSpPr>
        <dsp:cNvPr id="0" name=""/>
        <dsp:cNvSpPr/>
      </dsp:nvSpPr>
      <dsp:spPr>
        <a:xfrm>
          <a:off x="1352624" y="2310"/>
          <a:ext cx="5298628" cy="1171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942" tIns="123942" rIns="123942" bIns="12394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Define objectives</a:t>
          </a:r>
          <a:endParaRPr lang="en-US" sz="2200" kern="1200" dirty="0"/>
        </a:p>
      </dsp:txBody>
      <dsp:txXfrm>
        <a:off x="1352624" y="2310"/>
        <a:ext cx="5298628" cy="1171103"/>
      </dsp:txXfrm>
    </dsp:sp>
    <dsp:sp modelId="{FFEDC30A-290E-422D-8737-8A977D44D5CA}">
      <dsp:nvSpPr>
        <dsp:cNvPr id="0" name=""/>
        <dsp:cNvSpPr/>
      </dsp:nvSpPr>
      <dsp:spPr>
        <a:xfrm>
          <a:off x="0" y="1466190"/>
          <a:ext cx="6651253" cy="117110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B65D544-226A-43B9-8541-2790B1342DEF}">
      <dsp:nvSpPr>
        <dsp:cNvPr id="0" name=""/>
        <dsp:cNvSpPr/>
      </dsp:nvSpPr>
      <dsp:spPr>
        <a:xfrm>
          <a:off x="354258" y="1729688"/>
          <a:ext cx="644107" cy="6441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7B9521E-1943-4213-9A54-3423FA5EC86B}">
      <dsp:nvSpPr>
        <dsp:cNvPr id="0" name=""/>
        <dsp:cNvSpPr/>
      </dsp:nvSpPr>
      <dsp:spPr>
        <a:xfrm>
          <a:off x="1352624" y="1466190"/>
          <a:ext cx="5298628" cy="1171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942" tIns="123942" rIns="123942" bIns="12394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Multiple choice assessment methods</a:t>
          </a:r>
          <a:endParaRPr lang="en-US" sz="2200" kern="1200" dirty="0"/>
        </a:p>
      </dsp:txBody>
      <dsp:txXfrm>
        <a:off x="1352624" y="1466190"/>
        <a:ext cx="5298628" cy="1171103"/>
      </dsp:txXfrm>
    </dsp:sp>
    <dsp:sp modelId="{74EBD7D3-DE43-4840-A373-F8135F2251AD}">
      <dsp:nvSpPr>
        <dsp:cNvPr id="0" name=""/>
        <dsp:cNvSpPr/>
      </dsp:nvSpPr>
      <dsp:spPr>
        <a:xfrm>
          <a:off x="0" y="2930069"/>
          <a:ext cx="6651253" cy="117110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045CFF4-530C-4607-9B8E-3910C650F741}">
      <dsp:nvSpPr>
        <dsp:cNvPr id="0" name=""/>
        <dsp:cNvSpPr/>
      </dsp:nvSpPr>
      <dsp:spPr>
        <a:xfrm>
          <a:off x="354258" y="3193568"/>
          <a:ext cx="644107" cy="6441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967ADF2-A0B8-4D04-A879-9FFB6286C0E2}">
      <dsp:nvSpPr>
        <dsp:cNvPr id="0" name=""/>
        <dsp:cNvSpPr/>
      </dsp:nvSpPr>
      <dsp:spPr>
        <a:xfrm>
          <a:off x="1352624" y="2930069"/>
          <a:ext cx="5298628" cy="1171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942" tIns="123942" rIns="123942" bIns="12394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/>
              </a:solidFill>
            </a:rPr>
            <a:t>Engagement Metrics</a:t>
          </a:r>
          <a:endParaRPr lang="en-US" sz="2200" kern="1200" dirty="0">
            <a:solidFill>
              <a:schemeClr val="tx1"/>
            </a:solidFill>
          </a:endParaRPr>
        </a:p>
      </dsp:txBody>
      <dsp:txXfrm>
        <a:off x="1352624" y="2930069"/>
        <a:ext cx="5298628" cy="1171103"/>
      </dsp:txXfrm>
    </dsp:sp>
    <dsp:sp modelId="{49BF6B02-2CC7-482D-A1FD-51C3A9E927BD}">
      <dsp:nvSpPr>
        <dsp:cNvPr id="0" name=""/>
        <dsp:cNvSpPr/>
      </dsp:nvSpPr>
      <dsp:spPr>
        <a:xfrm>
          <a:off x="0" y="4396260"/>
          <a:ext cx="6651253" cy="117110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682D0BC-C131-4C34-AB4A-857885C7F108}">
      <dsp:nvSpPr>
        <dsp:cNvPr id="0" name=""/>
        <dsp:cNvSpPr/>
      </dsp:nvSpPr>
      <dsp:spPr>
        <a:xfrm>
          <a:off x="354258" y="4657447"/>
          <a:ext cx="644107" cy="64410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D65E686-2D24-4B0B-ADED-637E33DA2697}">
      <dsp:nvSpPr>
        <dsp:cNvPr id="0" name=""/>
        <dsp:cNvSpPr/>
      </dsp:nvSpPr>
      <dsp:spPr>
        <a:xfrm>
          <a:off x="1352624" y="4393949"/>
          <a:ext cx="5298628" cy="1171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942" tIns="123942" rIns="123942" bIns="12394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Track learner analytics</a:t>
          </a:r>
          <a:endParaRPr lang="en-US" sz="2200" kern="1200" dirty="0"/>
        </a:p>
      </dsp:txBody>
      <dsp:txXfrm>
        <a:off x="1352624" y="4393949"/>
        <a:ext cx="5298628" cy="11711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12CE96-F387-44C5-A3A8-24888ABB954E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0B55DF-411C-4FB2-9D42-A6C37808B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4739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AI is able to create online courses for e-learning, tailoring and personalising the learners experience, whilst adapting course material to suit different learning styles (Sensei, 2023). Through e-learning, simplifying grading and assessment criteria is becoming easier as with tools combined, AI bots are able to understand the content and answers behind the assessments (Sensei, 2023).</a:t>
            </a:r>
          </a:p>
          <a:p>
            <a:endParaRPr lang="en-GB" dirty="0"/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Sensei (2023) 6 Ways Artificial Intelligence is Shaping eLearning in 2023. Available at: https://senseilms.com/elearning-ai/#:~:text=eLearning%20AI%20can%20create%20online,way%20learners%20respond%20to%20it. (Accessed: 18 February 2024).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0B55DF-411C-4FB2-9D42-A6C37808B69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1554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CIPD (2023) </a:t>
            </a:r>
            <a:r>
              <a:rPr lang="en-GB" i="1" dirty="0"/>
              <a:t>Induction. </a:t>
            </a:r>
            <a:r>
              <a:rPr lang="en-GB" dirty="0"/>
              <a:t>Available at: https://www.cipd.org/uk/knowledge/factsheets/induction-factsheet/ (Accessed: 14 February 2024).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0B55DF-411C-4FB2-9D42-A6C37808B69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955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Training Zone (2003) </a:t>
            </a:r>
            <a:r>
              <a:rPr lang="en-GB" i="1" dirty="0"/>
              <a:t>The cost of developing e-learning – feature. </a:t>
            </a:r>
            <a:r>
              <a:rPr lang="en-GB" dirty="0"/>
              <a:t>Available at: https://trainingzone.co.uk/the-cost-of-developing-e-learning-feature/#:~:text=Quite%20rightly%20the%20e%2Dlearning,custom%20content%20created%20from%20scratch. (Accessed</a:t>
            </a:r>
            <a:r>
              <a:rPr lang="en-GB"/>
              <a:t>: 14 </a:t>
            </a:r>
            <a:r>
              <a:rPr lang="en-GB" dirty="0"/>
              <a:t>February 2024).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0B55DF-411C-4FB2-9D42-A6C37808B69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6406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Eldridge, P. (2021) </a:t>
            </a:r>
            <a:r>
              <a:rPr lang="en-GB" i="1" dirty="0"/>
              <a:t>Induction and Onboarding. </a:t>
            </a:r>
            <a:r>
              <a:rPr lang="en-GB" i="0" dirty="0"/>
              <a:t>Available at: https://optivly.com/what-are-the-benefits-of-an-elearning-induction-process/ (Accessed: 18 February 2024).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0B55DF-411C-4FB2-9D42-A6C37808B69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0251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Cohen, K. (2023) </a:t>
            </a:r>
            <a:r>
              <a:rPr lang="en-GB" i="1" dirty="0"/>
              <a:t>Advantages and Disadvantages of Online Classes. </a:t>
            </a:r>
            <a:r>
              <a:rPr lang="en-GB" dirty="0"/>
              <a:t>Available at: https://www.iu.org/blog/studying-online/advantages-and-disadvantages-of-online-classes/ (Accessed: 18 February 2024).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0B55DF-411C-4FB2-9D42-A6C37808B69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7653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en-GB" b="1" i="0" dirty="0">
                <a:solidFill>
                  <a:srgbClr val="ECECEC"/>
                </a:solidFill>
                <a:effectLst/>
                <a:latin typeface="Söhne"/>
              </a:rPr>
              <a:t>Define Objectives</a:t>
            </a:r>
            <a:r>
              <a:rPr lang="en-GB" b="0" i="0" dirty="0">
                <a:solidFill>
                  <a:srgbClr val="ECECEC"/>
                </a:solidFill>
                <a:effectLst/>
                <a:latin typeface="Söhne"/>
              </a:rPr>
              <a:t>: To set out the goals of the e-learning program, this will set a benchmark for evaluations. </a:t>
            </a:r>
          </a:p>
          <a:p>
            <a:pPr marL="228600" indent="-228600">
              <a:buFont typeface="+mj-lt"/>
              <a:buAutoNum type="arabicPeriod"/>
            </a:pPr>
            <a:r>
              <a:rPr lang="en-GB" b="1" i="0" dirty="0">
                <a:solidFill>
                  <a:srgbClr val="ECECEC"/>
                </a:solidFill>
                <a:effectLst/>
                <a:latin typeface="Söhne"/>
              </a:rPr>
              <a:t>Multiple Choice Assessment Methods</a:t>
            </a:r>
            <a:r>
              <a:rPr lang="en-GB" b="0" i="0" dirty="0">
                <a:solidFill>
                  <a:srgbClr val="ECECEC"/>
                </a:solidFill>
                <a:effectLst/>
                <a:latin typeface="Söhne"/>
              </a:rPr>
              <a:t>: Various assessment methods e.g. quizzes, tests, assignments, surveys, peer reviews, and simulations to gather broad data sets relating to learners' performance and experience.</a:t>
            </a:r>
          </a:p>
          <a:p>
            <a:pPr marL="228600" indent="-228600">
              <a:buFont typeface="+mj-lt"/>
              <a:buAutoNum type="arabicPeriod"/>
            </a:pPr>
            <a:r>
              <a:rPr lang="en-GB" b="1" i="0" dirty="0">
                <a:solidFill>
                  <a:srgbClr val="ECECEC"/>
                </a:solidFill>
                <a:effectLst/>
                <a:latin typeface="Söhne"/>
              </a:rPr>
              <a:t>Engagement Metrics</a:t>
            </a:r>
            <a:r>
              <a:rPr lang="en-GB" b="0" i="0" dirty="0">
                <a:solidFill>
                  <a:srgbClr val="ECECEC"/>
                </a:solidFill>
                <a:effectLst/>
                <a:latin typeface="Söhne"/>
              </a:rPr>
              <a:t>: To monitor metrics relating to learner engagement e.g. participation rates, time spent on the platform, and interaction with course materials.</a:t>
            </a:r>
          </a:p>
          <a:p>
            <a:pPr marL="228600" indent="-228600">
              <a:buFont typeface="+mj-lt"/>
              <a:buAutoNum type="arabicPeriod"/>
            </a:pPr>
            <a:r>
              <a:rPr lang="en-GB" b="1" i="0" dirty="0">
                <a:solidFill>
                  <a:srgbClr val="ECECEC"/>
                </a:solidFill>
                <a:effectLst/>
                <a:latin typeface="Söhne"/>
              </a:rPr>
              <a:t>Track Learner Analytics</a:t>
            </a:r>
            <a:r>
              <a:rPr lang="en-GB" b="0" i="0" dirty="0">
                <a:solidFill>
                  <a:srgbClr val="ECECEC"/>
                </a:solidFill>
                <a:effectLst/>
                <a:latin typeface="Söhne"/>
              </a:rPr>
              <a:t>: Apply learning analytics tools to track and analyse learner data e.g. completion rates, assessment scores, and learning pathways, to gain insights into learning patterns and areas for improvement.</a:t>
            </a:r>
          </a:p>
          <a:p>
            <a:pPr marL="228600" indent="-228600">
              <a:buFont typeface="+mj-lt"/>
              <a:buAutoNum type="arabicPeriod"/>
            </a:pPr>
            <a:endParaRPr lang="en-GB" b="0" i="0" dirty="0">
              <a:solidFill>
                <a:srgbClr val="ECECEC"/>
              </a:solidFill>
              <a:effectLst/>
              <a:latin typeface="Söhne"/>
            </a:endParaRPr>
          </a:p>
          <a:p>
            <a:pPr marL="0" indent="0">
              <a:buFont typeface="+mj-lt"/>
              <a:buNone/>
            </a:pPr>
            <a:r>
              <a:rPr lang="en-GB" b="0" i="0" dirty="0">
                <a:solidFill>
                  <a:srgbClr val="ECECEC"/>
                </a:solidFill>
                <a:effectLst/>
                <a:latin typeface="Söhne"/>
              </a:rPr>
              <a:t>Knight, S. and Ferrel, G. (2022) </a:t>
            </a:r>
            <a:r>
              <a:rPr lang="en-GB" b="0" i="1" dirty="0">
                <a:solidFill>
                  <a:srgbClr val="ECECEC"/>
                </a:solidFill>
                <a:effectLst/>
                <a:latin typeface="Söhne"/>
              </a:rPr>
              <a:t>Principles of good assessment and feedback. </a:t>
            </a:r>
            <a:r>
              <a:rPr lang="en-GB" b="0" i="0" dirty="0">
                <a:solidFill>
                  <a:srgbClr val="ECECEC"/>
                </a:solidFill>
                <a:effectLst/>
                <a:latin typeface="Söhne"/>
              </a:rPr>
              <a:t>Available at: https://www.jisc.ac.uk/guides/principles-of-good-assessment-and-feedback (Accessed: 18 February 2024).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0B55DF-411C-4FB2-9D42-A6C37808B69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1883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0B55DF-411C-4FB2-9D42-A6C37808B69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9482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7EA82-43A9-D7CF-CB5B-5F030F62CE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B3A914-C07B-7240-FB77-8B8DC17EA3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F25A5-0E8D-42C7-FDBF-79117B6777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BC6F0-DBA3-4F47-ADFA-047CEC1CE44E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7F1AE0-E3AC-09DA-4346-E9C0F6EF75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2923BB-634B-BC40-2153-A46A8EB3A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36F75-8696-40A3-AB67-8F5D56C31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1345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83CFE-6E66-889D-51D0-D0D9A6350B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D7A07-3D51-E0C2-6AD0-3605889779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956A11-44B2-2C77-CEF5-36852F069A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BC6F0-DBA3-4F47-ADFA-047CEC1CE44E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416E8E-BFED-0D78-9936-3BFE75E28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9A55B1-22B9-0120-3A83-D803AA761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36F75-8696-40A3-AB67-8F5D56C31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773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D893B-959D-5C74-5C8E-F3AEB9D7D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B7F0F3-D197-BFC6-41C6-A9AAE4030B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50295F-D02A-7270-BDAD-4F8BD41D18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BC6F0-DBA3-4F47-ADFA-047CEC1CE44E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523A20-8CF3-484A-BD38-900F9FB323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BD1059-7CED-A96E-C395-F3299F70E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36F75-8696-40A3-AB67-8F5D56C31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0157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6EA58-5E02-04B4-64FD-8CF2588D6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F54D9B-7B28-EE95-6641-4F15E526FF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BAE513-C69E-7FDB-0620-18446DC01C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FABBC-F77B-E177-3286-AFE3F2FF4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BC6F0-DBA3-4F47-ADFA-047CEC1CE44E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43862F-BE38-EA8D-D07F-604FC617BC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5AFC2D-2942-4383-0DA0-145DBB59B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36F75-8696-40A3-AB67-8F5D56C31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214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5D894-D089-09DE-4174-8F1695323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C14CB7-4753-1ED2-0864-3006E6A56A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0EBDB8-8348-BD0F-ACFA-E22649345E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159C26-06A3-D0CF-41FD-1E6FEEEF7D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D5D6D8-B988-F228-C6B0-4260047E72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EA3F34-6105-EC5E-9B41-D40668C907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BC6F0-DBA3-4F47-ADFA-047CEC1CE44E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5A95E1-587A-8F60-F40F-C1FB88DA2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65A52C-773D-EB8E-E423-488F9CC79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36F75-8696-40A3-AB67-8F5D56C31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600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F4B73-019B-B9FA-6CB3-F508EF9586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8BDA6B-6628-DE8D-7FF8-D8416597BC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BC6F0-DBA3-4F47-ADFA-047CEC1CE44E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B066F5-8180-0E65-F4F8-BE1FF52AF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4B79EA-71DB-8B1C-7E2D-89FC7296E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36F75-8696-40A3-AB67-8F5D56C31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2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3CA01A6-DE6B-5456-C1A0-601C6F8ECF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BC6F0-DBA3-4F47-ADFA-047CEC1CE44E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5E10CAA-EB72-E0CF-2A62-2B3876B7D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513454-B96E-914B-D19B-CDA6387D6E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36F75-8696-40A3-AB67-8F5D56C31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651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7A731-06EE-C0F0-B1E4-259D9E1D7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CE090-F159-A814-254C-829B94A101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5EC557-A274-9741-3722-591BB2B847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5E702A-46DB-E6B6-2B83-97A09E5D1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BC6F0-DBA3-4F47-ADFA-047CEC1CE44E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F54E7E-45C1-47E0-B554-EDA754E68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D17E98-EF2C-5786-D66F-648588417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36F75-8696-40A3-AB67-8F5D56C31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965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D21C4-256F-7F3A-9A9F-2C35584E2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69B831-9B2D-4C30-7635-46E02D8ED1A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ECA0C6-EE45-A2A5-D3B2-ACD1A3ABCE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9A4B18-F184-000D-19F5-B4A86761E0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BC6F0-DBA3-4F47-ADFA-047CEC1CE44E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D88992-BA35-31A7-433D-D64C917AD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041BF1-6542-2A5B-8EB0-7768B2CD5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36F75-8696-40A3-AB67-8F5D56C31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9340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4AFE9-8D40-C417-B008-0DA50E9C9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86FCF6-775C-60AD-434D-7825F3A7CB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E119C8-3FF8-6AB6-C24C-75968EE04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BC6F0-DBA3-4F47-ADFA-047CEC1CE44E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052D38-C79A-9749-1F2E-18F122FE4D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2BBE53-34A9-9C31-3177-1D6EE9003B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36F75-8696-40A3-AB67-8F5D56C31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7697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1B00C3A-96E1-B769-11B4-BFF33DCB44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BAAEC8-67C7-8F3B-C881-C2B2B63381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D723F-E818-C357-3334-4EC365F171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BC6F0-DBA3-4F47-ADFA-047CEC1CE44E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73C1F3-6351-4506-EB92-570BE3717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6C10C4-4314-8131-10FC-93B00FF9F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36F75-8696-40A3-AB67-8F5D56C31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009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2C48F7-87E9-7097-C142-2D6CDE490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140C25-2A4D-42CE-EA2E-BB0E3D749A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ADBC64-171C-77A4-E0AF-077C833961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2BC6F0-DBA3-4F47-ADFA-047CEC1CE44E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F5F9C3-01D6-22D4-61B0-13AE47DD1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CF75FA-B217-BAC8-1B62-FFA6983672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E36F75-8696-40A3-AB67-8F5D56C31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79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www.duperrin.com/english/2020/12/03/when-does-an-employees-onboarding-begin-and-end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Rectangle 151">
            <a:extLst>
              <a:ext uri="{FF2B5EF4-FFF2-40B4-BE49-F238E27FC236}">
                <a16:creationId xmlns:a16="http://schemas.microsoft.com/office/drawing/2014/main" id="{3B5F8FB9-93B9-4832-A062-85E1B6A5A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3" name="Picture 42" descr="A person welding a pipe&#10;&#10;Description automatically generated">
            <a:extLst>
              <a:ext uri="{FF2B5EF4-FFF2-40B4-BE49-F238E27FC236}">
                <a16:creationId xmlns:a16="http://schemas.microsoft.com/office/drawing/2014/main" id="{EC47AC76-C3CC-736C-21CF-2A1342A65A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041" r="-1" b="12891"/>
          <a:stretch/>
        </p:blipFill>
        <p:spPr>
          <a:xfrm>
            <a:off x="1669474" y="10"/>
            <a:ext cx="10522527" cy="6857990"/>
          </a:xfrm>
          <a:custGeom>
            <a:avLst/>
            <a:gdLst/>
            <a:ahLst/>
            <a:cxnLst/>
            <a:rect l="l" t="t" r="r" b="b"/>
            <a:pathLst>
              <a:path w="10522527" h="6858000">
                <a:moveTo>
                  <a:pt x="2882142" y="0"/>
                </a:moveTo>
                <a:lnTo>
                  <a:pt x="10522527" y="0"/>
                </a:lnTo>
                <a:lnTo>
                  <a:pt x="10522527" y="6858000"/>
                </a:lnTo>
                <a:lnTo>
                  <a:pt x="80697" y="6858000"/>
                </a:lnTo>
                <a:lnTo>
                  <a:pt x="37339" y="6516785"/>
                </a:lnTo>
                <a:cubicBezTo>
                  <a:pt x="12648" y="6273664"/>
                  <a:pt x="0" y="6026982"/>
                  <a:pt x="0" y="5777347"/>
                </a:cubicBezTo>
                <a:cubicBezTo>
                  <a:pt x="0" y="3530630"/>
                  <a:pt x="1024495" y="1523197"/>
                  <a:pt x="2631803" y="196728"/>
                </a:cubicBezTo>
                <a:close/>
              </a:path>
            </a:pathLst>
          </a:custGeom>
        </p:spPr>
      </p:pic>
      <p:sp>
        <p:nvSpPr>
          <p:cNvPr id="154" name="Arc 153">
            <a:extLst>
              <a:ext uri="{FF2B5EF4-FFF2-40B4-BE49-F238E27FC236}">
                <a16:creationId xmlns:a16="http://schemas.microsoft.com/office/drawing/2014/main" id="{F37E8EB2-7BE0-4F3D-921C-F4E9C2C14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7715">
            <a:off x="1108520" y="775849"/>
            <a:ext cx="2987899" cy="2987899"/>
          </a:xfrm>
          <a:prstGeom prst="arc">
            <a:avLst>
              <a:gd name="adj1" fmla="val 16200000"/>
              <a:gd name="adj2" fmla="val 2287352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6" name="Oval 155">
            <a:extLst>
              <a:ext uri="{FF2B5EF4-FFF2-40B4-BE49-F238E27FC236}">
                <a16:creationId xmlns:a16="http://schemas.microsoft.com/office/drawing/2014/main" id="{E77AE46B-A945-4A7E-9911-903176079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742" y="5649686"/>
            <a:ext cx="546100" cy="5461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77F96B92-027F-6BD3-B95A-974D06EBFBB2}"/>
              </a:ext>
            </a:extLst>
          </p:cNvPr>
          <p:cNvSpPr txBox="1"/>
          <p:nvPr/>
        </p:nvSpPr>
        <p:spPr>
          <a:xfrm rot="16200000">
            <a:off x="-2703919" y="3044280"/>
            <a:ext cx="6268581" cy="76944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  <a:latin typeface="Verdana Pro Black" panose="020B0A04030504040204" pitchFamily="34" charset="0"/>
              </a:rPr>
              <a:t>Lincoln Electric UK</a:t>
            </a:r>
          </a:p>
        </p:txBody>
      </p:sp>
    </p:spTree>
    <p:extLst>
      <p:ext uri="{BB962C8B-B14F-4D97-AF65-F5344CB8AC3E}">
        <p14:creationId xmlns:p14="http://schemas.microsoft.com/office/powerpoint/2010/main" val="3779098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6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0" name="Arc 39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69F4F2-EC93-6A0E-2C37-70F2CE387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7626" y="2324768"/>
            <a:ext cx="9299363" cy="143940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 b="1" kern="1200" dirty="0">
                <a:solidFill>
                  <a:schemeClr val="tx1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  <a:latin typeface="Arial Black" panose="020B0A04020102020204" pitchFamily="34" charset="0"/>
              </a:rPr>
              <a:t>Artificial Intelligence</a:t>
            </a:r>
          </a:p>
        </p:txBody>
      </p:sp>
    </p:spTree>
    <p:extLst>
      <p:ext uri="{BB962C8B-B14F-4D97-AF65-F5344CB8AC3E}">
        <p14:creationId xmlns:p14="http://schemas.microsoft.com/office/powerpoint/2010/main" val="281785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54D4B34-B081-0B4A-2B62-22CA94E0FE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3001AFEA-2442-4A9F-BA37-8C469F306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D38AA2-C5F2-5685-01DD-BB78D9AC1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7763" y="2926722"/>
            <a:ext cx="5388192" cy="118535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b="1" kern="1200" dirty="0">
                <a:solidFill>
                  <a:srgbClr val="FFFFFF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  <a:latin typeface="Arial Black" panose="020B0A04020102020204" pitchFamily="34" charset="0"/>
              </a:rPr>
              <a:t>E-learning</a:t>
            </a: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55E9CD0-04B0-4A3C-B291-AD913379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1DD8BF3B-6066-418C-8D1A-75C5E396F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Block Arc 37">
            <a:extLst>
              <a:ext uri="{FF2B5EF4-FFF2-40B4-BE49-F238E27FC236}">
                <a16:creationId xmlns:a16="http://schemas.microsoft.com/office/drawing/2014/main" id="{80BC66F9-7A74-4286-AD22-1174052CC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D8142CC3-2B5C-48E6-9DF0-6C8ACBAF2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7B2D303B-3DD0-4319-9EAD-361847FE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46A89C79-8EF3-4AF9-B3D9-59A883F4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6" name="Arc 45">
            <a:extLst>
              <a:ext uri="{FF2B5EF4-FFF2-40B4-BE49-F238E27FC236}">
                <a16:creationId xmlns:a16="http://schemas.microsoft.com/office/drawing/2014/main" id="{EFE5CE34-4543-42E5-B82C-1F3D1242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872052">
            <a:off x="6113252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72AF41FE-63D7-4695-81D2-66D2510E4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9916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31013C-0DEB-DAB4-30A7-612DB87D9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 dirty="0"/>
              <a:t>Induction Training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CEA9F-680F-DC8F-B433-BBACF02868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66398"/>
          </a:xfrm>
        </p:spPr>
        <p:txBody>
          <a:bodyPr>
            <a:normAutofit lnSpcReduction="10000"/>
          </a:bodyPr>
          <a:lstStyle/>
          <a:p>
            <a:r>
              <a:rPr lang="en-GB" sz="2200" dirty="0"/>
              <a:t>Opportunity to welcome new recruits</a:t>
            </a:r>
          </a:p>
          <a:p>
            <a:pPr marL="0" indent="0">
              <a:buNone/>
            </a:pPr>
            <a:endParaRPr lang="en-GB" sz="2200" dirty="0"/>
          </a:p>
          <a:p>
            <a:r>
              <a:rPr lang="en-GB" sz="2200" dirty="0"/>
              <a:t>Settle in by providing knowledge and support for role</a:t>
            </a:r>
          </a:p>
          <a:p>
            <a:pPr marL="0" indent="0">
              <a:buNone/>
            </a:pPr>
            <a:endParaRPr lang="en-GB" sz="2200" dirty="0"/>
          </a:p>
          <a:p>
            <a:r>
              <a:rPr lang="en-GB" sz="2200" dirty="0"/>
              <a:t>Seemingly integrate new employee into the business</a:t>
            </a:r>
          </a:p>
          <a:p>
            <a:pPr marL="0" indent="0">
              <a:buNone/>
            </a:pPr>
            <a:endParaRPr lang="en-GB" sz="2200" dirty="0"/>
          </a:p>
          <a:p>
            <a:r>
              <a:rPr lang="en-GB" sz="2200" dirty="0"/>
              <a:t>Allows new employee to understand organisational culture</a:t>
            </a:r>
          </a:p>
          <a:p>
            <a:endParaRPr lang="en-GB" sz="2200" dirty="0"/>
          </a:p>
          <a:p>
            <a:pPr marL="0" indent="0" algn="r">
              <a:buNone/>
            </a:pPr>
            <a:endParaRPr lang="en-GB" sz="1600" dirty="0"/>
          </a:p>
          <a:p>
            <a:pPr marL="0" indent="0" algn="r">
              <a:buNone/>
            </a:pPr>
            <a:endParaRPr lang="en-GB" sz="1600" dirty="0"/>
          </a:p>
          <a:p>
            <a:pPr marL="0" indent="0" algn="r">
              <a:buNone/>
            </a:pPr>
            <a:r>
              <a:rPr lang="en-GB" sz="1600" dirty="0"/>
              <a:t>(CIPD, 2023)</a:t>
            </a:r>
          </a:p>
        </p:txBody>
      </p:sp>
    </p:spTree>
    <p:extLst>
      <p:ext uri="{BB962C8B-B14F-4D97-AF65-F5344CB8AC3E}">
        <p14:creationId xmlns:p14="http://schemas.microsoft.com/office/powerpoint/2010/main" val="2473316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38AC9B-5EB6-160D-F430-87345848C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8023" y="2795848"/>
            <a:ext cx="3062269" cy="1266303"/>
          </a:xfrm>
        </p:spPr>
        <p:txBody>
          <a:bodyPr>
            <a:normAutofit fontScale="90000"/>
          </a:bodyPr>
          <a:lstStyle/>
          <a:p>
            <a:r>
              <a:rPr lang="en-GB" sz="6000" b="1" dirty="0">
                <a:solidFill>
                  <a:srgbClr val="FFFFFF"/>
                </a:solidFill>
                <a:latin typeface="Arial Black" panose="020B0A04020102020204" pitchFamily="34" charset="0"/>
              </a:rPr>
              <a:t>Costs…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C9D0B2-9780-F1E1-4818-6892D438EB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9986" y="1756918"/>
            <a:ext cx="5536397" cy="3344162"/>
          </a:xfrm>
        </p:spPr>
        <p:txBody>
          <a:bodyPr>
            <a:normAutofit/>
          </a:bodyPr>
          <a:lstStyle/>
          <a:p>
            <a:r>
              <a:rPr lang="en-GB" dirty="0"/>
              <a:t>£5,000 - £50,000 is the ultimate range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£25,000 - £30,000 is commonly quoted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2000" dirty="0"/>
              <a:t>(Training Zone, 2003)</a:t>
            </a:r>
          </a:p>
        </p:txBody>
      </p:sp>
    </p:spTree>
    <p:extLst>
      <p:ext uri="{BB962C8B-B14F-4D97-AF65-F5344CB8AC3E}">
        <p14:creationId xmlns:p14="http://schemas.microsoft.com/office/powerpoint/2010/main" val="35630486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04A8AE1-9605-41DC-920F-A4B8E8F23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790889" flipH="1">
            <a:off x="715850" y="795372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26AA215E-87E9-66EB-D191-56C6F35DF4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7225" y="2140249"/>
            <a:ext cx="5536397" cy="2716837"/>
          </a:xfrm>
        </p:spPr>
        <p:txBody>
          <a:bodyPr>
            <a:normAutofit/>
          </a:bodyPr>
          <a:lstStyle/>
          <a:p>
            <a:r>
              <a:rPr lang="en-GB" dirty="0"/>
              <a:t>Allows for assessments</a:t>
            </a:r>
          </a:p>
          <a:p>
            <a:r>
              <a:rPr lang="en-GB" dirty="0"/>
              <a:t>Videos</a:t>
            </a:r>
          </a:p>
          <a:p>
            <a:r>
              <a:rPr lang="en-GB" dirty="0"/>
              <a:t>Standardised induction training</a:t>
            </a:r>
          </a:p>
          <a:p>
            <a:r>
              <a:rPr lang="en-GB" dirty="0"/>
              <a:t>Tailored to LE UK</a:t>
            </a:r>
          </a:p>
          <a:p>
            <a:r>
              <a:rPr lang="en-GB" dirty="0"/>
              <a:t>Engagement trackers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92396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17460" y="4737713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401A5FD-F1AD-8933-409B-26E6FB245A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2314" y="2819140"/>
            <a:ext cx="4187159" cy="1359057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Arial Black" panose="020B0A04020102020204" pitchFamily="34" charset="0"/>
              </a:rPr>
              <a:t>Requirements</a:t>
            </a:r>
          </a:p>
        </p:txBody>
      </p:sp>
    </p:spTree>
    <p:extLst>
      <p:ext uri="{BB962C8B-B14F-4D97-AF65-F5344CB8AC3E}">
        <p14:creationId xmlns:p14="http://schemas.microsoft.com/office/powerpoint/2010/main" val="26424984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49B095-2405-7EE8-1897-E820F8498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497" y="2984343"/>
            <a:ext cx="3447322" cy="889314"/>
          </a:xfrm>
        </p:spPr>
        <p:txBody>
          <a:bodyPr>
            <a:normAutofit fontScale="90000"/>
          </a:bodyPr>
          <a:lstStyle/>
          <a:p>
            <a:r>
              <a:rPr lang="en-GB" sz="6000" dirty="0">
                <a:solidFill>
                  <a:srgbClr val="FFFFFF"/>
                </a:solidFill>
                <a:latin typeface="Arial Black" panose="020B0A04020102020204" pitchFamily="34" charset="0"/>
              </a:rPr>
              <a:t>Benefits</a:t>
            </a:r>
            <a:endParaRPr lang="en-GB" dirty="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C0D8AA-C399-CEB9-C3A1-9163E1D44D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9986" y="1461359"/>
            <a:ext cx="5536397" cy="3935281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GB" dirty="0"/>
              <a:t>Improved knowledge transfer</a:t>
            </a:r>
          </a:p>
          <a:p>
            <a:pPr>
              <a:lnSpc>
                <a:spcPct val="150000"/>
              </a:lnSpc>
            </a:pPr>
            <a:r>
              <a:rPr lang="en-GB" dirty="0"/>
              <a:t>Consistency</a:t>
            </a:r>
          </a:p>
          <a:p>
            <a:pPr>
              <a:lnSpc>
                <a:spcPct val="150000"/>
              </a:lnSpc>
            </a:pPr>
            <a:r>
              <a:rPr lang="en-GB" dirty="0"/>
              <a:t>Cost efficiency in the training process</a:t>
            </a:r>
          </a:p>
          <a:p>
            <a:pPr>
              <a:lnSpc>
                <a:spcPct val="150000"/>
              </a:lnSpc>
            </a:pPr>
            <a:r>
              <a:rPr lang="en-GB" dirty="0"/>
              <a:t>Auditable results of completion and comprehension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 marL="0" indent="0" algn="r">
              <a:lnSpc>
                <a:spcPct val="150000"/>
              </a:lnSpc>
              <a:buNone/>
            </a:pPr>
            <a:r>
              <a:rPr lang="en-GB" sz="2000" dirty="0"/>
              <a:t>(Eldridge, 2021)</a:t>
            </a:r>
          </a:p>
        </p:txBody>
      </p:sp>
    </p:spTree>
    <p:extLst>
      <p:ext uri="{BB962C8B-B14F-4D97-AF65-F5344CB8AC3E}">
        <p14:creationId xmlns:p14="http://schemas.microsoft.com/office/powerpoint/2010/main" val="16629734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04A8AE1-9605-41DC-920F-A4B8E8F23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790889" flipH="1">
            <a:off x="715850" y="795372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C7880-5BCC-813E-3264-3937A04C18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1360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Lack of face-to-face communications</a:t>
            </a:r>
            <a:endParaRPr lang="en-GB"/>
          </a:p>
          <a:p>
            <a:r>
              <a:rPr lang="en-GB" dirty="0"/>
              <a:t>Technical difficulties</a:t>
            </a:r>
            <a:endParaRPr lang="en-GB"/>
          </a:p>
          <a:p>
            <a:r>
              <a:rPr lang="en-GB" dirty="0"/>
              <a:t>Inaccessibility </a:t>
            </a:r>
            <a:endParaRPr lang="en-GB"/>
          </a:p>
          <a:p>
            <a:r>
              <a:rPr lang="en-GB" dirty="0"/>
              <a:t>Limited access to resources and support</a:t>
            </a:r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/>
              <a:t>(Cohen, 2023)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92396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17460" y="4737713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4067FF-E273-6546-B867-5E67AC6C4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74281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  <a:latin typeface="Arial Black" panose="020B0A04020102020204" pitchFamily="34" charset="0"/>
              </a:rPr>
              <a:t>Drawbacks</a:t>
            </a:r>
          </a:p>
        </p:txBody>
      </p:sp>
    </p:spTree>
    <p:extLst>
      <p:ext uri="{BB962C8B-B14F-4D97-AF65-F5344CB8AC3E}">
        <p14:creationId xmlns:p14="http://schemas.microsoft.com/office/powerpoint/2010/main" val="40140218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D24BFD5-D814-402B-B6C4-EEF6AE14B0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0">
            <a:extLst>
              <a:ext uri="{FF2B5EF4-FFF2-40B4-BE49-F238E27FC236}">
                <a16:creationId xmlns:a16="http://schemas.microsoft.com/office/drawing/2014/main" id="{36FED7E8-9A97-475F-9FA4-113410D44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6139" y="1031284"/>
            <a:ext cx="3647661" cy="4436126"/>
          </a:xfrm>
          <a:custGeom>
            <a:avLst/>
            <a:gdLst>
              <a:gd name="connsiteX0" fmla="*/ 0 w 3647661"/>
              <a:gd name="connsiteY0" fmla="*/ 0 h 4436126"/>
              <a:gd name="connsiteX1" fmla="*/ 498514 w 3647661"/>
              <a:gd name="connsiteY1" fmla="*/ 0 h 4436126"/>
              <a:gd name="connsiteX2" fmla="*/ 1069981 w 3647661"/>
              <a:gd name="connsiteY2" fmla="*/ 0 h 4436126"/>
              <a:gd name="connsiteX3" fmla="*/ 1714401 w 3647661"/>
              <a:gd name="connsiteY3" fmla="*/ 0 h 4436126"/>
              <a:gd name="connsiteX4" fmla="*/ 2285868 w 3647661"/>
              <a:gd name="connsiteY4" fmla="*/ 0 h 4436126"/>
              <a:gd name="connsiteX5" fmla="*/ 2784381 w 3647661"/>
              <a:gd name="connsiteY5" fmla="*/ 0 h 4436126"/>
              <a:gd name="connsiteX6" fmla="*/ 3647661 w 3647661"/>
              <a:gd name="connsiteY6" fmla="*/ 0 h 4436126"/>
              <a:gd name="connsiteX7" fmla="*/ 3647661 w 3647661"/>
              <a:gd name="connsiteY7" fmla="*/ 633732 h 4436126"/>
              <a:gd name="connsiteX8" fmla="*/ 3647661 w 3647661"/>
              <a:gd name="connsiteY8" fmla="*/ 1267465 h 4436126"/>
              <a:gd name="connsiteX9" fmla="*/ 3647661 w 3647661"/>
              <a:gd name="connsiteY9" fmla="*/ 1768113 h 4436126"/>
              <a:gd name="connsiteX10" fmla="*/ 3647661 w 3647661"/>
              <a:gd name="connsiteY10" fmla="*/ 2446207 h 4436126"/>
              <a:gd name="connsiteX11" fmla="*/ 3647661 w 3647661"/>
              <a:gd name="connsiteY11" fmla="*/ 2946855 h 4436126"/>
              <a:gd name="connsiteX12" fmla="*/ 3647661 w 3647661"/>
              <a:gd name="connsiteY12" fmla="*/ 3580587 h 4436126"/>
              <a:gd name="connsiteX13" fmla="*/ 3647661 w 3647661"/>
              <a:gd name="connsiteY13" fmla="*/ 4436126 h 4436126"/>
              <a:gd name="connsiteX14" fmla="*/ 3039718 w 3647661"/>
              <a:gd name="connsiteY14" fmla="*/ 4436126 h 4436126"/>
              <a:gd name="connsiteX15" fmla="*/ 2431774 w 3647661"/>
              <a:gd name="connsiteY15" fmla="*/ 4436126 h 4436126"/>
              <a:gd name="connsiteX16" fmla="*/ 1823831 w 3647661"/>
              <a:gd name="connsiteY16" fmla="*/ 4436126 h 4436126"/>
              <a:gd name="connsiteX17" fmla="*/ 1288840 w 3647661"/>
              <a:gd name="connsiteY17" fmla="*/ 4436126 h 4436126"/>
              <a:gd name="connsiteX18" fmla="*/ 607943 w 3647661"/>
              <a:gd name="connsiteY18" fmla="*/ 4436126 h 4436126"/>
              <a:gd name="connsiteX19" fmla="*/ 0 w 3647661"/>
              <a:gd name="connsiteY19" fmla="*/ 4436126 h 4436126"/>
              <a:gd name="connsiteX20" fmla="*/ 0 w 3647661"/>
              <a:gd name="connsiteY20" fmla="*/ 3758032 h 4436126"/>
              <a:gd name="connsiteX21" fmla="*/ 0 w 3647661"/>
              <a:gd name="connsiteY21" fmla="*/ 3035578 h 4436126"/>
              <a:gd name="connsiteX22" fmla="*/ 0 w 3647661"/>
              <a:gd name="connsiteY22" fmla="*/ 2401845 h 4436126"/>
              <a:gd name="connsiteX23" fmla="*/ 0 w 3647661"/>
              <a:gd name="connsiteY23" fmla="*/ 1768113 h 4436126"/>
              <a:gd name="connsiteX24" fmla="*/ 0 w 3647661"/>
              <a:gd name="connsiteY24" fmla="*/ 1178742 h 4436126"/>
              <a:gd name="connsiteX25" fmla="*/ 0 w 3647661"/>
              <a:gd name="connsiteY25" fmla="*/ 589371 h 4436126"/>
              <a:gd name="connsiteX26" fmla="*/ 0 w 3647661"/>
              <a:gd name="connsiteY26" fmla="*/ 0 h 4436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647661" h="4436126" fill="none" extrusionOk="0">
                <a:moveTo>
                  <a:pt x="0" y="0"/>
                </a:moveTo>
                <a:cubicBezTo>
                  <a:pt x="116158" y="-16963"/>
                  <a:pt x="364681" y="-4006"/>
                  <a:pt x="498514" y="0"/>
                </a:cubicBezTo>
                <a:cubicBezTo>
                  <a:pt x="632347" y="4006"/>
                  <a:pt x="950865" y="15164"/>
                  <a:pt x="1069981" y="0"/>
                </a:cubicBezTo>
                <a:cubicBezTo>
                  <a:pt x="1189097" y="-15164"/>
                  <a:pt x="1556518" y="-23132"/>
                  <a:pt x="1714401" y="0"/>
                </a:cubicBezTo>
                <a:cubicBezTo>
                  <a:pt x="1872284" y="23132"/>
                  <a:pt x="2015985" y="9364"/>
                  <a:pt x="2285868" y="0"/>
                </a:cubicBezTo>
                <a:cubicBezTo>
                  <a:pt x="2555751" y="-9364"/>
                  <a:pt x="2555148" y="14141"/>
                  <a:pt x="2784381" y="0"/>
                </a:cubicBezTo>
                <a:cubicBezTo>
                  <a:pt x="3013614" y="-14141"/>
                  <a:pt x="3216105" y="-3763"/>
                  <a:pt x="3647661" y="0"/>
                </a:cubicBezTo>
                <a:cubicBezTo>
                  <a:pt x="3623206" y="221859"/>
                  <a:pt x="3622213" y="458853"/>
                  <a:pt x="3647661" y="633732"/>
                </a:cubicBezTo>
                <a:cubicBezTo>
                  <a:pt x="3673109" y="808611"/>
                  <a:pt x="3674779" y="1138417"/>
                  <a:pt x="3647661" y="1267465"/>
                </a:cubicBezTo>
                <a:cubicBezTo>
                  <a:pt x="3620543" y="1396513"/>
                  <a:pt x="3664792" y="1625185"/>
                  <a:pt x="3647661" y="1768113"/>
                </a:cubicBezTo>
                <a:cubicBezTo>
                  <a:pt x="3630530" y="1911041"/>
                  <a:pt x="3671056" y="2135008"/>
                  <a:pt x="3647661" y="2446207"/>
                </a:cubicBezTo>
                <a:cubicBezTo>
                  <a:pt x="3624266" y="2757406"/>
                  <a:pt x="3642702" y="2713342"/>
                  <a:pt x="3647661" y="2946855"/>
                </a:cubicBezTo>
                <a:cubicBezTo>
                  <a:pt x="3652620" y="3180368"/>
                  <a:pt x="3664319" y="3290221"/>
                  <a:pt x="3647661" y="3580587"/>
                </a:cubicBezTo>
                <a:cubicBezTo>
                  <a:pt x="3631003" y="3870953"/>
                  <a:pt x="3617531" y="4259425"/>
                  <a:pt x="3647661" y="4436126"/>
                </a:cubicBezTo>
                <a:cubicBezTo>
                  <a:pt x="3523929" y="4410412"/>
                  <a:pt x="3241413" y="4436068"/>
                  <a:pt x="3039718" y="4436126"/>
                </a:cubicBezTo>
                <a:cubicBezTo>
                  <a:pt x="2838023" y="4436184"/>
                  <a:pt x="2630387" y="4431142"/>
                  <a:pt x="2431774" y="4436126"/>
                </a:cubicBezTo>
                <a:cubicBezTo>
                  <a:pt x="2233161" y="4441110"/>
                  <a:pt x="2003296" y="4449826"/>
                  <a:pt x="1823831" y="4436126"/>
                </a:cubicBezTo>
                <a:cubicBezTo>
                  <a:pt x="1644366" y="4422426"/>
                  <a:pt x="1399453" y="4442442"/>
                  <a:pt x="1288840" y="4436126"/>
                </a:cubicBezTo>
                <a:cubicBezTo>
                  <a:pt x="1178227" y="4429810"/>
                  <a:pt x="793482" y="4411099"/>
                  <a:pt x="607943" y="4436126"/>
                </a:cubicBezTo>
                <a:cubicBezTo>
                  <a:pt x="422404" y="4461153"/>
                  <a:pt x="158703" y="4453091"/>
                  <a:pt x="0" y="4436126"/>
                </a:cubicBezTo>
                <a:cubicBezTo>
                  <a:pt x="8129" y="4099466"/>
                  <a:pt x="23502" y="4014012"/>
                  <a:pt x="0" y="3758032"/>
                </a:cubicBezTo>
                <a:cubicBezTo>
                  <a:pt x="-23502" y="3502052"/>
                  <a:pt x="8018" y="3295661"/>
                  <a:pt x="0" y="3035578"/>
                </a:cubicBezTo>
                <a:cubicBezTo>
                  <a:pt x="-8018" y="2775495"/>
                  <a:pt x="-8720" y="2595880"/>
                  <a:pt x="0" y="2401845"/>
                </a:cubicBezTo>
                <a:cubicBezTo>
                  <a:pt x="8720" y="2207810"/>
                  <a:pt x="9279" y="1982551"/>
                  <a:pt x="0" y="1768113"/>
                </a:cubicBezTo>
                <a:cubicBezTo>
                  <a:pt x="-9279" y="1553675"/>
                  <a:pt x="7090" y="1354447"/>
                  <a:pt x="0" y="1178742"/>
                </a:cubicBezTo>
                <a:cubicBezTo>
                  <a:pt x="-7090" y="1003037"/>
                  <a:pt x="-23786" y="768334"/>
                  <a:pt x="0" y="589371"/>
                </a:cubicBezTo>
                <a:cubicBezTo>
                  <a:pt x="23786" y="410408"/>
                  <a:pt x="-16955" y="242082"/>
                  <a:pt x="0" y="0"/>
                </a:cubicBezTo>
                <a:close/>
              </a:path>
              <a:path w="3647661" h="4436126" stroke="0" extrusionOk="0">
                <a:moveTo>
                  <a:pt x="0" y="0"/>
                </a:moveTo>
                <a:cubicBezTo>
                  <a:pt x="171149" y="-7244"/>
                  <a:pt x="374684" y="2591"/>
                  <a:pt x="534990" y="0"/>
                </a:cubicBezTo>
                <a:cubicBezTo>
                  <a:pt x="695296" y="-2591"/>
                  <a:pt x="907320" y="7483"/>
                  <a:pt x="1069981" y="0"/>
                </a:cubicBezTo>
                <a:cubicBezTo>
                  <a:pt x="1232642" y="-7483"/>
                  <a:pt x="1543604" y="-26203"/>
                  <a:pt x="1677924" y="0"/>
                </a:cubicBezTo>
                <a:cubicBezTo>
                  <a:pt x="1812244" y="26203"/>
                  <a:pt x="2140632" y="31361"/>
                  <a:pt x="2322344" y="0"/>
                </a:cubicBezTo>
                <a:cubicBezTo>
                  <a:pt x="2504056" y="-31361"/>
                  <a:pt x="2658834" y="3381"/>
                  <a:pt x="2893811" y="0"/>
                </a:cubicBezTo>
                <a:cubicBezTo>
                  <a:pt x="3128788" y="-3381"/>
                  <a:pt x="3338741" y="-10376"/>
                  <a:pt x="3647661" y="0"/>
                </a:cubicBezTo>
                <a:cubicBezTo>
                  <a:pt x="3628986" y="244498"/>
                  <a:pt x="3624774" y="362520"/>
                  <a:pt x="3647661" y="545010"/>
                </a:cubicBezTo>
                <a:cubicBezTo>
                  <a:pt x="3670549" y="727500"/>
                  <a:pt x="3619543" y="968439"/>
                  <a:pt x="3647661" y="1134381"/>
                </a:cubicBezTo>
                <a:cubicBezTo>
                  <a:pt x="3675779" y="1300323"/>
                  <a:pt x="3670065" y="1646297"/>
                  <a:pt x="3647661" y="1856836"/>
                </a:cubicBezTo>
                <a:cubicBezTo>
                  <a:pt x="3625257" y="2067375"/>
                  <a:pt x="3632904" y="2315399"/>
                  <a:pt x="3647661" y="2490568"/>
                </a:cubicBezTo>
                <a:cubicBezTo>
                  <a:pt x="3662418" y="2665737"/>
                  <a:pt x="3616073" y="2880164"/>
                  <a:pt x="3647661" y="3124300"/>
                </a:cubicBezTo>
                <a:cubicBezTo>
                  <a:pt x="3679249" y="3368436"/>
                  <a:pt x="3677361" y="3519722"/>
                  <a:pt x="3647661" y="3758032"/>
                </a:cubicBezTo>
                <a:cubicBezTo>
                  <a:pt x="3617961" y="3996342"/>
                  <a:pt x="3615180" y="4147465"/>
                  <a:pt x="3647661" y="4436126"/>
                </a:cubicBezTo>
                <a:cubicBezTo>
                  <a:pt x="3506685" y="4421969"/>
                  <a:pt x="3266652" y="4433618"/>
                  <a:pt x="3149147" y="4436126"/>
                </a:cubicBezTo>
                <a:cubicBezTo>
                  <a:pt x="3031642" y="4438634"/>
                  <a:pt x="2832267" y="4432536"/>
                  <a:pt x="2650634" y="4436126"/>
                </a:cubicBezTo>
                <a:cubicBezTo>
                  <a:pt x="2469001" y="4439716"/>
                  <a:pt x="2324677" y="4416284"/>
                  <a:pt x="2042690" y="4436126"/>
                </a:cubicBezTo>
                <a:cubicBezTo>
                  <a:pt x="1760703" y="4455968"/>
                  <a:pt x="1686949" y="4416099"/>
                  <a:pt x="1398270" y="4436126"/>
                </a:cubicBezTo>
                <a:cubicBezTo>
                  <a:pt x="1109591" y="4456153"/>
                  <a:pt x="1071585" y="4455485"/>
                  <a:pt x="899756" y="4436126"/>
                </a:cubicBezTo>
                <a:cubicBezTo>
                  <a:pt x="727927" y="4416767"/>
                  <a:pt x="344407" y="4430463"/>
                  <a:pt x="0" y="4436126"/>
                </a:cubicBezTo>
                <a:cubicBezTo>
                  <a:pt x="5440" y="4303018"/>
                  <a:pt x="91" y="4161914"/>
                  <a:pt x="0" y="3891116"/>
                </a:cubicBezTo>
                <a:cubicBezTo>
                  <a:pt x="-91" y="3620318"/>
                  <a:pt x="-11601" y="3462294"/>
                  <a:pt x="0" y="3301745"/>
                </a:cubicBezTo>
                <a:cubicBezTo>
                  <a:pt x="11601" y="3141196"/>
                  <a:pt x="22776" y="2916996"/>
                  <a:pt x="0" y="2756735"/>
                </a:cubicBezTo>
                <a:cubicBezTo>
                  <a:pt x="-22776" y="2596474"/>
                  <a:pt x="5257" y="2440491"/>
                  <a:pt x="0" y="2256087"/>
                </a:cubicBezTo>
                <a:cubicBezTo>
                  <a:pt x="-5257" y="2071683"/>
                  <a:pt x="20189" y="1902567"/>
                  <a:pt x="0" y="1666716"/>
                </a:cubicBezTo>
                <a:cubicBezTo>
                  <a:pt x="-20189" y="1430865"/>
                  <a:pt x="-21241" y="1161108"/>
                  <a:pt x="0" y="988622"/>
                </a:cubicBezTo>
                <a:cubicBezTo>
                  <a:pt x="21241" y="816136"/>
                  <a:pt x="17108" y="40674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57150">
            <a:solidFill>
              <a:schemeClr val="accent2"/>
            </a:solidFill>
            <a:extLst>
              <a:ext uri="{C807C97D-BFC1-408E-A445-0C87EB9F89A2}">
                <ask:lineSketchStyleProps xmlns:ask="http://schemas.microsoft.com/office/drawing/2018/sketchyshapes" sd="68728339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sketch line">
            <a:extLst>
              <a:ext uri="{FF2B5EF4-FFF2-40B4-BE49-F238E27FC236}">
                <a16:creationId xmlns:a16="http://schemas.microsoft.com/office/drawing/2014/main" id="{2A39B854-4B6C-4F7F-A602-6F97770CED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5439978"/>
            <a:ext cx="6281928" cy="18288"/>
          </a:xfrm>
          <a:custGeom>
            <a:avLst/>
            <a:gdLst>
              <a:gd name="connsiteX0" fmla="*/ 0 w 6281928"/>
              <a:gd name="connsiteY0" fmla="*/ 0 h 18288"/>
              <a:gd name="connsiteX1" fmla="*/ 572353 w 6281928"/>
              <a:gd name="connsiteY1" fmla="*/ 0 h 18288"/>
              <a:gd name="connsiteX2" fmla="*/ 1207526 w 6281928"/>
              <a:gd name="connsiteY2" fmla="*/ 0 h 18288"/>
              <a:gd name="connsiteX3" fmla="*/ 1779880 w 6281928"/>
              <a:gd name="connsiteY3" fmla="*/ 0 h 18288"/>
              <a:gd name="connsiteX4" fmla="*/ 2540691 w 6281928"/>
              <a:gd name="connsiteY4" fmla="*/ 0 h 18288"/>
              <a:gd name="connsiteX5" fmla="*/ 3238683 w 6281928"/>
              <a:gd name="connsiteY5" fmla="*/ 0 h 18288"/>
              <a:gd name="connsiteX6" fmla="*/ 3936675 w 6281928"/>
              <a:gd name="connsiteY6" fmla="*/ 0 h 18288"/>
              <a:gd name="connsiteX7" fmla="*/ 4760305 w 6281928"/>
              <a:gd name="connsiteY7" fmla="*/ 0 h 18288"/>
              <a:gd name="connsiteX8" fmla="*/ 5521117 w 6281928"/>
              <a:gd name="connsiteY8" fmla="*/ 0 h 18288"/>
              <a:gd name="connsiteX9" fmla="*/ 6281928 w 6281928"/>
              <a:gd name="connsiteY9" fmla="*/ 0 h 18288"/>
              <a:gd name="connsiteX10" fmla="*/ 6281928 w 6281928"/>
              <a:gd name="connsiteY10" fmla="*/ 18288 h 18288"/>
              <a:gd name="connsiteX11" fmla="*/ 5772394 w 6281928"/>
              <a:gd name="connsiteY11" fmla="*/ 18288 h 18288"/>
              <a:gd name="connsiteX12" fmla="*/ 5200040 w 6281928"/>
              <a:gd name="connsiteY12" fmla="*/ 18288 h 18288"/>
              <a:gd name="connsiteX13" fmla="*/ 4439229 w 6281928"/>
              <a:gd name="connsiteY13" fmla="*/ 18288 h 18288"/>
              <a:gd name="connsiteX14" fmla="*/ 3615599 w 6281928"/>
              <a:gd name="connsiteY14" fmla="*/ 18288 h 18288"/>
              <a:gd name="connsiteX15" fmla="*/ 2980426 w 6281928"/>
              <a:gd name="connsiteY15" fmla="*/ 18288 h 18288"/>
              <a:gd name="connsiteX16" fmla="*/ 2156795 w 6281928"/>
              <a:gd name="connsiteY16" fmla="*/ 18288 h 18288"/>
              <a:gd name="connsiteX17" fmla="*/ 1584442 w 6281928"/>
              <a:gd name="connsiteY17" fmla="*/ 18288 h 18288"/>
              <a:gd name="connsiteX18" fmla="*/ 1074908 w 6281928"/>
              <a:gd name="connsiteY18" fmla="*/ 18288 h 18288"/>
              <a:gd name="connsiteX19" fmla="*/ 0 w 6281928"/>
              <a:gd name="connsiteY19" fmla="*/ 18288 h 18288"/>
              <a:gd name="connsiteX20" fmla="*/ 0 w 6281928"/>
              <a:gd name="connsiteY2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281928" h="18288" fill="none" extrusionOk="0">
                <a:moveTo>
                  <a:pt x="0" y="0"/>
                </a:moveTo>
                <a:cubicBezTo>
                  <a:pt x="205960" y="24870"/>
                  <a:pt x="343550" y="5918"/>
                  <a:pt x="572353" y="0"/>
                </a:cubicBezTo>
                <a:cubicBezTo>
                  <a:pt x="801156" y="-5918"/>
                  <a:pt x="1015649" y="-11381"/>
                  <a:pt x="1207526" y="0"/>
                </a:cubicBezTo>
                <a:cubicBezTo>
                  <a:pt x="1399403" y="11381"/>
                  <a:pt x="1549725" y="7866"/>
                  <a:pt x="1779880" y="0"/>
                </a:cubicBezTo>
                <a:cubicBezTo>
                  <a:pt x="2010035" y="-7866"/>
                  <a:pt x="2190674" y="12826"/>
                  <a:pt x="2540691" y="0"/>
                </a:cubicBezTo>
                <a:cubicBezTo>
                  <a:pt x="2890708" y="-12826"/>
                  <a:pt x="3025718" y="-18534"/>
                  <a:pt x="3238683" y="0"/>
                </a:cubicBezTo>
                <a:cubicBezTo>
                  <a:pt x="3451648" y="18534"/>
                  <a:pt x="3603947" y="14884"/>
                  <a:pt x="3936675" y="0"/>
                </a:cubicBezTo>
                <a:cubicBezTo>
                  <a:pt x="4269403" y="-14884"/>
                  <a:pt x="4480718" y="-24607"/>
                  <a:pt x="4760305" y="0"/>
                </a:cubicBezTo>
                <a:cubicBezTo>
                  <a:pt x="5039892" y="24607"/>
                  <a:pt x="5359549" y="-31311"/>
                  <a:pt x="5521117" y="0"/>
                </a:cubicBezTo>
                <a:cubicBezTo>
                  <a:pt x="5682685" y="31311"/>
                  <a:pt x="5986067" y="-12593"/>
                  <a:pt x="6281928" y="0"/>
                </a:cubicBezTo>
                <a:cubicBezTo>
                  <a:pt x="6282307" y="7355"/>
                  <a:pt x="6282212" y="10249"/>
                  <a:pt x="6281928" y="18288"/>
                </a:cubicBezTo>
                <a:cubicBezTo>
                  <a:pt x="6078981" y="8428"/>
                  <a:pt x="5961061" y="2290"/>
                  <a:pt x="5772394" y="18288"/>
                </a:cubicBezTo>
                <a:cubicBezTo>
                  <a:pt x="5583727" y="34286"/>
                  <a:pt x="5329968" y="24208"/>
                  <a:pt x="5200040" y="18288"/>
                </a:cubicBezTo>
                <a:cubicBezTo>
                  <a:pt x="5070112" y="12368"/>
                  <a:pt x="4793288" y="21070"/>
                  <a:pt x="4439229" y="18288"/>
                </a:cubicBezTo>
                <a:cubicBezTo>
                  <a:pt x="4085170" y="15506"/>
                  <a:pt x="3813765" y="-16466"/>
                  <a:pt x="3615599" y="18288"/>
                </a:cubicBezTo>
                <a:cubicBezTo>
                  <a:pt x="3417433" y="53042"/>
                  <a:pt x="3133643" y="20727"/>
                  <a:pt x="2980426" y="18288"/>
                </a:cubicBezTo>
                <a:cubicBezTo>
                  <a:pt x="2827209" y="15849"/>
                  <a:pt x="2380685" y="51850"/>
                  <a:pt x="2156795" y="18288"/>
                </a:cubicBezTo>
                <a:cubicBezTo>
                  <a:pt x="1932905" y="-15274"/>
                  <a:pt x="1716744" y="-1398"/>
                  <a:pt x="1584442" y="18288"/>
                </a:cubicBezTo>
                <a:cubicBezTo>
                  <a:pt x="1452140" y="37974"/>
                  <a:pt x="1280887" y="12750"/>
                  <a:pt x="1074908" y="18288"/>
                </a:cubicBezTo>
                <a:cubicBezTo>
                  <a:pt x="868929" y="23826"/>
                  <a:pt x="318124" y="-17878"/>
                  <a:pt x="0" y="18288"/>
                </a:cubicBezTo>
                <a:cubicBezTo>
                  <a:pt x="-384" y="12702"/>
                  <a:pt x="-513" y="4636"/>
                  <a:pt x="0" y="0"/>
                </a:cubicBezTo>
                <a:close/>
              </a:path>
              <a:path w="6281928" h="18288" stroke="0" extrusionOk="0">
                <a:moveTo>
                  <a:pt x="0" y="0"/>
                </a:moveTo>
                <a:cubicBezTo>
                  <a:pt x="135290" y="27650"/>
                  <a:pt x="488372" y="4391"/>
                  <a:pt x="635173" y="0"/>
                </a:cubicBezTo>
                <a:cubicBezTo>
                  <a:pt x="781974" y="-4391"/>
                  <a:pt x="992816" y="14310"/>
                  <a:pt x="1144707" y="0"/>
                </a:cubicBezTo>
                <a:cubicBezTo>
                  <a:pt x="1296598" y="-14310"/>
                  <a:pt x="1796462" y="-1258"/>
                  <a:pt x="1968337" y="0"/>
                </a:cubicBezTo>
                <a:cubicBezTo>
                  <a:pt x="2140212" y="1258"/>
                  <a:pt x="2343376" y="-12852"/>
                  <a:pt x="2603510" y="0"/>
                </a:cubicBezTo>
                <a:cubicBezTo>
                  <a:pt x="2863644" y="12852"/>
                  <a:pt x="2935073" y="-10591"/>
                  <a:pt x="3238683" y="0"/>
                </a:cubicBezTo>
                <a:cubicBezTo>
                  <a:pt x="3542293" y="10591"/>
                  <a:pt x="3731676" y="3538"/>
                  <a:pt x="4062313" y="0"/>
                </a:cubicBezTo>
                <a:cubicBezTo>
                  <a:pt x="4392950" y="-3538"/>
                  <a:pt x="4440715" y="28126"/>
                  <a:pt x="4634667" y="0"/>
                </a:cubicBezTo>
                <a:cubicBezTo>
                  <a:pt x="4828619" y="-28126"/>
                  <a:pt x="5052661" y="8974"/>
                  <a:pt x="5458297" y="0"/>
                </a:cubicBezTo>
                <a:cubicBezTo>
                  <a:pt x="5863933" y="-8974"/>
                  <a:pt x="5906900" y="-24516"/>
                  <a:pt x="6281928" y="0"/>
                </a:cubicBezTo>
                <a:cubicBezTo>
                  <a:pt x="6282268" y="5688"/>
                  <a:pt x="6281759" y="13142"/>
                  <a:pt x="6281928" y="18288"/>
                </a:cubicBezTo>
                <a:cubicBezTo>
                  <a:pt x="6036108" y="15339"/>
                  <a:pt x="5743611" y="10415"/>
                  <a:pt x="5583936" y="18288"/>
                </a:cubicBezTo>
                <a:cubicBezTo>
                  <a:pt x="5424261" y="26161"/>
                  <a:pt x="5250533" y="-179"/>
                  <a:pt x="4948763" y="18288"/>
                </a:cubicBezTo>
                <a:cubicBezTo>
                  <a:pt x="4646993" y="36755"/>
                  <a:pt x="4354673" y="7565"/>
                  <a:pt x="4125133" y="18288"/>
                </a:cubicBezTo>
                <a:cubicBezTo>
                  <a:pt x="3895593" y="29012"/>
                  <a:pt x="3570246" y="29209"/>
                  <a:pt x="3301502" y="18288"/>
                </a:cubicBezTo>
                <a:cubicBezTo>
                  <a:pt x="3032758" y="7367"/>
                  <a:pt x="2955340" y="11905"/>
                  <a:pt x="2729149" y="18288"/>
                </a:cubicBezTo>
                <a:cubicBezTo>
                  <a:pt x="2502958" y="24671"/>
                  <a:pt x="2269423" y="3142"/>
                  <a:pt x="2031157" y="18288"/>
                </a:cubicBezTo>
                <a:cubicBezTo>
                  <a:pt x="1792891" y="33434"/>
                  <a:pt x="1484731" y="22122"/>
                  <a:pt x="1207526" y="18288"/>
                </a:cubicBezTo>
                <a:cubicBezTo>
                  <a:pt x="930321" y="14454"/>
                  <a:pt x="560231" y="-33402"/>
                  <a:pt x="0" y="18288"/>
                </a:cubicBezTo>
                <a:cubicBezTo>
                  <a:pt x="-478" y="10520"/>
                  <a:pt x="210" y="5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F828D0-E8B9-BBC8-5666-BE703BE4E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6139" y="1040218"/>
            <a:ext cx="3884919" cy="700743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3950" b="1" kern="1200" dirty="0">
                <a:solidFill>
                  <a:schemeClr val="bg1"/>
                </a:solidFill>
                <a:latin typeface="Arial Black" panose="020B0A04020102020204" pitchFamily="34" charset="0"/>
              </a:rPr>
              <a:t>Accessibility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A26B939-EF80-D481-985D-9865C9F0EF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281706"/>
            <a:ext cx="6431281" cy="393528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First Aid Room</a:t>
            </a:r>
          </a:p>
          <a:p>
            <a:pPr>
              <a:lnSpc>
                <a:spcPct val="150000"/>
              </a:lnSpc>
            </a:pPr>
            <a:r>
              <a:rPr lang="en-GB" dirty="0"/>
              <a:t>FAW incident? Training can be adjourned, saved and reconvene at the last stage</a:t>
            </a:r>
          </a:p>
          <a:p>
            <a:pPr>
              <a:lnSpc>
                <a:spcPct val="150000"/>
              </a:lnSpc>
            </a:pPr>
            <a:r>
              <a:rPr lang="en-GB" dirty="0"/>
              <a:t>Ground floor office</a:t>
            </a:r>
          </a:p>
          <a:p>
            <a:pPr>
              <a:lnSpc>
                <a:spcPct val="150000"/>
              </a:lnSpc>
            </a:pPr>
            <a:r>
              <a:rPr lang="en-GB" dirty="0"/>
              <a:t>Immersion reading</a:t>
            </a:r>
          </a:p>
        </p:txBody>
      </p:sp>
    </p:spTree>
    <p:extLst>
      <p:ext uri="{BB962C8B-B14F-4D97-AF65-F5344CB8AC3E}">
        <p14:creationId xmlns:p14="http://schemas.microsoft.com/office/powerpoint/2010/main" val="450833597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1F6718-0C03-9BE3-FDEF-49D0DAD63F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92070828-E616-4355-9C8A-A1065032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355161C6-1218-4EAF-A9E9-A319CFD76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747" y="1905000"/>
            <a:ext cx="4536800" cy="3141047"/>
          </a:xfrm>
          <a:custGeom>
            <a:avLst/>
            <a:gdLst>
              <a:gd name="connsiteX0" fmla="*/ 3362388 w 6230568"/>
              <a:gd name="connsiteY0" fmla="*/ 861 h 4239440"/>
              <a:gd name="connsiteX1" fmla="*/ 4026621 w 6230568"/>
              <a:gd name="connsiteY1" fmla="*/ 15392 h 4239440"/>
              <a:gd name="connsiteX2" fmla="*/ 5114556 w 6230568"/>
              <a:gd name="connsiteY2" fmla="*/ 34130 h 4239440"/>
              <a:gd name="connsiteX3" fmla="*/ 5776495 w 6230568"/>
              <a:gd name="connsiteY3" fmla="*/ 112905 h 4239440"/>
              <a:gd name="connsiteX4" fmla="*/ 5862918 w 6230568"/>
              <a:gd name="connsiteY4" fmla="*/ 141585 h 4239440"/>
              <a:gd name="connsiteX5" fmla="*/ 5840738 w 6230568"/>
              <a:gd name="connsiteY5" fmla="*/ 200475 h 4239440"/>
              <a:gd name="connsiteX6" fmla="*/ 5691219 w 6230568"/>
              <a:gd name="connsiteY6" fmla="*/ 216153 h 4239440"/>
              <a:gd name="connsiteX7" fmla="*/ 5773053 w 6230568"/>
              <a:gd name="connsiteY7" fmla="*/ 260130 h 4239440"/>
              <a:gd name="connsiteX8" fmla="*/ 5593324 w 6230568"/>
              <a:gd name="connsiteY8" fmla="*/ 293781 h 4239440"/>
              <a:gd name="connsiteX9" fmla="*/ 5617033 w 6230568"/>
              <a:gd name="connsiteY9" fmla="*/ 317108 h 4239440"/>
              <a:gd name="connsiteX10" fmla="*/ 5641124 w 6230568"/>
              <a:gd name="connsiteY10" fmla="*/ 339287 h 4239440"/>
              <a:gd name="connsiteX11" fmla="*/ 5299256 w 6230568"/>
              <a:gd name="connsiteY11" fmla="*/ 396265 h 4239440"/>
              <a:gd name="connsiteX12" fmla="*/ 5703073 w 6230568"/>
              <a:gd name="connsiteY12" fmla="*/ 500661 h 4239440"/>
              <a:gd name="connsiteX13" fmla="*/ 5629652 w 6230568"/>
              <a:gd name="connsiteY13" fmla="*/ 556874 h 4239440"/>
              <a:gd name="connsiteX14" fmla="*/ 5862918 w 6230568"/>
              <a:gd name="connsiteY14" fmla="*/ 645591 h 4239440"/>
              <a:gd name="connsiteX15" fmla="*/ 6052207 w 6230568"/>
              <a:gd name="connsiteY15" fmla="*/ 756106 h 4239440"/>
              <a:gd name="connsiteX16" fmla="*/ 6158515 w 6230568"/>
              <a:gd name="connsiteY16" fmla="*/ 901419 h 4239440"/>
              <a:gd name="connsiteX17" fmla="*/ 6195990 w 6230568"/>
              <a:gd name="connsiteY17" fmla="*/ 966427 h 4239440"/>
              <a:gd name="connsiteX18" fmla="*/ 6229642 w 6230568"/>
              <a:gd name="connsiteY18" fmla="*/ 1034878 h 4239440"/>
              <a:gd name="connsiteX19" fmla="*/ 6171516 w 6230568"/>
              <a:gd name="connsiteY19" fmla="*/ 1102946 h 4239440"/>
              <a:gd name="connsiteX20" fmla="*/ 6133659 w 6230568"/>
              <a:gd name="connsiteY20" fmla="*/ 1185545 h 4239440"/>
              <a:gd name="connsiteX21" fmla="*/ 6168458 w 6230568"/>
              <a:gd name="connsiteY21" fmla="*/ 1234110 h 4239440"/>
              <a:gd name="connsiteX22" fmla="*/ 6169222 w 6230568"/>
              <a:gd name="connsiteY22" fmla="*/ 1342712 h 4239440"/>
              <a:gd name="connsiteX23" fmla="*/ 6145131 w 6230568"/>
              <a:gd name="connsiteY23" fmla="*/ 1393954 h 4239440"/>
              <a:gd name="connsiteX24" fmla="*/ 6071709 w 6230568"/>
              <a:gd name="connsiteY24" fmla="*/ 1505233 h 4239440"/>
              <a:gd name="connsiteX25" fmla="*/ 6009378 w 6230568"/>
              <a:gd name="connsiteY25" fmla="*/ 1530089 h 4239440"/>
              <a:gd name="connsiteX26" fmla="*/ 6015879 w 6230568"/>
              <a:gd name="connsiteY26" fmla="*/ 1979030 h 4239440"/>
              <a:gd name="connsiteX27" fmla="*/ 6061385 w 6230568"/>
              <a:gd name="connsiteY27" fmla="*/ 2196234 h 4239440"/>
              <a:gd name="connsiteX28" fmla="*/ 6029263 w 6230568"/>
              <a:gd name="connsiteY28" fmla="*/ 2440972 h 4239440"/>
              <a:gd name="connsiteX29" fmla="*/ 6135571 w 6230568"/>
              <a:gd name="connsiteY29" fmla="*/ 2621848 h 4239440"/>
              <a:gd name="connsiteX30" fmla="*/ 6091594 w 6230568"/>
              <a:gd name="connsiteY30" fmla="*/ 2691446 h 4239440"/>
              <a:gd name="connsiteX31" fmla="*/ 6215493 w 6230568"/>
              <a:gd name="connsiteY31" fmla="*/ 2769456 h 4239440"/>
              <a:gd name="connsiteX32" fmla="*/ 6100389 w 6230568"/>
              <a:gd name="connsiteY32" fmla="*/ 2880352 h 4239440"/>
              <a:gd name="connsiteX33" fmla="*/ 5909953 w 6230568"/>
              <a:gd name="connsiteY33" fmla="*/ 3053963 h 4239440"/>
              <a:gd name="connsiteX34" fmla="*/ 5741696 w 6230568"/>
              <a:gd name="connsiteY34" fmla="*/ 3798118 h 4239440"/>
              <a:gd name="connsiteX35" fmla="*/ 5493899 w 6230568"/>
              <a:gd name="connsiteY35" fmla="*/ 4026795 h 4239440"/>
              <a:gd name="connsiteX36" fmla="*/ 3773471 w 6230568"/>
              <a:gd name="connsiteY36" fmla="*/ 4239028 h 4239440"/>
              <a:gd name="connsiteX37" fmla="*/ 2569285 w 6230568"/>
              <a:gd name="connsiteY37" fmla="*/ 4103275 h 4239440"/>
              <a:gd name="connsiteX38" fmla="*/ 2693948 w 6230568"/>
              <a:gd name="connsiteY38" fmla="*/ 4061593 h 4239440"/>
              <a:gd name="connsiteX39" fmla="*/ 2588788 w 6230568"/>
              <a:gd name="connsiteY39" fmla="*/ 4062358 h 4239440"/>
              <a:gd name="connsiteX40" fmla="*/ 2300073 w 6230568"/>
              <a:gd name="connsiteY40" fmla="*/ 4008822 h 4239440"/>
              <a:gd name="connsiteX41" fmla="*/ 1508500 w 6230568"/>
              <a:gd name="connsiteY41" fmla="*/ 3798118 h 4239440"/>
              <a:gd name="connsiteX42" fmla="*/ 1061089 w 6230568"/>
              <a:gd name="connsiteY42" fmla="*/ 3697546 h 4239440"/>
              <a:gd name="connsiteX43" fmla="*/ 939102 w 6230568"/>
              <a:gd name="connsiteY43" fmla="*/ 3648216 h 4239440"/>
              <a:gd name="connsiteX44" fmla="*/ 1243495 w 6230568"/>
              <a:gd name="connsiteY44" fmla="*/ 3624890 h 4239440"/>
              <a:gd name="connsiteX45" fmla="*/ 1083651 w 6230568"/>
              <a:gd name="connsiteY45" fmla="*/ 3595827 h 4239440"/>
              <a:gd name="connsiteX46" fmla="*/ 966636 w 6230568"/>
              <a:gd name="connsiteY46" fmla="*/ 3605770 h 4239440"/>
              <a:gd name="connsiteX47" fmla="*/ 885566 w 6230568"/>
              <a:gd name="connsiteY47" fmla="*/ 3609976 h 4239440"/>
              <a:gd name="connsiteX48" fmla="*/ 641976 w 6230568"/>
              <a:gd name="connsiteY48" fmla="*/ 3567912 h 4239440"/>
              <a:gd name="connsiteX49" fmla="*/ 399533 w 6230568"/>
              <a:gd name="connsiteY49" fmla="*/ 3583590 h 4239440"/>
              <a:gd name="connsiteX50" fmla="*/ 409093 w 6230568"/>
              <a:gd name="connsiteY50" fmla="*/ 3548792 h 4239440"/>
              <a:gd name="connsiteX51" fmla="*/ 792642 w 6230568"/>
              <a:gd name="connsiteY51" fmla="*/ 3417628 h 4239440"/>
              <a:gd name="connsiteX52" fmla="*/ 771610 w 6230568"/>
              <a:gd name="connsiteY52" fmla="*/ 3345736 h 4239440"/>
              <a:gd name="connsiteX53" fmla="*/ 945986 w 6230568"/>
              <a:gd name="connsiteY53" fmla="*/ 3317056 h 4239440"/>
              <a:gd name="connsiteX54" fmla="*/ 892449 w 6230568"/>
              <a:gd name="connsiteY54" fmla="*/ 3285316 h 4239440"/>
              <a:gd name="connsiteX55" fmla="*/ 949045 w 6230568"/>
              <a:gd name="connsiteY55" fmla="*/ 3262755 h 4239440"/>
              <a:gd name="connsiteX56" fmla="*/ 1252673 w 6230568"/>
              <a:gd name="connsiteY56" fmla="*/ 3200041 h 4239440"/>
              <a:gd name="connsiteX57" fmla="*/ 388825 w 6230568"/>
              <a:gd name="connsiteY57" fmla="*/ 3176714 h 4239440"/>
              <a:gd name="connsiteX58" fmla="*/ 127644 w 6230568"/>
              <a:gd name="connsiteY58" fmla="*/ 3111323 h 4239440"/>
              <a:gd name="connsiteX59" fmla="*/ 437008 w 6230568"/>
              <a:gd name="connsiteY59" fmla="*/ 2921652 h 4239440"/>
              <a:gd name="connsiteX60" fmla="*/ 601441 w 6230568"/>
              <a:gd name="connsiteY60" fmla="*/ 2840965 h 4239440"/>
              <a:gd name="connsiteX61" fmla="*/ 330700 w 6230568"/>
              <a:gd name="connsiteY61" fmla="*/ 2859320 h 4239440"/>
              <a:gd name="connsiteX62" fmla="*/ 534521 w 6230568"/>
              <a:gd name="connsiteY62" fmla="*/ 2720126 h 4239440"/>
              <a:gd name="connsiteX63" fmla="*/ 492839 w 6230568"/>
              <a:gd name="connsiteY63" fmla="*/ 2694505 h 4239440"/>
              <a:gd name="connsiteX64" fmla="*/ 416358 w 6230568"/>
              <a:gd name="connsiteY64" fmla="*/ 2677297 h 4239440"/>
              <a:gd name="connsiteX65" fmla="*/ 761285 w 6230568"/>
              <a:gd name="connsiteY65" fmla="*/ 2589726 h 4239440"/>
              <a:gd name="connsiteX66" fmla="*/ 664920 w 6230568"/>
              <a:gd name="connsiteY66" fmla="*/ 2466593 h 4239440"/>
              <a:gd name="connsiteX67" fmla="*/ 740253 w 6230568"/>
              <a:gd name="connsiteY67" fmla="*/ 2438677 h 4239440"/>
              <a:gd name="connsiteX68" fmla="*/ 650006 w 6230568"/>
              <a:gd name="connsiteY68" fmla="*/ 2435236 h 4239440"/>
              <a:gd name="connsiteX69" fmla="*/ 578879 w 6230568"/>
              <a:gd name="connsiteY69" fmla="*/ 2435618 h 4239440"/>
              <a:gd name="connsiteX70" fmla="*/ 451157 w 6230568"/>
              <a:gd name="connsiteY70" fmla="*/ 2404644 h 4239440"/>
              <a:gd name="connsiteX71" fmla="*/ 2216 w 6230568"/>
              <a:gd name="connsiteY71" fmla="*/ 2456650 h 4239440"/>
              <a:gd name="connsiteX72" fmla="*/ 97052 w 6230568"/>
              <a:gd name="connsiteY72" fmla="*/ 2383611 h 4239440"/>
              <a:gd name="connsiteX73" fmla="*/ 210626 w 6230568"/>
              <a:gd name="connsiteY73" fmla="*/ 2341930 h 4239440"/>
              <a:gd name="connsiteX74" fmla="*/ 57282 w 6230568"/>
              <a:gd name="connsiteY74" fmla="*/ 2319750 h 4239440"/>
              <a:gd name="connsiteX75" fmla="*/ 365499 w 6230568"/>
              <a:gd name="connsiteY75" fmla="*/ 2250153 h 4239440"/>
              <a:gd name="connsiteX76" fmla="*/ 290548 w 6230568"/>
              <a:gd name="connsiteY76" fmla="*/ 2187821 h 4239440"/>
              <a:gd name="connsiteX77" fmla="*/ 482896 w 6230568"/>
              <a:gd name="connsiteY77" fmla="*/ 1906755 h 4239440"/>
              <a:gd name="connsiteX78" fmla="*/ 867211 w 6230568"/>
              <a:gd name="connsiteY78" fmla="*/ 1747294 h 4239440"/>
              <a:gd name="connsiteX79" fmla="*/ 1063766 w 6230568"/>
              <a:gd name="connsiteY79" fmla="*/ 1734674 h 4239440"/>
              <a:gd name="connsiteX80" fmla="*/ 1008701 w 6230568"/>
              <a:gd name="connsiteY80" fmla="*/ 1683432 h 4239440"/>
              <a:gd name="connsiteX81" fmla="*/ 1152865 w 6230568"/>
              <a:gd name="connsiteY81" fmla="*/ 1394719 h 4239440"/>
              <a:gd name="connsiteX82" fmla="*/ 998376 w 6230568"/>
              <a:gd name="connsiteY82" fmla="*/ 1411927 h 4239440"/>
              <a:gd name="connsiteX83" fmla="*/ 206419 w 6230568"/>
              <a:gd name="connsiteY83" fmla="*/ 1424164 h 4239440"/>
              <a:gd name="connsiteX84" fmla="*/ 128027 w 6230568"/>
              <a:gd name="connsiteY84" fmla="*/ 1413074 h 4239440"/>
              <a:gd name="connsiteX85" fmla="*/ 672950 w 6230568"/>
              <a:gd name="connsiteY85" fmla="*/ 1268143 h 4239440"/>
              <a:gd name="connsiteX86" fmla="*/ 457658 w 6230568"/>
              <a:gd name="connsiteY86" fmla="*/ 1229138 h 4239440"/>
              <a:gd name="connsiteX87" fmla="*/ 407945 w 6230568"/>
              <a:gd name="connsiteY87" fmla="*/ 1213459 h 4239440"/>
              <a:gd name="connsiteX88" fmla="*/ 453451 w 6230568"/>
              <a:gd name="connsiteY88" fmla="*/ 1172924 h 4239440"/>
              <a:gd name="connsiteX89" fmla="*/ 568172 w 6230568"/>
              <a:gd name="connsiteY89" fmla="*/ 1132007 h 4239440"/>
              <a:gd name="connsiteX90" fmla="*/ 255367 w 6230568"/>
              <a:gd name="connsiteY90" fmla="*/ 1190898 h 4239440"/>
              <a:gd name="connsiteX91" fmla="*/ 277546 w 6230568"/>
              <a:gd name="connsiteY91" fmla="*/ 1128567 h 4239440"/>
              <a:gd name="connsiteX92" fmla="*/ 246572 w 6230568"/>
              <a:gd name="connsiteY92" fmla="*/ 1072353 h 4239440"/>
              <a:gd name="connsiteX93" fmla="*/ 422859 w 6230568"/>
              <a:gd name="connsiteY93" fmla="*/ 1000078 h 4239440"/>
              <a:gd name="connsiteX94" fmla="*/ 668362 w 6230568"/>
              <a:gd name="connsiteY94" fmla="*/ 858972 h 4239440"/>
              <a:gd name="connsiteX95" fmla="*/ 914629 w 6230568"/>
              <a:gd name="connsiteY95" fmla="*/ 768725 h 4239440"/>
              <a:gd name="connsiteX96" fmla="*/ 1117684 w 6230568"/>
              <a:gd name="connsiteY96" fmla="*/ 688420 h 4239440"/>
              <a:gd name="connsiteX97" fmla="*/ 928778 w 6230568"/>
              <a:gd name="connsiteY97" fmla="*/ 701040 h 4239440"/>
              <a:gd name="connsiteX98" fmla="*/ 1243877 w 6230568"/>
              <a:gd name="connsiteY98" fmla="*/ 574464 h 4239440"/>
              <a:gd name="connsiteX99" fmla="*/ 1291678 w 6230568"/>
              <a:gd name="connsiteY99" fmla="*/ 566434 h 4239440"/>
              <a:gd name="connsiteX100" fmla="*/ 1797596 w 6230568"/>
              <a:gd name="connsiteY100" fmla="*/ 476952 h 4239440"/>
              <a:gd name="connsiteX101" fmla="*/ 1895491 w 6230568"/>
              <a:gd name="connsiteY101" fmla="*/ 432593 h 4239440"/>
              <a:gd name="connsiteX102" fmla="*/ 1782682 w 6230568"/>
              <a:gd name="connsiteY102" fmla="*/ 423033 h 4239440"/>
              <a:gd name="connsiteX103" fmla="*/ 1406781 w 6230568"/>
              <a:gd name="connsiteY103" fmla="*/ 449419 h 4239440"/>
              <a:gd name="connsiteX104" fmla="*/ 1662226 w 6230568"/>
              <a:gd name="connsiteY104" fmla="*/ 393970 h 4239440"/>
              <a:gd name="connsiteX105" fmla="*/ 1383837 w 6230568"/>
              <a:gd name="connsiteY105" fmla="*/ 376762 h 4239440"/>
              <a:gd name="connsiteX106" fmla="*/ 1318063 w 6230568"/>
              <a:gd name="connsiteY106" fmla="*/ 333168 h 4239440"/>
              <a:gd name="connsiteX107" fmla="*/ 1365099 w 6230568"/>
              <a:gd name="connsiteY107" fmla="*/ 290722 h 4239440"/>
              <a:gd name="connsiteX108" fmla="*/ 1536798 w 6230568"/>
              <a:gd name="connsiteY108" fmla="*/ 244069 h 4239440"/>
              <a:gd name="connsiteX109" fmla="*/ 1711938 w 6230568"/>
              <a:gd name="connsiteY109" fmla="*/ 175619 h 4239440"/>
              <a:gd name="connsiteX110" fmla="*/ 2273687 w 6230568"/>
              <a:gd name="connsiteY110" fmla="*/ 78488 h 4239440"/>
              <a:gd name="connsiteX111" fmla="*/ 2646913 w 6230568"/>
              <a:gd name="connsiteY111" fmla="*/ 46749 h 4239440"/>
              <a:gd name="connsiteX112" fmla="*/ 3362388 w 6230568"/>
              <a:gd name="connsiteY112" fmla="*/ 861 h 4239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</a:cxnLst>
            <a:rect l="l" t="t" r="r" b="b"/>
            <a:pathLst>
              <a:path w="6230568" h="4239440">
                <a:moveTo>
                  <a:pt x="3362388" y="861"/>
                </a:moveTo>
                <a:cubicBezTo>
                  <a:pt x="3584946" y="-3346"/>
                  <a:pt x="3805210" y="8891"/>
                  <a:pt x="4026621" y="15392"/>
                </a:cubicBezTo>
                <a:cubicBezTo>
                  <a:pt x="4388374" y="26482"/>
                  <a:pt x="4752039" y="26099"/>
                  <a:pt x="5114556" y="34130"/>
                </a:cubicBezTo>
                <a:cubicBezTo>
                  <a:pt x="5340556" y="39101"/>
                  <a:pt x="5563879" y="57074"/>
                  <a:pt x="5776495" y="112905"/>
                </a:cubicBezTo>
                <a:cubicBezTo>
                  <a:pt x="5806322" y="120935"/>
                  <a:pt x="5839973" y="122465"/>
                  <a:pt x="5862918" y="141585"/>
                </a:cubicBezTo>
                <a:cubicBezTo>
                  <a:pt x="5888539" y="162999"/>
                  <a:pt x="5878214" y="194356"/>
                  <a:pt x="5840738" y="200475"/>
                </a:cubicBezTo>
                <a:cubicBezTo>
                  <a:pt x="5792938" y="208505"/>
                  <a:pt x="5743991" y="210800"/>
                  <a:pt x="5691219" y="216153"/>
                </a:cubicBezTo>
                <a:cubicBezTo>
                  <a:pt x="5711486" y="245598"/>
                  <a:pt x="5760434" y="223419"/>
                  <a:pt x="5773053" y="260130"/>
                </a:cubicBezTo>
                <a:cubicBezTo>
                  <a:pt x="5716458" y="285368"/>
                  <a:pt x="5648008" y="268925"/>
                  <a:pt x="5593324" y="293781"/>
                </a:cubicBezTo>
                <a:cubicBezTo>
                  <a:pt x="5594854" y="310989"/>
                  <a:pt x="5607090" y="312519"/>
                  <a:pt x="5617033" y="317108"/>
                </a:cubicBezTo>
                <a:cubicBezTo>
                  <a:pt x="5626976" y="321314"/>
                  <a:pt x="5651831" y="315196"/>
                  <a:pt x="5641124" y="339287"/>
                </a:cubicBezTo>
                <a:cubicBezTo>
                  <a:pt x="5527551" y="353818"/>
                  <a:pt x="5418949" y="403148"/>
                  <a:pt x="5299256" y="396265"/>
                </a:cubicBezTo>
                <a:cubicBezTo>
                  <a:pt x="5447247" y="409649"/>
                  <a:pt x="5572292" y="464333"/>
                  <a:pt x="5703073" y="500661"/>
                </a:cubicBezTo>
                <a:cubicBezTo>
                  <a:pt x="5697720" y="543490"/>
                  <a:pt x="5644949" y="526282"/>
                  <a:pt x="5629652" y="556874"/>
                </a:cubicBezTo>
                <a:cubicBezTo>
                  <a:pt x="5713398" y="578288"/>
                  <a:pt x="5793703" y="603527"/>
                  <a:pt x="5862918" y="645591"/>
                </a:cubicBezTo>
                <a:cubicBezTo>
                  <a:pt x="5925250" y="683449"/>
                  <a:pt x="5984521" y="725131"/>
                  <a:pt x="6052207" y="756106"/>
                </a:cubicBezTo>
                <a:cubicBezTo>
                  <a:pt x="6123334" y="788611"/>
                  <a:pt x="6166545" y="830293"/>
                  <a:pt x="6158515" y="901419"/>
                </a:cubicBezTo>
                <a:cubicBezTo>
                  <a:pt x="6155073" y="930482"/>
                  <a:pt x="6164251" y="954955"/>
                  <a:pt x="6195990" y="966427"/>
                </a:cubicBezTo>
                <a:cubicBezTo>
                  <a:pt x="6235378" y="980576"/>
                  <a:pt x="6231172" y="1001990"/>
                  <a:pt x="6229642" y="1034878"/>
                </a:cubicBezTo>
                <a:cubicBezTo>
                  <a:pt x="6227347" y="1074265"/>
                  <a:pt x="6207080" y="1089562"/>
                  <a:pt x="6171516" y="1102946"/>
                </a:cubicBezTo>
                <a:cubicBezTo>
                  <a:pt x="6120657" y="1121682"/>
                  <a:pt x="6120274" y="1150745"/>
                  <a:pt x="6133659" y="1185545"/>
                </a:cubicBezTo>
                <a:cubicBezTo>
                  <a:pt x="6140925" y="1204664"/>
                  <a:pt x="6152014" y="1219961"/>
                  <a:pt x="6168458" y="1234110"/>
                </a:cubicBezTo>
                <a:cubicBezTo>
                  <a:pt x="6225435" y="1283439"/>
                  <a:pt x="6225053" y="1284204"/>
                  <a:pt x="6169222" y="1342712"/>
                </a:cubicBezTo>
                <a:cubicBezTo>
                  <a:pt x="6154308" y="1358390"/>
                  <a:pt x="6138247" y="1368715"/>
                  <a:pt x="6145131" y="1393954"/>
                </a:cubicBezTo>
                <a:cubicBezTo>
                  <a:pt x="6168458" y="1477700"/>
                  <a:pt x="6165398" y="1477700"/>
                  <a:pt x="6071709" y="1505233"/>
                </a:cubicBezTo>
                <a:cubicBezTo>
                  <a:pt x="6050295" y="1511734"/>
                  <a:pt x="6021615" y="1505998"/>
                  <a:pt x="6009378" y="1530089"/>
                </a:cubicBezTo>
                <a:cubicBezTo>
                  <a:pt x="6017026" y="1547680"/>
                  <a:pt x="5999053" y="1972146"/>
                  <a:pt x="6015879" y="1979030"/>
                </a:cubicBezTo>
                <a:cubicBezTo>
                  <a:pt x="6147425" y="2032948"/>
                  <a:pt x="6163868" y="2096427"/>
                  <a:pt x="6061385" y="2196234"/>
                </a:cubicBezTo>
                <a:cubicBezTo>
                  <a:pt x="5992552" y="2263155"/>
                  <a:pt x="6000582" y="2372522"/>
                  <a:pt x="6029263" y="2440972"/>
                </a:cubicBezTo>
                <a:cubicBezTo>
                  <a:pt x="6137482" y="2471182"/>
                  <a:pt x="6113774" y="2551486"/>
                  <a:pt x="6135571" y="2621848"/>
                </a:cubicBezTo>
                <a:cubicBezTo>
                  <a:pt x="6151632" y="2674620"/>
                  <a:pt x="6088535" y="2667354"/>
                  <a:pt x="6091594" y="2691446"/>
                </a:cubicBezTo>
                <a:cubicBezTo>
                  <a:pt x="6131364" y="2720508"/>
                  <a:pt x="6184518" y="2729686"/>
                  <a:pt x="6215493" y="2769456"/>
                </a:cubicBezTo>
                <a:cubicBezTo>
                  <a:pt x="6159662" y="2798518"/>
                  <a:pt x="6131364" y="2839435"/>
                  <a:pt x="6100389" y="2880352"/>
                </a:cubicBezTo>
                <a:cubicBezTo>
                  <a:pt x="6050295" y="2946890"/>
                  <a:pt x="5982227" y="3003103"/>
                  <a:pt x="5909953" y="3053963"/>
                </a:cubicBezTo>
                <a:cubicBezTo>
                  <a:pt x="5873243" y="3408068"/>
                  <a:pt x="5754698" y="3779763"/>
                  <a:pt x="5741696" y="3798118"/>
                </a:cubicBezTo>
                <a:cubicBezTo>
                  <a:pt x="5688160" y="3792764"/>
                  <a:pt x="5584146" y="4006910"/>
                  <a:pt x="5493899" y="4026795"/>
                </a:cubicBezTo>
                <a:cubicBezTo>
                  <a:pt x="5399063" y="4048592"/>
                  <a:pt x="3988763" y="4249736"/>
                  <a:pt x="3773471" y="4239028"/>
                </a:cubicBezTo>
                <a:cubicBezTo>
                  <a:pt x="2603319" y="4182050"/>
                  <a:pt x="2569285" y="4103275"/>
                  <a:pt x="2569285" y="4103275"/>
                </a:cubicBezTo>
                <a:cubicBezTo>
                  <a:pt x="2569285" y="4103275"/>
                  <a:pt x="2635823" y="4083773"/>
                  <a:pt x="2693948" y="4061593"/>
                </a:cubicBezTo>
                <a:cubicBezTo>
                  <a:pt x="2658767" y="4062741"/>
                  <a:pt x="2623587" y="4063505"/>
                  <a:pt x="2588788" y="4062358"/>
                </a:cubicBezTo>
                <a:cubicBezTo>
                  <a:pt x="2319193" y="4054328"/>
                  <a:pt x="2565461" y="4039414"/>
                  <a:pt x="2300073" y="4008822"/>
                </a:cubicBezTo>
                <a:cubicBezTo>
                  <a:pt x="1852280" y="3957198"/>
                  <a:pt x="1919582" y="3943813"/>
                  <a:pt x="1508500" y="3798118"/>
                </a:cubicBezTo>
                <a:cubicBezTo>
                  <a:pt x="1472171" y="3785116"/>
                  <a:pt x="1217109" y="3706342"/>
                  <a:pt x="1061089" y="3697546"/>
                </a:cubicBezTo>
                <a:cubicBezTo>
                  <a:pt x="1019790" y="3695252"/>
                  <a:pt x="974667" y="3696017"/>
                  <a:pt x="939102" y="3648216"/>
                </a:cubicBezTo>
                <a:cubicBezTo>
                  <a:pt x="1048088" y="3649746"/>
                  <a:pt x="1141776" y="3649746"/>
                  <a:pt x="1243495" y="3624890"/>
                </a:cubicBezTo>
                <a:cubicBezTo>
                  <a:pt x="1189194" y="3590473"/>
                  <a:pt x="1126862" y="3619919"/>
                  <a:pt x="1083651" y="3595827"/>
                </a:cubicBezTo>
                <a:cubicBezTo>
                  <a:pt x="1043116" y="3573648"/>
                  <a:pt x="1007935" y="3570589"/>
                  <a:pt x="966636" y="3605770"/>
                </a:cubicBezTo>
                <a:cubicBezTo>
                  <a:pt x="945221" y="3624125"/>
                  <a:pt x="907363" y="3620683"/>
                  <a:pt x="885566" y="3609976"/>
                </a:cubicBezTo>
                <a:cubicBezTo>
                  <a:pt x="768933" y="3552233"/>
                  <a:pt x="771610" y="3552998"/>
                  <a:pt x="641976" y="3567912"/>
                </a:cubicBezTo>
                <a:cubicBezTo>
                  <a:pt x="559377" y="3577089"/>
                  <a:pt x="475248" y="3593533"/>
                  <a:pt x="399533" y="3583590"/>
                </a:cubicBezTo>
                <a:cubicBezTo>
                  <a:pt x="389973" y="3561793"/>
                  <a:pt x="398385" y="3551851"/>
                  <a:pt x="409093" y="3548792"/>
                </a:cubicBezTo>
                <a:cubicBezTo>
                  <a:pt x="583468" y="3501374"/>
                  <a:pt x="615972" y="3447073"/>
                  <a:pt x="792642" y="3417628"/>
                </a:cubicBezTo>
                <a:cubicBezTo>
                  <a:pt x="805644" y="3384359"/>
                  <a:pt x="741400" y="3378622"/>
                  <a:pt x="771610" y="3345736"/>
                </a:cubicBezTo>
                <a:cubicBezTo>
                  <a:pt x="826676" y="3320115"/>
                  <a:pt x="891302" y="3350325"/>
                  <a:pt x="945986" y="3317056"/>
                </a:cubicBezTo>
                <a:cubicBezTo>
                  <a:pt x="936426" y="3293347"/>
                  <a:pt x="890537" y="3310555"/>
                  <a:pt x="892449" y="3285316"/>
                </a:cubicBezTo>
                <a:cubicBezTo>
                  <a:pt x="894744" y="3256254"/>
                  <a:pt x="926866" y="3260843"/>
                  <a:pt x="949045" y="3262755"/>
                </a:cubicBezTo>
                <a:cubicBezTo>
                  <a:pt x="1056500" y="3272697"/>
                  <a:pt x="1149806" y="3218396"/>
                  <a:pt x="1252673" y="3200041"/>
                </a:cubicBezTo>
                <a:cubicBezTo>
                  <a:pt x="1142923" y="3154152"/>
                  <a:pt x="503164" y="3190863"/>
                  <a:pt x="388825" y="3176714"/>
                </a:cubicBezTo>
                <a:cubicBezTo>
                  <a:pt x="269133" y="3162183"/>
                  <a:pt x="78697" y="3123560"/>
                  <a:pt x="127644" y="3111323"/>
                </a:cubicBezTo>
                <a:cubicBezTo>
                  <a:pt x="183093" y="3097175"/>
                  <a:pt x="380795" y="2929300"/>
                  <a:pt x="437008" y="2921652"/>
                </a:cubicBezTo>
                <a:cubicBezTo>
                  <a:pt x="502399" y="2912857"/>
                  <a:pt x="515401" y="2901002"/>
                  <a:pt x="601441" y="2840965"/>
                </a:cubicBezTo>
                <a:cubicBezTo>
                  <a:pt x="658037" y="2801577"/>
                  <a:pt x="422477" y="2887235"/>
                  <a:pt x="330700" y="2859320"/>
                </a:cubicBezTo>
                <a:cubicBezTo>
                  <a:pt x="297049" y="2848995"/>
                  <a:pt x="534521" y="2740010"/>
                  <a:pt x="534521" y="2720126"/>
                </a:cubicBezTo>
                <a:cubicBezTo>
                  <a:pt x="534521" y="2699093"/>
                  <a:pt x="513106" y="2694505"/>
                  <a:pt x="492839" y="2694505"/>
                </a:cubicBezTo>
                <a:cubicBezTo>
                  <a:pt x="447715" y="2694505"/>
                  <a:pt x="461482" y="2676149"/>
                  <a:pt x="416358" y="2677297"/>
                </a:cubicBezTo>
                <a:cubicBezTo>
                  <a:pt x="548670" y="2624143"/>
                  <a:pt x="630504" y="2638292"/>
                  <a:pt x="761285" y="2589726"/>
                </a:cubicBezTo>
                <a:cubicBezTo>
                  <a:pt x="825147" y="2566017"/>
                  <a:pt x="599147" y="2487242"/>
                  <a:pt x="664920" y="2466593"/>
                </a:cubicBezTo>
                <a:cubicBezTo>
                  <a:pt x="689776" y="2458562"/>
                  <a:pt x="723045" y="2466975"/>
                  <a:pt x="740253" y="2438677"/>
                </a:cubicBezTo>
                <a:cubicBezTo>
                  <a:pt x="713103" y="2416116"/>
                  <a:pt x="677157" y="2426058"/>
                  <a:pt x="650006" y="2435236"/>
                </a:cubicBezTo>
                <a:cubicBezTo>
                  <a:pt x="580791" y="2458945"/>
                  <a:pt x="585763" y="2453209"/>
                  <a:pt x="578879" y="2435618"/>
                </a:cubicBezTo>
                <a:cubicBezTo>
                  <a:pt x="556318" y="2375581"/>
                  <a:pt x="500487" y="2394701"/>
                  <a:pt x="451157" y="2404644"/>
                </a:cubicBezTo>
                <a:cubicBezTo>
                  <a:pt x="302020" y="2434471"/>
                  <a:pt x="150971" y="2426058"/>
                  <a:pt x="2216" y="2456650"/>
                </a:cubicBezTo>
                <a:cubicBezTo>
                  <a:pt x="-13844" y="2460092"/>
                  <a:pt x="61489" y="2391642"/>
                  <a:pt x="97052" y="2383611"/>
                </a:cubicBezTo>
                <a:cubicBezTo>
                  <a:pt x="135675" y="2375199"/>
                  <a:pt x="183093" y="2381317"/>
                  <a:pt x="210626" y="2341930"/>
                </a:cubicBezTo>
                <a:cubicBezTo>
                  <a:pt x="161678" y="2331987"/>
                  <a:pt x="105848" y="2351107"/>
                  <a:pt x="57282" y="2319750"/>
                </a:cubicBezTo>
                <a:cubicBezTo>
                  <a:pt x="165120" y="2276539"/>
                  <a:pt x="272575" y="2278068"/>
                  <a:pt x="365499" y="2250153"/>
                </a:cubicBezTo>
                <a:cubicBezTo>
                  <a:pt x="373912" y="2198529"/>
                  <a:pt x="312727" y="2217266"/>
                  <a:pt x="290548" y="2187821"/>
                </a:cubicBezTo>
                <a:cubicBezTo>
                  <a:pt x="990345" y="2137344"/>
                  <a:pt x="599529" y="1988207"/>
                  <a:pt x="482896" y="1906755"/>
                </a:cubicBezTo>
                <a:cubicBezTo>
                  <a:pt x="443891" y="1879605"/>
                  <a:pt x="853827" y="1750735"/>
                  <a:pt x="867211" y="1747294"/>
                </a:cubicBezTo>
                <a:cubicBezTo>
                  <a:pt x="901245" y="1739263"/>
                  <a:pt x="1036233" y="1744999"/>
                  <a:pt x="1063766" y="1734674"/>
                </a:cubicBezTo>
                <a:cubicBezTo>
                  <a:pt x="1098947" y="1721673"/>
                  <a:pt x="982696" y="1699111"/>
                  <a:pt x="1008701" y="1683432"/>
                </a:cubicBezTo>
                <a:cubicBezTo>
                  <a:pt x="1191107" y="1572918"/>
                  <a:pt x="1204107" y="1406573"/>
                  <a:pt x="1152865" y="1394719"/>
                </a:cubicBezTo>
                <a:cubicBezTo>
                  <a:pt x="1099712" y="1382482"/>
                  <a:pt x="1047706" y="1392042"/>
                  <a:pt x="998376" y="1411927"/>
                </a:cubicBezTo>
                <a:cubicBezTo>
                  <a:pt x="918070" y="1444431"/>
                  <a:pt x="362057" y="1398160"/>
                  <a:pt x="206419" y="1424164"/>
                </a:cubicBezTo>
                <a:cubicBezTo>
                  <a:pt x="182710" y="1427988"/>
                  <a:pt x="150589" y="1445196"/>
                  <a:pt x="128027" y="1413074"/>
                </a:cubicBezTo>
                <a:cubicBezTo>
                  <a:pt x="288254" y="1309060"/>
                  <a:pt x="493986" y="1338888"/>
                  <a:pt x="672950" y="1268143"/>
                </a:cubicBezTo>
                <a:cubicBezTo>
                  <a:pt x="602588" y="1219578"/>
                  <a:pt x="531079" y="1221873"/>
                  <a:pt x="457658" y="1229138"/>
                </a:cubicBezTo>
                <a:cubicBezTo>
                  <a:pt x="438538" y="1231050"/>
                  <a:pt x="412534" y="1233727"/>
                  <a:pt x="407945" y="1213459"/>
                </a:cubicBezTo>
                <a:cubicBezTo>
                  <a:pt x="402209" y="1187838"/>
                  <a:pt x="433184" y="1183250"/>
                  <a:pt x="453451" y="1172924"/>
                </a:cubicBezTo>
                <a:cubicBezTo>
                  <a:pt x="484426" y="1156863"/>
                  <a:pt x="530314" y="1175984"/>
                  <a:pt x="568172" y="1132007"/>
                </a:cubicBezTo>
                <a:cubicBezTo>
                  <a:pt x="453451" y="1142333"/>
                  <a:pt x="356704" y="1160305"/>
                  <a:pt x="255367" y="1190898"/>
                </a:cubicBezTo>
                <a:cubicBezTo>
                  <a:pt x="264162" y="1163747"/>
                  <a:pt x="294754" y="1151128"/>
                  <a:pt x="277546" y="1128567"/>
                </a:cubicBezTo>
                <a:cubicBezTo>
                  <a:pt x="264545" y="1111740"/>
                  <a:pt x="227452" y="1103709"/>
                  <a:pt x="246572" y="1072353"/>
                </a:cubicBezTo>
                <a:cubicBezTo>
                  <a:pt x="300490" y="1039083"/>
                  <a:pt x="376971" y="1047879"/>
                  <a:pt x="422859" y="1000078"/>
                </a:cubicBezTo>
                <a:cubicBezTo>
                  <a:pt x="487868" y="932012"/>
                  <a:pt x="588822" y="908684"/>
                  <a:pt x="668362" y="858972"/>
                </a:cubicBezTo>
                <a:cubicBezTo>
                  <a:pt x="694747" y="842911"/>
                  <a:pt x="867976" y="786699"/>
                  <a:pt x="914629" y="768725"/>
                </a:cubicBezTo>
                <a:cubicBezTo>
                  <a:pt x="979637" y="743486"/>
                  <a:pt x="1053823" y="734691"/>
                  <a:pt x="1117684" y="688420"/>
                </a:cubicBezTo>
                <a:cubicBezTo>
                  <a:pt x="1054970" y="678860"/>
                  <a:pt x="1004112" y="722072"/>
                  <a:pt x="928778" y="701040"/>
                </a:cubicBezTo>
                <a:cubicBezTo>
                  <a:pt x="1048088" y="656299"/>
                  <a:pt x="1157454" y="636031"/>
                  <a:pt x="1243877" y="574464"/>
                </a:cubicBezTo>
                <a:cubicBezTo>
                  <a:pt x="1254585" y="566816"/>
                  <a:pt x="1275617" y="569111"/>
                  <a:pt x="1291678" y="566434"/>
                </a:cubicBezTo>
                <a:cubicBezTo>
                  <a:pt x="1460699" y="539283"/>
                  <a:pt x="1630486" y="516339"/>
                  <a:pt x="1797596" y="476952"/>
                </a:cubicBezTo>
                <a:cubicBezTo>
                  <a:pt x="1835454" y="467774"/>
                  <a:pt x="1902374" y="465480"/>
                  <a:pt x="1895491" y="432593"/>
                </a:cubicBezTo>
                <a:cubicBezTo>
                  <a:pt x="1885166" y="383263"/>
                  <a:pt x="1822835" y="418444"/>
                  <a:pt x="1782682" y="423033"/>
                </a:cubicBezTo>
                <a:cubicBezTo>
                  <a:pt x="1658019" y="437947"/>
                  <a:pt x="1533356" y="463950"/>
                  <a:pt x="1406781" y="449419"/>
                </a:cubicBezTo>
                <a:cubicBezTo>
                  <a:pt x="1492056" y="431064"/>
                  <a:pt x="1576950" y="412326"/>
                  <a:pt x="1662226" y="393970"/>
                </a:cubicBezTo>
                <a:cubicBezTo>
                  <a:pt x="1564330" y="400471"/>
                  <a:pt x="1479055" y="357642"/>
                  <a:pt x="1383837" y="376762"/>
                </a:cubicBezTo>
                <a:cubicBezTo>
                  <a:pt x="1353244" y="382881"/>
                  <a:pt x="1321123" y="363378"/>
                  <a:pt x="1318063" y="333168"/>
                </a:cubicBezTo>
                <a:cubicBezTo>
                  <a:pt x="1314622" y="309077"/>
                  <a:pt x="1343302" y="298370"/>
                  <a:pt x="1365099" y="290722"/>
                </a:cubicBezTo>
                <a:cubicBezTo>
                  <a:pt x="1420930" y="271219"/>
                  <a:pt x="1465288" y="213477"/>
                  <a:pt x="1536798" y="244069"/>
                </a:cubicBezTo>
                <a:cubicBezTo>
                  <a:pt x="1581921" y="195886"/>
                  <a:pt x="1653813" y="188238"/>
                  <a:pt x="1711938" y="175619"/>
                </a:cubicBezTo>
                <a:cubicBezTo>
                  <a:pt x="1897403" y="135849"/>
                  <a:pt x="2085546" y="104874"/>
                  <a:pt x="2273687" y="78488"/>
                </a:cubicBezTo>
                <a:cubicBezTo>
                  <a:pt x="2397204" y="61280"/>
                  <a:pt x="2524544" y="68546"/>
                  <a:pt x="2646913" y="46749"/>
                </a:cubicBezTo>
                <a:cubicBezTo>
                  <a:pt x="2886297" y="4302"/>
                  <a:pt x="3124151" y="5450"/>
                  <a:pt x="3362388" y="861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5B5C1A-7582-310D-D892-57B141187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3087379"/>
            <a:ext cx="3219450" cy="7762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700" b="1" kern="1200" dirty="0">
                <a:latin typeface="Arial Black" panose="020B0A04020102020204" pitchFamily="34" charset="0"/>
              </a:rPr>
              <a:t>Evaluating</a:t>
            </a:r>
          </a:p>
        </p:txBody>
      </p:sp>
      <p:graphicFrame>
        <p:nvGraphicFramePr>
          <p:cNvPr id="47" name="Content Placeholder 2">
            <a:extLst>
              <a:ext uri="{FF2B5EF4-FFF2-40B4-BE49-F238E27FC236}">
                <a16:creationId xmlns:a16="http://schemas.microsoft.com/office/drawing/2014/main" id="{A007F161-5308-49CA-AF8C-8CCFAAE0E2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8598189"/>
              </p:ext>
            </p:extLst>
          </p:nvPr>
        </p:nvGraphicFramePr>
        <p:xfrm>
          <a:off x="4702547" y="609600"/>
          <a:ext cx="6651253" cy="5567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246916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BC1F1B5E-7156-8487-5CEE-A5BB766322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4364" r="14364"/>
          <a:stretch/>
        </p:blipFill>
        <p:spPr>
          <a:xfrm>
            <a:off x="5101771" y="10"/>
            <a:ext cx="7094361" cy="6857989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A34066D6-1B59-4642-A86D-39464CEE9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527208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Arc 19">
            <a:extLst>
              <a:ext uri="{FF2B5EF4-FFF2-40B4-BE49-F238E27FC236}">
                <a16:creationId xmlns:a16="http://schemas.microsoft.com/office/drawing/2014/main" id="{18E928D9-3091-4385-B979-265D55AD0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03011">
            <a:off x="1718653" y="70086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6B91C-920C-DA1C-E734-0621EF9169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623" y="1790391"/>
            <a:ext cx="4092525" cy="279860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dirty="0">
                <a:solidFill>
                  <a:srgbClr val="FFFFFF"/>
                </a:solidFill>
              </a:rPr>
              <a:t>A Successful Induction Process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7D602432-D774-4CF5-94E8-7D52D0105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1186" y="4626633"/>
            <a:ext cx="491961" cy="49196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BF9EBB4-5078-47B2-AAA0-DF4A88D81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27932" y="5011563"/>
            <a:ext cx="731558" cy="731558"/>
          </a:xfrm>
          <a:prstGeom prst="rect">
            <a:avLst/>
          </a:prstGeom>
          <a:noFill/>
          <a:ln w="127000">
            <a:solidFill>
              <a:schemeClr val="accent4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B7AB33-F64D-29ED-006C-A124649248E5}"/>
              </a:ext>
            </a:extLst>
          </p:cNvPr>
          <p:cNvSpPr txBox="1"/>
          <p:nvPr/>
        </p:nvSpPr>
        <p:spPr>
          <a:xfrm>
            <a:off x="5101771" y="6857999"/>
            <a:ext cx="709436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www.duperrin.com/english/2020/12/03/when-does-an-employees-onboarding-begin-and-end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6113242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A45D3C-D79A-0AB1-E432-0B394BEC3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202565"/>
            <a:ext cx="1189482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References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CIPD (2023) Induction. Available at: https://www.cipd.org/uk/knowledge/factsheets/induction-factsheet/ (Accessed: 14 February 2024).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Cohen, K. (2023) Advantages and Disadvantages of Online Classes. Available at: https://www.iu.org/blog/studying-online/advantages-and-disadvantages-of-online-classes/ (Accessed: 18 February 2024).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Eldridge, P. (2021) Induction and Onboarding. Available at: https://optivly.com/what-are-the-benefits-of-an-elearning-induction-process/ (Accessed: 18 February 2024).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Training Zone (2003) The cost of developing e-learning – feature. Available at: https://trainingzone.co.uk/the-cost-of-developing-e-learning-feature/#:~:text=Quite%20rightly%20the%20e%2Dlearning,custom%20content%20created%20from%20scratch. (Accessed: 14 February 2024).</a:t>
            </a:r>
          </a:p>
          <a:p>
            <a:pPr marL="0" indent="0">
              <a:buNone/>
            </a:pPr>
            <a:endParaRPr lang="en-GB" sz="1600" dirty="0"/>
          </a:p>
          <a:p>
            <a:pPr marL="514350" indent="-514350">
              <a:buFont typeface="+mj-lt"/>
              <a:buAutoNum type="arabicPeriod"/>
            </a:pPr>
            <a:endParaRPr lang="en-GB" sz="1600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36779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C00000"/>
      </a:accent2>
      <a:accent3>
        <a:srgbClr val="A5A5A5"/>
      </a:accent3>
      <a:accent4>
        <a:srgbClr val="FFFFFF"/>
      </a:accent4>
      <a:accent5>
        <a:srgbClr val="000000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195</TotalTime>
  <Words>775</Words>
  <Application>Microsoft Office PowerPoint</Application>
  <PresentationFormat>Widescreen</PresentationFormat>
  <Paragraphs>82</Paragraphs>
  <Slides>12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Arial Black</vt:lpstr>
      <vt:lpstr>Calibri</vt:lpstr>
      <vt:lpstr>Calibri Light</vt:lpstr>
      <vt:lpstr>Söhne</vt:lpstr>
      <vt:lpstr>Verdana Pro Black</vt:lpstr>
      <vt:lpstr>Office Theme</vt:lpstr>
      <vt:lpstr>PowerPoint Presentation</vt:lpstr>
      <vt:lpstr>Artificial Intelligence</vt:lpstr>
      <vt:lpstr>E-learning</vt:lpstr>
      <vt:lpstr>Induction Training</vt:lpstr>
      <vt:lpstr>Costs…</vt:lpstr>
      <vt:lpstr>Requirements</vt:lpstr>
      <vt:lpstr>Benefits</vt:lpstr>
      <vt:lpstr>Drawbacks</vt:lpstr>
      <vt:lpstr>Accessibility</vt:lpstr>
      <vt:lpstr>Evaluating</vt:lpstr>
      <vt:lpstr>A Successful Induction Process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Lucia L</dc:creator>
  <cp:lastModifiedBy>Lucia L</cp:lastModifiedBy>
  <cp:revision>1</cp:revision>
  <dcterms:created xsi:type="dcterms:W3CDTF">2024-02-11T15:13:46Z</dcterms:created>
  <dcterms:modified xsi:type="dcterms:W3CDTF">2024-02-18T15:22:36Z</dcterms:modified>
</cp:coreProperties>
</file>