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49" r:id="rId1"/>
  </p:sldMasterIdLst>
  <p:notesMasterIdLst>
    <p:notesMasterId r:id="rId8"/>
  </p:notesMasterIdLst>
  <p:handoutMasterIdLst>
    <p:handoutMasterId r:id="rId9"/>
  </p:handoutMasterIdLst>
  <p:sldIdLst>
    <p:sldId id="272" r:id="rId2"/>
    <p:sldId id="285" r:id="rId3"/>
    <p:sldId id="282" r:id="rId4"/>
    <p:sldId id="284" r:id="rId5"/>
    <p:sldId id="283" r:id="rId6"/>
    <p:sldId id="28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28CE55-41FF-4C38-AA4E-7FDF4307E84C}" v="159" dt="2022-12-06T11:45:56.100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30"/>
  </p:normalViewPr>
  <p:slideViewPr>
    <p:cSldViewPr snapToGrid="0">
      <p:cViewPr varScale="1">
        <p:scale>
          <a:sx n="66" d="100"/>
          <a:sy n="66" d="100"/>
        </p:scale>
        <p:origin x="668" y="32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324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ie jones" userId="c5d024d2dcc5b278" providerId="LiveId" clId="{ED28CE55-41FF-4C38-AA4E-7FDF4307E84C}"/>
    <pc:docChg chg="undo custSel addSld delSld modSld">
      <pc:chgData name="lucie jones" userId="c5d024d2dcc5b278" providerId="LiveId" clId="{ED28CE55-41FF-4C38-AA4E-7FDF4307E84C}" dt="2022-12-06T11:45:56.100" v="313"/>
      <pc:docMkLst>
        <pc:docMk/>
      </pc:docMkLst>
      <pc:sldChg chg="addSp delSp modSp mod modTransition setBg modAnim">
        <pc:chgData name="lucie jones" userId="c5d024d2dcc5b278" providerId="LiveId" clId="{ED28CE55-41FF-4C38-AA4E-7FDF4307E84C}" dt="2022-12-06T11:45:23.483" v="312"/>
        <pc:sldMkLst>
          <pc:docMk/>
          <pc:sldMk cId="417536504" sldId="272"/>
        </pc:sldMkLst>
        <pc:spChg chg="mod">
          <ac:chgData name="lucie jones" userId="c5d024d2dcc5b278" providerId="LiveId" clId="{ED28CE55-41FF-4C38-AA4E-7FDF4307E84C}" dt="2022-11-28T17:30:27.928" v="4" actId="26606"/>
          <ac:spMkLst>
            <pc:docMk/>
            <pc:sldMk cId="417536504" sldId="272"/>
            <ac:spMk id="2" creationId="{43B8BB83-CA62-C813-5584-9F9C32557A2B}"/>
          </ac:spMkLst>
        </pc:spChg>
        <pc:spChg chg="mod ord">
          <ac:chgData name="lucie jones" userId="c5d024d2dcc5b278" providerId="LiveId" clId="{ED28CE55-41FF-4C38-AA4E-7FDF4307E84C}" dt="2022-11-28T17:41:02.839" v="51" actId="14100"/>
          <ac:spMkLst>
            <pc:docMk/>
            <pc:sldMk cId="417536504" sldId="272"/>
            <ac:spMk id="3" creationId="{CA0D2251-7AFE-1B36-778C-D116EDBB7FDE}"/>
          </ac:spMkLst>
        </pc:spChg>
        <pc:spChg chg="add del">
          <ac:chgData name="lucie jones" userId="c5d024d2dcc5b278" providerId="LiveId" clId="{ED28CE55-41FF-4C38-AA4E-7FDF4307E84C}" dt="2022-11-28T17:30:17.415" v="1" actId="26606"/>
          <ac:spMkLst>
            <pc:docMk/>
            <pc:sldMk cId="417536504" sldId="272"/>
            <ac:spMk id="10" creationId="{56412368-7E6B-4064-B6FA-72DF6DA0C2DB}"/>
          </ac:spMkLst>
        </pc:spChg>
        <pc:spChg chg="add del">
          <ac:chgData name="lucie jones" userId="c5d024d2dcc5b278" providerId="LiveId" clId="{ED28CE55-41FF-4C38-AA4E-7FDF4307E84C}" dt="2022-11-28T17:30:17.415" v="1" actId="26606"/>
          <ac:spMkLst>
            <pc:docMk/>
            <pc:sldMk cId="417536504" sldId="272"/>
            <ac:spMk id="12" creationId="{8014FE20-9BCC-4219-A8AD-B1C110BD558D}"/>
          </ac:spMkLst>
        </pc:spChg>
        <pc:spChg chg="add del">
          <ac:chgData name="lucie jones" userId="c5d024d2dcc5b278" providerId="LiveId" clId="{ED28CE55-41FF-4C38-AA4E-7FDF4307E84C}" dt="2022-11-28T17:30:27.928" v="4" actId="26606"/>
          <ac:spMkLst>
            <pc:docMk/>
            <pc:sldMk cId="417536504" sldId="272"/>
            <ac:spMk id="17" creationId="{0CABCAE3-64FC-4149-819F-2C1812824154}"/>
          </ac:spMkLst>
        </pc:spChg>
        <pc:spChg chg="add del">
          <ac:chgData name="lucie jones" userId="c5d024d2dcc5b278" providerId="LiveId" clId="{ED28CE55-41FF-4C38-AA4E-7FDF4307E84C}" dt="2022-11-28T17:30:17.415" v="1" actId="26606"/>
          <ac:spMkLst>
            <pc:docMk/>
            <pc:sldMk cId="417536504" sldId="272"/>
            <ac:spMk id="20" creationId="{82388B0B-738B-4313-8674-79D97E74A005}"/>
          </ac:spMkLst>
        </pc:spChg>
        <pc:spChg chg="add del">
          <ac:chgData name="lucie jones" userId="c5d024d2dcc5b278" providerId="LiveId" clId="{ED28CE55-41FF-4C38-AA4E-7FDF4307E84C}" dt="2022-11-28T17:30:27.928" v="4" actId="26606"/>
          <ac:spMkLst>
            <pc:docMk/>
            <pc:sldMk cId="417536504" sldId="272"/>
            <ac:spMk id="28" creationId="{7C70BFDB-979D-4D01-8764-154458F98B93}"/>
          </ac:spMkLst>
        </pc:spChg>
        <pc:spChg chg="add del">
          <ac:chgData name="lucie jones" userId="c5d024d2dcc5b278" providerId="LiveId" clId="{ED28CE55-41FF-4C38-AA4E-7FDF4307E84C}" dt="2022-11-28T17:30:27.928" v="4" actId="26606"/>
          <ac:spMkLst>
            <pc:docMk/>
            <pc:sldMk cId="417536504" sldId="272"/>
            <ac:spMk id="30" creationId="{45FCB5B7-E85D-4C9D-AE9B-2B04C20D7C33}"/>
          </ac:spMkLst>
        </pc:spChg>
        <pc:spChg chg="add del">
          <ac:chgData name="lucie jones" userId="c5d024d2dcc5b278" providerId="LiveId" clId="{ED28CE55-41FF-4C38-AA4E-7FDF4307E84C}" dt="2022-11-28T17:30:27.928" v="4" actId="26606"/>
          <ac:spMkLst>
            <pc:docMk/>
            <pc:sldMk cId="417536504" sldId="272"/>
            <ac:spMk id="36" creationId="{66DEDBC9-7E02-4AC1-84C0-28900C560B7D}"/>
          </ac:spMkLst>
        </pc:spChg>
        <pc:grpChg chg="add del">
          <ac:chgData name="lucie jones" userId="c5d024d2dcc5b278" providerId="LiveId" clId="{ED28CE55-41FF-4C38-AA4E-7FDF4307E84C}" dt="2022-11-28T17:30:17.415" v="1" actId="26606"/>
          <ac:grpSpMkLst>
            <pc:docMk/>
            <pc:sldMk cId="417536504" sldId="272"/>
            <ac:grpSpMk id="16" creationId="{36439133-030D-427C-AADE-2B48B1991785}"/>
          </ac:grpSpMkLst>
        </pc:grpChg>
        <pc:grpChg chg="add del">
          <ac:chgData name="lucie jones" userId="c5d024d2dcc5b278" providerId="LiveId" clId="{ED28CE55-41FF-4C38-AA4E-7FDF4307E84C}" dt="2022-11-28T17:30:27.928" v="4" actId="26606"/>
          <ac:grpSpMkLst>
            <pc:docMk/>
            <pc:sldMk cId="417536504" sldId="272"/>
            <ac:grpSpMk id="32" creationId="{4C48EA7D-6DFA-4BAB-B557-0D500356BE3D}"/>
          </ac:grpSpMkLst>
        </pc:grpChg>
        <pc:picChg chg="add del mod">
          <ac:chgData name="lucie jones" userId="c5d024d2dcc5b278" providerId="LiveId" clId="{ED28CE55-41FF-4C38-AA4E-7FDF4307E84C}" dt="2022-12-06T11:44:43.730" v="311"/>
          <ac:picMkLst>
            <pc:docMk/>
            <pc:sldMk cId="417536504" sldId="272"/>
            <ac:picMk id="4" creationId="{DBB954BE-AE45-4807-8132-C924AE414F84}"/>
          </ac:picMkLst>
        </pc:picChg>
        <pc:picChg chg="add mod">
          <ac:chgData name="lucie jones" userId="c5d024d2dcc5b278" providerId="LiveId" clId="{ED28CE55-41FF-4C38-AA4E-7FDF4307E84C}" dt="2022-12-06T11:45:23.483" v="312"/>
          <ac:picMkLst>
            <pc:docMk/>
            <pc:sldMk cId="417536504" sldId="272"/>
            <ac:picMk id="5" creationId="{6BC7368E-5926-4D6B-B8B4-2B85CF8BF156}"/>
          </ac:picMkLst>
        </pc:picChg>
        <pc:picChg chg="add del">
          <ac:chgData name="lucie jones" userId="c5d024d2dcc5b278" providerId="LiveId" clId="{ED28CE55-41FF-4C38-AA4E-7FDF4307E84C}" dt="2022-11-28T17:30:17.415" v="1" actId="26606"/>
          <ac:picMkLst>
            <pc:docMk/>
            <pc:sldMk cId="417536504" sldId="272"/>
            <ac:picMk id="7" creationId="{64B2789D-43B4-EC9D-0F6B-FE9672DD86D9}"/>
          </ac:picMkLst>
        </pc:picChg>
        <pc:picChg chg="add mod">
          <ac:chgData name="lucie jones" userId="c5d024d2dcc5b278" providerId="LiveId" clId="{ED28CE55-41FF-4C38-AA4E-7FDF4307E84C}" dt="2022-11-28T17:30:34.395" v="6" actId="1076"/>
          <ac:picMkLst>
            <pc:docMk/>
            <pc:sldMk cId="417536504" sldId="272"/>
            <ac:picMk id="15" creationId="{DA32B866-21B8-45A2-9822-31B95DE0485B}"/>
          </ac:picMkLst>
        </pc:picChg>
        <pc:picChg chg="add del">
          <ac:chgData name="lucie jones" userId="c5d024d2dcc5b278" providerId="LiveId" clId="{ED28CE55-41FF-4C38-AA4E-7FDF4307E84C}" dt="2022-11-28T17:30:27.928" v="4" actId="26606"/>
          <ac:picMkLst>
            <pc:docMk/>
            <pc:sldMk cId="417536504" sldId="272"/>
            <ac:picMk id="18" creationId="{012FDCFE-9AD2-4D8A-8CBF-B3AA37EBF6DD}"/>
          </ac:picMkLst>
        </pc:picChg>
        <pc:picChg chg="add del">
          <ac:chgData name="lucie jones" userId="c5d024d2dcc5b278" providerId="LiveId" clId="{ED28CE55-41FF-4C38-AA4E-7FDF4307E84C}" dt="2022-11-28T17:30:17.415" v="1" actId="26606"/>
          <ac:picMkLst>
            <pc:docMk/>
            <pc:sldMk cId="417536504" sldId="272"/>
            <ac:picMk id="22" creationId="{6DF84359-5DD6-461B-9519-90AA2F46C1BE}"/>
          </ac:picMkLst>
        </pc:picChg>
        <pc:picChg chg="add del">
          <ac:chgData name="lucie jones" userId="c5d024d2dcc5b278" providerId="LiveId" clId="{ED28CE55-41FF-4C38-AA4E-7FDF4307E84C}" dt="2022-11-28T17:30:27.928" v="4" actId="26606"/>
          <ac:picMkLst>
            <pc:docMk/>
            <pc:sldMk cId="417536504" sldId="272"/>
            <ac:picMk id="40" creationId="{BAC44D98-B853-4420-8ED4-E3792706D41A}"/>
          </ac:picMkLst>
        </pc:picChg>
        <pc:cxnChg chg="add del">
          <ac:chgData name="lucie jones" userId="c5d024d2dcc5b278" providerId="LiveId" clId="{ED28CE55-41FF-4C38-AA4E-7FDF4307E84C}" dt="2022-11-28T17:30:17.415" v="1" actId="26606"/>
          <ac:cxnSpMkLst>
            <pc:docMk/>
            <pc:sldMk cId="417536504" sldId="272"/>
            <ac:cxnSpMk id="14" creationId="{A661C966-C6C8-4667-903D-E68521C357FC}"/>
          </ac:cxnSpMkLst>
        </pc:cxnChg>
        <pc:cxnChg chg="add del">
          <ac:chgData name="lucie jones" userId="c5d024d2dcc5b278" providerId="LiveId" clId="{ED28CE55-41FF-4C38-AA4E-7FDF4307E84C}" dt="2022-11-28T17:30:27.928" v="4" actId="26606"/>
          <ac:cxnSpMkLst>
            <pc:docMk/>
            <pc:sldMk cId="417536504" sldId="272"/>
            <ac:cxnSpMk id="19" creationId="{FBD463FC-4CA8-4FF4-85A3-AF9F4B98D210}"/>
          </ac:cxnSpMkLst>
        </pc:cxnChg>
        <pc:cxnChg chg="add del">
          <ac:chgData name="lucie jones" userId="c5d024d2dcc5b278" providerId="LiveId" clId="{ED28CE55-41FF-4C38-AA4E-7FDF4307E84C}" dt="2022-11-28T17:30:17.415" v="1" actId="26606"/>
          <ac:cxnSpMkLst>
            <pc:docMk/>
            <pc:sldMk cId="417536504" sldId="272"/>
            <ac:cxnSpMk id="24" creationId="{E90BC892-CE86-41EE-8A3B-2178D5170C7C}"/>
          </ac:cxnSpMkLst>
        </pc:cxnChg>
        <pc:cxnChg chg="add del">
          <ac:chgData name="lucie jones" userId="c5d024d2dcc5b278" providerId="LiveId" clId="{ED28CE55-41FF-4C38-AA4E-7FDF4307E84C}" dt="2022-11-28T17:30:27.928" v="4" actId="26606"/>
          <ac:cxnSpMkLst>
            <pc:docMk/>
            <pc:sldMk cId="417536504" sldId="272"/>
            <ac:cxnSpMk id="26" creationId="{A56012FD-74A8-4C91-B318-435CF2B71927}"/>
          </ac:cxnSpMkLst>
        </pc:cxnChg>
        <pc:cxnChg chg="add del">
          <ac:chgData name="lucie jones" userId="c5d024d2dcc5b278" providerId="LiveId" clId="{ED28CE55-41FF-4C38-AA4E-7FDF4307E84C}" dt="2022-11-28T17:30:27.928" v="4" actId="26606"/>
          <ac:cxnSpMkLst>
            <pc:docMk/>
            <pc:sldMk cId="417536504" sldId="272"/>
            <ac:cxnSpMk id="38" creationId="{5D8167BA-4647-4588-9EF8-AFA0496DC82C}"/>
          </ac:cxnSpMkLst>
        </pc:cxnChg>
        <pc:cxnChg chg="add del">
          <ac:chgData name="lucie jones" userId="c5d024d2dcc5b278" providerId="LiveId" clId="{ED28CE55-41FF-4C38-AA4E-7FDF4307E84C}" dt="2022-11-28T17:30:27.928" v="4" actId="26606"/>
          <ac:cxnSpMkLst>
            <pc:docMk/>
            <pc:sldMk cId="417536504" sldId="272"/>
            <ac:cxnSpMk id="42" creationId="{46625410-A0A9-42B8-96F9-540C7C42CBED}"/>
          </ac:cxnSpMkLst>
        </pc:cxnChg>
      </pc:sldChg>
      <pc:sldChg chg="addSp delSp modSp del mod">
        <pc:chgData name="lucie jones" userId="c5d024d2dcc5b278" providerId="LiveId" clId="{ED28CE55-41FF-4C38-AA4E-7FDF4307E84C}" dt="2022-11-28T17:47:43.320" v="65" actId="2696"/>
        <pc:sldMkLst>
          <pc:docMk/>
          <pc:sldMk cId="3474133943" sldId="273"/>
        </pc:sldMkLst>
        <pc:spChg chg="add mod">
          <ac:chgData name="lucie jones" userId="c5d024d2dcc5b278" providerId="LiveId" clId="{ED28CE55-41FF-4C38-AA4E-7FDF4307E84C}" dt="2022-11-28T17:42:38.598" v="52" actId="478"/>
          <ac:spMkLst>
            <pc:docMk/>
            <pc:sldMk cId="3474133943" sldId="273"/>
            <ac:spMk id="5" creationId="{7B2EA777-6C21-420D-95B0-4F99E3F52FBF}"/>
          </ac:spMkLst>
        </pc:spChg>
        <pc:graphicFrameChg chg="del">
          <ac:chgData name="lucie jones" userId="c5d024d2dcc5b278" providerId="LiveId" clId="{ED28CE55-41FF-4C38-AA4E-7FDF4307E84C}" dt="2022-11-28T17:42:38.598" v="52" actId="478"/>
          <ac:graphicFrameMkLst>
            <pc:docMk/>
            <pc:sldMk cId="3474133943" sldId="273"/>
            <ac:graphicFrameMk id="2" creationId="{14883AB6-E6D8-70A9-3CCB-61E120FC6000}"/>
          </ac:graphicFrameMkLst>
        </pc:graphicFrameChg>
      </pc:sldChg>
      <pc:sldChg chg="addSp modSp mod modTransition">
        <pc:chgData name="lucie jones" userId="c5d024d2dcc5b278" providerId="LiveId" clId="{ED28CE55-41FF-4C38-AA4E-7FDF4307E84C}" dt="2022-12-06T11:43:24.157" v="309"/>
        <pc:sldMkLst>
          <pc:docMk/>
          <pc:sldMk cId="2577936335" sldId="281"/>
        </pc:sldMkLst>
        <pc:spChg chg="mod">
          <ac:chgData name="lucie jones" userId="c5d024d2dcc5b278" providerId="LiveId" clId="{ED28CE55-41FF-4C38-AA4E-7FDF4307E84C}" dt="2022-11-28T18:02:24.298" v="83" actId="5793"/>
          <ac:spMkLst>
            <pc:docMk/>
            <pc:sldMk cId="2577936335" sldId="281"/>
            <ac:spMk id="2" creationId="{34096D4E-8B4F-62B8-F551-56379B923E78}"/>
          </ac:spMkLst>
        </pc:spChg>
        <pc:picChg chg="add mod">
          <ac:chgData name="lucie jones" userId="c5d024d2dcc5b278" providerId="LiveId" clId="{ED28CE55-41FF-4C38-AA4E-7FDF4307E84C}" dt="2022-11-28T18:01:41.638" v="71"/>
          <ac:picMkLst>
            <pc:docMk/>
            <pc:sldMk cId="2577936335" sldId="281"/>
            <ac:picMk id="4" creationId="{B3154574-9665-4756-9B06-B9D5A9DAB046}"/>
          </ac:picMkLst>
        </pc:picChg>
        <pc:picChg chg="add mod">
          <ac:chgData name="lucie jones" userId="c5d024d2dcc5b278" providerId="LiveId" clId="{ED28CE55-41FF-4C38-AA4E-7FDF4307E84C}" dt="2022-12-06T11:43:24.157" v="309"/>
          <ac:picMkLst>
            <pc:docMk/>
            <pc:sldMk cId="2577936335" sldId="281"/>
            <ac:picMk id="5" creationId="{F06DBAF6-B15A-41A8-96D2-33453787F6A1}"/>
          </ac:picMkLst>
        </pc:picChg>
      </pc:sldChg>
      <pc:sldChg chg="addSp delSp modSp mod modTransition modAnim">
        <pc:chgData name="lucie jones" userId="c5d024d2dcc5b278" providerId="LiveId" clId="{ED28CE55-41FF-4C38-AA4E-7FDF4307E84C}" dt="2022-12-06T11:21:34.365" v="291"/>
        <pc:sldMkLst>
          <pc:docMk/>
          <pc:sldMk cId="3912961454" sldId="282"/>
        </pc:sldMkLst>
        <pc:spChg chg="del">
          <ac:chgData name="lucie jones" userId="c5d024d2dcc5b278" providerId="LiveId" clId="{ED28CE55-41FF-4C38-AA4E-7FDF4307E84C}" dt="2022-12-06T10:58:09.252" v="277" actId="478"/>
          <ac:spMkLst>
            <pc:docMk/>
            <pc:sldMk cId="3912961454" sldId="282"/>
            <ac:spMk id="4" creationId="{C2694663-5E57-4124-8354-F11391863EE2}"/>
          </ac:spMkLst>
        </pc:spChg>
        <pc:spChg chg="del">
          <ac:chgData name="lucie jones" userId="c5d024d2dcc5b278" providerId="LiveId" clId="{ED28CE55-41FF-4C38-AA4E-7FDF4307E84C}" dt="2022-12-06T10:58:11.753" v="278" actId="478"/>
          <ac:spMkLst>
            <pc:docMk/>
            <pc:sldMk cId="3912961454" sldId="282"/>
            <ac:spMk id="5" creationId="{6B6FF80B-5D44-4737-A0D0-D4B43B4CEF93}"/>
          </ac:spMkLst>
        </pc:spChg>
        <pc:spChg chg="mod">
          <ac:chgData name="lucie jones" userId="c5d024d2dcc5b278" providerId="LiveId" clId="{ED28CE55-41FF-4C38-AA4E-7FDF4307E84C}" dt="2022-11-28T17:31:15.212" v="13" actId="1076"/>
          <ac:spMkLst>
            <pc:docMk/>
            <pc:sldMk cId="3912961454" sldId="282"/>
            <ac:spMk id="9" creationId="{16DEBB04-41EB-44CD-9378-32A126013CE4}"/>
          </ac:spMkLst>
        </pc:spChg>
        <pc:picChg chg="add del mod">
          <ac:chgData name="lucie jones" userId="c5d024d2dcc5b278" providerId="LiveId" clId="{ED28CE55-41FF-4C38-AA4E-7FDF4307E84C}" dt="2022-12-06T11:13:57.810" v="283"/>
          <ac:picMkLst>
            <pc:docMk/>
            <pc:sldMk cId="3912961454" sldId="282"/>
            <ac:picMk id="3" creationId="{41A176A3-6C91-4956-B42A-3A326A23B4B8}"/>
          </ac:picMkLst>
        </pc:picChg>
        <pc:picChg chg="add mod">
          <ac:chgData name="lucie jones" userId="c5d024d2dcc5b278" providerId="LiveId" clId="{ED28CE55-41FF-4C38-AA4E-7FDF4307E84C}" dt="2022-11-28T18:01:20.625" v="68" actId="1076"/>
          <ac:picMkLst>
            <pc:docMk/>
            <pc:sldMk cId="3912961454" sldId="282"/>
            <ac:picMk id="7" creationId="{B7B4BFB1-9053-4AB6-A640-54107BD0CE39}"/>
          </ac:picMkLst>
        </pc:picChg>
        <pc:picChg chg="add del mod">
          <ac:chgData name="lucie jones" userId="c5d024d2dcc5b278" providerId="LiveId" clId="{ED28CE55-41FF-4C38-AA4E-7FDF4307E84C}" dt="2022-12-06T11:15:25.569" v="285"/>
          <ac:picMkLst>
            <pc:docMk/>
            <pc:sldMk cId="3912961454" sldId="282"/>
            <ac:picMk id="8" creationId="{4BD703DA-0D4F-4906-9974-7FD49C12507A}"/>
          </ac:picMkLst>
        </pc:picChg>
        <pc:picChg chg="add del mod">
          <ac:chgData name="lucie jones" userId="c5d024d2dcc5b278" providerId="LiveId" clId="{ED28CE55-41FF-4C38-AA4E-7FDF4307E84C}" dt="2022-12-06T11:16:53.397" v="287"/>
          <ac:picMkLst>
            <pc:docMk/>
            <pc:sldMk cId="3912961454" sldId="282"/>
            <ac:picMk id="10" creationId="{C9AC0912-594C-4551-A664-BA0A0B4933B5}"/>
          </ac:picMkLst>
        </pc:picChg>
        <pc:picChg chg="add del mod">
          <ac:chgData name="lucie jones" userId="c5d024d2dcc5b278" providerId="LiveId" clId="{ED28CE55-41FF-4C38-AA4E-7FDF4307E84C}" dt="2022-12-06T11:16:56.240" v="288"/>
          <ac:picMkLst>
            <pc:docMk/>
            <pc:sldMk cId="3912961454" sldId="282"/>
            <ac:picMk id="11" creationId="{5A821627-0A7F-422C-A156-A8267E23CF5D}"/>
          </ac:picMkLst>
        </pc:picChg>
        <pc:picChg chg="add del mod">
          <ac:chgData name="lucie jones" userId="c5d024d2dcc5b278" providerId="LiveId" clId="{ED28CE55-41FF-4C38-AA4E-7FDF4307E84C}" dt="2022-12-06T11:19:05.133" v="290"/>
          <ac:picMkLst>
            <pc:docMk/>
            <pc:sldMk cId="3912961454" sldId="282"/>
            <ac:picMk id="12" creationId="{E84FF785-7182-4ED5-A8D7-CEB539FE66D7}"/>
          </ac:picMkLst>
        </pc:picChg>
        <pc:picChg chg="add mod">
          <ac:chgData name="lucie jones" userId="c5d024d2dcc5b278" providerId="LiveId" clId="{ED28CE55-41FF-4C38-AA4E-7FDF4307E84C}" dt="2022-12-06T11:21:34.365" v="291"/>
          <ac:picMkLst>
            <pc:docMk/>
            <pc:sldMk cId="3912961454" sldId="282"/>
            <ac:picMk id="13" creationId="{766E29D9-EC60-4F15-B14E-AE13ABAD874D}"/>
          </ac:picMkLst>
        </pc:picChg>
      </pc:sldChg>
      <pc:sldChg chg="addSp delSp modSp mod modTransition modAnim">
        <pc:chgData name="lucie jones" userId="c5d024d2dcc5b278" providerId="LiveId" clId="{ED28CE55-41FF-4C38-AA4E-7FDF4307E84C}" dt="2022-12-06T11:42:59.427" v="308"/>
        <pc:sldMkLst>
          <pc:docMk/>
          <pc:sldMk cId="2447094620" sldId="283"/>
        </pc:sldMkLst>
        <pc:spChg chg="add mod">
          <ac:chgData name="lucie jones" userId="c5d024d2dcc5b278" providerId="LiveId" clId="{ED28CE55-41FF-4C38-AA4E-7FDF4307E84C}" dt="2022-11-28T17:43:36.146" v="64" actId="5793"/>
          <ac:spMkLst>
            <pc:docMk/>
            <pc:sldMk cId="2447094620" sldId="283"/>
            <ac:spMk id="2" creationId="{EF94C130-6DA8-4A27-959B-9E7C51630C04}"/>
          </ac:spMkLst>
        </pc:spChg>
        <pc:spChg chg="del">
          <ac:chgData name="lucie jones" userId="c5d024d2dcc5b278" providerId="LiveId" clId="{ED28CE55-41FF-4C38-AA4E-7FDF4307E84C}" dt="2022-12-06T10:58:21.473" v="281" actId="478"/>
          <ac:spMkLst>
            <pc:docMk/>
            <pc:sldMk cId="2447094620" sldId="283"/>
            <ac:spMk id="5" creationId="{3F1C6B15-0358-4C81-91BF-9FD7DE51FCE8}"/>
          </ac:spMkLst>
        </pc:spChg>
        <pc:spChg chg="mod">
          <ac:chgData name="lucie jones" userId="c5d024d2dcc5b278" providerId="LiveId" clId="{ED28CE55-41FF-4C38-AA4E-7FDF4307E84C}" dt="2022-11-28T18:07:21.114" v="95" actId="20577"/>
          <ac:spMkLst>
            <pc:docMk/>
            <pc:sldMk cId="2447094620" sldId="283"/>
            <ac:spMk id="7" creationId="{7F130961-0532-44B0-80AE-2954BD3F923F}"/>
          </ac:spMkLst>
        </pc:spChg>
        <pc:picChg chg="add del mod">
          <ac:chgData name="lucie jones" userId="c5d024d2dcc5b278" providerId="LiveId" clId="{ED28CE55-41FF-4C38-AA4E-7FDF4307E84C}" dt="2022-12-06T11:35:49.048" v="294"/>
          <ac:picMkLst>
            <pc:docMk/>
            <pc:sldMk cId="2447094620" sldId="283"/>
            <ac:picMk id="3" creationId="{3D678730-98FB-4FED-9463-1BF8DBF6F2C5}"/>
          </ac:picMkLst>
        </pc:picChg>
        <pc:picChg chg="add mod">
          <ac:chgData name="lucie jones" userId="c5d024d2dcc5b278" providerId="LiveId" clId="{ED28CE55-41FF-4C38-AA4E-7FDF4307E84C}" dt="2022-11-28T18:01:33.180" v="70"/>
          <ac:picMkLst>
            <pc:docMk/>
            <pc:sldMk cId="2447094620" sldId="283"/>
            <ac:picMk id="8" creationId="{03B6C974-031E-4930-B157-12D44B16ED29}"/>
          </ac:picMkLst>
        </pc:picChg>
        <pc:picChg chg="add del mod">
          <ac:chgData name="lucie jones" userId="c5d024d2dcc5b278" providerId="LiveId" clId="{ED28CE55-41FF-4C38-AA4E-7FDF4307E84C}" dt="2022-12-06T11:36:19.415" v="296"/>
          <ac:picMkLst>
            <pc:docMk/>
            <pc:sldMk cId="2447094620" sldId="283"/>
            <ac:picMk id="9" creationId="{4BA762ED-0480-4477-A515-19540934FF64}"/>
          </ac:picMkLst>
        </pc:picChg>
        <pc:picChg chg="add del mod">
          <ac:chgData name="lucie jones" userId="c5d024d2dcc5b278" providerId="LiveId" clId="{ED28CE55-41FF-4C38-AA4E-7FDF4307E84C}" dt="2022-12-06T11:37:43.641" v="298"/>
          <ac:picMkLst>
            <pc:docMk/>
            <pc:sldMk cId="2447094620" sldId="283"/>
            <ac:picMk id="10" creationId="{9FFFFC2F-1AC3-4DEE-99CB-742073130C1E}"/>
          </ac:picMkLst>
        </pc:picChg>
        <pc:picChg chg="add del mod">
          <ac:chgData name="lucie jones" userId="c5d024d2dcc5b278" providerId="LiveId" clId="{ED28CE55-41FF-4C38-AA4E-7FDF4307E84C}" dt="2022-12-06T11:38:09.450" v="300"/>
          <ac:picMkLst>
            <pc:docMk/>
            <pc:sldMk cId="2447094620" sldId="283"/>
            <ac:picMk id="11" creationId="{1BE61BBF-5BDA-4348-B31E-C9E6BFD2AC44}"/>
          </ac:picMkLst>
        </pc:picChg>
        <pc:picChg chg="add del mod">
          <ac:chgData name="lucie jones" userId="c5d024d2dcc5b278" providerId="LiveId" clId="{ED28CE55-41FF-4C38-AA4E-7FDF4307E84C}" dt="2022-12-06T11:40:29.815" v="302"/>
          <ac:picMkLst>
            <pc:docMk/>
            <pc:sldMk cId="2447094620" sldId="283"/>
            <ac:picMk id="12" creationId="{5FF91766-5534-4C9A-AAD1-29111928B505}"/>
          </ac:picMkLst>
        </pc:picChg>
        <pc:picChg chg="add del mod">
          <ac:chgData name="lucie jones" userId="c5d024d2dcc5b278" providerId="LiveId" clId="{ED28CE55-41FF-4C38-AA4E-7FDF4307E84C}" dt="2022-12-06T11:40:31.689" v="303"/>
          <ac:picMkLst>
            <pc:docMk/>
            <pc:sldMk cId="2447094620" sldId="283"/>
            <ac:picMk id="13" creationId="{F8DB715E-0243-4E43-A276-FB3E88E49C82}"/>
          </ac:picMkLst>
        </pc:picChg>
        <pc:picChg chg="add del mod">
          <ac:chgData name="lucie jones" userId="c5d024d2dcc5b278" providerId="LiveId" clId="{ED28CE55-41FF-4C38-AA4E-7FDF4307E84C}" dt="2022-12-06T11:41:02.673" v="305"/>
          <ac:picMkLst>
            <pc:docMk/>
            <pc:sldMk cId="2447094620" sldId="283"/>
            <ac:picMk id="14" creationId="{4BFFF193-71DF-4A5E-8A15-3543EA230140}"/>
          </ac:picMkLst>
        </pc:picChg>
        <pc:picChg chg="add del mod">
          <ac:chgData name="lucie jones" userId="c5d024d2dcc5b278" providerId="LiveId" clId="{ED28CE55-41FF-4C38-AA4E-7FDF4307E84C}" dt="2022-12-06T11:42:04.605" v="307"/>
          <ac:picMkLst>
            <pc:docMk/>
            <pc:sldMk cId="2447094620" sldId="283"/>
            <ac:picMk id="15" creationId="{69F6BFB6-C863-4B22-A3B4-16F09C2644A5}"/>
          </ac:picMkLst>
        </pc:picChg>
        <pc:picChg chg="add mod">
          <ac:chgData name="lucie jones" userId="c5d024d2dcc5b278" providerId="LiveId" clId="{ED28CE55-41FF-4C38-AA4E-7FDF4307E84C}" dt="2022-12-06T11:42:59.427" v="308"/>
          <ac:picMkLst>
            <pc:docMk/>
            <pc:sldMk cId="2447094620" sldId="283"/>
            <ac:picMk id="16" creationId="{ABA4594B-82B9-4F62-A824-3A13397FC924}"/>
          </ac:picMkLst>
        </pc:picChg>
      </pc:sldChg>
      <pc:sldChg chg="addSp delSp modSp mod modTransition">
        <pc:chgData name="lucie jones" userId="c5d024d2dcc5b278" providerId="LiveId" clId="{ED28CE55-41FF-4C38-AA4E-7FDF4307E84C}" dt="2022-12-06T11:32:04.687" v="292"/>
        <pc:sldMkLst>
          <pc:docMk/>
          <pc:sldMk cId="4144849653" sldId="284"/>
        </pc:sldMkLst>
        <pc:spChg chg="del">
          <ac:chgData name="lucie jones" userId="c5d024d2dcc5b278" providerId="LiveId" clId="{ED28CE55-41FF-4C38-AA4E-7FDF4307E84C}" dt="2022-12-06T10:58:17.011" v="280" actId="478"/>
          <ac:spMkLst>
            <pc:docMk/>
            <pc:sldMk cId="4144849653" sldId="284"/>
            <ac:spMk id="4" creationId="{9604EE25-C8F0-4D95-8144-DEF833B672B7}"/>
          </ac:spMkLst>
        </pc:spChg>
        <pc:spChg chg="del">
          <ac:chgData name="lucie jones" userId="c5d024d2dcc5b278" providerId="LiveId" clId="{ED28CE55-41FF-4C38-AA4E-7FDF4307E84C}" dt="2022-12-06T10:58:14.735" v="279" actId="478"/>
          <ac:spMkLst>
            <pc:docMk/>
            <pc:sldMk cId="4144849653" sldId="284"/>
            <ac:spMk id="5" creationId="{C51EE322-6260-4D72-A8C3-2A4579DBF451}"/>
          </ac:spMkLst>
        </pc:spChg>
        <pc:spChg chg="mod">
          <ac:chgData name="lucie jones" userId="c5d024d2dcc5b278" providerId="LiveId" clId="{ED28CE55-41FF-4C38-AA4E-7FDF4307E84C}" dt="2022-11-28T17:31:31.963" v="15" actId="1076"/>
          <ac:spMkLst>
            <pc:docMk/>
            <pc:sldMk cId="4144849653" sldId="284"/>
            <ac:spMk id="9" creationId="{098DD456-A73B-464B-8702-168013353AE9}"/>
          </ac:spMkLst>
        </pc:spChg>
        <pc:picChg chg="add mod">
          <ac:chgData name="lucie jones" userId="c5d024d2dcc5b278" providerId="LiveId" clId="{ED28CE55-41FF-4C38-AA4E-7FDF4307E84C}" dt="2022-12-06T11:32:04.687" v="292"/>
          <ac:picMkLst>
            <pc:docMk/>
            <pc:sldMk cId="4144849653" sldId="284"/>
            <ac:picMk id="2" creationId="{E8974C0F-3C3A-4446-B69E-3669926DE374}"/>
          </ac:picMkLst>
        </pc:picChg>
        <pc:picChg chg="add mod">
          <ac:chgData name="lucie jones" userId="c5d024d2dcc5b278" providerId="LiveId" clId="{ED28CE55-41FF-4C38-AA4E-7FDF4307E84C}" dt="2022-11-28T18:01:25.957" v="69"/>
          <ac:picMkLst>
            <pc:docMk/>
            <pc:sldMk cId="4144849653" sldId="284"/>
            <ac:picMk id="8" creationId="{1DACBEFA-4BB2-4F79-9796-C93C307105A2}"/>
          </ac:picMkLst>
        </pc:picChg>
      </pc:sldChg>
      <pc:sldChg chg="new del">
        <pc:chgData name="lucie jones" userId="c5d024d2dcc5b278" providerId="LiveId" clId="{ED28CE55-41FF-4C38-AA4E-7FDF4307E84C}" dt="2022-12-06T10:48:42.204" v="104" actId="2696"/>
        <pc:sldMkLst>
          <pc:docMk/>
          <pc:sldMk cId="2517612928" sldId="285"/>
        </pc:sldMkLst>
      </pc:sldChg>
      <pc:sldChg chg="addSp delSp modSp new mod modTransition setBg modClrScheme chgLayout">
        <pc:chgData name="lucie jones" userId="c5d024d2dcc5b278" providerId="LiveId" clId="{ED28CE55-41FF-4C38-AA4E-7FDF4307E84C}" dt="2022-12-06T11:45:56.100" v="313"/>
        <pc:sldMkLst>
          <pc:docMk/>
          <pc:sldMk cId="2609495739" sldId="285"/>
        </pc:sldMkLst>
        <pc:spChg chg="del mod ord">
          <ac:chgData name="lucie jones" userId="c5d024d2dcc5b278" providerId="LiveId" clId="{ED28CE55-41FF-4C38-AA4E-7FDF4307E84C}" dt="2022-12-06T10:49:19.857" v="106" actId="700"/>
          <ac:spMkLst>
            <pc:docMk/>
            <pc:sldMk cId="2609495739" sldId="285"/>
            <ac:spMk id="2" creationId="{2BEEB4C0-3D20-448D-A50E-8BF7CE24B821}"/>
          </ac:spMkLst>
        </pc:spChg>
        <pc:spChg chg="del mod ord">
          <ac:chgData name="lucie jones" userId="c5d024d2dcc5b278" providerId="LiveId" clId="{ED28CE55-41FF-4C38-AA4E-7FDF4307E84C}" dt="2022-12-06T10:49:19.857" v="106" actId="700"/>
          <ac:spMkLst>
            <pc:docMk/>
            <pc:sldMk cId="2609495739" sldId="285"/>
            <ac:spMk id="3" creationId="{116F9B3B-78DC-4A29-B78F-0D7A3D4DAC57}"/>
          </ac:spMkLst>
        </pc:spChg>
        <pc:spChg chg="del mod ord">
          <ac:chgData name="lucie jones" userId="c5d024d2dcc5b278" providerId="LiveId" clId="{ED28CE55-41FF-4C38-AA4E-7FDF4307E84C}" dt="2022-12-06T10:51:48.809" v="259" actId="478"/>
          <ac:spMkLst>
            <pc:docMk/>
            <pc:sldMk cId="2609495739" sldId="285"/>
            <ac:spMk id="4" creationId="{AD857711-ADA3-47E8-A7E1-DCF990EC8534}"/>
          </ac:spMkLst>
        </pc:spChg>
        <pc:spChg chg="del mod ord">
          <ac:chgData name="lucie jones" userId="c5d024d2dcc5b278" providerId="LiveId" clId="{ED28CE55-41FF-4C38-AA4E-7FDF4307E84C}" dt="2022-12-06T10:51:46.929" v="258" actId="478"/>
          <ac:spMkLst>
            <pc:docMk/>
            <pc:sldMk cId="2609495739" sldId="285"/>
            <ac:spMk id="5" creationId="{900046AE-7B36-4D1D-937D-E213E68114ED}"/>
          </ac:spMkLst>
        </pc:spChg>
        <pc:spChg chg="mod ord">
          <ac:chgData name="lucie jones" userId="c5d024d2dcc5b278" providerId="LiveId" clId="{ED28CE55-41FF-4C38-AA4E-7FDF4307E84C}" dt="2022-12-06T10:53:24.776" v="274" actId="26606"/>
          <ac:spMkLst>
            <pc:docMk/>
            <pc:sldMk cId="2609495739" sldId="285"/>
            <ac:spMk id="6" creationId="{5D55C3D0-D6A9-454F-AB21-BA0EAB1D935A}"/>
          </ac:spMkLst>
        </pc:spChg>
        <pc:spChg chg="add mod ord">
          <ac:chgData name="lucie jones" userId="c5d024d2dcc5b278" providerId="LiveId" clId="{ED28CE55-41FF-4C38-AA4E-7FDF4307E84C}" dt="2022-12-06T10:53:41.521" v="276" actId="403"/>
          <ac:spMkLst>
            <pc:docMk/>
            <pc:sldMk cId="2609495739" sldId="285"/>
            <ac:spMk id="7" creationId="{39FA7A7C-F572-440C-A25A-6AE1F3901491}"/>
          </ac:spMkLst>
        </pc:spChg>
        <pc:spChg chg="add del mod ord">
          <ac:chgData name="lucie jones" userId="c5d024d2dcc5b278" providerId="LiveId" clId="{ED28CE55-41FF-4C38-AA4E-7FDF4307E84C}" dt="2022-12-06T10:50:40.250" v="211" actId="478"/>
          <ac:spMkLst>
            <pc:docMk/>
            <pc:sldMk cId="2609495739" sldId="285"/>
            <ac:spMk id="8" creationId="{3C3D83DD-57DB-45DE-8239-22D9386CA296}"/>
          </ac:spMkLst>
        </pc:spChg>
        <pc:spChg chg="add del mod ord">
          <ac:chgData name="lucie jones" userId="c5d024d2dcc5b278" providerId="LiveId" clId="{ED28CE55-41FF-4C38-AA4E-7FDF4307E84C}" dt="2022-12-06T10:50:42.670" v="212" actId="478"/>
          <ac:spMkLst>
            <pc:docMk/>
            <pc:sldMk cId="2609495739" sldId="285"/>
            <ac:spMk id="9" creationId="{9F8A81ED-C9F8-447D-9061-2AB3AFAAEC28}"/>
          </ac:spMkLst>
        </pc:spChg>
        <pc:spChg chg="add del mod ord">
          <ac:chgData name="lucie jones" userId="c5d024d2dcc5b278" providerId="LiveId" clId="{ED28CE55-41FF-4C38-AA4E-7FDF4307E84C}" dt="2022-12-06T10:50:32.080" v="209" actId="478"/>
          <ac:spMkLst>
            <pc:docMk/>
            <pc:sldMk cId="2609495739" sldId="285"/>
            <ac:spMk id="10" creationId="{7A14EC25-E7F3-4B3F-B901-8572FB475C72}"/>
          </ac:spMkLst>
        </pc:spChg>
        <pc:spChg chg="add del mod ord">
          <ac:chgData name="lucie jones" userId="c5d024d2dcc5b278" providerId="LiveId" clId="{ED28CE55-41FF-4C38-AA4E-7FDF4307E84C}" dt="2022-12-06T10:50:39.168" v="210" actId="478"/>
          <ac:spMkLst>
            <pc:docMk/>
            <pc:sldMk cId="2609495739" sldId="285"/>
            <ac:spMk id="11" creationId="{80A0939D-403E-405A-B0DB-1A9C039F0F44}"/>
          </ac:spMkLst>
        </pc:spChg>
        <pc:spChg chg="add">
          <ac:chgData name="lucie jones" userId="c5d024d2dcc5b278" providerId="LiveId" clId="{ED28CE55-41FF-4C38-AA4E-7FDF4307E84C}" dt="2022-12-06T10:53:24.776" v="274" actId="26606"/>
          <ac:spMkLst>
            <pc:docMk/>
            <pc:sldMk cId="2609495739" sldId="285"/>
            <ac:spMk id="14" creationId="{0CABCAE3-64FC-4149-819F-2C1812824154}"/>
          </ac:spMkLst>
        </pc:spChg>
        <pc:spChg chg="add">
          <ac:chgData name="lucie jones" userId="c5d024d2dcc5b278" providerId="LiveId" clId="{ED28CE55-41FF-4C38-AA4E-7FDF4307E84C}" dt="2022-12-06T10:53:24.776" v="274" actId="26606"/>
          <ac:spMkLst>
            <pc:docMk/>
            <pc:sldMk cId="2609495739" sldId="285"/>
            <ac:spMk id="22" creationId="{D0712110-0BC1-4B31-B3BB-63B44222E87F}"/>
          </ac:spMkLst>
        </pc:spChg>
        <pc:spChg chg="add">
          <ac:chgData name="lucie jones" userId="c5d024d2dcc5b278" providerId="LiveId" clId="{ED28CE55-41FF-4C38-AA4E-7FDF4307E84C}" dt="2022-12-06T10:53:24.776" v="274" actId="26606"/>
          <ac:spMkLst>
            <pc:docMk/>
            <pc:sldMk cId="2609495739" sldId="285"/>
            <ac:spMk id="24" creationId="{4466B5F3-C053-4580-B04A-1EF949888280}"/>
          </ac:spMkLst>
        </pc:spChg>
        <pc:picChg chg="add">
          <ac:chgData name="lucie jones" userId="c5d024d2dcc5b278" providerId="LiveId" clId="{ED28CE55-41FF-4C38-AA4E-7FDF4307E84C}" dt="2022-12-06T10:53:24.776" v="274" actId="26606"/>
          <ac:picMkLst>
            <pc:docMk/>
            <pc:sldMk cId="2609495739" sldId="285"/>
            <ac:picMk id="12" creationId="{385C01A9-2CAA-351C-C985-89D7F2D904B1}"/>
          </ac:picMkLst>
        </pc:picChg>
        <pc:picChg chg="add mod">
          <ac:chgData name="lucie jones" userId="c5d024d2dcc5b278" providerId="LiveId" clId="{ED28CE55-41FF-4C38-AA4E-7FDF4307E84C}" dt="2022-12-06T11:45:56.100" v="313"/>
          <ac:picMkLst>
            <pc:docMk/>
            <pc:sldMk cId="2609495739" sldId="285"/>
            <ac:picMk id="13" creationId="{F8186FC6-A249-4364-A3C1-7C2FF4C9C6DA}"/>
          </ac:picMkLst>
        </pc:picChg>
        <pc:picChg chg="add">
          <ac:chgData name="lucie jones" userId="c5d024d2dcc5b278" providerId="LiveId" clId="{ED28CE55-41FF-4C38-AA4E-7FDF4307E84C}" dt="2022-12-06T10:53:24.776" v="274" actId="26606"/>
          <ac:picMkLst>
            <pc:docMk/>
            <pc:sldMk cId="2609495739" sldId="285"/>
            <ac:picMk id="16" creationId="{012FDCFE-9AD2-4D8A-8CBF-B3AA37EBF6DD}"/>
          </ac:picMkLst>
        </pc:picChg>
        <pc:picChg chg="add">
          <ac:chgData name="lucie jones" userId="c5d024d2dcc5b278" providerId="LiveId" clId="{ED28CE55-41FF-4C38-AA4E-7FDF4307E84C}" dt="2022-12-06T10:53:24.776" v="274" actId="26606"/>
          <ac:picMkLst>
            <pc:docMk/>
            <pc:sldMk cId="2609495739" sldId="285"/>
            <ac:picMk id="28" creationId="{25CED634-E2D0-4AB7-96DD-816C9B52C5CF}"/>
          </ac:picMkLst>
        </pc:picChg>
        <pc:cxnChg chg="add">
          <ac:chgData name="lucie jones" userId="c5d024d2dcc5b278" providerId="LiveId" clId="{ED28CE55-41FF-4C38-AA4E-7FDF4307E84C}" dt="2022-12-06T10:53:24.776" v="274" actId="26606"/>
          <ac:cxnSpMkLst>
            <pc:docMk/>
            <pc:sldMk cId="2609495739" sldId="285"/>
            <ac:cxnSpMk id="18" creationId="{FBD463FC-4CA8-4FF4-85A3-AF9F4B98D210}"/>
          </ac:cxnSpMkLst>
        </pc:cxnChg>
        <pc:cxnChg chg="add">
          <ac:chgData name="lucie jones" userId="c5d024d2dcc5b278" providerId="LiveId" clId="{ED28CE55-41FF-4C38-AA4E-7FDF4307E84C}" dt="2022-12-06T10:53:24.776" v="274" actId="26606"/>
          <ac:cxnSpMkLst>
            <pc:docMk/>
            <pc:sldMk cId="2609495739" sldId="285"/>
            <ac:cxnSpMk id="20" creationId="{BECF35C3-8B44-4F4B-BD25-4C01823DB22A}"/>
          </ac:cxnSpMkLst>
        </pc:cxnChg>
        <pc:cxnChg chg="add">
          <ac:chgData name="lucie jones" userId="c5d024d2dcc5b278" providerId="LiveId" clId="{ED28CE55-41FF-4C38-AA4E-7FDF4307E84C}" dt="2022-12-06T10:53:24.776" v="274" actId="26606"/>
          <ac:cxnSpMkLst>
            <pc:docMk/>
            <pc:sldMk cId="2609495739" sldId="285"/>
            <ac:cxnSpMk id="26" creationId="{FA6123F2-4B61-414F-A7E5-5B7828EACAE2}"/>
          </ac:cxnSpMkLst>
        </pc:cxnChg>
        <pc:cxnChg chg="add">
          <ac:chgData name="lucie jones" userId="c5d024d2dcc5b278" providerId="LiveId" clId="{ED28CE55-41FF-4C38-AA4E-7FDF4307E84C}" dt="2022-12-06T10:53:24.776" v="274" actId="26606"/>
          <ac:cxnSpMkLst>
            <pc:docMk/>
            <pc:sldMk cId="2609495739" sldId="285"/>
            <ac:cxnSpMk id="30" creationId="{FCDDCDFB-696D-4FDF-9B58-24F71B7C37BC}"/>
          </ac:cxnSpMkLst>
        </pc:cxn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12/6/2022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16143-E03C-4CFD-AFDC-14E5BDEA754C}" type="datetimeFigureOut">
              <a:rPr lang="en-US" smtClean="0"/>
              <a:t>12/6/2022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FF50B8F-4B27-4035-A875-5DC8E33E1043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F2C090B-8831-4A81-9410-48A1080CA655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EFF1E48-1EF5-4D80-9D3A-BB5495CE8977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5919990-F758-419A-AD66-65B426802D3F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085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4794198-16CB-46D4-A293-1826FF0471C9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67A6EE6-8573-4D86-BA50-63B03D92D356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97262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smtClean="0"/>
              <a:t>12/6/2022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C4568339-39FC-42BA-8114-BAE9E8D53B03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36B4F46-006B-4BBB-A646-89FB790008D8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39ACDD0-80A7-4F42-AD6E-8D09E3BB0C3D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0BD868-EE1A-4F05-BBD8-37EF3A3DFA0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8A7D4A-00ED-4651-947C-71647C07B962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3617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70BDD22-29FF-45AB-9630-84C02ABC12A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B4F09A1-E280-40D2-8933-E8BA6642C519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996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6F314AA-6581-4176-985D-A9A920BE2E16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65C3E52-70BA-4014-8CE1-F9065D217435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A035E89-37DE-427E-AABE-ADDFA9C17E81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292544C-325C-4367-9744-C5D1B2C58B37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9010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1676113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445741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609E804-C53B-4768-BC8F-192B3D27D43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ED23466-5A34-43D0-B184-FAB4C580F942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763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Shape, circle&#10;&#10;Description automatically generated">
            <a:extLst>
              <a:ext uri="{FF2B5EF4-FFF2-40B4-BE49-F238E27FC236}">
                <a16:creationId xmlns:a16="http://schemas.microsoft.com/office/drawing/2014/main" id="{D1D99AC1-6C3A-4C88-B3D3-C33664D1CA0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B679588-2FF4-4FC8-BA8D-6346C3B5BE11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7925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159124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9384586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/>
          <a:lstStyle>
            <a:lvl1pPr algn="ctr">
              <a:defRPr sz="2400" cap="all" baseline="0">
                <a:latin typeface="Gill Sans Nova" panose="020B06020201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ADFA084-AC5E-4E97-908D-1AFFBF6B176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35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657" r:id="rId12"/>
    <p:sldLayoutId id="2147483660" r:id="rId13"/>
    <p:sldLayoutId id="2147483664" r:id="rId14"/>
    <p:sldLayoutId id="2147483661" r:id="rId15"/>
    <p:sldLayoutId id="2147483662" r:id="rId16"/>
    <p:sldLayoutId id="2147483663" r:id="rId17"/>
    <p:sldLayoutId id="2147483654" r:id="rId18"/>
    <p:sldLayoutId id="2147483653" r:id="rId19"/>
    <p:sldLayoutId id="2147483667" r:id="rId20"/>
    <p:sldLayoutId id="2147483665" r:id="rId21"/>
    <p:sldLayoutId id="2147483652" r:id="rId22"/>
    <p:sldLayoutId id="2147483655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7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13810" y="415083"/>
            <a:ext cx="10299032" cy="3249131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Video and Supporting </a:t>
            </a:r>
            <a:br>
              <a:rPr lang="en-US" dirty="0"/>
            </a:br>
            <a:r>
              <a:rPr lang="en-US" dirty="0"/>
              <a:t>materials.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3810" y="3664214"/>
            <a:ext cx="4475748" cy="1549470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1500" dirty="0"/>
              <a:t>Lucie Jones</a:t>
            </a:r>
          </a:p>
          <a:p>
            <a:pPr algn="l">
              <a:lnSpc>
                <a:spcPct val="90000"/>
              </a:lnSpc>
            </a:pPr>
            <a:r>
              <a:rPr lang="en-US" sz="1500" dirty="0"/>
              <a:t>Learning in the Digital Era</a:t>
            </a:r>
          </a:p>
          <a:p>
            <a:pPr algn="l">
              <a:lnSpc>
                <a:spcPct val="90000"/>
              </a:lnSpc>
            </a:pPr>
            <a:r>
              <a:rPr lang="en-US" sz="1500" dirty="0"/>
              <a:t>ECGE4005P/C</a:t>
            </a:r>
          </a:p>
          <a:p>
            <a:pPr algn="l">
              <a:lnSpc>
                <a:spcPct val="90000"/>
              </a:lnSpc>
            </a:pPr>
            <a:endParaRPr lang="en-US" sz="1100" dirty="0"/>
          </a:p>
        </p:txBody>
      </p:sp>
      <p:pic>
        <p:nvPicPr>
          <p:cNvPr id="15" name="Graphic 14" descr="Video">
            <a:extLst>
              <a:ext uri="{FF2B5EF4-FFF2-40B4-BE49-F238E27FC236}">
                <a16:creationId xmlns:a16="http://schemas.microsoft.com/office/drawing/2014/main" id="{DA32B866-21B8-45A2-9822-31B95DE048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4535256"/>
            <a:ext cx="1779121" cy="1779121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BC7368E-5926-4D6B-B8B4-2B85CF8BF1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 advTm="3947">
        <p14:vortex dir="r"/>
      </p:transition>
    </mc:Choice>
    <mc:Fallback>
      <p:transition spd="slow" advTm="394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9FA7A7C-F572-440C-A25A-6AE1F3901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6" y="962901"/>
            <a:ext cx="4318264" cy="2554205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400" dirty="0"/>
              <a:t>Time Management</a:t>
            </a:r>
            <a:br>
              <a:rPr lang="en-US" sz="4400" dirty="0"/>
            </a:br>
            <a:r>
              <a:rPr lang="en-US" sz="4400" dirty="0"/>
              <a:t>and </a:t>
            </a:r>
            <a:br>
              <a:rPr lang="en-US" sz="4400" dirty="0"/>
            </a:br>
            <a:r>
              <a:rPr lang="en-US" sz="4400" dirty="0"/>
              <a:t>Reflection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55C3D0-D6A9-454F-AB21-BA0EAB1D9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2501" y="798973"/>
            <a:ext cx="811019" cy="50357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58FB4751-880F-D840-AAA9-3A15815CC996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2" name="Graphic 10" descr="Stopwatch">
            <a:extLst>
              <a:ext uri="{FF2B5EF4-FFF2-40B4-BE49-F238E27FC236}">
                <a16:creationId xmlns:a16="http://schemas.microsoft.com/office/drawing/2014/main" id="{385C01A9-2CAA-351C-C985-89D7F2D904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F8186FC6-A249-4364-A3C1-7C2FF4C9C6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4957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 advTm="6416">
        <p15:prstTrans prst="peelOff"/>
      </p:transition>
    </mc:Choice>
    <mc:Fallback>
      <p:transition spd="slow" advTm="641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8C218-9FB6-4DD1-B6AA-1449D8D82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1302551"/>
            <a:ext cx="9603275" cy="1049235"/>
          </a:xfrm>
        </p:spPr>
        <p:txBody>
          <a:bodyPr/>
          <a:lstStyle/>
          <a:p>
            <a:r>
              <a:rPr lang="en-GB" dirty="0"/>
              <a:t>Time Management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1708D7-8968-4F7D-A850-0A8AEBC49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3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DEBB04-41EB-44CD-9378-32A126013CE4}"/>
              </a:ext>
            </a:extLst>
          </p:cNvPr>
          <p:cNvSpPr txBox="1"/>
          <p:nvPr/>
        </p:nvSpPr>
        <p:spPr>
          <a:xfrm>
            <a:off x="0" y="1965531"/>
            <a:ext cx="12192000" cy="39857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300" dirty="0"/>
              <a:t>Process </a:t>
            </a:r>
            <a:r>
              <a:rPr lang="en-US" sz="2300" dirty="0"/>
              <a:t>of deciding how to use your waking hours to increase productivity and reach your goals.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300" dirty="0"/>
              <a:t>Allocating enough time each day to concentrate on them is a big aspect of efficient time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300" dirty="0"/>
              <a:t>Set aside enough time to finish what you need to do and allocating the 24 hours you have each day to the appropriate activity are key components of time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300" dirty="0"/>
              <a:t>Discipline is necessary for effective time management.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300" dirty="0"/>
              <a:t>Work on completing your goal each day with few interruptions. </a:t>
            </a:r>
            <a:endParaRPr lang="en-GB" sz="2300" dirty="0"/>
          </a:p>
        </p:txBody>
      </p:sp>
      <p:pic>
        <p:nvPicPr>
          <p:cNvPr id="7" name="Graphic 6" descr="Video">
            <a:extLst>
              <a:ext uri="{FF2B5EF4-FFF2-40B4-BE49-F238E27FC236}">
                <a16:creationId xmlns:a16="http://schemas.microsoft.com/office/drawing/2014/main" id="{B7B4BFB1-9053-4AB6-A640-54107BD0CE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-258193"/>
            <a:ext cx="1523771" cy="1523771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766E29D9-EC60-4F15-B14E-AE13ABAD87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9614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750" advTm="85793">
        <p15:prstTrans prst="drape"/>
      </p:transition>
    </mc:Choice>
    <mc:Fallback>
      <p:transition spd="slow" advTm="8579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91EF05D-B7CB-4489-8C9C-15DB765A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-305467"/>
            <a:ext cx="8941045" cy="1887950"/>
          </a:xfrm>
        </p:spPr>
        <p:txBody>
          <a:bodyPr/>
          <a:lstStyle/>
          <a:p>
            <a:r>
              <a:rPr lang="en-US" dirty="0"/>
              <a:t>Why Time management is important?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E230D6-B154-4F21-81C5-1E1A25DC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4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8DD456-A73B-464B-8702-168013353AE9}"/>
              </a:ext>
            </a:extLst>
          </p:cNvPr>
          <p:cNvSpPr txBox="1"/>
          <p:nvPr/>
        </p:nvSpPr>
        <p:spPr>
          <a:xfrm>
            <a:off x="226552" y="2217257"/>
            <a:ext cx="1139109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71550" lvl="1" indent="-514350">
              <a:buFont typeface="+mj-lt"/>
              <a:buAutoNum type="arabicPeriod"/>
            </a:pPr>
            <a:r>
              <a:rPr lang="en-US" sz="3200" dirty="0"/>
              <a:t>Time Management Increases Your Productivity and Efficiency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3200" dirty="0"/>
              <a:t>You Gain a Sense of Fulfilment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3200" dirty="0"/>
              <a:t>You Relieve Stress</a:t>
            </a:r>
          </a:p>
        </p:txBody>
      </p:sp>
      <p:pic>
        <p:nvPicPr>
          <p:cNvPr id="8" name="Graphic 7" descr="Video">
            <a:extLst>
              <a:ext uri="{FF2B5EF4-FFF2-40B4-BE49-F238E27FC236}">
                <a16:creationId xmlns:a16="http://schemas.microsoft.com/office/drawing/2014/main" id="{1DACBEFA-4BB2-4F79-9796-C93C307105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4535256"/>
            <a:ext cx="1779121" cy="1779121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E8974C0F-3C3A-4446-B69E-3669926DE3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84965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65369">
        <p15:prstTrans prst="crush"/>
      </p:transition>
    </mc:Choice>
    <mc:Fallback>
      <p:transition spd="slow" advTm="6536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B993C-FBF2-4AFE-931E-A5C0E4DB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CA941-6A9D-4CF3-8565-A10CD4CE0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5</a:t>
            </a:fld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7F130961-0532-44B0-80AE-2954BD3F9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972"/>
            <a:ext cx="10515600" cy="1302543"/>
          </a:xfrm>
        </p:spPr>
        <p:txBody>
          <a:bodyPr>
            <a:normAutofit/>
          </a:bodyPr>
          <a:lstStyle/>
          <a:p>
            <a:r>
              <a:rPr lang="en-GB" sz="4400" dirty="0"/>
              <a:t>Reflection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94C130-6DA8-4A27-959B-9E7C51630C04}"/>
              </a:ext>
            </a:extLst>
          </p:cNvPr>
          <p:cNvSpPr txBox="1"/>
          <p:nvPr/>
        </p:nvSpPr>
        <p:spPr>
          <a:xfrm>
            <a:off x="480060" y="1876926"/>
            <a:ext cx="11086298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Reflection is the purposeful, </a:t>
            </a:r>
            <a:r>
              <a:rPr lang="en-GB" sz="2400" dirty="0"/>
              <a:t>organised</a:t>
            </a:r>
            <a:r>
              <a:rPr lang="en-US" sz="2400" dirty="0"/>
              <a:t> process of considering options.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Crucial step towards advancing our 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Process of </a:t>
            </a:r>
            <a:r>
              <a:rPr lang="en-GB" sz="2400" dirty="0"/>
              <a:t>analysing</a:t>
            </a:r>
            <a:r>
              <a:rPr lang="en-US" sz="2400" dirty="0"/>
              <a:t> your own experiences.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Benefits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GB" dirty="0"/>
          </a:p>
        </p:txBody>
      </p:sp>
      <p:pic>
        <p:nvPicPr>
          <p:cNvPr id="8" name="Graphic 7" descr="Video">
            <a:extLst>
              <a:ext uri="{FF2B5EF4-FFF2-40B4-BE49-F238E27FC236}">
                <a16:creationId xmlns:a16="http://schemas.microsoft.com/office/drawing/2014/main" id="{03B6C974-031E-4930-B157-12D44B16ED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4535256"/>
            <a:ext cx="1779121" cy="1779121"/>
          </a:xfrm>
          <a:prstGeom prst="rect">
            <a:avLst/>
          </a:prstGeo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ABA4594B-82B9-4F62-A824-3A13397FC9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094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494">
        <p:blinds dir="vert"/>
      </p:transition>
    </mc:Choice>
    <mc:Fallback>
      <p:transition spd="slow" advTm="38494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</a:t>
            </a:r>
            <a:r>
              <a:rPr lang="en-US" dirty="0">
                <a:sym typeface="Wingdings" panose="05000000000000000000" pitchFamily="2" charset="2"/>
              </a:rPr>
              <a:t></a:t>
            </a:r>
            <a:r>
              <a:rPr lang="en-US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Lucie Jones</a:t>
            </a:r>
          </a:p>
        </p:txBody>
      </p:sp>
      <p:pic>
        <p:nvPicPr>
          <p:cNvPr id="4" name="Graphic 3" descr="Video">
            <a:extLst>
              <a:ext uri="{FF2B5EF4-FFF2-40B4-BE49-F238E27FC236}">
                <a16:creationId xmlns:a16="http://schemas.microsoft.com/office/drawing/2014/main" id="{B3154574-9665-4756-9B06-B9D5A9DAB0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4535256"/>
            <a:ext cx="1779121" cy="1779121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06DBAF6-B15A-41A8-96D2-33453787F6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 advTm="2952">
        <p14:glitter pattern="hexagon"/>
      </p:transition>
    </mc:Choice>
    <mc:Fallback>
      <p:transition spd="slow" advTm="295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165</TotalTime>
  <Words>168</Words>
  <Application>Microsoft Office PowerPoint</Application>
  <PresentationFormat>Widescreen</PresentationFormat>
  <Paragraphs>35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Courier New</vt:lpstr>
      <vt:lpstr>Gill Sans MT</vt:lpstr>
      <vt:lpstr>Gill Sans Nova</vt:lpstr>
      <vt:lpstr>Gallery</vt:lpstr>
      <vt:lpstr>Video and Supporting  materials. </vt:lpstr>
      <vt:lpstr>Time Management and  Reflection</vt:lpstr>
      <vt:lpstr>Time Management </vt:lpstr>
      <vt:lpstr>Why Time management is important?</vt:lpstr>
      <vt:lpstr>Reflection</vt:lpstr>
      <vt:lpstr>thank you 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Video and Supporting  materials. </dc:title>
  <dc:creator>lucie jones</dc:creator>
  <cp:lastModifiedBy>lucie jones</cp:lastModifiedBy>
  <cp:revision>1</cp:revision>
  <dcterms:created xsi:type="dcterms:W3CDTF">2022-11-28T14:33:14Z</dcterms:created>
  <dcterms:modified xsi:type="dcterms:W3CDTF">2022-12-06T11:46:05Z</dcterms:modified>
</cp:coreProperties>
</file>