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1" r:id="rId7"/>
    <p:sldId id="258" r:id="rId8"/>
    <p:sldId id="260" r:id="rId9"/>
    <p:sldId id="259"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lene harris" userId="af541902728ff935" providerId="LiveId" clId="{A15F980A-F2D8-4909-AD16-11F152130A67}"/>
    <pc:docChg chg="custSel modSld">
      <pc:chgData name="jolene harris" userId="af541902728ff935" providerId="LiveId" clId="{A15F980A-F2D8-4909-AD16-11F152130A67}" dt="2024-07-19T21:51:54.925" v="1910" actId="313"/>
      <pc:docMkLst>
        <pc:docMk/>
      </pc:docMkLst>
      <pc:sldChg chg="addSp delSp modSp mod">
        <pc:chgData name="jolene harris" userId="af541902728ff935" providerId="LiveId" clId="{A15F980A-F2D8-4909-AD16-11F152130A67}" dt="2024-07-19T21:26:38.619" v="41" actId="20577"/>
        <pc:sldMkLst>
          <pc:docMk/>
          <pc:sldMk cId="1325471043" sldId="256"/>
        </pc:sldMkLst>
        <pc:spChg chg="del mod">
          <ac:chgData name="jolene harris" userId="af541902728ff935" providerId="LiveId" clId="{A15F980A-F2D8-4909-AD16-11F152130A67}" dt="2024-07-19T21:26:22.019" v="24" actId="478"/>
          <ac:spMkLst>
            <pc:docMk/>
            <pc:sldMk cId="1325471043" sldId="256"/>
            <ac:spMk id="3" creationId="{A9A87F20-61D3-9C70-4365-E6DDEF08D110}"/>
          </ac:spMkLst>
        </pc:spChg>
        <pc:spChg chg="add mod">
          <ac:chgData name="jolene harris" userId="af541902728ff935" providerId="LiveId" clId="{A15F980A-F2D8-4909-AD16-11F152130A67}" dt="2024-07-19T21:26:38.619" v="41" actId="20577"/>
          <ac:spMkLst>
            <pc:docMk/>
            <pc:sldMk cId="1325471043" sldId="256"/>
            <ac:spMk id="6" creationId="{7C26D64D-1B46-8A6F-5B21-27DA882A75A4}"/>
          </ac:spMkLst>
        </pc:spChg>
      </pc:sldChg>
      <pc:sldChg chg="modSp mod">
        <pc:chgData name="jolene harris" userId="af541902728ff935" providerId="LiveId" clId="{A15F980A-F2D8-4909-AD16-11F152130A67}" dt="2024-07-19T21:28:25.469" v="215" actId="20577"/>
        <pc:sldMkLst>
          <pc:docMk/>
          <pc:sldMk cId="1463710409" sldId="257"/>
        </pc:sldMkLst>
        <pc:spChg chg="mod">
          <ac:chgData name="jolene harris" userId="af541902728ff935" providerId="LiveId" clId="{A15F980A-F2D8-4909-AD16-11F152130A67}" dt="2024-07-19T21:28:25.469" v="215" actId="20577"/>
          <ac:spMkLst>
            <pc:docMk/>
            <pc:sldMk cId="1463710409" sldId="257"/>
            <ac:spMk id="7" creationId="{FDA5F5B7-8C06-3E48-3D2D-DAB7F5B87632}"/>
          </ac:spMkLst>
        </pc:spChg>
      </pc:sldChg>
      <pc:sldChg chg="modSp mod">
        <pc:chgData name="jolene harris" userId="af541902728ff935" providerId="LiveId" clId="{A15F980A-F2D8-4909-AD16-11F152130A67}" dt="2024-07-19T21:35:05.043" v="742" actId="20577"/>
        <pc:sldMkLst>
          <pc:docMk/>
          <pc:sldMk cId="1168596800" sldId="258"/>
        </pc:sldMkLst>
        <pc:spChg chg="mod">
          <ac:chgData name="jolene harris" userId="af541902728ff935" providerId="LiveId" clId="{A15F980A-F2D8-4909-AD16-11F152130A67}" dt="2024-07-19T21:35:05.043" v="742" actId="20577"/>
          <ac:spMkLst>
            <pc:docMk/>
            <pc:sldMk cId="1168596800" sldId="258"/>
            <ac:spMk id="27" creationId="{C41D90BD-2A90-D0BE-4F92-15C4C03AF43A}"/>
          </ac:spMkLst>
        </pc:spChg>
      </pc:sldChg>
      <pc:sldChg chg="modSp mod">
        <pc:chgData name="jolene harris" userId="af541902728ff935" providerId="LiveId" clId="{A15F980A-F2D8-4909-AD16-11F152130A67}" dt="2024-07-19T21:40:23.089" v="1138" actId="20577"/>
        <pc:sldMkLst>
          <pc:docMk/>
          <pc:sldMk cId="2278941085" sldId="259"/>
        </pc:sldMkLst>
        <pc:spChg chg="mod">
          <ac:chgData name="jolene harris" userId="af541902728ff935" providerId="LiveId" clId="{A15F980A-F2D8-4909-AD16-11F152130A67}" dt="2024-07-19T21:38:56.231" v="990" actId="20577"/>
          <ac:spMkLst>
            <pc:docMk/>
            <pc:sldMk cId="2278941085" sldId="259"/>
            <ac:spMk id="2" creationId="{F60CC5A6-E435-F259-A36A-25F223D37539}"/>
          </ac:spMkLst>
        </pc:spChg>
        <pc:spChg chg="mod">
          <ac:chgData name="jolene harris" userId="af541902728ff935" providerId="LiveId" clId="{A15F980A-F2D8-4909-AD16-11F152130A67}" dt="2024-07-19T21:40:23.089" v="1138" actId="20577"/>
          <ac:spMkLst>
            <pc:docMk/>
            <pc:sldMk cId="2278941085" sldId="259"/>
            <ac:spMk id="8" creationId="{D0E7E74D-EFF9-55C2-D504-6B70E3ACFAB8}"/>
          </ac:spMkLst>
        </pc:spChg>
      </pc:sldChg>
      <pc:sldChg chg="modSp mod">
        <pc:chgData name="jolene harris" userId="af541902728ff935" providerId="LiveId" clId="{A15F980A-F2D8-4909-AD16-11F152130A67}" dt="2024-07-19T21:37:38.589" v="961" actId="20577"/>
        <pc:sldMkLst>
          <pc:docMk/>
          <pc:sldMk cId="3579542190" sldId="260"/>
        </pc:sldMkLst>
        <pc:spChg chg="mod">
          <ac:chgData name="jolene harris" userId="af541902728ff935" providerId="LiveId" clId="{A15F980A-F2D8-4909-AD16-11F152130A67}" dt="2024-07-19T21:37:38.589" v="961" actId="20577"/>
          <ac:spMkLst>
            <pc:docMk/>
            <pc:sldMk cId="3579542190" sldId="260"/>
            <ac:spMk id="2" creationId="{11E06D84-6C8E-E596-9154-E457CE344D0E}"/>
          </ac:spMkLst>
        </pc:spChg>
        <pc:spChg chg="mod">
          <ac:chgData name="jolene harris" userId="af541902728ff935" providerId="LiveId" clId="{A15F980A-F2D8-4909-AD16-11F152130A67}" dt="2024-07-19T21:37:27.654" v="939" actId="20577"/>
          <ac:spMkLst>
            <pc:docMk/>
            <pc:sldMk cId="3579542190" sldId="260"/>
            <ac:spMk id="8" creationId="{5950AB15-D5CB-2AA8-1C01-2388A2C44F7F}"/>
          </ac:spMkLst>
        </pc:spChg>
      </pc:sldChg>
      <pc:sldChg chg="modSp mod">
        <pc:chgData name="jolene harris" userId="af541902728ff935" providerId="LiveId" clId="{A15F980A-F2D8-4909-AD16-11F152130A67}" dt="2024-07-19T21:31:23.926" v="453" actId="20577"/>
        <pc:sldMkLst>
          <pc:docMk/>
          <pc:sldMk cId="401489469" sldId="261"/>
        </pc:sldMkLst>
        <pc:spChg chg="mod">
          <ac:chgData name="jolene harris" userId="af541902728ff935" providerId="LiveId" clId="{A15F980A-F2D8-4909-AD16-11F152130A67}" dt="2024-07-19T21:31:23.926" v="453" actId="20577"/>
          <ac:spMkLst>
            <pc:docMk/>
            <pc:sldMk cId="401489469" sldId="261"/>
            <ac:spMk id="8" creationId="{19D23007-0C2B-F602-250B-B09C25E406B7}"/>
          </ac:spMkLst>
        </pc:spChg>
      </pc:sldChg>
      <pc:sldChg chg="modSp mod">
        <pc:chgData name="jolene harris" userId="af541902728ff935" providerId="LiveId" clId="{A15F980A-F2D8-4909-AD16-11F152130A67}" dt="2024-07-19T21:51:54.925" v="1910" actId="313"/>
        <pc:sldMkLst>
          <pc:docMk/>
          <pc:sldMk cId="710560538" sldId="262"/>
        </pc:sldMkLst>
        <pc:spChg chg="mod">
          <ac:chgData name="jolene harris" userId="af541902728ff935" providerId="LiveId" clId="{A15F980A-F2D8-4909-AD16-11F152130A67}" dt="2024-07-19T21:43:21.783" v="1362" actId="27636"/>
          <ac:spMkLst>
            <pc:docMk/>
            <pc:sldMk cId="710560538" sldId="262"/>
            <ac:spMk id="2" creationId="{CB8262F8-2980-6A3F-088D-BB1F32942039}"/>
          </ac:spMkLst>
        </pc:spChg>
        <pc:spChg chg="mod">
          <ac:chgData name="jolene harris" userId="af541902728ff935" providerId="LiveId" clId="{A15F980A-F2D8-4909-AD16-11F152130A67}" dt="2024-07-19T21:51:54.925" v="1910" actId="313"/>
          <ac:spMkLst>
            <pc:docMk/>
            <pc:sldMk cId="710560538" sldId="262"/>
            <ac:spMk id="8" creationId="{59F7CA16-B545-EA4B-ACE7-33E98A7EEA4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B3C69-8661-E773-3158-51762935A84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FC80704-A31D-DBA0-6217-EF24D9C04F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9A41D5D-BD18-5110-FD90-7E6DEB736472}"/>
              </a:ext>
            </a:extLst>
          </p:cNvPr>
          <p:cNvSpPr>
            <a:spLocks noGrp="1"/>
          </p:cNvSpPr>
          <p:nvPr>
            <p:ph type="dt" sz="half" idx="10"/>
          </p:nvPr>
        </p:nvSpPr>
        <p:spPr/>
        <p:txBody>
          <a:bodyPr/>
          <a:lstStyle/>
          <a:p>
            <a:fld id="{EC836516-E897-C94C-8973-7A47EE1FD437}" type="datetimeFigureOut">
              <a:rPr lang="en-US" smtClean="0"/>
              <a:t>7/19/2024</a:t>
            </a:fld>
            <a:endParaRPr lang="en-US"/>
          </a:p>
        </p:txBody>
      </p:sp>
      <p:sp>
        <p:nvSpPr>
          <p:cNvPr id="5" name="Footer Placeholder 4">
            <a:extLst>
              <a:ext uri="{FF2B5EF4-FFF2-40B4-BE49-F238E27FC236}">
                <a16:creationId xmlns:a16="http://schemas.microsoft.com/office/drawing/2014/main" id="{0E1E2425-7119-1869-1814-1789D8D35C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5CF77B-B3A2-818A-72DC-FEC9EC8B0B27}"/>
              </a:ext>
            </a:extLst>
          </p:cNvPr>
          <p:cNvSpPr>
            <a:spLocks noGrp="1"/>
          </p:cNvSpPr>
          <p:nvPr>
            <p:ph type="sldNum" sz="quarter" idx="12"/>
          </p:nvPr>
        </p:nvSpPr>
        <p:spPr/>
        <p:txBody>
          <a:bodyPr/>
          <a:lstStyle/>
          <a:p>
            <a:fld id="{6CB6EA9B-E3E8-8048-873A-E2C079DCB044}" type="slidenum">
              <a:rPr lang="en-US" smtClean="0"/>
              <a:t>‹#›</a:t>
            </a:fld>
            <a:endParaRPr lang="en-US"/>
          </a:p>
        </p:txBody>
      </p:sp>
    </p:spTree>
    <p:extLst>
      <p:ext uri="{BB962C8B-B14F-4D97-AF65-F5344CB8AC3E}">
        <p14:creationId xmlns:p14="http://schemas.microsoft.com/office/powerpoint/2010/main" val="4083008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99784-CC28-99FE-C8C5-180A74C7A1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C80F6D7-E435-7308-997F-830F20BB8F9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967C62-118A-6BBD-BE53-FD59690DEC1D}"/>
              </a:ext>
            </a:extLst>
          </p:cNvPr>
          <p:cNvSpPr>
            <a:spLocks noGrp="1"/>
          </p:cNvSpPr>
          <p:nvPr>
            <p:ph type="dt" sz="half" idx="10"/>
          </p:nvPr>
        </p:nvSpPr>
        <p:spPr/>
        <p:txBody>
          <a:bodyPr/>
          <a:lstStyle/>
          <a:p>
            <a:fld id="{EC836516-E897-C94C-8973-7A47EE1FD437}" type="datetimeFigureOut">
              <a:rPr lang="en-US" smtClean="0"/>
              <a:t>7/19/2024</a:t>
            </a:fld>
            <a:endParaRPr lang="en-US"/>
          </a:p>
        </p:txBody>
      </p:sp>
      <p:sp>
        <p:nvSpPr>
          <p:cNvPr id="5" name="Footer Placeholder 4">
            <a:extLst>
              <a:ext uri="{FF2B5EF4-FFF2-40B4-BE49-F238E27FC236}">
                <a16:creationId xmlns:a16="http://schemas.microsoft.com/office/drawing/2014/main" id="{BD06A8DB-7AE4-27EF-F22A-840CCB3D47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C9B79D-BC46-A7B9-D9E9-CEA585A63EFA}"/>
              </a:ext>
            </a:extLst>
          </p:cNvPr>
          <p:cNvSpPr>
            <a:spLocks noGrp="1"/>
          </p:cNvSpPr>
          <p:nvPr>
            <p:ph type="sldNum" sz="quarter" idx="12"/>
          </p:nvPr>
        </p:nvSpPr>
        <p:spPr/>
        <p:txBody>
          <a:bodyPr/>
          <a:lstStyle/>
          <a:p>
            <a:fld id="{6CB6EA9B-E3E8-8048-873A-E2C079DCB044}" type="slidenum">
              <a:rPr lang="en-US" smtClean="0"/>
              <a:t>‹#›</a:t>
            </a:fld>
            <a:endParaRPr lang="en-US"/>
          </a:p>
        </p:txBody>
      </p:sp>
    </p:spTree>
    <p:extLst>
      <p:ext uri="{BB962C8B-B14F-4D97-AF65-F5344CB8AC3E}">
        <p14:creationId xmlns:p14="http://schemas.microsoft.com/office/powerpoint/2010/main" val="1124031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CE4C4-6802-68C6-9F3B-78B54C65365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657BB45-03A9-DB69-465D-ADF1B7BF67B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DB1ECA3-AEA2-87D4-BE20-F7DC84C571CD}"/>
              </a:ext>
            </a:extLst>
          </p:cNvPr>
          <p:cNvSpPr>
            <a:spLocks noGrp="1"/>
          </p:cNvSpPr>
          <p:nvPr>
            <p:ph type="dt" sz="half" idx="10"/>
          </p:nvPr>
        </p:nvSpPr>
        <p:spPr/>
        <p:txBody>
          <a:bodyPr/>
          <a:lstStyle/>
          <a:p>
            <a:fld id="{EC836516-E897-C94C-8973-7A47EE1FD437}" type="datetimeFigureOut">
              <a:rPr lang="en-US" smtClean="0"/>
              <a:t>7/19/2024</a:t>
            </a:fld>
            <a:endParaRPr lang="en-US"/>
          </a:p>
        </p:txBody>
      </p:sp>
      <p:sp>
        <p:nvSpPr>
          <p:cNvPr id="5" name="Footer Placeholder 4">
            <a:extLst>
              <a:ext uri="{FF2B5EF4-FFF2-40B4-BE49-F238E27FC236}">
                <a16:creationId xmlns:a16="http://schemas.microsoft.com/office/drawing/2014/main" id="{D6ECDE9C-C17E-8EDE-0CEB-5DD847744F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B8D248-0589-BDE0-AB29-C2B99D8BC02D}"/>
              </a:ext>
            </a:extLst>
          </p:cNvPr>
          <p:cNvSpPr>
            <a:spLocks noGrp="1"/>
          </p:cNvSpPr>
          <p:nvPr>
            <p:ph type="sldNum" sz="quarter" idx="12"/>
          </p:nvPr>
        </p:nvSpPr>
        <p:spPr/>
        <p:txBody>
          <a:bodyPr/>
          <a:lstStyle/>
          <a:p>
            <a:fld id="{6CB6EA9B-E3E8-8048-873A-E2C079DCB044}" type="slidenum">
              <a:rPr lang="en-US" smtClean="0"/>
              <a:t>‹#›</a:t>
            </a:fld>
            <a:endParaRPr lang="en-US"/>
          </a:p>
        </p:txBody>
      </p:sp>
    </p:spTree>
    <p:extLst>
      <p:ext uri="{BB962C8B-B14F-4D97-AF65-F5344CB8AC3E}">
        <p14:creationId xmlns:p14="http://schemas.microsoft.com/office/powerpoint/2010/main" val="2044476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9622E-A885-550A-6D82-FC9F61684AC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31FA89E-6106-75D3-A380-2FCD0C5E3E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1961718-E030-50CE-5AE6-4C9996DE286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B4FBA5E-B414-C642-002B-1E40D5917202}"/>
              </a:ext>
            </a:extLst>
          </p:cNvPr>
          <p:cNvSpPr>
            <a:spLocks noGrp="1"/>
          </p:cNvSpPr>
          <p:nvPr>
            <p:ph type="dt" sz="half" idx="10"/>
          </p:nvPr>
        </p:nvSpPr>
        <p:spPr/>
        <p:txBody>
          <a:bodyPr/>
          <a:lstStyle/>
          <a:p>
            <a:fld id="{EC836516-E897-C94C-8973-7A47EE1FD437}" type="datetimeFigureOut">
              <a:rPr lang="en-US" smtClean="0"/>
              <a:t>7/19/2024</a:t>
            </a:fld>
            <a:endParaRPr lang="en-US"/>
          </a:p>
        </p:txBody>
      </p:sp>
      <p:sp>
        <p:nvSpPr>
          <p:cNvPr id="6" name="Footer Placeholder 5">
            <a:extLst>
              <a:ext uri="{FF2B5EF4-FFF2-40B4-BE49-F238E27FC236}">
                <a16:creationId xmlns:a16="http://schemas.microsoft.com/office/drawing/2014/main" id="{D99B0F08-0E3A-F815-8515-4AD69B1F4D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DE9367-5407-EE65-5633-40D7BD933825}"/>
              </a:ext>
            </a:extLst>
          </p:cNvPr>
          <p:cNvSpPr>
            <a:spLocks noGrp="1"/>
          </p:cNvSpPr>
          <p:nvPr>
            <p:ph type="sldNum" sz="quarter" idx="12"/>
          </p:nvPr>
        </p:nvSpPr>
        <p:spPr/>
        <p:txBody>
          <a:bodyPr/>
          <a:lstStyle/>
          <a:p>
            <a:fld id="{6CB6EA9B-E3E8-8048-873A-E2C079DCB044}" type="slidenum">
              <a:rPr lang="en-US" smtClean="0"/>
              <a:t>‹#›</a:t>
            </a:fld>
            <a:endParaRPr lang="en-US"/>
          </a:p>
        </p:txBody>
      </p:sp>
    </p:spTree>
    <p:extLst>
      <p:ext uri="{BB962C8B-B14F-4D97-AF65-F5344CB8AC3E}">
        <p14:creationId xmlns:p14="http://schemas.microsoft.com/office/powerpoint/2010/main" val="4041667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38DE1-34B7-1CDD-ECB3-C48BB033FA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559AD3-81B6-0E07-ED76-8071B1BA39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B8C7B6E-CC54-9ECF-6297-2FE4BE10DF7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BB8FF73-FFC6-9643-F562-84A233DA3D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AB1D230-7E1B-0BF0-1382-EB6C9D80572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3E4ECC2-D265-83A1-DFFA-0F1E3BEC0423}"/>
              </a:ext>
            </a:extLst>
          </p:cNvPr>
          <p:cNvSpPr>
            <a:spLocks noGrp="1"/>
          </p:cNvSpPr>
          <p:nvPr>
            <p:ph type="dt" sz="half" idx="10"/>
          </p:nvPr>
        </p:nvSpPr>
        <p:spPr/>
        <p:txBody>
          <a:bodyPr/>
          <a:lstStyle/>
          <a:p>
            <a:fld id="{EC836516-E897-C94C-8973-7A47EE1FD437}" type="datetimeFigureOut">
              <a:rPr lang="en-US" smtClean="0"/>
              <a:t>7/19/2024</a:t>
            </a:fld>
            <a:endParaRPr lang="en-US"/>
          </a:p>
        </p:txBody>
      </p:sp>
      <p:sp>
        <p:nvSpPr>
          <p:cNvPr id="8" name="Footer Placeholder 7">
            <a:extLst>
              <a:ext uri="{FF2B5EF4-FFF2-40B4-BE49-F238E27FC236}">
                <a16:creationId xmlns:a16="http://schemas.microsoft.com/office/drawing/2014/main" id="{60A765E3-FE4A-1D02-11F3-76F6FCF51E0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96795AD-D708-D67A-CE5A-A68A80B37906}"/>
              </a:ext>
            </a:extLst>
          </p:cNvPr>
          <p:cNvSpPr>
            <a:spLocks noGrp="1"/>
          </p:cNvSpPr>
          <p:nvPr>
            <p:ph type="sldNum" sz="quarter" idx="12"/>
          </p:nvPr>
        </p:nvSpPr>
        <p:spPr/>
        <p:txBody>
          <a:bodyPr/>
          <a:lstStyle/>
          <a:p>
            <a:fld id="{6CB6EA9B-E3E8-8048-873A-E2C079DCB044}" type="slidenum">
              <a:rPr lang="en-US" smtClean="0"/>
              <a:t>‹#›</a:t>
            </a:fld>
            <a:endParaRPr lang="en-US"/>
          </a:p>
        </p:txBody>
      </p:sp>
    </p:spTree>
    <p:extLst>
      <p:ext uri="{BB962C8B-B14F-4D97-AF65-F5344CB8AC3E}">
        <p14:creationId xmlns:p14="http://schemas.microsoft.com/office/powerpoint/2010/main" val="1841591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21035-44EB-F5D9-F501-A52F0591D90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368A419-E9F2-14CF-438F-1A5B0C71BA6F}"/>
              </a:ext>
            </a:extLst>
          </p:cNvPr>
          <p:cNvSpPr>
            <a:spLocks noGrp="1"/>
          </p:cNvSpPr>
          <p:nvPr>
            <p:ph type="dt" sz="half" idx="10"/>
          </p:nvPr>
        </p:nvSpPr>
        <p:spPr/>
        <p:txBody>
          <a:bodyPr/>
          <a:lstStyle/>
          <a:p>
            <a:fld id="{EC836516-E897-C94C-8973-7A47EE1FD437}" type="datetimeFigureOut">
              <a:rPr lang="en-US" smtClean="0"/>
              <a:t>7/19/2024</a:t>
            </a:fld>
            <a:endParaRPr lang="en-US"/>
          </a:p>
        </p:txBody>
      </p:sp>
      <p:sp>
        <p:nvSpPr>
          <p:cNvPr id="4" name="Footer Placeholder 3">
            <a:extLst>
              <a:ext uri="{FF2B5EF4-FFF2-40B4-BE49-F238E27FC236}">
                <a16:creationId xmlns:a16="http://schemas.microsoft.com/office/drawing/2014/main" id="{F11AC161-4093-062B-E51A-B588C9A504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5776AD5-3F53-4D7A-4442-8A44025573C5}"/>
              </a:ext>
            </a:extLst>
          </p:cNvPr>
          <p:cNvSpPr>
            <a:spLocks noGrp="1"/>
          </p:cNvSpPr>
          <p:nvPr>
            <p:ph type="sldNum" sz="quarter" idx="12"/>
          </p:nvPr>
        </p:nvSpPr>
        <p:spPr/>
        <p:txBody>
          <a:bodyPr/>
          <a:lstStyle/>
          <a:p>
            <a:fld id="{6CB6EA9B-E3E8-8048-873A-E2C079DCB044}" type="slidenum">
              <a:rPr lang="en-US" smtClean="0"/>
              <a:t>‹#›</a:t>
            </a:fld>
            <a:endParaRPr lang="en-US"/>
          </a:p>
        </p:txBody>
      </p:sp>
    </p:spTree>
    <p:extLst>
      <p:ext uri="{BB962C8B-B14F-4D97-AF65-F5344CB8AC3E}">
        <p14:creationId xmlns:p14="http://schemas.microsoft.com/office/powerpoint/2010/main" val="411152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33FCAD-803E-F9F9-7706-FF61182E9F2E}"/>
              </a:ext>
            </a:extLst>
          </p:cNvPr>
          <p:cNvSpPr>
            <a:spLocks noGrp="1"/>
          </p:cNvSpPr>
          <p:nvPr>
            <p:ph type="dt" sz="half" idx="10"/>
          </p:nvPr>
        </p:nvSpPr>
        <p:spPr/>
        <p:txBody>
          <a:bodyPr/>
          <a:lstStyle/>
          <a:p>
            <a:fld id="{EC836516-E897-C94C-8973-7A47EE1FD437}" type="datetimeFigureOut">
              <a:rPr lang="en-US" smtClean="0"/>
              <a:t>7/19/2024</a:t>
            </a:fld>
            <a:endParaRPr lang="en-US"/>
          </a:p>
        </p:txBody>
      </p:sp>
      <p:sp>
        <p:nvSpPr>
          <p:cNvPr id="3" name="Footer Placeholder 2">
            <a:extLst>
              <a:ext uri="{FF2B5EF4-FFF2-40B4-BE49-F238E27FC236}">
                <a16:creationId xmlns:a16="http://schemas.microsoft.com/office/drawing/2014/main" id="{014A5936-4751-301C-AD09-151C5E44461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DB511F3-2D0D-1F09-C2E8-2C5328B8B16B}"/>
              </a:ext>
            </a:extLst>
          </p:cNvPr>
          <p:cNvSpPr>
            <a:spLocks noGrp="1"/>
          </p:cNvSpPr>
          <p:nvPr>
            <p:ph type="sldNum" sz="quarter" idx="12"/>
          </p:nvPr>
        </p:nvSpPr>
        <p:spPr/>
        <p:txBody>
          <a:bodyPr/>
          <a:lstStyle/>
          <a:p>
            <a:fld id="{6CB6EA9B-E3E8-8048-873A-E2C079DCB044}" type="slidenum">
              <a:rPr lang="en-US" smtClean="0"/>
              <a:t>‹#›</a:t>
            </a:fld>
            <a:endParaRPr lang="en-US"/>
          </a:p>
        </p:txBody>
      </p:sp>
    </p:spTree>
    <p:extLst>
      <p:ext uri="{BB962C8B-B14F-4D97-AF65-F5344CB8AC3E}">
        <p14:creationId xmlns:p14="http://schemas.microsoft.com/office/powerpoint/2010/main" val="4123190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15322-C1A7-5920-2BF0-905CEC6DD5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6219F69-9617-BE54-706B-D8648383DD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D4C105E-C4E9-E36C-CA57-3A153C494C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A13B09-9DF1-DE65-8009-8B85C4512C25}"/>
              </a:ext>
            </a:extLst>
          </p:cNvPr>
          <p:cNvSpPr>
            <a:spLocks noGrp="1"/>
          </p:cNvSpPr>
          <p:nvPr>
            <p:ph type="dt" sz="half" idx="10"/>
          </p:nvPr>
        </p:nvSpPr>
        <p:spPr/>
        <p:txBody>
          <a:bodyPr/>
          <a:lstStyle/>
          <a:p>
            <a:fld id="{EC836516-E897-C94C-8973-7A47EE1FD437}" type="datetimeFigureOut">
              <a:rPr lang="en-US" smtClean="0"/>
              <a:t>7/19/2024</a:t>
            </a:fld>
            <a:endParaRPr lang="en-US"/>
          </a:p>
        </p:txBody>
      </p:sp>
      <p:sp>
        <p:nvSpPr>
          <p:cNvPr id="6" name="Footer Placeholder 5">
            <a:extLst>
              <a:ext uri="{FF2B5EF4-FFF2-40B4-BE49-F238E27FC236}">
                <a16:creationId xmlns:a16="http://schemas.microsoft.com/office/drawing/2014/main" id="{5F71F362-7599-6612-695A-AE72E161D3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6BFD77-B7AE-5442-B479-CC85AA7C8C7F}"/>
              </a:ext>
            </a:extLst>
          </p:cNvPr>
          <p:cNvSpPr>
            <a:spLocks noGrp="1"/>
          </p:cNvSpPr>
          <p:nvPr>
            <p:ph type="sldNum" sz="quarter" idx="12"/>
          </p:nvPr>
        </p:nvSpPr>
        <p:spPr/>
        <p:txBody>
          <a:bodyPr/>
          <a:lstStyle/>
          <a:p>
            <a:fld id="{6CB6EA9B-E3E8-8048-873A-E2C079DCB044}" type="slidenum">
              <a:rPr lang="en-US" smtClean="0"/>
              <a:t>‹#›</a:t>
            </a:fld>
            <a:endParaRPr lang="en-US"/>
          </a:p>
        </p:txBody>
      </p:sp>
    </p:spTree>
    <p:extLst>
      <p:ext uri="{BB962C8B-B14F-4D97-AF65-F5344CB8AC3E}">
        <p14:creationId xmlns:p14="http://schemas.microsoft.com/office/powerpoint/2010/main" val="765304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98710-992D-26A4-97FC-9749FC93BB5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55E1691-4E69-2247-F9AE-ADB25640B5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E91C6E2-5B4F-DD1D-5DF8-A1B22357AC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B40C4C-DC4A-D6C2-68B4-909D6BD6A349}"/>
              </a:ext>
            </a:extLst>
          </p:cNvPr>
          <p:cNvSpPr>
            <a:spLocks noGrp="1"/>
          </p:cNvSpPr>
          <p:nvPr>
            <p:ph type="dt" sz="half" idx="10"/>
          </p:nvPr>
        </p:nvSpPr>
        <p:spPr/>
        <p:txBody>
          <a:bodyPr/>
          <a:lstStyle/>
          <a:p>
            <a:fld id="{EC836516-E897-C94C-8973-7A47EE1FD437}" type="datetimeFigureOut">
              <a:rPr lang="en-US" smtClean="0"/>
              <a:t>7/19/2024</a:t>
            </a:fld>
            <a:endParaRPr lang="en-US"/>
          </a:p>
        </p:txBody>
      </p:sp>
      <p:sp>
        <p:nvSpPr>
          <p:cNvPr id="6" name="Footer Placeholder 5">
            <a:extLst>
              <a:ext uri="{FF2B5EF4-FFF2-40B4-BE49-F238E27FC236}">
                <a16:creationId xmlns:a16="http://schemas.microsoft.com/office/drawing/2014/main" id="{F8457990-E28B-FDC5-C33F-01E6218A2B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893BD5-237F-4478-81CB-2483B2338438}"/>
              </a:ext>
            </a:extLst>
          </p:cNvPr>
          <p:cNvSpPr>
            <a:spLocks noGrp="1"/>
          </p:cNvSpPr>
          <p:nvPr>
            <p:ph type="sldNum" sz="quarter" idx="12"/>
          </p:nvPr>
        </p:nvSpPr>
        <p:spPr/>
        <p:txBody>
          <a:bodyPr/>
          <a:lstStyle/>
          <a:p>
            <a:fld id="{6CB6EA9B-E3E8-8048-873A-E2C079DCB044}" type="slidenum">
              <a:rPr lang="en-US" smtClean="0"/>
              <a:t>‹#›</a:t>
            </a:fld>
            <a:endParaRPr lang="en-US"/>
          </a:p>
        </p:txBody>
      </p:sp>
    </p:spTree>
    <p:extLst>
      <p:ext uri="{BB962C8B-B14F-4D97-AF65-F5344CB8AC3E}">
        <p14:creationId xmlns:p14="http://schemas.microsoft.com/office/powerpoint/2010/main" val="3538259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77FA8-3917-38A3-8969-5A1208DA306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B6ED90C-108A-83FE-98CD-5727977304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1CC960A-7E6D-7C55-99E5-64329E83F856}"/>
              </a:ext>
            </a:extLst>
          </p:cNvPr>
          <p:cNvSpPr>
            <a:spLocks noGrp="1"/>
          </p:cNvSpPr>
          <p:nvPr>
            <p:ph type="dt" sz="half" idx="10"/>
          </p:nvPr>
        </p:nvSpPr>
        <p:spPr/>
        <p:txBody>
          <a:bodyPr/>
          <a:lstStyle/>
          <a:p>
            <a:fld id="{EC836516-E897-C94C-8973-7A47EE1FD437}" type="datetimeFigureOut">
              <a:rPr lang="en-US" smtClean="0"/>
              <a:t>7/19/2024</a:t>
            </a:fld>
            <a:endParaRPr lang="en-US"/>
          </a:p>
        </p:txBody>
      </p:sp>
      <p:sp>
        <p:nvSpPr>
          <p:cNvPr id="5" name="Footer Placeholder 4">
            <a:extLst>
              <a:ext uri="{FF2B5EF4-FFF2-40B4-BE49-F238E27FC236}">
                <a16:creationId xmlns:a16="http://schemas.microsoft.com/office/drawing/2014/main" id="{54C22DCE-90D5-3BCE-71C5-6FFDCA94FD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942AEC-BADC-339D-51F4-B0684FA5F5F7}"/>
              </a:ext>
            </a:extLst>
          </p:cNvPr>
          <p:cNvSpPr>
            <a:spLocks noGrp="1"/>
          </p:cNvSpPr>
          <p:nvPr>
            <p:ph type="sldNum" sz="quarter" idx="12"/>
          </p:nvPr>
        </p:nvSpPr>
        <p:spPr/>
        <p:txBody>
          <a:bodyPr/>
          <a:lstStyle/>
          <a:p>
            <a:fld id="{6CB6EA9B-E3E8-8048-873A-E2C079DCB044}" type="slidenum">
              <a:rPr lang="en-US" smtClean="0"/>
              <a:t>‹#›</a:t>
            </a:fld>
            <a:endParaRPr lang="en-US"/>
          </a:p>
        </p:txBody>
      </p:sp>
    </p:spTree>
    <p:extLst>
      <p:ext uri="{BB962C8B-B14F-4D97-AF65-F5344CB8AC3E}">
        <p14:creationId xmlns:p14="http://schemas.microsoft.com/office/powerpoint/2010/main" val="2818029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266825-611E-8337-A89E-7E08F448EF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A980825-E719-EC7C-F192-F558E6A9934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990CD3-8AA3-3871-A95D-D3C56FFB7F0B}"/>
              </a:ext>
            </a:extLst>
          </p:cNvPr>
          <p:cNvSpPr>
            <a:spLocks noGrp="1"/>
          </p:cNvSpPr>
          <p:nvPr>
            <p:ph type="dt" sz="half" idx="10"/>
          </p:nvPr>
        </p:nvSpPr>
        <p:spPr/>
        <p:txBody>
          <a:bodyPr/>
          <a:lstStyle/>
          <a:p>
            <a:fld id="{EC836516-E897-C94C-8973-7A47EE1FD437}" type="datetimeFigureOut">
              <a:rPr lang="en-US" smtClean="0"/>
              <a:t>7/19/2024</a:t>
            </a:fld>
            <a:endParaRPr lang="en-US"/>
          </a:p>
        </p:txBody>
      </p:sp>
      <p:sp>
        <p:nvSpPr>
          <p:cNvPr id="5" name="Footer Placeholder 4">
            <a:extLst>
              <a:ext uri="{FF2B5EF4-FFF2-40B4-BE49-F238E27FC236}">
                <a16:creationId xmlns:a16="http://schemas.microsoft.com/office/drawing/2014/main" id="{24E9043B-69D8-AF1D-B8A2-B695134669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21E16D-A0DA-4A5E-CE2F-B9C00BBA9B76}"/>
              </a:ext>
            </a:extLst>
          </p:cNvPr>
          <p:cNvSpPr>
            <a:spLocks noGrp="1"/>
          </p:cNvSpPr>
          <p:nvPr>
            <p:ph type="sldNum" sz="quarter" idx="12"/>
          </p:nvPr>
        </p:nvSpPr>
        <p:spPr/>
        <p:txBody>
          <a:bodyPr/>
          <a:lstStyle/>
          <a:p>
            <a:fld id="{6CB6EA9B-E3E8-8048-873A-E2C079DCB044}" type="slidenum">
              <a:rPr lang="en-US" smtClean="0"/>
              <a:t>‹#›</a:t>
            </a:fld>
            <a:endParaRPr lang="en-US"/>
          </a:p>
        </p:txBody>
      </p:sp>
    </p:spTree>
    <p:extLst>
      <p:ext uri="{BB962C8B-B14F-4D97-AF65-F5344CB8AC3E}">
        <p14:creationId xmlns:p14="http://schemas.microsoft.com/office/powerpoint/2010/main" val="1340357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394FD2-4FCF-207F-799E-D43EF0BAED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98D5785-A17F-D8EF-8BD1-B5469608C9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9C6090-9C3A-4999-326B-BF768A3DB8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C836516-E897-C94C-8973-7A47EE1FD437}" type="datetimeFigureOut">
              <a:rPr lang="en-US" smtClean="0"/>
              <a:t>7/19/2024</a:t>
            </a:fld>
            <a:endParaRPr lang="en-US"/>
          </a:p>
        </p:txBody>
      </p:sp>
      <p:sp>
        <p:nvSpPr>
          <p:cNvPr id="5" name="Footer Placeholder 4">
            <a:extLst>
              <a:ext uri="{FF2B5EF4-FFF2-40B4-BE49-F238E27FC236}">
                <a16:creationId xmlns:a16="http://schemas.microsoft.com/office/drawing/2014/main" id="{8AACED98-00FD-78D7-90D2-147E169878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CF4059F-6652-4463-EBAB-BCD29EF49F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CB6EA9B-E3E8-8048-873A-E2C079DCB044}" type="slidenum">
              <a:rPr lang="en-US" smtClean="0"/>
              <a:t>‹#›</a:t>
            </a:fld>
            <a:endParaRPr lang="en-US"/>
          </a:p>
        </p:txBody>
      </p:sp>
    </p:spTree>
    <p:extLst>
      <p:ext uri="{BB962C8B-B14F-4D97-AF65-F5344CB8AC3E}">
        <p14:creationId xmlns:p14="http://schemas.microsoft.com/office/powerpoint/2010/main" val="20566463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F05ACD0-FF4A-4F8F-B5C5-6A4EBD0D1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C9AFA28-B5ED-4346-9AF7-68A157F16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0C430EDD-EAF5-2B82-9019-8F76655603A9}"/>
              </a:ext>
            </a:extLst>
          </p:cNvPr>
          <p:cNvSpPr>
            <a:spLocks noGrp="1"/>
          </p:cNvSpPr>
          <p:nvPr>
            <p:ph type="ctrTitle"/>
          </p:nvPr>
        </p:nvSpPr>
        <p:spPr>
          <a:xfrm>
            <a:off x="1472608" y="1380564"/>
            <a:ext cx="4561369" cy="2346229"/>
          </a:xfrm>
        </p:spPr>
        <p:txBody>
          <a:bodyPr anchor="b">
            <a:normAutofit/>
          </a:bodyPr>
          <a:lstStyle/>
          <a:p>
            <a:r>
              <a:rPr lang="en-GB" sz="3200" dirty="0">
                <a:solidFill>
                  <a:srgbClr val="595959"/>
                </a:solidFill>
              </a:rPr>
              <a:t>Part 2</a:t>
            </a:r>
            <a:endParaRPr lang="en-US" sz="3200" dirty="0">
              <a:solidFill>
                <a:srgbClr val="595959"/>
              </a:solidFill>
            </a:endParaRPr>
          </a:p>
        </p:txBody>
      </p:sp>
      <p:pic>
        <p:nvPicPr>
          <p:cNvPr id="4" name="Picture 3">
            <a:extLst>
              <a:ext uri="{FF2B5EF4-FFF2-40B4-BE49-F238E27FC236}">
                <a16:creationId xmlns:a16="http://schemas.microsoft.com/office/drawing/2014/main" id="{29707DEA-381E-E973-04AE-E099984D98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0935" y="1419785"/>
            <a:ext cx="4018430" cy="4018430"/>
          </a:xfrm>
          <a:prstGeom prst="rect">
            <a:avLst/>
          </a:prstGeom>
        </p:spPr>
      </p:pic>
      <p:sp>
        <p:nvSpPr>
          <p:cNvPr id="6" name="Subtitle 5">
            <a:extLst>
              <a:ext uri="{FF2B5EF4-FFF2-40B4-BE49-F238E27FC236}">
                <a16:creationId xmlns:a16="http://schemas.microsoft.com/office/drawing/2014/main" id="{7C26D64D-1B46-8A6F-5B21-27DA882A75A4}"/>
              </a:ext>
            </a:extLst>
          </p:cNvPr>
          <p:cNvSpPr>
            <a:spLocks noGrp="1"/>
          </p:cNvSpPr>
          <p:nvPr>
            <p:ph type="subTitle" idx="1"/>
          </p:nvPr>
        </p:nvSpPr>
        <p:spPr/>
        <p:txBody>
          <a:bodyPr/>
          <a:lstStyle/>
          <a:p>
            <a:r>
              <a:rPr lang="en-GB" dirty="0" err="1"/>
              <a:t>Penllgare</a:t>
            </a:r>
            <a:r>
              <a:rPr lang="en-GB" dirty="0"/>
              <a:t> woods</a:t>
            </a:r>
          </a:p>
          <a:p>
            <a:endParaRPr lang="en-GB" dirty="0"/>
          </a:p>
        </p:txBody>
      </p:sp>
    </p:spTree>
    <p:extLst>
      <p:ext uri="{BB962C8B-B14F-4D97-AF65-F5344CB8AC3E}">
        <p14:creationId xmlns:p14="http://schemas.microsoft.com/office/powerpoint/2010/main" val="1325471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01AA80-2105-BA8B-CC34-D432BBB11483}"/>
              </a:ext>
            </a:extLst>
          </p:cNvPr>
          <p:cNvSpPr>
            <a:spLocks noGrp="1"/>
          </p:cNvSpPr>
          <p:nvPr>
            <p:ph type="title"/>
          </p:nvPr>
        </p:nvSpPr>
        <p:spPr>
          <a:xfrm>
            <a:off x="838200" y="1641752"/>
            <a:ext cx="4391025" cy="1323439"/>
          </a:xfrm>
        </p:spPr>
        <p:txBody>
          <a:bodyPr anchor="t">
            <a:normAutofit/>
          </a:bodyPr>
          <a:lstStyle/>
          <a:p>
            <a:r>
              <a:rPr lang="en-GB" sz="4000">
                <a:solidFill>
                  <a:schemeClr val="bg1"/>
                </a:solidFill>
              </a:rPr>
              <a:t>What did I discover ?</a:t>
            </a:r>
            <a:endParaRPr lang="en-US" sz="4000">
              <a:solidFill>
                <a:schemeClr val="bg1"/>
              </a:solidFill>
            </a:endParaRPr>
          </a:p>
        </p:txBody>
      </p:sp>
      <p:sp>
        <p:nvSpPr>
          <p:cNvPr id="7" name="Content Placeholder 7">
            <a:extLst>
              <a:ext uri="{FF2B5EF4-FFF2-40B4-BE49-F238E27FC236}">
                <a16:creationId xmlns:a16="http://schemas.microsoft.com/office/drawing/2014/main" id="{FDA5F5B7-8C06-3E48-3D2D-DAB7F5B87632}"/>
              </a:ext>
            </a:extLst>
          </p:cNvPr>
          <p:cNvSpPr>
            <a:spLocks noGrp="1"/>
          </p:cNvSpPr>
          <p:nvPr>
            <p:ph idx="1"/>
          </p:nvPr>
        </p:nvSpPr>
        <p:spPr>
          <a:xfrm>
            <a:off x="838200" y="3146400"/>
            <a:ext cx="4391025" cy="2454300"/>
          </a:xfrm>
        </p:spPr>
        <p:txBody>
          <a:bodyPr>
            <a:normAutofit/>
          </a:bodyPr>
          <a:lstStyle/>
          <a:p>
            <a:r>
              <a:rPr lang="en-US" sz="2400" dirty="0">
                <a:solidFill>
                  <a:schemeClr val="bg1">
                    <a:alpha val="80000"/>
                  </a:schemeClr>
                </a:solidFill>
              </a:rPr>
              <a:t>One has discovered that the woodland has only had one trust to look after it in the last 20 years. Although it has been here for over a period of 500 years.</a:t>
            </a:r>
          </a:p>
        </p:txBody>
      </p:sp>
      <p:pic>
        <p:nvPicPr>
          <p:cNvPr id="4" name="Content Placeholder 3">
            <a:extLst>
              <a:ext uri="{FF2B5EF4-FFF2-40B4-BE49-F238E27FC236}">
                <a16:creationId xmlns:a16="http://schemas.microsoft.com/office/drawing/2014/main" id="{F8F2D7D5-3AAF-100A-A8AA-B2DED77FF0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5999" y="2039266"/>
            <a:ext cx="5260976" cy="2740444"/>
          </a:xfrm>
          <a:prstGeom prst="rect">
            <a:avLst/>
          </a:prstGeom>
        </p:spPr>
      </p:pic>
    </p:spTree>
    <p:extLst>
      <p:ext uri="{BB962C8B-B14F-4D97-AF65-F5344CB8AC3E}">
        <p14:creationId xmlns:p14="http://schemas.microsoft.com/office/powerpoint/2010/main" val="1463710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E2080E6-9885-8C24-100B-BDA7B707B8D2}"/>
              </a:ext>
            </a:extLst>
          </p:cNvPr>
          <p:cNvPicPr>
            <a:picLocks noChangeAspect="1"/>
          </p:cNvPicPr>
          <p:nvPr/>
        </p:nvPicPr>
        <p:blipFill>
          <a:blip r:embed="rId2">
            <a:extLst>
              <a:ext uri="{28A0092B-C50C-407E-A947-70E740481C1C}">
                <a14:useLocalDpi xmlns:a14="http://schemas.microsoft.com/office/drawing/2010/main" val="0"/>
              </a:ext>
            </a:extLst>
          </a:blip>
          <a:srcRect t="10667" r="9090" b="-1"/>
          <a:stretch/>
        </p:blipFill>
        <p:spPr>
          <a:xfrm>
            <a:off x="3522468" y="10"/>
            <a:ext cx="8669532" cy="6857990"/>
          </a:xfrm>
          <a:prstGeom prst="rect">
            <a:avLst/>
          </a:prstGeom>
        </p:spPr>
      </p:pic>
      <p:sp>
        <p:nvSpPr>
          <p:cNvPr id="13" name="Rectangle 1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C563D9-1CFE-A22C-F3ED-F29412F3D6CE}"/>
              </a:ext>
            </a:extLst>
          </p:cNvPr>
          <p:cNvSpPr>
            <a:spLocks noGrp="1"/>
          </p:cNvSpPr>
          <p:nvPr>
            <p:ph type="title"/>
          </p:nvPr>
        </p:nvSpPr>
        <p:spPr>
          <a:xfrm>
            <a:off x="371094" y="1161288"/>
            <a:ext cx="3438144" cy="1124712"/>
          </a:xfrm>
        </p:spPr>
        <p:txBody>
          <a:bodyPr anchor="b">
            <a:normAutofit/>
          </a:bodyPr>
          <a:lstStyle/>
          <a:p>
            <a:endParaRPr lang="en-US" sz="2800">
              <a:solidFill>
                <a:schemeClr val="bg1"/>
              </a:solidFill>
            </a:endParaRP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19D23007-0C2B-F602-250B-B09C25E406B7}"/>
              </a:ext>
            </a:extLst>
          </p:cNvPr>
          <p:cNvSpPr>
            <a:spLocks noGrp="1"/>
          </p:cNvSpPr>
          <p:nvPr>
            <p:ph idx="1"/>
          </p:nvPr>
        </p:nvSpPr>
        <p:spPr>
          <a:xfrm>
            <a:off x="371094" y="2718054"/>
            <a:ext cx="3438906" cy="3207258"/>
          </a:xfrm>
        </p:spPr>
        <p:txBody>
          <a:bodyPr anchor="t">
            <a:normAutofit/>
          </a:bodyPr>
          <a:lstStyle/>
          <a:p>
            <a:pPr marL="0" indent="0">
              <a:buNone/>
            </a:pPr>
            <a:r>
              <a:rPr lang="en-US" sz="1700" dirty="0">
                <a:solidFill>
                  <a:schemeClr val="bg1"/>
                </a:solidFill>
              </a:rPr>
              <a:t>The woodland area is a beautiful place within the local area, many people I spoke with use this area to clear their minds, especially during covid people would often use the woods as a place of escape.</a:t>
            </a:r>
          </a:p>
        </p:txBody>
      </p:sp>
    </p:spTree>
    <p:extLst>
      <p:ext uri="{BB962C8B-B14F-4D97-AF65-F5344CB8AC3E}">
        <p14:creationId xmlns:p14="http://schemas.microsoft.com/office/powerpoint/2010/main" val="401489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384216-710C-BE6B-A96D-F90B684B4F87}"/>
              </a:ext>
            </a:extLst>
          </p:cNvPr>
          <p:cNvSpPr>
            <a:spLocks noGrp="1"/>
          </p:cNvSpPr>
          <p:nvPr>
            <p:ph type="title"/>
          </p:nvPr>
        </p:nvSpPr>
        <p:spPr>
          <a:xfrm>
            <a:off x="6234865" y="568517"/>
            <a:ext cx="5248221" cy="1067209"/>
          </a:xfrm>
        </p:spPr>
        <p:txBody>
          <a:bodyPr>
            <a:normAutofit/>
          </a:bodyPr>
          <a:lstStyle/>
          <a:p>
            <a:r>
              <a:rPr lang="en-GB">
                <a:solidFill>
                  <a:schemeClr val="bg1"/>
                </a:solidFill>
              </a:rPr>
              <a:t>What did I find out?</a:t>
            </a:r>
            <a:endParaRPr lang="en-US">
              <a:solidFill>
                <a:schemeClr val="bg1"/>
              </a:solidFill>
            </a:endParaRPr>
          </a:p>
        </p:txBody>
      </p:sp>
      <p:pic>
        <p:nvPicPr>
          <p:cNvPr id="4" name="Content Placeholder 3">
            <a:extLst>
              <a:ext uri="{FF2B5EF4-FFF2-40B4-BE49-F238E27FC236}">
                <a16:creationId xmlns:a16="http://schemas.microsoft.com/office/drawing/2014/main" id="{A80BB96B-E37C-DF80-3213-57316295FB0B}"/>
              </a:ext>
            </a:extLst>
          </p:cNvPr>
          <p:cNvPicPr>
            <a:picLocks noChangeAspect="1"/>
          </p:cNvPicPr>
          <p:nvPr/>
        </p:nvPicPr>
        <p:blipFill>
          <a:blip r:embed="rId2">
            <a:extLst>
              <a:ext uri="{28A0092B-C50C-407E-A947-70E740481C1C}">
                <a14:useLocalDpi xmlns:a14="http://schemas.microsoft.com/office/drawing/2010/main" val="0"/>
              </a:ext>
            </a:extLst>
          </a:blip>
          <a:srcRect l="30641" r="17270" b="2"/>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4" name="Group 23">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5" name="Freeform: Shape 2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6" name="Freeform: Shape 2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7" name="Content Placeholder 7">
            <a:extLst>
              <a:ext uri="{FF2B5EF4-FFF2-40B4-BE49-F238E27FC236}">
                <a16:creationId xmlns:a16="http://schemas.microsoft.com/office/drawing/2014/main" id="{C41D90BD-2A90-D0BE-4F92-15C4C03AF43A}"/>
              </a:ext>
            </a:extLst>
          </p:cNvPr>
          <p:cNvSpPr>
            <a:spLocks noGrp="1"/>
          </p:cNvSpPr>
          <p:nvPr>
            <p:ph idx="1"/>
          </p:nvPr>
        </p:nvSpPr>
        <p:spPr>
          <a:xfrm>
            <a:off x="6234868" y="1820369"/>
            <a:ext cx="5217173" cy="4351338"/>
          </a:xfrm>
        </p:spPr>
        <p:txBody>
          <a:bodyPr>
            <a:normAutofit/>
          </a:bodyPr>
          <a:lstStyle/>
          <a:p>
            <a:r>
              <a:rPr lang="en-US" dirty="0">
                <a:solidFill>
                  <a:schemeClr val="bg1"/>
                </a:solidFill>
              </a:rPr>
              <a:t>The </a:t>
            </a:r>
            <a:r>
              <a:rPr lang="en-US" dirty="0" err="1">
                <a:solidFill>
                  <a:schemeClr val="bg1"/>
                </a:solidFill>
              </a:rPr>
              <a:t>penllegare</a:t>
            </a:r>
            <a:r>
              <a:rPr lang="en-US" dirty="0">
                <a:solidFill>
                  <a:schemeClr val="bg1"/>
                </a:solidFill>
              </a:rPr>
              <a:t> valley woods is to be believed to be A Victorian estate, which was previously the home of a renowned horticulturist and pioneering photographer and astronomer.</a:t>
            </a:r>
          </a:p>
        </p:txBody>
      </p:sp>
      <p:grpSp>
        <p:nvGrpSpPr>
          <p:cNvPr id="1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8" name="Freeform: Shape 1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68596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3358B7C-B6BD-446A-CE67-F4B601BED378}"/>
              </a:ext>
            </a:extLst>
          </p:cNvPr>
          <p:cNvPicPr>
            <a:picLocks noChangeAspect="1"/>
          </p:cNvPicPr>
          <p:nvPr/>
        </p:nvPicPr>
        <p:blipFill>
          <a:blip r:embed="rId2">
            <a:alphaModFix amt="40000"/>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11E06D84-6C8E-E596-9154-E457CE344D0E}"/>
              </a:ext>
            </a:extLst>
          </p:cNvPr>
          <p:cNvSpPr>
            <a:spLocks noGrp="1"/>
          </p:cNvSpPr>
          <p:nvPr>
            <p:ph type="title"/>
          </p:nvPr>
        </p:nvSpPr>
        <p:spPr>
          <a:xfrm>
            <a:off x="841249" y="941832"/>
            <a:ext cx="10506456" cy="2057400"/>
          </a:xfrm>
        </p:spPr>
        <p:txBody>
          <a:bodyPr anchor="b">
            <a:normAutofit/>
          </a:bodyPr>
          <a:lstStyle/>
          <a:p>
            <a:r>
              <a:rPr lang="en-US" sz="5000" dirty="0">
                <a:solidFill>
                  <a:schemeClr val="bg1"/>
                </a:solidFill>
              </a:rPr>
              <a:t>What did I find out.</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5950AB15-D5CB-2AA8-1C01-2388A2C44F7F}"/>
              </a:ext>
            </a:extLst>
          </p:cNvPr>
          <p:cNvSpPr>
            <a:spLocks noGrp="1"/>
          </p:cNvSpPr>
          <p:nvPr>
            <p:ph idx="1"/>
          </p:nvPr>
        </p:nvSpPr>
        <p:spPr>
          <a:xfrm>
            <a:off x="841248" y="3502152"/>
            <a:ext cx="10506456" cy="2670048"/>
          </a:xfrm>
        </p:spPr>
        <p:txBody>
          <a:bodyPr>
            <a:normAutofit/>
          </a:bodyPr>
          <a:lstStyle/>
          <a:p>
            <a:r>
              <a:rPr lang="en-US" sz="2000" dirty="0">
                <a:solidFill>
                  <a:schemeClr val="bg1"/>
                </a:solidFill>
              </a:rPr>
              <a:t>Consists of hundred hectares, mixed woodland which is the land of two lakes. Seven miles of woodland area. Where people have walked for years to enjoy the nature that surrounds them.</a:t>
            </a:r>
          </a:p>
        </p:txBody>
      </p:sp>
    </p:spTree>
    <p:extLst>
      <p:ext uri="{BB962C8B-B14F-4D97-AF65-F5344CB8AC3E}">
        <p14:creationId xmlns:p14="http://schemas.microsoft.com/office/powerpoint/2010/main" val="3579542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C6AC2E7-7D69-1075-A13C-3388A920A52F}"/>
              </a:ext>
            </a:extLst>
          </p:cNvPr>
          <p:cNvPicPr>
            <a:picLocks noChangeAspect="1"/>
          </p:cNvPicPr>
          <p:nvPr/>
        </p:nvPicPr>
        <p:blipFill>
          <a:blip r:embed="rId2">
            <a:extLst>
              <a:ext uri="{28A0092B-C50C-407E-A947-70E740481C1C}">
                <a14:useLocalDpi xmlns:a14="http://schemas.microsoft.com/office/drawing/2010/main" val="0"/>
              </a:ext>
            </a:extLst>
          </a:blip>
          <a:srcRect l="19505" t="9091" r="3793"/>
          <a:stretch/>
        </p:blipFill>
        <p:spPr>
          <a:xfrm>
            <a:off x="20" y="10"/>
            <a:ext cx="8668492" cy="6857990"/>
          </a:xfrm>
          <a:prstGeom prst="rect">
            <a:avLst/>
          </a:prstGeom>
        </p:spPr>
      </p:pic>
      <p:sp>
        <p:nvSpPr>
          <p:cNvPr id="13" name="Rectangle 12">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0CC5A6-E435-F259-A36A-25F223D37539}"/>
              </a:ext>
            </a:extLst>
          </p:cNvPr>
          <p:cNvSpPr>
            <a:spLocks noGrp="1"/>
          </p:cNvSpPr>
          <p:nvPr>
            <p:ph type="title"/>
          </p:nvPr>
        </p:nvSpPr>
        <p:spPr>
          <a:xfrm>
            <a:off x="8395868" y="1161288"/>
            <a:ext cx="3438144" cy="1124712"/>
          </a:xfrm>
        </p:spPr>
        <p:txBody>
          <a:bodyPr anchor="b">
            <a:normAutofit/>
          </a:bodyPr>
          <a:lstStyle/>
          <a:p>
            <a:r>
              <a:rPr lang="en-US" sz="2800" dirty="0">
                <a:solidFill>
                  <a:schemeClr val="bg1"/>
                </a:solidFill>
              </a:rPr>
              <a:t>How long has it been used.</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D0E7E74D-EFF9-55C2-D504-6B70E3ACFAB8}"/>
              </a:ext>
            </a:extLst>
          </p:cNvPr>
          <p:cNvSpPr>
            <a:spLocks noGrp="1"/>
          </p:cNvSpPr>
          <p:nvPr>
            <p:ph idx="1"/>
          </p:nvPr>
        </p:nvSpPr>
        <p:spPr>
          <a:xfrm>
            <a:off x="8395868" y="2718054"/>
            <a:ext cx="3438906" cy="3207258"/>
          </a:xfrm>
        </p:spPr>
        <p:txBody>
          <a:bodyPr anchor="t">
            <a:normAutofit/>
          </a:bodyPr>
          <a:lstStyle/>
          <a:p>
            <a:r>
              <a:rPr lang="en-US" sz="1700" dirty="0">
                <a:solidFill>
                  <a:schemeClr val="bg1"/>
                </a:solidFill>
              </a:rPr>
              <a:t>This site has been enjoyed for over 500 years. Showing the true beauty  within </a:t>
            </a:r>
            <a:r>
              <a:rPr lang="en-US" sz="1700" dirty="0" err="1">
                <a:solidFill>
                  <a:schemeClr val="bg1"/>
                </a:solidFill>
              </a:rPr>
              <a:t>welsh</a:t>
            </a:r>
            <a:r>
              <a:rPr lang="en-US" sz="1700" dirty="0">
                <a:solidFill>
                  <a:schemeClr val="bg1"/>
                </a:solidFill>
              </a:rPr>
              <a:t> history. It is particularly famous for its hidden waterfall.</a:t>
            </a:r>
          </a:p>
        </p:txBody>
      </p:sp>
    </p:spTree>
    <p:extLst>
      <p:ext uri="{BB962C8B-B14F-4D97-AF65-F5344CB8AC3E}">
        <p14:creationId xmlns:p14="http://schemas.microsoft.com/office/powerpoint/2010/main" val="2278941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53E08A8-525D-B316-E789-20A28FC9E3BE}"/>
              </a:ext>
            </a:extLst>
          </p:cNvPr>
          <p:cNvPicPr>
            <a:picLocks noChangeAspect="1"/>
          </p:cNvPicPr>
          <p:nvPr/>
        </p:nvPicPr>
        <p:blipFill>
          <a:blip r:embed="rId2">
            <a:extLst>
              <a:ext uri="{28A0092B-C50C-407E-A947-70E740481C1C}">
                <a14:useLocalDpi xmlns:a14="http://schemas.microsoft.com/office/drawing/2010/main" val="0"/>
              </a:ext>
            </a:extLst>
          </a:blip>
          <a:srcRect l="12844" t="3012" r="23352" b="3"/>
          <a:stretch/>
        </p:blipFill>
        <p:spPr>
          <a:xfrm>
            <a:off x="3522468" y="10"/>
            <a:ext cx="8669532" cy="6857990"/>
          </a:xfrm>
          <a:prstGeom prst="rect">
            <a:avLst/>
          </a:prstGeom>
        </p:spPr>
      </p:pic>
      <p:sp>
        <p:nvSpPr>
          <p:cNvPr id="13" name="Rectangle 1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8262F8-2980-6A3F-088D-BB1F32942039}"/>
              </a:ext>
            </a:extLst>
          </p:cNvPr>
          <p:cNvSpPr>
            <a:spLocks noGrp="1"/>
          </p:cNvSpPr>
          <p:nvPr>
            <p:ph type="title"/>
          </p:nvPr>
        </p:nvSpPr>
        <p:spPr>
          <a:xfrm>
            <a:off x="371094" y="1161288"/>
            <a:ext cx="3438144" cy="1124712"/>
          </a:xfrm>
        </p:spPr>
        <p:txBody>
          <a:bodyPr anchor="b">
            <a:normAutofit fontScale="90000"/>
          </a:bodyPr>
          <a:lstStyle/>
          <a:p>
            <a:r>
              <a:rPr lang="en-US" sz="2800" dirty="0">
                <a:solidFill>
                  <a:schemeClr val="bg1"/>
                </a:solidFill>
              </a:rPr>
              <a:t>At present </a:t>
            </a:r>
            <a:r>
              <a:rPr lang="en-US" sz="2800" dirty="0" err="1">
                <a:solidFill>
                  <a:schemeClr val="bg1"/>
                </a:solidFill>
              </a:rPr>
              <a:t>timethis</a:t>
            </a:r>
            <a:r>
              <a:rPr lang="en-US" sz="2800" dirty="0">
                <a:solidFill>
                  <a:schemeClr val="bg1"/>
                </a:solidFill>
              </a:rPr>
              <a:t> woodland is conserved</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59F7CA16-B545-EA4B-ACE7-33E98A7EEA45}"/>
              </a:ext>
            </a:extLst>
          </p:cNvPr>
          <p:cNvSpPr>
            <a:spLocks noGrp="1"/>
          </p:cNvSpPr>
          <p:nvPr>
            <p:ph idx="1"/>
          </p:nvPr>
        </p:nvSpPr>
        <p:spPr>
          <a:xfrm>
            <a:off x="371094" y="2718054"/>
            <a:ext cx="3438906" cy="3207258"/>
          </a:xfrm>
        </p:spPr>
        <p:txBody>
          <a:bodyPr anchor="t">
            <a:normAutofit fontScale="70000" lnSpcReduction="20000"/>
          </a:bodyPr>
          <a:lstStyle/>
          <a:p>
            <a:r>
              <a:rPr lang="en-US" sz="1700" dirty="0">
                <a:solidFill>
                  <a:schemeClr val="bg1"/>
                </a:solidFill>
              </a:rPr>
              <a:t>Today this site is managed by </a:t>
            </a:r>
            <a:r>
              <a:rPr lang="en-US" sz="1700" dirty="0" err="1">
                <a:solidFill>
                  <a:schemeClr val="bg1"/>
                </a:solidFill>
              </a:rPr>
              <a:t>penllergare</a:t>
            </a:r>
            <a:r>
              <a:rPr lang="en-US" sz="1700" dirty="0">
                <a:solidFill>
                  <a:schemeClr val="bg1"/>
                </a:solidFill>
              </a:rPr>
              <a:t> trust who for the last 20 years have conserved and supported the restoration of making this a popular attraction for visitors.</a:t>
            </a:r>
          </a:p>
          <a:p>
            <a:endParaRPr lang="en-US" sz="1700" dirty="0">
              <a:solidFill>
                <a:schemeClr val="bg1"/>
              </a:solidFill>
            </a:endParaRPr>
          </a:p>
          <a:p>
            <a:r>
              <a:rPr lang="en-US" sz="1700" dirty="0">
                <a:solidFill>
                  <a:schemeClr val="bg1"/>
                </a:solidFill>
              </a:rPr>
              <a:t>The trust does not hold any legalities to the land , so have slowly started to awaken this magical place by opening up pathways, uncovering historical features and working with the community within its local area to stop further developments. They carryout surveys and reports on archaeological Aswell as wildlife conditions </a:t>
            </a:r>
          </a:p>
          <a:p>
            <a:r>
              <a:rPr lang="en-US" sz="1700" dirty="0">
                <a:solidFill>
                  <a:schemeClr val="bg1"/>
                </a:solidFill>
              </a:rPr>
              <a:t>They apply for funding.(costs 150,000 each year to maintain).</a:t>
            </a:r>
          </a:p>
          <a:p>
            <a:r>
              <a:rPr lang="en-US" sz="1700" dirty="0">
                <a:solidFill>
                  <a:schemeClr val="bg1"/>
                </a:solidFill>
              </a:rPr>
              <a:t>Allowing school trips to educate youngsters.</a:t>
            </a:r>
          </a:p>
          <a:p>
            <a:r>
              <a:rPr lang="en-US" sz="1700" dirty="0">
                <a:solidFill>
                  <a:schemeClr val="bg1"/>
                </a:solidFill>
              </a:rPr>
              <a:t>Planting trees over 20,00 in 5 yrs.</a:t>
            </a:r>
          </a:p>
          <a:p>
            <a:r>
              <a:rPr lang="en-US" sz="1700" dirty="0">
                <a:solidFill>
                  <a:schemeClr val="bg1"/>
                </a:solidFill>
              </a:rPr>
              <a:t>Volunteer ranger team. </a:t>
            </a:r>
          </a:p>
          <a:p>
            <a:endParaRPr lang="en-US" sz="1700" dirty="0">
              <a:solidFill>
                <a:schemeClr val="bg1"/>
              </a:solidFill>
            </a:endParaRPr>
          </a:p>
          <a:p>
            <a:endParaRPr lang="en-US" sz="1700" dirty="0">
              <a:solidFill>
                <a:schemeClr val="bg1"/>
              </a:solidFill>
            </a:endParaRPr>
          </a:p>
        </p:txBody>
      </p:sp>
    </p:spTree>
    <p:extLst>
      <p:ext uri="{BB962C8B-B14F-4D97-AF65-F5344CB8AC3E}">
        <p14:creationId xmlns:p14="http://schemas.microsoft.com/office/powerpoint/2010/main" val="7105605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4" ma:contentTypeDescription="Create a new document." ma:contentTypeScope="" ma:versionID="0894ef907cc6a5d9cfaa9ea045ce17a8">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db6126480d68e0674b106194f74cbf84"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LengthInSeconds" minOccurs="0"/>
                <xsd:element ref="ns3:SharedWithUsers" minOccurs="0"/>
                <xsd:element ref="ns3:SharedWithDetails" minOccurs="0"/>
                <xsd:element ref="ns2:MediaServiceGenerationTime" minOccurs="0"/>
                <xsd:element ref="ns2:MediaServiceEventHashCode"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3ba11a69-c896-44a8-88eb-a3bb0b099213}"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3BF405-86B6-44CB-A551-4D2A2C440E8C}">
  <ds:schemaRefs>
    <ds:schemaRef ds:uri="http://schemas.microsoft.com/office/2006/metadata/properties"/>
    <ds:schemaRef ds:uri="http://www.w3.org/2000/xmlns/"/>
    <ds:schemaRef ds:uri="4bebffc6-b3af-4121-a6f6-77b124c923cd"/>
    <ds:schemaRef ds:uri="http://schemas.microsoft.com/office/infopath/2007/PartnerControls"/>
    <ds:schemaRef ds:uri="cece20dc-0d29-4254-a319-5ff0cdb992ff"/>
    <ds:schemaRef ds:uri="http://www.w3.org/2001/XMLSchema-instance"/>
  </ds:schemaRefs>
</ds:datastoreItem>
</file>

<file path=customXml/itemProps2.xml><?xml version="1.0" encoding="utf-8"?>
<ds:datastoreItem xmlns:ds="http://schemas.openxmlformats.org/officeDocument/2006/customXml" ds:itemID="{6527671A-64C9-4971-969A-080BAA9B5AE3}">
  <ds:schemaRefs>
    <ds:schemaRef ds:uri="http://schemas.microsoft.com/sharepoint/v3/contenttype/forms"/>
  </ds:schemaRefs>
</ds:datastoreItem>
</file>

<file path=customXml/itemProps3.xml><?xml version="1.0" encoding="utf-8"?>
<ds:datastoreItem xmlns:ds="http://schemas.openxmlformats.org/officeDocument/2006/customXml" ds:itemID="{EA968A85-EA73-4399-99F2-44FDFBCB8C8F}">
  <ds:schemaRefs>
    <ds:schemaRef ds:uri="http://schemas.microsoft.com/office/2006/metadata/contentType"/>
    <ds:schemaRef ds:uri="http://schemas.microsoft.com/office/2006/metadata/properties/metaAttributes"/>
    <ds:schemaRef ds:uri="http://www.w3.org/2000/xmlns/"/>
    <ds:schemaRef ds:uri="http://www.w3.org/2001/XMLSchema"/>
    <ds:schemaRef ds:uri="4bebffc6-b3af-4121-a6f6-77b124c923cd"/>
    <ds:schemaRef ds:uri="cece20dc-0d29-4254-a319-5ff0cdb992ff"/>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28</TotalTime>
  <Words>312</Words>
  <Application>Microsoft Office PowerPoint</Application>
  <PresentationFormat>Widescreen</PresentationFormat>
  <Paragraphs>19</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Calibri</vt:lpstr>
      <vt:lpstr>Office Theme</vt:lpstr>
      <vt:lpstr>Part 2</vt:lpstr>
      <vt:lpstr>What did I discover ?</vt:lpstr>
      <vt:lpstr>PowerPoint Presentation</vt:lpstr>
      <vt:lpstr>What did I find out?</vt:lpstr>
      <vt:lpstr>What did I find out.</vt:lpstr>
      <vt:lpstr>How long has it been used.</vt:lpstr>
      <vt:lpstr>At present timethis woodland is conserved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2</dc:title>
  <dc:creator>jolene harris</dc:creator>
  <cp:lastModifiedBy>jolene harris</cp:lastModifiedBy>
  <cp:revision>4</cp:revision>
  <dcterms:created xsi:type="dcterms:W3CDTF">2024-07-19T15:10:15Z</dcterms:created>
  <dcterms:modified xsi:type="dcterms:W3CDTF">2024-07-19T21:51:57Z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y fmtid="{D5CDD505-2E9C-101B-9397-08002B2CF9AE}" pid="3" name="MediaServiceImageTags">
    <vt:lpwstr/>
  </property>
</Properties>
</file>