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sldIdLst>
    <p:sldId id="258" r:id="rId2"/>
    <p:sldId id="261" r:id="rId3"/>
    <p:sldId id="263" r:id="rId4"/>
    <p:sldId id="262" r:id="rId5"/>
    <p:sldId id="264" r:id="rId6"/>
    <p:sldId id="265" r:id="rId7"/>
    <p:sldId id="266" r:id="rId8"/>
    <p:sldId id="270" r:id="rId9"/>
    <p:sldId id="271" r:id="rId10"/>
    <p:sldId id="267" r:id="rId11"/>
    <p:sldId id="284" r:id="rId12"/>
    <p:sldId id="276" r:id="rId13"/>
    <p:sldId id="273" r:id="rId14"/>
    <p:sldId id="277" r:id="rId15"/>
    <p:sldId id="285" r:id="rId16"/>
    <p:sldId id="286" r:id="rId17"/>
    <p:sldId id="268" r:id="rId18"/>
    <p:sldId id="275" r:id="rId19"/>
    <p:sldId id="274" r:id="rId20"/>
    <p:sldId id="269" r:id="rId21"/>
    <p:sldId id="272" r:id="rId22"/>
    <p:sldId id="281" r:id="rId23"/>
    <p:sldId id="287" r:id="rId24"/>
    <p:sldId id="260" r:id="rId25"/>
    <p:sldId id="283" r:id="rId26"/>
    <p:sldId id="278" r:id="rId27"/>
    <p:sldId id="280" r:id="rId28"/>
    <p:sldId id="282" r:id="rId2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nna Buss" userId="S::menna.buss@uwtsd.ac.uk::ebe92fd9-86ab-4bce-940e-1db872879048" providerId="AD" clId="Web-{07D12381-EFDB-0D5F-D96B-DC8962DD21B7}"/>
    <pc:docChg chg="addSld modSld sldOrd">
      <pc:chgData name="Menna Buss" userId="S::menna.buss@uwtsd.ac.uk::ebe92fd9-86ab-4bce-940e-1db872879048" providerId="AD" clId="Web-{07D12381-EFDB-0D5F-D96B-DC8962DD21B7}" dt="2025-09-25T13:31:13.658" v="53"/>
      <pc:docMkLst>
        <pc:docMk/>
      </pc:docMkLst>
      <pc:sldChg chg="ord">
        <pc:chgData name="Menna Buss" userId="S::menna.buss@uwtsd.ac.uk::ebe92fd9-86ab-4bce-940e-1db872879048" providerId="AD" clId="Web-{07D12381-EFDB-0D5F-D96B-DC8962DD21B7}" dt="2025-09-25T13:29:26.485" v="48"/>
        <pc:sldMkLst>
          <pc:docMk/>
          <pc:sldMk cId="2173256722" sldId="257"/>
        </pc:sldMkLst>
      </pc:sldChg>
      <pc:sldChg chg="modSp">
        <pc:chgData name="Menna Buss" userId="S::menna.buss@uwtsd.ac.uk::ebe92fd9-86ab-4bce-940e-1db872879048" providerId="AD" clId="Web-{07D12381-EFDB-0D5F-D96B-DC8962DD21B7}" dt="2025-09-25T13:30:55.283" v="52" actId="1076"/>
        <pc:sldMkLst>
          <pc:docMk/>
          <pc:sldMk cId="126289709" sldId="261"/>
        </pc:sldMkLst>
        <pc:spChg chg="mod">
          <ac:chgData name="Menna Buss" userId="S::menna.buss@uwtsd.ac.uk::ebe92fd9-86ab-4bce-940e-1db872879048" providerId="AD" clId="Web-{07D12381-EFDB-0D5F-D96B-DC8962DD21B7}" dt="2025-09-25T13:13:10.004" v="12" actId="14100"/>
          <ac:spMkLst>
            <pc:docMk/>
            <pc:sldMk cId="126289709" sldId="261"/>
            <ac:spMk id="2" creationId="{1D8CCDB8-45A6-C1F2-52FC-7F1FE2200440}"/>
          </ac:spMkLst>
        </pc:spChg>
        <pc:spChg chg="mod">
          <ac:chgData name="Menna Buss" userId="S::menna.buss@uwtsd.ac.uk::ebe92fd9-86ab-4bce-940e-1db872879048" providerId="AD" clId="Web-{07D12381-EFDB-0D5F-D96B-DC8962DD21B7}" dt="2025-09-25T13:12:28.535" v="6" actId="20577"/>
          <ac:spMkLst>
            <pc:docMk/>
            <pc:sldMk cId="126289709" sldId="261"/>
            <ac:spMk id="3" creationId="{09921949-AEC6-E2AF-A362-22F1386B9E9D}"/>
          </ac:spMkLst>
        </pc:spChg>
        <pc:spChg chg="mod">
          <ac:chgData name="Menna Buss" userId="S::menna.buss@uwtsd.ac.uk::ebe92fd9-86ab-4bce-940e-1db872879048" providerId="AD" clId="Web-{07D12381-EFDB-0D5F-D96B-DC8962DD21B7}" dt="2025-09-25T13:30:55.283" v="52" actId="1076"/>
          <ac:spMkLst>
            <pc:docMk/>
            <pc:sldMk cId="126289709" sldId="261"/>
            <ac:spMk id="5" creationId="{70BADD20-5C17-144A-0650-AC9B7598F43E}"/>
          </ac:spMkLst>
        </pc:spChg>
        <pc:spChg chg="mod">
          <ac:chgData name="Menna Buss" userId="S::menna.buss@uwtsd.ac.uk::ebe92fd9-86ab-4bce-940e-1db872879048" providerId="AD" clId="Web-{07D12381-EFDB-0D5F-D96B-DC8962DD21B7}" dt="2025-09-25T13:13:53.692" v="17" actId="20577"/>
          <ac:spMkLst>
            <pc:docMk/>
            <pc:sldMk cId="126289709" sldId="261"/>
            <ac:spMk id="10" creationId="{6FB6AB0F-78EE-B0D3-D172-158F9D8FC9CF}"/>
          </ac:spMkLst>
        </pc:spChg>
      </pc:sldChg>
      <pc:sldChg chg="add replId">
        <pc:chgData name="Menna Buss" userId="S::menna.buss@uwtsd.ac.uk::ebe92fd9-86ab-4bce-940e-1db872879048" providerId="AD" clId="Web-{07D12381-EFDB-0D5F-D96B-DC8962DD21B7}" dt="2025-09-25T13:31:13.658" v="53"/>
        <pc:sldMkLst>
          <pc:docMk/>
          <pc:sldMk cId="1332334924" sldId="262"/>
        </pc:sldMkLst>
      </pc:sldChg>
    </pc:docChg>
  </pc:docChgLst>
  <pc:docChgLst>
    <pc:chgData name="Menna Buss" userId="S::menna.buss@uwtsd.ac.uk::ebe92fd9-86ab-4bce-940e-1db872879048" providerId="AD" clId="Web-{116CCB55-E12C-06C2-3942-FA72EF3C8650}"/>
    <pc:docChg chg="addSld delSld modSld addMainMaster delMainMaster">
      <pc:chgData name="Menna Buss" userId="S::menna.buss@uwtsd.ac.uk::ebe92fd9-86ab-4bce-940e-1db872879048" providerId="AD" clId="Web-{116CCB55-E12C-06C2-3942-FA72EF3C8650}" dt="2025-09-25T13:11:47.496" v="142" actId="14100"/>
      <pc:docMkLst>
        <pc:docMk/>
      </pc:docMkLst>
      <pc:sldChg chg="addSp delSp modSp del mod setBg modClrScheme chgLayout">
        <pc:chgData name="Menna Buss" userId="S::menna.buss@uwtsd.ac.uk::ebe92fd9-86ab-4bce-940e-1db872879048" providerId="AD" clId="Web-{116CCB55-E12C-06C2-3942-FA72EF3C8650}" dt="2025-09-25T12:17:18.009" v="27"/>
        <pc:sldMkLst>
          <pc:docMk/>
          <pc:sldMk cId="109857222" sldId="256"/>
        </pc:sldMkLst>
      </pc:sldChg>
      <pc:sldChg chg="addSp delSp modSp new mod setBg">
        <pc:chgData name="Menna Buss" userId="S::menna.buss@uwtsd.ac.uk::ebe92fd9-86ab-4bce-940e-1db872879048" providerId="AD" clId="Web-{116CCB55-E12C-06C2-3942-FA72EF3C8650}" dt="2025-09-25T12:16:31.179" v="25"/>
        <pc:sldMkLst>
          <pc:docMk/>
          <pc:sldMk cId="2173256722" sldId="257"/>
        </pc:sldMkLst>
      </pc:sldChg>
      <pc:sldChg chg="addSp delSp modSp add mod replId setClrOvrMap">
        <pc:chgData name="Menna Buss" userId="S::menna.buss@uwtsd.ac.uk::ebe92fd9-86ab-4bce-940e-1db872879048" providerId="AD" clId="Web-{116CCB55-E12C-06C2-3942-FA72EF3C8650}" dt="2025-09-25T12:39:50.165" v="99" actId="1076"/>
        <pc:sldMkLst>
          <pc:docMk/>
          <pc:sldMk cId="1256607971" sldId="258"/>
        </pc:sldMkLst>
        <pc:spChg chg="mod">
          <ac:chgData name="Menna Buss" userId="S::menna.buss@uwtsd.ac.uk::ebe92fd9-86ab-4bce-940e-1db872879048" providerId="AD" clId="Web-{116CCB55-E12C-06C2-3942-FA72EF3C8650}" dt="2025-09-25T12:31:45.160" v="76" actId="1076"/>
          <ac:spMkLst>
            <pc:docMk/>
            <pc:sldMk cId="1256607971" sldId="258"/>
            <ac:spMk id="2" creationId="{E45BF1F8-0775-D2C2-1A91-55A073AC0F62}"/>
          </ac:spMkLst>
        </pc:spChg>
        <pc:spChg chg="mod">
          <ac:chgData name="Menna Buss" userId="S::menna.buss@uwtsd.ac.uk::ebe92fd9-86ab-4bce-940e-1db872879048" providerId="AD" clId="Web-{116CCB55-E12C-06C2-3942-FA72EF3C8650}" dt="2025-09-25T12:37:32.801" v="94" actId="14100"/>
          <ac:spMkLst>
            <pc:docMk/>
            <pc:sldMk cId="1256607971" sldId="258"/>
            <ac:spMk id="3" creationId="{E40C9B98-8E00-90FC-D19F-3C5E3F06051E}"/>
          </ac:spMkLst>
        </pc:spChg>
        <pc:spChg chg="add mod">
          <ac:chgData name="Menna Buss" userId="S::menna.buss@uwtsd.ac.uk::ebe92fd9-86ab-4bce-940e-1db872879048" providerId="AD" clId="Web-{116CCB55-E12C-06C2-3942-FA72EF3C8650}" dt="2025-09-25T12:39:50.165" v="99" actId="1076"/>
          <ac:spMkLst>
            <pc:docMk/>
            <pc:sldMk cId="1256607971" sldId="258"/>
            <ac:spMk id="10" creationId="{72C603DF-9D29-0430-E991-82A48D15865E}"/>
          </ac:spMkLst>
        </pc:spChg>
        <pc:spChg chg="add">
          <ac:chgData name="Menna Buss" userId="S::menna.buss@uwtsd.ac.uk::ebe92fd9-86ab-4bce-940e-1db872879048" providerId="AD" clId="Web-{116CCB55-E12C-06C2-3942-FA72EF3C8650}" dt="2025-09-25T12:28:46.487" v="58"/>
          <ac:spMkLst>
            <pc:docMk/>
            <pc:sldMk cId="1256607971" sldId="258"/>
            <ac:spMk id="54" creationId="{87B4472A-332B-71E5-8009-33841E7C3F0B}"/>
          </ac:spMkLst>
        </pc:spChg>
        <pc:picChg chg="add mod ord">
          <ac:chgData name="Menna Buss" userId="S::menna.buss@uwtsd.ac.uk::ebe92fd9-86ab-4bce-940e-1db872879048" providerId="AD" clId="Web-{116CCB55-E12C-06C2-3942-FA72EF3C8650}" dt="2025-09-25T12:31:30.270" v="75" actId="1076"/>
          <ac:picMkLst>
            <pc:docMk/>
            <pc:sldMk cId="1256607971" sldId="258"/>
            <ac:picMk id="4" creationId="{C2815A5F-DFFB-AFD5-9155-F7FA5F2C8B39}"/>
          </ac:picMkLst>
        </pc:picChg>
      </pc:sldChg>
      <pc:sldChg chg="addSp delSp modSp new del mod setBg">
        <pc:chgData name="Menna Buss" userId="S::menna.buss@uwtsd.ac.uk::ebe92fd9-86ab-4bce-940e-1db872879048" providerId="AD" clId="Web-{116CCB55-E12C-06C2-3942-FA72EF3C8650}" dt="2025-09-25T12:27:14.470" v="51"/>
        <pc:sldMkLst>
          <pc:docMk/>
          <pc:sldMk cId="1769556929" sldId="259"/>
        </pc:sldMkLst>
      </pc:sldChg>
      <pc:sldChg chg="add replId">
        <pc:chgData name="Menna Buss" userId="S::menna.buss@uwtsd.ac.uk::ebe92fd9-86ab-4bce-940e-1db872879048" providerId="AD" clId="Web-{116CCB55-E12C-06C2-3942-FA72EF3C8650}" dt="2025-09-25T12:26:30.172" v="44"/>
        <pc:sldMkLst>
          <pc:docMk/>
          <pc:sldMk cId="493696862" sldId="260"/>
        </pc:sldMkLst>
      </pc:sldChg>
      <pc:sldChg chg="addSp modSp add replId">
        <pc:chgData name="Menna Buss" userId="S::menna.buss@uwtsd.ac.uk::ebe92fd9-86ab-4bce-940e-1db872879048" providerId="AD" clId="Web-{116CCB55-E12C-06C2-3942-FA72EF3C8650}" dt="2025-09-25T13:11:47.496" v="142" actId="14100"/>
        <pc:sldMkLst>
          <pc:docMk/>
          <pc:sldMk cId="126289709" sldId="261"/>
        </pc:sldMkLst>
        <pc:spChg chg="mod">
          <ac:chgData name="Menna Buss" userId="S::menna.buss@uwtsd.ac.uk::ebe92fd9-86ab-4bce-940e-1db872879048" providerId="AD" clId="Web-{116CCB55-E12C-06C2-3942-FA72EF3C8650}" dt="2025-09-25T13:05:18.317" v="113" actId="20577"/>
          <ac:spMkLst>
            <pc:docMk/>
            <pc:sldMk cId="126289709" sldId="261"/>
            <ac:spMk id="2" creationId="{1D8CCDB8-45A6-C1F2-52FC-7F1FE2200440}"/>
          </ac:spMkLst>
        </pc:spChg>
        <pc:spChg chg="mod">
          <ac:chgData name="Menna Buss" userId="S::menna.buss@uwtsd.ac.uk::ebe92fd9-86ab-4bce-940e-1db872879048" providerId="AD" clId="Web-{116CCB55-E12C-06C2-3942-FA72EF3C8650}" dt="2025-09-25T13:11:18.543" v="139" actId="20577"/>
          <ac:spMkLst>
            <pc:docMk/>
            <pc:sldMk cId="126289709" sldId="261"/>
            <ac:spMk id="3" creationId="{09921949-AEC6-E2AF-A362-22F1386B9E9D}"/>
          </ac:spMkLst>
        </pc:spChg>
        <pc:spChg chg="add mod">
          <ac:chgData name="Menna Buss" userId="S::menna.buss@uwtsd.ac.uk::ebe92fd9-86ab-4bce-940e-1db872879048" providerId="AD" clId="Web-{116CCB55-E12C-06C2-3942-FA72EF3C8650}" dt="2025-09-25T13:11:47.496" v="142" actId="14100"/>
          <ac:spMkLst>
            <pc:docMk/>
            <pc:sldMk cId="126289709" sldId="261"/>
            <ac:spMk id="5" creationId="{70BADD20-5C17-144A-0650-AC9B7598F43E}"/>
          </ac:spMkLst>
        </pc:spChg>
        <pc:spChg chg="mod">
          <ac:chgData name="Menna Buss" userId="S::menna.buss@uwtsd.ac.uk::ebe92fd9-86ab-4bce-940e-1db872879048" providerId="AD" clId="Web-{116CCB55-E12C-06C2-3942-FA72EF3C8650}" dt="2025-09-25T13:04:06.909" v="106" actId="1076"/>
          <ac:spMkLst>
            <pc:docMk/>
            <pc:sldMk cId="126289709" sldId="261"/>
            <ac:spMk id="10" creationId="{6FB6AB0F-78EE-B0D3-D172-158F9D8FC9CF}"/>
          </ac:spMkLst>
        </pc:spChg>
      </pc:sldChg>
      <pc:sldMasterChg chg="add del addSldLayout delSldLayout">
        <pc:chgData name="Menna Buss" userId="S::menna.buss@uwtsd.ac.uk::ebe92fd9-86ab-4bce-940e-1db872879048" providerId="AD" clId="Web-{116CCB55-E12C-06C2-3942-FA72EF3C8650}" dt="2025-09-25T12:05:58.274" v="10"/>
        <pc:sldMasterMkLst>
          <pc:docMk/>
          <pc:sldMasterMk cId="2460954070" sldId="2147483660"/>
        </pc:sldMasterMkLst>
        <pc:sldLayoutChg chg="add del">
          <pc:chgData name="Menna Buss" userId="S::menna.buss@uwtsd.ac.uk::ebe92fd9-86ab-4bce-940e-1db872879048" providerId="AD" clId="Web-{116CCB55-E12C-06C2-3942-FA72EF3C8650}" dt="2025-09-25T12:05:58.274" v="10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5:58.274" v="10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5:58.274" v="10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5:58.274" v="10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5:58.274" v="10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5:58.274" v="10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5:58.274" v="10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5:58.274" v="10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5:58.274" v="10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5:58.274" v="10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5:58.274" v="1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Menna Buss" userId="S::menna.buss@uwtsd.ac.uk::ebe92fd9-86ab-4bce-940e-1db872879048" providerId="AD" clId="Web-{116CCB55-E12C-06C2-3942-FA72EF3C8650}" dt="2025-09-25T12:05:58.055" v="9"/>
        <pc:sldMasterMkLst>
          <pc:docMk/>
          <pc:sldMasterMk cId="3234742408" sldId="2147483698"/>
        </pc:sldMasterMkLst>
        <pc:sldLayoutChg chg="add del">
          <pc:chgData name="Menna Buss" userId="S::menna.buss@uwtsd.ac.uk::ebe92fd9-86ab-4bce-940e-1db872879048" providerId="AD" clId="Web-{116CCB55-E12C-06C2-3942-FA72EF3C8650}" dt="2025-09-25T12:05:58.055" v="9"/>
          <pc:sldLayoutMkLst>
            <pc:docMk/>
            <pc:sldMasterMk cId="3234742408" sldId="2147483698"/>
            <pc:sldLayoutMk cId="1345899771" sldId="2147483687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5:58.055" v="9"/>
          <pc:sldLayoutMkLst>
            <pc:docMk/>
            <pc:sldMasterMk cId="3234742408" sldId="2147483698"/>
            <pc:sldLayoutMk cId="1093484095" sldId="2147483688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5:58.055" v="9"/>
          <pc:sldLayoutMkLst>
            <pc:docMk/>
            <pc:sldMasterMk cId="3234742408" sldId="2147483698"/>
            <pc:sldLayoutMk cId="20443547" sldId="2147483689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5:58.055" v="9"/>
          <pc:sldLayoutMkLst>
            <pc:docMk/>
            <pc:sldMasterMk cId="3234742408" sldId="2147483698"/>
            <pc:sldLayoutMk cId="3346545339" sldId="2147483690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5:58.055" v="9"/>
          <pc:sldLayoutMkLst>
            <pc:docMk/>
            <pc:sldMasterMk cId="3234742408" sldId="2147483698"/>
            <pc:sldLayoutMk cId="1613304600" sldId="2147483691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5:58.055" v="9"/>
          <pc:sldLayoutMkLst>
            <pc:docMk/>
            <pc:sldMasterMk cId="3234742408" sldId="2147483698"/>
            <pc:sldLayoutMk cId="2788551207" sldId="2147483692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5:58.055" v="9"/>
          <pc:sldLayoutMkLst>
            <pc:docMk/>
            <pc:sldMasterMk cId="3234742408" sldId="2147483698"/>
            <pc:sldLayoutMk cId="3620236108" sldId="2147483693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5:58.055" v="9"/>
          <pc:sldLayoutMkLst>
            <pc:docMk/>
            <pc:sldMasterMk cId="3234742408" sldId="2147483698"/>
            <pc:sldLayoutMk cId="1190892560" sldId="2147483694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5:58.055" v="9"/>
          <pc:sldLayoutMkLst>
            <pc:docMk/>
            <pc:sldMasterMk cId="3234742408" sldId="2147483698"/>
            <pc:sldLayoutMk cId="219470202" sldId="2147483695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5:58.055" v="9"/>
          <pc:sldLayoutMkLst>
            <pc:docMk/>
            <pc:sldMasterMk cId="3234742408" sldId="2147483698"/>
            <pc:sldLayoutMk cId="3791508427" sldId="2147483696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5:58.055" v="9"/>
          <pc:sldLayoutMkLst>
            <pc:docMk/>
            <pc:sldMasterMk cId="3234742408" sldId="2147483698"/>
            <pc:sldLayoutMk cId="1692089618" sldId="2147483697"/>
          </pc:sldLayoutMkLst>
        </pc:sldLayoutChg>
      </pc:sldMasterChg>
      <pc:sldMasterChg chg="add del addSldLayout delSldLayout">
        <pc:chgData name="Menna Buss" userId="S::menna.buss@uwtsd.ac.uk::ebe92fd9-86ab-4bce-940e-1db872879048" providerId="AD" clId="Web-{116CCB55-E12C-06C2-3942-FA72EF3C8650}" dt="2025-09-25T12:06:39.667" v="15"/>
        <pc:sldMasterMkLst>
          <pc:docMk/>
          <pc:sldMasterMk cId="1197663825" sldId="2147483763"/>
        </pc:sldMasterMkLst>
        <pc:sldLayoutChg chg="add del">
          <pc:chgData name="Menna Buss" userId="S::menna.buss@uwtsd.ac.uk::ebe92fd9-86ab-4bce-940e-1db872879048" providerId="AD" clId="Web-{116CCB55-E12C-06C2-3942-FA72EF3C8650}" dt="2025-09-25T12:06:39.667" v="15"/>
          <pc:sldLayoutMkLst>
            <pc:docMk/>
            <pc:sldMasterMk cId="1197663825" sldId="2147483763"/>
            <pc:sldLayoutMk cId="2844718964" sldId="2147483752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6:39.667" v="15"/>
          <pc:sldLayoutMkLst>
            <pc:docMk/>
            <pc:sldMasterMk cId="1197663825" sldId="2147483763"/>
            <pc:sldLayoutMk cId="4031309604" sldId="2147483753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6:39.667" v="15"/>
          <pc:sldLayoutMkLst>
            <pc:docMk/>
            <pc:sldMasterMk cId="1197663825" sldId="2147483763"/>
            <pc:sldLayoutMk cId="2386726706" sldId="2147483754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6:39.667" v="15"/>
          <pc:sldLayoutMkLst>
            <pc:docMk/>
            <pc:sldMasterMk cId="1197663825" sldId="2147483763"/>
            <pc:sldLayoutMk cId="1346358848" sldId="2147483755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6:39.667" v="15"/>
          <pc:sldLayoutMkLst>
            <pc:docMk/>
            <pc:sldMasterMk cId="1197663825" sldId="2147483763"/>
            <pc:sldLayoutMk cId="903337149" sldId="2147483756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6:39.667" v="15"/>
          <pc:sldLayoutMkLst>
            <pc:docMk/>
            <pc:sldMasterMk cId="1197663825" sldId="2147483763"/>
            <pc:sldLayoutMk cId="2338958552" sldId="2147483757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6:39.667" v="15"/>
          <pc:sldLayoutMkLst>
            <pc:docMk/>
            <pc:sldMasterMk cId="1197663825" sldId="2147483763"/>
            <pc:sldLayoutMk cId="321089073" sldId="2147483758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6:39.667" v="15"/>
          <pc:sldLayoutMkLst>
            <pc:docMk/>
            <pc:sldMasterMk cId="1197663825" sldId="2147483763"/>
            <pc:sldLayoutMk cId="3622501758" sldId="2147483759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6:39.667" v="15"/>
          <pc:sldLayoutMkLst>
            <pc:docMk/>
            <pc:sldMasterMk cId="1197663825" sldId="2147483763"/>
            <pc:sldLayoutMk cId="2655209587" sldId="2147483760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6:39.667" v="15"/>
          <pc:sldLayoutMkLst>
            <pc:docMk/>
            <pc:sldMasterMk cId="1197663825" sldId="2147483763"/>
            <pc:sldLayoutMk cId="3434749539" sldId="2147483761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6:39.667" v="15"/>
          <pc:sldLayoutMkLst>
            <pc:docMk/>
            <pc:sldMasterMk cId="1197663825" sldId="2147483763"/>
            <pc:sldLayoutMk cId="2250842803" sldId="2147483762"/>
          </pc:sldLayoutMkLst>
        </pc:sldLayoutChg>
      </pc:sldMasterChg>
      <pc:sldMasterChg chg="add addSldLayout">
        <pc:chgData name="Menna Buss" userId="S::menna.buss@uwtsd.ac.uk::ebe92fd9-86ab-4bce-940e-1db872879048" providerId="AD" clId="Web-{116CCB55-E12C-06C2-3942-FA72EF3C8650}" dt="2025-09-25T12:06:39.667" v="15"/>
        <pc:sldMasterMkLst>
          <pc:docMk/>
          <pc:sldMasterMk cId="3074657221" sldId="2147483764"/>
        </pc:sldMasterMkLst>
        <pc:sldLayoutChg chg="add">
          <pc:chgData name="Menna Buss" userId="S::menna.buss@uwtsd.ac.uk::ebe92fd9-86ab-4bce-940e-1db872879048" providerId="AD" clId="Web-{116CCB55-E12C-06C2-3942-FA72EF3C8650}" dt="2025-09-25T12:06:39.667" v="15"/>
          <pc:sldLayoutMkLst>
            <pc:docMk/>
            <pc:sldMasterMk cId="3074657221" sldId="2147483764"/>
            <pc:sldLayoutMk cId="2559434722" sldId="2147483765"/>
          </pc:sldLayoutMkLst>
        </pc:sldLayoutChg>
        <pc:sldLayoutChg chg="add">
          <pc:chgData name="Menna Buss" userId="S::menna.buss@uwtsd.ac.uk::ebe92fd9-86ab-4bce-940e-1db872879048" providerId="AD" clId="Web-{116CCB55-E12C-06C2-3942-FA72EF3C8650}" dt="2025-09-25T12:06:39.667" v="15"/>
          <pc:sldLayoutMkLst>
            <pc:docMk/>
            <pc:sldMasterMk cId="3074657221" sldId="2147483764"/>
            <pc:sldLayoutMk cId="2365769599" sldId="2147483766"/>
          </pc:sldLayoutMkLst>
        </pc:sldLayoutChg>
        <pc:sldLayoutChg chg="add">
          <pc:chgData name="Menna Buss" userId="S::menna.buss@uwtsd.ac.uk::ebe92fd9-86ab-4bce-940e-1db872879048" providerId="AD" clId="Web-{116CCB55-E12C-06C2-3942-FA72EF3C8650}" dt="2025-09-25T12:06:39.667" v="15"/>
          <pc:sldLayoutMkLst>
            <pc:docMk/>
            <pc:sldMasterMk cId="3074657221" sldId="2147483764"/>
            <pc:sldLayoutMk cId="2657992184" sldId="2147483767"/>
          </pc:sldLayoutMkLst>
        </pc:sldLayoutChg>
        <pc:sldLayoutChg chg="add">
          <pc:chgData name="Menna Buss" userId="S::menna.buss@uwtsd.ac.uk::ebe92fd9-86ab-4bce-940e-1db872879048" providerId="AD" clId="Web-{116CCB55-E12C-06C2-3942-FA72EF3C8650}" dt="2025-09-25T12:06:39.667" v="15"/>
          <pc:sldLayoutMkLst>
            <pc:docMk/>
            <pc:sldMasterMk cId="3074657221" sldId="2147483764"/>
            <pc:sldLayoutMk cId="1554273215" sldId="2147483768"/>
          </pc:sldLayoutMkLst>
        </pc:sldLayoutChg>
        <pc:sldLayoutChg chg="add">
          <pc:chgData name="Menna Buss" userId="S::menna.buss@uwtsd.ac.uk::ebe92fd9-86ab-4bce-940e-1db872879048" providerId="AD" clId="Web-{116CCB55-E12C-06C2-3942-FA72EF3C8650}" dt="2025-09-25T12:06:39.667" v="15"/>
          <pc:sldLayoutMkLst>
            <pc:docMk/>
            <pc:sldMasterMk cId="3074657221" sldId="2147483764"/>
            <pc:sldLayoutMk cId="3586576451" sldId="2147483769"/>
          </pc:sldLayoutMkLst>
        </pc:sldLayoutChg>
        <pc:sldLayoutChg chg="add">
          <pc:chgData name="Menna Buss" userId="S::menna.buss@uwtsd.ac.uk::ebe92fd9-86ab-4bce-940e-1db872879048" providerId="AD" clId="Web-{116CCB55-E12C-06C2-3942-FA72EF3C8650}" dt="2025-09-25T12:06:39.667" v="15"/>
          <pc:sldLayoutMkLst>
            <pc:docMk/>
            <pc:sldMasterMk cId="3074657221" sldId="2147483764"/>
            <pc:sldLayoutMk cId="1134374654" sldId="2147483770"/>
          </pc:sldLayoutMkLst>
        </pc:sldLayoutChg>
        <pc:sldLayoutChg chg="add">
          <pc:chgData name="Menna Buss" userId="S::menna.buss@uwtsd.ac.uk::ebe92fd9-86ab-4bce-940e-1db872879048" providerId="AD" clId="Web-{116CCB55-E12C-06C2-3942-FA72EF3C8650}" dt="2025-09-25T12:06:39.667" v="15"/>
          <pc:sldLayoutMkLst>
            <pc:docMk/>
            <pc:sldMasterMk cId="3074657221" sldId="2147483764"/>
            <pc:sldLayoutMk cId="3217911093" sldId="2147483771"/>
          </pc:sldLayoutMkLst>
        </pc:sldLayoutChg>
        <pc:sldLayoutChg chg="add">
          <pc:chgData name="Menna Buss" userId="S::menna.buss@uwtsd.ac.uk::ebe92fd9-86ab-4bce-940e-1db872879048" providerId="AD" clId="Web-{116CCB55-E12C-06C2-3942-FA72EF3C8650}" dt="2025-09-25T12:06:39.667" v="15"/>
          <pc:sldLayoutMkLst>
            <pc:docMk/>
            <pc:sldMasterMk cId="3074657221" sldId="2147483764"/>
            <pc:sldLayoutMk cId="2405794286" sldId="2147483772"/>
          </pc:sldLayoutMkLst>
        </pc:sldLayoutChg>
        <pc:sldLayoutChg chg="add">
          <pc:chgData name="Menna Buss" userId="S::menna.buss@uwtsd.ac.uk::ebe92fd9-86ab-4bce-940e-1db872879048" providerId="AD" clId="Web-{116CCB55-E12C-06C2-3942-FA72EF3C8650}" dt="2025-09-25T12:06:39.667" v="15"/>
          <pc:sldLayoutMkLst>
            <pc:docMk/>
            <pc:sldMasterMk cId="3074657221" sldId="2147483764"/>
            <pc:sldLayoutMk cId="1350474818" sldId="2147483773"/>
          </pc:sldLayoutMkLst>
        </pc:sldLayoutChg>
        <pc:sldLayoutChg chg="add">
          <pc:chgData name="Menna Buss" userId="S::menna.buss@uwtsd.ac.uk::ebe92fd9-86ab-4bce-940e-1db872879048" providerId="AD" clId="Web-{116CCB55-E12C-06C2-3942-FA72EF3C8650}" dt="2025-09-25T12:06:39.667" v="15"/>
          <pc:sldLayoutMkLst>
            <pc:docMk/>
            <pc:sldMasterMk cId="3074657221" sldId="2147483764"/>
            <pc:sldLayoutMk cId="2197547361" sldId="2147483774"/>
          </pc:sldLayoutMkLst>
        </pc:sldLayoutChg>
        <pc:sldLayoutChg chg="add">
          <pc:chgData name="Menna Buss" userId="S::menna.buss@uwtsd.ac.uk::ebe92fd9-86ab-4bce-940e-1db872879048" providerId="AD" clId="Web-{116CCB55-E12C-06C2-3942-FA72EF3C8650}" dt="2025-09-25T12:06:39.667" v="15"/>
          <pc:sldLayoutMkLst>
            <pc:docMk/>
            <pc:sldMasterMk cId="3074657221" sldId="2147483764"/>
            <pc:sldLayoutMk cId="2631885143" sldId="2147483775"/>
          </pc:sldLayoutMkLst>
        </pc:sldLayoutChg>
      </pc:sldMasterChg>
      <pc:sldMasterChg chg="add del addSldLayout delSldLayout">
        <pc:chgData name="Menna Buss" userId="S::menna.buss@uwtsd.ac.uk::ebe92fd9-86ab-4bce-940e-1db872879048" providerId="AD" clId="Web-{116CCB55-E12C-06C2-3942-FA72EF3C8650}" dt="2025-09-25T12:06:39.604" v="14"/>
        <pc:sldMasterMkLst>
          <pc:docMk/>
          <pc:sldMasterMk cId="1825003000" sldId="2147483839"/>
        </pc:sldMasterMkLst>
        <pc:sldLayoutChg chg="add del">
          <pc:chgData name="Menna Buss" userId="S::menna.buss@uwtsd.ac.uk::ebe92fd9-86ab-4bce-940e-1db872879048" providerId="AD" clId="Web-{116CCB55-E12C-06C2-3942-FA72EF3C8650}" dt="2025-09-25T12:06:39.604" v="14"/>
          <pc:sldLayoutMkLst>
            <pc:docMk/>
            <pc:sldMasterMk cId="1825003000" sldId="2147483839"/>
            <pc:sldLayoutMk cId="2901835767" sldId="2147483828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6:39.604" v="14"/>
          <pc:sldLayoutMkLst>
            <pc:docMk/>
            <pc:sldMasterMk cId="1825003000" sldId="2147483839"/>
            <pc:sldLayoutMk cId="1725274946" sldId="2147483829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6:39.604" v="14"/>
          <pc:sldLayoutMkLst>
            <pc:docMk/>
            <pc:sldMasterMk cId="1825003000" sldId="2147483839"/>
            <pc:sldLayoutMk cId="728801363" sldId="2147483830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6:39.604" v="14"/>
          <pc:sldLayoutMkLst>
            <pc:docMk/>
            <pc:sldMasterMk cId="1825003000" sldId="2147483839"/>
            <pc:sldLayoutMk cId="3543942848" sldId="2147483831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6:39.604" v="14"/>
          <pc:sldLayoutMkLst>
            <pc:docMk/>
            <pc:sldMasterMk cId="1825003000" sldId="2147483839"/>
            <pc:sldLayoutMk cId="1416025891" sldId="2147483832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6:39.604" v="14"/>
          <pc:sldLayoutMkLst>
            <pc:docMk/>
            <pc:sldMasterMk cId="1825003000" sldId="2147483839"/>
            <pc:sldLayoutMk cId="3503938544" sldId="2147483833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6:39.604" v="14"/>
          <pc:sldLayoutMkLst>
            <pc:docMk/>
            <pc:sldMasterMk cId="1825003000" sldId="2147483839"/>
            <pc:sldLayoutMk cId="29399495" sldId="2147483834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6:39.604" v="14"/>
          <pc:sldLayoutMkLst>
            <pc:docMk/>
            <pc:sldMasterMk cId="1825003000" sldId="2147483839"/>
            <pc:sldLayoutMk cId="3297687300" sldId="2147483835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6:39.604" v="14"/>
          <pc:sldLayoutMkLst>
            <pc:docMk/>
            <pc:sldMasterMk cId="1825003000" sldId="2147483839"/>
            <pc:sldLayoutMk cId="485131046" sldId="2147483836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6:39.604" v="14"/>
          <pc:sldLayoutMkLst>
            <pc:docMk/>
            <pc:sldMasterMk cId="1825003000" sldId="2147483839"/>
            <pc:sldLayoutMk cId="3121792960" sldId="2147483837"/>
          </pc:sldLayoutMkLst>
        </pc:sldLayoutChg>
        <pc:sldLayoutChg chg="add del">
          <pc:chgData name="Menna Buss" userId="S::menna.buss@uwtsd.ac.uk::ebe92fd9-86ab-4bce-940e-1db872879048" providerId="AD" clId="Web-{116CCB55-E12C-06C2-3942-FA72EF3C8650}" dt="2025-09-25T12:06:39.604" v="14"/>
          <pc:sldLayoutMkLst>
            <pc:docMk/>
            <pc:sldMasterMk cId="1825003000" sldId="2147483839"/>
            <pc:sldLayoutMk cId="2317089902" sldId="2147483838"/>
          </pc:sldLayoutMkLst>
        </pc:sldLayoutChg>
      </pc:sldMasterChg>
    </pc:docChg>
  </pc:docChgLst>
  <pc:docChgLst>
    <pc:chgData name="Menna Buss" userId="ebe92fd9-86ab-4bce-940e-1db872879048" providerId="ADAL" clId="{0F761C5C-2944-4C17-AE01-C9E3CDB42943}"/>
    <pc:docChg chg="undo redo custSel addSld delSld modSld sldOrd modMainMaster">
      <pc:chgData name="Menna Buss" userId="ebe92fd9-86ab-4bce-940e-1db872879048" providerId="ADAL" clId="{0F761C5C-2944-4C17-AE01-C9E3CDB42943}" dt="2025-10-13T20:53:55.599" v="11087" actId="14100"/>
      <pc:docMkLst>
        <pc:docMk/>
      </pc:docMkLst>
      <pc:sldChg chg="del mod setBg">
        <pc:chgData name="Menna Buss" userId="ebe92fd9-86ab-4bce-940e-1db872879048" providerId="ADAL" clId="{0F761C5C-2944-4C17-AE01-C9E3CDB42943}" dt="2025-09-28T13:04:36.867" v="58" actId="2696"/>
        <pc:sldMkLst>
          <pc:docMk/>
          <pc:sldMk cId="2173256722" sldId="257"/>
        </pc:sldMkLst>
      </pc:sldChg>
      <pc:sldChg chg="addSp modSp mod setBg">
        <pc:chgData name="Menna Buss" userId="ebe92fd9-86ab-4bce-940e-1db872879048" providerId="ADAL" clId="{0F761C5C-2944-4C17-AE01-C9E3CDB42943}" dt="2025-10-13T20:53:55.599" v="11087" actId="14100"/>
        <pc:sldMkLst>
          <pc:docMk/>
          <pc:sldMk cId="1256607971" sldId="258"/>
        </pc:sldMkLst>
        <pc:spChg chg="mod ord">
          <ac:chgData name="Menna Buss" userId="ebe92fd9-86ab-4bce-940e-1db872879048" providerId="ADAL" clId="{0F761C5C-2944-4C17-AE01-C9E3CDB42943}" dt="2025-09-28T12:54:19.779" v="42" actId="1076"/>
          <ac:spMkLst>
            <pc:docMk/>
            <pc:sldMk cId="1256607971" sldId="258"/>
            <ac:spMk id="2" creationId="{E45BF1F8-0775-D2C2-1A91-55A073AC0F62}"/>
          </ac:spMkLst>
        </pc:spChg>
        <pc:spChg chg="mod">
          <ac:chgData name="Menna Buss" userId="ebe92fd9-86ab-4bce-940e-1db872879048" providerId="ADAL" clId="{0F761C5C-2944-4C17-AE01-C9E3CDB42943}" dt="2025-10-13T20:53:55.599" v="11087" actId="14100"/>
          <ac:spMkLst>
            <pc:docMk/>
            <pc:sldMk cId="1256607971" sldId="258"/>
            <ac:spMk id="3" creationId="{E40C9B98-8E00-90FC-D19F-3C5E3F06051E}"/>
          </ac:spMkLst>
        </pc:spChg>
        <pc:spChg chg="mod">
          <ac:chgData name="Menna Buss" userId="ebe92fd9-86ab-4bce-940e-1db872879048" providerId="ADAL" clId="{0F761C5C-2944-4C17-AE01-C9E3CDB42943}" dt="2025-09-28T18:41:49.062" v="3661" actId="20577"/>
          <ac:spMkLst>
            <pc:docMk/>
            <pc:sldMk cId="1256607971" sldId="258"/>
            <ac:spMk id="10" creationId="{72C603DF-9D29-0430-E991-82A48D15865E}"/>
          </ac:spMkLst>
        </pc:spChg>
        <pc:picChg chg="mod">
          <ac:chgData name="Menna Buss" userId="ebe92fd9-86ab-4bce-940e-1db872879048" providerId="ADAL" clId="{0F761C5C-2944-4C17-AE01-C9E3CDB42943}" dt="2025-09-28T12:54:14.287" v="41" actId="1076"/>
          <ac:picMkLst>
            <pc:docMk/>
            <pc:sldMk cId="1256607971" sldId="258"/>
            <ac:picMk id="4" creationId="{C2815A5F-DFFB-AFD5-9155-F7FA5F2C8B39}"/>
          </ac:picMkLst>
        </pc:picChg>
        <pc:picChg chg="add mod ord modCrop">
          <ac:chgData name="Menna Buss" userId="ebe92fd9-86ab-4bce-940e-1db872879048" providerId="ADAL" clId="{0F761C5C-2944-4C17-AE01-C9E3CDB42943}" dt="2025-09-28T12:54:08.383" v="40" actId="14100"/>
          <ac:picMkLst>
            <pc:docMk/>
            <pc:sldMk cId="1256607971" sldId="258"/>
            <ac:picMk id="5" creationId="{540ABDBF-E490-8AEB-1794-652AACCFC583}"/>
          </ac:picMkLst>
        </pc:picChg>
      </pc:sldChg>
      <pc:sldChg chg="addSp delSp modSp mod setBg">
        <pc:chgData name="Menna Buss" userId="ebe92fd9-86ab-4bce-940e-1db872879048" providerId="ADAL" clId="{0F761C5C-2944-4C17-AE01-C9E3CDB42943}" dt="2025-09-29T13:14:33.765" v="10865" actId="20577"/>
        <pc:sldMkLst>
          <pc:docMk/>
          <pc:sldMk cId="493696862" sldId="260"/>
        </pc:sldMkLst>
        <pc:spChg chg="add mod">
          <ac:chgData name="Menna Buss" userId="ebe92fd9-86ab-4bce-940e-1db872879048" providerId="ADAL" clId="{0F761C5C-2944-4C17-AE01-C9E3CDB42943}" dt="2025-09-28T22:45:35.436" v="9325" actId="1076"/>
          <ac:spMkLst>
            <pc:docMk/>
            <pc:sldMk cId="493696862" sldId="260"/>
            <ac:spMk id="3" creationId="{1942615F-2EF6-6C36-9D62-1F4DD1EAEE24}"/>
          </ac:spMkLst>
        </pc:spChg>
        <pc:spChg chg="add mod">
          <ac:chgData name="Menna Buss" userId="ebe92fd9-86ab-4bce-940e-1db872879048" providerId="ADAL" clId="{0F761C5C-2944-4C17-AE01-C9E3CDB42943}" dt="2025-09-29T13:14:33.765" v="10865" actId="20577"/>
          <ac:spMkLst>
            <pc:docMk/>
            <pc:sldMk cId="493696862" sldId="260"/>
            <ac:spMk id="10" creationId="{F0676073-F8D8-ABC6-4290-A26A23DF36AC}"/>
          </ac:spMkLst>
        </pc:spChg>
      </pc:sldChg>
      <pc:sldChg chg="addSp delSp modSp mod setBg">
        <pc:chgData name="Menna Buss" userId="ebe92fd9-86ab-4bce-940e-1db872879048" providerId="ADAL" clId="{0F761C5C-2944-4C17-AE01-C9E3CDB42943}" dt="2025-09-29T12:45:40.764" v="10389" actId="20577"/>
        <pc:sldMkLst>
          <pc:docMk/>
          <pc:sldMk cId="126289709" sldId="261"/>
        </pc:sldMkLst>
        <pc:spChg chg="mod">
          <ac:chgData name="Menna Buss" userId="ebe92fd9-86ab-4bce-940e-1db872879048" providerId="ADAL" clId="{0F761C5C-2944-4C17-AE01-C9E3CDB42943}" dt="2025-09-28T22:20:28.336" v="8406" actId="1076"/>
          <ac:spMkLst>
            <pc:docMk/>
            <pc:sldMk cId="126289709" sldId="261"/>
            <ac:spMk id="2" creationId="{1D8CCDB8-45A6-C1F2-52FC-7F1FE2200440}"/>
          </ac:spMkLst>
        </pc:spChg>
        <pc:spChg chg="mod">
          <ac:chgData name="Menna Buss" userId="ebe92fd9-86ab-4bce-940e-1db872879048" providerId="ADAL" clId="{0F761C5C-2944-4C17-AE01-C9E3CDB42943}" dt="2025-09-29T12:45:40.764" v="10389" actId="20577"/>
          <ac:spMkLst>
            <pc:docMk/>
            <pc:sldMk cId="126289709" sldId="261"/>
            <ac:spMk id="5" creationId="{70BADD20-5C17-144A-0650-AC9B7598F43E}"/>
          </ac:spMkLst>
        </pc:spChg>
        <pc:spChg chg="mod">
          <ac:chgData name="Menna Buss" userId="ebe92fd9-86ab-4bce-940e-1db872879048" providerId="ADAL" clId="{0F761C5C-2944-4C17-AE01-C9E3CDB42943}" dt="2025-09-28T13:31:26.620" v="391" actId="1076"/>
          <ac:spMkLst>
            <pc:docMk/>
            <pc:sldMk cId="126289709" sldId="261"/>
            <ac:spMk id="10" creationId="{6FB6AB0F-78EE-B0D3-D172-158F9D8FC9CF}"/>
          </ac:spMkLst>
        </pc:spChg>
      </pc:sldChg>
      <pc:sldChg chg="addSp delSp modSp mod setBg">
        <pc:chgData name="Menna Buss" userId="ebe92fd9-86ab-4bce-940e-1db872879048" providerId="ADAL" clId="{0F761C5C-2944-4C17-AE01-C9E3CDB42943}" dt="2025-09-29T11:08:43.897" v="9588" actId="20577"/>
        <pc:sldMkLst>
          <pc:docMk/>
          <pc:sldMk cId="1332334924" sldId="262"/>
        </pc:sldMkLst>
        <pc:spChg chg="mod">
          <ac:chgData name="Menna Buss" userId="ebe92fd9-86ab-4bce-940e-1db872879048" providerId="ADAL" clId="{0F761C5C-2944-4C17-AE01-C9E3CDB42943}" dt="2025-09-29T11:08:43.897" v="9588" actId="20577"/>
          <ac:spMkLst>
            <pc:docMk/>
            <pc:sldMk cId="1332334924" sldId="262"/>
            <ac:spMk id="5" creationId="{E8AD1599-AD96-2D17-1C6A-50BB1EAFE16F}"/>
          </ac:spMkLst>
        </pc:spChg>
        <pc:spChg chg="mod">
          <ac:chgData name="Menna Buss" userId="ebe92fd9-86ab-4bce-940e-1db872879048" providerId="ADAL" clId="{0F761C5C-2944-4C17-AE01-C9E3CDB42943}" dt="2025-09-28T13:30:23.011" v="384" actId="14100"/>
          <ac:spMkLst>
            <pc:docMk/>
            <pc:sldMk cId="1332334924" sldId="262"/>
            <ac:spMk id="10" creationId="{B456E037-033D-A8FF-6D16-847C8743E46F}"/>
          </ac:spMkLst>
        </pc:spChg>
      </pc:sldChg>
      <pc:sldChg chg="modSp add ord">
        <pc:chgData name="Menna Buss" userId="ebe92fd9-86ab-4bce-940e-1db872879048" providerId="ADAL" clId="{0F761C5C-2944-4C17-AE01-C9E3CDB42943}" dt="2025-09-29T12:39:03.525" v="10342" actId="14100"/>
        <pc:sldMkLst>
          <pc:docMk/>
          <pc:sldMk cId="757961484" sldId="263"/>
        </pc:sldMkLst>
        <pc:spChg chg="mod">
          <ac:chgData name="Menna Buss" userId="ebe92fd9-86ab-4bce-940e-1db872879048" providerId="ADAL" clId="{0F761C5C-2944-4C17-AE01-C9E3CDB42943}" dt="2025-09-29T12:38:38.506" v="10336" actId="1076"/>
          <ac:spMkLst>
            <pc:docMk/>
            <pc:sldMk cId="757961484" sldId="263"/>
            <ac:spMk id="5" creationId="{E8AD1599-AD96-2D17-1C6A-50BB1EAFE16F}"/>
          </ac:spMkLst>
        </pc:spChg>
        <pc:spChg chg="mod">
          <ac:chgData name="Menna Buss" userId="ebe92fd9-86ab-4bce-940e-1db872879048" providerId="ADAL" clId="{0F761C5C-2944-4C17-AE01-C9E3CDB42943}" dt="2025-09-29T12:39:03.525" v="10342" actId="14100"/>
          <ac:spMkLst>
            <pc:docMk/>
            <pc:sldMk cId="757961484" sldId="263"/>
            <ac:spMk id="11" creationId="{B3277D09-3F8A-7487-64E4-6D4712788111}"/>
          </ac:spMkLst>
        </pc:spChg>
        <pc:picChg chg="mod">
          <ac:chgData name="Menna Buss" userId="ebe92fd9-86ab-4bce-940e-1db872879048" providerId="ADAL" clId="{0F761C5C-2944-4C17-AE01-C9E3CDB42943}" dt="2025-09-29T12:38:53.649" v="10341" actId="1076"/>
          <ac:picMkLst>
            <pc:docMk/>
            <pc:sldMk cId="757961484" sldId="263"/>
            <ac:picMk id="8" creationId="{0AE0BAF9-4AE3-13AC-6341-AFA7B1F00350}"/>
          </ac:picMkLst>
        </pc:picChg>
      </pc:sldChg>
      <pc:sldChg chg="modSp add">
        <pc:chgData name="Menna Buss" userId="ebe92fd9-86ab-4bce-940e-1db872879048" providerId="ADAL" clId="{0F761C5C-2944-4C17-AE01-C9E3CDB42943}" dt="2025-09-29T12:41:31.803" v="10374" actId="113"/>
        <pc:sldMkLst>
          <pc:docMk/>
          <pc:sldMk cId="608994277" sldId="264"/>
        </pc:sldMkLst>
        <pc:spChg chg="mod">
          <ac:chgData name="Menna Buss" userId="ebe92fd9-86ab-4bce-940e-1db872879048" providerId="ADAL" clId="{0F761C5C-2944-4C17-AE01-C9E3CDB42943}" dt="2025-09-29T12:41:31.803" v="10374" actId="113"/>
          <ac:spMkLst>
            <pc:docMk/>
            <pc:sldMk cId="608994277" sldId="264"/>
            <ac:spMk id="5" creationId="{E8AD1599-AD96-2D17-1C6A-50BB1EAFE16F}"/>
          </ac:spMkLst>
        </pc:spChg>
        <pc:spChg chg="mod">
          <ac:chgData name="Menna Buss" userId="ebe92fd9-86ab-4bce-940e-1db872879048" providerId="ADAL" clId="{0F761C5C-2944-4C17-AE01-C9E3CDB42943}" dt="2025-09-28T15:21:00.554" v="1261" actId="20577"/>
          <ac:spMkLst>
            <pc:docMk/>
            <pc:sldMk cId="608994277" sldId="264"/>
            <ac:spMk id="10" creationId="{B456E037-033D-A8FF-6D16-847C8743E46F}"/>
          </ac:spMkLst>
        </pc:spChg>
      </pc:sldChg>
      <pc:sldChg chg="addSp delSp modSp add">
        <pc:chgData name="Menna Buss" userId="ebe92fd9-86ab-4bce-940e-1db872879048" providerId="ADAL" clId="{0F761C5C-2944-4C17-AE01-C9E3CDB42943}" dt="2025-09-28T19:14:01.729" v="3829" actId="1076"/>
        <pc:sldMkLst>
          <pc:docMk/>
          <pc:sldMk cId="1614075065" sldId="265"/>
        </pc:sldMkLst>
        <pc:spChg chg="mod">
          <ac:chgData name="Menna Buss" userId="ebe92fd9-86ab-4bce-940e-1db872879048" providerId="ADAL" clId="{0F761C5C-2944-4C17-AE01-C9E3CDB42943}" dt="2025-09-28T19:13:24.581" v="3825" actId="21"/>
          <ac:spMkLst>
            <pc:docMk/>
            <pc:sldMk cId="1614075065" sldId="265"/>
            <ac:spMk id="5" creationId="{E8AD1599-AD96-2D17-1C6A-50BB1EAFE16F}"/>
          </ac:spMkLst>
        </pc:spChg>
        <pc:spChg chg="add mod">
          <ac:chgData name="Menna Buss" userId="ebe92fd9-86ab-4bce-940e-1db872879048" providerId="ADAL" clId="{0F761C5C-2944-4C17-AE01-C9E3CDB42943}" dt="2025-09-28T19:14:01.729" v="3829" actId="1076"/>
          <ac:spMkLst>
            <pc:docMk/>
            <pc:sldMk cId="1614075065" sldId="265"/>
            <ac:spMk id="6" creationId="{2AC54FD5-8AD2-DB31-C5CE-F754BFD05DBB}"/>
          </ac:spMkLst>
        </pc:spChg>
        <pc:spChg chg="add del">
          <ac:chgData name="Menna Buss" userId="ebe92fd9-86ab-4bce-940e-1db872879048" providerId="ADAL" clId="{0F761C5C-2944-4C17-AE01-C9E3CDB42943}" dt="2025-09-28T15:20:54.441" v="1255" actId="478"/>
          <ac:spMkLst>
            <pc:docMk/>
            <pc:sldMk cId="1614075065" sldId="265"/>
            <ac:spMk id="10" creationId="{B456E037-033D-A8FF-6D16-847C8743E46F}"/>
          </ac:spMkLst>
        </pc:spChg>
        <pc:picChg chg="add mod">
          <ac:chgData name="Menna Buss" userId="ebe92fd9-86ab-4bce-940e-1db872879048" providerId="ADAL" clId="{0F761C5C-2944-4C17-AE01-C9E3CDB42943}" dt="2025-09-28T19:11:57.279" v="3810" actId="1076"/>
          <ac:picMkLst>
            <pc:docMk/>
            <pc:sldMk cId="1614075065" sldId="265"/>
            <ac:picMk id="2" creationId="{F7EE675B-8808-C4B7-6121-EC4FEFEC15E0}"/>
          </ac:picMkLst>
        </pc:picChg>
      </pc:sldChg>
      <pc:sldChg chg="addSp delSp modSp add">
        <pc:chgData name="Menna Buss" userId="ebe92fd9-86ab-4bce-940e-1db872879048" providerId="ADAL" clId="{0F761C5C-2944-4C17-AE01-C9E3CDB42943}" dt="2025-09-28T17:59:57.862" v="3079" actId="255"/>
        <pc:sldMkLst>
          <pc:docMk/>
          <pc:sldMk cId="3643803010" sldId="266"/>
        </pc:sldMkLst>
        <pc:spChg chg="mod">
          <ac:chgData name="Menna Buss" userId="ebe92fd9-86ab-4bce-940e-1db872879048" providerId="ADAL" clId="{0F761C5C-2944-4C17-AE01-C9E3CDB42943}" dt="2025-09-28T17:59:57.862" v="3079" actId="255"/>
          <ac:spMkLst>
            <pc:docMk/>
            <pc:sldMk cId="3643803010" sldId="266"/>
            <ac:spMk id="5" creationId="{E8AD1599-AD96-2D17-1C6A-50BB1EAFE16F}"/>
          </ac:spMkLst>
        </pc:spChg>
        <pc:picChg chg="add mod">
          <ac:chgData name="Menna Buss" userId="ebe92fd9-86ab-4bce-940e-1db872879048" providerId="ADAL" clId="{0F761C5C-2944-4C17-AE01-C9E3CDB42943}" dt="2025-09-28T17:59:57.005" v="3078" actId="14100"/>
          <ac:picMkLst>
            <pc:docMk/>
            <pc:sldMk cId="3643803010" sldId="266"/>
            <ac:picMk id="2" creationId="{2A90F99C-2568-CB7D-1352-8A0B4E99CDEC}"/>
          </ac:picMkLst>
        </pc:picChg>
      </pc:sldChg>
      <pc:sldChg chg="addSp delSp modSp add">
        <pc:chgData name="Menna Buss" userId="ebe92fd9-86ab-4bce-940e-1db872879048" providerId="ADAL" clId="{0F761C5C-2944-4C17-AE01-C9E3CDB42943}" dt="2025-09-29T11:08:26.543" v="9539" actId="20577"/>
        <pc:sldMkLst>
          <pc:docMk/>
          <pc:sldMk cId="2314575306" sldId="267"/>
        </pc:sldMkLst>
        <pc:spChg chg="mod">
          <ac:chgData name="Menna Buss" userId="ebe92fd9-86ab-4bce-940e-1db872879048" providerId="ADAL" clId="{0F761C5C-2944-4C17-AE01-C9E3CDB42943}" dt="2025-09-29T11:08:26.543" v="9539" actId="20577"/>
          <ac:spMkLst>
            <pc:docMk/>
            <pc:sldMk cId="2314575306" sldId="267"/>
            <ac:spMk id="5" creationId="{E8AD1599-AD96-2D17-1C6A-50BB1EAFE16F}"/>
          </ac:spMkLst>
        </pc:spChg>
        <pc:picChg chg="add mod">
          <ac:chgData name="Menna Buss" userId="ebe92fd9-86ab-4bce-940e-1db872879048" providerId="ADAL" clId="{0F761C5C-2944-4C17-AE01-C9E3CDB42943}" dt="2025-09-28T18:02:26.987" v="3091" actId="14100"/>
          <ac:picMkLst>
            <pc:docMk/>
            <pc:sldMk cId="2314575306" sldId="267"/>
            <ac:picMk id="9" creationId="{645C89E2-D63B-C8CA-23E7-D65D7214B740}"/>
          </ac:picMkLst>
        </pc:picChg>
      </pc:sldChg>
      <pc:sldChg chg="addSp delSp modSp add ord">
        <pc:chgData name="Menna Buss" userId="ebe92fd9-86ab-4bce-940e-1db872879048" providerId="ADAL" clId="{0F761C5C-2944-4C17-AE01-C9E3CDB42943}" dt="2025-09-29T12:47:21.377" v="10390" actId="1076"/>
        <pc:sldMkLst>
          <pc:docMk/>
          <pc:sldMk cId="1811269369" sldId="268"/>
        </pc:sldMkLst>
        <pc:spChg chg="mod">
          <ac:chgData name="Menna Buss" userId="ebe92fd9-86ab-4bce-940e-1db872879048" providerId="ADAL" clId="{0F761C5C-2944-4C17-AE01-C9E3CDB42943}" dt="2025-09-28T18:01:50.291" v="3082" actId="255"/>
          <ac:spMkLst>
            <pc:docMk/>
            <pc:sldMk cId="1811269369" sldId="268"/>
            <ac:spMk id="5" creationId="{E8AD1599-AD96-2D17-1C6A-50BB1EAFE16F}"/>
          </ac:spMkLst>
        </pc:spChg>
        <pc:picChg chg="add mod modCrop">
          <ac:chgData name="Menna Buss" userId="ebe92fd9-86ab-4bce-940e-1db872879048" providerId="ADAL" clId="{0F761C5C-2944-4C17-AE01-C9E3CDB42943}" dt="2025-09-28T18:05:28.465" v="3104" actId="1076"/>
          <ac:picMkLst>
            <pc:docMk/>
            <pc:sldMk cId="1811269369" sldId="268"/>
            <ac:picMk id="4" creationId="{377DBABE-2C4B-3F08-A369-0BEAC6BBB1FE}"/>
          </ac:picMkLst>
        </pc:picChg>
      </pc:sldChg>
      <pc:sldChg chg="addSp modSp add ord">
        <pc:chgData name="Menna Buss" userId="ebe92fd9-86ab-4bce-940e-1db872879048" providerId="ADAL" clId="{0F761C5C-2944-4C17-AE01-C9E3CDB42943}" dt="2025-09-29T13:22:11.957" v="10957" actId="14100"/>
        <pc:sldMkLst>
          <pc:docMk/>
          <pc:sldMk cId="3888844398" sldId="269"/>
        </pc:sldMkLst>
        <pc:spChg chg="mod">
          <ac:chgData name="Menna Buss" userId="ebe92fd9-86ab-4bce-940e-1db872879048" providerId="ADAL" clId="{0F761C5C-2944-4C17-AE01-C9E3CDB42943}" dt="2025-09-28T15:22:54.337" v="1297" actId="20577"/>
          <ac:spMkLst>
            <pc:docMk/>
            <pc:sldMk cId="3888844398" sldId="269"/>
            <ac:spMk id="2" creationId="{1D8CCDB8-45A6-C1F2-52FC-7F1FE2200440}"/>
          </ac:spMkLst>
        </pc:spChg>
        <pc:spChg chg="mod">
          <ac:chgData name="Menna Buss" userId="ebe92fd9-86ab-4bce-940e-1db872879048" providerId="ADAL" clId="{0F761C5C-2944-4C17-AE01-C9E3CDB42943}" dt="2025-09-29T13:04:01.616" v="10730" actId="20577"/>
          <ac:spMkLst>
            <pc:docMk/>
            <pc:sldMk cId="3888844398" sldId="269"/>
            <ac:spMk id="5" creationId="{70BADD20-5C17-144A-0650-AC9B7598F43E}"/>
          </ac:spMkLst>
        </pc:spChg>
        <pc:picChg chg="add mod">
          <ac:chgData name="Menna Buss" userId="ebe92fd9-86ab-4bce-940e-1db872879048" providerId="ADAL" clId="{0F761C5C-2944-4C17-AE01-C9E3CDB42943}" dt="2025-09-29T13:22:11.957" v="10957" actId="14100"/>
          <ac:picMkLst>
            <pc:docMk/>
            <pc:sldMk cId="3888844398" sldId="269"/>
            <ac:picMk id="4" creationId="{050145B9-B65B-F627-7330-E08342C88D57}"/>
          </ac:picMkLst>
        </pc:picChg>
      </pc:sldChg>
      <pc:sldChg chg="addSp modSp add ord">
        <pc:chgData name="Menna Buss" userId="ebe92fd9-86ab-4bce-940e-1db872879048" providerId="ADAL" clId="{0F761C5C-2944-4C17-AE01-C9E3CDB42943}" dt="2025-09-29T13:17:08.036" v="10899" actId="20577"/>
        <pc:sldMkLst>
          <pc:docMk/>
          <pc:sldMk cId="2269200445" sldId="270"/>
        </pc:sldMkLst>
        <pc:spChg chg="mod">
          <ac:chgData name="Menna Buss" userId="ebe92fd9-86ab-4bce-940e-1db872879048" providerId="ADAL" clId="{0F761C5C-2944-4C17-AE01-C9E3CDB42943}" dt="2025-09-28T15:38:38.775" v="1507" actId="1076"/>
          <ac:spMkLst>
            <pc:docMk/>
            <pc:sldMk cId="2269200445" sldId="270"/>
            <ac:spMk id="2" creationId="{1D8CCDB8-45A6-C1F2-52FC-7F1FE2200440}"/>
          </ac:spMkLst>
        </pc:spChg>
        <pc:spChg chg="mod">
          <ac:chgData name="Menna Buss" userId="ebe92fd9-86ab-4bce-940e-1db872879048" providerId="ADAL" clId="{0F761C5C-2944-4C17-AE01-C9E3CDB42943}" dt="2025-09-29T13:16:44.343" v="10890" actId="20577"/>
          <ac:spMkLst>
            <pc:docMk/>
            <pc:sldMk cId="2269200445" sldId="270"/>
            <ac:spMk id="5" creationId="{70BADD20-5C17-144A-0650-AC9B7598F43E}"/>
          </ac:spMkLst>
        </pc:spChg>
        <pc:spChg chg="add mod">
          <ac:chgData name="Menna Buss" userId="ebe92fd9-86ab-4bce-940e-1db872879048" providerId="ADAL" clId="{0F761C5C-2944-4C17-AE01-C9E3CDB42943}" dt="2025-09-28T16:34:40.486" v="2877" actId="1076"/>
          <ac:spMkLst>
            <pc:docMk/>
            <pc:sldMk cId="2269200445" sldId="270"/>
            <ac:spMk id="6" creationId="{02D153B4-FCC1-AD40-FDB4-E78087702FF7}"/>
          </ac:spMkLst>
        </pc:spChg>
        <pc:spChg chg="add mod">
          <ac:chgData name="Menna Buss" userId="ebe92fd9-86ab-4bce-940e-1db872879048" providerId="ADAL" clId="{0F761C5C-2944-4C17-AE01-C9E3CDB42943}" dt="2025-09-29T13:17:08.036" v="10899" actId="20577"/>
          <ac:spMkLst>
            <pc:docMk/>
            <pc:sldMk cId="2269200445" sldId="270"/>
            <ac:spMk id="8" creationId="{3C1B15B7-6BCC-85F1-EA43-816A8C70394C}"/>
          </ac:spMkLst>
        </pc:spChg>
        <pc:spChg chg="add mod">
          <ac:chgData name="Menna Buss" userId="ebe92fd9-86ab-4bce-940e-1db872879048" providerId="ADAL" clId="{0F761C5C-2944-4C17-AE01-C9E3CDB42943}" dt="2025-09-28T16:34:36.492" v="2876" actId="1076"/>
          <ac:spMkLst>
            <pc:docMk/>
            <pc:sldMk cId="2269200445" sldId="270"/>
            <ac:spMk id="11" creationId="{9873A735-0685-27E9-73C8-FFD242652609}"/>
          </ac:spMkLst>
        </pc:spChg>
      </pc:sldChg>
      <pc:sldChg chg="addSp delSp modSp add">
        <pc:chgData name="Menna Buss" userId="ebe92fd9-86ab-4bce-940e-1db872879048" providerId="ADAL" clId="{0F761C5C-2944-4C17-AE01-C9E3CDB42943}" dt="2025-09-28T22:13:41.492" v="8376" actId="14100"/>
        <pc:sldMkLst>
          <pc:docMk/>
          <pc:sldMk cId="1199336955" sldId="271"/>
        </pc:sldMkLst>
        <pc:spChg chg="mod">
          <ac:chgData name="Menna Buss" userId="ebe92fd9-86ab-4bce-940e-1db872879048" providerId="ADAL" clId="{0F761C5C-2944-4C17-AE01-C9E3CDB42943}" dt="2025-09-28T16:02:34.368" v="1991" actId="20577"/>
          <ac:spMkLst>
            <pc:docMk/>
            <pc:sldMk cId="1199336955" sldId="271"/>
            <ac:spMk id="2" creationId="{1D8CCDB8-45A6-C1F2-52FC-7F1FE2200440}"/>
          </ac:spMkLst>
        </pc:spChg>
        <pc:spChg chg="mod">
          <ac:chgData name="Menna Buss" userId="ebe92fd9-86ab-4bce-940e-1db872879048" providerId="ADAL" clId="{0F761C5C-2944-4C17-AE01-C9E3CDB42943}" dt="2025-09-28T22:13:31.592" v="8373" actId="14100"/>
          <ac:spMkLst>
            <pc:docMk/>
            <pc:sldMk cId="1199336955" sldId="271"/>
            <ac:spMk id="5" creationId="{70BADD20-5C17-144A-0650-AC9B7598F43E}"/>
          </ac:spMkLst>
        </pc:spChg>
        <pc:spChg chg="add mod">
          <ac:chgData name="Menna Buss" userId="ebe92fd9-86ab-4bce-940e-1db872879048" providerId="ADAL" clId="{0F761C5C-2944-4C17-AE01-C9E3CDB42943}" dt="2025-09-28T22:13:36.640" v="8375" actId="1076"/>
          <ac:spMkLst>
            <pc:docMk/>
            <pc:sldMk cId="1199336955" sldId="271"/>
            <ac:spMk id="6" creationId="{FBC241D7-E0ED-A69C-EFFC-CE2859002887}"/>
          </ac:spMkLst>
        </pc:spChg>
        <pc:spChg chg="mod">
          <ac:chgData name="Menna Buss" userId="ebe92fd9-86ab-4bce-940e-1db872879048" providerId="ADAL" clId="{0F761C5C-2944-4C17-AE01-C9E3CDB42943}" dt="2025-09-28T22:13:41.492" v="8376" actId="14100"/>
          <ac:spMkLst>
            <pc:docMk/>
            <pc:sldMk cId="1199336955" sldId="271"/>
            <ac:spMk id="8" creationId="{3C1B15B7-6BCC-85F1-EA43-816A8C70394C}"/>
          </ac:spMkLst>
        </pc:spChg>
      </pc:sldChg>
      <pc:sldChg chg="addSp delSp modSp add ord">
        <pc:chgData name="Menna Buss" userId="ebe92fd9-86ab-4bce-940e-1db872879048" providerId="ADAL" clId="{0F761C5C-2944-4C17-AE01-C9E3CDB42943}" dt="2025-09-29T12:36:31.033" v="10324" actId="113"/>
        <pc:sldMkLst>
          <pc:docMk/>
          <pc:sldMk cId="3206776815" sldId="272"/>
        </pc:sldMkLst>
        <pc:spChg chg="mod ord">
          <ac:chgData name="Menna Buss" userId="ebe92fd9-86ab-4bce-940e-1db872879048" providerId="ADAL" clId="{0F761C5C-2944-4C17-AE01-C9E3CDB42943}" dt="2025-09-29T12:36:31.033" v="10324" actId="113"/>
          <ac:spMkLst>
            <pc:docMk/>
            <pc:sldMk cId="3206776815" sldId="272"/>
            <ac:spMk id="2" creationId="{1D8CCDB8-45A6-C1F2-52FC-7F1FE2200440}"/>
          </ac:spMkLst>
        </pc:spChg>
        <pc:spChg chg="mod">
          <ac:chgData name="Menna Buss" userId="ebe92fd9-86ab-4bce-940e-1db872879048" providerId="ADAL" clId="{0F761C5C-2944-4C17-AE01-C9E3CDB42943}" dt="2025-09-28T18:59:12.341" v="3733" actId="20577"/>
          <ac:spMkLst>
            <pc:docMk/>
            <pc:sldMk cId="3206776815" sldId="272"/>
            <ac:spMk id="5" creationId="{70BADD20-5C17-144A-0650-AC9B7598F43E}"/>
          </ac:spMkLst>
        </pc:spChg>
        <pc:spChg chg="add mod">
          <ac:chgData name="Menna Buss" userId="ebe92fd9-86ab-4bce-940e-1db872879048" providerId="ADAL" clId="{0F761C5C-2944-4C17-AE01-C9E3CDB42943}" dt="2025-09-28T18:59:14.249" v="3734" actId="20577"/>
          <ac:spMkLst>
            <pc:docMk/>
            <pc:sldMk cId="3206776815" sldId="272"/>
            <ac:spMk id="7" creationId="{2049A4ED-DF3D-2437-BBEB-A57C6264EC31}"/>
          </ac:spMkLst>
        </pc:spChg>
        <pc:spChg chg="add mod">
          <ac:chgData name="Menna Buss" userId="ebe92fd9-86ab-4bce-940e-1db872879048" providerId="ADAL" clId="{0F761C5C-2944-4C17-AE01-C9E3CDB42943}" dt="2025-09-28T18:59:15.992" v="3735" actId="20577"/>
          <ac:spMkLst>
            <pc:docMk/>
            <pc:sldMk cId="3206776815" sldId="272"/>
            <ac:spMk id="12" creationId="{0F64DF7B-F2AC-01D1-D548-02F02318F6BC}"/>
          </ac:spMkLst>
        </pc:spChg>
        <pc:spChg chg="add mod">
          <ac:chgData name="Menna Buss" userId="ebe92fd9-86ab-4bce-940e-1db872879048" providerId="ADAL" clId="{0F761C5C-2944-4C17-AE01-C9E3CDB42943}" dt="2025-09-29T12:33:06.031" v="10301" actId="120"/>
          <ac:spMkLst>
            <pc:docMk/>
            <pc:sldMk cId="3206776815" sldId="272"/>
            <ac:spMk id="14" creationId="{C4EAA31B-DEC6-3EC1-0400-7DE65CD60F55}"/>
          </ac:spMkLst>
        </pc:spChg>
      </pc:sldChg>
      <pc:sldChg chg="modSp add ord">
        <pc:chgData name="Menna Buss" userId="ebe92fd9-86ab-4bce-940e-1db872879048" providerId="ADAL" clId="{0F761C5C-2944-4C17-AE01-C9E3CDB42943}" dt="2025-09-29T11:01:30.311" v="9361" actId="20577"/>
        <pc:sldMkLst>
          <pc:docMk/>
          <pc:sldMk cId="343926362" sldId="273"/>
        </pc:sldMkLst>
        <pc:spChg chg="mod">
          <ac:chgData name="Menna Buss" userId="ebe92fd9-86ab-4bce-940e-1db872879048" providerId="ADAL" clId="{0F761C5C-2944-4C17-AE01-C9E3CDB42943}" dt="2025-09-29T11:01:30.311" v="9361" actId="20577"/>
          <ac:spMkLst>
            <pc:docMk/>
            <pc:sldMk cId="343926362" sldId="273"/>
            <ac:spMk id="5" creationId="{E8AD1599-AD96-2D17-1C6A-50BB1EAFE16F}"/>
          </ac:spMkLst>
        </pc:spChg>
      </pc:sldChg>
      <pc:sldChg chg="addSp modSp add ord">
        <pc:chgData name="Menna Buss" userId="ebe92fd9-86ab-4bce-940e-1db872879048" providerId="ADAL" clId="{0F761C5C-2944-4C17-AE01-C9E3CDB42943}" dt="2025-09-29T13:02:33.501" v="10713" actId="20577"/>
        <pc:sldMkLst>
          <pc:docMk/>
          <pc:sldMk cId="20452435" sldId="274"/>
        </pc:sldMkLst>
        <pc:spChg chg="mod">
          <ac:chgData name="Menna Buss" userId="ebe92fd9-86ab-4bce-940e-1db872879048" providerId="ADAL" clId="{0F761C5C-2944-4C17-AE01-C9E3CDB42943}" dt="2025-09-28T16:40:54.380" v="3043" actId="20577"/>
          <ac:spMkLst>
            <pc:docMk/>
            <pc:sldMk cId="20452435" sldId="274"/>
            <ac:spMk id="5" creationId="{E8AD1599-AD96-2D17-1C6A-50BB1EAFE16F}"/>
          </ac:spMkLst>
        </pc:spChg>
        <pc:spChg chg="add mod">
          <ac:chgData name="Menna Buss" userId="ebe92fd9-86ab-4bce-940e-1db872879048" providerId="ADAL" clId="{0F761C5C-2944-4C17-AE01-C9E3CDB42943}" dt="2025-09-29T13:02:33.501" v="10713" actId="20577"/>
          <ac:spMkLst>
            <pc:docMk/>
            <pc:sldMk cId="20452435" sldId="274"/>
            <ac:spMk id="7" creationId="{71356D4E-807E-7FA2-E5A8-EFBE1C99F014}"/>
          </ac:spMkLst>
        </pc:spChg>
        <pc:spChg chg="add mod">
          <ac:chgData name="Menna Buss" userId="ebe92fd9-86ab-4bce-940e-1db872879048" providerId="ADAL" clId="{0F761C5C-2944-4C17-AE01-C9E3CDB42943}" dt="2025-09-29T13:00:11.433" v="10668" actId="20577"/>
          <ac:spMkLst>
            <pc:docMk/>
            <pc:sldMk cId="20452435" sldId="274"/>
            <ac:spMk id="9" creationId="{4B351E5C-EAF6-2174-8E27-92E6B4F68800}"/>
          </ac:spMkLst>
        </pc:spChg>
        <pc:spChg chg="add">
          <ac:chgData name="Menna Buss" userId="ebe92fd9-86ab-4bce-940e-1db872879048" providerId="ADAL" clId="{0F761C5C-2944-4C17-AE01-C9E3CDB42943}" dt="2025-09-29T13:02:15.384" v="10672" actId="571"/>
          <ac:spMkLst>
            <pc:docMk/>
            <pc:sldMk cId="20452435" sldId="274"/>
            <ac:spMk id="12" creationId="{52B8031D-1767-63B5-BC63-8D95B75D2925}"/>
          </ac:spMkLst>
        </pc:spChg>
        <pc:picChg chg="add mod">
          <ac:chgData name="Menna Buss" userId="ebe92fd9-86ab-4bce-940e-1db872879048" providerId="ADAL" clId="{0F761C5C-2944-4C17-AE01-C9E3CDB42943}" dt="2025-09-28T22:18:28.711" v="8404" actId="14100"/>
          <ac:picMkLst>
            <pc:docMk/>
            <pc:sldMk cId="20452435" sldId="274"/>
            <ac:picMk id="2" creationId="{B93F9F85-BB3F-3775-D051-95D1DE921DE8}"/>
          </ac:picMkLst>
        </pc:picChg>
        <pc:picChg chg="add mod modCrop">
          <ac:chgData name="Menna Buss" userId="ebe92fd9-86ab-4bce-940e-1db872879048" providerId="ADAL" clId="{0F761C5C-2944-4C17-AE01-C9E3CDB42943}" dt="2025-09-29T12:59:57.199" v="10649" actId="1076"/>
          <ac:picMkLst>
            <pc:docMk/>
            <pc:sldMk cId="20452435" sldId="274"/>
            <ac:picMk id="4" creationId="{8C5743B5-B318-8007-927C-16F8DF58249F}"/>
          </ac:picMkLst>
        </pc:picChg>
      </pc:sldChg>
      <pc:sldChg chg="addSp delSp modSp add ord">
        <pc:chgData name="Menna Buss" userId="ebe92fd9-86ab-4bce-940e-1db872879048" providerId="ADAL" clId="{0F761C5C-2944-4C17-AE01-C9E3CDB42943}" dt="2025-09-29T12:47:25.719" v="10391" actId="1076"/>
        <pc:sldMkLst>
          <pc:docMk/>
          <pc:sldMk cId="2520122959" sldId="275"/>
        </pc:sldMkLst>
        <pc:spChg chg="mod">
          <ac:chgData name="Menna Buss" userId="ebe92fd9-86ab-4bce-940e-1db872879048" providerId="ADAL" clId="{0F761C5C-2944-4C17-AE01-C9E3CDB42943}" dt="2025-09-28T22:08:38.907" v="8371" actId="20577"/>
          <ac:spMkLst>
            <pc:docMk/>
            <pc:sldMk cId="2520122959" sldId="275"/>
            <ac:spMk id="5" creationId="{E8AD1599-AD96-2D17-1C6A-50BB1EAFE16F}"/>
          </ac:spMkLst>
        </pc:spChg>
        <pc:picChg chg="add mod modCrop">
          <ac:chgData name="Menna Buss" userId="ebe92fd9-86ab-4bce-940e-1db872879048" providerId="ADAL" clId="{0F761C5C-2944-4C17-AE01-C9E3CDB42943}" dt="2025-09-28T21:38:26.550" v="7648" actId="732"/>
          <ac:picMkLst>
            <pc:docMk/>
            <pc:sldMk cId="2520122959" sldId="275"/>
            <ac:picMk id="9" creationId="{0703FC91-59F1-8370-9DCF-A2C57DA98760}"/>
          </ac:picMkLst>
        </pc:picChg>
      </pc:sldChg>
      <pc:sldChg chg="modSp add">
        <pc:chgData name="Menna Buss" userId="ebe92fd9-86ab-4bce-940e-1db872879048" providerId="ADAL" clId="{0F761C5C-2944-4C17-AE01-C9E3CDB42943}" dt="2025-09-28T21:30:11.128" v="7195" actId="207"/>
        <pc:sldMkLst>
          <pc:docMk/>
          <pc:sldMk cId="1291274627" sldId="276"/>
        </pc:sldMkLst>
        <pc:spChg chg="mod">
          <ac:chgData name="Menna Buss" userId="ebe92fd9-86ab-4bce-940e-1db872879048" providerId="ADAL" clId="{0F761C5C-2944-4C17-AE01-C9E3CDB42943}" dt="2025-09-28T21:30:11.128" v="7195" actId="207"/>
          <ac:spMkLst>
            <pc:docMk/>
            <pc:sldMk cId="1291274627" sldId="276"/>
            <ac:spMk id="5" creationId="{E8AD1599-AD96-2D17-1C6A-50BB1EAFE16F}"/>
          </ac:spMkLst>
        </pc:spChg>
      </pc:sldChg>
      <pc:sldChg chg="modSp add">
        <pc:chgData name="Menna Buss" userId="ebe92fd9-86ab-4bce-940e-1db872879048" providerId="ADAL" clId="{0F761C5C-2944-4C17-AE01-C9E3CDB42943}" dt="2025-09-28T22:16:37.924" v="8398" actId="20577"/>
        <pc:sldMkLst>
          <pc:docMk/>
          <pc:sldMk cId="4070218118" sldId="277"/>
        </pc:sldMkLst>
        <pc:spChg chg="mod">
          <ac:chgData name="Menna Buss" userId="ebe92fd9-86ab-4bce-940e-1db872879048" providerId="ADAL" clId="{0F761C5C-2944-4C17-AE01-C9E3CDB42943}" dt="2025-09-28T22:16:37.924" v="8398" actId="20577"/>
          <ac:spMkLst>
            <pc:docMk/>
            <pc:sldMk cId="4070218118" sldId="277"/>
            <ac:spMk id="5" creationId="{E8AD1599-AD96-2D17-1C6A-50BB1EAFE16F}"/>
          </ac:spMkLst>
        </pc:spChg>
      </pc:sldChg>
      <pc:sldChg chg="delSp modSp add ord">
        <pc:chgData name="Menna Buss" userId="ebe92fd9-86ab-4bce-940e-1db872879048" providerId="ADAL" clId="{0F761C5C-2944-4C17-AE01-C9E3CDB42943}" dt="2025-09-29T13:33:13.363" v="11070" actId="20577"/>
        <pc:sldMkLst>
          <pc:docMk/>
          <pc:sldMk cId="3136383219" sldId="278"/>
        </pc:sldMkLst>
        <pc:spChg chg="mod">
          <ac:chgData name="Menna Buss" userId="ebe92fd9-86ab-4bce-940e-1db872879048" providerId="ADAL" clId="{0F761C5C-2944-4C17-AE01-C9E3CDB42943}" dt="2025-09-29T13:33:13.363" v="11070" actId="20577"/>
          <ac:spMkLst>
            <pc:docMk/>
            <pc:sldMk cId="3136383219" sldId="278"/>
            <ac:spMk id="5" creationId="{E8AD1599-AD96-2D17-1C6A-50BB1EAFE16F}"/>
          </ac:spMkLst>
        </pc:spChg>
      </pc:sldChg>
      <pc:sldChg chg="modSp add del ord">
        <pc:chgData name="Menna Buss" userId="ebe92fd9-86ab-4bce-940e-1db872879048" providerId="ADAL" clId="{0F761C5C-2944-4C17-AE01-C9E3CDB42943}" dt="2025-09-28T22:30:20.998" v="8770" actId="2696"/>
        <pc:sldMkLst>
          <pc:docMk/>
          <pc:sldMk cId="4225366778" sldId="279"/>
        </pc:sldMkLst>
      </pc:sldChg>
      <pc:sldChg chg="addSp modSp add">
        <pc:chgData name="Menna Buss" userId="ebe92fd9-86ab-4bce-940e-1db872879048" providerId="ADAL" clId="{0F761C5C-2944-4C17-AE01-C9E3CDB42943}" dt="2025-09-29T13:14:09.259" v="10860" actId="20577"/>
        <pc:sldMkLst>
          <pc:docMk/>
          <pc:sldMk cId="1586306166" sldId="280"/>
        </pc:sldMkLst>
        <pc:spChg chg="mod">
          <ac:chgData name="Menna Buss" userId="ebe92fd9-86ab-4bce-940e-1db872879048" providerId="ADAL" clId="{0F761C5C-2944-4C17-AE01-C9E3CDB42943}" dt="2025-09-29T13:14:09.259" v="10860" actId="20577"/>
          <ac:spMkLst>
            <pc:docMk/>
            <pc:sldMk cId="1586306166" sldId="280"/>
            <ac:spMk id="5" creationId="{E8AD1599-AD96-2D17-1C6A-50BB1EAFE16F}"/>
          </ac:spMkLst>
        </pc:spChg>
        <pc:picChg chg="add mod">
          <ac:chgData name="Menna Buss" userId="ebe92fd9-86ab-4bce-940e-1db872879048" providerId="ADAL" clId="{0F761C5C-2944-4C17-AE01-C9E3CDB42943}" dt="2025-09-28T21:20:47.437" v="7044" actId="1076"/>
          <ac:picMkLst>
            <pc:docMk/>
            <pc:sldMk cId="1586306166" sldId="280"/>
            <ac:picMk id="2" creationId="{F7786246-F16B-BA14-4944-D27508CD62DA}"/>
          </ac:picMkLst>
        </pc:picChg>
        <pc:picChg chg="add mod">
          <ac:chgData name="Menna Buss" userId="ebe92fd9-86ab-4bce-940e-1db872879048" providerId="ADAL" clId="{0F761C5C-2944-4C17-AE01-C9E3CDB42943}" dt="2025-09-28T21:20:53.971" v="7046" actId="14100"/>
          <ac:picMkLst>
            <pc:docMk/>
            <pc:sldMk cId="1586306166" sldId="280"/>
            <ac:picMk id="4" creationId="{27E65605-3295-AA02-D5CE-DE5DB01E51A5}"/>
          </ac:picMkLst>
        </pc:picChg>
      </pc:sldChg>
      <pc:sldChg chg="addSp delSp modSp add">
        <pc:chgData name="Menna Buss" userId="ebe92fd9-86ab-4bce-940e-1db872879048" providerId="ADAL" clId="{0F761C5C-2944-4C17-AE01-C9E3CDB42943}" dt="2025-09-29T13:30:34.464" v="11059" actId="20577"/>
        <pc:sldMkLst>
          <pc:docMk/>
          <pc:sldMk cId="1077550984" sldId="281"/>
        </pc:sldMkLst>
        <pc:spChg chg="mod ord">
          <ac:chgData name="Menna Buss" userId="ebe92fd9-86ab-4bce-940e-1db872879048" providerId="ADAL" clId="{0F761C5C-2944-4C17-AE01-C9E3CDB42943}" dt="2025-09-29T12:36:41.271" v="10325" actId="113"/>
          <ac:spMkLst>
            <pc:docMk/>
            <pc:sldMk cId="1077550984" sldId="281"/>
            <ac:spMk id="2" creationId="{1D8CCDB8-45A6-C1F2-52FC-7F1FE2200440}"/>
          </ac:spMkLst>
        </pc:spChg>
        <pc:spChg chg="mod">
          <ac:chgData name="Menna Buss" userId="ebe92fd9-86ab-4bce-940e-1db872879048" providerId="ADAL" clId="{0F761C5C-2944-4C17-AE01-C9E3CDB42943}" dt="2025-09-28T22:05:49.016" v="8368" actId="255"/>
          <ac:spMkLst>
            <pc:docMk/>
            <pc:sldMk cId="1077550984" sldId="281"/>
            <ac:spMk id="5" creationId="{70BADD20-5C17-144A-0650-AC9B7598F43E}"/>
          </ac:spMkLst>
        </pc:spChg>
        <pc:spChg chg="add mod">
          <ac:chgData name="Menna Buss" userId="ebe92fd9-86ab-4bce-940e-1db872879048" providerId="ADAL" clId="{0F761C5C-2944-4C17-AE01-C9E3CDB42943}" dt="2025-09-28T22:04:04.312" v="8361" actId="1076"/>
          <ac:spMkLst>
            <pc:docMk/>
            <pc:sldMk cId="1077550984" sldId="281"/>
            <ac:spMk id="6" creationId="{6318CE04-C65A-53B4-5F9B-2A161C7D66BD}"/>
          </ac:spMkLst>
        </pc:spChg>
        <pc:spChg chg="mod">
          <ac:chgData name="Menna Buss" userId="ebe92fd9-86ab-4bce-940e-1db872879048" providerId="ADAL" clId="{0F761C5C-2944-4C17-AE01-C9E3CDB42943}" dt="2025-09-28T22:05:58.337" v="8369" actId="255"/>
          <ac:spMkLst>
            <pc:docMk/>
            <pc:sldMk cId="1077550984" sldId="281"/>
            <ac:spMk id="7" creationId="{2049A4ED-DF3D-2437-BBEB-A57C6264EC31}"/>
          </ac:spMkLst>
        </pc:spChg>
        <pc:spChg chg="mod">
          <ac:chgData name="Menna Buss" userId="ebe92fd9-86ab-4bce-940e-1db872879048" providerId="ADAL" clId="{0F761C5C-2944-4C17-AE01-C9E3CDB42943}" dt="2025-09-28T22:06:08.265" v="8370" actId="255"/>
          <ac:spMkLst>
            <pc:docMk/>
            <pc:sldMk cId="1077550984" sldId="281"/>
            <ac:spMk id="12" creationId="{0F64DF7B-F2AC-01D1-D548-02F02318F6BC}"/>
          </ac:spMkLst>
        </pc:spChg>
        <pc:spChg chg="add mod">
          <ac:chgData name="Menna Buss" userId="ebe92fd9-86ab-4bce-940e-1db872879048" providerId="ADAL" clId="{0F761C5C-2944-4C17-AE01-C9E3CDB42943}" dt="2025-09-28T22:04:06.878" v="8362" actId="1076"/>
          <ac:spMkLst>
            <pc:docMk/>
            <pc:sldMk cId="1077550984" sldId="281"/>
            <ac:spMk id="13" creationId="{21F847C2-2B80-2F39-F2B2-A7ADD1BA3F0A}"/>
          </ac:spMkLst>
        </pc:spChg>
        <pc:spChg chg="mod">
          <ac:chgData name="Menna Buss" userId="ebe92fd9-86ab-4bce-940e-1db872879048" providerId="ADAL" clId="{0F761C5C-2944-4C17-AE01-C9E3CDB42943}" dt="2025-09-29T13:30:34.464" v="11059" actId="20577"/>
          <ac:spMkLst>
            <pc:docMk/>
            <pc:sldMk cId="1077550984" sldId="281"/>
            <ac:spMk id="14" creationId="{C4EAA31B-DEC6-3EC1-0400-7DE65CD60F55}"/>
          </ac:spMkLst>
        </pc:spChg>
        <pc:spChg chg="add mod">
          <ac:chgData name="Menna Buss" userId="ebe92fd9-86ab-4bce-940e-1db872879048" providerId="ADAL" clId="{0F761C5C-2944-4C17-AE01-C9E3CDB42943}" dt="2025-09-28T22:04:10.205" v="8363" actId="1076"/>
          <ac:spMkLst>
            <pc:docMk/>
            <pc:sldMk cId="1077550984" sldId="281"/>
            <ac:spMk id="16" creationId="{DB45093A-0CC6-5DBD-02AF-F960B62A3C0C}"/>
          </ac:spMkLst>
        </pc:spChg>
        <pc:spChg chg="add mod ord">
          <ac:chgData name="Menna Buss" userId="ebe92fd9-86ab-4bce-940e-1db872879048" providerId="ADAL" clId="{0F761C5C-2944-4C17-AE01-C9E3CDB42943}" dt="2025-09-28T22:02:43.301" v="8344" actId="170"/>
          <ac:spMkLst>
            <pc:docMk/>
            <pc:sldMk cId="1077550984" sldId="281"/>
            <ac:spMk id="18" creationId="{D5D2026A-6A3E-198E-2B5B-23DD5D38CF58}"/>
          </ac:spMkLst>
        </pc:spChg>
      </pc:sldChg>
      <pc:sldChg chg="addSp delSp modSp add">
        <pc:chgData name="Menna Buss" userId="ebe92fd9-86ab-4bce-940e-1db872879048" providerId="ADAL" clId="{0F761C5C-2944-4C17-AE01-C9E3CDB42943}" dt="2025-09-28T22:39:18.669" v="9299" actId="20577"/>
        <pc:sldMkLst>
          <pc:docMk/>
          <pc:sldMk cId="476637700" sldId="282"/>
        </pc:sldMkLst>
        <pc:spChg chg="mod">
          <ac:chgData name="Menna Buss" userId="ebe92fd9-86ab-4bce-940e-1db872879048" providerId="ADAL" clId="{0F761C5C-2944-4C17-AE01-C9E3CDB42943}" dt="2025-09-28T22:35:47.367" v="9005" actId="27636"/>
          <ac:spMkLst>
            <pc:docMk/>
            <pc:sldMk cId="476637700" sldId="282"/>
            <ac:spMk id="2" creationId="{1D8CCDB8-45A6-C1F2-52FC-7F1FE2200440}"/>
          </ac:spMkLst>
        </pc:spChg>
        <pc:spChg chg="add mod">
          <ac:chgData name="Menna Buss" userId="ebe92fd9-86ab-4bce-940e-1db872879048" providerId="ADAL" clId="{0F761C5C-2944-4C17-AE01-C9E3CDB42943}" dt="2025-09-28T22:38:29.194" v="9249" actId="20577"/>
          <ac:spMkLst>
            <pc:docMk/>
            <pc:sldMk cId="476637700" sldId="282"/>
            <ac:spMk id="6" creationId="{6614C71B-348F-3B73-06DB-62380FC22FD5}"/>
          </ac:spMkLst>
        </pc:spChg>
        <pc:spChg chg="mod">
          <ac:chgData name="Menna Buss" userId="ebe92fd9-86ab-4bce-940e-1db872879048" providerId="ADAL" clId="{0F761C5C-2944-4C17-AE01-C9E3CDB42943}" dt="2025-09-28T22:39:18.669" v="9299" actId="20577"/>
          <ac:spMkLst>
            <pc:docMk/>
            <pc:sldMk cId="476637700" sldId="282"/>
            <ac:spMk id="8" creationId="{9093C9AB-EE4E-104E-FEB6-370DC88E77BD}"/>
          </ac:spMkLst>
        </pc:spChg>
        <pc:spChg chg="add mod">
          <ac:chgData name="Menna Buss" userId="ebe92fd9-86ab-4bce-940e-1db872879048" providerId="ADAL" clId="{0F761C5C-2944-4C17-AE01-C9E3CDB42943}" dt="2025-09-28T22:34:44.913" v="8999" actId="1076"/>
          <ac:spMkLst>
            <pc:docMk/>
            <pc:sldMk cId="476637700" sldId="282"/>
            <ac:spMk id="9" creationId="{184AA9FF-6693-40BD-547C-773F01655EC1}"/>
          </ac:spMkLst>
        </pc:spChg>
        <pc:spChg chg="add mod">
          <ac:chgData name="Menna Buss" userId="ebe92fd9-86ab-4bce-940e-1db872879048" providerId="ADAL" clId="{0F761C5C-2944-4C17-AE01-C9E3CDB42943}" dt="2025-09-28T22:38:44.606" v="9281" actId="20577"/>
          <ac:spMkLst>
            <pc:docMk/>
            <pc:sldMk cId="476637700" sldId="282"/>
            <ac:spMk id="12" creationId="{03B18CB7-81C4-EB68-7678-39D9E2FBA4A0}"/>
          </ac:spMkLst>
        </pc:spChg>
        <pc:spChg chg="add mod">
          <ac:chgData name="Menna Buss" userId="ebe92fd9-86ab-4bce-940e-1db872879048" providerId="ADAL" clId="{0F761C5C-2944-4C17-AE01-C9E3CDB42943}" dt="2025-09-28T22:36:14.985" v="9053" actId="20577"/>
          <ac:spMkLst>
            <pc:docMk/>
            <pc:sldMk cId="476637700" sldId="282"/>
            <ac:spMk id="14" creationId="{C9E2A616-F8B5-81CF-9D93-47F9EBA60B23}"/>
          </ac:spMkLst>
        </pc:spChg>
      </pc:sldChg>
      <pc:sldChg chg="modSp add">
        <pc:chgData name="Menna Buss" userId="ebe92fd9-86ab-4bce-940e-1db872879048" providerId="ADAL" clId="{0F761C5C-2944-4C17-AE01-C9E3CDB42943}" dt="2025-09-29T13:14:44.965" v="10871" actId="20577"/>
        <pc:sldMkLst>
          <pc:docMk/>
          <pc:sldMk cId="3405299630" sldId="283"/>
        </pc:sldMkLst>
        <pc:spChg chg="mod">
          <ac:chgData name="Menna Buss" userId="ebe92fd9-86ab-4bce-940e-1db872879048" providerId="ADAL" clId="{0F761C5C-2944-4C17-AE01-C9E3CDB42943}" dt="2025-09-28T22:46:20.595" v="9346" actId="20577"/>
          <ac:spMkLst>
            <pc:docMk/>
            <pc:sldMk cId="3405299630" sldId="283"/>
            <ac:spMk id="3" creationId="{1942615F-2EF6-6C36-9D62-1F4DD1EAEE24}"/>
          </ac:spMkLst>
        </pc:spChg>
        <pc:spChg chg="mod">
          <ac:chgData name="Menna Buss" userId="ebe92fd9-86ab-4bce-940e-1db872879048" providerId="ADAL" clId="{0F761C5C-2944-4C17-AE01-C9E3CDB42943}" dt="2025-09-29T13:14:44.965" v="10871" actId="20577"/>
          <ac:spMkLst>
            <pc:docMk/>
            <pc:sldMk cId="3405299630" sldId="283"/>
            <ac:spMk id="10" creationId="{F0676073-F8D8-ABC6-4290-A26A23DF36AC}"/>
          </ac:spMkLst>
        </pc:spChg>
      </pc:sldChg>
      <pc:sldChg chg="modSp add">
        <pc:chgData name="Menna Buss" userId="ebe92fd9-86ab-4bce-940e-1db872879048" providerId="ADAL" clId="{0F761C5C-2944-4C17-AE01-C9E3CDB42943}" dt="2025-09-29T11:08:01.104" v="9508" actId="20577"/>
        <pc:sldMkLst>
          <pc:docMk/>
          <pc:sldMk cId="2381621252" sldId="284"/>
        </pc:sldMkLst>
        <pc:spChg chg="mod">
          <ac:chgData name="Menna Buss" userId="ebe92fd9-86ab-4bce-940e-1db872879048" providerId="ADAL" clId="{0F761C5C-2944-4C17-AE01-C9E3CDB42943}" dt="2025-09-29T11:08:01.104" v="9508" actId="20577"/>
          <ac:spMkLst>
            <pc:docMk/>
            <pc:sldMk cId="2381621252" sldId="284"/>
            <ac:spMk id="5" creationId="{E8AD1599-AD96-2D17-1C6A-50BB1EAFE16F}"/>
          </ac:spMkLst>
        </pc:spChg>
      </pc:sldChg>
      <pc:sldChg chg="modSp add ord">
        <pc:chgData name="Menna Buss" userId="ebe92fd9-86ab-4bce-940e-1db872879048" providerId="ADAL" clId="{0F761C5C-2944-4C17-AE01-C9E3CDB42943}" dt="2025-09-29T12:00:03.190" v="9746" actId="20577"/>
        <pc:sldMkLst>
          <pc:docMk/>
          <pc:sldMk cId="3388889110" sldId="285"/>
        </pc:sldMkLst>
        <pc:spChg chg="mod">
          <ac:chgData name="Menna Buss" userId="ebe92fd9-86ab-4bce-940e-1db872879048" providerId="ADAL" clId="{0F761C5C-2944-4C17-AE01-C9E3CDB42943}" dt="2025-09-29T12:00:03.190" v="9746" actId="20577"/>
          <ac:spMkLst>
            <pc:docMk/>
            <pc:sldMk cId="3388889110" sldId="285"/>
            <ac:spMk id="5" creationId="{E8AD1599-AD96-2D17-1C6A-50BB1EAFE16F}"/>
          </ac:spMkLst>
        </pc:spChg>
      </pc:sldChg>
      <pc:sldChg chg="addSp delSp modSp add ord">
        <pc:chgData name="Menna Buss" userId="ebe92fd9-86ab-4bce-940e-1db872879048" providerId="ADAL" clId="{0F761C5C-2944-4C17-AE01-C9E3CDB42943}" dt="2025-09-29T12:57:58.681" v="10624" actId="1076"/>
        <pc:sldMkLst>
          <pc:docMk/>
          <pc:sldMk cId="1508828588" sldId="286"/>
        </pc:sldMkLst>
        <pc:spChg chg="mod">
          <ac:chgData name="Menna Buss" userId="ebe92fd9-86ab-4bce-940e-1db872879048" providerId="ADAL" clId="{0F761C5C-2944-4C17-AE01-C9E3CDB42943}" dt="2025-09-29T12:36:18.814" v="10322" actId="255"/>
          <ac:spMkLst>
            <pc:docMk/>
            <pc:sldMk cId="1508828588" sldId="286"/>
            <ac:spMk id="2" creationId="{1D8CCDB8-45A6-C1F2-52FC-7F1FE2200440}"/>
          </ac:spMkLst>
        </pc:spChg>
        <pc:spChg chg="add mod">
          <ac:chgData name="Menna Buss" userId="ebe92fd9-86ab-4bce-940e-1db872879048" providerId="ADAL" clId="{0F761C5C-2944-4C17-AE01-C9E3CDB42943}" dt="2025-09-29T12:36:23.542" v="10323" actId="255"/>
          <ac:spMkLst>
            <pc:docMk/>
            <pc:sldMk cId="1508828588" sldId="286"/>
            <ac:spMk id="8" creationId="{43715FFE-90BF-BF45-A628-6B544B9596F2}"/>
          </ac:spMkLst>
        </pc:spChg>
        <pc:spChg chg="add mod">
          <ac:chgData name="Menna Buss" userId="ebe92fd9-86ab-4bce-940e-1db872879048" providerId="ADAL" clId="{0F761C5C-2944-4C17-AE01-C9E3CDB42943}" dt="2025-09-29T12:34:45.862" v="10313" actId="1076"/>
          <ac:spMkLst>
            <pc:docMk/>
            <pc:sldMk cId="1508828588" sldId="286"/>
            <ac:spMk id="9" creationId="{9B7B5484-6001-B52D-1250-67205DA112BA}"/>
          </ac:spMkLst>
        </pc:spChg>
        <pc:spChg chg="add mod">
          <ac:chgData name="Menna Buss" userId="ebe92fd9-86ab-4bce-940e-1db872879048" providerId="ADAL" clId="{0F761C5C-2944-4C17-AE01-C9E3CDB42943}" dt="2025-09-29T12:34:42.873" v="10312" actId="1076"/>
          <ac:spMkLst>
            <pc:docMk/>
            <pc:sldMk cId="1508828588" sldId="286"/>
            <ac:spMk id="13" creationId="{4DF18F66-E76C-8411-EB02-29C4D1463DFA}"/>
          </ac:spMkLst>
        </pc:spChg>
        <pc:spChg chg="mod">
          <ac:chgData name="Menna Buss" userId="ebe92fd9-86ab-4bce-940e-1db872879048" providerId="ADAL" clId="{0F761C5C-2944-4C17-AE01-C9E3CDB42943}" dt="2025-09-29T12:48:19.030" v="10394" actId="20577"/>
          <ac:spMkLst>
            <pc:docMk/>
            <pc:sldMk cId="1508828588" sldId="286"/>
            <ac:spMk id="14" creationId="{C4EAA31B-DEC6-3EC1-0400-7DE65CD60F55}"/>
          </ac:spMkLst>
        </pc:spChg>
        <pc:spChg chg="add mod">
          <ac:chgData name="Menna Buss" userId="ebe92fd9-86ab-4bce-940e-1db872879048" providerId="ADAL" clId="{0F761C5C-2944-4C17-AE01-C9E3CDB42943}" dt="2025-09-29T12:57:32.211" v="10622" actId="20577"/>
          <ac:spMkLst>
            <pc:docMk/>
            <pc:sldMk cId="1508828588" sldId="286"/>
            <ac:spMk id="16" creationId="{3BB68CA5-0212-575D-7934-3C56DCEE16E6}"/>
          </ac:spMkLst>
        </pc:spChg>
        <pc:spChg chg="add mod">
          <ac:chgData name="Menna Buss" userId="ebe92fd9-86ab-4bce-940e-1db872879048" providerId="ADAL" clId="{0F761C5C-2944-4C17-AE01-C9E3CDB42943}" dt="2025-09-29T12:57:58.681" v="10624" actId="1076"/>
          <ac:spMkLst>
            <pc:docMk/>
            <pc:sldMk cId="1508828588" sldId="286"/>
            <ac:spMk id="20" creationId="{E171A61D-3F1E-A863-03DD-37AE6FE2618A}"/>
          </ac:spMkLst>
        </pc:spChg>
        <pc:picChg chg="add mod modCrop">
          <ac:chgData name="Menna Buss" userId="ebe92fd9-86ab-4bce-940e-1db872879048" providerId="ADAL" clId="{0F761C5C-2944-4C17-AE01-C9E3CDB42943}" dt="2025-09-29T12:48:25.646" v="10395" actId="14100"/>
          <ac:picMkLst>
            <pc:docMk/>
            <pc:sldMk cId="1508828588" sldId="286"/>
            <ac:picMk id="4" creationId="{FF1A5EB2-A269-C0C1-2BA6-1A4DB02A3B38}"/>
          </ac:picMkLst>
        </pc:picChg>
      </pc:sldChg>
      <pc:sldChg chg="addSp delSp modSp new ord">
        <pc:chgData name="Menna Buss" userId="ebe92fd9-86ab-4bce-940e-1db872879048" providerId="ADAL" clId="{0F761C5C-2944-4C17-AE01-C9E3CDB42943}" dt="2025-09-29T13:28:27.640" v="11006" actId="1076"/>
        <pc:sldMkLst>
          <pc:docMk/>
          <pc:sldMk cId="228800531" sldId="287"/>
        </pc:sldMkLst>
        <pc:picChg chg="add mod">
          <ac:chgData name="Menna Buss" userId="ebe92fd9-86ab-4bce-940e-1db872879048" providerId="ADAL" clId="{0F761C5C-2944-4C17-AE01-C9E3CDB42943}" dt="2025-09-29T13:27:16.191" v="11003" actId="14100"/>
          <ac:picMkLst>
            <pc:docMk/>
            <pc:sldMk cId="228800531" sldId="287"/>
            <ac:picMk id="15" creationId="{1EFCD291-2429-B354-C601-BBFD469F3581}"/>
          </ac:picMkLst>
        </pc:picChg>
        <pc:picChg chg="add mod">
          <ac:chgData name="Menna Buss" userId="ebe92fd9-86ab-4bce-940e-1db872879048" providerId="ADAL" clId="{0F761C5C-2944-4C17-AE01-C9E3CDB42943}" dt="2025-09-29T13:27:20.200" v="11005" actId="14100"/>
          <ac:picMkLst>
            <pc:docMk/>
            <pc:sldMk cId="228800531" sldId="287"/>
            <ac:picMk id="16" creationId="{105BA3B0-6825-B747-6BC0-5ED6D015AE34}"/>
          </ac:picMkLst>
        </pc:picChg>
      </pc:sldChg>
      <pc:sldMasterChg chg="mod setBg modSldLayout">
        <pc:chgData name="Menna Buss" userId="ebe92fd9-86ab-4bce-940e-1db872879048" providerId="ADAL" clId="{0F761C5C-2944-4C17-AE01-C9E3CDB42943}" dt="2025-09-28T13:04:08.291" v="56" actId="13091"/>
        <pc:sldMasterMkLst>
          <pc:docMk/>
          <pc:sldMasterMk cId="3074657221" sldId="2147483764"/>
        </pc:sldMasterMkLst>
        <pc:sldLayoutChg chg="mod">
          <pc:chgData name="Menna Buss" userId="ebe92fd9-86ab-4bce-940e-1db872879048" providerId="ADAL" clId="{0F761C5C-2944-4C17-AE01-C9E3CDB42943}" dt="2025-09-28T13:04:08.291" v="56" actId="13091"/>
          <pc:sldLayoutMkLst>
            <pc:docMk/>
            <pc:sldMasterMk cId="3074657221" sldId="2147483764"/>
            <pc:sldLayoutMk cId="2559434722" sldId="2147483765"/>
          </pc:sldLayoutMkLst>
        </pc:sldLayoutChg>
        <pc:sldLayoutChg chg="mod">
          <pc:chgData name="Menna Buss" userId="ebe92fd9-86ab-4bce-940e-1db872879048" providerId="ADAL" clId="{0F761C5C-2944-4C17-AE01-C9E3CDB42943}" dt="2025-09-28T13:04:08.291" v="56" actId="13091"/>
          <pc:sldLayoutMkLst>
            <pc:docMk/>
            <pc:sldMasterMk cId="3074657221" sldId="2147483764"/>
            <pc:sldLayoutMk cId="2365769599" sldId="2147483766"/>
          </pc:sldLayoutMkLst>
        </pc:sldLayoutChg>
        <pc:sldLayoutChg chg="mod">
          <pc:chgData name="Menna Buss" userId="ebe92fd9-86ab-4bce-940e-1db872879048" providerId="ADAL" clId="{0F761C5C-2944-4C17-AE01-C9E3CDB42943}" dt="2025-09-28T13:04:08.291" v="56" actId="13091"/>
          <pc:sldLayoutMkLst>
            <pc:docMk/>
            <pc:sldMasterMk cId="3074657221" sldId="2147483764"/>
            <pc:sldLayoutMk cId="2657992184" sldId="2147483767"/>
          </pc:sldLayoutMkLst>
        </pc:sldLayoutChg>
        <pc:sldLayoutChg chg="mod">
          <pc:chgData name="Menna Buss" userId="ebe92fd9-86ab-4bce-940e-1db872879048" providerId="ADAL" clId="{0F761C5C-2944-4C17-AE01-C9E3CDB42943}" dt="2025-09-28T13:04:08.291" v="56" actId="13091"/>
          <pc:sldLayoutMkLst>
            <pc:docMk/>
            <pc:sldMasterMk cId="3074657221" sldId="2147483764"/>
            <pc:sldLayoutMk cId="1554273215" sldId="2147483768"/>
          </pc:sldLayoutMkLst>
        </pc:sldLayoutChg>
        <pc:sldLayoutChg chg="mod">
          <pc:chgData name="Menna Buss" userId="ebe92fd9-86ab-4bce-940e-1db872879048" providerId="ADAL" clId="{0F761C5C-2944-4C17-AE01-C9E3CDB42943}" dt="2025-09-28T13:04:08.291" v="56" actId="13091"/>
          <pc:sldLayoutMkLst>
            <pc:docMk/>
            <pc:sldMasterMk cId="3074657221" sldId="2147483764"/>
            <pc:sldLayoutMk cId="3586576451" sldId="2147483769"/>
          </pc:sldLayoutMkLst>
        </pc:sldLayoutChg>
        <pc:sldLayoutChg chg="mod">
          <pc:chgData name="Menna Buss" userId="ebe92fd9-86ab-4bce-940e-1db872879048" providerId="ADAL" clId="{0F761C5C-2944-4C17-AE01-C9E3CDB42943}" dt="2025-09-28T13:04:08.291" v="56" actId="13091"/>
          <pc:sldLayoutMkLst>
            <pc:docMk/>
            <pc:sldMasterMk cId="3074657221" sldId="2147483764"/>
            <pc:sldLayoutMk cId="1134374654" sldId="2147483770"/>
          </pc:sldLayoutMkLst>
        </pc:sldLayoutChg>
        <pc:sldLayoutChg chg="mod">
          <pc:chgData name="Menna Buss" userId="ebe92fd9-86ab-4bce-940e-1db872879048" providerId="ADAL" clId="{0F761C5C-2944-4C17-AE01-C9E3CDB42943}" dt="2025-09-28T13:04:08.291" v="56" actId="13091"/>
          <pc:sldLayoutMkLst>
            <pc:docMk/>
            <pc:sldMasterMk cId="3074657221" sldId="2147483764"/>
            <pc:sldLayoutMk cId="3217911093" sldId="2147483771"/>
          </pc:sldLayoutMkLst>
        </pc:sldLayoutChg>
        <pc:sldLayoutChg chg="mod">
          <pc:chgData name="Menna Buss" userId="ebe92fd9-86ab-4bce-940e-1db872879048" providerId="ADAL" clId="{0F761C5C-2944-4C17-AE01-C9E3CDB42943}" dt="2025-09-28T13:04:08.291" v="56" actId="13091"/>
          <pc:sldLayoutMkLst>
            <pc:docMk/>
            <pc:sldMasterMk cId="3074657221" sldId="2147483764"/>
            <pc:sldLayoutMk cId="2405794286" sldId="2147483772"/>
          </pc:sldLayoutMkLst>
        </pc:sldLayoutChg>
        <pc:sldLayoutChg chg="mod">
          <pc:chgData name="Menna Buss" userId="ebe92fd9-86ab-4bce-940e-1db872879048" providerId="ADAL" clId="{0F761C5C-2944-4C17-AE01-C9E3CDB42943}" dt="2025-09-28T13:04:08.291" v="56" actId="13091"/>
          <pc:sldLayoutMkLst>
            <pc:docMk/>
            <pc:sldMasterMk cId="3074657221" sldId="2147483764"/>
            <pc:sldLayoutMk cId="1350474818" sldId="2147483773"/>
          </pc:sldLayoutMkLst>
        </pc:sldLayoutChg>
        <pc:sldLayoutChg chg="mod">
          <pc:chgData name="Menna Buss" userId="ebe92fd9-86ab-4bce-940e-1db872879048" providerId="ADAL" clId="{0F761C5C-2944-4C17-AE01-C9E3CDB42943}" dt="2025-09-28T13:04:08.291" v="56" actId="13091"/>
          <pc:sldLayoutMkLst>
            <pc:docMk/>
            <pc:sldMasterMk cId="3074657221" sldId="2147483764"/>
            <pc:sldLayoutMk cId="2197547361" sldId="2147483774"/>
          </pc:sldLayoutMkLst>
        </pc:sldLayoutChg>
        <pc:sldLayoutChg chg="mod">
          <pc:chgData name="Menna Buss" userId="ebe92fd9-86ab-4bce-940e-1db872879048" providerId="ADAL" clId="{0F761C5C-2944-4C17-AE01-C9E3CDB42943}" dt="2025-09-28T13:04:08.291" v="56" actId="13091"/>
          <pc:sldLayoutMkLst>
            <pc:docMk/>
            <pc:sldMasterMk cId="3074657221" sldId="2147483764"/>
            <pc:sldLayoutMk cId="2631885143" sldId="2147483775"/>
          </pc:sldLayoutMkLst>
        </pc:sldLayoutChg>
      </pc:sldMasterChg>
    </pc:docChg>
  </pc:docChgLst>
  <pc:docChgLst>
    <pc:chgData name="Menna Buss" userId="S::menna.buss@uwtsd.ac.uk::ebe92fd9-86ab-4bce-940e-1db872879048" providerId="AD" clId="Web-{38D464D4-6054-E506-B368-5B48BCAFFA7A}"/>
    <pc:docChg chg="modSld">
      <pc:chgData name="Menna Buss" userId="S::menna.buss@uwtsd.ac.uk::ebe92fd9-86ab-4bce-940e-1db872879048" providerId="AD" clId="Web-{38D464D4-6054-E506-B368-5B48BCAFFA7A}" dt="2025-09-29T13:55:19.152" v="0" actId="14100"/>
      <pc:docMkLst>
        <pc:docMk/>
      </pc:docMkLst>
      <pc:sldChg chg="modSp">
        <pc:chgData name="Menna Buss" userId="S::menna.buss@uwtsd.ac.uk::ebe92fd9-86ab-4bce-940e-1db872879048" providerId="AD" clId="Web-{38D464D4-6054-E506-B368-5B48BCAFFA7A}" dt="2025-09-29T13:55:19.152" v="0" actId="14100"/>
        <pc:sldMkLst>
          <pc:docMk/>
          <pc:sldMk cId="126289709" sldId="261"/>
        </pc:sldMkLst>
        <pc:spChg chg="mod">
          <ac:chgData name="Menna Buss" userId="S::menna.buss@uwtsd.ac.uk::ebe92fd9-86ab-4bce-940e-1db872879048" providerId="AD" clId="Web-{38D464D4-6054-E506-B368-5B48BCAFFA7A}" dt="2025-09-29T13:55:19.152" v="0" actId="14100"/>
          <ac:spMkLst>
            <pc:docMk/>
            <pc:sldMk cId="126289709" sldId="261"/>
            <ac:spMk id="10" creationId="{6FB6AB0F-78EE-B0D3-D172-158F9D8FC9C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10/13/25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4347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10/13/25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57695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10/13/25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79921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10/13/25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273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10/13/25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5764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10/13/25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43746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10/13/25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7911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10/13/25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5794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10/13/25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04748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10/13/25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75473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10/13/25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18851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10/13/25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46572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nti.com/alwzemwtyqg8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pr.org/2016/05/20/478565215/are-the-best-designers-rebels" TargetMode="External"/><Relationship Id="rId2" Type="http://schemas.openxmlformats.org/officeDocument/2006/relationships/hyperlink" Target="https://www.ted.com/talks/alice_rawsthorn_pirates_nurses_and_other_rebel_designers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2D1A49C-CB17-D3E3-AECE-E30DAB8648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87B4472A-332B-71E5-8009-33841E7C3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0ABDBF-E490-8AEB-1794-652AACCFC5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4" r="20885"/>
          <a:stretch>
            <a:fillRect/>
          </a:stretch>
        </p:blipFill>
        <p:spPr>
          <a:xfrm>
            <a:off x="0" y="896470"/>
            <a:ext cx="12192000" cy="5961529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E40C9B98-8E00-90FC-D19F-3C5E3F0605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7519" y="2205052"/>
            <a:ext cx="6914245" cy="116341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r>
              <a:rPr lang="en-GB" dirty="0">
                <a:solidFill>
                  <a:schemeClr val="bg1"/>
                </a:solidFill>
              </a:rPr>
              <a:t>1ST YEAR BA</a:t>
            </a:r>
          </a:p>
          <a:p>
            <a:pPr algn="l">
              <a:lnSpc>
                <a:spcPct val="110000"/>
              </a:lnSpc>
            </a:pPr>
            <a:r>
              <a:rPr lang="en-GB" dirty="0">
                <a:solidFill>
                  <a:schemeClr val="bg1"/>
                </a:solidFill>
              </a:rPr>
              <a:t>SURFACE PATTERN &amp; TEXTILES &amp; DESIGN CRAFTS </a:t>
            </a:r>
          </a:p>
          <a:p>
            <a:pPr algn="l">
              <a:lnSpc>
                <a:spcPct val="110000"/>
              </a:lnSpc>
            </a:pPr>
            <a:endParaRPr lang="en-GB" dirty="0">
              <a:solidFill>
                <a:schemeClr val="bg1"/>
              </a:solidFill>
            </a:endParaRPr>
          </a:p>
          <a:p>
            <a:pPr algn="l">
              <a:lnSpc>
                <a:spcPct val="110000"/>
              </a:lnSpc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5BF1F8-0775-D2C2-1A91-55A073AC0F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7520" y="919157"/>
            <a:ext cx="3827768" cy="1090473"/>
          </a:xfrm>
        </p:spPr>
        <p:txBody>
          <a:bodyPr>
            <a:normAutofit/>
          </a:bodyPr>
          <a:lstStyle/>
          <a:p>
            <a:pPr algn="l"/>
            <a:r>
              <a:rPr lang="en-GB" sz="2400">
                <a:solidFill>
                  <a:schemeClr val="bg1"/>
                </a:solidFill>
              </a:rPr>
              <a:t>CROESO  | WELCOME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815A5F-DFFB-AFD5-9155-F7FA5F2C8B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2244"/>
            <a:ext cx="4342809" cy="764225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72C603DF-9D29-0430-E991-82A48D15865E}"/>
              </a:ext>
            </a:extLst>
          </p:cNvPr>
          <p:cNvSpPr txBox="1">
            <a:spLocks/>
          </p:cNvSpPr>
          <p:nvPr/>
        </p:nvSpPr>
        <p:spPr>
          <a:xfrm>
            <a:off x="257520" y="3549929"/>
            <a:ext cx="6515813" cy="109047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400">
                <a:solidFill>
                  <a:schemeClr val="bg1"/>
                </a:solidFill>
              </a:rPr>
              <a:t>CONTEXTUAL STUDIES: INTRODUCTION</a:t>
            </a:r>
          </a:p>
          <a:p>
            <a:pPr algn="l"/>
            <a:endParaRPr lang="en-GB" sz="2400">
              <a:solidFill>
                <a:schemeClr val="bg1"/>
              </a:solidFill>
            </a:endParaRPr>
          </a:p>
          <a:p>
            <a:pPr algn="l"/>
            <a:r>
              <a:rPr lang="en-GB" sz="2400">
                <a:solidFill>
                  <a:schemeClr val="bg1"/>
                </a:solidFill>
              </a:rPr>
              <a:t>MENNA BUSS </a:t>
            </a:r>
          </a:p>
        </p:txBody>
      </p:sp>
    </p:spTree>
    <p:extLst>
      <p:ext uri="{BB962C8B-B14F-4D97-AF65-F5344CB8AC3E}">
        <p14:creationId xmlns:p14="http://schemas.microsoft.com/office/powerpoint/2010/main" val="12566079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524DBD74-2D00-6AA5-8F69-59FF41AC3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8CCDB8-45A6-C1F2-52FC-7F1FE22004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5779" y="200710"/>
            <a:ext cx="3827768" cy="1484841"/>
          </a:xfrm>
        </p:spPr>
        <p:txBody>
          <a:bodyPr>
            <a:normAutofit/>
          </a:bodyPr>
          <a:lstStyle/>
          <a:p>
            <a:pPr algn="l"/>
            <a:r>
              <a:rPr lang="en-GB" sz="2400">
                <a:solidFill>
                  <a:schemeClr val="bg1"/>
                </a:solidFill>
              </a:rPr>
              <a:t>Tuesday Lectures</a:t>
            </a:r>
            <a:br>
              <a:rPr lang="en-GB" sz="2400">
                <a:solidFill>
                  <a:schemeClr val="bg1"/>
                </a:solidFill>
              </a:rPr>
            </a:br>
            <a:r>
              <a:rPr lang="en-GB" sz="2400">
                <a:solidFill>
                  <a:schemeClr val="bg1"/>
                </a:solidFill>
              </a:rPr>
              <a:t>10:00 - 12:00 </a:t>
            </a:r>
            <a:br>
              <a:rPr lang="en-GB" sz="2400">
                <a:solidFill>
                  <a:schemeClr val="bg1"/>
                </a:solidFill>
              </a:rPr>
            </a:br>
            <a:r>
              <a:rPr lang="en-GB" sz="2400">
                <a:solidFill>
                  <a:schemeClr val="bg1"/>
                </a:solidFill>
              </a:rPr>
              <a:t>Reading Room, ALEX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FB6AB0F-78EE-B0D3-D172-158F9D8FC9CF}"/>
              </a:ext>
            </a:extLst>
          </p:cNvPr>
          <p:cNvSpPr txBox="1">
            <a:spLocks/>
          </p:cNvSpPr>
          <p:nvPr/>
        </p:nvSpPr>
        <p:spPr>
          <a:xfrm>
            <a:off x="6699707" y="195186"/>
            <a:ext cx="5498541" cy="104824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CONTEXTUAL STUDIES: INTRODUCTION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  <a:p>
            <a:pPr algn="l"/>
            <a:endParaRPr lang="en-GB" sz="240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0BADD20-5C17-144A-0650-AC9B7598F43E}"/>
              </a:ext>
            </a:extLst>
          </p:cNvPr>
          <p:cNvSpPr/>
          <p:nvPr/>
        </p:nvSpPr>
        <p:spPr>
          <a:xfrm>
            <a:off x="0" y="2086765"/>
            <a:ext cx="10097745" cy="3112390"/>
          </a:xfrm>
          <a:prstGeom prst="roundRect">
            <a:avLst/>
          </a:prstGeom>
          <a:ln w="31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TODAY</a:t>
            </a:r>
            <a:r>
              <a:rPr lang="en-US">
                <a:solidFill>
                  <a:schemeClr val="bg1"/>
                </a:solidFill>
              </a:rPr>
              <a:t>: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>
                <a:solidFill>
                  <a:schemeClr val="bg1"/>
                </a:solidFill>
              </a:rPr>
              <a:t>10:00 - 10:</a:t>
            </a:r>
            <a:r>
              <a:rPr lang="en-GB">
                <a:solidFill>
                  <a:schemeClr val="bg1"/>
                </a:solidFill>
              </a:rPr>
              <a:t>4</a:t>
            </a:r>
            <a:r>
              <a:rPr lang="en-US">
                <a:solidFill>
                  <a:schemeClr val="bg1"/>
                </a:solidFill>
              </a:rPr>
              <a:t>0 SETTING INTENTIONS &amp; GETTING FAMILIAR</a:t>
            </a:r>
            <a:endParaRPr lang="en-GB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>
                <a:solidFill>
                  <a:schemeClr val="bg1"/>
                </a:solidFill>
              </a:rPr>
              <a:t>BREAK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11.00 – 11:10 A DEEPER DIVE</a:t>
            </a:r>
            <a:endParaRPr lang="en-US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11:10 - 11:20 STUDY TASKS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11:20 – 11:30 Q&amp;A | END</a:t>
            </a:r>
          </a:p>
        </p:txBody>
      </p:sp>
    </p:spTree>
    <p:extLst>
      <p:ext uri="{BB962C8B-B14F-4D97-AF65-F5344CB8AC3E}">
        <p14:creationId xmlns:p14="http://schemas.microsoft.com/office/powerpoint/2010/main" val="1262897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225A241A-0099-20D8-6E8A-F4D1E5D13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456E037-033D-A8FF-6D16-847C8743E46F}"/>
              </a:ext>
            </a:extLst>
          </p:cNvPr>
          <p:cNvSpPr txBox="1">
            <a:spLocks/>
          </p:cNvSpPr>
          <p:nvPr/>
        </p:nvSpPr>
        <p:spPr>
          <a:xfrm>
            <a:off x="6262844" y="152154"/>
            <a:ext cx="5789705" cy="7909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SETTING INTENTIONS &amp; GETTING FAMILIAR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1777762"/>
            <a:ext cx="10085295" cy="3112390"/>
          </a:xfrm>
          <a:prstGeom prst="round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r">
              <a:lnSpc>
                <a:spcPct val="110000"/>
              </a:lnSpc>
              <a:spcBef>
                <a:spcPts val="1000"/>
              </a:spcBef>
            </a:pPr>
            <a:endParaRPr lang="en-US">
              <a:solidFill>
                <a:schemeClr val="bg1"/>
              </a:solidFill>
            </a:endParaRPr>
          </a:p>
          <a:p>
            <a:pPr algn="r">
              <a:lnSpc>
                <a:spcPct val="110000"/>
              </a:lnSpc>
              <a:spcBef>
                <a:spcPts val="1000"/>
              </a:spcBef>
            </a:pPr>
            <a:r>
              <a:rPr lang="en-GB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LECTURER - CONTEXTUAL STUDIES</a:t>
            </a:r>
            <a:endParaRPr lang="en-GB">
              <a:solidFill>
                <a:schemeClr val="bg1"/>
              </a:solidFill>
            </a:endParaRPr>
          </a:p>
          <a:p>
            <a:pPr algn="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AVAILABLE EVERY TUESDAY</a:t>
            </a:r>
            <a:endParaRPr lang="en-US">
              <a:solidFill>
                <a:schemeClr val="bg1"/>
              </a:solidFill>
            </a:endParaRPr>
          </a:p>
          <a:p>
            <a:pPr algn="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AM: in person PM: via email </a:t>
            </a:r>
          </a:p>
          <a:p>
            <a:pPr algn="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menna.buss@uwtsd.ac.uk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AE0BAF9-4AE3-13AC-6341-AFA7B1F003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7197" y="2533836"/>
            <a:ext cx="1599763" cy="1600242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B3277D09-3F8A-7487-64E4-6D4712788111}"/>
              </a:ext>
            </a:extLst>
          </p:cNvPr>
          <p:cNvSpPr txBox="1">
            <a:spLocks/>
          </p:cNvSpPr>
          <p:nvPr/>
        </p:nvSpPr>
        <p:spPr>
          <a:xfrm>
            <a:off x="2676959" y="3081025"/>
            <a:ext cx="2274199" cy="160024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1700">
                <a:solidFill>
                  <a:schemeClr val="bg1"/>
                </a:solidFill>
              </a:rPr>
              <a:t>MENNA BUSS</a:t>
            </a:r>
          </a:p>
          <a:p>
            <a:pPr algn="l"/>
            <a:endParaRPr lang="en-GB" sz="1700">
              <a:solidFill>
                <a:schemeClr val="bg1"/>
              </a:solidFill>
            </a:endParaRPr>
          </a:p>
          <a:p>
            <a:pPr algn="l"/>
            <a:r>
              <a:rPr lang="en-GB" sz="1700">
                <a:solidFill>
                  <a:schemeClr val="bg1"/>
                </a:solidFill>
              </a:rPr>
              <a:t>BA </a:t>
            </a:r>
            <a:r>
              <a:rPr lang="en-GB" sz="1700" err="1">
                <a:solidFill>
                  <a:schemeClr val="bg1"/>
                </a:solidFill>
              </a:rPr>
              <a:t>Hons</a:t>
            </a:r>
            <a:r>
              <a:rPr lang="en-GB" sz="1700">
                <a:solidFill>
                  <a:schemeClr val="bg1"/>
                </a:solidFill>
              </a:rPr>
              <a:t> | PGCE</a:t>
            </a:r>
          </a:p>
        </p:txBody>
      </p:sp>
    </p:spTree>
    <p:extLst>
      <p:ext uri="{BB962C8B-B14F-4D97-AF65-F5344CB8AC3E}">
        <p14:creationId xmlns:p14="http://schemas.microsoft.com/office/powerpoint/2010/main" val="7579614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225A241A-0099-20D8-6E8A-F4D1E5D13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456E037-033D-A8FF-6D16-847C8743E46F}"/>
              </a:ext>
            </a:extLst>
          </p:cNvPr>
          <p:cNvSpPr txBox="1">
            <a:spLocks/>
          </p:cNvSpPr>
          <p:nvPr/>
        </p:nvSpPr>
        <p:spPr>
          <a:xfrm>
            <a:off x="6262844" y="152154"/>
            <a:ext cx="5789705" cy="7909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SETTING INTENTIONS &amp; GETTING FAMILIAR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787154"/>
            <a:ext cx="11168529" cy="5527400"/>
          </a:xfrm>
          <a:prstGeom prst="roundRect">
            <a:avLst/>
          </a:prstGeom>
          <a:solidFill>
            <a:srgbClr val="0070C0"/>
          </a:solidFill>
          <a:ln w="317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CONTEXTUAL STUDIES		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							</a:t>
            </a:r>
            <a:r>
              <a:rPr lang="en-GB" sz="4400" b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Who</a:t>
            </a:r>
            <a:r>
              <a:rPr lang="en-GB" sz="2000" b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GB" sz="2000">
                <a:solidFill>
                  <a:schemeClr val="bg1"/>
                </a:solidFill>
              </a:rPr>
              <a:t>will guide you?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4400" b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What</a:t>
            </a:r>
            <a:r>
              <a:rPr lang="en-GB" sz="2000">
                <a:solidFill>
                  <a:schemeClr val="bg1"/>
                </a:solidFill>
              </a:rPr>
              <a:t> is it?    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4400" b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Where</a:t>
            </a:r>
            <a:r>
              <a:rPr lang="en-GB" sz="2000">
                <a:solidFill>
                  <a:schemeClr val="bg1"/>
                </a:solidFill>
              </a:rPr>
              <a:t> does it sit within your learning?		</a:t>
            </a:r>
            <a:r>
              <a:rPr lang="en-GB" sz="4400" b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When</a:t>
            </a:r>
            <a:r>
              <a:rPr lang="en-GB" sz="2000" b="1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GB" sz="2000">
                <a:solidFill>
                  <a:schemeClr val="bg1"/>
                </a:solidFill>
              </a:rPr>
              <a:t>will you learn?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1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			</a:t>
            </a:r>
            <a:r>
              <a:rPr lang="en-GB" sz="4400" b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How</a:t>
            </a:r>
            <a:r>
              <a:rPr lang="en-GB" sz="2000">
                <a:solidFill>
                  <a:schemeClr val="bg1"/>
                </a:solidFill>
              </a:rPr>
              <a:t> will you be taught and assessed?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4400" b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Why</a:t>
            </a:r>
            <a:r>
              <a:rPr lang="en-GB" sz="2000">
                <a:solidFill>
                  <a:schemeClr val="bg1"/>
                </a:solidFill>
              </a:rPr>
              <a:t> I think you’ll love it!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23349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225A241A-0099-20D8-6E8A-F4D1E5D13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456E037-033D-A8FF-6D16-847C8743E46F}"/>
              </a:ext>
            </a:extLst>
          </p:cNvPr>
          <p:cNvSpPr txBox="1">
            <a:spLocks/>
          </p:cNvSpPr>
          <p:nvPr/>
        </p:nvSpPr>
        <p:spPr>
          <a:xfrm>
            <a:off x="6262844" y="152154"/>
            <a:ext cx="5789705" cy="7909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SETTING INTENTIONS &amp; GETTING FAMILIAR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943131"/>
            <a:ext cx="11405098" cy="4734516"/>
          </a:xfrm>
          <a:prstGeom prst="roundRec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CONTEXTUAL STUDIES		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		</a:t>
            </a:r>
            <a:r>
              <a:rPr lang="en-GB" sz="2000" b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Who</a:t>
            </a:r>
            <a:r>
              <a:rPr lang="en-GB" sz="2000" b="1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 – </a:t>
            </a:r>
            <a:r>
              <a:rPr lang="en-GB" sz="2000" b="1" spc="5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ME with Georgia </a:t>
            </a:r>
            <a:r>
              <a:rPr lang="en-GB" sz="2000" b="1" spc="50" err="1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McKie</a:t>
            </a:r>
            <a:r>
              <a:rPr lang="en-GB" sz="2000" b="1" spc="5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(SPD), Anna Lewis (DC) &amp; ALL staff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1" spc="5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				Emily Wild, subject librarian &amp; staff at Y </a:t>
            </a:r>
            <a:r>
              <a:rPr lang="en-GB" sz="2000" b="1" spc="50" err="1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Fforwm</a:t>
            </a:r>
            <a:endParaRPr lang="en-GB" sz="2000" b="1" spc="5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1">
                <a:solidFill>
                  <a:schemeClr val="bg1"/>
                </a:solidFill>
              </a:rPr>
              <a:t>	</a:t>
            </a:r>
            <a:r>
              <a:rPr lang="en-GB" sz="2000" b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When</a:t>
            </a:r>
            <a:r>
              <a:rPr lang="en-GB" sz="2000" b="1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GB" sz="2000" b="1">
                <a:solidFill>
                  <a:schemeClr val="bg1"/>
                </a:solidFill>
              </a:rPr>
              <a:t>– </a:t>
            </a:r>
            <a:r>
              <a:rPr lang="en-GB" sz="2000" b="1" spc="5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ME Tuesdays | YOU Tuesdays &amp; independently: evenings, weekends…</a:t>
            </a:r>
            <a:endParaRPr lang="en-GB" sz="2000" b="1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What</a:t>
            </a:r>
            <a:r>
              <a:rPr lang="en-GB" sz="2000">
                <a:solidFill>
                  <a:schemeClr val="bg1"/>
                </a:solidFill>
              </a:rPr>
              <a:t> is it?    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Where</a:t>
            </a:r>
            <a:r>
              <a:rPr lang="en-GB" sz="2000">
                <a:solidFill>
                  <a:schemeClr val="bg1"/>
                </a:solidFill>
              </a:rPr>
              <a:t> does it sit within your learning?	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How</a:t>
            </a:r>
            <a:r>
              <a:rPr lang="en-GB" sz="2000">
                <a:solidFill>
                  <a:schemeClr val="bg1"/>
                </a:solidFill>
              </a:rPr>
              <a:t> will you be taught and assessed?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Why</a:t>
            </a:r>
            <a:r>
              <a:rPr lang="en-GB" sz="2000">
                <a:solidFill>
                  <a:schemeClr val="bg1"/>
                </a:solidFill>
              </a:rPr>
              <a:t> I think you’ll love it!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89942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225A241A-0099-20D8-6E8A-F4D1E5D13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456E037-033D-A8FF-6D16-847C8743E46F}"/>
              </a:ext>
            </a:extLst>
          </p:cNvPr>
          <p:cNvSpPr txBox="1">
            <a:spLocks/>
          </p:cNvSpPr>
          <p:nvPr/>
        </p:nvSpPr>
        <p:spPr>
          <a:xfrm>
            <a:off x="6262844" y="152154"/>
            <a:ext cx="5789705" cy="7909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SETTING INTENTIONS &amp; GETTING FAMILIAR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1414564"/>
            <a:ext cx="11405098" cy="4028872"/>
          </a:xfrm>
          <a:prstGeom prst="roundRect">
            <a:avLst/>
          </a:prstGeom>
          <a:solidFill>
            <a:srgbClr val="0070C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CONTEXTUAL STUDIES		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		</a:t>
            </a:r>
            <a:endParaRPr lang="en-GB" sz="2000" b="1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What</a:t>
            </a:r>
            <a:r>
              <a:rPr lang="en-GB" sz="2000">
                <a:solidFill>
                  <a:schemeClr val="bg1"/>
                </a:solidFill>
              </a:rPr>
              <a:t> is it?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2000">
              <a:solidFill>
                <a:schemeClr val="bg1"/>
              </a:solidFill>
            </a:endParaRP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endParaRPr lang="en-GB" sz="2000">
              <a:solidFill>
                <a:schemeClr val="bg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7EE675B-8808-C4B7-6121-EC4FEFEC15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7843" y="1889516"/>
            <a:ext cx="3128807" cy="30789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AC54FD5-8AD2-DB31-C5CE-F754BFD05DBB}"/>
              </a:ext>
            </a:extLst>
          </p:cNvPr>
          <p:cNvSpPr txBox="1"/>
          <p:nvPr/>
        </p:nvSpPr>
        <p:spPr>
          <a:xfrm>
            <a:off x="5418251" y="5510339"/>
            <a:ext cx="6100980" cy="809324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180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1800">
                <a:solidFill>
                  <a:schemeClr val="bg1"/>
                </a:solidFill>
              </a:rPr>
              <a:t>   </a:t>
            </a:r>
            <a:r>
              <a:rPr lang="en-GB" sz="1800">
                <a:solidFill>
                  <a:schemeClr val="bg1"/>
                </a:solidFill>
                <a:hlinkClick r:id="rId3"/>
              </a:rPr>
              <a:t>https://</a:t>
            </a:r>
            <a:r>
              <a:rPr lang="en-GB" sz="1800" err="1">
                <a:solidFill>
                  <a:schemeClr val="bg1"/>
                </a:solidFill>
                <a:hlinkClick r:id="rId3"/>
              </a:rPr>
              <a:t>www.menti.com</a:t>
            </a:r>
            <a:r>
              <a:rPr lang="en-GB" sz="1800">
                <a:solidFill>
                  <a:schemeClr val="bg1"/>
                </a:solidFill>
                <a:hlinkClick r:id="rId3"/>
              </a:rPr>
              <a:t>/</a:t>
            </a:r>
            <a:r>
              <a:rPr lang="en-GB" sz="1800" err="1">
                <a:solidFill>
                  <a:schemeClr val="bg1"/>
                </a:solidFill>
                <a:hlinkClick r:id="rId3"/>
              </a:rPr>
              <a:t>alwzemwtyqg8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40750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225A241A-0099-20D8-6E8A-F4D1E5D13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456E037-033D-A8FF-6D16-847C8743E46F}"/>
              </a:ext>
            </a:extLst>
          </p:cNvPr>
          <p:cNvSpPr txBox="1">
            <a:spLocks/>
          </p:cNvSpPr>
          <p:nvPr/>
        </p:nvSpPr>
        <p:spPr>
          <a:xfrm>
            <a:off x="6262844" y="152154"/>
            <a:ext cx="5789705" cy="7909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SETTING INTENTIONS &amp; GETTING FAMILIAR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943131"/>
            <a:ext cx="11405098" cy="4734516"/>
          </a:xfrm>
          <a:prstGeom prst="roundRec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r"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CONTEXTUAL STUDIES			</a:t>
            </a:r>
          </a:p>
          <a:p>
            <a:pPr algn="r"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		 </a:t>
            </a:r>
          </a:p>
          <a:p>
            <a:pPr algn="r">
              <a:lnSpc>
                <a:spcPct val="110000"/>
              </a:lnSpc>
              <a:spcBef>
                <a:spcPts val="1000"/>
              </a:spcBef>
            </a:pPr>
            <a:r>
              <a:rPr lang="en-GB" sz="2000" b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Where</a:t>
            </a:r>
            <a:r>
              <a:rPr lang="en-GB" sz="2000">
                <a:solidFill>
                  <a:schemeClr val="bg1"/>
                </a:solidFill>
              </a:rPr>
              <a:t> does it sit within your learning?		</a:t>
            </a:r>
          </a:p>
          <a:p>
            <a:pPr algn="r">
              <a:lnSpc>
                <a:spcPct val="110000"/>
              </a:lnSpc>
              <a:spcBef>
                <a:spcPts val="1000"/>
              </a:spcBef>
            </a:pPr>
            <a:endParaRPr lang="en-GB">
              <a:solidFill>
                <a:schemeClr val="bg1"/>
              </a:solidFill>
            </a:endParaRPr>
          </a:p>
        </p:txBody>
      </p:sp>
      <p:pic>
        <p:nvPicPr>
          <p:cNvPr id="2" name="Picture 1" descr="Sticky notes with question marks">
            <a:extLst>
              <a:ext uri="{FF2B5EF4-FFF2-40B4-BE49-F238E27FC236}">
                <a16:creationId xmlns:a16="http://schemas.microsoft.com/office/drawing/2014/main" id="{2A90F99C-2568-CB7D-1352-8A0B4E99CD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34107"/>
            <a:ext cx="5411304" cy="3032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38030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524DBD74-2D00-6AA5-8F69-59FF41AC3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8CCDB8-45A6-C1F2-52FC-7F1FE22004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0074" y="1171254"/>
            <a:ext cx="5198547" cy="582419"/>
          </a:xfrm>
        </p:spPr>
        <p:txBody>
          <a:bodyPr>
            <a:normAutofit/>
          </a:bodyPr>
          <a:lstStyle/>
          <a:p>
            <a:pPr algn="l"/>
            <a:r>
              <a:rPr lang="en-GB" sz="2400">
                <a:solidFill>
                  <a:schemeClr val="bg1"/>
                </a:solidFill>
              </a:rPr>
              <a:t>YOUR LEARNING MODULES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FB6AB0F-78EE-B0D3-D172-158F9D8FC9CF}"/>
              </a:ext>
            </a:extLst>
          </p:cNvPr>
          <p:cNvSpPr txBox="1">
            <a:spLocks/>
          </p:cNvSpPr>
          <p:nvPr/>
        </p:nvSpPr>
        <p:spPr>
          <a:xfrm>
            <a:off x="6699707" y="187998"/>
            <a:ext cx="5340391" cy="10554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CONTEXTUAL STUDIES: INTRODUCTION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  <a:p>
            <a:pPr algn="l"/>
            <a:endParaRPr lang="en-GB" sz="240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0BADD20-5C17-144A-0650-AC9B7598F43E}"/>
              </a:ext>
            </a:extLst>
          </p:cNvPr>
          <p:cNvSpPr/>
          <p:nvPr/>
        </p:nvSpPr>
        <p:spPr>
          <a:xfrm>
            <a:off x="490506" y="2238339"/>
            <a:ext cx="4238622" cy="2626948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SEMESTER 1 (Sept - Feb 2025):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‘WAYS OF THINKING’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10 CREDIT MODULE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CODE: ADDA4022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2D153B4-FCC1-AD40-FDB4-E78087702FF7}"/>
              </a:ext>
            </a:extLst>
          </p:cNvPr>
          <p:cNvSpPr/>
          <p:nvPr/>
        </p:nvSpPr>
        <p:spPr>
          <a:xfrm rot="16200000">
            <a:off x="3976843" y="3072429"/>
            <a:ext cx="2626947" cy="958767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C1B15B7-6BCC-85F1-EA43-816A8C70394C}"/>
              </a:ext>
            </a:extLst>
          </p:cNvPr>
          <p:cNvSpPr/>
          <p:nvPr/>
        </p:nvSpPr>
        <p:spPr>
          <a:xfrm>
            <a:off x="5851505" y="2238339"/>
            <a:ext cx="4238622" cy="2626948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SEMESTER 2 (Feb - May 2026)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‘WAYS OF PERCEIVING’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10 CREDIT MODULE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CODE: ADDA4023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9873A735-0685-27E9-73C8-FFD242652609}"/>
              </a:ext>
            </a:extLst>
          </p:cNvPr>
          <p:cNvSpPr/>
          <p:nvPr/>
        </p:nvSpPr>
        <p:spPr>
          <a:xfrm rot="16200000">
            <a:off x="9348206" y="3072430"/>
            <a:ext cx="2626947" cy="958767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ASSESSMENT</a:t>
            </a:r>
          </a:p>
        </p:txBody>
      </p:sp>
    </p:spTree>
    <p:extLst>
      <p:ext uri="{BB962C8B-B14F-4D97-AF65-F5344CB8AC3E}">
        <p14:creationId xmlns:p14="http://schemas.microsoft.com/office/powerpoint/2010/main" val="22692004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524DBD74-2D00-6AA5-8F69-59FF41AC3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8CCDB8-45A6-C1F2-52FC-7F1FE22004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0506" y="724327"/>
            <a:ext cx="5198547" cy="582419"/>
          </a:xfrm>
        </p:spPr>
        <p:txBody>
          <a:bodyPr>
            <a:normAutofit/>
          </a:bodyPr>
          <a:lstStyle/>
          <a:p>
            <a:pPr algn="l"/>
            <a:r>
              <a:rPr lang="en-GB" sz="2400">
                <a:solidFill>
                  <a:schemeClr val="bg1"/>
                </a:solidFill>
              </a:rPr>
              <a:t>1</a:t>
            </a:r>
            <a:r>
              <a:rPr lang="en-GB" sz="2400" baseline="30000">
                <a:solidFill>
                  <a:schemeClr val="bg1"/>
                </a:solidFill>
              </a:rPr>
              <a:t>st</a:t>
            </a:r>
            <a:r>
              <a:rPr lang="en-GB" sz="2400">
                <a:solidFill>
                  <a:schemeClr val="bg1"/>
                </a:solidFill>
              </a:rPr>
              <a:t> YEAR: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FB6AB0F-78EE-B0D3-D172-158F9D8FC9CF}"/>
              </a:ext>
            </a:extLst>
          </p:cNvPr>
          <p:cNvSpPr txBox="1">
            <a:spLocks/>
          </p:cNvSpPr>
          <p:nvPr/>
        </p:nvSpPr>
        <p:spPr>
          <a:xfrm>
            <a:off x="6699707" y="187998"/>
            <a:ext cx="5340391" cy="10554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CONTEXTUAL STUDIES: INTRODUCTION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  <a:p>
            <a:pPr algn="l"/>
            <a:endParaRPr lang="en-GB" sz="240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0BADD20-5C17-144A-0650-AC9B7598F43E}"/>
              </a:ext>
            </a:extLst>
          </p:cNvPr>
          <p:cNvSpPr/>
          <p:nvPr/>
        </p:nvSpPr>
        <p:spPr>
          <a:xfrm>
            <a:off x="434131" y="1455425"/>
            <a:ext cx="8929005" cy="1832496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endParaRPr lang="en-GB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FOCUS ON DEVELOPING YOUR ESSENTIAL RESEARCH &amp; WRITING SKILLS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Students build a general but essential vocabulary and understanding of how to articulate practice-based research in textual, visual and verbal formats.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>
              <a:solidFill>
                <a:schemeClr val="bg1"/>
              </a:solidFill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C1B15B7-6BCC-85F1-EA43-816A8C70394C}"/>
              </a:ext>
            </a:extLst>
          </p:cNvPr>
          <p:cNvSpPr/>
          <p:nvPr/>
        </p:nvSpPr>
        <p:spPr>
          <a:xfrm>
            <a:off x="413363" y="3389144"/>
            <a:ext cx="4355362" cy="2626948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‘WAYS OF THINKING’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THE SELF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What are my values? How do I relate to past and present practices? What are my hopes for the future?</a:t>
            </a:r>
            <a:endParaRPr lang="en-GB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BC241D7-E0ED-A69C-EFFC-CE2859002887}"/>
              </a:ext>
            </a:extLst>
          </p:cNvPr>
          <p:cNvSpPr/>
          <p:nvPr/>
        </p:nvSpPr>
        <p:spPr>
          <a:xfrm>
            <a:off x="4910557" y="3389144"/>
            <a:ext cx="4452579" cy="2626948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‘WAYS OF PERCEIVING’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THE IMAGINED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How can I best communicate my ideas? Who &amp; what inspires and influences me?</a:t>
            </a:r>
          </a:p>
        </p:txBody>
      </p:sp>
    </p:spTree>
    <p:extLst>
      <p:ext uri="{BB962C8B-B14F-4D97-AF65-F5344CB8AC3E}">
        <p14:creationId xmlns:p14="http://schemas.microsoft.com/office/powerpoint/2010/main" val="11993369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225A241A-0099-20D8-6E8A-F4D1E5D13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456E037-033D-A8FF-6D16-847C8743E46F}"/>
              </a:ext>
            </a:extLst>
          </p:cNvPr>
          <p:cNvSpPr txBox="1">
            <a:spLocks/>
          </p:cNvSpPr>
          <p:nvPr/>
        </p:nvSpPr>
        <p:spPr>
          <a:xfrm>
            <a:off x="6262844" y="152154"/>
            <a:ext cx="5789705" cy="7909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SETTING INTENTIONS &amp; GETTING FAMILIAR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943131"/>
            <a:ext cx="11405098" cy="4734516"/>
          </a:xfrm>
          <a:prstGeom prst="roundRec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CONTEXTUAL STUDIES		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		 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 b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How</a:t>
            </a:r>
            <a:r>
              <a:rPr lang="en-GB" sz="2400">
                <a:solidFill>
                  <a:schemeClr val="bg1"/>
                </a:solidFill>
              </a:rPr>
              <a:t> will you be taught &amp; assessed?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>
              <a:solidFill>
                <a:schemeClr val="bg1"/>
              </a:solidFill>
            </a:endParaRPr>
          </a:p>
        </p:txBody>
      </p:sp>
      <p:pic>
        <p:nvPicPr>
          <p:cNvPr id="9" name="Picture 8" descr="Pie chart and pencil percentage sign">
            <a:extLst>
              <a:ext uri="{FF2B5EF4-FFF2-40B4-BE49-F238E27FC236}">
                <a16:creationId xmlns:a16="http://schemas.microsoft.com/office/drawing/2014/main" id="{645C89E2-D63B-C8CA-23E7-D65D7214B7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037" r="18037"/>
          <a:stretch>
            <a:fillRect/>
          </a:stretch>
        </p:blipFill>
        <p:spPr>
          <a:xfrm>
            <a:off x="7652448" y="940776"/>
            <a:ext cx="4539552" cy="4734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45753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225A241A-0099-20D8-6E8A-F4D1E5D13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456E037-033D-A8FF-6D16-847C8743E46F}"/>
              </a:ext>
            </a:extLst>
          </p:cNvPr>
          <p:cNvSpPr txBox="1">
            <a:spLocks/>
          </p:cNvSpPr>
          <p:nvPr/>
        </p:nvSpPr>
        <p:spPr>
          <a:xfrm>
            <a:off x="6262844" y="152154"/>
            <a:ext cx="5789705" cy="7909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SETTING INTENTIONS &amp; GETTING FAMILIAR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943131"/>
            <a:ext cx="11405098" cy="4734516"/>
          </a:xfrm>
          <a:prstGeom prst="roundRec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	 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 b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How</a:t>
            </a:r>
            <a:r>
              <a:rPr lang="en-GB" sz="2400">
                <a:solidFill>
                  <a:schemeClr val="bg1"/>
                </a:solidFill>
              </a:rPr>
              <a:t> will you be taught?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>
                <a:solidFill>
                  <a:schemeClr val="bg1"/>
                </a:solidFill>
              </a:rPr>
              <a:t>LECTURES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>
                <a:solidFill>
                  <a:schemeClr val="bg1"/>
                </a:solidFill>
              </a:rPr>
              <a:t>STUDY TASKS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>
                <a:solidFill>
                  <a:schemeClr val="bg1"/>
                </a:solidFill>
              </a:rPr>
              <a:t>SEMINARS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240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>
              <a:solidFill>
                <a:schemeClr val="bg1"/>
              </a:solidFill>
            </a:endParaRPr>
          </a:p>
        </p:txBody>
      </p:sp>
      <p:pic>
        <p:nvPicPr>
          <p:cNvPr id="9" name="Picture 8" descr="Pie chart and pencil percentage sign">
            <a:extLst>
              <a:ext uri="{FF2B5EF4-FFF2-40B4-BE49-F238E27FC236}">
                <a16:creationId xmlns:a16="http://schemas.microsoft.com/office/drawing/2014/main" id="{645C89E2-D63B-C8CA-23E7-D65D7214B7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037" r="18037"/>
          <a:stretch>
            <a:fillRect/>
          </a:stretch>
        </p:blipFill>
        <p:spPr>
          <a:xfrm>
            <a:off x="7652448" y="940776"/>
            <a:ext cx="4539552" cy="4734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6212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225A241A-0099-20D8-6E8A-F4D1E5D13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456E037-033D-A8FF-6D16-847C8743E46F}"/>
              </a:ext>
            </a:extLst>
          </p:cNvPr>
          <p:cNvSpPr txBox="1">
            <a:spLocks/>
          </p:cNvSpPr>
          <p:nvPr/>
        </p:nvSpPr>
        <p:spPr>
          <a:xfrm>
            <a:off x="6262844" y="152154"/>
            <a:ext cx="5789705" cy="7909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SETTING INTENTIONS &amp; GETTING FAMILIAR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943130"/>
            <a:ext cx="11405098" cy="5406869"/>
          </a:xfrm>
          <a:prstGeom prst="roundRec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	 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How</a:t>
            </a:r>
            <a:r>
              <a:rPr lang="en-GB" sz="2000">
                <a:solidFill>
                  <a:schemeClr val="bg1"/>
                </a:solidFill>
              </a:rPr>
              <a:t> will we teach and assess you?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 b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LECTURES</a:t>
            </a:r>
            <a:r>
              <a:rPr lang="en-GB" sz="2000">
                <a:solidFill>
                  <a:schemeClr val="bg1"/>
                </a:solidFill>
              </a:rPr>
              <a:t> – weekly, 1 to 1.5 hours, presented in person. 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Presentation will be available on MOODLE shortly after with all related tasks.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You will be expected to attend ALL lectures in person as additional detail will be covered.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Your attendance will be monitored, any concerns will be followed up by your course manager/head of year.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Contact your lecturers via email as early as possible when you may be unable to attend. 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You are responsible for your studies – read all material on MOODLE to catch up and make sure you complete tasks for the following week’s lecture.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2">
                    <a:lumMod val="75000"/>
                  </a:schemeClr>
                </a:solidFill>
              </a:rPr>
              <a:t>We are here to support you - if in doubt, reach out: menna.buss@uwtsd.ac.uk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12746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225A241A-0099-20D8-6E8A-F4D1E5D13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456E037-033D-A8FF-6D16-847C8743E46F}"/>
              </a:ext>
            </a:extLst>
          </p:cNvPr>
          <p:cNvSpPr txBox="1">
            <a:spLocks/>
          </p:cNvSpPr>
          <p:nvPr/>
        </p:nvSpPr>
        <p:spPr>
          <a:xfrm>
            <a:off x="6262844" y="152154"/>
            <a:ext cx="5789705" cy="7909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SETTING INTENTIONS &amp; GETTING FAMILIAR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943130"/>
            <a:ext cx="11405098" cy="5406869"/>
          </a:xfrm>
          <a:prstGeom prst="roundRec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	 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How</a:t>
            </a:r>
            <a:r>
              <a:rPr lang="en-GB" sz="2000">
                <a:solidFill>
                  <a:schemeClr val="bg1"/>
                </a:solidFill>
              </a:rPr>
              <a:t> will we teach and assess you?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 b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STUDY TASKS</a:t>
            </a:r>
            <a:r>
              <a:rPr lang="en-GB" sz="2000">
                <a:solidFill>
                  <a:schemeClr val="bg1"/>
                </a:solidFill>
              </a:rPr>
              <a:t> – weekly.  Following lectures.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Your lecturer will set study tasks to be completed by the following week.  These can be started under guidance on Tuesday mornings (ALEX). 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For some tasks you will be required to visit Y FFORWM, SA1 library or other locations.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It is expected that you will use Tuesday afternoons to complete tasks.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Your study tasks are designed to: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EXTEND LEARNING: opportunity to further explore an area we have covered in a lecture.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ENCOURAGE COLLABORATION: working with peers in pairs or groups.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ALLOW REFLECTION: chance to consider, giving your own thoughts, opinions, ideas.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2">
                    <a:lumMod val="75000"/>
                  </a:schemeClr>
                </a:solidFill>
              </a:rPr>
              <a:t>Need further assistance? Contact Learning Support / Library team via </a:t>
            </a:r>
            <a:r>
              <a:rPr lang="en-GB" sz="2000" err="1">
                <a:solidFill>
                  <a:schemeClr val="bg2">
                    <a:lumMod val="75000"/>
                  </a:schemeClr>
                </a:solidFill>
              </a:rPr>
              <a:t>Hwb</a:t>
            </a:r>
            <a:endParaRPr lang="en-GB" sz="2000">
              <a:solidFill>
                <a:schemeClr val="bg2">
                  <a:lumMod val="75000"/>
                </a:schemeClr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263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225A241A-0099-20D8-6E8A-F4D1E5D13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456E037-033D-A8FF-6D16-847C8743E46F}"/>
              </a:ext>
            </a:extLst>
          </p:cNvPr>
          <p:cNvSpPr txBox="1">
            <a:spLocks/>
          </p:cNvSpPr>
          <p:nvPr/>
        </p:nvSpPr>
        <p:spPr>
          <a:xfrm>
            <a:off x="6262844" y="152154"/>
            <a:ext cx="5789705" cy="7909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SETTING INTENTIONS &amp; GETTING FAMILIAR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943130"/>
            <a:ext cx="11405098" cy="5406869"/>
          </a:xfrm>
          <a:prstGeom prst="roundRec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	 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How</a:t>
            </a:r>
            <a:r>
              <a:rPr lang="en-GB" sz="2000">
                <a:solidFill>
                  <a:schemeClr val="bg1"/>
                </a:solidFill>
              </a:rPr>
              <a:t> will we teach and assess you?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 b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SEMINARS </a:t>
            </a:r>
            <a:r>
              <a:rPr lang="en-GB" sz="2000">
                <a:solidFill>
                  <a:schemeClr val="bg1"/>
                </a:solidFill>
              </a:rPr>
              <a:t>  - mid-semester. Following lectures.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In smaller groups as you get started with extended writing, seminars give you the opportunity to share your ideas, give and receive feedback with your lecturer and peers.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Your seminars are designed to: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SHARE LEARNING: opportunity to show your work in progress &amp; learn from others.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ENCOURAGE CONVERSATION: verbalise your ideas with your lecturer and peers.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REFINE IDEAS: chance to extend, evaluate, edit.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200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02181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225A241A-0099-20D8-6E8A-F4D1E5D13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456E037-033D-A8FF-6D16-847C8743E46F}"/>
              </a:ext>
            </a:extLst>
          </p:cNvPr>
          <p:cNvSpPr txBox="1">
            <a:spLocks/>
          </p:cNvSpPr>
          <p:nvPr/>
        </p:nvSpPr>
        <p:spPr>
          <a:xfrm>
            <a:off x="6262844" y="152154"/>
            <a:ext cx="5789705" cy="7909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SETTING INTENTIONS &amp; GETTING FAMILIAR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943131"/>
            <a:ext cx="11405098" cy="4734516"/>
          </a:xfrm>
          <a:prstGeom prst="roundRec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	 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 b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How</a:t>
            </a:r>
            <a:r>
              <a:rPr lang="en-GB" sz="2400">
                <a:solidFill>
                  <a:schemeClr val="bg1"/>
                </a:solidFill>
              </a:rPr>
              <a:t> will you be assessed?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240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>
                <a:solidFill>
                  <a:schemeClr val="bg1"/>
                </a:solidFill>
              </a:rPr>
              <a:t>100% written coursework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240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>
                <a:solidFill>
                  <a:schemeClr val="bg1"/>
                </a:solidFill>
              </a:rPr>
              <a:t>No practical or written exam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>
              <a:solidFill>
                <a:schemeClr val="bg1"/>
              </a:solidFill>
            </a:endParaRPr>
          </a:p>
        </p:txBody>
      </p:sp>
      <p:pic>
        <p:nvPicPr>
          <p:cNvPr id="9" name="Picture 8" descr="Pie chart and pencil percentage sign">
            <a:extLst>
              <a:ext uri="{FF2B5EF4-FFF2-40B4-BE49-F238E27FC236}">
                <a16:creationId xmlns:a16="http://schemas.microsoft.com/office/drawing/2014/main" id="{645C89E2-D63B-C8CA-23E7-D65D7214B7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037" r="18037"/>
          <a:stretch>
            <a:fillRect/>
          </a:stretch>
        </p:blipFill>
        <p:spPr>
          <a:xfrm>
            <a:off x="7652448" y="940776"/>
            <a:ext cx="4539552" cy="4734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88891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524DBD74-2D00-6AA5-8F69-59FF41AC3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FB6AB0F-78EE-B0D3-D172-158F9D8FC9CF}"/>
              </a:ext>
            </a:extLst>
          </p:cNvPr>
          <p:cNvSpPr txBox="1">
            <a:spLocks/>
          </p:cNvSpPr>
          <p:nvPr/>
        </p:nvSpPr>
        <p:spPr>
          <a:xfrm>
            <a:off x="6699707" y="187998"/>
            <a:ext cx="5340391" cy="10554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CONTEXTUAL STUDIES: INTRODUCTION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  <a:p>
            <a:pPr algn="l"/>
            <a:endParaRPr lang="en-GB" sz="2400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C4EAA31B-DEC6-3EC1-0400-7DE65CD60F55}"/>
              </a:ext>
            </a:extLst>
          </p:cNvPr>
          <p:cNvSpPr/>
          <p:nvPr/>
        </p:nvSpPr>
        <p:spPr>
          <a:xfrm>
            <a:off x="-10343" y="1343045"/>
            <a:ext cx="11086543" cy="3773768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200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1500 words EACH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PORTFOLIO of Assignments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Responding to the lectures delivered.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You will upload a DRAFT [first attempt] and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receive feedback from Menna before hand in date.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We’re here to help you stay on track.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200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8CCDB8-45A6-C1F2-52FC-7F1FE22004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62801" y="716291"/>
            <a:ext cx="3175939" cy="584334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‘WAYS OF PERCEIVING’</a:t>
            </a:r>
          </a:p>
        </p:txBody>
      </p:sp>
      <p:pic>
        <p:nvPicPr>
          <p:cNvPr id="4" name="Picture 3" descr="Fork in rural forest road">
            <a:extLst>
              <a:ext uri="{FF2B5EF4-FFF2-40B4-BE49-F238E27FC236}">
                <a16:creationId xmlns:a16="http://schemas.microsoft.com/office/drawing/2014/main" id="{FF1A5EB2-A269-C0C1-2BA6-1A4DB02A3B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09" r="15523"/>
          <a:stretch>
            <a:fillRect/>
          </a:stretch>
        </p:blipFill>
        <p:spPr>
          <a:xfrm>
            <a:off x="6851609" y="1341196"/>
            <a:ext cx="5340391" cy="3775617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43715FFE-90BF-BF45-A628-6B544B9596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3914" y="942552"/>
            <a:ext cx="3175939" cy="369332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‘WAYS OF THINKING’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B7B5484-6001-B52D-1250-67205DA112BA}"/>
              </a:ext>
            </a:extLst>
          </p:cNvPr>
          <p:cNvSpPr txBox="1"/>
          <p:nvPr/>
        </p:nvSpPr>
        <p:spPr>
          <a:xfrm>
            <a:off x="554948" y="1381638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>
                <a:solidFill>
                  <a:schemeClr val="bg1"/>
                </a:solidFill>
              </a:rPr>
              <a:t>SEMESTER 1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DF18F66-E76C-8411-EB02-29C4D1463DFA}"/>
              </a:ext>
            </a:extLst>
          </p:cNvPr>
          <p:cNvSpPr txBox="1"/>
          <p:nvPr/>
        </p:nvSpPr>
        <p:spPr>
          <a:xfrm>
            <a:off x="5146176" y="1456402"/>
            <a:ext cx="31070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>
                <a:solidFill>
                  <a:schemeClr val="bg1"/>
                </a:solidFill>
              </a:rPr>
              <a:t>SEMESTER 2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3BB68CA5-0212-575D-7934-3C56DCEE16E6}"/>
              </a:ext>
            </a:extLst>
          </p:cNvPr>
          <p:cNvSpPr/>
          <p:nvPr/>
        </p:nvSpPr>
        <p:spPr>
          <a:xfrm>
            <a:off x="0" y="5214579"/>
            <a:ext cx="12192000" cy="1106395"/>
          </a:xfrm>
          <a:prstGeom prst="roundRec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You must pass both to progress to year 2.  Pass mark is 40%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Late submissions up to 7 days are capped at 40% Any submissions later than 1 week are not graded.</a:t>
            </a:r>
            <a:endParaRPr lang="en-GB" sz="2400">
              <a:solidFill>
                <a:schemeClr val="bg1"/>
              </a:solidFill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E171A61D-3F1E-A863-03DD-37AE6FE2618A}"/>
              </a:ext>
            </a:extLst>
          </p:cNvPr>
          <p:cNvSpPr txBox="1">
            <a:spLocks/>
          </p:cNvSpPr>
          <p:nvPr/>
        </p:nvSpPr>
        <p:spPr>
          <a:xfrm>
            <a:off x="540836" y="11315"/>
            <a:ext cx="5198547" cy="5824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400">
                <a:solidFill>
                  <a:schemeClr val="bg1"/>
                </a:solidFill>
              </a:rPr>
              <a:t>1</a:t>
            </a:r>
            <a:r>
              <a:rPr lang="en-GB" sz="2400" baseline="30000">
                <a:solidFill>
                  <a:schemeClr val="bg1"/>
                </a:solidFill>
              </a:rPr>
              <a:t>st</a:t>
            </a:r>
            <a:r>
              <a:rPr lang="en-GB" sz="2400">
                <a:solidFill>
                  <a:schemeClr val="bg1"/>
                </a:solidFill>
              </a:rPr>
              <a:t> YEAR:</a:t>
            </a:r>
          </a:p>
        </p:txBody>
      </p:sp>
    </p:spTree>
    <p:extLst>
      <p:ext uri="{BB962C8B-B14F-4D97-AF65-F5344CB8AC3E}">
        <p14:creationId xmlns:p14="http://schemas.microsoft.com/office/powerpoint/2010/main" val="15088285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225A241A-0099-20D8-6E8A-F4D1E5D13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456E037-033D-A8FF-6D16-847C8743E46F}"/>
              </a:ext>
            </a:extLst>
          </p:cNvPr>
          <p:cNvSpPr txBox="1">
            <a:spLocks/>
          </p:cNvSpPr>
          <p:nvPr/>
        </p:nvSpPr>
        <p:spPr>
          <a:xfrm>
            <a:off x="6262844" y="152154"/>
            <a:ext cx="5789705" cy="7909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SETTING INTENTIONS &amp; GETTING FAMILIAR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943131"/>
            <a:ext cx="11405098" cy="4734516"/>
          </a:xfrm>
          <a:prstGeom prst="roundRec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CONTEXTUAL STUDIES		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		 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 b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Why</a:t>
            </a:r>
            <a:r>
              <a:rPr lang="en-GB" sz="2400">
                <a:solidFill>
                  <a:schemeClr val="bg1"/>
                </a:solidFill>
              </a:rPr>
              <a:t> I think you’ll love it!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>
              <a:solidFill>
                <a:schemeClr val="bg1"/>
              </a:solidFill>
            </a:endParaRPr>
          </a:p>
        </p:txBody>
      </p:sp>
      <p:pic>
        <p:nvPicPr>
          <p:cNvPr id="4" name="Picture 3" descr="Directional sign with colourful arrows">
            <a:extLst>
              <a:ext uri="{FF2B5EF4-FFF2-40B4-BE49-F238E27FC236}">
                <a16:creationId xmlns:a16="http://schemas.microsoft.com/office/drawing/2014/main" id="{377DBABE-2C4B-3F08-A369-0BEAC6BBB1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6270" t="10119" r="30400" b="825"/>
          <a:stretch>
            <a:fillRect/>
          </a:stretch>
        </p:blipFill>
        <p:spPr>
          <a:xfrm>
            <a:off x="5212522" y="943131"/>
            <a:ext cx="6979478" cy="4734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12693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225A241A-0099-20D8-6E8A-F4D1E5D13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456E037-033D-A8FF-6D16-847C8743E46F}"/>
              </a:ext>
            </a:extLst>
          </p:cNvPr>
          <p:cNvSpPr txBox="1">
            <a:spLocks/>
          </p:cNvSpPr>
          <p:nvPr/>
        </p:nvSpPr>
        <p:spPr>
          <a:xfrm>
            <a:off x="6262844" y="152154"/>
            <a:ext cx="5789705" cy="7909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SETTING INTENTIONS &amp; GETTING FAMILIAR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943131"/>
            <a:ext cx="11890686" cy="4734516"/>
          </a:xfrm>
          <a:prstGeom prst="roundRec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Introduction to historical &amp; contemporary</a:t>
            </a:r>
          </a:p>
          <a:p>
            <a:pPr algn="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contexts of cultural artefact &amp; image production</a:t>
            </a:r>
          </a:p>
          <a:p>
            <a:pPr algn="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&amp; key ideas, artists, designers, ideologies, movements</a:t>
            </a:r>
          </a:p>
          <a:p>
            <a:pPr algn="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&amp; philosophies surrounding their production.</a:t>
            </a:r>
          </a:p>
          <a:p>
            <a:pPr algn="r">
              <a:lnSpc>
                <a:spcPct val="110000"/>
              </a:lnSpc>
              <a:spcBef>
                <a:spcPts val="1000"/>
              </a:spcBef>
            </a:pPr>
            <a:endParaRPr lang="en-GB">
              <a:solidFill>
                <a:schemeClr val="bg1"/>
              </a:solidFill>
            </a:endParaRPr>
          </a:p>
          <a:p>
            <a:pPr algn="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This will help you navigate your way through design studies</a:t>
            </a:r>
          </a:p>
          <a:p>
            <a:pPr algn="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&amp; life as a designer with a sense of what’s gone before, </a:t>
            </a:r>
          </a:p>
          <a:p>
            <a:pPr algn="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what’s going on now and what lies ahead.</a:t>
            </a:r>
          </a:p>
        </p:txBody>
      </p:sp>
      <p:pic>
        <p:nvPicPr>
          <p:cNvPr id="9" name="Picture 8" descr="Vintage compass and blurred forest trail">
            <a:extLst>
              <a:ext uri="{FF2B5EF4-FFF2-40B4-BE49-F238E27FC236}">
                <a16:creationId xmlns:a16="http://schemas.microsoft.com/office/drawing/2014/main" id="{0703FC91-59F1-8370-9DCF-A2C57DA987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56" r="25350"/>
          <a:stretch>
            <a:fillRect/>
          </a:stretch>
        </p:blipFill>
        <p:spPr>
          <a:xfrm>
            <a:off x="0" y="938182"/>
            <a:ext cx="5080000" cy="4744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1229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225A241A-0099-20D8-6E8A-F4D1E5D13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456E037-033D-A8FF-6D16-847C8743E46F}"/>
              </a:ext>
            </a:extLst>
          </p:cNvPr>
          <p:cNvSpPr txBox="1">
            <a:spLocks/>
          </p:cNvSpPr>
          <p:nvPr/>
        </p:nvSpPr>
        <p:spPr>
          <a:xfrm>
            <a:off x="6262844" y="152154"/>
            <a:ext cx="5789705" cy="7909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SETTING INTENTIONS &amp; GETTING FAMILIAR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943131"/>
            <a:ext cx="11405098" cy="4734516"/>
          </a:xfrm>
          <a:prstGeom prst="roundRec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Challenge Inequality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Collaborate Creatively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Discover Freely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Listen Carefully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Protect Privacy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Respond Reflectively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Think Critically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5743B5-B318-8007-927C-16F8DF5824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96"/>
          <a:stretch>
            <a:fillRect/>
          </a:stretch>
        </p:blipFill>
        <p:spPr>
          <a:xfrm>
            <a:off x="0" y="937283"/>
            <a:ext cx="3856988" cy="4734516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B93F9F85-BB3F-3775-D051-95D1DE921D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6176" y="937283"/>
            <a:ext cx="3553838" cy="4746211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71356D4E-807E-7FA2-E5A8-EFBE1C99F0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61159" y="5840140"/>
            <a:ext cx="3370863" cy="628483"/>
          </a:xfrm>
        </p:spPr>
        <p:txBody>
          <a:bodyPr>
            <a:normAutofit/>
          </a:bodyPr>
          <a:lstStyle/>
          <a:p>
            <a:pPr algn="l"/>
            <a:r>
              <a:rPr lang="en-GB" sz="1800">
                <a:solidFill>
                  <a:schemeClr val="bg1"/>
                </a:solidFill>
              </a:rPr>
              <a:t>Textiles space, ALEX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4B351E5C-EAF6-2174-8E27-92E6B4F68800}"/>
              </a:ext>
            </a:extLst>
          </p:cNvPr>
          <p:cNvSpPr txBox="1">
            <a:spLocks/>
          </p:cNvSpPr>
          <p:nvPr/>
        </p:nvSpPr>
        <p:spPr>
          <a:xfrm>
            <a:off x="8240314" y="5733062"/>
            <a:ext cx="5198547" cy="5824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400">
              <a:solidFill>
                <a:schemeClr val="bg1"/>
              </a:solidFill>
            </a:endParaRP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52B8031D-1767-63B5-BC63-8D95B75D29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0008" y="5956415"/>
            <a:ext cx="5198547" cy="582419"/>
          </a:xfrm>
        </p:spPr>
        <p:txBody>
          <a:bodyPr>
            <a:normAutofit/>
          </a:bodyPr>
          <a:lstStyle/>
          <a:p>
            <a:pPr algn="l"/>
            <a:r>
              <a:rPr lang="en-GB" sz="1800">
                <a:solidFill>
                  <a:schemeClr val="bg1"/>
                </a:solidFill>
              </a:rPr>
              <a:t>Y </a:t>
            </a:r>
            <a:r>
              <a:rPr lang="en-GB" sz="1800" err="1">
                <a:solidFill>
                  <a:schemeClr val="bg1"/>
                </a:solidFill>
              </a:rPr>
              <a:t>Fforwm</a:t>
            </a:r>
            <a:r>
              <a:rPr lang="en-GB" sz="1800">
                <a:solidFill>
                  <a:schemeClr val="bg1"/>
                </a:solidFill>
              </a:rPr>
              <a:t>, SA1</a:t>
            </a:r>
          </a:p>
        </p:txBody>
      </p:sp>
    </p:spTree>
    <p:extLst>
      <p:ext uri="{BB962C8B-B14F-4D97-AF65-F5344CB8AC3E}">
        <p14:creationId xmlns:p14="http://schemas.microsoft.com/office/powerpoint/2010/main" val="204524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524DBD74-2D00-6AA5-8F69-59FF41AC3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8CCDB8-45A6-C1F2-52FC-7F1FE22004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7250" y="829341"/>
            <a:ext cx="3827768" cy="1484841"/>
          </a:xfrm>
        </p:spPr>
        <p:txBody>
          <a:bodyPr>
            <a:normAutofit/>
          </a:bodyPr>
          <a:lstStyle/>
          <a:p>
            <a:pPr algn="l"/>
            <a:r>
              <a:rPr lang="en-GB" sz="2400">
                <a:solidFill>
                  <a:schemeClr val="bg1"/>
                </a:solidFill>
              </a:rPr>
              <a:t>CROESO NÔL WELCOME BACK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FB6AB0F-78EE-B0D3-D172-158F9D8FC9CF}"/>
              </a:ext>
            </a:extLst>
          </p:cNvPr>
          <p:cNvSpPr txBox="1">
            <a:spLocks/>
          </p:cNvSpPr>
          <p:nvPr/>
        </p:nvSpPr>
        <p:spPr>
          <a:xfrm>
            <a:off x="6699707" y="187998"/>
            <a:ext cx="5340391" cy="10554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CONTEXTUAL STUDIES: INTRODUCTION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  <a:p>
            <a:pPr algn="l"/>
            <a:endParaRPr lang="en-GB" sz="240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0BADD20-5C17-144A-0650-AC9B7598F43E}"/>
              </a:ext>
            </a:extLst>
          </p:cNvPr>
          <p:cNvSpPr/>
          <p:nvPr/>
        </p:nvSpPr>
        <p:spPr>
          <a:xfrm>
            <a:off x="0" y="2802479"/>
            <a:ext cx="9886078" cy="3112390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11:00 - 11:10 A DEEPER DIVE</a:t>
            </a:r>
            <a:endParaRPr lang="en-US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11:10 - 11:20 STUDY TASKS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11:20 - 11:30 Q&amp;A | END</a:t>
            </a:r>
          </a:p>
        </p:txBody>
      </p:sp>
      <p:pic>
        <p:nvPicPr>
          <p:cNvPr id="4" name="Picture 3" descr="Skydiver mid-air">
            <a:extLst>
              <a:ext uri="{FF2B5EF4-FFF2-40B4-BE49-F238E27FC236}">
                <a16:creationId xmlns:a16="http://schemas.microsoft.com/office/drawing/2014/main" id="{050145B9-B65B-F627-7330-E08342C88D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1367" y="2802478"/>
            <a:ext cx="5750633" cy="3137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88443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524DBD74-2D00-6AA5-8F69-59FF41AC3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FB6AB0F-78EE-B0D3-D172-158F9D8FC9CF}"/>
              </a:ext>
            </a:extLst>
          </p:cNvPr>
          <p:cNvSpPr txBox="1">
            <a:spLocks/>
          </p:cNvSpPr>
          <p:nvPr/>
        </p:nvSpPr>
        <p:spPr>
          <a:xfrm>
            <a:off x="6699707" y="187998"/>
            <a:ext cx="5340391" cy="10554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CONTEXTUAL STUDIES: INTRODUCTION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  <a:p>
            <a:pPr algn="l"/>
            <a:endParaRPr lang="en-GB" sz="240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0BADD20-5C17-144A-0650-AC9B7598F43E}"/>
              </a:ext>
            </a:extLst>
          </p:cNvPr>
          <p:cNvSpPr/>
          <p:nvPr/>
        </p:nvSpPr>
        <p:spPr>
          <a:xfrm>
            <a:off x="1074975" y="2868779"/>
            <a:ext cx="2963731" cy="2626948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ENGAGEMENT WITH LITERATURE SKILLS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endParaRPr lang="en-GB">
              <a:solidFill>
                <a:schemeClr val="bg1"/>
              </a:solidFill>
            </a:endParaRP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60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30</a:t>
            </a:r>
            <a:endParaRPr lang="en-GB" sz="6000">
              <a:solidFill>
                <a:schemeClr val="bg1"/>
              </a:solidFill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2049A4ED-DF3D-2437-BBEB-A57C6264EC31}"/>
              </a:ext>
            </a:extLst>
          </p:cNvPr>
          <p:cNvSpPr/>
          <p:nvPr/>
        </p:nvSpPr>
        <p:spPr>
          <a:xfrm>
            <a:off x="4109093" y="2868779"/>
            <a:ext cx="2934423" cy="2626948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COGNITIVE &amp; INTELLECTUAL SKILLS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60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30</a:t>
            </a:r>
            <a:endParaRPr lang="en-GB" sz="6000">
              <a:solidFill>
                <a:schemeClr val="bg1"/>
              </a:solidFill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0F64DF7B-F2AC-01D1-D548-02F02318F6BC}"/>
              </a:ext>
            </a:extLst>
          </p:cNvPr>
          <p:cNvSpPr/>
          <p:nvPr/>
        </p:nvSpPr>
        <p:spPr>
          <a:xfrm>
            <a:off x="7108217" y="2855843"/>
            <a:ext cx="4008807" cy="2626948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TRANSFERABLE SKILLS 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FOR LIFE &amp; PROFESSIONAL PRACTICE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60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40</a:t>
            </a:r>
            <a:endParaRPr lang="en-GB" sz="6000">
              <a:solidFill>
                <a:schemeClr val="bg1"/>
              </a:solidFill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C4EAA31B-DEC6-3EC1-0400-7DE65CD60F55}"/>
              </a:ext>
            </a:extLst>
          </p:cNvPr>
          <p:cNvSpPr/>
          <p:nvPr/>
        </p:nvSpPr>
        <p:spPr>
          <a:xfrm>
            <a:off x="1074975" y="1700247"/>
            <a:ext cx="10042049" cy="1116753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YOUR PORTFOLIO (total: 1500 words)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WILL BE ASSESSED ON HOW YOU DEMONSTRATE THESE SKILLS: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8CCDB8-45A6-C1F2-52FC-7F1FE22004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7465" y="999486"/>
            <a:ext cx="3598750" cy="584334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‘WAYS OF THINKING’</a:t>
            </a:r>
          </a:p>
        </p:txBody>
      </p:sp>
    </p:spTree>
    <p:extLst>
      <p:ext uri="{BB962C8B-B14F-4D97-AF65-F5344CB8AC3E}">
        <p14:creationId xmlns:p14="http://schemas.microsoft.com/office/powerpoint/2010/main" val="32067768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524DBD74-2D00-6AA5-8F69-59FF41AC3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D5D2026A-6A3E-198E-2B5B-23DD5D38CF58}"/>
              </a:ext>
            </a:extLst>
          </p:cNvPr>
          <p:cNvSpPr/>
          <p:nvPr/>
        </p:nvSpPr>
        <p:spPr>
          <a:xfrm>
            <a:off x="439954" y="2764362"/>
            <a:ext cx="11312087" cy="3497887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endParaRPr lang="en-GB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FB6AB0F-78EE-B0D3-D172-158F9D8FC9CF}"/>
              </a:ext>
            </a:extLst>
          </p:cNvPr>
          <p:cNvSpPr txBox="1">
            <a:spLocks/>
          </p:cNvSpPr>
          <p:nvPr/>
        </p:nvSpPr>
        <p:spPr>
          <a:xfrm>
            <a:off x="6699707" y="187998"/>
            <a:ext cx="5340391" cy="10554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CONTEXTUAL STUDIES: INTRODUCTION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  <a:p>
            <a:pPr algn="l"/>
            <a:endParaRPr lang="en-GB" sz="240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0BADD20-5C17-144A-0650-AC9B7598F43E}"/>
              </a:ext>
            </a:extLst>
          </p:cNvPr>
          <p:cNvSpPr/>
          <p:nvPr/>
        </p:nvSpPr>
        <p:spPr>
          <a:xfrm>
            <a:off x="439956" y="2764363"/>
            <a:ext cx="3598750" cy="3497887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 Engage with a range of relevant &amp; credible literature.  Accurate referencing applied. Academic conventions &amp; honesty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30</a:t>
            </a:r>
            <a:endParaRPr lang="en-GB" sz="2000">
              <a:solidFill>
                <a:schemeClr val="bg1"/>
              </a:solidFill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2049A4ED-DF3D-2437-BBEB-A57C6264EC31}"/>
              </a:ext>
            </a:extLst>
          </p:cNvPr>
          <p:cNvSpPr/>
          <p:nvPr/>
        </p:nvSpPr>
        <p:spPr>
          <a:xfrm>
            <a:off x="4106249" y="2774744"/>
            <a:ext cx="3469735" cy="3487506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Evaluate underlying concepts &amp; principles of a subject. Interpret qualitative and quantitative data. Develop lines of argument &amp; make sound judgements.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30</a:t>
            </a:r>
            <a:endParaRPr lang="en-GB" sz="2000">
              <a:solidFill>
                <a:schemeClr val="bg1"/>
              </a:solidFill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0F64DF7B-F2AC-01D1-D548-02F02318F6BC}"/>
              </a:ext>
            </a:extLst>
          </p:cNvPr>
          <p:cNvSpPr/>
          <p:nvPr/>
        </p:nvSpPr>
        <p:spPr>
          <a:xfrm>
            <a:off x="7626225" y="2764363"/>
            <a:ext cx="4125819" cy="3497887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Communicate the results of your study accurately and reliably with structured, coherent argument.  Exercise some personal responsibility within structured environment.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40</a:t>
            </a:r>
            <a:endParaRPr lang="en-GB" sz="2000">
              <a:solidFill>
                <a:schemeClr val="bg1"/>
              </a:solidFill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C4EAA31B-DEC6-3EC1-0400-7DE65CD60F55}"/>
              </a:ext>
            </a:extLst>
          </p:cNvPr>
          <p:cNvSpPr/>
          <p:nvPr/>
        </p:nvSpPr>
        <p:spPr>
          <a:xfrm>
            <a:off x="439955" y="685053"/>
            <a:ext cx="11242278" cy="916440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YOUR PORTFOLIO – to be SUBMITTED </a:t>
            </a:r>
            <a:r>
              <a:rPr lang="en-GB" b="1">
                <a:solidFill>
                  <a:schemeClr val="bg1"/>
                </a:solidFill>
              </a:rPr>
              <a:t>6</a:t>
            </a:r>
            <a:r>
              <a:rPr lang="en-GB" b="1" baseline="30000">
                <a:solidFill>
                  <a:schemeClr val="bg1"/>
                </a:solidFill>
              </a:rPr>
              <a:t>th</a:t>
            </a:r>
            <a:r>
              <a:rPr lang="en-GB" b="1">
                <a:solidFill>
                  <a:schemeClr val="bg1"/>
                </a:solidFill>
              </a:rPr>
              <a:t> JAN</a:t>
            </a:r>
            <a:r>
              <a:rPr lang="en-GB">
                <a:solidFill>
                  <a:schemeClr val="bg1"/>
                </a:solidFill>
              </a:rPr>
              <a:t> 2026 via </a:t>
            </a:r>
            <a:r>
              <a:rPr lang="en-GB" err="1">
                <a:solidFill>
                  <a:schemeClr val="bg1"/>
                </a:solidFill>
              </a:rPr>
              <a:t>TURNITIN</a:t>
            </a:r>
            <a:r>
              <a:rPr lang="en-GB">
                <a:solidFill>
                  <a:schemeClr val="bg1"/>
                </a:solidFill>
              </a:rPr>
              <a:t> – MARKS </a:t>
            </a:r>
            <a:r>
              <a:rPr lang="en-GB" b="1">
                <a:solidFill>
                  <a:schemeClr val="bg1"/>
                </a:solidFill>
              </a:rPr>
              <a:t>3</a:t>
            </a:r>
            <a:r>
              <a:rPr lang="en-GB" b="1" baseline="30000">
                <a:solidFill>
                  <a:schemeClr val="bg1"/>
                </a:solidFill>
              </a:rPr>
              <a:t>rd</a:t>
            </a:r>
            <a:r>
              <a:rPr lang="en-GB" b="1">
                <a:solidFill>
                  <a:schemeClr val="bg1"/>
                </a:solidFill>
              </a:rPr>
              <a:t> FEB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8CCDB8-45A6-C1F2-52FC-7F1FE22004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902" y="75332"/>
            <a:ext cx="3598750" cy="584334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‘WAYS OF THINKING’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6318CE04-C65A-53B4-5F9B-2A161C7D66BD}"/>
              </a:ext>
            </a:extLst>
          </p:cNvPr>
          <p:cNvSpPr/>
          <p:nvPr/>
        </p:nvSpPr>
        <p:spPr>
          <a:xfrm>
            <a:off x="439954" y="1690084"/>
            <a:ext cx="3598750" cy="833972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500 word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Statement 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21F847C2-2B80-2F39-F2B2-A7ADD1BA3F0A}"/>
              </a:ext>
            </a:extLst>
          </p:cNvPr>
          <p:cNvSpPr/>
          <p:nvPr/>
        </p:nvSpPr>
        <p:spPr>
          <a:xfrm>
            <a:off x="4106250" y="1683962"/>
            <a:ext cx="3469734" cy="833972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500 word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Essay 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DB45093A-0CC6-5DBD-02AF-F960B62A3C0C}"/>
              </a:ext>
            </a:extLst>
          </p:cNvPr>
          <p:cNvSpPr/>
          <p:nvPr/>
        </p:nvSpPr>
        <p:spPr>
          <a:xfrm>
            <a:off x="7626224" y="1690084"/>
            <a:ext cx="4056009" cy="833972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500 word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Essay</a:t>
            </a:r>
          </a:p>
        </p:txBody>
      </p:sp>
    </p:spTree>
    <p:extLst>
      <p:ext uri="{BB962C8B-B14F-4D97-AF65-F5344CB8AC3E}">
        <p14:creationId xmlns:p14="http://schemas.microsoft.com/office/powerpoint/2010/main" val="10775509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1EFCD291-2429-B354-C601-BBFD469F35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255" y="358179"/>
            <a:ext cx="4474948" cy="307082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05BA3B0-6825-B747-6BC0-5ED6D015AE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6885" y="358178"/>
            <a:ext cx="4995860" cy="5108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8005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F25162-CAC5-3444-4185-2BA26F3AB9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7BEE7402-87AE-9F7F-4D94-407D0B71C9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F0676073-F8D8-ABC6-4290-A26A23DF36AC}"/>
              </a:ext>
            </a:extLst>
          </p:cNvPr>
          <p:cNvSpPr>
            <a:spLocks noGrp="1"/>
          </p:cNvSpPr>
          <p:nvPr/>
        </p:nvSpPr>
        <p:spPr>
          <a:xfrm>
            <a:off x="-1" y="30512"/>
            <a:ext cx="8098551" cy="93854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10000"/>
              </a:lnSpc>
            </a:pPr>
            <a:r>
              <a:rPr lang="en-GB">
                <a:solidFill>
                  <a:schemeClr val="bg1"/>
                </a:solidFill>
              </a:rPr>
              <a:t>1ST YEAR BA - SURFACE PATTERN DESIGN &amp; DESIGN CRAFTS </a:t>
            </a:r>
          </a:p>
          <a:p>
            <a:pPr algn="l">
              <a:lnSpc>
                <a:spcPct val="110000"/>
              </a:lnSpc>
            </a:pPr>
            <a:endParaRPr lang="en-GB">
              <a:solidFill>
                <a:schemeClr val="bg1"/>
              </a:solidFill>
            </a:endParaRPr>
          </a:p>
          <a:p>
            <a:pPr algn="l">
              <a:lnSpc>
                <a:spcPct val="110000"/>
              </a:lnSpc>
            </a:pPr>
            <a:endParaRPr lang="en-GB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42615F-2EF6-6C36-9D62-1F4DD1EAEE24}"/>
              </a:ext>
            </a:extLst>
          </p:cNvPr>
          <p:cNvSpPr txBox="1"/>
          <p:nvPr/>
        </p:nvSpPr>
        <p:spPr>
          <a:xfrm>
            <a:off x="603869" y="2162983"/>
            <a:ext cx="10984262" cy="35010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Introduction to </a:t>
            </a:r>
            <a:r>
              <a:rPr lang="en-GB" sz="6000">
                <a:solidFill>
                  <a:schemeClr val="bg1"/>
                </a:solidFill>
              </a:rPr>
              <a:t>historical</a:t>
            </a:r>
            <a:r>
              <a:rPr lang="en-GB" sz="2000">
                <a:solidFill>
                  <a:schemeClr val="bg1"/>
                </a:solidFill>
              </a:rPr>
              <a:t> &amp; </a:t>
            </a:r>
            <a:r>
              <a:rPr lang="en-GB" sz="6000">
                <a:solidFill>
                  <a:schemeClr val="bg1"/>
                </a:solidFill>
              </a:rPr>
              <a:t>contemporary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contexts of </a:t>
            </a:r>
            <a:r>
              <a:rPr lang="en-GB" sz="6000">
                <a:solidFill>
                  <a:schemeClr val="bg1"/>
                </a:solidFill>
              </a:rPr>
              <a:t>cultural artefact </a:t>
            </a:r>
            <a:r>
              <a:rPr lang="en-GB" sz="2000">
                <a:solidFill>
                  <a:schemeClr val="bg1"/>
                </a:solidFill>
              </a:rPr>
              <a:t>&amp;</a:t>
            </a:r>
            <a:r>
              <a:rPr lang="en-GB" sz="6000">
                <a:solidFill>
                  <a:schemeClr val="bg1"/>
                </a:solidFill>
              </a:rPr>
              <a:t> image</a:t>
            </a:r>
            <a:r>
              <a:rPr lang="en-GB" sz="2000">
                <a:solidFill>
                  <a:schemeClr val="bg1"/>
                </a:solidFill>
              </a:rPr>
              <a:t> production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49369686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F25162-CAC5-3444-4185-2BA26F3AB9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7BEE7402-87AE-9F7F-4D94-407D0B71C9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F0676073-F8D8-ABC6-4290-A26A23DF36AC}"/>
              </a:ext>
            </a:extLst>
          </p:cNvPr>
          <p:cNvSpPr>
            <a:spLocks noGrp="1"/>
          </p:cNvSpPr>
          <p:nvPr/>
        </p:nvSpPr>
        <p:spPr>
          <a:xfrm>
            <a:off x="-1" y="-1"/>
            <a:ext cx="9331739" cy="9939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10000"/>
              </a:lnSpc>
            </a:pPr>
            <a:r>
              <a:rPr lang="en-GB">
                <a:solidFill>
                  <a:schemeClr val="bg1"/>
                </a:solidFill>
              </a:rPr>
              <a:t>1ST YEAR BA - SURFACE PATTERN DESIGN &amp; DESIGN CRAFTS </a:t>
            </a:r>
          </a:p>
          <a:p>
            <a:pPr algn="l">
              <a:lnSpc>
                <a:spcPct val="110000"/>
              </a:lnSpc>
            </a:pPr>
            <a:endParaRPr lang="en-GB">
              <a:solidFill>
                <a:schemeClr val="bg1"/>
              </a:solidFill>
            </a:endParaRPr>
          </a:p>
          <a:p>
            <a:pPr algn="l">
              <a:lnSpc>
                <a:spcPct val="110000"/>
              </a:lnSpc>
            </a:pPr>
            <a:endParaRPr lang="en-GB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42615F-2EF6-6C36-9D62-1F4DD1EAEE24}"/>
              </a:ext>
            </a:extLst>
          </p:cNvPr>
          <p:cNvSpPr txBox="1"/>
          <p:nvPr/>
        </p:nvSpPr>
        <p:spPr>
          <a:xfrm>
            <a:off x="503827" y="1678456"/>
            <a:ext cx="10984262" cy="31986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Introduction to key ideas, artists, designers, </a:t>
            </a:r>
            <a:r>
              <a:rPr lang="en-GB" sz="6000">
                <a:solidFill>
                  <a:schemeClr val="bg1"/>
                </a:solidFill>
              </a:rPr>
              <a:t>ideologies</a:t>
            </a:r>
            <a:r>
              <a:rPr lang="en-GB" sz="2000">
                <a:solidFill>
                  <a:schemeClr val="bg1"/>
                </a:solidFill>
              </a:rPr>
              <a:t>, </a:t>
            </a:r>
            <a:r>
              <a:rPr lang="en-GB" sz="6000">
                <a:solidFill>
                  <a:schemeClr val="bg1"/>
                </a:solidFill>
              </a:rPr>
              <a:t>movements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&amp; </a:t>
            </a:r>
            <a:r>
              <a:rPr lang="en-GB" sz="6000">
                <a:solidFill>
                  <a:schemeClr val="bg1"/>
                </a:solidFill>
              </a:rPr>
              <a:t>philosophies</a:t>
            </a:r>
            <a:r>
              <a:rPr lang="en-GB" sz="2000">
                <a:solidFill>
                  <a:schemeClr val="bg1"/>
                </a:solidFill>
              </a:rPr>
              <a:t> surrounding their production.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40529963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225A241A-0099-20D8-6E8A-F4D1E5D13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-1" y="0"/>
            <a:ext cx="12191999" cy="6858000"/>
          </a:xfrm>
          <a:prstGeom prst="roundRec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	 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 b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STUDY TASKS</a:t>
            </a:r>
            <a:r>
              <a:rPr lang="en-GB" sz="2000">
                <a:solidFill>
                  <a:schemeClr val="bg1"/>
                </a:solidFill>
              </a:rPr>
              <a:t> – to be completed by 07/10/25	</a:t>
            </a:r>
            <a:r>
              <a:rPr lang="en-GB" sz="1400">
                <a:solidFill>
                  <a:schemeClr val="bg1"/>
                </a:solidFill>
              </a:rPr>
              <a:t>	can be hand-written (500words maximum)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1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i="1">
                <a:solidFill>
                  <a:schemeClr val="bg2">
                    <a:lumMod val="75000"/>
                  </a:schemeClr>
                </a:solidFill>
              </a:rPr>
              <a:t>EXTEND LEARNING: opportunity to further explore an area we have covered in a lecture.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Considering key words collected from your group’s ‘mug challenge’, write up what you found out &amp; choose 1 area to research further: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MATERIAL – what it’s made of: stoneware, porcelain, stainless steel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STYLE – </a:t>
            </a:r>
            <a:r>
              <a:rPr lang="en-GB" sz="2000" err="1">
                <a:solidFill>
                  <a:schemeClr val="bg1"/>
                </a:solidFill>
              </a:rPr>
              <a:t>Wabi-sabi</a:t>
            </a:r>
            <a:r>
              <a:rPr lang="en-GB" sz="2000">
                <a:solidFill>
                  <a:schemeClr val="bg1"/>
                </a:solidFill>
              </a:rPr>
              <a:t> – a Japanese philosophy. Habitat – journey of a brand. Commemorative ceramics – designing souvenirs.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PROCESS – handmade / mass-produced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2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i="1">
                <a:solidFill>
                  <a:schemeClr val="bg2">
                    <a:lumMod val="75000"/>
                  </a:schemeClr>
                </a:solidFill>
              </a:rPr>
              <a:t>ALLOW REFLECTION: chance to consider, giving your own thoughts, opinions, ideas.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Write me a postcard – tell me </a:t>
            </a:r>
            <a:r>
              <a:rPr lang="en-GB" sz="2000">
                <a:solidFill>
                  <a:schemeClr val="bg2">
                    <a:lumMod val="75000"/>
                  </a:schemeClr>
                </a:solidFill>
              </a:rPr>
              <a:t>what</a:t>
            </a:r>
            <a:r>
              <a:rPr lang="en-GB" sz="2000">
                <a:solidFill>
                  <a:schemeClr val="bg1"/>
                </a:solidFill>
              </a:rPr>
              <a:t> you hope to discover in contextual studies learning, </a:t>
            </a:r>
            <a:r>
              <a:rPr lang="en-GB" sz="2000">
                <a:solidFill>
                  <a:schemeClr val="bg2">
                    <a:lumMod val="75000"/>
                  </a:schemeClr>
                </a:solidFill>
              </a:rPr>
              <a:t>why</a:t>
            </a:r>
            <a:r>
              <a:rPr lang="en-GB" sz="2000">
                <a:solidFill>
                  <a:schemeClr val="bg1"/>
                </a:solidFill>
              </a:rPr>
              <a:t> you’re studying design and </a:t>
            </a:r>
            <a:r>
              <a:rPr lang="en-GB" sz="2000">
                <a:solidFill>
                  <a:schemeClr val="bg2">
                    <a:lumMod val="75000"/>
                  </a:schemeClr>
                </a:solidFill>
              </a:rPr>
              <a:t>which</a:t>
            </a:r>
            <a:r>
              <a:rPr lang="en-GB" sz="2000">
                <a:solidFill>
                  <a:schemeClr val="bg1"/>
                </a:solidFill>
              </a:rPr>
              <a:t> historic periods, styles, artists or designers interest you most.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200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638321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225A241A-0099-20D8-6E8A-F4D1E5D13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-1" y="0"/>
            <a:ext cx="12191999" cy="6858000"/>
          </a:xfrm>
          <a:prstGeom prst="roundRec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	 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 b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STUDY TASKS</a:t>
            </a:r>
            <a:r>
              <a:rPr lang="en-GB" sz="2000">
                <a:solidFill>
                  <a:schemeClr val="bg1"/>
                </a:solidFill>
              </a:rPr>
              <a:t> – to be completed by 07/10/25	</a:t>
            </a:r>
            <a:r>
              <a:rPr lang="en-GB" sz="1400">
                <a:solidFill>
                  <a:schemeClr val="bg1"/>
                </a:solidFill>
              </a:rPr>
              <a:t>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3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i="1">
                <a:solidFill>
                  <a:schemeClr val="bg2">
                    <a:lumMod val="75000"/>
                  </a:schemeClr>
                </a:solidFill>
              </a:rPr>
              <a:t>EXTEND LEARNING: opportunity to further explore an area we have covered in a lecture.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Design Critic ALICE </a:t>
            </a:r>
            <a:r>
              <a:rPr lang="en-GB" sz="2000" err="1">
                <a:solidFill>
                  <a:schemeClr val="bg1"/>
                </a:solidFill>
              </a:rPr>
              <a:t>RAWSTHORN</a:t>
            </a:r>
            <a:r>
              <a:rPr lang="en-GB" sz="2000">
                <a:solidFill>
                  <a:schemeClr val="bg1"/>
                </a:solidFill>
              </a:rPr>
              <a:t> praises rebel designers!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TED Talk: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1600">
                <a:solidFill>
                  <a:schemeClr val="bg1"/>
                </a:solidFill>
                <a:hlinkClick r:id="rId2"/>
              </a:rPr>
              <a:t>https://www.ted.com/talks/alice_rawsthorn_pirates_nurses_and_other_rebel_designers</a:t>
            </a:r>
            <a:endParaRPr lang="en-GB" sz="160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TED Radio Hour on National Public Radio, US: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b="0" i="0">
                <a:effectLst/>
                <a:latin typeface="Helvetica" pitchFamily="2" charset="0"/>
                <a:hlinkClick r:id="rId3"/>
              </a:rPr>
              <a:t>https://</a:t>
            </a:r>
            <a:r>
              <a:rPr lang="en-GB" b="0" i="0" err="1">
                <a:effectLst/>
                <a:latin typeface="Helvetica" pitchFamily="2" charset="0"/>
                <a:hlinkClick r:id="rId3"/>
              </a:rPr>
              <a:t>www.npr.org</a:t>
            </a:r>
            <a:r>
              <a:rPr lang="en-GB" b="0" i="0">
                <a:effectLst/>
                <a:latin typeface="Helvetica" pitchFamily="2" charset="0"/>
                <a:hlinkClick r:id="rId3"/>
              </a:rPr>
              <a:t>/2016/05/20/478565215/are-the-best-designers-rebels</a:t>
            </a:r>
            <a:endParaRPr lang="en-GB">
              <a:effectLst/>
              <a:latin typeface="Helvetica" pitchFamily="2" charset="0"/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200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200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>
              <a:solidFill>
                <a:schemeClr val="bg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7786246-F16B-BA14-4944-D27508CD62D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0604" y="3988299"/>
            <a:ext cx="1789591" cy="239813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7E65605-3295-AA02-D5CE-DE5DB01E51A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29668" y="2624712"/>
            <a:ext cx="2023274" cy="3761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630616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524DBD74-2D00-6AA5-8F69-59FF41AC3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8CCDB8-45A6-C1F2-52FC-7F1FE22004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902" y="159504"/>
            <a:ext cx="3827768" cy="1055431"/>
          </a:xfrm>
        </p:spPr>
        <p:txBody>
          <a:bodyPr>
            <a:normAutofit fontScale="90000"/>
          </a:bodyPr>
          <a:lstStyle/>
          <a:p>
            <a:pPr algn="l"/>
            <a:r>
              <a:rPr lang="en-GB" sz="2400">
                <a:solidFill>
                  <a:schemeClr val="bg1"/>
                </a:solidFill>
              </a:rPr>
              <a:t>Tuesday Lectures</a:t>
            </a:r>
            <a:br>
              <a:rPr lang="en-GB" sz="2400">
                <a:solidFill>
                  <a:schemeClr val="bg1"/>
                </a:solidFill>
              </a:rPr>
            </a:br>
            <a:r>
              <a:rPr lang="en-GB" sz="2400">
                <a:solidFill>
                  <a:schemeClr val="bg1"/>
                </a:solidFill>
              </a:rPr>
              <a:t>10:00 - 12:00 </a:t>
            </a:r>
            <a:br>
              <a:rPr lang="en-GB" sz="2400">
                <a:solidFill>
                  <a:schemeClr val="bg1"/>
                </a:solidFill>
              </a:rPr>
            </a:br>
            <a:r>
              <a:rPr lang="en-GB" sz="2400">
                <a:solidFill>
                  <a:schemeClr val="bg1"/>
                </a:solidFill>
              </a:rPr>
              <a:t>Reading Room, ALEX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FB6AB0F-78EE-B0D3-D172-158F9D8FC9CF}"/>
              </a:ext>
            </a:extLst>
          </p:cNvPr>
          <p:cNvSpPr txBox="1">
            <a:spLocks/>
          </p:cNvSpPr>
          <p:nvPr/>
        </p:nvSpPr>
        <p:spPr>
          <a:xfrm>
            <a:off x="6699707" y="187998"/>
            <a:ext cx="5340391" cy="10554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CONTEXTUAL STUDIES: INTRODUCTION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  <a:p>
            <a:pPr algn="l"/>
            <a:endParaRPr lang="en-GB" sz="240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9093C9AB-EE4E-104E-FEB6-370DC88E77BD}"/>
              </a:ext>
            </a:extLst>
          </p:cNvPr>
          <p:cNvSpPr/>
          <p:nvPr/>
        </p:nvSpPr>
        <p:spPr>
          <a:xfrm>
            <a:off x="-3" y="1238238"/>
            <a:ext cx="10097745" cy="1292994"/>
          </a:xfrm>
          <a:prstGeom prst="roundRect">
            <a:avLst/>
          </a:prstGeom>
          <a:ln w="31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07/10 – Menna Buss</a:t>
            </a:r>
            <a:endParaRPr lang="en-US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14/10 – Library Talk with Emily Wild | Menna Buss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21/10 – Menna Buss | Welsh lecture with </a:t>
            </a:r>
            <a:r>
              <a:rPr lang="en-GB" err="1">
                <a:solidFill>
                  <a:schemeClr val="bg1"/>
                </a:solidFill>
              </a:rPr>
              <a:t>Gwenllian</a:t>
            </a:r>
            <a:r>
              <a:rPr lang="en-GB">
                <a:solidFill>
                  <a:schemeClr val="bg1"/>
                </a:solidFill>
              </a:rPr>
              <a:t> Beynon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6614C71B-348F-3B73-06DB-62380FC22FD5}"/>
              </a:ext>
            </a:extLst>
          </p:cNvPr>
          <p:cNvSpPr/>
          <p:nvPr/>
        </p:nvSpPr>
        <p:spPr>
          <a:xfrm>
            <a:off x="-5" y="3321144"/>
            <a:ext cx="10097745" cy="1447678"/>
          </a:xfrm>
          <a:prstGeom prst="roundRect">
            <a:avLst/>
          </a:prstGeom>
          <a:ln w="31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04/11 – Menna Buss</a:t>
            </a:r>
            <a:endParaRPr lang="en-US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11/11 – Menna Buss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18/11 – Menna Buss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184AA9FF-6693-40BD-547C-773F01655EC1}"/>
              </a:ext>
            </a:extLst>
          </p:cNvPr>
          <p:cNvSpPr/>
          <p:nvPr/>
        </p:nvSpPr>
        <p:spPr>
          <a:xfrm>
            <a:off x="-4" y="2631981"/>
            <a:ext cx="10097745" cy="588414"/>
          </a:xfrm>
          <a:prstGeom prst="roundRect">
            <a:avLst/>
          </a:prstGeom>
          <a:ln w="31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28/10 – No lecture *Tasks &amp; self-guided study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03B18CB7-81C4-EB68-7678-39D9E2FBA4A0}"/>
              </a:ext>
            </a:extLst>
          </p:cNvPr>
          <p:cNvSpPr/>
          <p:nvPr/>
        </p:nvSpPr>
        <p:spPr>
          <a:xfrm>
            <a:off x="-6" y="4882152"/>
            <a:ext cx="10097745" cy="1292994"/>
          </a:xfrm>
          <a:prstGeom prst="roundRect">
            <a:avLst/>
          </a:prstGeom>
          <a:ln w="31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25/11 – Menna Buss</a:t>
            </a:r>
            <a:endParaRPr lang="en-US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02/12 – Menna Buss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09/12 – Menna Buss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C9E2A616-F8B5-81CF-9D93-47F9EBA60B23}"/>
              </a:ext>
            </a:extLst>
          </p:cNvPr>
          <p:cNvSpPr/>
          <p:nvPr/>
        </p:nvSpPr>
        <p:spPr>
          <a:xfrm>
            <a:off x="0" y="6247332"/>
            <a:ext cx="10097745" cy="588414"/>
          </a:xfrm>
          <a:prstGeom prst="roundRect">
            <a:avLst/>
          </a:prstGeom>
          <a:ln w="31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05/01 – Portfolio submission deadline - </a:t>
            </a:r>
            <a:r>
              <a:rPr lang="en-GB" err="1">
                <a:solidFill>
                  <a:schemeClr val="bg1"/>
                </a:solidFill>
              </a:rPr>
              <a:t>Turnitin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6637700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VanillaVTI</vt:lpstr>
      <vt:lpstr>CROESO  | WELCOME</vt:lpstr>
      <vt:lpstr>Tuesday Lectures 10:00 - 12:00  Reading Room, ALEX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YOUR LEARNING MODULES</vt:lpstr>
      <vt:lpstr>1st YEAR: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‘WAYS OF PERCEIVING’</vt:lpstr>
      <vt:lpstr>PowerPoint Presentation</vt:lpstr>
      <vt:lpstr>PowerPoint Presentation</vt:lpstr>
      <vt:lpstr>Textiles space, ALEX</vt:lpstr>
      <vt:lpstr>CROESO NÔL WELCOME BACK</vt:lpstr>
      <vt:lpstr>‘WAYS OF THINKING’</vt:lpstr>
      <vt:lpstr>‘WAYS OF THINKING’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Tuesday Lectures 10:00 - 12:00  Reading Room, ALEX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CROESO  | WELCOME</dc:title>
  <dc:creator/>
  <cp:lastModifiedBy>Menna Buss</cp:lastModifiedBy>
  <cp:revision>1</cp:revision>
  <dcterms:created xsi:type="dcterms:W3CDTF">2025-09-25T12:00:48Z</dcterms:created>
  <dcterms:modified xsi:type="dcterms:W3CDTF">2025-10-13T20:53:58Z</dcterms:modified>
</cp:coreProperties>
</file>