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A9EB5F-12C3-41A8-959B-9C0B7F5D7315}" v="689" dt="2022-06-15T17:35:53.8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rginica Ionescu (2026295)" userId="S::2026295@student.uwtsd.ac.uk::99e07e58-1b10-4242-a2bb-70f578981dac" providerId="AD" clId="Web-{F2A9EB5F-12C3-41A8-959B-9C0B7F5D7315}"/>
    <pc:docChg chg="addSld modSld">
      <pc:chgData name="Virginica Ionescu (2026295)" userId="S::2026295@student.uwtsd.ac.uk::99e07e58-1b10-4242-a2bb-70f578981dac" providerId="AD" clId="Web-{F2A9EB5F-12C3-41A8-959B-9C0B7F5D7315}" dt="2022-06-15T17:34:48.566" v="561"/>
      <pc:docMkLst>
        <pc:docMk/>
      </pc:docMkLst>
      <pc:sldChg chg="addSp delSp modSp mod setBg">
        <pc:chgData name="Virginica Ionescu (2026295)" userId="S::2026295@student.uwtsd.ac.uk::99e07e58-1b10-4242-a2bb-70f578981dac" providerId="AD" clId="Web-{F2A9EB5F-12C3-41A8-959B-9C0B7F5D7315}" dt="2022-06-15T17:24:02.770" v="417"/>
        <pc:sldMkLst>
          <pc:docMk/>
          <pc:sldMk cId="109857222" sldId="256"/>
        </pc:sldMkLst>
        <pc:spChg chg="mod">
          <ac:chgData name="Virginica Ionescu (2026295)" userId="S::2026295@student.uwtsd.ac.uk::99e07e58-1b10-4242-a2bb-70f578981dac" providerId="AD" clId="Web-{F2A9EB5F-12C3-41A8-959B-9C0B7F5D7315}" dt="2022-06-15T17:24:02.770" v="41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Virginica Ionescu (2026295)" userId="S::2026295@student.uwtsd.ac.uk::99e07e58-1b10-4242-a2bb-70f578981dac" providerId="AD" clId="Web-{F2A9EB5F-12C3-41A8-959B-9C0B7F5D7315}" dt="2022-06-15T17:24:02.770" v="41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4:02.770" v="416"/>
          <ac:spMkLst>
            <pc:docMk/>
            <pc:sldMk cId="109857222" sldId="256"/>
            <ac:spMk id="8" creationId="{FFD48BC7-DC40-47DE-87EE-9F4B6ECB9ABB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4:02.770" v="416"/>
          <ac:spMkLst>
            <pc:docMk/>
            <pc:sldMk cId="109857222" sldId="256"/>
            <ac:spMk id="10" creationId="{E502BBC7-2C76-46F3-BC24-5985BC13DB88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4:02.770" v="416"/>
          <ac:spMkLst>
            <pc:docMk/>
            <pc:sldMk cId="109857222" sldId="256"/>
            <ac:spMk id="12" creationId="{C7F28D52-2A5F-4D23-81AE-7CB8B591C7AF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4:02.770" v="416"/>
          <ac:spMkLst>
            <pc:docMk/>
            <pc:sldMk cId="109857222" sldId="256"/>
            <ac:spMk id="14" creationId="{3629484E-3792-4B3D-89AD-7C8A1ED0E0D4}"/>
          </ac:spMkLst>
        </pc:spChg>
        <pc:spChg chg="add">
          <ac:chgData name="Virginica Ionescu (2026295)" userId="S::2026295@student.uwtsd.ac.uk::99e07e58-1b10-4242-a2bb-70f578981dac" providerId="AD" clId="Web-{F2A9EB5F-12C3-41A8-959B-9C0B7F5D7315}" dt="2022-06-15T17:24:02.770" v="417"/>
          <ac:spMkLst>
            <pc:docMk/>
            <pc:sldMk cId="109857222" sldId="256"/>
            <ac:spMk id="16" creationId="{BAD76F3E-3A97-486B-B402-44400A8B9173}"/>
          </ac:spMkLst>
        </pc:spChg>
        <pc:spChg chg="add">
          <ac:chgData name="Virginica Ionescu (2026295)" userId="S::2026295@student.uwtsd.ac.uk::99e07e58-1b10-4242-a2bb-70f578981dac" providerId="AD" clId="Web-{F2A9EB5F-12C3-41A8-959B-9C0B7F5D7315}" dt="2022-06-15T17:24:02.770" v="417"/>
          <ac:spMkLst>
            <pc:docMk/>
            <pc:sldMk cId="109857222" sldId="256"/>
            <ac:spMk id="17" creationId="{391F6B52-91F4-4AEB-B6DB-29FEBCF28C8B}"/>
          </ac:spMkLst>
        </pc:spChg>
        <pc:spChg chg="add">
          <ac:chgData name="Virginica Ionescu (2026295)" userId="S::2026295@student.uwtsd.ac.uk::99e07e58-1b10-4242-a2bb-70f578981dac" providerId="AD" clId="Web-{F2A9EB5F-12C3-41A8-959B-9C0B7F5D7315}" dt="2022-06-15T17:24:02.770" v="417"/>
          <ac:spMkLst>
            <pc:docMk/>
            <pc:sldMk cId="109857222" sldId="256"/>
            <ac:spMk id="18" creationId="{2CD6F061-7C53-44F4-9794-953DB70A451B}"/>
          </ac:spMkLst>
        </pc:spChg>
      </pc:sldChg>
      <pc:sldChg chg="addSp delSp modSp new mod setBg">
        <pc:chgData name="Virginica Ionescu (2026295)" userId="S::2026295@student.uwtsd.ac.uk::99e07e58-1b10-4242-a2bb-70f578981dac" providerId="AD" clId="Web-{F2A9EB5F-12C3-41A8-959B-9C0B7F5D7315}" dt="2022-06-15T17:34:48.566" v="561"/>
        <pc:sldMkLst>
          <pc:docMk/>
          <pc:sldMk cId="2389164566" sldId="257"/>
        </pc:sldMkLst>
        <pc:spChg chg="mod">
          <ac:chgData name="Virginica Ionescu (2026295)" userId="S::2026295@student.uwtsd.ac.uk::99e07e58-1b10-4242-a2bb-70f578981dac" providerId="AD" clId="Web-{F2A9EB5F-12C3-41A8-959B-9C0B7F5D7315}" dt="2022-06-15T17:33:45.815" v="473"/>
          <ac:spMkLst>
            <pc:docMk/>
            <pc:sldMk cId="2389164566" sldId="257"/>
            <ac:spMk id="2" creationId="{E52EEA26-001C-BAF6-C0FC-C14BC5657A4D}"/>
          </ac:spMkLst>
        </pc:spChg>
        <pc:spChg chg="del">
          <ac:chgData name="Virginica Ionescu (2026295)" userId="S::2026295@student.uwtsd.ac.uk::99e07e58-1b10-4242-a2bb-70f578981dac" providerId="AD" clId="Web-{F2A9EB5F-12C3-41A8-959B-9C0B7F5D7315}" dt="2022-06-15T17:06:38.678" v="53"/>
          <ac:spMkLst>
            <pc:docMk/>
            <pc:sldMk cId="2389164566" sldId="257"/>
            <ac:spMk id="3" creationId="{A8DE56A2-AC9B-D7FB-91FD-6658DF5A4EB2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2:07.111" v="388"/>
          <ac:spMkLst>
            <pc:docMk/>
            <pc:sldMk cId="2389164566" sldId="257"/>
            <ac:spMk id="6" creationId="{BACC6370-2D7E-4714-9D71-7542949D7D5D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2:07.111" v="388"/>
          <ac:spMkLst>
            <pc:docMk/>
            <pc:sldMk cId="2389164566" sldId="257"/>
            <ac:spMk id="7" creationId="{F68B3F68-107C-434F-AA38-110D5EA91B85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2:07.111" v="388"/>
          <ac:spMkLst>
            <pc:docMk/>
            <pc:sldMk cId="2389164566" sldId="257"/>
            <ac:spMk id="8" creationId="{AAD0DBB9-1A4B-4391-81D4-CB19F9AB918A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1:24.844" v="373"/>
          <ac:spMkLst>
            <pc:docMk/>
            <pc:sldMk cId="2389164566" sldId="257"/>
            <ac:spMk id="9" creationId="{7301F447-EEF7-48F5-AF73-7566EE7F64AD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1:24.844" v="373"/>
          <ac:spMkLst>
            <pc:docMk/>
            <pc:sldMk cId="2389164566" sldId="257"/>
            <ac:spMk id="11" creationId="{F7117410-A2A4-4085-9ADC-46744551DBDE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1:24.844" v="373"/>
          <ac:spMkLst>
            <pc:docMk/>
            <pc:sldMk cId="2389164566" sldId="257"/>
            <ac:spMk id="13" creationId="{99F74EB5-E547-4FB4-95F5-BCC788F3C4A0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2:07.111" v="388"/>
          <ac:spMkLst>
            <pc:docMk/>
            <pc:sldMk cId="2389164566" sldId="257"/>
            <ac:spMk id="15" creationId="{063BBA22-50EA-4C4D-BE05-F1CE4E63AA56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2:11.814" v="390"/>
          <ac:spMkLst>
            <pc:docMk/>
            <pc:sldMk cId="2389164566" sldId="257"/>
            <ac:spMk id="17" creationId="{46C2E80F-49A6-4372-B103-219D417A55ED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3:28.566" v="402"/>
          <ac:spMkLst>
            <pc:docMk/>
            <pc:sldMk cId="2389164566" sldId="257"/>
            <ac:spMk id="19" creationId="{7301F447-EEF7-48F5-AF73-7566EE7F64AD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3:28.566" v="402"/>
          <ac:spMkLst>
            <pc:docMk/>
            <pc:sldMk cId="2389164566" sldId="257"/>
            <ac:spMk id="20" creationId="{F7117410-A2A4-4085-9ADC-46744551DBDE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3:28.566" v="402"/>
          <ac:spMkLst>
            <pc:docMk/>
            <pc:sldMk cId="2389164566" sldId="257"/>
            <ac:spMk id="21" creationId="{99F74EB5-E547-4FB4-95F5-BCC788F3C4A0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3:28.566" v="401"/>
          <ac:spMkLst>
            <pc:docMk/>
            <pc:sldMk cId="2389164566" sldId="257"/>
            <ac:spMk id="26" creationId="{7301F447-EEF7-48F5-AF73-7566EE7F64AD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3:28.566" v="401"/>
          <ac:spMkLst>
            <pc:docMk/>
            <pc:sldMk cId="2389164566" sldId="257"/>
            <ac:spMk id="28" creationId="{F7117410-A2A4-4085-9ADC-46744551DBDE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23:28.566" v="401"/>
          <ac:spMkLst>
            <pc:docMk/>
            <pc:sldMk cId="2389164566" sldId="257"/>
            <ac:spMk id="30" creationId="{99F74EB5-E547-4FB4-95F5-BCC788F3C4A0}"/>
          </ac:spMkLst>
        </pc:spChg>
        <pc:spChg chg="add del">
          <ac:chgData name="Virginica Ionescu (2026295)" userId="S::2026295@student.uwtsd.ac.uk::99e07e58-1b10-4242-a2bb-70f578981dac" providerId="AD" clId="Web-{F2A9EB5F-12C3-41A8-959B-9C0B7F5D7315}" dt="2022-06-15T17:33:45.815" v="473"/>
          <ac:spMkLst>
            <pc:docMk/>
            <pc:sldMk cId="2389164566" sldId="257"/>
            <ac:spMk id="32" creationId="{D4771268-CB57-404A-9271-370EB28F6090}"/>
          </ac:spMkLst>
        </pc:spChg>
        <pc:spChg chg="add">
          <ac:chgData name="Virginica Ionescu (2026295)" userId="S::2026295@student.uwtsd.ac.uk::99e07e58-1b10-4242-a2bb-70f578981dac" providerId="AD" clId="Web-{F2A9EB5F-12C3-41A8-959B-9C0B7F5D7315}" dt="2022-06-15T17:33:45.815" v="473"/>
          <ac:spMkLst>
            <pc:docMk/>
            <pc:sldMk cId="2389164566" sldId="257"/>
            <ac:spMk id="37" creationId="{53B021B3-DE93-4AB7-8A18-CF5F1CED88B8}"/>
          </ac:spMkLst>
        </pc:spChg>
        <pc:spChg chg="add">
          <ac:chgData name="Virginica Ionescu (2026295)" userId="S::2026295@student.uwtsd.ac.uk::99e07e58-1b10-4242-a2bb-70f578981dac" providerId="AD" clId="Web-{F2A9EB5F-12C3-41A8-959B-9C0B7F5D7315}" dt="2022-06-15T17:33:45.815" v="473"/>
          <ac:spMkLst>
            <pc:docMk/>
            <pc:sldMk cId="2389164566" sldId="257"/>
            <ac:spMk id="39" creationId="{52D502E5-F6B4-4D58-B4AE-FC466FF15EE8}"/>
          </ac:spMkLst>
        </pc:spChg>
        <pc:spChg chg="add">
          <ac:chgData name="Virginica Ionescu (2026295)" userId="S::2026295@student.uwtsd.ac.uk::99e07e58-1b10-4242-a2bb-70f578981dac" providerId="AD" clId="Web-{F2A9EB5F-12C3-41A8-959B-9C0B7F5D7315}" dt="2022-06-15T17:33:45.815" v="473"/>
          <ac:spMkLst>
            <pc:docMk/>
            <pc:sldMk cId="2389164566" sldId="257"/>
            <ac:spMk id="41" creationId="{9DECDBF4-02B6-4BB4-B65B-B8107AD6A9E8}"/>
          </ac:spMkLst>
        </pc:spChg>
        <pc:graphicFrameChg chg="add mod ord modGraphic">
          <ac:chgData name="Virginica Ionescu (2026295)" userId="S::2026295@student.uwtsd.ac.uk::99e07e58-1b10-4242-a2bb-70f578981dac" providerId="AD" clId="Web-{F2A9EB5F-12C3-41A8-959B-9C0B7F5D7315}" dt="2022-06-15T17:34:48.566" v="561"/>
          <ac:graphicFrameMkLst>
            <pc:docMk/>
            <pc:sldMk cId="2389164566" sldId="257"/>
            <ac:graphicFrameMk id="4" creationId="{22555C11-919D-C620-995A-7802D042C9FE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199" y="1093788"/>
            <a:ext cx="10506455" cy="2967208"/>
          </a:xfrm>
        </p:spPr>
        <p:txBody>
          <a:bodyPr>
            <a:normAutofit/>
          </a:bodyPr>
          <a:lstStyle/>
          <a:p>
            <a:pPr algn="l"/>
            <a:r>
              <a:rPr lang="en-US" sz="8000">
                <a:latin typeface="Times New Roman"/>
                <a:cs typeface="Times New Roman"/>
              </a:rPr>
              <a:t>Hotel Display Board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00924" y="4619624"/>
            <a:ext cx="3946779" cy="1038225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1900">
                <a:ea typeface="Calibri"/>
                <a:cs typeface="Calibri"/>
              </a:rPr>
              <a:t>Student: Virginica Ionescu </a:t>
            </a:r>
          </a:p>
          <a:p>
            <a:pPr algn="r"/>
            <a:r>
              <a:rPr lang="en-US" sz="1900">
                <a:ea typeface="Calibri"/>
                <a:cs typeface="Calibri"/>
              </a:rPr>
              <a:t>Lecturer: Rodrigo Fernandez Aguilera</a:t>
            </a:r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433116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46882" y="2348839"/>
            <a:ext cx="54864" cy="39467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EEA26-001C-BAF6-C0FC-C14BC5657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100" kern="1200">
                <a:latin typeface="+mj-lt"/>
                <a:ea typeface="+mj-ea"/>
                <a:cs typeface="+mj-cs"/>
              </a:rPr>
              <a:t>Hotel Nelva </a:t>
            </a:r>
            <a:r>
              <a:rPr lang="en-US" sz="3100"/>
              <a:t>***</a:t>
            </a:r>
            <a:br>
              <a:rPr lang="en-US" sz="3100" kern="1200"/>
            </a:br>
            <a:r>
              <a:rPr lang="en-US" sz="3100" kern="1200">
                <a:latin typeface="+mj-lt"/>
                <a:ea typeface="+mj-ea"/>
                <a:cs typeface="+mj-cs"/>
              </a:rPr>
              <a:t>Calle Mayor 18, Espana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2555C11-919D-C620-995A-7802D042C9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6474541"/>
              </p:ext>
            </p:extLst>
          </p:nvPr>
        </p:nvGraphicFramePr>
        <p:xfrm>
          <a:off x="838200" y="1940446"/>
          <a:ext cx="10515601" cy="43291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7116">
                  <a:extLst>
                    <a:ext uri="{9D8B030D-6E8A-4147-A177-3AD203B41FA5}">
                      <a16:colId xmlns:a16="http://schemas.microsoft.com/office/drawing/2014/main" val="429399255"/>
                    </a:ext>
                  </a:extLst>
                </a:gridCol>
                <a:gridCol w="4107403">
                  <a:extLst>
                    <a:ext uri="{9D8B030D-6E8A-4147-A177-3AD203B41FA5}">
                      <a16:colId xmlns:a16="http://schemas.microsoft.com/office/drawing/2014/main" val="4084481906"/>
                    </a:ext>
                  </a:extLst>
                </a:gridCol>
                <a:gridCol w="3611082">
                  <a:extLst>
                    <a:ext uri="{9D8B030D-6E8A-4147-A177-3AD203B41FA5}">
                      <a16:colId xmlns:a16="http://schemas.microsoft.com/office/drawing/2014/main" val="3500750548"/>
                    </a:ext>
                  </a:extLst>
                </a:gridCol>
              </a:tblGrid>
              <a:tr h="481019">
                <a:tc>
                  <a:txBody>
                    <a:bodyPr/>
                    <a:lstStyle/>
                    <a:p>
                      <a:r>
                        <a:rPr lang="en-US" sz="2200" dirty="0" err="1"/>
                        <a:t>Habitacion</a:t>
                      </a:r>
                      <a:r>
                        <a:rPr lang="en-US" sz="2200" dirty="0"/>
                        <a:t> </a:t>
                      </a:r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Precio</a:t>
                      </a:r>
                      <a:r>
                        <a:rPr lang="en-US" sz="2200" dirty="0"/>
                        <a:t> (no </a:t>
                      </a:r>
                      <a:r>
                        <a:rPr lang="en-US" sz="2200" dirty="0" err="1"/>
                        <a:t>miembros</a:t>
                      </a:r>
                      <a:r>
                        <a:rPr lang="en-US" sz="2200" dirty="0"/>
                        <a:t>)</a:t>
                      </a:r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Precio</a:t>
                      </a:r>
                      <a:r>
                        <a:rPr lang="en-US" sz="2200" dirty="0"/>
                        <a:t> (</a:t>
                      </a:r>
                      <a:r>
                        <a:rPr lang="en-US" sz="2200" dirty="0" err="1"/>
                        <a:t>miembros</a:t>
                      </a:r>
                      <a:r>
                        <a:rPr lang="en-US" sz="2200" dirty="0"/>
                        <a:t>)</a:t>
                      </a:r>
                    </a:p>
                  </a:txBody>
                  <a:tcPr marL="114087" marR="114087" marT="57043" marB="57043"/>
                </a:tc>
                <a:extLst>
                  <a:ext uri="{0D108BD9-81ED-4DB2-BD59-A6C34878D82A}">
                    <a16:rowId xmlns:a16="http://schemas.microsoft.com/office/drawing/2014/main" val="1724397640"/>
                  </a:ext>
                </a:extLst>
              </a:tr>
              <a:tr h="481019">
                <a:tc>
                  <a:txBody>
                    <a:bodyPr/>
                    <a:lstStyle/>
                    <a:p>
                      <a:r>
                        <a:rPr lang="en-US" sz="2200" dirty="0"/>
                        <a:t>Premium </a:t>
                      </a:r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200" dirty="0"/>
                        <a:t>85.00</a:t>
                      </a:r>
                      <a:r>
                        <a:rPr lang="en-US" sz="2200" b="0" u="none" strike="noStrike" noProof="0" dirty="0"/>
                        <a:t>€</a:t>
                      </a:r>
                      <a:endParaRPr lang="en-US" sz="2200" b="0" i="0" u="none" strike="noStrike" noProof="0" dirty="0">
                        <a:latin typeface="Calibri"/>
                      </a:endParaRPr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80.00</a:t>
                      </a:r>
                      <a:r>
                        <a:rPr lang="en-US" sz="2200" b="0" u="none" strike="noStrike" noProof="0" dirty="0"/>
                        <a:t>€</a:t>
                      </a:r>
                      <a:endParaRPr lang="en-US" sz="2200" dirty="0"/>
                    </a:p>
                  </a:txBody>
                  <a:tcPr marL="114087" marR="114087" marT="57043" marB="57043"/>
                </a:tc>
                <a:extLst>
                  <a:ext uri="{0D108BD9-81ED-4DB2-BD59-A6C34878D82A}">
                    <a16:rowId xmlns:a16="http://schemas.microsoft.com/office/drawing/2014/main" val="3868835835"/>
                  </a:ext>
                </a:extLst>
              </a:tr>
              <a:tr h="481019">
                <a:tc>
                  <a:txBody>
                    <a:bodyPr/>
                    <a:lstStyle/>
                    <a:p>
                      <a:r>
                        <a:rPr lang="en-US" sz="2200" err="1"/>
                        <a:t>Adaptada</a:t>
                      </a:r>
                      <a:endParaRPr lang="en-US" sz="2200" dirty="0" err="1"/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r>
                        <a:rPr lang="en-US" sz="2200" b="0" u="none" strike="noStrike" noProof="0" dirty="0"/>
                        <a:t>69.00€</a:t>
                      </a:r>
                      <a:endParaRPr lang="en-US" sz="2200" dirty="0"/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60.00</a:t>
                      </a:r>
                      <a:r>
                        <a:rPr lang="en-US" sz="2200" b="0" u="none" strike="noStrike" noProof="0" dirty="0"/>
                        <a:t>€</a:t>
                      </a:r>
                      <a:endParaRPr lang="en-US" sz="2200" dirty="0"/>
                    </a:p>
                  </a:txBody>
                  <a:tcPr marL="114087" marR="114087" marT="57043" marB="57043"/>
                </a:tc>
                <a:extLst>
                  <a:ext uri="{0D108BD9-81ED-4DB2-BD59-A6C34878D82A}">
                    <a16:rowId xmlns:a16="http://schemas.microsoft.com/office/drawing/2014/main" val="1025666015"/>
                  </a:ext>
                </a:extLst>
              </a:tr>
              <a:tr h="481019">
                <a:tc>
                  <a:txBody>
                    <a:bodyPr/>
                    <a:lstStyle/>
                    <a:p>
                      <a:r>
                        <a:rPr lang="en-US" sz="2200" dirty="0" err="1"/>
                        <a:t>Cuadruple</a:t>
                      </a:r>
                      <a:r>
                        <a:rPr lang="en-US" sz="2200" dirty="0"/>
                        <a:t> </a:t>
                      </a:r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75.00</a:t>
                      </a:r>
                      <a:r>
                        <a:rPr lang="en-US" sz="2200" b="0" u="none" strike="noStrike" noProof="0" dirty="0"/>
                        <a:t>€</a:t>
                      </a:r>
                      <a:endParaRPr lang="en-US" sz="2200" dirty="0"/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70.00</a:t>
                      </a:r>
                      <a:r>
                        <a:rPr lang="en-US" sz="2200" b="0" i="0" u="none" strike="noStrike" noProof="0" dirty="0">
                          <a:latin typeface="Calibri"/>
                        </a:rPr>
                        <a:t>€</a:t>
                      </a:r>
                      <a:endParaRPr lang="en-US" sz="2200" dirty="0"/>
                    </a:p>
                  </a:txBody>
                  <a:tcPr marL="114087" marR="114087" marT="57043" marB="57043"/>
                </a:tc>
                <a:extLst>
                  <a:ext uri="{0D108BD9-81ED-4DB2-BD59-A6C34878D82A}">
                    <a16:rowId xmlns:a16="http://schemas.microsoft.com/office/drawing/2014/main" val="3993933167"/>
                  </a:ext>
                </a:extLst>
              </a:tr>
              <a:tr h="481019">
                <a:tc>
                  <a:txBody>
                    <a:bodyPr/>
                    <a:lstStyle/>
                    <a:p>
                      <a:r>
                        <a:rPr lang="en-US" sz="2200" dirty="0"/>
                        <a:t>Studio</a:t>
                      </a:r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64.99</a:t>
                      </a:r>
                      <a:r>
                        <a:rPr lang="en-US" sz="2200" b="0" u="none" strike="noStrike" noProof="0" dirty="0"/>
                        <a:t>€</a:t>
                      </a:r>
                      <a:endParaRPr lang="en-US" sz="2200" dirty="0"/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60.00</a:t>
                      </a:r>
                      <a:r>
                        <a:rPr lang="en-US" sz="2200" b="0" i="0" u="none" strike="noStrike" noProof="0" dirty="0">
                          <a:latin typeface="Calibri"/>
                        </a:rPr>
                        <a:t>€</a:t>
                      </a:r>
                      <a:endParaRPr lang="en-US" sz="2200" dirty="0"/>
                    </a:p>
                  </a:txBody>
                  <a:tcPr marL="114087" marR="114087" marT="57043" marB="57043"/>
                </a:tc>
                <a:extLst>
                  <a:ext uri="{0D108BD9-81ED-4DB2-BD59-A6C34878D82A}">
                    <a16:rowId xmlns:a16="http://schemas.microsoft.com/office/drawing/2014/main" val="680709787"/>
                  </a:ext>
                </a:extLst>
              </a:tr>
              <a:tr h="481019">
                <a:tc>
                  <a:txBody>
                    <a:bodyPr/>
                    <a:lstStyle/>
                    <a:p>
                      <a:r>
                        <a:rPr lang="en-US" sz="2200" dirty="0"/>
                        <a:t>Suite </a:t>
                      </a:r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r>
                        <a:rPr lang="en-US" sz="2200" b="0" i="0" u="none" strike="noStrike" noProof="0" dirty="0">
                          <a:latin typeface="Calibri"/>
                        </a:rPr>
                        <a:t>89.00€</a:t>
                      </a:r>
                      <a:endParaRPr lang="en-US" sz="2200" dirty="0"/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85.00</a:t>
                      </a:r>
                      <a:r>
                        <a:rPr lang="en-US" sz="2200" b="0" i="0" u="none" strike="noStrike" noProof="0" dirty="0">
                          <a:latin typeface="Calibri"/>
                        </a:rPr>
                        <a:t>€</a:t>
                      </a:r>
                      <a:endParaRPr lang="en-US" sz="2200" dirty="0"/>
                    </a:p>
                  </a:txBody>
                  <a:tcPr marL="114087" marR="114087" marT="57043" marB="57043"/>
                </a:tc>
                <a:extLst>
                  <a:ext uri="{0D108BD9-81ED-4DB2-BD59-A6C34878D82A}">
                    <a16:rowId xmlns:a16="http://schemas.microsoft.com/office/drawing/2014/main" val="1911142803"/>
                  </a:ext>
                </a:extLst>
              </a:tr>
              <a:tr h="48101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200" err="1"/>
                        <a:t>Presidencial</a:t>
                      </a:r>
                      <a:endParaRPr lang="en-US" sz="2200" dirty="0" err="1"/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200" dirty="0"/>
                        <a:t>130.00</a:t>
                      </a:r>
                      <a:r>
                        <a:rPr lang="en-US" sz="2200" b="0" i="0" u="none" strike="noStrike" noProof="0" dirty="0">
                          <a:latin typeface="Calibri"/>
                        </a:rPr>
                        <a:t>€</a:t>
                      </a:r>
                      <a:endParaRPr lang="en-US" sz="2200" dirty="0"/>
                    </a:p>
                  </a:txBody>
                  <a:tcPr marL="114087" marR="114087" marT="57043" marB="5704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200" dirty="0"/>
                        <a:t>120.00</a:t>
                      </a:r>
                      <a:r>
                        <a:rPr lang="en-US" sz="2200" b="0" i="0" u="none" strike="noStrike" noProof="0" dirty="0">
                          <a:latin typeface="Calibri"/>
                        </a:rPr>
                        <a:t>€</a:t>
                      </a:r>
                      <a:endParaRPr lang="en-US" sz="2200" dirty="0"/>
                    </a:p>
                  </a:txBody>
                  <a:tcPr marL="114087" marR="114087" marT="57043" marB="57043"/>
                </a:tc>
                <a:extLst>
                  <a:ext uri="{0D108BD9-81ED-4DB2-BD59-A6C34878D82A}">
                    <a16:rowId xmlns:a16="http://schemas.microsoft.com/office/drawing/2014/main" val="3950576525"/>
                  </a:ext>
                </a:extLst>
              </a:tr>
              <a:tr h="48101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200" dirty="0"/>
                        <a:t>EXTRA</a:t>
                      </a:r>
                    </a:p>
                  </a:txBody>
                  <a:tcPr marL="114087" marR="114087" marT="57042" marB="5704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2200" b="0" i="0" u="none" strike="noStrike" noProof="0">
                        <a:latin typeface="Calibri"/>
                      </a:endParaRPr>
                    </a:p>
                  </a:txBody>
                  <a:tcPr marL="114087" marR="114087" marT="57042" marB="5704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2200" b="0" i="0" u="none" strike="noStrike" noProof="0">
                        <a:latin typeface="Calibri"/>
                      </a:endParaRPr>
                    </a:p>
                  </a:txBody>
                  <a:tcPr marL="114087" marR="114087" marT="57042" marB="57042"/>
                </a:tc>
                <a:extLst>
                  <a:ext uri="{0D108BD9-81ED-4DB2-BD59-A6C34878D82A}">
                    <a16:rowId xmlns:a16="http://schemas.microsoft.com/office/drawing/2014/main" val="3406206938"/>
                  </a:ext>
                </a:extLst>
              </a:tr>
              <a:tr h="48101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200" dirty="0"/>
                        <a:t>Parking</a:t>
                      </a:r>
                    </a:p>
                  </a:txBody>
                  <a:tcPr marL="114087" marR="114087" marT="57042" marB="5704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200" b="0" i="0" u="none" strike="noStrike" noProof="0" dirty="0">
                          <a:latin typeface="Calibri"/>
                        </a:rPr>
                        <a:t>10.00</a:t>
                      </a:r>
                      <a:r>
                        <a:rPr lang="en-US" sz="2200" b="0" i="0" u="none" strike="noStrike" noProof="0" dirty="0"/>
                        <a:t>€</a:t>
                      </a:r>
                      <a:endParaRPr lang="en-US" sz="2200" b="0" i="0" u="none" strike="noStrike" noProof="0" dirty="0">
                        <a:latin typeface="Calibri"/>
                      </a:endParaRPr>
                    </a:p>
                  </a:txBody>
                  <a:tcPr marL="114087" marR="114087" marT="57042" marB="5704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200" b="0" i="0" u="none" strike="noStrike" noProof="0" dirty="0">
                          <a:latin typeface="Calibri"/>
                        </a:rPr>
                        <a:t>8.00</a:t>
                      </a:r>
                      <a:r>
                        <a:rPr lang="en-US" sz="2200" b="0" i="0" u="none" strike="noStrike" noProof="0" dirty="0"/>
                        <a:t>€</a:t>
                      </a:r>
                      <a:endParaRPr lang="en-US" sz="2200" b="0" i="0" u="none" strike="noStrike" noProof="0" dirty="0">
                        <a:latin typeface="Calibri"/>
                      </a:endParaRPr>
                    </a:p>
                  </a:txBody>
                  <a:tcPr marL="114087" marR="114087" marT="57042" marB="57042"/>
                </a:tc>
                <a:extLst>
                  <a:ext uri="{0D108BD9-81ED-4DB2-BD59-A6C34878D82A}">
                    <a16:rowId xmlns:a16="http://schemas.microsoft.com/office/drawing/2014/main" val="5304418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91645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Hotel Display Board </vt:lpstr>
      <vt:lpstr>Hotel Nelva *** Calle Mayor 18, Espana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110</cp:revision>
  <dcterms:created xsi:type="dcterms:W3CDTF">2022-06-15T16:57:45Z</dcterms:created>
  <dcterms:modified xsi:type="dcterms:W3CDTF">2022-06-15T17:35:54Z</dcterms:modified>
</cp:coreProperties>
</file>