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58" r:id="rId4"/>
    <p:sldId id="259" r:id="rId5"/>
    <p:sldId id="260" r:id="rId6"/>
    <p:sldId id="261" r:id="rId7"/>
    <p:sldId id="263" r:id="rId8"/>
    <p:sldId id="262" r:id="rId9"/>
    <p:sldId id="264" r:id="rId10"/>
    <p:sldId id="268" r:id="rId11"/>
    <p:sldId id="269" r:id="rId12"/>
    <p:sldId id="267" r:id="rId13"/>
    <p:sldId id="265" r:id="rId14"/>
    <p:sldId id="26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0B2EAA-3563-0788-D470-81D25A413D22}" v="57" dt="2026-03-20T09:55:57.271"/>
    <p1510:client id="{9AC17C2F-6C86-497B-A581-D16A96657776}" v="23" dt="2026-03-20T14:42:47.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Fesenko (2422329)" userId="S::2422329@student.uwtsd.ac.uk::8bbcba73-14f7-471d-bfdd-837074d8c8b5" providerId="AD" clId="Web-{643EA6E8-D4A7-5F97-FD08-F5FFB0D97E6F}"/>
    <pc:docChg chg="addSld modSld">
      <pc:chgData name="Maria Fesenko (2422329)" userId="S::2422329@student.uwtsd.ac.uk::8bbcba73-14f7-471d-bfdd-837074d8c8b5" providerId="AD" clId="Web-{643EA6E8-D4A7-5F97-FD08-F5FFB0D97E6F}" dt="2026-03-11T13:20:30.437" v="807" actId="20577"/>
      <pc:docMkLst>
        <pc:docMk/>
      </pc:docMkLst>
      <pc:sldChg chg="modSp new">
        <pc:chgData name="Maria Fesenko (2422329)" userId="S::2422329@student.uwtsd.ac.uk::8bbcba73-14f7-471d-bfdd-837074d8c8b5" providerId="AD" clId="Web-{643EA6E8-D4A7-5F97-FD08-F5FFB0D97E6F}" dt="2026-03-11T12:07:21.040" v="214" actId="20577"/>
        <pc:sldMkLst>
          <pc:docMk/>
          <pc:sldMk cId="3700973369" sldId="264"/>
        </pc:sldMkLst>
        <pc:spChg chg="mod">
          <ac:chgData name="Maria Fesenko (2422329)" userId="S::2422329@student.uwtsd.ac.uk::8bbcba73-14f7-471d-bfdd-837074d8c8b5" providerId="AD" clId="Web-{643EA6E8-D4A7-5F97-FD08-F5FFB0D97E6F}" dt="2026-03-11T11:51:46.804" v="18" actId="20577"/>
          <ac:spMkLst>
            <pc:docMk/>
            <pc:sldMk cId="3700973369" sldId="264"/>
            <ac:spMk id="2" creationId="{06EDB9CF-404E-8A96-818C-292F9023D93A}"/>
          </ac:spMkLst>
        </pc:spChg>
        <pc:spChg chg="mod">
          <ac:chgData name="Maria Fesenko (2422329)" userId="S::2422329@student.uwtsd.ac.uk::8bbcba73-14f7-471d-bfdd-837074d8c8b5" providerId="AD" clId="Web-{643EA6E8-D4A7-5F97-FD08-F5FFB0D97E6F}" dt="2026-03-11T12:07:21.040" v="214" actId="20577"/>
          <ac:spMkLst>
            <pc:docMk/>
            <pc:sldMk cId="3700973369" sldId="264"/>
            <ac:spMk id="3" creationId="{424816E6-75F5-E90D-0008-EF7C64558210}"/>
          </ac:spMkLst>
        </pc:spChg>
      </pc:sldChg>
      <pc:sldChg chg="modSp new">
        <pc:chgData name="Maria Fesenko (2422329)" userId="S::2422329@student.uwtsd.ac.uk::8bbcba73-14f7-471d-bfdd-837074d8c8b5" providerId="AD" clId="Web-{643EA6E8-D4A7-5F97-FD08-F5FFB0D97E6F}" dt="2026-03-11T13:20:30.437" v="807" actId="20577"/>
        <pc:sldMkLst>
          <pc:docMk/>
          <pc:sldMk cId="1901700708" sldId="265"/>
        </pc:sldMkLst>
        <pc:spChg chg="mod">
          <ac:chgData name="Maria Fesenko (2422329)" userId="S::2422329@student.uwtsd.ac.uk::8bbcba73-14f7-471d-bfdd-837074d8c8b5" providerId="AD" clId="Web-{643EA6E8-D4A7-5F97-FD08-F5FFB0D97E6F}" dt="2026-03-11T13:18:03.525" v="804" actId="20577"/>
          <ac:spMkLst>
            <pc:docMk/>
            <pc:sldMk cId="1901700708" sldId="265"/>
            <ac:spMk id="2" creationId="{02250899-3543-0766-6CEB-BCB0E71E4C7C}"/>
          </ac:spMkLst>
        </pc:spChg>
        <pc:spChg chg="mod">
          <ac:chgData name="Maria Fesenko (2422329)" userId="S::2422329@student.uwtsd.ac.uk::8bbcba73-14f7-471d-bfdd-837074d8c8b5" providerId="AD" clId="Web-{643EA6E8-D4A7-5F97-FD08-F5FFB0D97E6F}" dt="2026-03-11T13:20:30.437" v="807" actId="20577"/>
          <ac:spMkLst>
            <pc:docMk/>
            <pc:sldMk cId="1901700708" sldId="265"/>
            <ac:spMk id="3" creationId="{15A212EE-8F77-C9C5-F2D9-A8272A9AD844}"/>
          </ac:spMkLst>
        </pc:spChg>
      </pc:sldChg>
      <pc:sldChg chg="new">
        <pc:chgData name="Maria Fesenko (2422329)" userId="S::2422329@student.uwtsd.ac.uk::8bbcba73-14f7-471d-bfdd-837074d8c8b5" providerId="AD" clId="Web-{643EA6E8-D4A7-5F97-FD08-F5FFB0D97E6F}" dt="2026-03-11T11:49:10.812" v="2"/>
        <pc:sldMkLst>
          <pc:docMk/>
          <pc:sldMk cId="3752183340" sldId="266"/>
        </pc:sldMkLst>
      </pc:sldChg>
      <pc:sldChg chg="modSp new">
        <pc:chgData name="Maria Fesenko (2422329)" userId="S::2422329@student.uwtsd.ac.uk::8bbcba73-14f7-471d-bfdd-837074d8c8b5" providerId="AD" clId="Web-{643EA6E8-D4A7-5F97-FD08-F5FFB0D97E6F}" dt="2026-03-11T12:22:01.763" v="446" actId="20577"/>
        <pc:sldMkLst>
          <pc:docMk/>
          <pc:sldMk cId="1539143657" sldId="267"/>
        </pc:sldMkLst>
        <pc:spChg chg="mod">
          <ac:chgData name="Maria Fesenko (2422329)" userId="S::2422329@student.uwtsd.ac.uk::8bbcba73-14f7-471d-bfdd-837074d8c8b5" providerId="AD" clId="Web-{643EA6E8-D4A7-5F97-FD08-F5FFB0D97E6F}" dt="2026-03-11T12:13:41.033" v="229" actId="20577"/>
          <ac:spMkLst>
            <pc:docMk/>
            <pc:sldMk cId="1539143657" sldId="267"/>
            <ac:spMk id="2" creationId="{F21F0799-FEB0-ADF7-5F13-14AA57221D0D}"/>
          </ac:spMkLst>
        </pc:spChg>
      </pc:sldChg>
      <pc:sldChg chg="modSp new">
        <pc:chgData name="Maria Fesenko (2422329)" userId="S::2422329@student.uwtsd.ac.uk::8bbcba73-14f7-471d-bfdd-837074d8c8b5" providerId="AD" clId="Web-{643EA6E8-D4A7-5F97-FD08-F5FFB0D97E6F}" dt="2026-03-11T13:17:21.164" v="797" actId="20577"/>
        <pc:sldMkLst>
          <pc:docMk/>
          <pc:sldMk cId="3965542670" sldId="268"/>
        </pc:sldMkLst>
        <pc:spChg chg="mod">
          <ac:chgData name="Maria Fesenko (2422329)" userId="S::2422329@student.uwtsd.ac.uk::8bbcba73-14f7-471d-bfdd-837074d8c8b5" providerId="AD" clId="Web-{643EA6E8-D4A7-5F97-FD08-F5FFB0D97E6F}" dt="2026-03-11T12:25:34.409" v="461" actId="20577"/>
          <ac:spMkLst>
            <pc:docMk/>
            <pc:sldMk cId="3965542670" sldId="268"/>
            <ac:spMk id="2" creationId="{53FB7288-7D01-22DF-FF7F-77498B83BD31}"/>
          </ac:spMkLst>
        </pc:spChg>
        <pc:spChg chg="mod">
          <ac:chgData name="Maria Fesenko (2422329)" userId="S::2422329@student.uwtsd.ac.uk::8bbcba73-14f7-471d-bfdd-837074d8c8b5" providerId="AD" clId="Web-{643EA6E8-D4A7-5F97-FD08-F5FFB0D97E6F}" dt="2026-03-11T13:17:21.164" v="797" actId="20577"/>
          <ac:spMkLst>
            <pc:docMk/>
            <pc:sldMk cId="3965542670" sldId="268"/>
            <ac:spMk id="3" creationId="{3030EAEC-FC0D-7295-662C-B708BA33EDA5}"/>
          </ac:spMkLst>
        </pc:spChg>
      </pc:sldChg>
    </pc:docChg>
  </pc:docChgLst>
  <pc:docChgLst>
    <pc:chgData name="Maria Fesenko (2422329)" userId="8bbcba73-14f7-471d-bfdd-837074d8c8b5" providerId="ADAL" clId="{5DAE6327-9FD0-4B04-8450-1E645307FD60}"/>
    <pc:docChg chg="undo custSel addSld delSld modSld sldOrd">
      <pc:chgData name="Maria Fesenko (2422329)" userId="8bbcba73-14f7-471d-bfdd-837074d8c8b5" providerId="ADAL" clId="{5DAE6327-9FD0-4B04-8450-1E645307FD60}" dt="2026-03-20T15:20:02.216" v="2371" actId="2696"/>
      <pc:docMkLst>
        <pc:docMk/>
      </pc:docMkLst>
      <pc:sldChg chg="addSp delSp modSp mod">
        <pc:chgData name="Maria Fesenko (2422329)" userId="8bbcba73-14f7-471d-bfdd-837074d8c8b5" providerId="ADAL" clId="{5DAE6327-9FD0-4B04-8450-1E645307FD60}" dt="2026-03-12T11:27:05.455" v="204" actId="122"/>
        <pc:sldMkLst>
          <pc:docMk/>
          <pc:sldMk cId="109857222" sldId="256"/>
        </pc:sldMkLst>
        <pc:spChg chg="mod">
          <ac:chgData name="Maria Fesenko (2422329)" userId="8bbcba73-14f7-471d-bfdd-837074d8c8b5" providerId="ADAL" clId="{5DAE6327-9FD0-4B04-8450-1E645307FD60}" dt="2026-03-12T11:27:05.455" v="204" actId="122"/>
          <ac:spMkLst>
            <pc:docMk/>
            <pc:sldMk cId="109857222" sldId="256"/>
            <ac:spMk id="2" creationId="{00000000-0000-0000-0000-000000000000}"/>
          </ac:spMkLst>
        </pc:spChg>
        <pc:spChg chg="add">
          <ac:chgData name="Maria Fesenko (2422329)" userId="8bbcba73-14f7-471d-bfdd-837074d8c8b5" providerId="ADAL" clId="{5DAE6327-9FD0-4B04-8450-1E645307FD60}" dt="2026-03-12T11:25:31.800" v="82" actId="26606"/>
          <ac:spMkLst>
            <pc:docMk/>
            <pc:sldMk cId="109857222" sldId="256"/>
            <ac:spMk id="29" creationId="{2A0E4E09-FC02-4ADC-951A-3FFA90B6FE39}"/>
          </ac:spMkLst>
        </pc:spChg>
        <pc:spChg chg="add">
          <ac:chgData name="Maria Fesenko (2422329)" userId="8bbcba73-14f7-471d-bfdd-837074d8c8b5" providerId="ADAL" clId="{5DAE6327-9FD0-4B04-8450-1E645307FD60}" dt="2026-03-12T11:25:31.800" v="82" actId="26606"/>
          <ac:spMkLst>
            <pc:docMk/>
            <pc:sldMk cId="109857222" sldId="256"/>
            <ac:spMk id="30" creationId="{0060CE1A-A2ED-43AC-857D-05822177FAD1}"/>
          </ac:spMkLst>
        </pc:spChg>
        <pc:picChg chg="mod ord">
          <ac:chgData name="Maria Fesenko (2422329)" userId="8bbcba73-14f7-471d-bfdd-837074d8c8b5" providerId="ADAL" clId="{5DAE6327-9FD0-4B04-8450-1E645307FD60}" dt="2026-03-12T11:25:31.800" v="82" actId="26606"/>
          <ac:picMkLst>
            <pc:docMk/>
            <pc:sldMk cId="109857222" sldId="256"/>
            <ac:picMk id="4" creationId="{549E5FDD-C2A6-4B8F-B066-08EA7ADD2F9B}"/>
          </ac:picMkLst>
        </pc:picChg>
      </pc:sldChg>
      <pc:sldChg chg="addSp delSp modSp mod setBg delAnim">
        <pc:chgData name="Maria Fesenko (2422329)" userId="8bbcba73-14f7-471d-bfdd-837074d8c8b5" providerId="ADAL" clId="{5DAE6327-9FD0-4B04-8450-1E645307FD60}" dt="2026-03-20T15:01:43.109" v="2176" actId="20577"/>
        <pc:sldMkLst>
          <pc:docMk/>
          <pc:sldMk cId="1178519450" sldId="257"/>
        </pc:sldMkLst>
        <pc:spChg chg="mod">
          <ac:chgData name="Maria Fesenko (2422329)" userId="8bbcba73-14f7-471d-bfdd-837074d8c8b5" providerId="ADAL" clId="{5DAE6327-9FD0-4B04-8450-1E645307FD60}" dt="2026-03-20T15:01:43.109" v="2176" actId="20577"/>
          <ac:spMkLst>
            <pc:docMk/>
            <pc:sldMk cId="1178519450" sldId="257"/>
            <ac:spMk id="23" creationId="{6E185E0C-9646-F94B-B768-A678410253EF}"/>
          </ac:spMkLst>
        </pc:spChg>
        <pc:picChg chg="del mod">
          <ac:chgData name="Maria Fesenko (2422329)" userId="8bbcba73-14f7-471d-bfdd-837074d8c8b5" providerId="ADAL" clId="{5DAE6327-9FD0-4B04-8450-1E645307FD60}" dt="2026-03-19T15:24:55.207" v="210" actId="478"/>
          <ac:picMkLst>
            <pc:docMk/>
            <pc:sldMk cId="1178519450" sldId="257"/>
            <ac:picMk id="2" creationId="{EC3BFE2A-BC90-6BE7-ABCD-D64C3B79CD20}"/>
          </ac:picMkLst>
        </pc:picChg>
        <pc:picChg chg="del mod">
          <ac:chgData name="Maria Fesenko (2422329)" userId="8bbcba73-14f7-471d-bfdd-837074d8c8b5" providerId="ADAL" clId="{5DAE6327-9FD0-4B04-8450-1E645307FD60}" dt="2026-03-19T15:29:56.247" v="212" actId="478"/>
          <ac:picMkLst>
            <pc:docMk/>
            <pc:sldMk cId="1178519450" sldId="257"/>
            <ac:picMk id="3" creationId="{898FF634-B6B2-6722-240F-6F37D79864BF}"/>
          </ac:picMkLst>
        </pc:picChg>
        <pc:picChg chg="del mod">
          <ac:chgData name="Maria Fesenko (2422329)" userId="8bbcba73-14f7-471d-bfdd-837074d8c8b5" providerId="ADAL" clId="{5DAE6327-9FD0-4B04-8450-1E645307FD60}" dt="2026-03-19T15:33:21.543" v="214" actId="478"/>
          <ac:picMkLst>
            <pc:docMk/>
            <pc:sldMk cId="1178519450" sldId="257"/>
            <ac:picMk id="4" creationId="{67CFE900-4B56-BDA5-A0C5-3B0011EA5EB4}"/>
          </ac:picMkLst>
        </pc:picChg>
        <pc:picChg chg="mod">
          <ac:chgData name="Maria Fesenko (2422329)" userId="8bbcba73-14f7-471d-bfdd-837074d8c8b5" providerId="ADAL" clId="{5DAE6327-9FD0-4B04-8450-1E645307FD60}" dt="2026-03-19T15:35:33.144" v="215" actId="1076"/>
          <ac:picMkLst>
            <pc:docMk/>
            <pc:sldMk cId="1178519450" sldId="257"/>
            <ac:picMk id="5" creationId="{B5698775-A0DA-590C-9C72-8DBB2A97E175}"/>
          </ac:picMkLst>
        </pc:picChg>
      </pc:sldChg>
      <pc:sldChg chg="modSp mod">
        <pc:chgData name="Maria Fesenko (2422329)" userId="8bbcba73-14f7-471d-bfdd-837074d8c8b5" providerId="ADAL" clId="{5DAE6327-9FD0-4B04-8450-1E645307FD60}" dt="2026-03-19T20:35:12.157" v="217" actId="1076"/>
        <pc:sldMkLst>
          <pc:docMk/>
          <pc:sldMk cId="1963951200" sldId="258"/>
        </pc:sldMkLst>
        <pc:picChg chg="mod">
          <ac:chgData name="Maria Fesenko (2422329)" userId="8bbcba73-14f7-471d-bfdd-837074d8c8b5" providerId="ADAL" clId="{5DAE6327-9FD0-4B04-8450-1E645307FD60}" dt="2026-03-19T20:35:12.157" v="217" actId="1076"/>
          <ac:picMkLst>
            <pc:docMk/>
            <pc:sldMk cId="1963951200" sldId="258"/>
            <ac:picMk id="9" creationId="{E63D43D5-0511-EB00-6D4A-B2758F6AC5C7}"/>
          </ac:picMkLst>
        </pc:picChg>
      </pc:sldChg>
      <pc:sldChg chg="addSp delSp modSp mod ord">
        <pc:chgData name="Maria Fesenko (2422329)" userId="8bbcba73-14f7-471d-bfdd-837074d8c8b5" providerId="ADAL" clId="{5DAE6327-9FD0-4B04-8450-1E645307FD60}" dt="2026-03-20T15:17:14.279" v="2370"/>
        <pc:sldMkLst>
          <pc:docMk/>
          <pc:sldMk cId="427864882" sldId="259"/>
        </pc:sldMkLst>
        <pc:spChg chg="mod">
          <ac:chgData name="Maria Fesenko (2422329)" userId="8bbcba73-14f7-471d-bfdd-837074d8c8b5" providerId="ADAL" clId="{5DAE6327-9FD0-4B04-8450-1E645307FD60}" dt="2026-03-20T15:03:39.572" v="2191" actId="20577"/>
          <ac:spMkLst>
            <pc:docMk/>
            <pc:sldMk cId="427864882" sldId="259"/>
            <ac:spMk id="3" creationId="{C1EE7ABA-28B8-237B-69B5-46549347A7FF}"/>
          </ac:spMkLst>
        </pc:spChg>
        <pc:picChg chg="del">
          <ac:chgData name="Maria Fesenko (2422329)" userId="8bbcba73-14f7-471d-bfdd-837074d8c8b5" providerId="ADAL" clId="{5DAE6327-9FD0-4B04-8450-1E645307FD60}" dt="2026-03-20T11:49:59.012" v="349" actId="478"/>
          <ac:picMkLst>
            <pc:docMk/>
            <pc:sldMk cId="427864882" sldId="259"/>
            <ac:picMk id="7" creationId="{04ECC4A4-E938-CB19-6094-3BD730414B08}"/>
          </ac:picMkLst>
        </pc:picChg>
        <pc:picChg chg="mod">
          <ac:chgData name="Maria Fesenko (2422329)" userId="8bbcba73-14f7-471d-bfdd-837074d8c8b5" providerId="ADAL" clId="{5DAE6327-9FD0-4B04-8450-1E645307FD60}" dt="2026-03-19T20:47:11.497" v="218" actId="1076"/>
          <ac:picMkLst>
            <pc:docMk/>
            <pc:sldMk cId="427864882" sldId="259"/>
            <ac:picMk id="10" creationId="{DDBDE5B3-91CA-77D5-83A2-24E6FEFF0C22}"/>
          </ac:picMkLst>
        </pc:picChg>
        <pc:picChg chg="add mod">
          <ac:chgData name="Maria Fesenko (2422329)" userId="8bbcba73-14f7-471d-bfdd-837074d8c8b5" providerId="ADAL" clId="{5DAE6327-9FD0-4B04-8450-1E645307FD60}" dt="2026-03-20T11:50:22.887" v="355" actId="14100"/>
          <ac:picMkLst>
            <pc:docMk/>
            <pc:sldMk cId="427864882" sldId="259"/>
            <ac:picMk id="1026" creationId="{BF52B622-0240-7E9E-5339-5F53F6D6D128}"/>
          </ac:picMkLst>
        </pc:picChg>
      </pc:sldChg>
      <pc:sldChg chg="modSp mod">
        <pc:chgData name="Maria Fesenko (2422329)" userId="8bbcba73-14f7-471d-bfdd-837074d8c8b5" providerId="ADAL" clId="{5DAE6327-9FD0-4B04-8450-1E645307FD60}" dt="2026-03-20T15:05:17.936" v="2208" actId="20577"/>
        <pc:sldMkLst>
          <pc:docMk/>
          <pc:sldMk cId="2249064124" sldId="260"/>
        </pc:sldMkLst>
        <pc:spChg chg="mod">
          <ac:chgData name="Maria Fesenko (2422329)" userId="8bbcba73-14f7-471d-bfdd-837074d8c8b5" providerId="ADAL" clId="{5DAE6327-9FD0-4B04-8450-1E645307FD60}" dt="2026-03-20T11:51:34.906" v="441" actId="1035"/>
          <ac:spMkLst>
            <pc:docMk/>
            <pc:sldMk cId="2249064124" sldId="260"/>
            <ac:spMk id="2" creationId="{E4B7BC37-EA31-8EE7-4717-B22EF400B467}"/>
          </ac:spMkLst>
        </pc:spChg>
        <pc:spChg chg="mod">
          <ac:chgData name="Maria Fesenko (2422329)" userId="8bbcba73-14f7-471d-bfdd-837074d8c8b5" providerId="ADAL" clId="{5DAE6327-9FD0-4B04-8450-1E645307FD60}" dt="2026-03-20T15:05:17.936" v="2208" actId="20577"/>
          <ac:spMkLst>
            <pc:docMk/>
            <pc:sldMk cId="2249064124" sldId="260"/>
            <ac:spMk id="3" creationId="{B0F79050-6FC4-5211-ECD8-24A5B035B316}"/>
          </ac:spMkLst>
        </pc:spChg>
        <pc:picChg chg="mod">
          <ac:chgData name="Maria Fesenko (2422329)" userId="8bbcba73-14f7-471d-bfdd-837074d8c8b5" providerId="ADAL" clId="{5DAE6327-9FD0-4B04-8450-1E645307FD60}" dt="2026-03-20T11:50:56.280" v="356" actId="14100"/>
          <ac:picMkLst>
            <pc:docMk/>
            <pc:sldMk cId="2249064124" sldId="260"/>
            <ac:picMk id="7" creationId="{7FD2BAD4-72CD-2074-F770-6619BFAFC232}"/>
          </ac:picMkLst>
        </pc:picChg>
        <pc:picChg chg="mod">
          <ac:chgData name="Maria Fesenko (2422329)" userId="8bbcba73-14f7-471d-bfdd-837074d8c8b5" providerId="ADAL" clId="{5DAE6327-9FD0-4B04-8450-1E645307FD60}" dt="2026-03-20T12:53:08.587" v="944" actId="1076"/>
          <ac:picMkLst>
            <pc:docMk/>
            <pc:sldMk cId="2249064124" sldId="260"/>
            <ac:picMk id="8" creationId="{BFB68500-667A-1E90-A6E4-52980386BB78}"/>
          </ac:picMkLst>
        </pc:picChg>
      </pc:sldChg>
      <pc:sldChg chg="modSp mod">
        <pc:chgData name="Maria Fesenko (2422329)" userId="8bbcba73-14f7-471d-bfdd-837074d8c8b5" providerId="ADAL" clId="{5DAE6327-9FD0-4B04-8450-1E645307FD60}" dt="2026-03-20T15:06:34.628" v="2220" actId="20577"/>
        <pc:sldMkLst>
          <pc:docMk/>
          <pc:sldMk cId="481202454" sldId="261"/>
        </pc:sldMkLst>
        <pc:spChg chg="mod">
          <ac:chgData name="Maria Fesenko (2422329)" userId="8bbcba73-14f7-471d-bfdd-837074d8c8b5" providerId="ADAL" clId="{5DAE6327-9FD0-4B04-8450-1E645307FD60}" dt="2026-03-20T15:06:34.628" v="2220" actId="20577"/>
          <ac:spMkLst>
            <pc:docMk/>
            <pc:sldMk cId="481202454" sldId="261"/>
            <ac:spMk id="3" creationId="{6B987FE4-9DE1-E18B-3D6D-4F2A4E3D44FF}"/>
          </ac:spMkLst>
        </pc:spChg>
        <pc:picChg chg="mod">
          <ac:chgData name="Maria Fesenko (2422329)" userId="8bbcba73-14f7-471d-bfdd-837074d8c8b5" providerId="ADAL" clId="{5DAE6327-9FD0-4B04-8450-1E645307FD60}" dt="2026-03-19T21:22:18.169" v="347" actId="1076"/>
          <ac:picMkLst>
            <pc:docMk/>
            <pc:sldMk cId="481202454" sldId="261"/>
            <ac:picMk id="7" creationId="{D7E29A7B-51BC-50EF-742E-088E2A730249}"/>
          </ac:picMkLst>
        </pc:picChg>
      </pc:sldChg>
      <pc:sldChg chg="modSp mod">
        <pc:chgData name="Maria Fesenko (2422329)" userId="8bbcba73-14f7-471d-bfdd-837074d8c8b5" providerId="ADAL" clId="{5DAE6327-9FD0-4B04-8450-1E645307FD60}" dt="2026-03-20T15:10:09.328" v="2267" actId="20577"/>
        <pc:sldMkLst>
          <pc:docMk/>
          <pc:sldMk cId="3422719180" sldId="262"/>
        </pc:sldMkLst>
        <pc:spChg chg="mod">
          <ac:chgData name="Maria Fesenko (2422329)" userId="8bbcba73-14f7-471d-bfdd-837074d8c8b5" providerId="ADAL" clId="{5DAE6327-9FD0-4B04-8450-1E645307FD60}" dt="2026-03-20T15:10:09.328" v="2267" actId="20577"/>
          <ac:spMkLst>
            <pc:docMk/>
            <pc:sldMk cId="3422719180" sldId="262"/>
            <ac:spMk id="3" creationId="{F3DEAE6B-871A-36B3-D6CA-0881968EBEC6}"/>
          </ac:spMkLst>
        </pc:spChg>
        <pc:picChg chg="mod">
          <ac:chgData name="Maria Fesenko (2422329)" userId="8bbcba73-14f7-471d-bfdd-837074d8c8b5" providerId="ADAL" clId="{5DAE6327-9FD0-4B04-8450-1E645307FD60}" dt="2026-03-20T13:53:18.102" v="1286" actId="1076"/>
          <ac:picMkLst>
            <pc:docMk/>
            <pc:sldMk cId="3422719180" sldId="262"/>
            <ac:picMk id="7" creationId="{2961E467-10A2-42FE-27AB-27469F722FDD}"/>
          </ac:picMkLst>
        </pc:picChg>
      </pc:sldChg>
      <pc:sldChg chg="modSp mod">
        <pc:chgData name="Maria Fesenko (2422329)" userId="8bbcba73-14f7-471d-bfdd-837074d8c8b5" providerId="ADAL" clId="{5DAE6327-9FD0-4B04-8450-1E645307FD60}" dt="2026-03-20T15:07:59.303" v="2241" actId="20577"/>
        <pc:sldMkLst>
          <pc:docMk/>
          <pc:sldMk cId="1123837379" sldId="263"/>
        </pc:sldMkLst>
        <pc:spChg chg="mod">
          <ac:chgData name="Maria Fesenko (2422329)" userId="8bbcba73-14f7-471d-bfdd-837074d8c8b5" providerId="ADAL" clId="{5DAE6327-9FD0-4B04-8450-1E645307FD60}" dt="2026-03-20T13:10:28.378" v="1283" actId="14100"/>
          <ac:spMkLst>
            <pc:docMk/>
            <pc:sldMk cId="1123837379" sldId="263"/>
            <ac:spMk id="2" creationId="{7FF8EE9C-C975-8B63-5369-03DCA8A12236}"/>
          </ac:spMkLst>
        </pc:spChg>
        <pc:spChg chg="mod">
          <ac:chgData name="Maria Fesenko (2422329)" userId="8bbcba73-14f7-471d-bfdd-837074d8c8b5" providerId="ADAL" clId="{5DAE6327-9FD0-4B04-8450-1E645307FD60}" dt="2026-03-20T15:07:59.303" v="2241" actId="20577"/>
          <ac:spMkLst>
            <pc:docMk/>
            <pc:sldMk cId="1123837379" sldId="263"/>
            <ac:spMk id="3" creationId="{F5850AE8-64A5-80AE-0942-B7951919532E}"/>
          </ac:spMkLst>
        </pc:spChg>
        <pc:picChg chg="mod">
          <ac:chgData name="Maria Fesenko (2422329)" userId="8bbcba73-14f7-471d-bfdd-837074d8c8b5" providerId="ADAL" clId="{5DAE6327-9FD0-4B04-8450-1E645307FD60}" dt="2026-03-20T11:55:32.665" v="557" actId="1076"/>
          <ac:picMkLst>
            <pc:docMk/>
            <pc:sldMk cId="1123837379" sldId="263"/>
            <ac:picMk id="7" creationId="{C9668B47-6616-3174-C635-DA6E50D3CB39}"/>
          </ac:picMkLst>
        </pc:picChg>
        <pc:picChg chg="mod">
          <ac:chgData name="Maria Fesenko (2422329)" userId="8bbcba73-14f7-471d-bfdd-837074d8c8b5" providerId="ADAL" clId="{5DAE6327-9FD0-4B04-8450-1E645307FD60}" dt="2026-03-20T13:34:50.570" v="1285" actId="1076"/>
          <ac:picMkLst>
            <pc:docMk/>
            <pc:sldMk cId="1123837379" sldId="263"/>
            <ac:picMk id="8" creationId="{D7FD3617-67D8-5519-52E0-9BED4DF1E6A0}"/>
          </ac:picMkLst>
        </pc:picChg>
      </pc:sldChg>
      <pc:sldChg chg="modSp mod">
        <pc:chgData name="Maria Fesenko (2422329)" userId="8bbcba73-14f7-471d-bfdd-837074d8c8b5" providerId="ADAL" clId="{5DAE6327-9FD0-4B04-8450-1E645307FD60}" dt="2026-03-20T15:12:15.543" v="2316" actId="20577"/>
        <pc:sldMkLst>
          <pc:docMk/>
          <pc:sldMk cId="3700973369" sldId="264"/>
        </pc:sldMkLst>
        <pc:spChg chg="mod">
          <ac:chgData name="Maria Fesenko (2422329)" userId="8bbcba73-14f7-471d-bfdd-837074d8c8b5" providerId="ADAL" clId="{5DAE6327-9FD0-4B04-8450-1E645307FD60}" dt="2026-03-20T15:12:15.543" v="2316" actId="20577"/>
          <ac:spMkLst>
            <pc:docMk/>
            <pc:sldMk cId="3700973369" sldId="264"/>
            <ac:spMk id="3" creationId="{424816E6-75F5-E90D-0008-EF7C64558210}"/>
          </ac:spMkLst>
        </pc:spChg>
        <pc:picChg chg="mod">
          <ac:chgData name="Maria Fesenko (2422329)" userId="8bbcba73-14f7-471d-bfdd-837074d8c8b5" providerId="ADAL" clId="{5DAE6327-9FD0-4B04-8450-1E645307FD60}" dt="2026-03-20T14:22:53.183" v="1833" actId="1076"/>
          <ac:picMkLst>
            <pc:docMk/>
            <pc:sldMk cId="3700973369" sldId="264"/>
            <ac:picMk id="7" creationId="{F62457F0-57FA-F33A-4FC8-247EEE99B35C}"/>
          </ac:picMkLst>
        </pc:picChg>
      </pc:sldChg>
      <pc:sldChg chg="delSp modSp mod delAnim">
        <pc:chgData name="Maria Fesenko (2422329)" userId="8bbcba73-14f7-471d-bfdd-837074d8c8b5" providerId="ADAL" clId="{5DAE6327-9FD0-4B04-8450-1E645307FD60}" dt="2026-03-20T15:15:00.699" v="2354" actId="20577"/>
        <pc:sldMkLst>
          <pc:docMk/>
          <pc:sldMk cId="1901700708" sldId="265"/>
        </pc:sldMkLst>
        <pc:spChg chg="mod">
          <ac:chgData name="Maria Fesenko (2422329)" userId="8bbcba73-14f7-471d-bfdd-837074d8c8b5" providerId="ADAL" clId="{5DAE6327-9FD0-4B04-8450-1E645307FD60}" dt="2026-03-20T15:15:00.699" v="2354" actId="20577"/>
          <ac:spMkLst>
            <pc:docMk/>
            <pc:sldMk cId="1901700708" sldId="265"/>
            <ac:spMk id="3" creationId="{15A212EE-8F77-C9C5-F2D9-A8272A9AD844}"/>
          </ac:spMkLst>
        </pc:spChg>
        <pc:picChg chg="del mod">
          <ac:chgData name="Maria Fesenko (2422329)" userId="8bbcba73-14f7-471d-bfdd-837074d8c8b5" providerId="ADAL" clId="{5DAE6327-9FD0-4B04-8450-1E645307FD60}" dt="2026-03-20T14:38:40.089" v="2115" actId="478"/>
          <ac:picMkLst>
            <pc:docMk/>
            <pc:sldMk cId="1901700708" sldId="265"/>
            <ac:picMk id="7" creationId="{6604D9DD-D842-E692-EFD9-DA70959C34D7}"/>
          </ac:picMkLst>
        </pc:picChg>
        <pc:picChg chg="mod">
          <ac:chgData name="Maria Fesenko (2422329)" userId="8bbcba73-14f7-471d-bfdd-837074d8c8b5" providerId="ADAL" clId="{5DAE6327-9FD0-4B04-8450-1E645307FD60}" dt="2026-03-20T14:42:58" v="2116" actId="1076"/>
          <ac:picMkLst>
            <pc:docMk/>
            <pc:sldMk cId="1901700708" sldId="265"/>
            <ac:picMk id="8" creationId="{DC5BBAE6-3624-7355-AA2D-21D5EB60FFDF}"/>
          </ac:picMkLst>
        </pc:picChg>
      </pc:sldChg>
      <pc:sldChg chg="modSp mod">
        <pc:chgData name="Maria Fesenko (2422329)" userId="8bbcba73-14f7-471d-bfdd-837074d8c8b5" providerId="ADAL" clId="{5DAE6327-9FD0-4B04-8450-1E645307FD60}" dt="2026-03-20T15:14:06.556" v="2343" actId="20577"/>
        <pc:sldMkLst>
          <pc:docMk/>
          <pc:sldMk cId="1539143657" sldId="267"/>
        </pc:sldMkLst>
        <pc:graphicFrameChg chg="modGraphic">
          <ac:chgData name="Maria Fesenko (2422329)" userId="8bbcba73-14f7-471d-bfdd-837074d8c8b5" providerId="ADAL" clId="{5DAE6327-9FD0-4B04-8450-1E645307FD60}" dt="2026-03-20T15:14:06.556" v="2343" actId="20577"/>
          <ac:graphicFrameMkLst>
            <pc:docMk/>
            <pc:sldMk cId="1539143657" sldId="267"/>
            <ac:graphicFrameMk id="8" creationId="{F88FF510-174C-4BE0-DD4E-FA05984DDA59}"/>
          </ac:graphicFrameMkLst>
        </pc:graphicFrameChg>
        <pc:picChg chg="mod">
          <ac:chgData name="Maria Fesenko (2422329)" userId="8bbcba73-14f7-471d-bfdd-837074d8c8b5" providerId="ADAL" clId="{5DAE6327-9FD0-4B04-8450-1E645307FD60}" dt="2026-03-20T10:21:21.128" v="348" actId="1076"/>
          <ac:picMkLst>
            <pc:docMk/>
            <pc:sldMk cId="1539143657" sldId="267"/>
            <ac:picMk id="3" creationId="{F022FE46-E0BE-90B9-5894-28CE0486C38D}"/>
          </ac:picMkLst>
        </pc:picChg>
      </pc:sldChg>
      <pc:sldChg chg="modSp mod">
        <pc:chgData name="Maria Fesenko (2422329)" userId="8bbcba73-14f7-471d-bfdd-837074d8c8b5" providerId="ADAL" clId="{5DAE6327-9FD0-4B04-8450-1E645307FD60}" dt="2026-03-20T15:13:11.850" v="2330" actId="20577"/>
        <pc:sldMkLst>
          <pc:docMk/>
          <pc:sldMk cId="3965542670" sldId="268"/>
        </pc:sldMkLst>
        <pc:spChg chg="mod">
          <ac:chgData name="Maria Fesenko (2422329)" userId="8bbcba73-14f7-471d-bfdd-837074d8c8b5" providerId="ADAL" clId="{5DAE6327-9FD0-4B04-8450-1E645307FD60}" dt="2026-03-20T15:13:11.850" v="2330" actId="20577"/>
          <ac:spMkLst>
            <pc:docMk/>
            <pc:sldMk cId="3965542670" sldId="268"/>
            <ac:spMk id="3" creationId="{3030EAEC-FC0D-7295-662C-B708BA33EDA5}"/>
          </ac:spMkLst>
        </pc:spChg>
        <pc:picChg chg="mod">
          <ac:chgData name="Maria Fesenko (2422329)" userId="8bbcba73-14f7-471d-bfdd-837074d8c8b5" providerId="ADAL" clId="{5DAE6327-9FD0-4B04-8450-1E645307FD60}" dt="2026-03-20T12:17:32.468" v="706" actId="1076"/>
          <ac:picMkLst>
            <pc:docMk/>
            <pc:sldMk cId="3965542670" sldId="268"/>
            <ac:picMk id="7" creationId="{928D400D-A6C1-E098-CDFC-1075DC951139}"/>
          </ac:picMkLst>
        </pc:picChg>
      </pc:sldChg>
      <pc:sldChg chg="modSp mod">
        <pc:chgData name="Maria Fesenko (2422329)" userId="8bbcba73-14f7-471d-bfdd-837074d8c8b5" providerId="ADAL" clId="{5DAE6327-9FD0-4B04-8450-1E645307FD60}" dt="2026-03-20T15:16:37.559" v="2368" actId="20577"/>
        <pc:sldMkLst>
          <pc:docMk/>
          <pc:sldMk cId="3775634956" sldId="269"/>
        </pc:sldMkLst>
        <pc:spChg chg="mod">
          <ac:chgData name="Maria Fesenko (2422329)" userId="8bbcba73-14f7-471d-bfdd-837074d8c8b5" providerId="ADAL" clId="{5DAE6327-9FD0-4B04-8450-1E645307FD60}" dt="2026-03-20T15:16:37.559" v="2368" actId="20577"/>
          <ac:spMkLst>
            <pc:docMk/>
            <pc:sldMk cId="3775634956" sldId="269"/>
            <ac:spMk id="3" creationId="{D4F7D8D1-A4B5-E597-1669-53099D04F551}"/>
          </ac:spMkLst>
        </pc:spChg>
        <pc:picChg chg="mod">
          <ac:chgData name="Maria Fesenko (2422329)" userId="8bbcba73-14f7-471d-bfdd-837074d8c8b5" providerId="ADAL" clId="{5DAE6327-9FD0-4B04-8450-1E645307FD60}" dt="2026-03-20T12:33:45.093" v="943" actId="1076"/>
          <ac:picMkLst>
            <pc:docMk/>
            <pc:sldMk cId="3775634956" sldId="269"/>
            <ac:picMk id="7" creationId="{E0AAF8B1-6376-6D8C-C207-C1FDCFFA1931}"/>
          </ac:picMkLst>
        </pc:picChg>
      </pc:sldChg>
      <pc:sldChg chg="new del">
        <pc:chgData name="Maria Fesenko (2422329)" userId="8bbcba73-14f7-471d-bfdd-837074d8c8b5" providerId="ADAL" clId="{5DAE6327-9FD0-4B04-8450-1E645307FD60}" dt="2026-03-20T15:20:02.216" v="2371" actId="2696"/>
        <pc:sldMkLst>
          <pc:docMk/>
          <pc:sldMk cId="2009865467" sldId="270"/>
        </pc:sldMkLst>
      </pc:sldChg>
    </pc:docChg>
  </pc:docChgLst>
  <pc:docChgLst>
    <pc:chgData name="Maria Fesenko (2422329)" userId="S::2422329@student.uwtsd.ac.uk::8bbcba73-14f7-471d-bfdd-837074d8c8b5" providerId="AD" clId="Web-{EC07E072-E05D-C022-0621-1F167B1BBD00}"/>
    <pc:docChg chg="mod addSld modSld sldOrd addMainMaster delMainMaster">
      <pc:chgData name="Maria Fesenko (2422329)" userId="S::2422329@student.uwtsd.ac.uk::8bbcba73-14f7-471d-bfdd-837074d8c8b5" providerId="AD" clId="Web-{EC07E072-E05D-C022-0621-1F167B1BBD00}" dt="2026-03-12T11:23:56.324" v="665"/>
      <pc:docMkLst>
        <pc:docMk/>
      </pc:docMkLst>
      <pc:sldChg chg="modSp mod modClrScheme chgLayout">
        <pc:chgData name="Maria Fesenko (2422329)" userId="S::2422329@student.uwtsd.ac.uk::8bbcba73-14f7-471d-bfdd-837074d8c8b5" providerId="AD" clId="Web-{EC07E072-E05D-C022-0621-1F167B1BBD00}" dt="2026-03-12T11:20:43.426" v="640"/>
        <pc:sldMkLst>
          <pc:docMk/>
          <pc:sldMk cId="109857222" sldId="256"/>
        </pc:sldMkLst>
        <pc:spChg chg="mod ord">
          <ac:chgData name="Maria Fesenko (2422329)" userId="S::2422329@student.uwtsd.ac.uk::8bbcba73-14f7-471d-bfdd-837074d8c8b5" providerId="AD" clId="Web-{EC07E072-E05D-C022-0621-1F167B1BBD00}" dt="2026-03-12T11:20:43.426" v="640"/>
          <ac:spMkLst>
            <pc:docMk/>
            <pc:sldMk cId="109857222" sldId="256"/>
            <ac:spMk id="2" creationId="{00000000-0000-0000-0000-000000000000}"/>
          </ac:spMkLst>
        </pc:spChg>
      </pc:sldChg>
      <pc:sldChg chg="modSp mod ord modClrScheme chgLayout">
        <pc:chgData name="Maria Fesenko (2422329)" userId="S::2422329@student.uwtsd.ac.uk::8bbcba73-14f7-471d-bfdd-837074d8c8b5" providerId="AD" clId="Web-{EC07E072-E05D-C022-0621-1F167B1BBD00}" dt="2026-03-12T11:20:43.426" v="640"/>
        <pc:sldMkLst>
          <pc:docMk/>
          <pc:sldMk cId="1178519450" sldId="257"/>
        </pc:sldMkLst>
        <pc:spChg chg="mod ord">
          <ac:chgData name="Maria Fesenko (2422329)" userId="S::2422329@student.uwtsd.ac.uk::8bbcba73-14f7-471d-bfdd-837074d8c8b5" providerId="AD" clId="Web-{EC07E072-E05D-C022-0621-1F167B1BBD00}" dt="2026-03-12T11:20:43.426" v="640"/>
          <ac:spMkLst>
            <pc:docMk/>
            <pc:sldMk cId="1178519450" sldId="257"/>
            <ac:spMk id="12" creationId="{42B75F3C-2CD5-52A6-30A9-8E422C4AFA03}"/>
          </ac:spMkLst>
        </pc:spChg>
        <pc:spChg chg="mod ord">
          <ac:chgData name="Maria Fesenko (2422329)" userId="S::2422329@student.uwtsd.ac.uk::8bbcba73-14f7-471d-bfdd-837074d8c8b5" providerId="AD" clId="Web-{EC07E072-E05D-C022-0621-1F167B1BBD00}" dt="2026-03-12T11:20:43.426" v="640"/>
          <ac:spMkLst>
            <pc:docMk/>
            <pc:sldMk cId="1178519450" sldId="257"/>
            <ac:spMk id="14" creationId="{A80089DC-C820-9A76-6FA9-F55E988AE4A1}"/>
          </ac:spMkLst>
        </pc:spChg>
        <pc:spChg chg="mod ord">
          <ac:chgData name="Maria Fesenko (2422329)" userId="S::2422329@student.uwtsd.ac.uk::8bbcba73-14f7-471d-bfdd-837074d8c8b5" providerId="AD" clId="Web-{EC07E072-E05D-C022-0621-1F167B1BBD00}" dt="2026-03-12T11:20:43.426" v="640"/>
          <ac:spMkLst>
            <pc:docMk/>
            <pc:sldMk cId="1178519450" sldId="257"/>
            <ac:spMk id="16" creationId="{2883FA13-E6B8-1EE7-D610-6634EFA854E8}"/>
          </ac:spMkLst>
        </pc:spChg>
        <pc:spChg chg="mod ord">
          <ac:chgData name="Maria Fesenko (2422329)" userId="S::2422329@student.uwtsd.ac.uk::8bbcba73-14f7-471d-bfdd-837074d8c8b5" providerId="AD" clId="Web-{EC07E072-E05D-C022-0621-1F167B1BBD00}" dt="2026-03-12T11:20:43.426" v="640"/>
          <ac:spMkLst>
            <pc:docMk/>
            <pc:sldMk cId="1178519450" sldId="257"/>
            <ac:spMk id="18" creationId="{8F839F52-2456-9622-3797-733595E5505A}"/>
          </ac:spMkLst>
        </pc:spChg>
        <pc:spChg chg="mod ord">
          <ac:chgData name="Maria Fesenko (2422329)" userId="S::2422329@student.uwtsd.ac.uk::8bbcba73-14f7-471d-bfdd-837074d8c8b5" providerId="AD" clId="Web-{EC07E072-E05D-C022-0621-1F167B1BBD00}" dt="2026-03-12T11:20:43.426" v="640"/>
          <ac:spMkLst>
            <pc:docMk/>
            <pc:sldMk cId="1178519450" sldId="257"/>
            <ac:spMk id="23" creationId="{6E185E0C-9646-F94B-B768-A678410253EF}"/>
          </ac:spMkLst>
        </pc:spChg>
      </pc:sldChg>
      <pc:sldChg chg="addSp delSp modSp mod ord setBg modClrScheme chgLayout">
        <pc:chgData name="Maria Fesenko (2422329)" userId="S::2422329@student.uwtsd.ac.uk::8bbcba73-14f7-471d-bfdd-837074d8c8b5" providerId="AD" clId="Web-{EC07E072-E05D-C022-0621-1F167B1BBD00}" dt="2026-03-12T11:20:56.989" v="641"/>
        <pc:sldMkLst>
          <pc:docMk/>
          <pc:sldMk cId="1963951200" sldId="258"/>
        </pc:sldMkLst>
        <pc:spChg chg="mod ord">
          <ac:chgData name="Maria Fesenko (2422329)" userId="S::2422329@student.uwtsd.ac.uk::8bbcba73-14f7-471d-bfdd-837074d8c8b5" providerId="AD" clId="Web-{EC07E072-E05D-C022-0621-1F167B1BBD00}" dt="2026-03-12T11:20:56.989" v="641"/>
          <ac:spMkLst>
            <pc:docMk/>
            <pc:sldMk cId="1963951200" sldId="258"/>
            <ac:spMk id="2" creationId="{497D4FD8-9759-5E67-85DF-1317C24C4954}"/>
          </ac:spMkLst>
        </pc:spChg>
        <pc:spChg chg="mod ord">
          <ac:chgData name="Maria Fesenko (2422329)" userId="S::2422329@student.uwtsd.ac.uk::8bbcba73-14f7-471d-bfdd-837074d8c8b5" providerId="AD" clId="Web-{EC07E072-E05D-C022-0621-1F167B1BBD00}" dt="2026-03-12T11:20:56.989" v="641"/>
          <ac:spMkLst>
            <pc:docMk/>
            <pc:sldMk cId="1963951200" sldId="258"/>
            <ac:spMk id="3" creationId="{50A66B7D-AB75-672E-C771-85A7E4A1421F}"/>
          </ac:spMkLst>
        </pc:spChg>
        <pc:spChg chg="add">
          <ac:chgData name="Maria Fesenko (2422329)" userId="S::2422329@student.uwtsd.ac.uk::8bbcba73-14f7-471d-bfdd-837074d8c8b5" providerId="AD" clId="Web-{EC07E072-E05D-C022-0621-1F167B1BBD00}" dt="2026-03-12T11:20:56.989" v="641"/>
          <ac:spMkLst>
            <pc:docMk/>
            <pc:sldMk cId="1963951200" sldId="258"/>
            <ac:spMk id="5" creationId="{4FCA88C2-C73C-4062-A097-8FBCE3090BEA}"/>
          </ac:spMkLst>
        </pc:spChg>
        <pc:spChg chg="add">
          <ac:chgData name="Maria Fesenko (2422329)" userId="S::2422329@student.uwtsd.ac.uk::8bbcba73-14f7-471d-bfdd-837074d8c8b5" providerId="AD" clId="Web-{EC07E072-E05D-C022-0621-1F167B1BBD00}" dt="2026-03-12T11:20:56.989" v="641"/>
          <ac:spMkLst>
            <pc:docMk/>
            <pc:sldMk cId="1963951200" sldId="258"/>
            <ac:spMk id="6" creationId="{83981C21-E132-4402-B31B-D725C1CE77D2}"/>
          </ac:spMkLst>
        </pc:spChg>
        <pc:spChg chg="add">
          <ac:chgData name="Maria Fesenko (2422329)" userId="S::2422329@student.uwtsd.ac.uk::8bbcba73-14f7-471d-bfdd-837074d8c8b5" providerId="AD" clId="Web-{EC07E072-E05D-C022-0621-1F167B1BBD00}" dt="2026-03-12T11:20:56.989" v="641"/>
          <ac:spMkLst>
            <pc:docMk/>
            <pc:sldMk cId="1963951200" sldId="258"/>
            <ac:spMk id="7" creationId="{6A685C77-4E84-486A-9AE5-F3635BE98EFB}"/>
          </ac:spMkLst>
        </pc:spChg>
        <pc:spChg chg="add">
          <ac:chgData name="Maria Fesenko (2422329)" userId="S::2422329@student.uwtsd.ac.uk::8bbcba73-14f7-471d-bfdd-837074d8c8b5" providerId="AD" clId="Web-{EC07E072-E05D-C022-0621-1F167B1BBD00}" dt="2026-03-12T11:20:56.989" v="641"/>
          <ac:spMkLst>
            <pc:docMk/>
            <pc:sldMk cId="1963951200" sldId="258"/>
            <ac:spMk id="15" creationId="{E55C1C3E-5158-47F3-8FD9-14B22C3E6EAD}"/>
          </ac:spMkLst>
        </pc:spChg>
      </pc:sldChg>
      <pc:sldChg chg="addSp delSp modSp mod ord setBg modClrScheme chgLayout">
        <pc:chgData name="Maria Fesenko (2422329)" userId="S::2422329@student.uwtsd.ac.uk::8bbcba73-14f7-471d-bfdd-837074d8c8b5" providerId="AD" clId="Web-{EC07E072-E05D-C022-0621-1F167B1BBD00}" dt="2026-03-12T11:21:13.755" v="644"/>
        <pc:sldMkLst>
          <pc:docMk/>
          <pc:sldMk cId="427864882" sldId="259"/>
        </pc:sldMkLst>
        <pc:spChg chg="mod ord">
          <ac:chgData name="Maria Fesenko (2422329)" userId="S::2422329@student.uwtsd.ac.uk::8bbcba73-14f7-471d-bfdd-837074d8c8b5" providerId="AD" clId="Web-{EC07E072-E05D-C022-0621-1F167B1BBD00}" dt="2026-03-12T11:21:13.755" v="644"/>
          <ac:spMkLst>
            <pc:docMk/>
            <pc:sldMk cId="427864882" sldId="259"/>
            <ac:spMk id="2" creationId="{5E86F63E-9BA5-B49B-D930-1408271D91D9}"/>
          </ac:spMkLst>
        </pc:spChg>
        <pc:spChg chg="mod ord">
          <ac:chgData name="Maria Fesenko (2422329)" userId="S::2422329@student.uwtsd.ac.uk::8bbcba73-14f7-471d-bfdd-837074d8c8b5" providerId="AD" clId="Web-{EC07E072-E05D-C022-0621-1F167B1BBD00}" dt="2026-03-12T11:21:13.755" v="644"/>
          <ac:spMkLst>
            <pc:docMk/>
            <pc:sldMk cId="427864882" sldId="259"/>
            <ac:spMk id="3" creationId="{C1EE7ABA-28B8-237B-69B5-46549347A7FF}"/>
          </ac:spMkLst>
        </pc:spChg>
        <pc:spChg chg="mod ord">
          <ac:chgData name="Maria Fesenko (2422329)" userId="S::2422329@student.uwtsd.ac.uk::8bbcba73-14f7-471d-bfdd-837074d8c8b5" providerId="AD" clId="Web-{EC07E072-E05D-C022-0621-1F167B1BBD00}" dt="2026-03-12T11:21:13.755" v="644"/>
          <ac:spMkLst>
            <pc:docMk/>
            <pc:sldMk cId="427864882" sldId="259"/>
            <ac:spMk id="4" creationId="{F2837131-CCA1-CECA-C20D-C53B2FE2BA04}"/>
          </ac:spMkLst>
        </pc:spChg>
        <pc:spChg chg="mod ord">
          <ac:chgData name="Maria Fesenko (2422329)" userId="S::2422329@student.uwtsd.ac.uk::8bbcba73-14f7-471d-bfdd-837074d8c8b5" providerId="AD" clId="Web-{EC07E072-E05D-C022-0621-1F167B1BBD00}" dt="2026-03-12T11:21:13.755" v="644"/>
          <ac:spMkLst>
            <pc:docMk/>
            <pc:sldMk cId="427864882" sldId="259"/>
            <ac:spMk id="5" creationId="{8FC35848-D52D-F683-DBE9-52D5A435376A}"/>
          </ac:spMkLst>
        </pc:spChg>
        <pc:spChg chg="mod ord">
          <ac:chgData name="Maria Fesenko (2422329)" userId="S::2422329@student.uwtsd.ac.uk::8bbcba73-14f7-471d-bfdd-837074d8c8b5" providerId="AD" clId="Web-{EC07E072-E05D-C022-0621-1F167B1BBD00}" dt="2026-03-12T11:21:13.755" v="644"/>
          <ac:spMkLst>
            <pc:docMk/>
            <pc:sldMk cId="427864882" sldId="259"/>
            <ac:spMk id="6" creationId="{0C116884-A4D7-6B45-96F8-9055659D01D7}"/>
          </ac:spMkLst>
        </pc:spChg>
        <pc:spChg chg="add">
          <ac:chgData name="Maria Fesenko (2422329)" userId="S::2422329@student.uwtsd.ac.uk::8bbcba73-14f7-471d-bfdd-837074d8c8b5" providerId="AD" clId="Web-{EC07E072-E05D-C022-0621-1F167B1BBD00}" dt="2026-03-12T11:21:13.755" v="644"/>
          <ac:spMkLst>
            <pc:docMk/>
            <pc:sldMk cId="427864882" sldId="259"/>
            <ac:spMk id="18" creationId="{1C7FF924-8DA0-4BE9-8C7E-095B0EC13A44}"/>
          </ac:spMkLst>
        </pc:spChg>
        <pc:grpChg chg="add">
          <ac:chgData name="Maria Fesenko (2422329)" userId="S::2422329@student.uwtsd.ac.uk::8bbcba73-14f7-471d-bfdd-837074d8c8b5" providerId="AD" clId="Web-{EC07E072-E05D-C022-0621-1F167B1BBD00}" dt="2026-03-12T11:21:13.755" v="644"/>
          <ac:grpSpMkLst>
            <pc:docMk/>
            <pc:sldMk cId="427864882" sldId="259"/>
            <ac:grpSpMk id="19" creationId="{5029B4A8-2CF0-48DC-B29E-F3B62EDDC445}"/>
          </ac:grpSpMkLst>
        </pc:grpChg>
        <pc:picChg chg="add mod ord">
          <ac:chgData name="Maria Fesenko (2422329)" userId="S::2422329@student.uwtsd.ac.uk::8bbcba73-14f7-471d-bfdd-837074d8c8b5" providerId="AD" clId="Web-{EC07E072-E05D-C022-0621-1F167B1BBD00}" dt="2026-03-12T11:21:13.755" v="644"/>
          <ac:picMkLst>
            <pc:docMk/>
            <pc:sldMk cId="427864882" sldId="259"/>
            <ac:picMk id="7" creationId="{04ECC4A4-E938-CB19-6094-3BD730414B08}"/>
          </ac:picMkLst>
        </pc:picChg>
      </pc:sldChg>
      <pc:sldChg chg="addSp delSp modSp mod ord setBg modClrScheme chgLayout">
        <pc:chgData name="Maria Fesenko (2422329)" userId="S::2422329@student.uwtsd.ac.uk::8bbcba73-14f7-471d-bfdd-837074d8c8b5" providerId="AD" clId="Web-{EC07E072-E05D-C022-0621-1F167B1BBD00}" dt="2026-03-12T11:22:11.927" v="655"/>
        <pc:sldMkLst>
          <pc:docMk/>
          <pc:sldMk cId="2249064124" sldId="260"/>
        </pc:sldMkLst>
        <pc:spChg chg="mod ord">
          <ac:chgData name="Maria Fesenko (2422329)" userId="S::2422329@student.uwtsd.ac.uk::8bbcba73-14f7-471d-bfdd-837074d8c8b5" providerId="AD" clId="Web-{EC07E072-E05D-C022-0621-1F167B1BBD00}" dt="2026-03-12T11:22:11.927" v="655"/>
          <ac:spMkLst>
            <pc:docMk/>
            <pc:sldMk cId="2249064124" sldId="260"/>
            <ac:spMk id="2" creationId="{E4B7BC37-EA31-8EE7-4717-B22EF400B467}"/>
          </ac:spMkLst>
        </pc:spChg>
        <pc:spChg chg="mod ord">
          <ac:chgData name="Maria Fesenko (2422329)" userId="S::2422329@student.uwtsd.ac.uk::8bbcba73-14f7-471d-bfdd-837074d8c8b5" providerId="AD" clId="Web-{EC07E072-E05D-C022-0621-1F167B1BBD00}" dt="2026-03-12T11:22:11.927" v="655"/>
          <ac:spMkLst>
            <pc:docMk/>
            <pc:sldMk cId="2249064124" sldId="260"/>
            <ac:spMk id="3" creationId="{B0F79050-6FC4-5211-ECD8-24A5B035B316}"/>
          </ac:spMkLst>
        </pc:spChg>
        <pc:spChg chg="mod ord">
          <ac:chgData name="Maria Fesenko (2422329)" userId="S::2422329@student.uwtsd.ac.uk::8bbcba73-14f7-471d-bfdd-837074d8c8b5" providerId="AD" clId="Web-{EC07E072-E05D-C022-0621-1F167B1BBD00}" dt="2026-03-12T11:22:11.927" v="655"/>
          <ac:spMkLst>
            <pc:docMk/>
            <pc:sldMk cId="2249064124" sldId="260"/>
            <ac:spMk id="4" creationId="{7F1585E0-1B55-1613-C31A-DF9D6399BA23}"/>
          </ac:spMkLst>
        </pc:spChg>
        <pc:spChg chg="mod ord">
          <ac:chgData name="Maria Fesenko (2422329)" userId="S::2422329@student.uwtsd.ac.uk::8bbcba73-14f7-471d-bfdd-837074d8c8b5" providerId="AD" clId="Web-{EC07E072-E05D-C022-0621-1F167B1BBD00}" dt="2026-03-12T11:22:11.927" v="655"/>
          <ac:spMkLst>
            <pc:docMk/>
            <pc:sldMk cId="2249064124" sldId="260"/>
            <ac:spMk id="5" creationId="{34235692-E32F-AFFD-7D96-D0BAD99393B2}"/>
          </ac:spMkLst>
        </pc:spChg>
        <pc:spChg chg="mod ord">
          <ac:chgData name="Maria Fesenko (2422329)" userId="S::2422329@student.uwtsd.ac.uk::8bbcba73-14f7-471d-bfdd-837074d8c8b5" providerId="AD" clId="Web-{EC07E072-E05D-C022-0621-1F167B1BBD00}" dt="2026-03-12T11:22:11.927" v="655"/>
          <ac:spMkLst>
            <pc:docMk/>
            <pc:sldMk cId="2249064124" sldId="260"/>
            <ac:spMk id="6" creationId="{A060B83D-AB8D-F077-D57F-70B482791B99}"/>
          </ac:spMkLst>
        </pc:spChg>
        <pc:picChg chg="add mod ord">
          <ac:chgData name="Maria Fesenko (2422329)" userId="S::2422329@student.uwtsd.ac.uk::8bbcba73-14f7-471d-bfdd-837074d8c8b5" providerId="AD" clId="Web-{EC07E072-E05D-C022-0621-1F167B1BBD00}" dt="2026-03-12T11:22:11.927" v="655"/>
          <ac:picMkLst>
            <pc:docMk/>
            <pc:sldMk cId="2249064124" sldId="260"/>
            <ac:picMk id="7" creationId="{7FD2BAD4-72CD-2074-F770-6619BFAFC232}"/>
          </ac:picMkLst>
        </pc:picChg>
      </pc:sldChg>
      <pc:sldChg chg="addSp modSp mod ord setBg modClrScheme chgLayout">
        <pc:chgData name="Maria Fesenko (2422329)" userId="S::2422329@student.uwtsd.ac.uk::8bbcba73-14f7-471d-bfdd-837074d8c8b5" providerId="AD" clId="Web-{EC07E072-E05D-C022-0621-1F167B1BBD00}" dt="2026-03-12T11:22:25.240" v="656"/>
        <pc:sldMkLst>
          <pc:docMk/>
          <pc:sldMk cId="481202454" sldId="261"/>
        </pc:sldMkLst>
        <pc:spChg chg="mod ord">
          <ac:chgData name="Maria Fesenko (2422329)" userId="S::2422329@student.uwtsd.ac.uk::8bbcba73-14f7-471d-bfdd-837074d8c8b5" providerId="AD" clId="Web-{EC07E072-E05D-C022-0621-1F167B1BBD00}" dt="2026-03-12T11:22:25.240" v="656"/>
          <ac:spMkLst>
            <pc:docMk/>
            <pc:sldMk cId="481202454" sldId="261"/>
            <ac:spMk id="2" creationId="{74D076F8-A83A-0A50-6A42-899CBB4274A7}"/>
          </ac:spMkLst>
        </pc:spChg>
        <pc:spChg chg="mod ord">
          <ac:chgData name="Maria Fesenko (2422329)" userId="S::2422329@student.uwtsd.ac.uk::8bbcba73-14f7-471d-bfdd-837074d8c8b5" providerId="AD" clId="Web-{EC07E072-E05D-C022-0621-1F167B1BBD00}" dt="2026-03-12T11:22:25.240" v="656"/>
          <ac:spMkLst>
            <pc:docMk/>
            <pc:sldMk cId="481202454" sldId="261"/>
            <ac:spMk id="3" creationId="{6B987FE4-9DE1-E18B-3D6D-4F2A4E3D44FF}"/>
          </ac:spMkLst>
        </pc:spChg>
        <pc:spChg chg="mod ord">
          <ac:chgData name="Maria Fesenko (2422329)" userId="S::2422329@student.uwtsd.ac.uk::8bbcba73-14f7-471d-bfdd-837074d8c8b5" providerId="AD" clId="Web-{EC07E072-E05D-C022-0621-1F167B1BBD00}" dt="2026-03-12T11:22:25.240" v="656"/>
          <ac:spMkLst>
            <pc:docMk/>
            <pc:sldMk cId="481202454" sldId="261"/>
            <ac:spMk id="4" creationId="{084E90C6-86EA-023A-A8CB-B272FA86A585}"/>
          </ac:spMkLst>
        </pc:spChg>
        <pc:spChg chg="mod ord">
          <ac:chgData name="Maria Fesenko (2422329)" userId="S::2422329@student.uwtsd.ac.uk::8bbcba73-14f7-471d-bfdd-837074d8c8b5" providerId="AD" clId="Web-{EC07E072-E05D-C022-0621-1F167B1BBD00}" dt="2026-03-12T11:22:25.240" v="656"/>
          <ac:spMkLst>
            <pc:docMk/>
            <pc:sldMk cId="481202454" sldId="261"/>
            <ac:spMk id="5" creationId="{025ECB0F-8074-47B6-A832-31886B556E77}"/>
          </ac:spMkLst>
        </pc:spChg>
        <pc:spChg chg="mod ord">
          <ac:chgData name="Maria Fesenko (2422329)" userId="S::2422329@student.uwtsd.ac.uk::8bbcba73-14f7-471d-bfdd-837074d8c8b5" providerId="AD" clId="Web-{EC07E072-E05D-C022-0621-1F167B1BBD00}" dt="2026-03-12T11:22:25.240" v="656"/>
          <ac:spMkLst>
            <pc:docMk/>
            <pc:sldMk cId="481202454" sldId="261"/>
            <ac:spMk id="6" creationId="{6767F394-BDCE-9CB3-6023-EFD1AF00DCC3}"/>
          </ac:spMkLst>
        </pc:spChg>
        <pc:spChg chg="add">
          <ac:chgData name="Maria Fesenko (2422329)" userId="S::2422329@student.uwtsd.ac.uk::8bbcba73-14f7-471d-bfdd-837074d8c8b5" providerId="AD" clId="Web-{EC07E072-E05D-C022-0621-1F167B1BBD00}" dt="2026-03-12T11:22:25.240" v="656"/>
          <ac:spMkLst>
            <pc:docMk/>
            <pc:sldMk cId="481202454" sldId="261"/>
            <ac:spMk id="11" creationId="{4FCA88C2-C73C-4062-A097-8FBCE3090BEA}"/>
          </ac:spMkLst>
        </pc:spChg>
        <pc:spChg chg="add">
          <ac:chgData name="Maria Fesenko (2422329)" userId="S::2422329@student.uwtsd.ac.uk::8bbcba73-14f7-471d-bfdd-837074d8c8b5" providerId="AD" clId="Web-{EC07E072-E05D-C022-0621-1F167B1BBD00}" dt="2026-03-12T11:22:25.240" v="656"/>
          <ac:spMkLst>
            <pc:docMk/>
            <pc:sldMk cId="481202454" sldId="261"/>
            <ac:spMk id="13" creationId="{83981C21-E132-4402-B31B-D725C1CE77D2}"/>
          </ac:spMkLst>
        </pc:spChg>
        <pc:spChg chg="add">
          <ac:chgData name="Maria Fesenko (2422329)" userId="S::2422329@student.uwtsd.ac.uk::8bbcba73-14f7-471d-bfdd-837074d8c8b5" providerId="AD" clId="Web-{EC07E072-E05D-C022-0621-1F167B1BBD00}" dt="2026-03-12T11:22:25.240" v="656"/>
          <ac:spMkLst>
            <pc:docMk/>
            <pc:sldMk cId="481202454" sldId="261"/>
            <ac:spMk id="15" creationId="{6A685C77-4E84-486A-9AE5-F3635BE98EFB}"/>
          </ac:spMkLst>
        </pc:spChg>
        <pc:spChg chg="add">
          <ac:chgData name="Maria Fesenko (2422329)" userId="S::2422329@student.uwtsd.ac.uk::8bbcba73-14f7-471d-bfdd-837074d8c8b5" providerId="AD" clId="Web-{EC07E072-E05D-C022-0621-1F167B1BBD00}" dt="2026-03-12T11:22:25.240" v="656"/>
          <ac:spMkLst>
            <pc:docMk/>
            <pc:sldMk cId="481202454" sldId="261"/>
            <ac:spMk id="17" creationId="{E55C1C3E-5158-47F3-8FD9-14B22C3E6EAD}"/>
          </ac:spMkLst>
        </pc:spChg>
      </pc:sldChg>
      <pc:sldChg chg="addSp modSp mod ord setBg modClrScheme chgLayout">
        <pc:chgData name="Maria Fesenko (2422329)" userId="S::2422329@student.uwtsd.ac.uk::8bbcba73-14f7-471d-bfdd-837074d8c8b5" providerId="AD" clId="Web-{EC07E072-E05D-C022-0621-1F167B1BBD00}" dt="2026-03-12T11:22:56.881" v="658"/>
        <pc:sldMkLst>
          <pc:docMk/>
          <pc:sldMk cId="3422719180" sldId="262"/>
        </pc:sldMkLst>
        <pc:spChg chg="mod ord">
          <ac:chgData name="Maria Fesenko (2422329)" userId="S::2422329@student.uwtsd.ac.uk::8bbcba73-14f7-471d-bfdd-837074d8c8b5" providerId="AD" clId="Web-{EC07E072-E05D-C022-0621-1F167B1BBD00}" dt="2026-03-12T11:22:56.881" v="658"/>
          <ac:spMkLst>
            <pc:docMk/>
            <pc:sldMk cId="3422719180" sldId="262"/>
            <ac:spMk id="2" creationId="{7CDF5699-98BA-27CF-95AA-493B9AAAD6E0}"/>
          </ac:spMkLst>
        </pc:spChg>
        <pc:spChg chg="mod ord">
          <ac:chgData name="Maria Fesenko (2422329)" userId="S::2422329@student.uwtsd.ac.uk::8bbcba73-14f7-471d-bfdd-837074d8c8b5" providerId="AD" clId="Web-{EC07E072-E05D-C022-0621-1F167B1BBD00}" dt="2026-03-12T11:22:56.881" v="658"/>
          <ac:spMkLst>
            <pc:docMk/>
            <pc:sldMk cId="3422719180" sldId="262"/>
            <ac:spMk id="3" creationId="{F3DEAE6B-871A-36B3-D6CA-0881968EBEC6}"/>
          </ac:spMkLst>
        </pc:spChg>
        <pc:spChg chg="mod ord">
          <ac:chgData name="Maria Fesenko (2422329)" userId="S::2422329@student.uwtsd.ac.uk::8bbcba73-14f7-471d-bfdd-837074d8c8b5" providerId="AD" clId="Web-{EC07E072-E05D-C022-0621-1F167B1BBD00}" dt="2026-03-12T11:22:56.881" v="658"/>
          <ac:spMkLst>
            <pc:docMk/>
            <pc:sldMk cId="3422719180" sldId="262"/>
            <ac:spMk id="4" creationId="{3CB14A04-6BE2-B7FA-0D9F-94F8C80E9AD1}"/>
          </ac:spMkLst>
        </pc:spChg>
        <pc:spChg chg="mod ord">
          <ac:chgData name="Maria Fesenko (2422329)" userId="S::2422329@student.uwtsd.ac.uk::8bbcba73-14f7-471d-bfdd-837074d8c8b5" providerId="AD" clId="Web-{EC07E072-E05D-C022-0621-1F167B1BBD00}" dt="2026-03-12T11:22:56.881" v="658"/>
          <ac:spMkLst>
            <pc:docMk/>
            <pc:sldMk cId="3422719180" sldId="262"/>
            <ac:spMk id="5" creationId="{74984F90-178F-DAB9-EFEC-69446C0D2CEE}"/>
          </ac:spMkLst>
        </pc:spChg>
        <pc:spChg chg="mod ord">
          <ac:chgData name="Maria Fesenko (2422329)" userId="S::2422329@student.uwtsd.ac.uk::8bbcba73-14f7-471d-bfdd-837074d8c8b5" providerId="AD" clId="Web-{EC07E072-E05D-C022-0621-1F167B1BBD00}" dt="2026-03-12T11:22:56.881" v="658"/>
          <ac:spMkLst>
            <pc:docMk/>
            <pc:sldMk cId="3422719180" sldId="262"/>
            <ac:spMk id="6" creationId="{958A82A8-EBCC-3CE7-66EB-797F585913E4}"/>
          </ac:spMkLst>
        </pc:spChg>
        <pc:spChg chg="add">
          <ac:chgData name="Maria Fesenko (2422329)" userId="S::2422329@student.uwtsd.ac.uk::8bbcba73-14f7-471d-bfdd-837074d8c8b5" providerId="AD" clId="Web-{EC07E072-E05D-C022-0621-1F167B1BBD00}" dt="2026-03-12T11:22:56.881" v="658"/>
          <ac:spMkLst>
            <pc:docMk/>
            <pc:sldMk cId="3422719180" sldId="262"/>
            <ac:spMk id="11" creationId="{56B66E70-9451-4286-A0C2-6CF108FE8143}"/>
          </ac:spMkLst>
        </pc:spChg>
        <pc:spChg chg="add">
          <ac:chgData name="Maria Fesenko (2422329)" userId="S::2422329@student.uwtsd.ac.uk::8bbcba73-14f7-471d-bfdd-837074d8c8b5" providerId="AD" clId="Web-{EC07E072-E05D-C022-0621-1F167B1BBD00}" dt="2026-03-12T11:22:56.881" v="658"/>
          <ac:spMkLst>
            <pc:docMk/>
            <pc:sldMk cId="3422719180" sldId="262"/>
            <ac:spMk id="13" creationId="{2A4B0696-68E2-40ED-B597-4B8738754428}"/>
          </ac:spMkLst>
        </pc:spChg>
        <pc:spChg chg="add">
          <ac:chgData name="Maria Fesenko (2422329)" userId="S::2422329@student.uwtsd.ac.uk::8bbcba73-14f7-471d-bfdd-837074d8c8b5" providerId="AD" clId="Web-{EC07E072-E05D-C022-0621-1F167B1BBD00}" dt="2026-03-12T11:22:56.881" v="658"/>
          <ac:spMkLst>
            <pc:docMk/>
            <pc:sldMk cId="3422719180" sldId="262"/>
            <ac:spMk id="15" creationId="{A19EF1B4-0F49-44D2-AE21-263819BFBC9B}"/>
          </ac:spMkLst>
        </pc:spChg>
        <pc:grpChg chg="add">
          <ac:chgData name="Maria Fesenko (2422329)" userId="S::2422329@student.uwtsd.ac.uk::8bbcba73-14f7-471d-bfdd-837074d8c8b5" providerId="AD" clId="Web-{EC07E072-E05D-C022-0621-1F167B1BBD00}" dt="2026-03-12T11:22:56.881" v="658"/>
          <ac:grpSpMkLst>
            <pc:docMk/>
            <pc:sldMk cId="3422719180" sldId="262"/>
            <ac:grpSpMk id="17" creationId="{2B69B0BE-E00A-432A-98D1-A47B82C1636F}"/>
          </ac:grpSpMkLst>
        </pc:grpChg>
      </pc:sldChg>
      <pc:sldChg chg="addSp modSp mod ord setBg modClrScheme setClrOvrMap chgLayout">
        <pc:chgData name="Maria Fesenko (2422329)" userId="S::2422329@student.uwtsd.ac.uk::8bbcba73-14f7-471d-bfdd-837074d8c8b5" providerId="AD" clId="Web-{EC07E072-E05D-C022-0621-1F167B1BBD00}" dt="2026-03-12T11:22:40.646" v="657"/>
        <pc:sldMkLst>
          <pc:docMk/>
          <pc:sldMk cId="1123837379" sldId="263"/>
        </pc:sldMkLst>
        <pc:spChg chg="mod ord">
          <ac:chgData name="Maria Fesenko (2422329)" userId="S::2422329@student.uwtsd.ac.uk::8bbcba73-14f7-471d-bfdd-837074d8c8b5" providerId="AD" clId="Web-{EC07E072-E05D-C022-0621-1F167B1BBD00}" dt="2026-03-12T11:22:40.646" v="657"/>
          <ac:spMkLst>
            <pc:docMk/>
            <pc:sldMk cId="1123837379" sldId="263"/>
            <ac:spMk id="2" creationId="{7FF8EE9C-C975-8B63-5369-03DCA8A12236}"/>
          </ac:spMkLst>
        </pc:spChg>
        <pc:spChg chg="mod ord">
          <ac:chgData name="Maria Fesenko (2422329)" userId="S::2422329@student.uwtsd.ac.uk::8bbcba73-14f7-471d-bfdd-837074d8c8b5" providerId="AD" clId="Web-{EC07E072-E05D-C022-0621-1F167B1BBD00}" dt="2026-03-12T11:22:40.646" v="657"/>
          <ac:spMkLst>
            <pc:docMk/>
            <pc:sldMk cId="1123837379" sldId="263"/>
            <ac:spMk id="3" creationId="{F5850AE8-64A5-80AE-0942-B7951919532E}"/>
          </ac:spMkLst>
        </pc:spChg>
        <pc:spChg chg="mod ord">
          <ac:chgData name="Maria Fesenko (2422329)" userId="S::2422329@student.uwtsd.ac.uk::8bbcba73-14f7-471d-bfdd-837074d8c8b5" providerId="AD" clId="Web-{EC07E072-E05D-C022-0621-1F167B1BBD00}" dt="2026-03-12T11:22:40.646" v="657"/>
          <ac:spMkLst>
            <pc:docMk/>
            <pc:sldMk cId="1123837379" sldId="263"/>
            <ac:spMk id="4" creationId="{F32F8257-2AE7-B25D-88A2-70CCBA97C4F4}"/>
          </ac:spMkLst>
        </pc:spChg>
        <pc:spChg chg="mod ord">
          <ac:chgData name="Maria Fesenko (2422329)" userId="S::2422329@student.uwtsd.ac.uk::8bbcba73-14f7-471d-bfdd-837074d8c8b5" providerId="AD" clId="Web-{EC07E072-E05D-C022-0621-1F167B1BBD00}" dt="2026-03-12T11:22:40.646" v="657"/>
          <ac:spMkLst>
            <pc:docMk/>
            <pc:sldMk cId="1123837379" sldId="263"/>
            <ac:spMk id="5" creationId="{11B84B30-8666-AC51-9202-E975639495FC}"/>
          </ac:spMkLst>
        </pc:spChg>
        <pc:spChg chg="mod ord">
          <ac:chgData name="Maria Fesenko (2422329)" userId="S::2422329@student.uwtsd.ac.uk::8bbcba73-14f7-471d-bfdd-837074d8c8b5" providerId="AD" clId="Web-{EC07E072-E05D-C022-0621-1F167B1BBD00}" dt="2026-03-12T11:22:40.646" v="657"/>
          <ac:spMkLst>
            <pc:docMk/>
            <pc:sldMk cId="1123837379" sldId="263"/>
            <ac:spMk id="6" creationId="{729143D5-81C0-C402-10B1-ED0D8B425C19}"/>
          </ac:spMkLst>
        </pc:spChg>
        <pc:spChg chg="add">
          <ac:chgData name="Maria Fesenko (2422329)" userId="S::2422329@student.uwtsd.ac.uk::8bbcba73-14f7-471d-bfdd-837074d8c8b5" providerId="AD" clId="Web-{EC07E072-E05D-C022-0621-1F167B1BBD00}" dt="2026-03-12T11:22:40.646" v="657"/>
          <ac:spMkLst>
            <pc:docMk/>
            <pc:sldMk cId="1123837379" sldId="263"/>
            <ac:spMk id="16" creationId="{2A0E4E09-FC02-4ADC-951A-3FFA90B6FE39}"/>
          </ac:spMkLst>
        </pc:spChg>
        <pc:spChg chg="add">
          <ac:chgData name="Maria Fesenko (2422329)" userId="S::2422329@student.uwtsd.ac.uk::8bbcba73-14f7-471d-bfdd-837074d8c8b5" providerId="AD" clId="Web-{EC07E072-E05D-C022-0621-1F167B1BBD00}" dt="2026-03-12T11:22:40.646" v="657"/>
          <ac:spMkLst>
            <pc:docMk/>
            <pc:sldMk cId="1123837379" sldId="263"/>
            <ac:spMk id="18" creationId="{E5821A2D-F010-4C2B-8819-23281D9C770F}"/>
          </ac:spMkLst>
        </pc:spChg>
        <pc:grpChg chg="add">
          <ac:chgData name="Maria Fesenko (2422329)" userId="S::2422329@student.uwtsd.ac.uk::8bbcba73-14f7-471d-bfdd-837074d8c8b5" providerId="AD" clId="Web-{EC07E072-E05D-C022-0621-1F167B1BBD00}" dt="2026-03-12T11:22:40.646" v="657"/>
          <ac:grpSpMkLst>
            <pc:docMk/>
            <pc:sldMk cId="1123837379" sldId="263"/>
            <ac:grpSpMk id="12" creationId="{EC78E3E1-BBBA-4058-AAEB-714F04B0257C}"/>
          </ac:grpSpMkLst>
        </pc:grpChg>
        <pc:grpChg chg="add">
          <ac:chgData name="Maria Fesenko (2422329)" userId="S::2422329@student.uwtsd.ac.uk::8bbcba73-14f7-471d-bfdd-837074d8c8b5" providerId="AD" clId="Web-{EC07E072-E05D-C022-0621-1F167B1BBD00}" dt="2026-03-12T11:22:40.646" v="657"/>
          <ac:grpSpMkLst>
            <pc:docMk/>
            <pc:sldMk cId="1123837379" sldId="263"/>
            <ac:grpSpMk id="20" creationId="{D68B9961-F007-40D1-AF51-61B6DE5106CE}"/>
          </ac:grpSpMkLst>
        </pc:grpChg>
        <pc:picChg chg="add mod ord">
          <ac:chgData name="Maria Fesenko (2422329)" userId="S::2422329@student.uwtsd.ac.uk::8bbcba73-14f7-471d-bfdd-837074d8c8b5" providerId="AD" clId="Web-{EC07E072-E05D-C022-0621-1F167B1BBD00}" dt="2026-03-12T11:22:40.646" v="657"/>
          <ac:picMkLst>
            <pc:docMk/>
            <pc:sldMk cId="1123837379" sldId="263"/>
            <ac:picMk id="7" creationId="{C9668B47-6616-3174-C635-DA6E50D3CB39}"/>
          </ac:picMkLst>
        </pc:picChg>
      </pc:sldChg>
      <pc:sldChg chg="addSp modSp mod setBg modClrScheme chgLayout">
        <pc:chgData name="Maria Fesenko (2422329)" userId="S::2422329@student.uwtsd.ac.uk::8bbcba73-14f7-471d-bfdd-837074d8c8b5" providerId="AD" clId="Web-{EC07E072-E05D-C022-0621-1F167B1BBD00}" dt="2026-03-12T11:23:08.725" v="659"/>
        <pc:sldMkLst>
          <pc:docMk/>
          <pc:sldMk cId="3700973369" sldId="264"/>
        </pc:sldMkLst>
        <pc:spChg chg="mod ord">
          <ac:chgData name="Maria Fesenko (2422329)" userId="S::2422329@student.uwtsd.ac.uk::8bbcba73-14f7-471d-bfdd-837074d8c8b5" providerId="AD" clId="Web-{EC07E072-E05D-C022-0621-1F167B1BBD00}" dt="2026-03-12T11:23:08.725" v="659"/>
          <ac:spMkLst>
            <pc:docMk/>
            <pc:sldMk cId="3700973369" sldId="264"/>
            <ac:spMk id="2" creationId="{06EDB9CF-404E-8A96-818C-292F9023D93A}"/>
          </ac:spMkLst>
        </pc:spChg>
        <pc:spChg chg="mod ord">
          <ac:chgData name="Maria Fesenko (2422329)" userId="S::2422329@student.uwtsd.ac.uk::8bbcba73-14f7-471d-bfdd-837074d8c8b5" providerId="AD" clId="Web-{EC07E072-E05D-C022-0621-1F167B1BBD00}" dt="2026-03-12T11:23:08.725" v="659"/>
          <ac:spMkLst>
            <pc:docMk/>
            <pc:sldMk cId="3700973369" sldId="264"/>
            <ac:spMk id="3" creationId="{424816E6-75F5-E90D-0008-EF7C64558210}"/>
          </ac:spMkLst>
        </pc:spChg>
        <pc:spChg chg="mod ord">
          <ac:chgData name="Maria Fesenko (2422329)" userId="S::2422329@student.uwtsd.ac.uk::8bbcba73-14f7-471d-bfdd-837074d8c8b5" providerId="AD" clId="Web-{EC07E072-E05D-C022-0621-1F167B1BBD00}" dt="2026-03-12T11:23:08.725" v="659"/>
          <ac:spMkLst>
            <pc:docMk/>
            <pc:sldMk cId="3700973369" sldId="264"/>
            <ac:spMk id="4" creationId="{CE0322C4-CC26-1C5A-403A-2C55847EAF4B}"/>
          </ac:spMkLst>
        </pc:spChg>
        <pc:spChg chg="mod ord">
          <ac:chgData name="Maria Fesenko (2422329)" userId="S::2422329@student.uwtsd.ac.uk::8bbcba73-14f7-471d-bfdd-837074d8c8b5" providerId="AD" clId="Web-{EC07E072-E05D-C022-0621-1F167B1BBD00}" dt="2026-03-12T11:23:08.725" v="659"/>
          <ac:spMkLst>
            <pc:docMk/>
            <pc:sldMk cId="3700973369" sldId="264"/>
            <ac:spMk id="5" creationId="{A839B4F3-ABCE-DAB4-E2A3-FA8740824178}"/>
          </ac:spMkLst>
        </pc:spChg>
        <pc:spChg chg="mod ord">
          <ac:chgData name="Maria Fesenko (2422329)" userId="S::2422329@student.uwtsd.ac.uk::8bbcba73-14f7-471d-bfdd-837074d8c8b5" providerId="AD" clId="Web-{EC07E072-E05D-C022-0621-1F167B1BBD00}" dt="2026-03-12T11:23:08.725" v="659"/>
          <ac:spMkLst>
            <pc:docMk/>
            <pc:sldMk cId="3700973369" sldId="264"/>
            <ac:spMk id="6" creationId="{4FD1FB88-0361-A343-CA41-A051268AB9DA}"/>
          </ac:spMkLst>
        </pc:spChg>
        <pc:spChg chg="add">
          <ac:chgData name="Maria Fesenko (2422329)" userId="S::2422329@student.uwtsd.ac.uk::8bbcba73-14f7-471d-bfdd-837074d8c8b5" providerId="AD" clId="Web-{EC07E072-E05D-C022-0621-1F167B1BBD00}" dt="2026-03-12T11:23:08.725" v="659"/>
          <ac:spMkLst>
            <pc:docMk/>
            <pc:sldMk cId="3700973369" sldId="264"/>
            <ac:spMk id="11" creationId="{4FCA88C2-C73C-4062-A097-8FBCE3090BEA}"/>
          </ac:spMkLst>
        </pc:spChg>
        <pc:spChg chg="add">
          <ac:chgData name="Maria Fesenko (2422329)" userId="S::2422329@student.uwtsd.ac.uk::8bbcba73-14f7-471d-bfdd-837074d8c8b5" providerId="AD" clId="Web-{EC07E072-E05D-C022-0621-1F167B1BBD00}" dt="2026-03-12T11:23:08.725" v="659"/>
          <ac:spMkLst>
            <pc:docMk/>
            <pc:sldMk cId="3700973369" sldId="264"/>
            <ac:spMk id="13" creationId="{83981C21-E132-4402-B31B-D725C1CE77D2}"/>
          </ac:spMkLst>
        </pc:spChg>
        <pc:spChg chg="add">
          <ac:chgData name="Maria Fesenko (2422329)" userId="S::2422329@student.uwtsd.ac.uk::8bbcba73-14f7-471d-bfdd-837074d8c8b5" providerId="AD" clId="Web-{EC07E072-E05D-C022-0621-1F167B1BBD00}" dt="2026-03-12T11:23:08.725" v="659"/>
          <ac:spMkLst>
            <pc:docMk/>
            <pc:sldMk cId="3700973369" sldId="264"/>
            <ac:spMk id="15" creationId="{6A685C77-4E84-486A-9AE5-F3635BE98EFB}"/>
          </ac:spMkLst>
        </pc:spChg>
        <pc:spChg chg="add">
          <ac:chgData name="Maria Fesenko (2422329)" userId="S::2422329@student.uwtsd.ac.uk::8bbcba73-14f7-471d-bfdd-837074d8c8b5" providerId="AD" clId="Web-{EC07E072-E05D-C022-0621-1F167B1BBD00}" dt="2026-03-12T11:23:08.725" v="659"/>
          <ac:spMkLst>
            <pc:docMk/>
            <pc:sldMk cId="3700973369" sldId="264"/>
            <ac:spMk id="17" creationId="{E55C1C3E-5158-47F3-8FD9-14B22C3E6EAD}"/>
          </ac:spMkLst>
        </pc:spChg>
      </pc:sldChg>
      <pc:sldChg chg="addSp delSp modSp mod setBg modClrScheme chgLayout">
        <pc:chgData name="Maria Fesenko (2422329)" userId="S::2422329@student.uwtsd.ac.uk::8bbcba73-14f7-471d-bfdd-837074d8c8b5" providerId="AD" clId="Web-{EC07E072-E05D-C022-0621-1F167B1BBD00}" dt="2026-03-12T11:23:56.324" v="665"/>
        <pc:sldMkLst>
          <pc:docMk/>
          <pc:sldMk cId="1901700708" sldId="265"/>
        </pc:sldMkLst>
        <pc:spChg chg="mod ord">
          <ac:chgData name="Maria Fesenko (2422329)" userId="S::2422329@student.uwtsd.ac.uk::8bbcba73-14f7-471d-bfdd-837074d8c8b5" providerId="AD" clId="Web-{EC07E072-E05D-C022-0621-1F167B1BBD00}" dt="2026-03-12T11:23:56.324" v="665"/>
          <ac:spMkLst>
            <pc:docMk/>
            <pc:sldMk cId="1901700708" sldId="265"/>
            <ac:spMk id="2" creationId="{02250899-3543-0766-6CEB-BCB0E71E4C7C}"/>
          </ac:spMkLst>
        </pc:spChg>
        <pc:spChg chg="mod ord">
          <ac:chgData name="Maria Fesenko (2422329)" userId="S::2422329@student.uwtsd.ac.uk::8bbcba73-14f7-471d-bfdd-837074d8c8b5" providerId="AD" clId="Web-{EC07E072-E05D-C022-0621-1F167B1BBD00}" dt="2026-03-12T11:23:56.324" v="665"/>
          <ac:spMkLst>
            <pc:docMk/>
            <pc:sldMk cId="1901700708" sldId="265"/>
            <ac:spMk id="3" creationId="{15A212EE-8F77-C9C5-F2D9-A8272A9AD844}"/>
          </ac:spMkLst>
        </pc:spChg>
        <pc:spChg chg="mod ord">
          <ac:chgData name="Maria Fesenko (2422329)" userId="S::2422329@student.uwtsd.ac.uk::8bbcba73-14f7-471d-bfdd-837074d8c8b5" providerId="AD" clId="Web-{EC07E072-E05D-C022-0621-1F167B1BBD00}" dt="2026-03-12T11:23:56.324" v="665"/>
          <ac:spMkLst>
            <pc:docMk/>
            <pc:sldMk cId="1901700708" sldId="265"/>
            <ac:spMk id="4" creationId="{963C640A-2803-BF02-87EF-FE82F72FA9CD}"/>
          </ac:spMkLst>
        </pc:spChg>
        <pc:spChg chg="mod ord">
          <ac:chgData name="Maria Fesenko (2422329)" userId="S::2422329@student.uwtsd.ac.uk::8bbcba73-14f7-471d-bfdd-837074d8c8b5" providerId="AD" clId="Web-{EC07E072-E05D-C022-0621-1F167B1BBD00}" dt="2026-03-12T11:23:56.324" v="665"/>
          <ac:spMkLst>
            <pc:docMk/>
            <pc:sldMk cId="1901700708" sldId="265"/>
            <ac:spMk id="5" creationId="{F80E6163-571A-443A-CAC3-789462D5FA51}"/>
          </ac:spMkLst>
        </pc:spChg>
        <pc:spChg chg="mod ord">
          <ac:chgData name="Maria Fesenko (2422329)" userId="S::2422329@student.uwtsd.ac.uk::8bbcba73-14f7-471d-bfdd-837074d8c8b5" providerId="AD" clId="Web-{EC07E072-E05D-C022-0621-1F167B1BBD00}" dt="2026-03-12T11:23:56.324" v="665"/>
          <ac:spMkLst>
            <pc:docMk/>
            <pc:sldMk cId="1901700708" sldId="265"/>
            <ac:spMk id="6" creationId="{F6F69379-ADC0-5C46-000B-9ECE54F014D4}"/>
          </ac:spMkLst>
        </pc:spChg>
        <pc:spChg chg="add">
          <ac:chgData name="Maria Fesenko (2422329)" userId="S::2422329@student.uwtsd.ac.uk::8bbcba73-14f7-471d-bfdd-837074d8c8b5" providerId="AD" clId="Web-{EC07E072-E05D-C022-0621-1F167B1BBD00}" dt="2026-03-12T11:23:56.324" v="665"/>
          <ac:spMkLst>
            <pc:docMk/>
            <pc:sldMk cId="1901700708" sldId="265"/>
            <ac:spMk id="18" creationId="{362E11DD-B54B-4751-9C17-39DAF9EF46E7}"/>
          </ac:spMkLst>
        </pc:spChg>
        <pc:grpChg chg="add">
          <ac:chgData name="Maria Fesenko (2422329)" userId="S::2422329@student.uwtsd.ac.uk::8bbcba73-14f7-471d-bfdd-837074d8c8b5" providerId="AD" clId="Web-{EC07E072-E05D-C022-0621-1F167B1BBD00}" dt="2026-03-12T11:23:56.324" v="665"/>
          <ac:grpSpMkLst>
            <pc:docMk/>
            <pc:sldMk cId="1901700708" sldId="265"/>
            <ac:grpSpMk id="20" creationId="{B55DE4E1-F219-45A4-96D9-9A86D0E4DBD2}"/>
          </ac:grpSpMkLst>
        </pc:grpChg>
        <pc:picChg chg="add">
          <ac:chgData name="Maria Fesenko (2422329)" userId="S::2422329@student.uwtsd.ac.uk::8bbcba73-14f7-471d-bfdd-837074d8c8b5" providerId="AD" clId="Web-{EC07E072-E05D-C022-0621-1F167B1BBD00}" dt="2026-03-12T11:23:56.324" v="665"/>
          <ac:picMkLst>
            <pc:docMk/>
            <pc:sldMk cId="1901700708" sldId="265"/>
            <ac:picMk id="19" creationId="{7A3C3FC6-8189-A75A-F1ED-5854411B486C}"/>
          </ac:picMkLst>
        </pc:picChg>
      </pc:sldChg>
      <pc:sldChg chg="modSp mod modClrScheme chgLayout">
        <pc:chgData name="Maria Fesenko (2422329)" userId="S::2422329@student.uwtsd.ac.uk::8bbcba73-14f7-471d-bfdd-837074d8c8b5" providerId="AD" clId="Web-{EC07E072-E05D-C022-0621-1F167B1BBD00}" dt="2026-03-12T11:20:43.426" v="640"/>
        <pc:sldMkLst>
          <pc:docMk/>
          <pc:sldMk cId="3752183340" sldId="266"/>
        </pc:sldMkLst>
        <pc:spChg chg="mod ord">
          <ac:chgData name="Maria Fesenko (2422329)" userId="S::2422329@student.uwtsd.ac.uk::8bbcba73-14f7-471d-bfdd-837074d8c8b5" providerId="AD" clId="Web-{EC07E072-E05D-C022-0621-1F167B1BBD00}" dt="2026-03-12T11:20:43.426" v="640"/>
          <ac:spMkLst>
            <pc:docMk/>
            <pc:sldMk cId="3752183340" sldId="266"/>
            <ac:spMk id="2" creationId="{2BE3A49B-0C8C-D7CC-5CEB-370A619B0148}"/>
          </ac:spMkLst>
        </pc:spChg>
        <pc:spChg chg="mod ord">
          <ac:chgData name="Maria Fesenko (2422329)" userId="S::2422329@student.uwtsd.ac.uk::8bbcba73-14f7-471d-bfdd-837074d8c8b5" providerId="AD" clId="Web-{EC07E072-E05D-C022-0621-1F167B1BBD00}" dt="2026-03-12T11:20:43.426" v="640"/>
          <ac:spMkLst>
            <pc:docMk/>
            <pc:sldMk cId="3752183340" sldId="266"/>
            <ac:spMk id="3" creationId="{1846D0DD-11D9-D090-FA7E-9357122C9989}"/>
          </ac:spMkLst>
        </pc:spChg>
        <pc:spChg chg="mod ord">
          <ac:chgData name="Maria Fesenko (2422329)" userId="S::2422329@student.uwtsd.ac.uk::8bbcba73-14f7-471d-bfdd-837074d8c8b5" providerId="AD" clId="Web-{EC07E072-E05D-C022-0621-1F167B1BBD00}" dt="2026-03-12T11:20:43.426" v="640"/>
          <ac:spMkLst>
            <pc:docMk/>
            <pc:sldMk cId="3752183340" sldId="266"/>
            <ac:spMk id="4" creationId="{761A9400-B461-A987-E8EF-17905F6197DB}"/>
          </ac:spMkLst>
        </pc:spChg>
        <pc:spChg chg="mod ord">
          <ac:chgData name="Maria Fesenko (2422329)" userId="S::2422329@student.uwtsd.ac.uk::8bbcba73-14f7-471d-bfdd-837074d8c8b5" providerId="AD" clId="Web-{EC07E072-E05D-C022-0621-1F167B1BBD00}" dt="2026-03-12T11:20:43.426" v="640"/>
          <ac:spMkLst>
            <pc:docMk/>
            <pc:sldMk cId="3752183340" sldId="266"/>
            <ac:spMk id="5" creationId="{8890C06E-EB95-7372-B6D7-00B681E43A57}"/>
          </ac:spMkLst>
        </pc:spChg>
        <pc:spChg chg="mod ord">
          <ac:chgData name="Maria Fesenko (2422329)" userId="S::2422329@student.uwtsd.ac.uk::8bbcba73-14f7-471d-bfdd-837074d8c8b5" providerId="AD" clId="Web-{EC07E072-E05D-C022-0621-1F167B1BBD00}" dt="2026-03-12T11:20:43.426" v="640"/>
          <ac:spMkLst>
            <pc:docMk/>
            <pc:sldMk cId="3752183340" sldId="266"/>
            <ac:spMk id="6" creationId="{900E4DDE-D12E-8407-390E-368631584C8B}"/>
          </ac:spMkLst>
        </pc:spChg>
      </pc:sldChg>
      <pc:sldChg chg="addSp delSp modSp mod setBg modClrScheme chgLayout">
        <pc:chgData name="Maria Fesenko (2422329)" userId="S::2422329@student.uwtsd.ac.uk::8bbcba73-14f7-471d-bfdd-837074d8c8b5" providerId="AD" clId="Web-{EC07E072-E05D-C022-0621-1F167B1BBD00}" dt="2026-03-12T11:23:32.617" v="662"/>
        <pc:sldMkLst>
          <pc:docMk/>
          <pc:sldMk cId="1539143657" sldId="267"/>
        </pc:sldMkLst>
        <pc:spChg chg="mod ord">
          <ac:chgData name="Maria Fesenko (2422329)" userId="S::2422329@student.uwtsd.ac.uk::8bbcba73-14f7-471d-bfdd-837074d8c8b5" providerId="AD" clId="Web-{EC07E072-E05D-C022-0621-1F167B1BBD00}" dt="2026-03-12T11:23:32.617" v="662"/>
          <ac:spMkLst>
            <pc:docMk/>
            <pc:sldMk cId="1539143657" sldId="267"/>
            <ac:spMk id="2" creationId="{F21F0799-FEB0-ADF7-5F13-14AA57221D0D}"/>
          </ac:spMkLst>
        </pc:spChg>
        <pc:spChg chg="mod ord">
          <ac:chgData name="Maria Fesenko (2422329)" userId="S::2422329@student.uwtsd.ac.uk::8bbcba73-14f7-471d-bfdd-837074d8c8b5" providerId="AD" clId="Web-{EC07E072-E05D-C022-0621-1F167B1BBD00}" dt="2026-03-12T11:23:32.617" v="662"/>
          <ac:spMkLst>
            <pc:docMk/>
            <pc:sldMk cId="1539143657" sldId="267"/>
            <ac:spMk id="4" creationId="{B3B5A9A0-F2A9-1F15-D849-F3D05192AC8D}"/>
          </ac:spMkLst>
        </pc:spChg>
        <pc:spChg chg="mod ord">
          <ac:chgData name="Maria Fesenko (2422329)" userId="S::2422329@student.uwtsd.ac.uk::8bbcba73-14f7-471d-bfdd-837074d8c8b5" providerId="AD" clId="Web-{EC07E072-E05D-C022-0621-1F167B1BBD00}" dt="2026-03-12T11:23:32.617" v="662"/>
          <ac:spMkLst>
            <pc:docMk/>
            <pc:sldMk cId="1539143657" sldId="267"/>
            <ac:spMk id="5" creationId="{E40555BC-7BAE-8C0D-A98C-D08DFC748886}"/>
          </ac:spMkLst>
        </pc:spChg>
        <pc:spChg chg="mod ord">
          <ac:chgData name="Maria Fesenko (2422329)" userId="S::2422329@student.uwtsd.ac.uk::8bbcba73-14f7-471d-bfdd-837074d8c8b5" providerId="AD" clId="Web-{EC07E072-E05D-C022-0621-1F167B1BBD00}" dt="2026-03-12T11:23:32.617" v="662"/>
          <ac:spMkLst>
            <pc:docMk/>
            <pc:sldMk cId="1539143657" sldId="267"/>
            <ac:spMk id="6" creationId="{F73F6A3D-0FFA-E0EE-4149-5D7C4D7D4D38}"/>
          </ac:spMkLst>
        </pc:spChg>
        <pc:spChg chg="add">
          <ac:chgData name="Maria Fesenko (2422329)" userId="S::2422329@student.uwtsd.ac.uk::8bbcba73-14f7-471d-bfdd-837074d8c8b5" providerId="AD" clId="Web-{EC07E072-E05D-C022-0621-1F167B1BBD00}" dt="2026-03-12T11:23:32.617" v="662"/>
          <ac:spMkLst>
            <pc:docMk/>
            <pc:sldMk cId="1539143657" sldId="267"/>
            <ac:spMk id="12" creationId="{5118BA95-03E7-41B7-B442-0AF8C0A7FF68}"/>
          </ac:spMkLst>
        </pc:spChg>
        <pc:spChg chg="add">
          <ac:chgData name="Maria Fesenko (2422329)" userId="S::2422329@student.uwtsd.ac.uk::8bbcba73-14f7-471d-bfdd-837074d8c8b5" providerId="AD" clId="Web-{EC07E072-E05D-C022-0621-1F167B1BBD00}" dt="2026-03-12T11:23:32.617" v="662"/>
          <ac:spMkLst>
            <pc:docMk/>
            <pc:sldMk cId="1539143657" sldId="267"/>
            <ac:spMk id="14" creationId="{059D8741-EAD6-41B1-A882-70D70FC35821}"/>
          </ac:spMkLst>
        </pc:spChg>
        <pc:spChg chg="add">
          <ac:chgData name="Maria Fesenko (2422329)" userId="S::2422329@student.uwtsd.ac.uk::8bbcba73-14f7-471d-bfdd-837074d8c8b5" providerId="AD" clId="Web-{EC07E072-E05D-C022-0621-1F167B1BBD00}" dt="2026-03-12T11:23:32.617" v="662"/>
          <ac:spMkLst>
            <pc:docMk/>
            <pc:sldMk cId="1539143657" sldId="267"/>
            <ac:spMk id="16" creationId="{45444F36-3103-4D11-A25F-C054D4606DA4}"/>
          </ac:spMkLst>
        </pc:spChg>
        <pc:spChg chg="add">
          <ac:chgData name="Maria Fesenko (2422329)" userId="S::2422329@student.uwtsd.ac.uk::8bbcba73-14f7-471d-bfdd-837074d8c8b5" providerId="AD" clId="Web-{EC07E072-E05D-C022-0621-1F167B1BBD00}" dt="2026-03-12T11:23:32.617" v="662"/>
          <ac:spMkLst>
            <pc:docMk/>
            <pc:sldMk cId="1539143657" sldId="267"/>
            <ac:spMk id="18" creationId="{AD9B3EAD-A2B3-42C4-927C-3455E3E69EE6}"/>
          </ac:spMkLst>
        </pc:spChg>
        <pc:graphicFrameChg chg="add">
          <ac:chgData name="Maria Fesenko (2422329)" userId="S::2422329@student.uwtsd.ac.uk::8bbcba73-14f7-471d-bfdd-837074d8c8b5" providerId="AD" clId="Web-{EC07E072-E05D-C022-0621-1F167B1BBD00}" dt="2026-03-12T11:23:32.617" v="662"/>
          <ac:graphicFrameMkLst>
            <pc:docMk/>
            <pc:sldMk cId="1539143657" sldId="267"/>
            <ac:graphicFrameMk id="8" creationId="{F88FF510-174C-4BE0-DD4E-FA05984DDA59}"/>
          </ac:graphicFrameMkLst>
        </pc:graphicFrameChg>
      </pc:sldChg>
      <pc:sldChg chg="addSp modSp mod ord setBg modClrScheme chgLayout">
        <pc:chgData name="Maria Fesenko (2422329)" userId="S::2422329@student.uwtsd.ac.uk::8bbcba73-14f7-471d-bfdd-837074d8c8b5" providerId="AD" clId="Web-{EC07E072-E05D-C022-0621-1F167B1BBD00}" dt="2026-03-12T11:23:15.147" v="660"/>
        <pc:sldMkLst>
          <pc:docMk/>
          <pc:sldMk cId="3965542670" sldId="268"/>
        </pc:sldMkLst>
        <pc:spChg chg="mod ord">
          <ac:chgData name="Maria Fesenko (2422329)" userId="S::2422329@student.uwtsd.ac.uk::8bbcba73-14f7-471d-bfdd-837074d8c8b5" providerId="AD" clId="Web-{EC07E072-E05D-C022-0621-1F167B1BBD00}" dt="2026-03-12T11:23:15.147" v="660"/>
          <ac:spMkLst>
            <pc:docMk/>
            <pc:sldMk cId="3965542670" sldId="268"/>
            <ac:spMk id="2" creationId="{53FB7288-7D01-22DF-FF7F-77498B83BD31}"/>
          </ac:spMkLst>
        </pc:spChg>
        <pc:spChg chg="mod ord">
          <ac:chgData name="Maria Fesenko (2422329)" userId="S::2422329@student.uwtsd.ac.uk::8bbcba73-14f7-471d-bfdd-837074d8c8b5" providerId="AD" clId="Web-{EC07E072-E05D-C022-0621-1F167B1BBD00}" dt="2026-03-12T11:23:15.147" v="660"/>
          <ac:spMkLst>
            <pc:docMk/>
            <pc:sldMk cId="3965542670" sldId="268"/>
            <ac:spMk id="3" creationId="{3030EAEC-FC0D-7295-662C-B708BA33EDA5}"/>
          </ac:spMkLst>
        </pc:spChg>
        <pc:spChg chg="mod ord">
          <ac:chgData name="Maria Fesenko (2422329)" userId="S::2422329@student.uwtsd.ac.uk::8bbcba73-14f7-471d-bfdd-837074d8c8b5" providerId="AD" clId="Web-{EC07E072-E05D-C022-0621-1F167B1BBD00}" dt="2026-03-12T11:23:15.147" v="660"/>
          <ac:spMkLst>
            <pc:docMk/>
            <pc:sldMk cId="3965542670" sldId="268"/>
            <ac:spMk id="4" creationId="{85E649DA-9638-B1FF-7783-68370B0D5EFB}"/>
          </ac:spMkLst>
        </pc:spChg>
        <pc:spChg chg="mod ord">
          <ac:chgData name="Maria Fesenko (2422329)" userId="S::2422329@student.uwtsd.ac.uk::8bbcba73-14f7-471d-bfdd-837074d8c8b5" providerId="AD" clId="Web-{EC07E072-E05D-C022-0621-1F167B1BBD00}" dt="2026-03-12T11:23:15.147" v="660"/>
          <ac:spMkLst>
            <pc:docMk/>
            <pc:sldMk cId="3965542670" sldId="268"/>
            <ac:spMk id="5" creationId="{B7DD83B7-B6E9-95DF-9E3F-14EB3DE3BDFA}"/>
          </ac:spMkLst>
        </pc:spChg>
        <pc:spChg chg="mod ord">
          <ac:chgData name="Maria Fesenko (2422329)" userId="S::2422329@student.uwtsd.ac.uk::8bbcba73-14f7-471d-bfdd-837074d8c8b5" providerId="AD" clId="Web-{EC07E072-E05D-C022-0621-1F167B1BBD00}" dt="2026-03-12T11:23:15.147" v="660"/>
          <ac:spMkLst>
            <pc:docMk/>
            <pc:sldMk cId="3965542670" sldId="268"/>
            <ac:spMk id="6" creationId="{449B314A-50F8-D179-0E12-A0909B650BDB}"/>
          </ac:spMkLst>
        </pc:spChg>
        <pc:spChg chg="add">
          <ac:chgData name="Maria Fesenko (2422329)" userId="S::2422329@student.uwtsd.ac.uk::8bbcba73-14f7-471d-bfdd-837074d8c8b5" providerId="AD" clId="Web-{EC07E072-E05D-C022-0621-1F167B1BBD00}" dt="2026-03-12T11:23:15.147" v="660"/>
          <ac:spMkLst>
            <pc:docMk/>
            <pc:sldMk cId="3965542670" sldId="268"/>
            <ac:spMk id="11" creationId="{56B66E70-9451-4286-A0C2-6CF108FE8143}"/>
          </ac:spMkLst>
        </pc:spChg>
        <pc:spChg chg="add">
          <ac:chgData name="Maria Fesenko (2422329)" userId="S::2422329@student.uwtsd.ac.uk::8bbcba73-14f7-471d-bfdd-837074d8c8b5" providerId="AD" clId="Web-{EC07E072-E05D-C022-0621-1F167B1BBD00}" dt="2026-03-12T11:23:15.147" v="660"/>
          <ac:spMkLst>
            <pc:docMk/>
            <pc:sldMk cId="3965542670" sldId="268"/>
            <ac:spMk id="13" creationId="{2A4B0696-68E2-40ED-B597-4B8738754428}"/>
          </ac:spMkLst>
        </pc:spChg>
        <pc:spChg chg="add">
          <ac:chgData name="Maria Fesenko (2422329)" userId="S::2422329@student.uwtsd.ac.uk::8bbcba73-14f7-471d-bfdd-837074d8c8b5" providerId="AD" clId="Web-{EC07E072-E05D-C022-0621-1F167B1BBD00}" dt="2026-03-12T11:23:15.147" v="660"/>
          <ac:spMkLst>
            <pc:docMk/>
            <pc:sldMk cId="3965542670" sldId="268"/>
            <ac:spMk id="15" creationId="{A19EF1B4-0F49-44D2-AE21-263819BFBC9B}"/>
          </ac:spMkLst>
        </pc:spChg>
        <pc:grpChg chg="add">
          <ac:chgData name="Maria Fesenko (2422329)" userId="S::2422329@student.uwtsd.ac.uk::8bbcba73-14f7-471d-bfdd-837074d8c8b5" providerId="AD" clId="Web-{EC07E072-E05D-C022-0621-1F167B1BBD00}" dt="2026-03-12T11:23:15.147" v="660"/>
          <ac:grpSpMkLst>
            <pc:docMk/>
            <pc:sldMk cId="3965542670" sldId="268"/>
            <ac:grpSpMk id="17" creationId="{2B69B0BE-E00A-432A-98D1-A47B82C1636F}"/>
          </ac:grpSpMkLst>
        </pc:grpChg>
      </pc:sldChg>
      <pc:sldChg chg="addSp modSp new mod ord setBg modClrScheme chgLayout">
        <pc:chgData name="Maria Fesenko (2422329)" userId="S::2422329@student.uwtsd.ac.uk::8bbcba73-14f7-471d-bfdd-837074d8c8b5" providerId="AD" clId="Web-{EC07E072-E05D-C022-0621-1F167B1BBD00}" dt="2026-03-12T11:23:22.304" v="661"/>
        <pc:sldMkLst>
          <pc:docMk/>
          <pc:sldMk cId="3775634956" sldId="269"/>
        </pc:sldMkLst>
        <pc:spChg chg="mod ord">
          <ac:chgData name="Maria Fesenko (2422329)" userId="S::2422329@student.uwtsd.ac.uk::8bbcba73-14f7-471d-bfdd-837074d8c8b5" providerId="AD" clId="Web-{EC07E072-E05D-C022-0621-1F167B1BBD00}" dt="2026-03-12T11:23:22.304" v="661"/>
          <ac:spMkLst>
            <pc:docMk/>
            <pc:sldMk cId="3775634956" sldId="269"/>
            <ac:spMk id="2" creationId="{1775C95F-729A-87C7-2937-2A65BD5B1AF7}"/>
          </ac:spMkLst>
        </pc:spChg>
        <pc:spChg chg="mod ord">
          <ac:chgData name="Maria Fesenko (2422329)" userId="S::2422329@student.uwtsd.ac.uk::8bbcba73-14f7-471d-bfdd-837074d8c8b5" providerId="AD" clId="Web-{EC07E072-E05D-C022-0621-1F167B1BBD00}" dt="2026-03-12T11:23:22.304" v="661"/>
          <ac:spMkLst>
            <pc:docMk/>
            <pc:sldMk cId="3775634956" sldId="269"/>
            <ac:spMk id="3" creationId="{D4F7D8D1-A4B5-E597-1669-53099D04F551}"/>
          </ac:spMkLst>
        </pc:spChg>
        <pc:spChg chg="mod ord">
          <ac:chgData name="Maria Fesenko (2422329)" userId="S::2422329@student.uwtsd.ac.uk::8bbcba73-14f7-471d-bfdd-837074d8c8b5" providerId="AD" clId="Web-{EC07E072-E05D-C022-0621-1F167B1BBD00}" dt="2026-03-12T11:23:22.304" v="661"/>
          <ac:spMkLst>
            <pc:docMk/>
            <pc:sldMk cId="3775634956" sldId="269"/>
            <ac:spMk id="4" creationId="{12BF5024-EE2B-AAFE-34EB-27BF9D285B2F}"/>
          </ac:spMkLst>
        </pc:spChg>
        <pc:spChg chg="mod ord">
          <ac:chgData name="Maria Fesenko (2422329)" userId="S::2422329@student.uwtsd.ac.uk::8bbcba73-14f7-471d-bfdd-837074d8c8b5" providerId="AD" clId="Web-{EC07E072-E05D-C022-0621-1F167B1BBD00}" dt="2026-03-12T11:23:22.304" v="661"/>
          <ac:spMkLst>
            <pc:docMk/>
            <pc:sldMk cId="3775634956" sldId="269"/>
            <ac:spMk id="5" creationId="{0F5A8C65-5CC2-EE30-D249-D693BA6547E3}"/>
          </ac:spMkLst>
        </pc:spChg>
        <pc:spChg chg="mod ord">
          <ac:chgData name="Maria Fesenko (2422329)" userId="S::2422329@student.uwtsd.ac.uk::8bbcba73-14f7-471d-bfdd-837074d8c8b5" providerId="AD" clId="Web-{EC07E072-E05D-C022-0621-1F167B1BBD00}" dt="2026-03-12T11:23:22.304" v="661"/>
          <ac:spMkLst>
            <pc:docMk/>
            <pc:sldMk cId="3775634956" sldId="269"/>
            <ac:spMk id="6" creationId="{DC256318-F2D0-4D97-6056-279CC4E89CA7}"/>
          </ac:spMkLst>
        </pc:spChg>
        <pc:spChg chg="add">
          <ac:chgData name="Maria Fesenko (2422329)" userId="S::2422329@student.uwtsd.ac.uk::8bbcba73-14f7-471d-bfdd-837074d8c8b5" providerId="AD" clId="Web-{EC07E072-E05D-C022-0621-1F167B1BBD00}" dt="2026-03-12T11:23:22.304" v="661"/>
          <ac:spMkLst>
            <pc:docMk/>
            <pc:sldMk cId="3775634956" sldId="269"/>
            <ac:spMk id="11" creationId="{4FCA88C2-C73C-4062-A097-8FBCE3090BEA}"/>
          </ac:spMkLst>
        </pc:spChg>
        <pc:spChg chg="add">
          <ac:chgData name="Maria Fesenko (2422329)" userId="S::2422329@student.uwtsd.ac.uk::8bbcba73-14f7-471d-bfdd-837074d8c8b5" providerId="AD" clId="Web-{EC07E072-E05D-C022-0621-1F167B1BBD00}" dt="2026-03-12T11:23:22.304" v="661"/>
          <ac:spMkLst>
            <pc:docMk/>
            <pc:sldMk cId="3775634956" sldId="269"/>
            <ac:spMk id="13" creationId="{83981C21-E132-4402-B31B-D725C1CE77D2}"/>
          </ac:spMkLst>
        </pc:spChg>
        <pc:spChg chg="add">
          <ac:chgData name="Maria Fesenko (2422329)" userId="S::2422329@student.uwtsd.ac.uk::8bbcba73-14f7-471d-bfdd-837074d8c8b5" providerId="AD" clId="Web-{EC07E072-E05D-C022-0621-1F167B1BBD00}" dt="2026-03-12T11:23:22.304" v="661"/>
          <ac:spMkLst>
            <pc:docMk/>
            <pc:sldMk cId="3775634956" sldId="269"/>
            <ac:spMk id="15" creationId="{6A685C77-4E84-486A-9AE5-F3635BE98EFB}"/>
          </ac:spMkLst>
        </pc:spChg>
        <pc:spChg chg="add">
          <ac:chgData name="Maria Fesenko (2422329)" userId="S::2422329@student.uwtsd.ac.uk::8bbcba73-14f7-471d-bfdd-837074d8c8b5" providerId="AD" clId="Web-{EC07E072-E05D-C022-0621-1F167B1BBD00}" dt="2026-03-12T11:23:22.304" v="661"/>
          <ac:spMkLst>
            <pc:docMk/>
            <pc:sldMk cId="3775634956" sldId="269"/>
            <ac:spMk id="17" creationId="{E55C1C3E-5158-47F3-8FD9-14B22C3E6EAD}"/>
          </ac:spMkLst>
        </pc:spChg>
      </pc:sldChg>
      <pc:sldMasterChg chg="add addSldLayout modSldLayout">
        <pc:chgData name="Maria Fesenko (2422329)" userId="S::2422329@student.uwtsd.ac.uk::8bbcba73-14f7-471d-bfdd-837074d8c8b5" providerId="AD" clId="Web-{EC07E072-E05D-C022-0621-1F167B1BBD00}" dt="2026-03-12T11:20:43.426" v="640"/>
        <pc:sldMasterMkLst>
          <pc:docMk/>
          <pc:sldMasterMk cId="707759209" sldId="2147483804"/>
        </pc:sldMasterMkLst>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3896748771" sldId="2147483805"/>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3808121277" sldId="2147483806"/>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2325871630" sldId="2147483807"/>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793010481" sldId="2147483808"/>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198246002" sldId="2147483809"/>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3221038421" sldId="2147483810"/>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722571755" sldId="2147483811"/>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3212843174" sldId="2147483812"/>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990652056" sldId="2147483813"/>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4026844787" sldId="2147483814"/>
          </pc:sldLayoutMkLst>
        </pc:sldLayoutChg>
        <pc:sldLayoutChg chg="add mod replId">
          <pc:chgData name="Maria Fesenko (2422329)" userId="S::2422329@student.uwtsd.ac.uk::8bbcba73-14f7-471d-bfdd-837074d8c8b5" providerId="AD" clId="Web-{EC07E072-E05D-C022-0621-1F167B1BBD00}" dt="2026-03-12T11:20:43.426" v="640"/>
          <pc:sldLayoutMkLst>
            <pc:docMk/>
            <pc:sldMasterMk cId="707759209" sldId="2147483804"/>
            <pc:sldLayoutMk cId="2566989055" sldId="2147483815"/>
          </pc:sldLayoutMkLst>
        </pc:sldLayoutChg>
      </pc:sldMasterChg>
    </pc:docChg>
  </pc:docChgLst>
  <pc:docChgLst>
    <pc:chgData name="Maria Fesenko (2422329)" userId="S::2422329@student.uwtsd.ac.uk::8bbcba73-14f7-471d-bfdd-837074d8c8b5" providerId="AD" clId="Web-{D521B375-DCA4-3474-1F56-2E6F380C8517}"/>
    <pc:docChg chg="addSld modSld">
      <pc:chgData name="Maria Fesenko (2422329)" userId="S::2422329@student.uwtsd.ac.uk::8bbcba73-14f7-471d-bfdd-837074d8c8b5" providerId="AD" clId="Web-{D521B375-DCA4-3474-1F56-2E6F380C8517}" dt="2026-03-10T18:35:00.568" v="1662" actId="20577"/>
      <pc:docMkLst>
        <pc:docMk/>
      </pc:docMkLst>
      <pc:sldChg chg="modSp">
        <pc:chgData name="Maria Fesenko (2422329)" userId="S::2422329@student.uwtsd.ac.uk::8bbcba73-14f7-471d-bfdd-837074d8c8b5" providerId="AD" clId="Web-{D521B375-DCA4-3474-1F56-2E6F380C8517}" dt="2026-03-10T13:42:07.897" v="349" actId="20577"/>
        <pc:sldMkLst>
          <pc:docMk/>
          <pc:sldMk cId="1178519450" sldId="257"/>
        </pc:sldMkLst>
        <pc:spChg chg="mod">
          <ac:chgData name="Maria Fesenko (2422329)" userId="S::2422329@student.uwtsd.ac.uk::8bbcba73-14f7-471d-bfdd-837074d8c8b5" providerId="AD" clId="Web-{D521B375-DCA4-3474-1F56-2E6F380C8517}" dt="2026-03-10T13:16:01.177" v="5" actId="20577"/>
          <ac:spMkLst>
            <pc:docMk/>
            <pc:sldMk cId="1178519450" sldId="257"/>
            <ac:spMk id="18" creationId="{8F839F52-2456-9622-3797-733595E5505A}"/>
          </ac:spMkLst>
        </pc:spChg>
        <pc:spChg chg="mod">
          <ac:chgData name="Maria Fesenko (2422329)" userId="S::2422329@student.uwtsd.ac.uk::8bbcba73-14f7-471d-bfdd-837074d8c8b5" providerId="AD" clId="Web-{D521B375-DCA4-3474-1F56-2E6F380C8517}" dt="2026-03-10T13:42:07.897" v="349" actId="20577"/>
          <ac:spMkLst>
            <pc:docMk/>
            <pc:sldMk cId="1178519450" sldId="257"/>
            <ac:spMk id="23" creationId="{6E185E0C-9646-F94B-B768-A678410253EF}"/>
          </ac:spMkLst>
        </pc:spChg>
      </pc:sldChg>
      <pc:sldChg chg="modSp">
        <pc:chgData name="Maria Fesenko (2422329)" userId="S::2422329@student.uwtsd.ac.uk::8bbcba73-14f7-471d-bfdd-837074d8c8b5" providerId="AD" clId="Web-{D521B375-DCA4-3474-1F56-2E6F380C8517}" dt="2026-03-10T13:59:59.970" v="726" actId="20577"/>
        <pc:sldMkLst>
          <pc:docMk/>
          <pc:sldMk cId="1963951200" sldId="258"/>
        </pc:sldMkLst>
        <pc:spChg chg="mod">
          <ac:chgData name="Maria Fesenko (2422329)" userId="S::2422329@student.uwtsd.ac.uk::8bbcba73-14f7-471d-bfdd-837074d8c8b5" providerId="AD" clId="Web-{D521B375-DCA4-3474-1F56-2E6F380C8517}" dt="2026-03-10T13:46:04.251" v="359" actId="20577"/>
          <ac:spMkLst>
            <pc:docMk/>
            <pc:sldMk cId="1963951200" sldId="258"/>
            <ac:spMk id="2" creationId="{497D4FD8-9759-5E67-85DF-1317C24C4954}"/>
          </ac:spMkLst>
        </pc:spChg>
        <pc:spChg chg="mod">
          <ac:chgData name="Maria Fesenko (2422329)" userId="S::2422329@student.uwtsd.ac.uk::8bbcba73-14f7-471d-bfdd-837074d8c8b5" providerId="AD" clId="Web-{D521B375-DCA4-3474-1F56-2E6F380C8517}" dt="2026-03-10T13:59:59.970" v="726" actId="20577"/>
          <ac:spMkLst>
            <pc:docMk/>
            <pc:sldMk cId="1963951200" sldId="258"/>
            <ac:spMk id="3" creationId="{50A66B7D-AB75-672E-C771-85A7E4A1421F}"/>
          </ac:spMkLst>
        </pc:spChg>
      </pc:sldChg>
      <pc:sldChg chg="modSp new">
        <pc:chgData name="Maria Fesenko (2422329)" userId="S::2422329@student.uwtsd.ac.uk::8bbcba73-14f7-471d-bfdd-837074d8c8b5" providerId="AD" clId="Web-{D521B375-DCA4-3474-1F56-2E6F380C8517}" dt="2026-03-10T17:39:21.283" v="1288" actId="20577"/>
        <pc:sldMkLst>
          <pc:docMk/>
          <pc:sldMk cId="427864882" sldId="259"/>
        </pc:sldMkLst>
        <pc:spChg chg="mod">
          <ac:chgData name="Maria Fesenko (2422329)" userId="S::2422329@student.uwtsd.ac.uk::8bbcba73-14f7-471d-bfdd-837074d8c8b5" providerId="AD" clId="Web-{D521B375-DCA4-3474-1F56-2E6F380C8517}" dt="2026-03-10T17:13:42.814" v="745" actId="20577"/>
          <ac:spMkLst>
            <pc:docMk/>
            <pc:sldMk cId="427864882" sldId="259"/>
            <ac:spMk id="2" creationId="{5E86F63E-9BA5-B49B-D930-1408271D91D9}"/>
          </ac:spMkLst>
        </pc:spChg>
        <pc:spChg chg="mod">
          <ac:chgData name="Maria Fesenko (2422329)" userId="S::2422329@student.uwtsd.ac.uk::8bbcba73-14f7-471d-bfdd-837074d8c8b5" providerId="AD" clId="Web-{D521B375-DCA4-3474-1F56-2E6F380C8517}" dt="2026-03-10T17:39:21.283" v="1288" actId="20577"/>
          <ac:spMkLst>
            <pc:docMk/>
            <pc:sldMk cId="427864882" sldId="259"/>
            <ac:spMk id="3" creationId="{C1EE7ABA-28B8-237B-69B5-46549347A7FF}"/>
          </ac:spMkLst>
        </pc:spChg>
      </pc:sldChg>
      <pc:sldChg chg="modSp new">
        <pc:chgData name="Maria Fesenko (2422329)" userId="S::2422329@student.uwtsd.ac.uk::8bbcba73-14f7-471d-bfdd-837074d8c8b5" providerId="AD" clId="Web-{D521B375-DCA4-3474-1F56-2E6F380C8517}" dt="2026-03-10T18:35:00.568" v="1662" actId="20577"/>
        <pc:sldMkLst>
          <pc:docMk/>
          <pc:sldMk cId="2249064124" sldId="260"/>
        </pc:sldMkLst>
        <pc:spChg chg="mod">
          <ac:chgData name="Maria Fesenko (2422329)" userId="S::2422329@student.uwtsd.ac.uk::8bbcba73-14f7-471d-bfdd-837074d8c8b5" providerId="AD" clId="Web-{D521B375-DCA4-3474-1F56-2E6F380C8517}" dt="2026-03-10T18:16:15.625" v="1306" actId="20577"/>
          <ac:spMkLst>
            <pc:docMk/>
            <pc:sldMk cId="2249064124" sldId="260"/>
            <ac:spMk id="2" creationId="{E4B7BC37-EA31-8EE7-4717-B22EF400B467}"/>
          </ac:spMkLst>
        </pc:spChg>
        <pc:spChg chg="mod">
          <ac:chgData name="Maria Fesenko (2422329)" userId="S::2422329@student.uwtsd.ac.uk::8bbcba73-14f7-471d-bfdd-837074d8c8b5" providerId="AD" clId="Web-{D521B375-DCA4-3474-1F56-2E6F380C8517}" dt="2026-03-10T18:35:00.568" v="1662" actId="20577"/>
          <ac:spMkLst>
            <pc:docMk/>
            <pc:sldMk cId="2249064124" sldId="260"/>
            <ac:spMk id="3" creationId="{B0F79050-6FC4-5211-ECD8-24A5B035B316}"/>
          </ac:spMkLst>
        </pc:spChg>
      </pc:sldChg>
    </pc:docChg>
  </pc:docChgLst>
  <pc:docChgLst>
    <pc:chgData name="Maria Fesenko (2422329)" userId="S::2422329@student.uwtsd.ac.uk::8bbcba73-14f7-471d-bfdd-837074d8c8b5" providerId="AD" clId="Web-{8AF64CD9-7139-D71E-4660-47DE505B093A}"/>
    <pc:docChg chg="mod addSld modSld addMainMaster delMainMaster">
      <pc:chgData name="Maria Fesenko (2422329)" userId="S::2422329@student.uwtsd.ac.uk::8bbcba73-14f7-471d-bfdd-837074d8c8b5" providerId="AD" clId="Web-{8AF64CD9-7139-D71E-4660-47DE505B093A}" dt="2026-02-20T11:11:09.589" v="27" actId="20577"/>
      <pc:docMkLst>
        <pc:docMk/>
      </pc:docMkLst>
      <pc:sldChg chg="delSp modSp mod modClrScheme delDesignElem chgLayout">
        <pc:chgData name="Maria Fesenko (2422329)" userId="S::2422329@student.uwtsd.ac.uk::8bbcba73-14f7-471d-bfdd-837074d8c8b5" providerId="AD" clId="Web-{8AF64CD9-7139-D71E-4660-47DE505B093A}" dt="2026-02-20T11:10:17.917" v="23"/>
        <pc:sldMkLst>
          <pc:docMk/>
          <pc:sldMk cId="109857222" sldId="256"/>
        </pc:sldMkLst>
        <pc:spChg chg="mod ord">
          <ac:chgData name="Maria Fesenko (2422329)" userId="S::2422329@student.uwtsd.ac.uk::8bbcba73-14f7-471d-bfdd-837074d8c8b5" providerId="AD" clId="Web-{8AF64CD9-7139-D71E-4660-47DE505B093A}" dt="2026-02-20T11:10:17.917" v="23"/>
          <ac:spMkLst>
            <pc:docMk/>
            <pc:sldMk cId="109857222" sldId="256"/>
            <ac:spMk id="2" creationId="{00000000-0000-0000-0000-000000000000}"/>
          </ac:spMkLst>
        </pc:spChg>
      </pc:sldChg>
      <pc:sldChg chg="addSp delSp modSp mod setBg modClrScheme delDesignElem chgLayout">
        <pc:chgData name="Maria Fesenko (2422329)" userId="S::2422329@student.uwtsd.ac.uk::8bbcba73-14f7-471d-bfdd-837074d8c8b5" providerId="AD" clId="Web-{8AF64CD9-7139-D71E-4660-47DE505B093A}" dt="2026-02-20T11:11:09.589" v="27" actId="20577"/>
        <pc:sldMkLst>
          <pc:docMk/>
          <pc:sldMk cId="1178519450" sldId="257"/>
        </pc:sldMkLst>
        <pc:spChg chg="add mod ord">
          <ac:chgData name="Maria Fesenko (2422329)" userId="S::2422329@student.uwtsd.ac.uk::8bbcba73-14f7-471d-bfdd-837074d8c8b5" providerId="AD" clId="Web-{8AF64CD9-7139-D71E-4660-47DE505B093A}" dt="2026-02-20T11:10:34.214" v="24"/>
          <ac:spMkLst>
            <pc:docMk/>
            <pc:sldMk cId="1178519450" sldId="257"/>
            <ac:spMk id="12" creationId="{42B75F3C-2CD5-52A6-30A9-8E422C4AFA03}"/>
          </ac:spMkLst>
        </pc:spChg>
        <pc:spChg chg="add mod ord">
          <ac:chgData name="Maria Fesenko (2422329)" userId="S::2422329@student.uwtsd.ac.uk::8bbcba73-14f7-471d-bfdd-837074d8c8b5" providerId="AD" clId="Web-{8AF64CD9-7139-D71E-4660-47DE505B093A}" dt="2026-02-20T11:10:34.214" v="24"/>
          <ac:spMkLst>
            <pc:docMk/>
            <pc:sldMk cId="1178519450" sldId="257"/>
            <ac:spMk id="14" creationId="{A80089DC-C820-9A76-6FA9-F55E988AE4A1}"/>
          </ac:spMkLst>
        </pc:spChg>
        <pc:spChg chg="add mod ord">
          <ac:chgData name="Maria Fesenko (2422329)" userId="S::2422329@student.uwtsd.ac.uk::8bbcba73-14f7-471d-bfdd-837074d8c8b5" providerId="AD" clId="Web-{8AF64CD9-7139-D71E-4660-47DE505B093A}" dt="2026-02-20T11:10:34.214" v="24"/>
          <ac:spMkLst>
            <pc:docMk/>
            <pc:sldMk cId="1178519450" sldId="257"/>
            <ac:spMk id="16" creationId="{2883FA13-E6B8-1EE7-D610-6634EFA854E8}"/>
          </ac:spMkLst>
        </pc:spChg>
        <pc:spChg chg="add mod">
          <ac:chgData name="Maria Fesenko (2422329)" userId="S::2422329@student.uwtsd.ac.uk::8bbcba73-14f7-471d-bfdd-837074d8c8b5" providerId="AD" clId="Web-{8AF64CD9-7139-D71E-4660-47DE505B093A}" dt="2026-02-20T11:11:09.589" v="27" actId="20577"/>
          <ac:spMkLst>
            <pc:docMk/>
            <pc:sldMk cId="1178519450" sldId="257"/>
            <ac:spMk id="18" creationId="{8F839F52-2456-9622-3797-733595E5505A}"/>
          </ac:spMkLst>
        </pc:spChg>
        <pc:spChg chg="add mod">
          <ac:chgData name="Maria Fesenko (2422329)" userId="S::2422329@student.uwtsd.ac.uk::8bbcba73-14f7-471d-bfdd-837074d8c8b5" providerId="AD" clId="Web-{8AF64CD9-7139-D71E-4660-47DE505B093A}" dt="2026-02-20T11:10:34.214" v="24"/>
          <ac:spMkLst>
            <pc:docMk/>
            <pc:sldMk cId="1178519450" sldId="257"/>
            <ac:spMk id="23" creationId="{6E185E0C-9646-F94B-B768-A678410253EF}"/>
          </ac:spMkLst>
        </pc:spChg>
      </pc:sldChg>
      <pc:sldChg chg="modSp new mod modClrScheme chgLayout">
        <pc:chgData name="Maria Fesenko (2422329)" userId="S::2422329@student.uwtsd.ac.uk::8bbcba73-14f7-471d-bfdd-837074d8c8b5" providerId="AD" clId="Web-{8AF64CD9-7139-D71E-4660-47DE505B093A}" dt="2026-02-20T11:10:17.917" v="23"/>
        <pc:sldMkLst>
          <pc:docMk/>
          <pc:sldMk cId="1963951200" sldId="258"/>
        </pc:sldMkLst>
        <pc:spChg chg="mod ord">
          <ac:chgData name="Maria Fesenko (2422329)" userId="S::2422329@student.uwtsd.ac.uk::8bbcba73-14f7-471d-bfdd-837074d8c8b5" providerId="AD" clId="Web-{8AF64CD9-7139-D71E-4660-47DE505B093A}" dt="2026-02-20T11:10:17.917" v="23"/>
          <ac:spMkLst>
            <pc:docMk/>
            <pc:sldMk cId="1963951200" sldId="258"/>
            <ac:spMk id="2" creationId="{497D4FD8-9759-5E67-85DF-1317C24C4954}"/>
          </ac:spMkLst>
        </pc:spChg>
        <pc:spChg chg="mod ord">
          <ac:chgData name="Maria Fesenko (2422329)" userId="S::2422329@student.uwtsd.ac.uk::8bbcba73-14f7-471d-bfdd-837074d8c8b5" providerId="AD" clId="Web-{8AF64CD9-7139-D71E-4660-47DE505B093A}" dt="2026-02-20T11:10:17.917" v="23"/>
          <ac:spMkLst>
            <pc:docMk/>
            <pc:sldMk cId="1963951200" sldId="258"/>
            <ac:spMk id="3" creationId="{50A66B7D-AB75-672E-C771-85A7E4A1421F}"/>
          </ac:spMkLst>
        </pc:spChg>
      </pc:sldChg>
    </pc:docChg>
  </pc:docChgLst>
  <pc:docChgLst>
    <pc:chgData name="Maria Fesenko (2422329)" userId="S::2422329@student.uwtsd.ac.uk::8bbcba73-14f7-471d-bfdd-837074d8c8b5" providerId="AD" clId="Web-{A3E2C861-D5CE-A4F1-FE2D-B58326B7A84B}"/>
    <pc:docChg chg="modSld">
      <pc:chgData name="Maria Fesenko (2422329)" userId="S::2422329@student.uwtsd.ac.uk::8bbcba73-14f7-471d-bfdd-837074d8c8b5" providerId="AD" clId="Web-{A3E2C861-D5CE-A4F1-FE2D-B58326B7A84B}" dt="2026-03-10T20:39:15.096" v="245" actId="20577"/>
      <pc:docMkLst>
        <pc:docMk/>
      </pc:docMkLst>
      <pc:sldChg chg="modSp">
        <pc:chgData name="Maria Fesenko (2422329)" userId="S::2422329@student.uwtsd.ac.uk::8bbcba73-14f7-471d-bfdd-837074d8c8b5" providerId="AD" clId="Web-{A3E2C861-D5CE-A4F1-FE2D-B58326B7A84B}" dt="2026-03-10T20:39:15.096" v="245" actId="20577"/>
        <pc:sldMkLst>
          <pc:docMk/>
          <pc:sldMk cId="2249064124" sldId="260"/>
        </pc:sldMkLst>
        <pc:spChg chg="mod">
          <ac:chgData name="Maria Fesenko (2422329)" userId="S::2422329@student.uwtsd.ac.uk::8bbcba73-14f7-471d-bfdd-837074d8c8b5" providerId="AD" clId="Web-{A3E2C861-D5CE-A4F1-FE2D-B58326B7A84B}" dt="2026-03-10T20:39:15.096" v="245" actId="20577"/>
          <ac:spMkLst>
            <pc:docMk/>
            <pc:sldMk cId="2249064124" sldId="260"/>
            <ac:spMk id="3" creationId="{B0F79050-6FC4-5211-ECD8-24A5B035B316}"/>
          </ac:spMkLst>
        </pc:spChg>
      </pc:sldChg>
    </pc:docChg>
  </pc:docChgLst>
  <pc:docChgLst>
    <pc:chgData name="Maria Fesenko (2422329)" userId="S::2422329@student.uwtsd.ac.uk::8bbcba73-14f7-471d-bfdd-837074d8c8b5" providerId="AD" clId="Web-{AA5B327E-14F7-D0DB-4311-7C55708D292D}"/>
    <pc:docChg chg="addSld modSld">
      <pc:chgData name="Maria Fesenko (2422329)" userId="S::2422329@student.uwtsd.ac.uk::8bbcba73-14f7-471d-bfdd-837074d8c8b5" providerId="AD" clId="Web-{AA5B327E-14F7-D0DB-4311-7C55708D292D}" dt="2026-03-11T09:20:17.872" v="1374" actId="20577"/>
      <pc:docMkLst>
        <pc:docMk/>
      </pc:docMkLst>
      <pc:sldChg chg="modSp new">
        <pc:chgData name="Maria Fesenko (2422329)" userId="S::2422329@student.uwtsd.ac.uk::8bbcba73-14f7-471d-bfdd-837074d8c8b5" providerId="AD" clId="Web-{AA5B327E-14F7-D0DB-4311-7C55708D292D}" dt="2026-03-11T08:31:30.932" v="512" actId="20577"/>
        <pc:sldMkLst>
          <pc:docMk/>
          <pc:sldMk cId="481202454" sldId="261"/>
        </pc:sldMkLst>
        <pc:spChg chg="mod">
          <ac:chgData name="Maria Fesenko (2422329)" userId="S::2422329@student.uwtsd.ac.uk::8bbcba73-14f7-471d-bfdd-837074d8c8b5" providerId="AD" clId="Web-{AA5B327E-14F7-D0DB-4311-7C55708D292D}" dt="2026-03-11T08:14:17.501" v="28" actId="20577"/>
          <ac:spMkLst>
            <pc:docMk/>
            <pc:sldMk cId="481202454" sldId="261"/>
            <ac:spMk id="2" creationId="{74D076F8-A83A-0A50-6A42-899CBB4274A7}"/>
          </ac:spMkLst>
        </pc:spChg>
        <pc:spChg chg="mod">
          <ac:chgData name="Maria Fesenko (2422329)" userId="S::2422329@student.uwtsd.ac.uk::8bbcba73-14f7-471d-bfdd-837074d8c8b5" providerId="AD" clId="Web-{AA5B327E-14F7-D0DB-4311-7C55708D292D}" dt="2026-03-11T08:31:30.932" v="512" actId="20577"/>
          <ac:spMkLst>
            <pc:docMk/>
            <pc:sldMk cId="481202454" sldId="261"/>
            <ac:spMk id="3" creationId="{6B987FE4-9DE1-E18B-3D6D-4F2A4E3D44FF}"/>
          </ac:spMkLst>
        </pc:spChg>
      </pc:sldChg>
      <pc:sldChg chg="modSp new">
        <pc:chgData name="Maria Fesenko (2422329)" userId="S::2422329@student.uwtsd.ac.uk::8bbcba73-14f7-471d-bfdd-837074d8c8b5" providerId="AD" clId="Web-{AA5B327E-14F7-D0DB-4311-7C55708D292D}" dt="2026-03-11T09:01:45.224" v="1109" actId="20577"/>
        <pc:sldMkLst>
          <pc:docMk/>
          <pc:sldMk cId="3422719180" sldId="262"/>
        </pc:sldMkLst>
        <pc:spChg chg="mod">
          <ac:chgData name="Maria Fesenko (2422329)" userId="S::2422329@student.uwtsd.ac.uk::8bbcba73-14f7-471d-bfdd-837074d8c8b5" providerId="AD" clId="Web-{AA5B327E-14F7-D0DB-4311-7C55708D292D}" dt="2026-03-11T08:48:53.269" v="751" actId="20577"/>
          <ac:spMkLst>
            <pc:docMk/>
            <pc:sldMk cId="3422719180" sldId="262"/>
            <ac:spMk id="2" creationId="{7CDF5699-98BA-27CF-95AA-493B9AAAD6E0}"/>
          </ac:spMkLst>
        </pc:spChg>
        <pc:spChg chg="mod">
          <ac:chgData name="Maria Fesenko (2422329)" userId="S::2422329@student.uwtsd.ac.uk::8bbcba73-14f7-471d-bfdd-837074d8c8b5" providerId="AD" clId="Web-{AA5B327E-14F7-D0DB-4311-7C55708D292D}" dt="2026-03-11T09:01:45.224" v="1109" actId="20577"/>
          <ac:spMkLst>
            <pc:docMk/>
            <pc:sldMk cId="3422719180" sldId="262"/>
            <ac:spMk id="3" creationId="{F3DEAE6B-871A-36B3-D6CA-0881968EBEC6}"/>
          </ac:spMkLst>
        </pc:spChg>
      </pc:sldChg>
      <pc:sldChg chg="modSp new">
        <pc:chgData name="Maria Fesenko (2422329)" userId="S::2422329@student.uwtsd.ac.uk::8bbcba73-14f7-471d-bfdd-837074d8c8b5" providerId="AD" clId="Web-{AA5B327E-14F7-D0DB-4311-7C55708D292D}" dt="2026-03-11T09:20:17.872" v="1374" actId="20577"/>
        <pc:sldMkLst>
          <pc:docMk/>
          <pc:sldMk cId="1123837379" sldId="263"/>
        </pc:sldMkLst>
        <pc:spChg chg="mod">
          <ac:chgData name="Maria Fesenko (2422329)" userId="S::2422329@student.uwtsd.ac.uk::8bbcba73-14f7-471d-bfdd-837074d8c8b5" providerId="AD" clId="Web-{AA5B327E-14F7-D0DB-4311-7C55708D292D}" dt="2026-03-11T09:02:41.333" v="1118" actId="20577"/>
          <ac:spMkLst>
            <pc:docMk/>
            <pc:sldMk cId="1123837379" sldId="263"/>
            <ac:spMk id="2" creationId="{7FF8EE9C-C975-8B63-5369-03DCA8A12236}"/>
          </ac:spMkLst>
        </pc:spChg>
        <pc:spChg chg="mod">
          <ac:chgData name="Maria Fesenko (2422329)" userId="S::2422329@student.uwtsd.ac.uk::8bbcba73-14f7-471d-bfdd-837074d8c8b5" providerId="AD" clId="Web-{AA5B327E-14F7-D0DB-4311-7C55708D292D}" dt="2026-03-11T09:20:17.872" v="1374" actId="20577"/>
          <ac:spMkLst>
            <pc:docMk/>
            <pc:sldMk cId="1123837379" sldId="263"/>
            <ac:spMk id="3" creationId="{F5850AE8-64A5-80AE-0942-B7951919532E}"/>
          </ac:spMkLst>
        </pc:spChg>
      </pc:sldChg>
    </pc:docChg>
  </pc:docChgLst>
  <pc:docChgLst>
    <pc:chgData name="Maria Fesenko (2422329)" userId="S::2422329@student.uwtsd.ac.uk::8bbcba73-14f7-471d-bfdd-837074d8c8b5" providerId="AD" clId="Web-{2E0B2EAA-3563-0788-D470-81D25A413D22}"/>
    <pc:docChg chg="modSld">
      <pc:chgData name="Maria Fesenko (2422329)" userId="S::2422329@student.uwtsd.ac.uk::8bbcba73-14f7-471d-bfdd-837074d8c8b5" providerId="AD" clId="Web-{2E0B2EAA-3563-0788-D470-81D25A413D22}" dt="2026-03-20T09:55:57.271" v="57" actId="20577"/>
      <pc:docMkLst>
        <pc:docMk/>
      </pc:docMkLst>
      <pc:sldChg chg="modSp">
        <pc:chgData name="Maria Fesenko (2422329)" userId="S::2422329@student.uwtsd.ac.uk::8bbcba73-14f7-471d-bfdd-837074d8c8b5" providerId="AD" clId="Web-{2E0B2EAA-3563-0788-D470-81D25A413D22}" dt="2026-03-20T09:52:15.943" v="0" actId="1076"/>
        <pc:sldMkLst>
          <pc:docMk/>
          <pc:sldMk cId="1901700708" sldId="265"/>
        </pc:sldMkLst>
        <pc:picChg chg="mod">
          <ac:chgData name="Maria Fesenko (2422329)" userId="S::2422329@student.uwtsd.ac.uk::8bbcba73-14f7-471d-bfdd-837074d8c8b5" providerId="AD" clId="Web-{2E0B2EAA-3563-0788-D470-81D25A413D22}" dt="2026-03-20T09:52:15.943" v="0" actId="1076"/>
          <ac:picMkLst>
            <pc:docMk/>
            <pc:sldMk cId="1901700708" sldId="265"/>
            <ac:picMk id="19" creationId="{7A3C3FC6-8189-A75A-F1ED-5854411B486C}"/>
          </ac:picMkLst>
        </pc:picChg>
      </pc:sldChg>
      <pc:sldChg chg="modSp">
        <pc:chgData name="Maria Fesenko (2422329)" userId="S::2422329@student.uwtsd.ac.uk::8bbcba73-14f7-471d-bfdd-837074d8c8b5" providerId="AD" clId="Web-{2E0B2EAA-3563-0788-D470-81D25A413D22}" dt="2026-03-20T09:55:57.271" v="57" actId="20577"/>
        <pc:sldMkLst>
          <pc:docMk/>
          <pc:sldMk cId="3965542670" sldId="268"/>
        </pc:sldMkLst>
        <pc:spChg chg="mod">
          <ac:chgData name="Maria Fesenko (2422329)" userId="S::2422329@student.uwtsd.ac.uk::8bbcba73-14f7-471d-bfdd-837074d8c8b5" providerId="AD" clId="Web-{2E0B2EAA-3563-0788-D470-81D25A413D22}" dt="2026-03-20T09:55:57.271" v="57" actId="20577"/>
          <ac:spMkLst>
            <pc:docMk/>
            <pc:sldMk cId="3965542670" sldId="268"/>
            <ac:spMk id="3" creationId="{3030EAEC-FC0D-7295-662C-B708BA33EDA5}"/>
          </ac:spMkLst>
        </pc:spChg>
        <pc:spChg chg="mod">
          <ac:chgData name="Maria Fesenko (2422329)" userId="S::2422329@student.uwtsd.ac.uk::8bbcba73-14f7-471d-bfdd-837074d8c8b5" providerId="AD" clId="Web-{2E0B2EAA-3563-0788-D470-81D25A413D22}" dt="2026-03-20T09:53:01.462" v="1" actId="20577"/>
          <ac:spMkLst>
            <pc:docMk/>
            <pc:sldMk cId="3965542670" sldId="268"/>
            <ac:spMk id="11" creationId="{56B66E70-9451-4286-A0C2-6CF108FE8143}"/>
          </ac:spMkLst>
        </pc:spChg>
      </pc:sldChg>
    </pc:docChg>
  </pc:docChgLst>
  <pc:docChgLst>
    <pc:chgData name="Maria Fesenko (2422329)" userId="S::2422329@student.uwtsd.ac.uk::8bbcba73-14f7-471d-bfdd-837074d8c8b5" providerId="AD" clId="Web-{97E05985-BA54-229B-7CD7-19E715B80010}"/>
    <pc:docChg chg="modSld">
      <pc:chgData name="Maria Fesenko (2422329)" userId="S::2422329@student.uwtsd.ac.uk::8bbcba73-14f7-471d-bfdd-837074d8c8b5" providerId="AD" clId="Web-{97E05985-BA54-229B-7CD7-19E715B80010}" dt="2026-03-11T18:27:29.427" v="1527" actId="20577"/>
      <pc:docMkLst>
        <pc:docMk/>
      </pc:docMkLst>
      <pc:sldChg chg="modSp">
        <pc:chgData name="Maria Fesenko (2422329)" userId="S::2422329@student.uwtsd.ac.uk::8bbcba73-14f7-471d-bfdd-837074d8c8b5" providerId="AD" clId="Web-{97E05985-BA54-229B-7CD7-19E715B80010}" dt="2026-03-11T18:27:29.427" v="1527" actId="20577"/>
        <pc:sldMkLst>
          <pc:docMk/>
          <pc:sldMk cId="1178519450" sldId="257"/>
        </pc:sldMkLst>
        <pc:spChg chg="mod">
          <ac:chgData name="Maria Fesenko (2422329)" userId="S::2422329@student.uwtsd.ac.uk::8bbcba73-14f7-471d-bfdd-837074d8c8b5" providerId="AD" clId="Web-{97E05985-BA54-229B-7CD7-19E715B80010}" dt="2026-03-11T18:27:29.427" v="1527" actId="20577"/>
          <ac:spMkLst>
            <pc:docMk/>
            <pc:sldMk cId="1178519450" sldId="257"/>
            <ac:spMk id="23" creationId="{6E185E0C-9646-F94B-B768-A678410253EF}"/>
          </ac:spMkLst>
        </pc:spChg>
      </pc:sldChg>
      <pc:sldChg chg="modSp">
        <pc:chgData name="Maria Fesenko (2422329)" userId="S::2422329@student.uwtsd.ac.uk::8bbcba73-14f7-471d-bfdd-837074d8c8b5" providerId="AD" clId="Web-{97E05985-BA54-229B-7CD7-19E715B80010}" dt="2026-03-11T13:37:49.007" v="360" actId="20577"/>
        <pc:sldMkLst>
          <pc:docMk/>
          <pc:sldMk cId="1901700708" sldId="265"/>
        </pc:sldMkLst>
        <pc:spChg chg="mod">
          <ac:chgData name="Maria Fesenko (2422329)" userId="S::2422329@student.uwtsd.ac.uk::8bbcba73-14f7-471d-bfdd-837074d8c8b5" providerId="AD" clId="Web-{97E05985-BA54-229B-7CD7-19E715B80010}" dt="2026-03-11T13:37:49.007" v="360" actId="20577"/>
          <ac:spMkLst>
            <pc:docMk/>
            <pc:sldMk cId="1901700708" sldId="265"/>
            <ac:spMk id="3" creationId="{15A212EE-8F77-C9C5-F2D9-A8272A9AD844}"/>
          </ac:spMkLst>
        </pc:spChg>
      </pc:sldChg>
      <pc:sldChg chg="modSp">
        <pc:chgData name="Maria Fesenko (2422329)" userId="S::2422329@student.uwtsd.ac.uk::8bbcba73-14f7-471d-bfdd-837074d8c8b5" providerId="AD" clId="Web-{97E05985-BA54-229B-7CD7-19E715B80010}" dt="2026-03-11T18:25:13.469" v="1522" actId="20577"/>
        <pc:sldMkLst>
          <pc:docMk/>
          <pc:sldMk cId="3752183340" sldId="266"/>
        </pc:sldMkLst>
        <pc:spChg chg="mod">
          <ac:chgData name="Maria Fesenko (2422329)" userId="S::2422329@student.uwtsd.ac.uk::8bbcba73-14f7-471d-bfdd-837074d8c8b5" providerId="AD" clId="Web-{97E05985-BA54-229B-7CD7-19E715B80010}" dt="2026-03-11T13:38:52.211" v="368" actId="20577"/>
          <ac:spMkLst>
            <pc:docMk/>
            <pc:sldMk cId="3752183340" sldId="266"/>
            <ac:spMk id="2" creationId="{2BE3A49B-0C8C-D7CC-5CEB-370A619B0148}"/>
          </ac:spMkLst>
        </pc:spChg>
        <pc:spChg chg="mod">
          <ac:chgData name="Maria Fesenko (2422329)" userId="S::2422329@student.uwtsd.ac.uk::8bbcba73-14f7-471d-bfdd-837074d8c8b5" providerId="AD" clId="Web-{97E05985-BA54-229B-7CD7-19E715B80010}" dt="2026-03-11T18:25:13.469" v="1522" actId="20577"/>
          <ac:spMkLst>
            <pc:docMk/>
            <pc:sldMk cId="3752183340" sldId="266"/>
            <ac:spMk id="3" creationId="{1846D0DD-11D9-D090-FA7E-9357122C9989}"/>
          </ac:spMkLst>
        </pc:spChg>
      </pc:sldChg>
    </pc:docChg>
  </pc:docChgLst>
  <pc:docChgLst>
    <pc:chgData name="Maria Fesenko (2422329)" userId="S::2422329@student.uwtsd.ac.uk::8bbcba73-14f7-471d-bfdd-837074d8c8b5" providerId="AD" clId="Web-{3992B28E-6F20-4BC5-E542-2F9135B24533}"/>
    <pc:docChg chg="modSld">
      <pc:chgData name="Maria Fesenko (2422329)" userId="S::2422329@student.uwtsd.ac.uk::8bbcba73-14f7-471d-bfdd-837074d8c8b5" providerId="AD" clId="Web-{3992B28E-6F20-4BC5-E542-2F9135B24533}" dt="2026-03-01T12:30:58.073" v="31"/>
      <pc:docMkLst>
        <pc:docMk/>
      </pc:docMkLst>
      <pc:sldChg chg="modSp addAnim modAnim">
        <pc:chgData name="Maria Fesenko (2422329)" userId="S::2422329@student.uwtsd.ac.uk::8bbcba73-14f7-471d-bfdd-837074d8c8b5" providerId="AD" clId="Web-{3992B28E-6F20-4BC5-E542-2F9135B24533}" dt="2026-03-01T12:30:58.073" v="31"/>
        <pc:sldMkLst>
          <pc:docMk/>
          <pc:sldMk cId="109857222" sldId="256"/>
        </pc:sldMkLst>
        <pc:spChg chg="mod">
          <ac:chgData name="Maria Fesenko (2422329)" userId="S::2422329@student.uwtsd.ac.uk::8bbcba73-14f7-471d-bfdd-837074d8c8b5" providerId="AD" clId="Web-{3992B28E-6F20-4BC5-E542-2F9135B24533}" dt="2026-03-01T12:30:29.041" v="29" actId="20577"/>
          <ac:spMkLst>
            <pc:docMk/>
            <pc:sldMk cId="109857222" sldId="256"/>
            <ac:spMk id="2" creationId="{00000000-0000-0000-0000-000000000000}"/>
          </ac:spMkLst>
        </pc:spChg>
        <pc:picChg chg="mod">
          <ac:chgData name="Maria Fesenko (2422329)" userId="S::2422329@student.uwtsd.ac.uk::8bbcba73-14f7-471d-bfdd-837074d8c8b5" providerId="AD" clId="Web-{3992B28E-6F20-4BC5-E542-2F9135B24533}" dt="2026-03-01T12:29:08.742" v="14"/>
          <ac:picMkLst>
            <pc:docMk/>
            <pc:sldMk cId="109857222" sldId="256"/>
            <ac:picMk id="4" creationId="{549E5FDD-C2A6-4B8F-B066-08EA7ADD2F9B}"/>
          </ac:picMkLst>
        </pc:picChg>
      </pc:sldChg>
    </pc:docChg>
  </pc:docChgLst>
  <pc:docChgLst>
    <pc:chgData name="Maria Fesenko (2422329)" userId="S::2422329@student.uwtsd.ac.uk::8bbcba73-14f7-471d-bfdd-837074d8c8b5" providerId="AD" clId="Web-{3862C86D-9FB3-1BBC-076B-D07C9DBB3B8F}"/>
    <pc:docChg chg="modSld">
      <pc:chgData name="Maria Fesenko (2422329)" userId="S::2422329@student.uwtsd.ac.uk::8bbcba73-14f7-471d-bfdd-837074d8c8b5" providerId="AD" clId="Web-{3862C86D-9FB3-1BBC-076B-D07C9DBB3B8F}" dt="2026-03-19T13:42:41.491" v="480" actId="20577"/>
      <pc:docMkLst>
        <pc:docMk/>
      </pc:docMkLst>
      <pc:sldChg chg="modSp">
        <pc:chgData name="Maria Fesenko (2422329)" userId="S::2422329@student.uwtsd.ac.uk::8bbcba73-14f7-471d-bfdd-837074d8c8b5" providerId="AD" clId="Web-{3862C86D-9FB3-1BBC-076B-D07C9DBB3B8F}" dt="2026-03-19T13:09:26.262" v="9" actId="20577"/>
        <pc:sldMkLst>
          <pc:docMk/>
          <pc:sldMk cId="1963951200" sldId="258"/>
        </pc:sldMkLst>
        <pc:spChg chg="mod">
          <ac:chgData name="Maria Fesenko (2422329)" userId="S::2422329@student.uwtsd.ac.uk::8bbcba73-14f7-471d-bfdd-837074d8c8b5" providerId="AD" clId="Web-{3862C86D-9FB3-1BBC-076B-D07C9DBB3B8F}" dt="2026-03-19T13:09:26.262" v="9" actId="20577"/>
          <ac:spMkLst>
            <pc:docMk/>
            <pc:sldMk cId="1963951200" sldId="258"/>
            <ac:spMk id="3" creationId="{50A66B7D-AB75-672E-C771-85A7E4A1421F}"/>
          </ac:spMkLst>
        </pc:spChg>
      </pc:sldChg>
      <pc:sldChg chg="modSp">
        <pc:chgData name="Maria Fesenko (2422329)" userId="S::2422329@student.uwtsd.ac.uk::8bbcba73-14f7-471d-bfdd-837074d8c8b5" providerId="AD" clId="Web-{3862C86D-9FB3-1BBC-076B-D07C9DBB3B8F}" dt="2026-03-19T13:25:29.399" v="236" actId="20577"/>
        <pc:sldMkLst>
          <pc:docMk/>
          <pc:sldMk cId="427864882" sldId="259"/>
        </pc:sldMkLst>
        <pc:spChg chg="mod">
          <ac:chgData name="Maria Fesenko (2422329)" userId="S::2422329@student.uwtsd.ac.uk::8bbcba73-14f7-471d-bfdd-837074d8c8b5" providerId="AD" clId="Web-{3862C86D-9FB3-1BBC-076B-D07C9DBB3B8F}" dt="2026-03-19T13:25:29.399" v="236" actId="20577"/>
          <ac:spMkLst>
            <pc:docMk/>
            <pc:sldMk cId="427864882" sldId="259"/>
            <ac:spMk id="3" creationId="{C1EE7ABA-28B8-237B-69B5-46549347A7FF}"/>
          </ac:spMkLst>
        </pc:spChg>
      </pc:sldChg>
      <pc:sldChg chg="modSp">
        <pc:chgData name="Maria Fesenko (2422329)" userId="S::2422329@student.uwtsd.ac.uk::8bbcba73-14f7-471d-bfdd-837074d8c8b5" providerId="AD" clId="Web-{3862C86D-9FB3-1BBC-076B-D07C9DBB3B8F}" dt="2026-03-19T13:42:41.491" v="480" actId="20577"/>
        <pc:sldMkLst>
          <pc:docMk/>
          <pc:sldMk cId="2249064124" sldId="260"/>
        </pc:sldMkLst>
        <pc:spChg chg="mod">
          <ac:chgData name="Maria Fesenko (2422329)" userId="S::2422329@student.uwtsd.ac.uk::8bbcba73-14f7-471d-bfdd-837074d8c8b5" providerId="AD" clId="Web-{3862C86D-9FB3-1BBC-076B-D07C9DBB3B8F}" dt="2026-03-19T13:42:41.491" v="480" actId="20577"/>
          <ac:spMkLst>
            <pc:docMk/>
            <pc:sldMk cId="2249064124" sldId="260"/>
            <ac:spMk id="3" creationId="{B0F79050-6FC4-5211-ECD8-24A5B035B316}"/>
          </ac:spMkLst>
        </pc:spChg>
      </pc:sldChg>
    </pc:docChg>
  </pc:docChgLst>
  <pc:docChgLst>
    <pc:chgData name="Maria Fesenko (2422329)" userId="S::2422329@student.uwtsd.ac.uk::8bbcba73-14f7-471d-bfdd-837074d8c8b5" providerId="AD" clId="Web-{FF164F97-772A-4211-EE6C-503123AE06D3}"/>
    <pc:docChg chg="modSld">
      <pc:chgData name="Maria Fesenko (2422329)" userId="S::2422329@student.uwtsd.ac.uk::8bbcba73-14f7-471d-bfdd-837074d8c8b5" providerId="AD" clId="Web-{FF164F97-772A-4211-EE6C-503123AE06D3}" dt="2026-03-18T20:38:53.653" v="8" actId="20577"/>
      <pc:docMkLst>
        <pc:docMk/>
      </pc:docMkLst>
      <pc:sldChg chg="modSp">
        <pc:chgData name="Maria Fesenko (2422329)" userId="S::2422329@student.uwtsd.ac.uk::8bbcba73-14f7-471d-bfdd-837074d8c8b5" providerId="AD" clId="Web-{FF164F97-772A-4211-EE6C-503123AE06D3}" dt="2026-03-18T20:31:07.868" v="3" actId="20577"/>
        <pc:sldMkLst>
          <pc:docMk/>
          <pc:sldMk cId="109857222" sldId="256"/>
        </pc:sldMkLst>
        <pc:spChg chg="mod">
          <ac:chgData name="Maria Fesenko (2422329)" userId="S::2422329@student.uwtsd.ac.uk::8bbcba73-14f7-471d-bfdd-837074d8c8b5" providerId="AD" clId="Web-{FF164F97-772A-4211-EE6C-503123AE06D3}" dt="2026-03-18T20:31:07.868" v="3" actId="20577"/>
          <ac:spMkLst>
            <pc:docMk/>
            <pc:sldMk cId="109857222" sldId="256"/>
            <ac:spMk id="2" creationId="{00000000-0000-0000-0000-000000000000}"/>
          </ac:spMkLst>
        </pc:spChg>
      </pc:sldChg>
      <pc:sldChg chg="modSp">
        <pc:chgData name="Maria Fesenko (2422329)" userId="S::2422329@student.uwtsd.ac.uk::8bbcba73-14f7-471d-bfdd-837074d8c8b5" providerId="AD" clId="Web-{FF164F97-772A-4211-EE6C-503123AE06D3}" dt="2026-03-18T20:38:53.653" v="8" actId="20577"/>
        <pc:sldMkLst>
          <pc:docMk/>
          <pc:sldMk cId="3752183340" sldId="266"/>
        </pc:sldMkLst>
        <pc:spChg chg="mod">
          <ac:chgData name="Maria Fesenko (2422329)" userId="S::2422329@student.uwtsd.ac.uk::8bbcba73-14f7-471d-bfdd-837074d8c8b5" providerId="AD" clId="Web-{FF164F97-772A-4211-EE6C-503123AE06D3}" dt="2026-03-18T20:38:53.653" v="8" actId="20577"/>
          <ac:spMkLst>
            <pc:docMk/>
            <pc:sldMk cId="3752183340" sldId="266"/>
            <ac:spMk id="3" creationId="{1846D0DD-11D9-D090-FA7E-9357122C998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652B86-656C-4751-A519-BC56513A19B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1D7CBC2-0129-4625-B19C-135A42BC5157}">
      <dgm:prSet/>
      <dgm:spPr/>
      <dgm:t>
        <a:bodyPr/>
        <a:lstStyle/>
        <a:p>
          <a:r>
            <a:rPr lang="en-GB"/>
            <a:t>According to the NHS and NICE guidelines, effective care includes:</a:t>
          </a:r>
          <a:endParaRPr lang="en-US"/>
        </a:p>
      </dgm:t>
    </dgm:pt>
    <dgm:pt modelId="{59E4D630-8455-4A43-9F58-8E9D1E67E427}" type="parTrans" cxnId="{86768C16-7682-43C8-B5A4-756229AEC6F2}">
      <dgm:prSet/>
      <dgm:spPr/>
      <dgm:t>
        <a:bodyPr/>
        <a:lstStyle/>
        <a:p>
          <a:endParaRPr lang="en-US"/>
        </a:p>
      </dgm:t>
    </dgm:pt>
    <dgm:pt modelId="{C2873389-2F4F-424F-86ED-544CEA4E0D8C}" type="sibTrans" cxnId="{86768C16-7682-43C8-B5A4-756229AEC6F2}">
      <dgm:prSet/>
      <dgm:spPr/>
      <dgm:t>
        <a:bodyPr/>
        <a:lstStyle/>
        <a:p>
          <a:endParaRPr lang="en-US"/>
        </a:p>
      </dgm:t>
    </dgm:pt>
    <dgm:pt modelId="{39609467-5543-4627-9DBA-3F68DC663081}">
      <dgm:prSet/>
      <dgm:spPr/>
      <dgm:t>
        <a:bodyPr/>
        <a:lstStyle/>
        <a:p>
          <a:r>
            <a:rPr lang="en-GB"/>
            <a:t>Early diagnosis and monitoring</a:t>
          </a:r>
          <a:endParaRPr lang="en-US"/>
        </a:p>
      </dgm:t>
    </dgm:pt>
    <dgm:pt modelId="{D441DE9B-8F11-45F7-B122-8248FB900CD2}" type="parTrans" cxnId="{C6404681-C001-4FFA-B867-1BEC47493FB4}">
      <dgm:prSet/>
      <dgm:spPr/>
      <dgm:t>
        <a:bodyPr/>
        <a:lstStyle/>
        <a:p>
          <a:endParaRPr lang="en-US"/>
        </a:p>
      </dgm:t>
    </dgm:pt>
    <dgm:pt modelId="{E6C80BEB-4F56-4586-AC72-517C87EDFE03}" type="sibTrans" cxnId="{C6404681-C001-4FFA-B867-1BEC47493FB4}">
      <dgm:prSet/>
      <dgm:spPr/>
      <dgm:t>
        <a:bodyPr/>
        <a:lstStyle/>
        <a:p>
          <a:endParaRPr lang="en-US"/>
        </a:p>
      </dgm:t>
    </dgm:pt>
    <dgm:pt modelId="{622D41F8-410C-4BB2-A8ED-927CF4CD1041}">
      <dgm:prSet/>
      <dgm:spPr/>
      <dgm:t>
        <a:bodyPr/>
        <a:lstStyle/>
        <a:p>
          <a:r>
            <a:rPr lang="en-GB"/>
            <a:t>Smoking cessation</a:t>
          </a:r>
          <a:endParaRPr lang="en-US"/>
        </a:p>
      </dgm:t>
    </dgm:pt>
    <dgm:pt modelId="{97850504-612D-44D3-A182-E2DEF3CF6AE9}" type="parTrans" cxnId="{47BB81D7-1D28-4D67-8A16-5C60CF4B0F11}">
      <dgm:prSet/>
      <dgm:spPr/>
      <dgm:t>
        <a:bodyPr/>
        <a:lstStyle/>
        <a:p>
          <a:endParaRPr lang="en-US"/>
        </a:p>
      </dgm:t>
    </dgm:pt>
    <dgm:pt modelId="{9CC2E9C6-82F2-40FA-B73A-D252B169C92F}" type="sibTrans" cxnId="{47BB81D7-1D28-4D67-8A16-5C60CF4B0F11}">
      <dgm:prSet/>
      <dgm:spPr/>
      <dgm:t>
        <a:bodyPr/>
        <a:lstStyle/>
        <a:p>
          <a:endParaRPr lang="en-US"/>
        </a:p>
      </dgm:t>
    </dgm:pt>
    <dgm:pt modelId="{C3CEDE02-C4A5-4F89-B999-DA009C1E64A0}">
      <dgm:prSet/>
      <dgm:spPr/>
      <dgm:t>
        <a:bodyPr/>
        <a:lstStyle/>
        <a:p>
          <a:r>
            <a:rPr lang="en-GB"/>
            <a:t>Pharmacological treatment</a:t>
          </a:r>
          <a:endParaRPr lang="en-US"/>
        </a:p>
      </dgm:t>
    </dgm:pt>
    <dgm:pt modelId="{E3779C6E-257D-4572-BD29-02EFF306706F}" type="parTrans" cxnId="{5930E2B3-780F-45D1-BF90-9FD1DACEBCFA}">
      <dgm:prSet/>
      <dgm:spPr/>
      <dgm:t>
        <a:bodyPr/>
        <a:lstStyle/>
        <a:p>
          <a:endParaRPr lang="en-US"/>
        </a:p>
      </dgm:t>
    </dgm:pt>
    <dgm:pt modelId="{E3CE6B9E-6210-497F-A212-D977B79D3474}" type="sibTrans" cxnId="{5930E2B3-780F-45D1-BF90-9FD1DACEBCFA}">
      <dgm:prSet/>
      <dgm:spPr/>
      <dgm:t>
        <a:bodyPr/>
        <a:lstStyle/>
        <a:p>
          <a:endParaRPr lang="en-US"/>
        </a:p>
      </dgm:t>
    </dgm:pt>
    <dgm:pt modelId="{103CEB7A-579C-46A0-8A62-3BD9D26B7313}">
      <dgm:prSet/>
      <dgm:spPr/>
      <dgm:t>
        <a:bodyPr/>
        <a:lstStyle/>
        <a:p>
          <a:r>
            <a:rPr lang="en-GB"/>
            <a:t>Correct inhaler technique and adherence</a:t>
          </a:r>
          <a:endParaRPr lang="en-US"/>
        </a:p>
      </dgm:t>
    </dgm:pt>
    <dgm:pt modelId="{5E1421B8-5334-4338-B3CC-459C56D88A9F}" type="parTrans" cxnId="{BE68B62B-CB55-4F95-A16E-0A311C4768F1}">
      <dgm:prSet/>
      <dgm:spPr/>
      <dgm:t>
        <a:bodyPr/>
        <a:lstStyle/>
        <a:p>
          <a:endParaRPr lang="en-US"/>
        </a:p>
      </dgm:t>
    </dgm:pt>
    <dgm:pt modelId="{0E4D1E83-60EB-4BC2-ADA5-01F9B1D4AD5A}" type="sibTrans" cxnId="{BE68B62B-CB55-4F95-A16E-0A311C4768F1}">
      <dgm:prSet/>
      <dgm:spPr/>
      <dgm:t>
        <a:bodyPr/>
        <a:lstStyle/>
        <a:p>
          <a:endParaRPr lang="en-US"/>
        </a:p>
      </dgm:t>
    </dgm:pt>
    <dgm:pt modelId="{81AF4D51-975B-497E-968E-D084070DC24E}">
      <dgm:prSet/>
      <dgm:spPr/>
      <dgm:t>
        <a:bodyPr/>
        <a:lstStyle/>
        <a:p>
          <a:r>
            <a:rPr lang="en-GB"/>
            <a:t>Pulmonary rehabilitation</a:t>
          </a:r>
          <a:endParaRPr lang="en-US"/>
        </a:p>
      </dgm:t>
    </dgm:pt>
    <dgm:pt modelId="{3E82FDB4-81BA-48DC-A5AB-42B7CF46B28C}" type="parTrans" cxnId="{AC6282A3-3FE9-4B1A-A087-E3675BECAF0E}">
      <dgm:prSet/>
      <dgm:spPr/>
      <dgm:t>
        <a:bodyPr/>
        <a:lstStyle/>
        <a:p>
          <a:endParaRPr lang="en-US"/>
        </a:p>
      </dgm:t>
    </dgm:pt>
    <dgm:pt modelId="{5AD1AE99-7F9D-4105-9E0E-0D920BCE4CE9}" type="sibTrans" cxnId="{AC6282A3-3FE9-4B1A-A087-E3675BECAF0E}">
      <dgm:prSet/>
      <dgm:spPr/>
      <dgm:t>
        <a:bodyPr/>
        <a:lstStyle/>
        <a:p>
          <a:endParaRPr lang="en-US"/>
        </a:p>
      </dgm:t>
    </dgm:pt>
    <dgm:pt modelId="{FAA853C2-5A70-4BED-B3B9-EC184537167B}">
      <dgm:prSet/>
      <dgm:spPr/>
      <dgm:t>
        <a:bodyPr/>
        <a:lstStyle/>
        <a:p>
          <a:r>
            <a:rPr lang="en-GB"/>
            <a:t>Vaccination and prevention </a:t>
          </a:r>
          <a:endParaRPr lang="en-US"/>
        </a:p>
      </dgm:t>
    </dgm:pt>
    <dgm:pt modelId="{BEBFD70C-7564-4B2C-AA2E-A34037A8254E}" type="parTrans" cxnId="{FD61818A-E0C3-49CE-A8C0-FECE56DCDB51}">
      <dgm:prSet/>
      <dgm:spPr/>
      <dgm:t>
        <a:bodyPr/>
        <a:lstStyle/>
        <a:p>
          <a:endParaRPr lang="en-US"/>
        </a:p>
      </dgm:t>
    </dgm:pt>
    <dgm:pt modelId="{61A56963-A480-4FD8-8658-5D84FCEE991D}" type="sibTrans" cxnId="{FD61818A-E0C3-49CE-A8C0-FECE56DCDB51}">
      <dgm:prSet/>
      <dgm:spPr/>
      <dgm:t>
        <a:bodyPr/>
        <a:lstStyle/>
        <a:p>
          <a:endParaRPr lang="en-US"/>
        </a:p>
      </dgm:t>
    </dgm:pt>
    <dgm:pt modelId="{1E1B03D1-CC05-474F-B6E1-2C1D5A3A0B65}">
      <dgm:prSet/>
      <dgm:spPr/>
      <dgm:t>
        <a:bodyPr/>
        <a:lstStyle/>
        <a:p>
          <a:r>
            <a:rPr lang="en-GB"/>
            <a:t>Oxygen therapy</a:t>
          </a:r>
          <a:endParaRPr lang="en-US"/>
        </a:p>
      </dgm:t>
    </dgm:pt>
    <dgm:pt modelId="{5F461976-C239-4471-817D-A7F593255257}" type="parTrans" cxnId="{3367912C-168A-4B82-9DD0-492A48B3568E}">
      <dgm:prSet/>
      <dgm:spPr/>
      <dgm:t>
        <a:bodyPr/>
        <a:lstStyle/>
        <a:p>
          <a:endParaRPr lang="en-US"/>
        </a:p>
      </dgm:t>
    </dgm:pt>
    <dgm:pt modelId="{181CF991-23FF-447A-9175-6CE12379E9E4}" type="sibTrans" cxnId="{3367912C-168A-4B82-9DD0-492A48B3568E}">
      <dgm:prSet/>
      <dgm:spPr/>
      <dgm:t>
        <a:bodyPr/>
        <a:lstStyle/>
        <a:p>
          <a:endParaRPr lang="en-US"/>
        </a:p>
      </dgm:t>
    </dgm:pt>
    <dgm:pt modelId="{217F1278-2E52-40A2-822F-44364919B257}">
      <dgm:prSet/>
      <dgm:spPr/>
      <dgm:t>
        <a:bodyPr/>
        <a:lstStyle/>
        <a:p>
          <a:r>
            <a:rPr lang="en-GB"/>
            <a:t>Patient education and self-management. (NHS,2023).</a:t>
          </a:r>
          <a:endParaRPr lang="en-US"/>
        </a:p>
      </dgm:t>
    </dgm:pt>
    <dgm:pt modelId="{6034D132-83E3-4A06-AB78-60A9187BF5EC}" type="parTrans" cxnId="{BAFD531E-B363-4746-AAEC-DFB56ECE118E}">
      <dgm:prSet/>
      <dgm:spPr/>
      <dgm:t>
        <a:bodyPr/>
        <a:lstStyle/>
        <a:p>
          <a:endParaRPr lang="en-US"/>
        </a:p>
      </dgm:t>
    </dgm:pt>
    <dgm:pt modelId="{9FCA36B5-24F1-4473-909C-E950709B63CA}" type="sibTrans" cxnId="{BAFD531E-B363-4746-AAEC-DFB56ECE118E}">
      <dgm:prSet/>
      <dgm:spPr/>
      <dgm:t>
        <a:bodyPr/>
        <a:lstStyle/>
        <a:p>
          <a:endParaRPr lang="en-US"/>
        </a:p>
      </dgm:t>
    </dgm:pt>
    <dgm:pt modelId="{06079DF7-67B4-4ED6-9CEA-364047D22B69}" type="pres">
      <dgm:prSet presAssocID="{A7652B86-656C-4751-A519-BC56513A19B8}" presName="linear" presStyleCnt="0">
        <dgm:presLayoutVars>
          <dgm:animLvl val="lvl"/>
          <dgm:resizeHandles val="exact"/>
        </dgm:presLayoutVars>
      </dgm:prSet>
      <dgm:spPr/>
    </dgm:pt>
    <dgm:pt modelId="{E4456F89-893A-4529-BDFA-AC149A0F30C8}" type="pres">
      <dgm:prSet presAssocID="{01D7CBC2-0129-4625-B19C-135A42BC5157}" presName="parentText" presStyleLbl="node1" presStyleIdx="0" presStyleCnt="1">
        <dgm:presLayoutVars>
          <dgm:chMax val="0"/>
          <dgm:bulletEnabled val="1"/>
        </dgm:presLayoutVars>
      </dgm:prSet>
      <dgm:spPr/>
    </dgm:pt>
    <dgm:pt modelId="{321D46BA-2D65-430A-9BD3-259C6286DDE4}" type="pres">
      <dgm:prSet presAssocID="{01D7CBC2-0129-4625-B19C-135A42BC5157}" presName="childText" presStyleLbl="revTx" presStyleIdx="0" presStyleCnt="1">
        <dgm:presLayoutVars>
          <dgm:bulletEnabled val="1"/>
        </dgm:presLayoutVars>
      </dgm:prSet>
      <dgm:spPr/>
    </dgm:pt>
  </dgm:ptLst>
  <dgm:cxnLst>
    <dgm:cxn modelId="{86768C16-7682-43C8-B5A4-756229AEC6F2}" srcId="{A7652B86-656C-4751-A519-BC56513A19B8}" destId="{01D7CBC2-0129-4625-B19C-135A42BC5157}" srcOrd="0" destOrd="0" parTransId="{59E4D630-8455-4A43-9F58-8E9D1E67E427}" sibTransId="{C2873389-2F4F-424F-86ED-544CEA4E0D8C}"/>
    <dgm:cxn modelId="{BAFD531E-B363-4746-AAEC-DFB56ECE118E}" srcId="{01D7CBC2-0129-4625-B19C-135A42BC5157}" destId="{217F1278-2E52-40A2-822F-44364919B257}" srcOrd="7" destOrd="0" parTransId="{6034D132-83E3-4A06-AB78-60A9187BF5EC}" sibTransId="{9FCA36B5-24F1-4473-909C-E950709B63CA}"/>
    <dgm:cxn modelId="{F518E51E-4D2A-4CC4-9D59-FDEE9B270A8C}" type="presOf" srcId="{81AF4D51-975B-497E-968E-D084070DC24E}" destId="{321D46BA-2D65-430A-9BD3-259C6286DDE4}" srcOrd="0" destOrd="4" presId="urn:microsoft.com/office/officeart/2005/8/layout/vList2"/>
    <dgm:cxn modelId="{BE68B62B-CB55-4F95-A16E-0A311C4768F1}" srcId="{01D7CBC2-0129-4625-B19C-135A42BC5157}" destId="{103CEB7A-579C-46A0-8A62-3BD9D26B7313}" srcOrd="3" destOrd="0" parTransId="{5E1421B8-5334-4338-B3CC-459C56D88A9F}" sibTransId="{0E4D1E83-60EB-4BC2-ADA5-01F9B1D4AD5A}"/>
    <dgm:cxn modelId="{3367912C-168A-4B82-9DD0-492A48B3568E}" srcId="{01D7CBC2-0129-4625-B19C-135A42BC5157}" destId="{1E1B03D1-CC05-474F-B6E1-2C1D5A3A0B65}" srcOrd="6" destOrd="0" parTransId="{5F461976-C239-4471-817D-A7F593255257}" sibTransId="{181CF991-23FF-447A-9175-6CE12379E9E4}"/>
    <dgm:cxn modelId="{DC6D2B39-1C90-4E2B-8AD2-430F5AB75457}" type="presOf" srcId="{103CEB7A-579C-46A0-8A62-3BD9D26B7313}" destId="{321D46BA-2D65-430A-9BD3-259C6286DDE4}" srcOrd="0" destOrd="3" presId="urn:microsoft.com/office/officeart/2005/8/layout/vList2"/>
    <dgm:cxn modelId="{76064D64-24B6-4DB6-933B-705F18E3D333}" type="presOf" srcId="{217F1278-2E52-40A2-822F-44364919B257}" destId="{321D46BA-2D65-430A-9BD3-259C6286DDE4}" srcOrd="0" destOrd="7" presId="urn:microsoft.com/office/officeart/2005/8/layout/vList2"/>
    <dgm:cxn modelId="{9DF0BB45-3F75-429F-8B6F-F8F4EE80F471}" type="presOf" srcId="{C3CEDE02-C4A5-4F89-B999-DA009C1E64A0}" destId="{321D46BA-2D65-430A-9BD3-259C6286DDE4}" srcOrd="0" destOrd="2" presId="urn:microsoft.com/office/officeart/2005/8/layout/vList2"/>
    <dgm:cxn modelId="{C6404681-C001-4FFA-B867-1BEC47493FB4}" srcId="{01D7CBC2-0129-4625-B19C-135A42BC5157}" destId="{39609467-5543-4627-9DBA-3F68DC663081}" srcOrd="0" destOrd="0" parTransId="{D441DE9B-8F11-45F7-B122-8248FB900CD2}" sibTransId="{E6C80BEB-4F56-4586-AC72-517C87EDFE03}"/>
    <dgm:cxn modelId="{FD61818A-E0C3-49CE-A8C0-FECE56DCDB51}" srcId="{01D7CBC2-0129-4625-B19C-135A42BC5157}" destId="{FAA853C2-5A70-4BED-B3B9-EC184537167B}" srcOrd="5" destOrd="0" parTransId="{BEBFD70C-7564-4B2C-AA2E-A34037A8254E}" sibTransId="{61A56963-A480-4FD8-8658-5D84FCEE991D}"/>
    <dgm:cxn modelId="{AC6282A3-3FE9-4B1A-A087-E3675BECAF0E}" srcId="{01D7CBC2-0129-4625-B19C-135A42BC5157}" destId="{81AF4D51-975B-497E-968E-D084070DC24E}" srcOrd="4" destOrd="0" parTransId="{3E82FDB4-81BA-48DC-A5AB-42B7CF46B28C}" sibTransId="{5AD1AE99-7F9D-4105-9E0E-0D920BCE4CE9}"/>
    <dgm:cxn modelId="{3ACF90A7-F70B-4169-A269-8FE75A2BEBC1}" type="presOf" srcId="{39609467-5543-4627-9DBA-3F68DC663081}" destId="{321D46BA-2D65-430A-9BD3-259C6286DDE4}" srcOrd="0" destOrd="0" presId="urn:microsoft.com/office/officeart/2005/8/layout/vList2"/>
    <dgm:cxn modelId="{5930E2B3-780F-45D1-BF90-9FD1DACEBCFA}" srcId="{01D7CBC2-0129-4625-B19C-135A42BC5157}" destId="{C3CEDE02-C4A5-4F89-B999-DA009C1E64A0}" srcOrd="2" destOrd="0" parTransId="{E3779C6E-257D-4572-BD29-02EFF306706F}" sibTransId="{E3CE6B9E-6210-497F-A212-D977B79D3474}"/>
    <dgm:cxn modelId="{D7CF51B9-0D94-4E0B-8FD2-E7083920B138}" type="presOf" srcId="{FAA853C2-5A70-4BED-B3B9-EC184537167B}" destId="{321D46BA-2D65-430A-9BD3-259C6286DDE4}" srcOrd="0" destOrd="5" presId="urn:microsoft.com/office/officeart/2005/8/layout/vList2"/>
    <dgm:cxn modelId="{6855A8B9-1012-47EC-B622-D617A44ACEBC}" type="presOf" srcId="{01D7CBC2-0129-4625-B19C-135A42BC5157}" destId="{E4456F89-893A-4529-BDFA-AC149A0F30C8}" srcOrd="0" destOrd="0" presId="urn:microsoft.com/office/officeart/2005/8/layout/vList2"/>
    <dgm:cxn modelId="{47BB81D7-1D28-4D67-8A16-5C60CF4B0F11}" srcId="{01D7CBC2-0129-4625-B19C-135A42BC5157}" destId="{622D41F8-410C-4BB2-A8ED-927CF4CD1041}" srcOrd="1" destOrd="0" parTransId="{97850504-612D-44D3-A182-E2DEF3CF6AE9}" sibTransId="{9CC2E9C6-82F2-40FA-B73A-D252B169C92F}"/>
    <dgm:cxn modelId="{52FA5AF2-5CB9-4A6E-9A9A-560495C9F814}" type="presOf" srcId="{622D41F8-410C-4BB2-A8ED-927CF4CD1041}" destId="{321D46BA-2D65-430A-9BD3-259C6286DDE4}" srcOrd="0" destOrd="1" presId="urn:microsoft.com/office/officeart/2005/8/layout/vList2"/>
    <dgm:cxn modelId="{96624FF4-B096-4E8F-8701-D4CAD9CD1D6C}" type="presOf" srcId="{1E1B03D1-CC05-474F-B6E1-2C1D5A3A0B65}" destId="{321D46BA-2D65-430A-9BD3-259C6286DDE4}" srcOrd="0" destOrd="6" presId="urn:microsoft.com/office/officeart/2005/8/layout/vList2"/>
    <dgm:cxn modelId="{D51DCEF4-3086-441C-B033-9FE66D98B26F}" type="presOf" srcId="{A7652B86-656C-4751-A519-BC56513A19B8}" destId="{06079DF7-67B4-4ED6-9CEA-364047D22B69}" srcOrd="0" destOrd="0" presId="urn:microsoft.com/office/officeart/2005/8/layout/vList2"/>
    <dgm:cxn modelId="{B78DA84B-1C55-4B42-812E-6F017C646BF3}" type="presParOf" srcId="{06079DF7-67B4-4ED6-9CEA-364047D22B69}" destId="{E4456F89-893A-4529-BDFA-AC149A0F30C8}" srcOrd="0" destOrd="0" presId="urn:microsoft.com/office/officeart/2005/8/layout/vList2"/>
    <dgm:cxn modelId="{25C7164B-D8FA-43A2-8C17-042DD106E41E}" type="presParOf" srcId="{06079DF7-67B4-4ED6-9CEA-364047D22B69}" destId="{321D46BA-2D65-430A-9BD3-259C6286DDE4}"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56F89-893A-4529-BDFA-AC149A0F30C8}">
      <dsp:nvSpPr>
        <dsp:cNvPr id="0" name=""/>
        <dsp:cNvSpPr/>
      </dsp:nvSpPr>
      <dsp:spPr>
        <a:xfrm>
          <a:off x="0" y="64262"/>
          <a:ext cx="5141912" cy="1614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According to the NHS and NICE guidelines, effective care includes:</a:t>
          </a:r>
          <a:endParaRPr lang="en-US" sz="3000" kern="1200"/>
        </a:p>
      </dsp:txBody>
      <dsp:txXfrm>
        <a:off x="78818" y="143080"/>
        <a:ext cx="4984276" cy="1456964"/>
      </dsp:txXfrm>
    </dsp:sp>
    <dsp:sp modelId="{321D46BA-2D65-430A-9BD3-259C6286DDE4}">
      <dsp:nvSpPr>
        <dsp:cNvPr id="0" name=""/>
        <dsp:cNvSpPr/>
      </dsp:nvSpPr>
      <dsp:spPr>
        <a:xfrm>
          <a:off x="0" y="1678862"/>
          <a:ext cx="5141912" cy="366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256"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Early diagnosis and monitoring</a:t>
          </a:r>
          <a:endParaRPr lang="en-US" sz="2300" kern="1200"/>
        </a:p>
        <a:p>
          <a:pPr marL="228600" lvl="1" indent="-228600" algn="l" defTabSz="1022350">
            <a:lnSpc>
              <a:spcPct val="90000"/>
            </a:lnSpc>
            <a:spcBef>
              <a:spcPct val="0"/>
            </a:spcBef>
            <a:spcAft>
              <a:spcPct val="20000"/>
            </a:spcAft>
            <a:buChar char="•"/>
          </a:pPr>
          <a:r>
            <a:rPr lang="en-GB" sz="2300" kern="1200"/>
            <a:t>Smoking cessation</a:t>
          </a:r>
          <a:endParaRPr lang="en-US" sz="2300" kern="1200"/>
        </a:p>
        <a:p>
          <a:pPr marL="228600" lvl="1" indent="-228600" algn="l" defTabSz="1022350">
            <a:lnSpc>
              <a:spcPct val="90000"/>
            </a:lnSpc>
            <a:spcBef>
              <a:spcPct val="0"/>
            </a:spcBef>
            <a:spcAft>
              <a:spcPct val="20000"/>
            </a:spcAft>
            <a:buChar char="•"/>
          </a:pPr>
          <a:r>
            <a:rPr lang="en-GB" sz="2300" kern="1200"/>
            <a:t>Pharmacological treatment</a:t>
          </a:r>
          <a:endParaRPr lang="en-US" sz="2300" kern="1200"/>
        </a:p>
        <a:p>
          <a:pPr marL="228600" lvl="1" indent="-228600" algn="l" defTabSz="1022350">
            <a:lnSpc>
              <a:spcPct val="90000"/>
            </a:lnSpc>
            <a:spcBef>
              <a:spcPct val="0"/>
            </a:spcBef>
            <a:spcAft>
              <a:spcPct val="20000"/>
            </a:spcAft>
            <a:buChar char="•"/>
          </a:pPr>
          <a:r>
            <a:rPr lang="en-GB" sz="2300" kern="1200"/>
            <a:t>Correct inhaler technique and adherence</a:t>
          </a:r>
          <a:endParaRPr lang="en-US" sz="2300" kern="1200"/>
        </a:p>
        <a:p>
          <a:pPr marL="228600" lvl="1" indent="-228600" algn="l" defTabSz="1022350">
            <a:lnSpc>
              <a:spcPct val="90000"/>
            </a:lnSpc>
            <a:spcBef>
              <a:spcPct val="0"/>
            </a:spcBef>
            <a:spcAft>
              <a:spcPct val="20000"/>
            </a:spcAft>
            <a:buChar char="•"/>
          </a:pPr>
          <a:r>
            <a:rPr lang="en-GB" sz="2300" kern="1200"/>
            <a:t>Pulmonary rehabilitation</a:t>
          </a:r>
          <a:endParaRPr lang="en-US" sz="2300" kern="1200"/>
        </a:p>
        <a:p>
          <a:pPr marL="228600" lvl="1" indent="-228600" algn="l" defTabSz="1022350">
            <a:lnSpc>
              <a:spcPct val="90000"/>
            </a:lnSpc>
            <a:spcBef>
              <a:spcPct val="0"/>
            </a:spcBef>
            <a:spcAft>
              <a:spcPct val="20000"/>
            </a:spcAft>
            <a:buChar char="•"/>
          </a:pPr>
          <a:r>
            <a:rPr lang="en-GB" sz="2300" kern="1200"/>
            <a:t>Vaccination and prevention </a:t>
          </a:r>
          <a:endParaRPr lang="en-US" sz="2300" kern="1200"/>
        </a:p>
        <a:p>
          <a:pPr marL="228600" lvl="1" indent="-228600" algn="l" defTabSz="1022350">
            <a:lnSpc>
              <a:spcPct val="90000"/>
            </a:lnSpc>
            <a:spcBef>
              <a:spcPct val="0"/>
            </a:spcBef>
            <a:spcAft>
              <a:spcPct val="20000"/>
            </a:spcAft>
            <a:buChar char="•"/>
          </a:pPr>
          <a:r>
            <a:rPr lang="en-GB" sz="2300" kern="1200"/>
            <a:t>Oxygen therapy</a:t>
          </a:r>
          <a:endParaRPr lang="en-US" sz="2300" kern="1200"/>
        </a:p>
        <a:p>
          <a:pPr marL="228600" lvl="1" indent="-228600" algn="l" defTabSz="1022350">
            <a:lnSpc>
              <a:spcPct val="90000"/>
            </a:lnSpc>
            <a:spcBef>
              <a:spcPct val="0"/>
            </a:spcBef>
            <a:spcAft>
              <a:spcPct val="20000"/>
            </a:spcAft>
            <a:buChar char="•"/>
          </a:pPr>
          <a:r>
            <a:rPr lang="en-GB" sz="2300" kern="1200"/>
            <a:t>Patient education and self-management. (NHS,2023).</a:t>
          </a:r>
          <a:endParaRPr lang="en-US" sz="2300" kern="1200"/>
        </a:p>
      </dsp:txBody>
      <dsp:txXfrm>
        <a:off x="0" y="1678862"/>
        <a:ext cx="5141912" cy="36639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u-RU"/>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u-RU"/>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u-RU"/>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ru-RU"/>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ru-RU"/>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3896748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08121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3/20/2026</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2325871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48D31E-DCDA-41A7-9C67-C4B11B94D21D}" type="datetimeFigureOut">
              <a:rPr lang="en-US" dirty="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93010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762C0-B258-48F1-ADE6-176B4174CCDD}" type="datetimeFigureOut">
              <a:rPr lang="en-US" dirty="0"/>
              <a:t>3/20/2026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8246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3/20/2026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21038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22571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3/20/2026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1284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3/20/2026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9065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26844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764DA5-CD3D-4590-A511-FCD3BC7A793E}" type="datetimeFigureOut">
              <a:rPr lang="en-US" dirty="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66989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3/20/2026</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ru-RU"/>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ru-RU"/>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707759209"/>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3.m4a"/><Relationship Id="rId7" Type="http://schemas.microsoft.com/office/2007/relationships/hdphoto" Target="../media/hdphoto2.wdp"/><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5.m4a"/><Relationship Id="rId7" Type="http://schemas.microsoft.com/office/2007/relationships/hdphoto" Target="../media/hdphoto2.wdp"/><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slideLayout" Target="../slideLayouts/slideLayout2.xml"/><Relationship Id="rId10" Type="http://schemas.openxmlformats.org/officeDocument/2006/relationships/image" Target="../media/image8.jpeg"/><Relationship Id="rId4" Type="http://schemas.openxmlformats.org/officeDocument/2006/relationships/audio" Target="../media/media5.m4a"/><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4.xml"/><Relationship Id="rId7" Type="http://schemas.openxmlformats.org/officeDocument/2006/relationships/image" Target="../media/image10.jpeg"/><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microsoft.com/office/2007/relationships/hdphoto" Target="../media/hdphoto2.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7.png"/><Relationship Id="rId3" Type="http://schemas.openxmlformats.org/officeDocument/2006/relationships/slideLayout" Target="../slideLayouts/slideLayout2.xml"/><Relationship Id="rId7" Type="http://schemas.microsoft.com/office/2007/relationships/hdphoto" Target="../media/hdphoto2.wdp"/><Relationship Id="rId12" Type="http://schemas.microsoft.com/office/2007/relationships/diagramDrawing" Target="../diagrams/drawing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11" Type="http://schemas.openxmlformats.org/officeDocument/2006/relationships/diagramColors" Target="../diagrams/colors1.xml"/><Relationship Id="rId5" Type="http://schemas.microsoft.com/office/2007/relationships/hdphoto" Target="../media/hdphoto3.wdp"/><Relationship Id="rId10" Type="http://schemas.openxmlformats.org/officeDocument/2006/relationships/diagramQuickStyle" Target="../diagrams/quickStyle1.xml"/><Relationship Id="rId4" Type="http://schemas.openxmlformats.org/officeDocument/2006/relationships/image" Target="../media/image11.png"/><Relationship Id="rId9"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jpeg"/><Relationship Id="rId5" Type="http://schemas.microsoft.com/office/2007/relationships/hdphoto" Target="../media/hdphoto2.wdp"/><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C183D7F6-B498-43B3-948B-1728B52AA6E4}">
                <adec:decorative xmlns:adec="http://schemas.microsoft.com/office/drawing/2017/decorative" val="1"/>
              </a:ext>
            </a:extLst>
          </p:cNvPr>
          <p:cNvSpPr>
            <a:spLocks noGrp="1"/>
          </p:cNvSpPr>
          <p:nvPr>
            <p:ph type="ctrTitle"/>
          </p:nvPr>
        </p:nvSpPr>
        <p:spPr>
          <a:xfrm>
            <a:off x="6556100" y="1360492"/>
            <a:ext cx="5635900" cy="4989507"/>
          </a:xfrm>
        </p:spPr>
        <p:txBody>
          <a:bodyPr anchor="b">
            <a:normAutofit/>
          </a:bodyPr>
          <a:lstStyle/>
          <a:p>
            <a:pPr algn="ctr"/>
            <a:r>
              <a:rPr lang="en-GB" sz="2200">
                <a:latin typeface="+mn-lt"/>
              </a:rPr>
              <a:t>MODULE:  INTRODUCTION TO PHYSIOLOGY - BMHP5023_BIRM</a:t>
            </a:r>
            <a:br>
              <a:rPr lang="en-GB" sz="2200">
                <a:latin typeface="+mn-lt"/>
              </a:rPr>
            </a:br>
            <a:br>
              <a:rPr lang="en-GB" sz="2200">
                <a:latin typeface="+mn-lt"/>
              </a:rPr>
            </a:br>
            <a:r>
              <a:rPr lang="en-GB" sz="2200">
                <a:latin typeface="+mn-lt"/>
              </a:rPr>
              <a:t> ASSIGNMENT TITLE:  Care plan presentation</a:t>
            </a:r>
            <a:br>
              <a:rPr lang="en-GB" sz="2200">
                <a:latin typeface="+mn-lt"/>
              </a:rPr>
            </a:br>
            <a:br>
              <a:rPr lang="en-GB" sz="2200">
                <a:latin typeface="+mn-lt"/>
              </a:rPr>
            </a:br>
            <a:r>
              <a:rPr lang="en-GB" sz="2200">
                <a:latin typeface="+mn-lt"/>
              </a:rPr>
              <a:t>STUDENT NAME:  MARIA FESENKO</a:t>
            </a:r>
            <a:br>
              <a:rPr lang="en-GB" sz="2200">
                <a:latin typeface="+mn-lt"/>
              </a:rPr>
            </a:br>
            <a:br>
              <a:rPr lang="en-GB" sz="2200">
                <a:latin typeface="+mn-lt"/>
              </a:rPr>
            </a:br>
            <a:r>
              <a:rPr lang="en-GB" sz="2200">
                <a:latin typeface="+mn-lt"/>
              </a:rPr>
              <a:t>STUDENT NUMBER:              2422329</a:t>
            </a:r>
            <a:br>
              <a:rPr lang="en-GB" sz="2200">
                <a:latin typeface="+mn-lt"/>
              </a:rPr>
            </a:br>
            <a:br>
              <a:rPr lang="en-GB" sz="2200">
                <a:latin typeface="+mn-lt"/>
              </a:rPr>
            </a:br>
            <a:r>
              <a:rPr lang="en-GB" sz="2200">
                <a:latin typeface="+mn-lt"/>
              </a:rPr>
              <a:t>LECTURER:    PARESE AHMED</a:t>
            </a:r>
            <a:br>
              <a:rPr lang="en-GB" sz="2200">
                <a:latin typeface="+mn-lt"/>
              </a:rPr>
            </a:br>
            <a:br>
              <a:rPr lang="en-GB" sz="1800"/>
            </a:br>
            <a:br>
              <a:rPr lang="en-GB" sz="1800"/>
            </a:br>
            <a:endParaRPr lang="en-GB" sz="1800"/>
          </a:p>
        </p:txBody>
      </p:sp>
      <p:pic>
        <p:nvPicPr>
          <p:cNvPr id="4" name="Picture 3">
            <a:extLst>
              <a:ext uri="{FF2B5EF4-FFF2-40B4-BE49-F238E27FC236}">
                <a16:creationId xmlns:a16="http://schemas.microsoft.com/office/drawing/2014/main" id="{549E5FDD-C2A6-4B8F-B066-08EA7ADD2F9B}"/>
              </a:ext>
            </a:extLst>
          </p:cNvPr>
          <p:cNvPicPr>
            <a:picLocks noChangeAspect="1"/>
          </p:cNvPicPr>
          <p:nvPr/>
        </p:nvPicPr>
        <p:blipFill>
          <a:blip r:embed="rId2"/>
          <a:srcRect l="9990"/>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style>
          <a:lnRef idx="2">
            <a:schemeClr val="accent4">
              <a:shade val="15000"/>
            </a:schemeClr>
          </a:lnRef>
          <a:fillRef idx="1">
            <a:schemeClr val="accent4"/>
          </a:fillRef>
          <a:effectRef idx="0">
            <a:schemeClr val="accent4"/>
          </a:effectRef>
          <a:fontRef idx="minor">
            <a:schemeClr val="lt1"/>
          </a:fontRef>
        </p:style>
      </p:pic>
      <p:sp>
        <p:nvSpPr>
          <p:cNvPr id="30" name="Freeform: Shape 10">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8F839F52-2456-9622-3797-733595E5505A}"/>
              </a:ext>
            </a:extLst>
          </p:cNvPr>
          <p:cNvSpPr>
            <a:spLocks noGrp="1"/>
          </p:cNvSpPr>
          <p:nvPr>
            <p:ph type="title"/>
          </p:nvPr>
        </p:nvSpPr>
        <p:spPr/>
        <p:txBody>
          <a:bodyPr/>
          <a:lstStyle/>
          <a:p>
            <a:r>
              <a:rPr lang="en-US"/>
              <a:t>INTRODUCTION</a:t>
            </a:r>
          </a:p>
        </p:txBody>
      </p:sp>
      <p:sp>
        <p:nvSpPr>
          <p:cNvPr id="23" name="Content Placeholder 2">
            <a:extLst>
              <a:ext uri="{FF2B5EF4-FFF2-40B4-BE49-F238E27FC236}">
                <a16:creationId xmlns:a16="http://schemas.microsoft.com/office/drawing/2014/main" id="{6E185E0C-9646-F94B-B768-A678410253EF}"/>
              </a:ext>
            </a:extLst>
          </p:cNvPr>
          <p:cNvSpPr>
            <a:spLocks noGrp="1"/>
          </p:cNvSpPr>
          <p:nvPr>
            <p:ph idx="1"/>
          </p:nvPr>
        </p:nvSpPr>
        <p:spPr/>
        <p:txBody>
          <a:bodyPr vert="horz" lIns="91440" tIns="45720" rIns="91440" bIns="45720" rtlCol="0" anchor="t">
            <a:normAutofit/>
          </a:bodyPr>
          <a:lstStyle/>
          <a:p>
            <a:r>
              <a:rPr lang="en-US"/>
              <a:t>Today I'd like to talk about chronic respiratory disease and explain its basic essence .</a:t>
            </a:r>
          </a:p>
          <a:p>
            <a:r>
              <a:rPr lang="en-US"/>
              <a:t>This disease are a group of illnesses that affect the respiratory system and have a long, often progressive course. Airways is narrow making it difficult for a person to breathe. Also as a result of disease the lungs are damaged and  impair their ability to supply the body with oxygen. (</a:t>
            </a:r>
            <a:r>
              <a:rPr lang="en-US" err="1"/>
              <a:t>Berthard</a:t>
            </a:r>
            <a:r>
              <a:rPr lang="en-US"/>
              <a:t>, 2020)</a:t>
            </a:r>
          </a:p>
          <a:p>
            <a:r>
              <a:rPr lang="en-US"/>
              <a:t>Using Mr. Oliver as an example, I will also examine the causes and risk factors for the disease and outline treatment and </a:t>
            </a:r>
            <a:r>
              <a:rPr lang="en-US" err="1"/>
              <a:t>lifestile</a:t>
            </a:r>
            <a:r>
              <a:rPr lang="en-US"/>
              <a:t> recommendations for him.</a:t>
            </a:r>
          </a:p>
          <a:p>
            <a:pPr marL="0" indent="0">
              <a:buNone/>
            </a:pPr>
            <a:endParaRPr lang="en-US"/>
          </a:p>
        </p:txBody>
      </p:sp>
      <p:sp>
        <p:nvSpPr>
          <p:cNvPr id="12" name="Date Placeholder 3">
            <a:extLst>
              <a:ext uri="{FF2B5EF4-FFF2-40B4-BE49-F238E27FC236}">
                <a16:creationId xmlns:a16="http://schemas.microsoft.com/office/drawing/2014/main" id="{42B75F3C-2CD5-52A6-30A9-8E422C4AFA03}"/>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8DB1DFB4-0DB5-404A-B53E-4DD0EA4D4B61}" type="datetime1">
              <a:rPr lang="en-US"/>
              <a:pPr defTabSz="457200">
                <a:spcAft>
                  <a:spcPts val="600"/>
                </a:spcAft>
              </a:pPr>
              <a:t>3/20/2026</a:t>
            </a:fld>
            <a:endParaRPr lang="en-US"/>
          </a:p>
        </p:txBody>
      </p:sp>
      <p:sp>
        <p:nvSpPr>
          <p:cNvPr id="14" name="Footer Placeholder 4">
            <a:extLst>
              <a:ext uri="{FF2B5EF4-FFF2-40B4-BE49-F238E27FC236}">
                <a16:creationId xmlns:a16="http://schemas.microsoft.com/office/drawing/2014/main" id="{A80089DC-C820-9A76-6FA9-F55E988AE4A1}"/>
              </a:ext>
            </a:extLst>
          </p:cNvPr>
          <p:cNvSpPr>
            <a:spLocks noGrp="1"/>
          </p:cNvSpPr>
          <p:nvPr>
            <p:ph type="ftr" sz="quarter" idx="11"/>
          </p:nvPr>
        </p:nvSpPr>
        <p:spPr/>
        <p:txBody>
          <a:bodyPr vert="horz" lIns="91440" tIns="45720" rIns="91440" bIns="45720" rtlCol="0" anchor="ctr">
            <a:normAutofit/>
          </a:bodyPr>
          <a:lstStyle/>
          <a:p>
            <a:pPr defTabSz="457200">
              <a:lnSpc>
                <a:spcPct val="90000"/>
              </a:lnSpc>
              <a:spcAft>
                <a:spcPts val="600"/>
              </a:spcAft>
            </a:pPr>
            <a:r>
              <a:rPr lang="en-US" sz="700"/>
              <a:t>
              </a:t>
            </a:r>
          </a:p>
        </p:txBody>
      </p:sp>
      <p:sp>
        <p:nvSpPr>
          <p:cNvPr id="16" name="Slide Number Placeholder 5">
            <a:extLst>
              <a:ext uri="{FF2B5EF4-FFF2-40B4-BE49-F238E27FC236}">
                <a16:creationId xmlns:a16="http://schemas.microsoft.com/office/drawing/2014/main" id="{2883FA13-E6B8-1EE7-D610-6634EFA854E8}"/>
              </a:ext>
            </a:extLst>
          </p:cNvPr>
          <p:cNvSpPr>
            <a:spLocks noGrp="1"/>
          </p:cNvSpPr>
          <p:nvPr>
            <p:ph type="sldNum" sz="quarter" idx="12"/>
          </p:nvPr>
        </p:nvSpPr>
        <p:spPr/>
        <p:txBody>
          <a:bodyPr vert="horz" lIns="91440" tIns="45720" rIns="91440" bIns="45720" rtlCol="0" anchor="ctr">
            <a:normAutofit/>
          </a:bodyPr>
          <a:lstStyle/>
          <a:p>
            <a:pPr defTabSz="457200">
              <a:spcAft>
                <a:spcPts val="600"/>
              </a:spcAft>
            </a:pPr>
            <a:fld id="{70C12960-6E85-460F-B6E3-5B82CB31AF3D}" type="slidenum">
              <a:rPr lang="en-US" dirty="0"/>
              <a:pPr defTabSz="457200">
                <a:spcAft>
                  <a:spcPts val="600"/>
                </a:spcAft>
              </a:pPr>
              <a:t>2</a:t>
            </a:fld>
            <a:endParaRPr lang="en-US"/>
          </a:p>
        </p:txBody>
      </p:sp>
      <p:pic>
        <p:nvPicPr>
          <p:cNvPr id="5" name="2">
            <a:hlinkClick r:id="" action="ppaction://media"/>
            <a:extLst>
              <a:ext uri="{FF2B5EF4-FFF2-40B4-BE49-F238E27FC236}">
                <a16:creationId xmlns:a16="http://schemas.microsoft.com/office/drawing/2014/main" id="{B5698775-A0DA-590C-9C72-8DBB2A97E1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03174" y="5563932"/>
            <a:ext cx="487363" cy="487363"/>
          </a:xfrm>
          <a:prstGeom prst="rect">
            <a:avLst/>
          </a:prstGeom>
        </p:spPr>
      </p:pic>
    </p:spTree>
    <p:extLst>
      <p:ext uri="{BB962C8B-B14F-4D97-AF65-F5344CB8AC3E}">
        <p14:creationId xmlns:p14="http://schemas.microsoft.com/office/powerpoint/2010/main" val="1178519450"/>
      </p:ext>
    </p:extLst>
  </p:cSld>
  <p:clrMapOvr>
    <a:masterClrMapping/>
  </p:clrMapOvr>
  <mc:AlternateContent xmlns:mc="http://schemas.openxmlformats.org/markup-compatibility/2006">
    <mc:Choice xmlns:p14="http://schemas.microsoft.com/office/powerpoint/2010/main" Requires="p14">
      <p:transition spd="slow" p14:dur="2000" advTm="11346"/>
    </mc:Choice>
    <mc:Fallback>
      <p:transition spd="slow" advTm="11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6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D4FD8-9759-5E67-85DF-1317C24C4954}"/>
              </a:ext>
            </a:extLst>
          </p:cNvPr>
          <p:cNvSpPr>
            <a:spLocks noGrp="1"/>
          </p:cNvSpPr>
          <p:nvPr>
            <p:ph type="title"/>
          </p:nvPr>
        </p:nvSpPr>
        <p:spPr>
          <a:xfrm>
            <a:off x="1286934" y="1465790"/>
            <a:ext cx="3860798" cy="3941345"/>
          </a:xfrm>
        </p:spPr>
        <p:txBody>
          <a:bodyPr>
            <a:normAutofit/>
          </a:bodyPr>
          <a:lstStyle/>
          <a:p>
            <a:r>
              <a:rPr lang="en-GB" sz="6000"/>
              <a:t>PATIENT PORTFOLIO</a:t>
            </a:r>
          </a:p>
        </p:txBody>
      </p:sp>
      <p:sp>
        <p:nvSpPr>
          <p:cNvPr id="3" name="Content Placeholder 2">
            <a:extLst>
              <a:ext uri="{FF2B5EF4-FFF2-40B4-BE49-F238E27FC236}">
                <a16:creationId xmlns:a16="http://schemas.microsoft.com/office/drawing/2014/main" id="{50A66B7D-AB75-672E-C771-85A7E4A1421F}"/>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Font typeface="Wingdings" panose="020B0604020202020204" pitchFamily="34" charset="0"/>
              <a:buChar char="v"/>
            </a:pPr>
            <a:r>
              <a:rPr lang="en-GB" sz="1700"/>
              <a:t>Mr. Oliver is a 55-year old man had worked in manufacturing for many years and was a long-time smoker. In recent years, he began to notice shortness of breath even with mild physical exertion, a persistent cough, and a feeling of shortness of breath. After examination, doctors diagnosed him with a chronic respiratory disease. </a:t>
            </a:r>
          </a:p>
          <a:p>
            <a:pPr>
              <a:buFont typeface="Wingdings" panose="020B0604020202020204" pitchFamily="34" charset="0"/>
              <a:buChar char="v"/>
            </a:pPr>
            <a:r>
              <a:rPr lang="en-GB" sz="1700"/>
              <a:t>The main causes and risk factors for this disease is smoking, air pollution, working in hazardous conditions, frequent respiratory infections, and a hereditary predisposition. All of these factors contribute to this.</a:t>
            </a:r>
          </a:p>
        </p:txBody>
      </p:sp>
      <p:sp>
        <p:nvSpPr>
          <p:cNvPr id="15" name="Rectangle 14">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3">
            <a:hlinkClick r:id="" action="ppaction://media"/>
            <a:extLst>
              <a:ext uri="{FF2B5EF4-FFF2-40B4-BE49-F238E27FC236}">
                <a16:creationId xmlns:a16="http://schemas.microsoft.com/office/drawing/2014/main" id="{332E7845-8FF4-0E72-E630-80C7F1791CE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pic>
        <p:nvPicPr>
          <p:cNvPr id="9" name="3">
            <a:hlinkClick r:id="" action="ppaction://media"/>
            <a:extLst>
              <a:ext uri="{FF2B5EF4-FFF2-40B4-BE49-F238E27FC236}">
                <a16:creationId xmlns:a16="http://schemas.microsoft.com/office/drawing/2014/main" id="{E63D43D5-0511-EB00-6D4A-B2758F6AC5C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607852" y="5327957"/>
            <a:ext cx="487363" cy="487363"/>
          </a:xfrm>
          <a:prstGeom prst="rect">
            <a:avLst/>
          </a:prstGeom>
        </p:spPr>
      </p:pic>
    </p:spTree>
    <p:extLst>
      <p:ext uri="{BB962C8B-B14F-4D97-AF65-F5344CB8AC3E}">
        <p14:creationId xmlns:p14="http://schemas.microsoft.com/office/powerpoint/2010/main" val="1963951200"/>
      </p:ext>
    </p:extLst>
  </p:cSld>
  <p:clrMapOvr>
    <a:masterClrMapping/>
  </p:clrMapOvr>
  <mc:AlternateContent xmlns:mc="http://schemas.openxmlformats.org/markup-compatibility/2006">
    <mc:Choice xmlns:p14="http://schemas.microsoft.com/office/powerpoint/2010/main" Requires="p14">
      <p:transition spd="slow" p14:dur="2000" advTm="18354"/>
    </mc:Choice>
    <mc:Fallback>
      <p:transition spd="slow" advTm="18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54" fill="hold"/>
                                        <p:tgtEl>
                                          <p:spTgt spid="8"/>
                                        </p:tgtEl>
                                      </p:cBhvr>
                                    </p:cmd>
                                  </p:childTnLst>
                                </p:cTn>
                              </p:par>
                            </p:childTnLst>
                          </p:cTn>
                        </p:par>
                        <p:par>
                          <p:cTn id="7" fill="hold">
                            <p:stCondLst>
                              <p:cond delay="18354"/>
                            </p:stCondLst>
                            <p:childTnLst>
                              <p:par>
                                <p:cTn id="8" presetID="1" presetClass="mediacall" presetSubtype="0" fill="hold" nodeType="afterEffect">
                                  <p:stCondLst>
                                    <p:cond delay="0"/>
                                  </p:stCondLst>
                                  <p:childTnLst>
                                    <p:cmd type="call" cmd="playFrom(0.0)">
                                      <p:cBhvr>
                                        <p:cTn id="9" dur="6472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8"/>
                </p:tgtEl>
              </p:cMediaNode>
            </p:audio>
            <p:audio>
              <p:cMediaNode vol="80000">
                <p:cTn id="11"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6">
              <a:alphaModFix amt="60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6F63E-9BA5-B49B-D930-1408271D91D9}"/>
              </a:ext>
            </a:extLst>
          </p:cNvPr>
          <p:cNvSpPr>
            <a:spLocks noGrp="1"/>
          </p:cNvSpPr>
          <p:nvPr>
            <p:ph type="title"/>
          </p:nvPr>
        </p:nvSpPr>
        <p:spPr>
          <a:xfrm>
            <a:off x="6400800" y="484632"/>
            <a:ext cx="5299586" cy="1609344"/>
          </a:xfrm>
          <a:ln>
            <a:noFill/>
          </a:ln>
        </p:spPr>
        <p:txBody>
          <a:bodyPr>
            <a:normAutofit/>
          </a:bodyPr>
          <a:lstStyle/>
          <a:p>
            <a:r>
              <a:rPr lang="en-GB" sz="4000"/>
              <a:t>ANATOMY OF RESPIRATORY SYSTEM</a:t>
            </a:r>
          </a:p>
        </p:txBody>
      </p:sp>
      <p:sp>
        <p:nvSpPr>
          <p:cNvPr id="3" name="Content Placeholder 2">
            <a:extLst>
              <a:ext uri="{FF2B5EF4-FFF2-40B4-BE49-F238E27FC236}">
                <a16:creationId xmlns:a16="http://schemas.microsoft.com/office/drawing/2014/main" id="{C1EE7ABA-28B8-237B-69B5-46549347A7FF}"/>
              </a:ext>
            </a:extLst>
          </p:cNvPr>
          <p:cNvSpPr>
            <a:spLocks noGrp="1"/>
          </p:cNvSpPr>
          <p:nvPr>
            <p:ph idx="1"/>
          </p:nvPr>
        </p:nvSpPr>
        <p:spPr>
          <a:xfrm>
            <a:off x="6400799" y="2121408"/>
            <a:ext cx="5299585" cy="4050792"/>
          </a:xfrm>
        </p:spPr>
        <p:txBody>
          <a:bodyPr vert="horz" lIns="91440" tIns="45720" rIns="91440" bIns="45720" rtlCol="0" anchor="t">
            <a:normAutofit/>
          </a:bodyPr>
          <a:lstStyle/>
          <a:p>
            <a:pPr marL="0" indent="0">
              <a:buNone/>
            </a:pPr>
            <a:r>
              <a:rPr lang="en-GB" sz="1100"/>
              <a:t>  The respiratory system consist of the airways and lungs.</a:t>
            </a:r>
            <a:endParaRPr lang="en-US" sz="1100"/>
          </a:p>
          <a:p>
            <a:pPr marL="0" indent="0">
              <a:buNone/>
            </a:pPr>
            <a:r>
              <a:rPr lang="en-GB" sz="1100"/>
              <a:t> Main organs:                                     The main functions of the Respiratory System: </a:t>
            </a:r>
          </a:p>
          <a:p>
            <a:pPr marL="342900" indent="-342900">
              <a:buFont typeface="Wingdings" panose="020B0604020202020204" pitchFamily="34" charset="0"/>
              <a:buChar char="q"/>
            </a:pPr>
            <a:r>
              <a:rPr lang="en-GB" sz="1100"/>
              <a:t>Nasal cavity                               1. Gas exchange</a:t>
            </a:r>
          </a:p>
          <a:p>
            <a:pPr marL="342900" indent="-342900">
              <a:buFont typeface="Wingdings" panose="020B0604020202020204" pitchFamily="34" charset="0"/>
              <a:buChar char="q"/>
            </a:pPr>
            <a:r>
              <a:rPr lang="en-GB" sz="1100"/>
              <a:t>Pharynx                                       2. Convection of air to the lungs</a:t>
            </a:r>
          </a:p>
          <a:p>
            <a:pPr marL="342900" indent="-342900">
              <a:buFont typeface="Wingdings" panose="020B0604020202020204" pitchFamily="34" charset="0"/>
              <a:buChar char="q"/>
            </a:pPr>
            <a:r>
              <a:rPr lang="en-GB" sz="1100"/>
              <a:t>Larynx                                        3. Cleansing and humidifying the air.</a:t>
            </a:r>
          </a:p>
          <a:p>
            <a:pPr marL="342900" indent="-342900">
              <a:buFont typeface="Wingdings" panose="020B0604020202020204" pitchFamily="34" charset="0"/>
              <a:buChar char="q"/>
            </a:pPr>
            <a:r>
              <a:rPr lang="en-GB" sz="1100"/>
              <a:t>Trachea                                      4. Voice production</a:t>
            </a:r>
          </a:p>
          <a:p>
            <a:pPr marL="342900" indent="-342900">
              <a:buFont typeface="Wingdings" panose="020B0604020202020204" pitchFamily="34" charset="0"/>
              <a:buChar char="q"/>
            </a:pPr>
            <a:r>
              <a:rPr lang="en-GB" sz="1100"/>
              <a:t>Bronchi                                       5. Protective function.</a:t>
            </a:r>
          </a:p>
          <a:p>
            <a:pPr marL="342900" indent="-342900">
              <a:buFont typeface="Wingdings" panose="020B0604020202020204" pitchFamily="34" charset="0"/>
              <a:buChar char="q"/>
            </a:pPr>
            <a:r>
              <a:rPr lang="en-GB" sz="1100"/>
              <a:t>Bronchioles                                  </a:t>
            </a:r>
          </a:p>
          <a:p>
            <a:pPr marL="342900" indent="-342900">
              <a:buFont typeface="Wingdings" panose="020B0604020202020204" pitchFamily="34" charset="0"/>
              <a:buChar char="q"/>
            </a:pPr>
            <a:r>
              <a:rPr lang="en-GB" sz="1100"/>
              <a:t>Alveoli                                           </a:t>
            </a:r>
          </a:p>
          <a:p>
            <a:pPr marL="342900" indent="-342900">
              <a:buFont typeface="Wingdings" panose="020B0604020202020204" pitchFamily="34" charset="0"/>
              <a:buChar char="q"/>
            </a:pPr>
            <a:r>
              <a:rPr lang="en-GB" sz="1100"/>
              <a:t>Lungs</a:t>
            </a:r>
          </a:p>
          <a:p>
            <a:pPr marL="342900" indent="-342900">
              <a:buFont typeface="Wingdings" panose="020B0604020202020204" pitchFamily="34" charset="0"/>
              <a:buChar char="q"/>
            </a:pPr>
            <a:r>
              <a:rPr lang="en-GB" sz="1100"/>
              <a:t>Diaphragm.</a:t>
            </a:r>
          </a:p>
          <a:p>
            <a:pPr marL="0" indent="0">
              <a:buClr>
                <a:srgbClr val="9E3611"/>
              </a:buClr>
              <a:buNone/>
            </a:pPr>
            <a:r>
              <a:rPr lang="en-GB" sz="1100"/>
              <a:t>The physiology of respiration involves several processes: Lung ventilation, Gaseous diffusion, Gaseous transport in the blood, Respiration regulation. (BTS, 2022).</a:t>
            </a:r>
          </a:p>
        </p:txBody>
      </p:sp>
      <p:sp>
        <p:nvSpPr>
          <p:cNvPr id="5" name="Footer Placeholder 4">
            <a:extLst>
              <a:ext uri="{FF2B5EF4-FFF2-40B4-BE49-F238E27FC236}">
                <a16:creationId xmlns:a16="http://schemas.microsoft.com/office/drawing/2014/main" id="{8FC35848-D52D-F683-DBE9-52D5A435376A}"/>
              </a:ext>
            </a:extLst>
          </p:cNvPr>
          <p:cNvSpPr>
            <a:spLocks noGrp="1"/>
          </p:cNvSpPr>
          <p:nvPr>
            <p:ph type="ftr" sz="quarter" idx="11"/>
          </p:nvPr>
        </p:nvSpPr>
        <p:spPr>
          <a:xfrm>
            <a:off x="1088136" y="6272784"/>
            <a:ext cx="6327648"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F2837131-CCA1-CECA-C20D-C53B2FE2BA04}"/>
              </a:ext>
            </a:extLst>
          </p:cNvPr>
          <p:cNvSpPr>
            <a:spLocks noGrp="1"/>
          </p:cNvSpPr>
          <p:nvPr>
            <p:ph type="dt" sz="half" idx="10"/>
          </p:nvPr>
        </p:nvSpPr>
        <p:spPr>
          <a:xfrm>
            <a:off x="7964424" y="6272784"/>
            <a:ext cx="3273552" cy="365125"/>
          </a:xfrm>
        </p:spPr>
        <p:txBody>
          <a:bodyPr>
            <a:normAutofit/>
          </a:bodyPr>
          <a:lstStyle/>
          <a:p>
            <a:pPr>
              <a:spcAft>
                <a:spcPts val="600"/>
              </a:spcAft>
            </a:pPr>
            <a:fld id="{C0E5DCE6-FCA1-41A8-AB0A-CF9C12F5596B}" type="datetime1">
              <a:rPr lang="en-GB"/>
              <a:pPr>
                <a:spcAft>
                  <a:spcPts val="600"/>
                </a:spcAft>
              </a:pPr>
              <a:t>20/03/2026</a:t>
            </a:fld>
            <a:endParaRPr lang="en-US"/>
          </a:p>
        </p:txBody>
      </p:sp>
      <p:grpSp>
        <p:nvGrpSpPr>
          <p:cNvPr id="19" name="Group 18">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a:extLst>
              <a:ext uri="{FF2B5EF4-FFF2-40B4-BE49-F238E27FC236}">
                <a16:creationId xmlns:a16="http://schemas.microsoft.com/office/drawing/2014/main" id="{0C116884-A4D7-6B45-96F8-9055659D01D7}"/>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dirty="0"/>
              <a:pPr>
                <a:spcAft>
                  <a:spcPts val="600"/>
                </a:spcAft>
              </a:pPr>
              <a:t>4</a:t>
            </a:fld>
            <a:endParaRPr lang="en-US"/>
          </a:p>
        </p:txBody>
      </p:sp>
      <p:pic>
        <p:nvPicPr>
          <p:cNvPr id="9" name="4">
            <a:hlinkClick r:id="" action="ppaction://media"/>
            <a:extLst>
              <a:ext uri="{FF2B5EF4-FFF2-40B4-BE49-F238E27FC236}">
                <a16:creationId xmlns:a16="http://schemas.microsoft.com/office/drawing/2014/main" id="{7D36439B-516E-3E06-6453-B4F1E6CBA4D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851525" y="3184525"/>
            <a:ext cx="487363" cy="487363"/>
          </a:xfrm>
          <a:prstGeom prst="rect">
            <a:avLst/>
          </a:prstGeom>
        </p:spPr>
      </p:pic>
      <p:pic>
        <p:nvPicPr>
          <p:cNvPr id="10" name="4">
            <a:hlinkClick r:id="" action="ppaction://media"/>
            <a:extLst>
              <a:ext uri="{FF2B5EF4-FFF2-40B4-BE49-F238E27FC236}">
                <a16:creationId xmlns:a16="http://schemas.microsoft.com/office/drawing/2014/main" id="{DDBDE5B3-91CA-77D5-83A2-24E6FEFF0C2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518613" y="5426222"/>
            <a:ext cx="487363" cy="487363"/>
          </a:xfrm>
          <a:prstGeom prst="rect">
            <a:avLst/>
          </a:prstGeom>
        </p:spPr>
      </p:pic>
      <p:pic>
        <p:nvPicPr>
          <p:cNvPr id="1026" name="Picture 2" descr="5.02 Respiratory System Structure">
            <a:extLst>
              <a:ext uri="{FF2B5EF4-FFF2-40B4-BE49-F238E27FC236}">
                <a16:creationId xmlns:a16="http://schemas.microsoft.com/office/drawing/2014/main" id="{BF52B622-0240-7E9E-5339-5F53F6D6D12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 y="0"/>
            <a:ext cx="60646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64882"/>
      </p:ext>
    </p:extLst>
  </p:cSld>
  <p:clrMapOvr>
    <a:masterClrMapping/>
  </p:clrMapOvr>
  <mc:AlternateContent xmlns:mc="http://schemas.openxmlformats.org/markup-compatibility/2006">
    <mc:Choice xmlns:p14="http://schemas.microsoft.com/office/powerpoint/2010/main" Requires="p14">
      <p:transition spd="slow" p14:dur="2000" advTm="58147"/>
    </mc:Choice>
    <mc:Fallback>
      <p:transition spd="slow" advTm="58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147" fill="hold"/>
                                        <p:tgtEl>
                                          <p:spTgt spid="9"/>
                                        </p:tgtEl>
                                      </p:cBhvr>
                                    </p:cmd>
                                  </p:childTnLst>
                                </p:cTn>
                              </p:par>
                            </p:childTnLst>
                          </p:cTn>
                        </p:par>
                        <p:par>
                          <p:cTn id="7" fill="hold">
                            <p:stCondLst>
                              <p:cond delay="58147"/>
                            </p:stCondLst>
                            <p:childTnLst>
                              <p:par>
                                <p:cTn id="8" presetID="1" presetClass="mediacall" presetSubtype="0" fill="hold" nodeType="afterEffect">
                                  <p:stCondLst>
                                    <p:cond delay="0"/>
                                  </p:stCondLst>
                                  <p:childTnLst>
                                    <p:cmd type="call" cmd="playFrom(0.0)">
                                      <p:cBhvr>
                                        <p:cTn id="9" dur="6664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9"/>
                </p:tgtEl>
              </p:cMediaNode>
            </p:audio>
            <p:audio>
              <p:cMediaNode vol="80000">
                <p:cTn id="11"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BC37-EA31-8EE7-4717-B22EF400B467}"/>
              </a:ext>
            </a:extLst>
          </p:cNvPr>
          <p:cNvSpPr>
            <a:spLocks noGrp="1"/>
          </p:cNvSpPr>
          <p:nvPr>
            <p:ph type="title"/>
          </p:nvPr>
        </p:nvSpPr>
        <p:spPr>
          <a:xfrm>
            <a:off x="5727555" y="-198651"/>
            <a:ext cx="7322764" cy="1609344"/>
          </a:xfrm>
        </p:spPr>
        <p:txBody>
          <a:bodyPr>
            <a:normAutofit/>
          </a:bodyPr>
          <a:lstStyle/>
          <a:p>
            <a:r>
              <a:rPr lang="en-GB" sz="3600"/>
              <a:t>PHYSIOLOGY OF RESPIRATORY SYSTEM</a:t>
            </a:r>
          </a:p>
        </p:txBody>
      </p:sp>
      <p:pic>
        <p:nvPicPr>
          <p:cNvPr id="7" name="Picture 6" descr="20260312_111616.jpg">
            <a:extLst>
              <a:ext uri="{FF2B5EF4-FFF2-40B4-BE49-F238E27FC236}">
                <a16:creationId xmlns:a16="http://schemas.microsoft.com/office/drawing/2014/main" id="{7FD2BAD4-72CD-2074-F770-6619BFAFC232}"/>
              </a:ext>
            </a:extLst>
          </p:cNvPr>
          <p:cNvPicPr>
            <a:picLocks noChangeAspect="1"/>
          </p:cNvPicPr>
          <p:nvPr/>
        </p:nvPicPr>
        <p:blipFill>
          <a:blip r:embed="rId4"/>
          <a:srcRect t="1247" r="3" b="5294"/>
          <a:stretch>
            <a:fillRect/>
          </a:stretch>
        </p:blipFill>
        <p:spPr>
          <a:xfrm>
            <a:off x="634000" y="1175657"/>
            <a:ext cx="6249734" cy="5052524"/>
          </a:xfrm>
          <a:prstGeom prst="rect">
            <a:avLst/>
          </a:prstGeom>
        </p:spPr>
      </p:pic>
      <p:sp>
        <p:nvSpPr>
          <p:cNvPr id="3" name="Content Placeholder 2">
            <a:extLst>
              <a:ext uri="{FF2B5EF4-FFF2-40B4-BE49-F238E27FC236}">
                <a16:creationId xmlns:a16="http://schemas.microsoft.com/office/drawing/2014/main" id="{B0F79050-6FC4-5211-ECD8-24A5B035B316}"/>
              </a:ext>
            </a:extLst>
          </p:cNvPr>
          <p:cNvSpPr>
            <a:spLocks noGrp="1"/>
          </p:cNvSpPr>
          <p:nvPr>
            <p:ph idx="1"/>
          </p:nvPr>
        </p:nvSpPr>
        <p:spPr>
          <a:xfrm>
            <a:off x="7865805" y="1186913"/>
            <a:ext cx="3677263" cy="4092579"/>
          </a:xfrm>
        </p:spPr>
        <p:txBody>
          <a:bodyPr vert="horz" lIns="91440" tIns="45720" rIns="91440" bIns="45720" rtlCol="0" anchor="t">
            <a:noAutofit/>
          </a:bodyPr>
          <a:lstStyle/>
          <a:p>
            <a:pPr marL="0" indent="0">
              <a:buNone/>
            </a:pPr>
            <a:r>
              <a:rPr lang="en-GB" sz="1400"/>
              <a:t>     The physiology of the respiratory system includes several mechanisms:</a:t>
            </a:r>
          </a:p>
          <a:p>
            <a:pPr marL="342900" indent="-342900">
              <a:buFont typeface="Wingdings" panose="020B0604020202020204" pitchFamily="34" charset="0"/>
              <a:buChar char="v"/>
            </a:pPr>
            <a:r>
              <a:rPr lang="en-GB" sz="1400"/>
              <a:t>Lung ventilation. Inhalation and exhalation occur through the action of the diaphragm and intercostal muscles.</a:t>
            </a:r>
          </a:p>
          <a:p>
            <a:pPr marL="342900" indent="-342900">
              <a:buFont typeface="Wingdings" panose="020B0604020202020204" pitchFamily="34" charset="0"/>
              <a:buChar char="v"/>
            </a:pPr>
            <a:r>
              <a:rPr lang="en-GB" sz="1400"/>
              <a:t>Gas exchange. In the alveoli, oxygen enters the blood, and carbon dioxide leaves the blood.</a:t>
            </a:r>
          </a:p>
          <a:p>
            <a:pPr marL="342900" indent="-342900">
              <a:buFont typeface="Wingdings" panose="020B0604020202020204" pitchFamily="34" charset="0"/>
              <a:buChar char="v"/>
            </a:pPr>
            <a:r>
              <a:rPr lang="en-GB" sz="1400"/>
              <a:t>Gas transport. Oxygen is transported by haemoglobin  in the blood to the body's tissues.                    </a:t>
            </a:r>
          </a:p>
          <a:p>
            <a:pPr marL="342900" indent="-342900">
              <a:buFont typeface="Wingdings" panose="020B0604020202020204" pitchFamily="34" charset="0"/>
              <a:buChar char="v"/>
            </a:pPr>
            <a:r>
              <a:rPr lang="en-GB" sz="1400"/>
              <a:t>Respiration regulation. Controlled by the respiratory centre in the medulla oblongata.                               </a:t>
            </a:r>
          </a:p>
          <a:p>
            <a:pPr marL="0" indent="0">
              <a:buClr>
                <a:srgbClr val="9E3611"/>
              </a:buClr>
              <a:buNone/>
            </a:pPr>
            <a:r>
              <a:rPr lang="en-GB" sz="1400"/>
              <a:t>This picture shows what the Respiratory system looks like when it is disease, and its function. (Pneumonia: The alveoli fluid and become inflamed, preventing oxygen from reaching the blood, cough, and fever). (</a:t>
            </a:r>
            <a:r>
              <a:rPr lang="en-GB" sz="1400" err="1"/>
              <a:t>Quaderi</a:t>
            </a:r>
            <a:r>
              <a:rPr lang="en-GB" sz="1400"/>
              <a:t>, 2018).</a:t>
            </a:r>
          </a:p>
          <a:p>
            <a:pPr marL="0" indent="0">
              <a:buNone/>
            </a:pPr>
            <a:r>
              <a:rPr lang="en-GB" sz="1400"/>
              <a:t>                                                                                                           .  </a:t>
            </a:r>
          </a:p>
        </p:txBody>
      </p:sp>
      <p:sp>
        <p:nvSpPr>
          <p:cNvPr id="5" name="Footer Placeholder 4">
            <a:extLst>
              <a:ext uri="{FF2B5EF4-FFF2-40B4-BE49-F238E27FC236}">
                <a16:creationId xmlns:a16="http://schemas.microsoft.com/office/drawing/2014/main" id="{34235692-E32F-AFFD-7D96-D0BAD99393B2}"/>
              </a:ext>
            </a:extLst>
          </p:cNvPr>
          <p:cNvSpPr>
            <a:spLocks noGrp="1"/>
          </p:cNvSpPr>
          <p:nvPr>
            <p:ph type="ftr" sz="quarter" idx="11"/>
          </p:nvPr>
        </p:nvSpPr>
        <p:spPr>
          <a:xfrm>
            <a:off x="1088136" y="6272784"/>
            <a:ext cx="6327648"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7F1585E0-1B55-1613-C31A-DF9D6399BA23}"/>
              </a:ext>
            </a:extLst>
          </p:cNvPr>
          <p:cNvSpPr>
            <a:spLocks noGrp="1"/>
          </p:cNvSpPr>
          <p:nvPr>
            <p:ph type="dt" sz="half" idx="10"/>
          </p:nvPr>
        </p:nvSpPr>
        <p:spPr>
          <a:xfrm>
            <a:off x="7964424" y="6272784"/>
            <a:ext cx="3273552" cy="365125"/>
          </a:xfrm>
        </p:spPr>
        <p:txBody>
          <a:bodyPr>
            <a:normAutofit/>
          </a:bodyPr>
          <a:lstStyle/>
          <a:p>
            <a:pPr>
              <a:spcAft>
                <a:spcPts val="600"/>
              </a:spcAft>
            </a:pPr>
            <a:fld id="{AF2D708B-1480-4155-8CB5-FF3709F5FA65}" type="datetime1">
              <a:rPr lang="en-GB"/>
              <a:pPr>
                <a:spcAft>
                  <a:spcPts val="600"/>
                </a:spcAft>
              </a:pPr>
              <a:t>20/03/2026</a:t>
            </a:fld>
            <a:endParaRPr lang="en-US"/>
          </a:p>
        </p:txBody>
      </p:sp>
      <p:sp>
        <p:nvSpPr>
          <p:cNvPr id="6" name="Slide Number Placeholder 5">
            <a:extLst>
              <a:ext uri="{FF2B5EF4-FFF2-40B4-BE49-F238E27FC236}">
                <a16:creationId xmlns:a16="http://schemas.microsoft.com/office/drawing/2014/main" id="{A060B83D-AB8D-F077-D57F-70B482791B99}"/>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dirty="0"/>
              <a:pPr>
                <a:spcAft>
                  <a:spcPts val="600"/>
                </a:spcAft>
              </a:pPr>
              <a:t>5</a:t>
            </a:fld>
            <a:endParaRPr lang="en-US"/>
          </a:p>
        </p:txBody>
      </p:sp>
      <p:pic>
        <p:nvPicPr>
          <p:cNvPr id="8" name="5">
            <a:hlinkClick r:id="" action="ppaction://media"/>
            <a:extLst>
              <a:ext uri="{FF2B5EF4-FFF2-40B4-BE49-F238E27FC236}">
                <a16:creationId xmlns:a16="http://schemas.microsoft.com/office/drawing/2014/main" id="{BFB68500-667A-1E90-A6E4-52980386BB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1168" y="5838175"/>
            <a:ext cx="487363" cy="487363"/>
          </a:xfrm>
          <a:prstGeom prst="rect">
            <a:avLst/>
          </a:prstGeom>
        </p:spPr>
      </p:pic>
    </p:spTree>
    <p:extLst>
      <p:ext uri="{BB962C8B-B14F-4D97-AF65-F5344CB8AC3E}">
        <p14:creationId xmlns:p14="http://schemas.microsoft.com/office/powerpoint/2010/main" val="2249064124"/>
      </p:ext>
    </p:extLst>
  </p:cSld>
  <p:clrMapOvr>
    <a:masterClrMapping/>
  </p:clrMapOvr>
  <mc:AlternateContent xmlns:mc="http://schemas.openxmlformats.org/markup-compatibility/2006">
    <mc:Choice xmlns:p14="http://schemas.microsoft.com/office/powerpoint/2010/main" Requires="p14">
      <p:transition spd="slow" p14:dur="2000" advTm="92414"/>
    </mc:Choice>
    <mc:Fallback>
      <p:transition spd="slow" advTm="92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41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076F8-A83A-0A50-6A42-899CBB4274A7}"/>
              </a:ext>
            </a:extLst>
          </p:cNvPr>
          <p:cNvSpPr>
            <a:spLocks noGrp="1"/>
          </p:cNvSpPr>
          <p:nvPr>
            <p:ph type="title"/>
          </p:nvPr>
        </p:nvSpPr>
        <p:spPr>
          <a:xfrm>
            <a:off x="1286934" y="1465790"/>
            <a:ext cx="3860798" cy="3941345"/>
          </a:xfrm>
        </p:spPr>
        <p:txBody>
          <a:bodyPr>
            <a:normAutofit/>
          </a:bodyPr>
          <a:lstStyle/>
          <a:p>
            <a:r>
              <a:rPr lang="en-GB" sz="6000"/>
              <a:t>CHRONIC RESPIRATORY DISEASES</a:t>
            </a:r>
          </a:p>
        </p:txBody>
      </p:sp>
      <p:sp>
        <p:nvSpPr>
          <p:cNvPr id="3" name="Content Placeholder 2">
            <a:extLst>
              <a:ext uri="{FF2B5EF4-FFF2-40B4-BE49-F238E27FC236}">
                <a16:creationId xmlns:a16="http://schemas.microsoft.com/office/drawing/2014/main" id="{6B987FE4-9DE1-E18B-3D6D-4F2A4E3D44FF}"/>
              </a:ext>
            </a:extLst>
          </p:cNvPr>
          <p:cNvSpPr>
            <a:spLocks noGrp="1"/>
          </p:cNvSpPr>
          <p:nvPr>
            <p:ph idx="1"/>
          </p:nvPr>
        </p:nvSpPr>
        <p:spPr>
          <a:xfrm>
            <a:off x="6417733" y="1359090"/>
            <a:ext cx="5132665" cy="4048046"/>
          </a:xfrm>
        </p:spPr>
        <p:txBody>
          <a:bodyPr vert="horz" lIns="91440" tIns="45720" rIns="91440" bIns="45720" rtlCol="0" anchor="ctr">
            <a:normAutofit lnSpcReduction="10000"/>
          </a:bodyPr>
          <a:lstStyle/>
          <a:p>
            <a:pPr>
              <a:buFont typeface="Wingdings" panose="020B0604020202020204" pitchFamily="34" charset="0"/>
              <a:buChar char="v"/>
            </a:pPr>
            <a:r>
              <a:rPr lang="en-GB" sz="1300"/>
              <a:t>CRONIC RESPIRATORY DISEASES, (CRDs) are a group of long-term respiratory diseases, including Chronic Obstructive Pulmonary Disease, Bronchial Asthma, Pulmonary Fibrosis, and Bronchiectasis. Pneumonia is a disease of the lung, which is often blamed as a result of complications after Chronic respiratory disease. </a:t>
            </a:r>
            <a:endParaRPr lang="en-US" sz="1300"/>
          </a:p>
          <a:p>
            <a:pPr marL="0" indent="0">
              <a:buNone/>
            </a:pPr>
            <a:r>
              <a:rPr lang="en-GB" sz="1300"/>
              <a:t>Detection based on combination of clinical symptoms, physical examination, and imaging studies. </a:t>
            </a:r>
          </a:p>
          <a:p>
            <a:pPr>
              <a:buFont typeface="Wingdings" panose="020B0604020202020204" pitchFamily="34" charset="0"/>
              <a:buChar char="v"/>
            </a:pPr>
            <a:r>
              <a:rPr lang="en-GB" sz="1300"/>
              <a:t>Main symptoms:</a:t>
            </a:r>
          </a:p>
          <a:p>
            <a:pPr marL="0" indent="0">
              <a:buNone/>
            </a:pPr>
            <a:r>
              <a:rPr lang="en-GB" sz="1300"/>
              <a:t>     -chronic cough</a:t>
            </a:r>
          </a:p>
          <a:p>
            <a:pPr marL="0" indent="0">
              <a:buNone/>
            </a:pPr>
            <a:r>
              <a:rPr lang="en-GB" sz="1300"/>
              <a:t>     -shortness of breath</a:t>
            </a:r>
          </a:p>
          <a:p>
            <a:pPr marL="0" indent="0">
              <a:buNone/>
            </a:pPr>
            <a:r>
              <a:rPr lang="en-GB" sz="1300"/>
              <a:t>     -wheezing</a:t>
            </a:r>
          </a:p>
          <a:p>
            <a:pPr marL="0" indent="0">
              <a:buNone/>
            </a:pPr>
            <a:r>
              <a:rPr lang="en-GB" sz="1300"/>
              <a:t>     -sputum production</a:t>
            </a:r>
          </a:p>
          <a:p>
            <a:pPr marL="0" indent="0">
              <a:buNone/>
            </a:pPr>
            <a:r>
              <a:rPr lang="en-GB" sz="1300"/>
              <a:t>     -frequent respiratory infections</a:t>
            </a:r>
          </a:p>
          <a:p>
            <a:pPr marL="0" indent="0">
              <a:buNone/>
            </a:pPr>
            <a:r>
              <a:rPr lang="en-GB" sz="1300"/>
              <a:t>     -decreased exercise tolerance. (WHO,2023).</a:t>
            </a:r>
          </a:p>
          <a:p>
            <a:pPr marL="0" indent="0">
              <a:buNone/>
            </a:pPr>
            <a:r>
              <a:rPr lang="en-GB" sz="1300"/>
              <a:t>       </a:t>
            </a:r>
          </a:p>
        </p:txBody>
      </p:sp>
      <p:sp>
        <p:nvSpPr>
          <p:cNvPr id="17" name="Rectangle 16">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25ECB0F-8074-47B6-A832-31886B556E77}"/>
              </a:ext>
            </a:extLst>
          </p:cNvPr>
          <p:cNvSpPr>
            <a:spLocks noGrp="1"/>
          </p:cNvSpPr>
          <p:nvPr>
            <p:ph type="ftr" sz="quarter" idx="11"/>
          </p:nvPr>
        </p:nvSpPr>
        <p:spPr>
          <a:xfrm>
            <a:off x="1088136" y="6272784"/>
            <a:ext cx="6327648"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084E90C6-86EA-023A-A8CB-B272FA86A585}"/>
              </a:ext>
            </a:extLst>
          </p:cNvPr>
          <p:cNvSpPr>
            <a:spLocks noGrp="1"/>
          </p:cNvSpPr>
          <p:nvPr>
            <p:ph type="dt" sz="half" idx="10"/>
          </p:nvPr>
        </p:nvSpPr>
        <p:spPr>
          <a:xfrm>
            <a:off x="7964424" y="6272784"/>
            <a:ext cx="3273552" cy="365125"/>
          </a:xfrm>
        </p:spPr>
        <p:txBody>
          <a:bodyPr>
            <a:normAutofit/>
          </a:bodyPr>
          <a:lstStyle/>
          <a:p>
            <a:pPr>
              <a:spcAft>
                <a:spcPts val="600"/>
              </a:spcAft>
            </a:pPr>
            <a:fld id="{DB7DF0B7-7C92-4191-8F5C-7F0B0FA56244}" type="datetime1">
              <a:rPr lang="ru-RU"/>
              <a:pPr>
                <a:spcAft>
                  <a:spcPts val="600"/>
                </a:spcAft>
              </a:pPr>
              <a:t>20.03.2026</a:t>
            </a:fld>
            <a:endParaRPr lang="en-US"/>
          </a:p>
        </p:txBody>
      </p:sp>
      <p:sp>
        <p:nvSpPr>
          <p:cNvPr id="6" name="Slide Number Placeholder 5">
            <a:extLst>
              <a:ext uri="{FF2B5EF4-FFF2-40B4-BE49-F238E27FC236}">
                <a16:creationId xmlns:a16="http://schemas.microsoft.com/office/drawing/2014/main" id="{6767F394-BDCE-9CB3-6023-EFD1AF00DCC3}"/>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a:solidFill>
                  <a:schemeClr val="accent1"/>
                </a:solidFill>
              </a:rPr>
              <a:pPr>
                <a:spcAft>
                  <a:spcPts val="600"/>
                </a:spcAft>
              </a:pPr>
              <a:t>6</a:t>
            </a:fld>
            <a:endParaRPr lang="en-US">
              <a:solidFill>
                <a:schemeClr val="accent1"/>
              </a:solidFill>
            </a:endParaRPr>
          </a:p>
        </p:txBody>
      </p:sp>
      <p:pic>
        <p:nvPicPr>
          <p:cNvPr id="7" name="6">
            <a:hlinkClick r:id="" action="ppaction://media"/>
            <a:extLst>
              <a:ext uri="{FF2B5EF4-FFF2-40B4-BE49-F238E27FC236}">
                <a16:creationId xmlns:a16="http://schemas.microsoft.com/office/drawing/2014/main" id="{D7E29A7B-51BC-50EF-742E-088E2A7302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18931" y="5104968"/>
            <a:ext cx="487363" cy="487363"/>
          </a:xfrm>
          <a:prstGeom prst="rect">
            <a:avLst/>
          </a:prstGeom>
        </p:spPr>
      </p:pic>
    </p:spTree>
    <p:extLst>
      <p:ext uri="{BB962C8B-B14F-4D97-AF65-F5344CB8AC3E}">
        <p14:creationId xmlns:p14="http://schemas.microsoft.com/office/powerpoint/2010/main" val="481202454"/>
      </p:ext>
    </p:extLst>
  </p:cSld>
  <p:clrMapOvr>
    <a:masterClrMapping/>
  </p:clrMapOvr>
  <mc:AlternateContent xmlns:mc="http://schemas.openxmlformats.org/markup-compatibility/2006">
    <mc:Choice xmlns:p14="http://schemas.microsoft.com/office/powerpoint/2010/main" Requires="p14">
      <p:transition spd="slow" p14:dur="2000" advTm="72235"/>
    </mc:Choice>
    <mc:Fallback>
      <p:transition spd="slow" advTm="72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3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useBgFill="1">
        <p:nvSpPr>
          <p:cNvPr id="16" name="Rectangle 15">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F8EE9C-C975-8B63-5369-03DCA8A12236}"/>
              </a:ext>
            </a:extLst>
          </p:cNvPr>
          <p:cNvSpPr>
            <a:spLocks noGrp="1"/>
          </p:cNvSpPr>
          <p:nvPr>
            <p:ph type="title"/>
          </p:nvPr>
        </p:nvSpPr>
        <p:spPr>
          <a:xfrm>
            <a:off x="6406062" y="-201169"/>
            <a:ext cx="4741963" cy="1788809"/>
          </a:xfrm>
        </p:spPr>
        <p:txBody>
          <a:bodyPr vert="horz" lIns="91440" tIns="45720" rIns="91440" bIns="45720" rtlCol="0" anchor="ctr">
            <a:normAutofit/>
          </a:bodyPr>
          <a:lstStyle/>
          <a:p>
            <a:r>
              <a:rPr lang="en-US" sz="4800">
                <a:solidFill>
                  <a:schemeClr val="tx1"/>
                </a:solidFill>
              </a:rPr>
              <a:t>RISK FACTORS</a:t>
            </a:r>
          </a:p>
        </p:txBody>
      </p:sp>
      <p:sp>
        <p:nvSpPr>
          <p:cNvPr id="18" name="Freeform: Shape 17">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20260312_111727.jpg">
            <a:extLst>
              <a:ext uri="{FF2B5EF4-FFF2-40B4-BE49-F238E27FC236}">
                <a16:creationId xmlns:a16="http://schemas.microsoft.com/office/drawing/2014/main" id="{C9668B47-6616-3174-C635-DA6E50D3CB39}"/>
              </a:ext>
            </a:extLst>
          </p:cNvPr>
          <p:cNvPicPr>
            <a:picLocks noChangeAspect="1"/>
          </p:cNvPicPr>
          <p:nvPr/>
        </p:nvPicPr>
        <p:blipFill>
          <a:blip r:embed="rId7"/>
          <a:stretch>
            <a:fillRect/>
          </a:stretch>
        </p:blipFill>
        <p:spPr>
          <a:xfrm>
            <a:off x="275633" y="1390057"/>
            <a:ext cx="4377065" cy="4421276"/>
          </a:xfrm>
          <a:prstGeom prst="rect">
            <a:avLst/>
          </a:prstGeom>
          <a:noFill/>
        </p:spPr>
      </p:pic>
      <p:sp>
        <p:nvSpPr>
          <p:cNvPr id="3" name="Content Placeholder 2">
            <a:extLst>
              <a:ext uri="{FF2B5EF4-FFF2-40B4-BE49-F238E27FC236}">
                <a16:creationId xmlns:a16="http://schemas.microsoft.com/office/drawing/2014/main" id="{F5850AE8-64A5-80AE-0942-B7951919532E}"/>
              </a:ext>
            </a:extLst>
          </p:cNvPr>
          <p:cNvSpPr>
            <a:spLocks noGrp="1"/>
          </p:cNvSpPr>
          <p:nvPr>
            <p:ph sz="half" idx="1"/>
          </p:nvPr>
        </p:nvSpPr>
        <p:spPr>
          <a:xfrm>
            <a:off x="6332431" y="1742893"/>
            <a:ext cx="4741962" cy="3715603"/>
          </a:xfrm>
        </p:spPr>
        <p:txBody>
          <a:bodyPr vert="horz" lIns="91440" tIns="45720" rIns="91440" bIns="45720" rtlCol="0">
            <a:normAutofit fontScale="77500" lnSpcReduction="20000"/>
          </a:bodyPr>
          <a:lstStyle/>
          <a:p>
            <a:pPr marL="0"/>
            <a:r>
              <a:rPr lang="en-US" sz="1600"/>
              <a:t>  Chronic respiratory diseases develop under the influence of various risk factors, among which the most significant are: </a:t>
            </a:r>
          </a:p>
          <a:p>
            <a:r>
              <a:rPr lang="en-US" sz="1600"/>
              <a:t>   Smoking</a:t>
            </a:r>
          </a:p>
          <a:p>
            <a:r>
              <a:rPr lang="en-US" sz="1600"/>
              <a:t>Air pollution: Industrial pollution, car exhaust</a:t>
            </a:r>
          </a:p>
          <a:p>
            <a:r>
              <a:rPr lang="en-US" sz="1600"/>
              <a:t>Occupation hazards</a:t>
            </a:r>
          </a:p>
          <a:p>
            <a:r>
              <a:rPr lang="en-US" sz="1600"/>
              <a:t>Genetic predisposition</a:t>
            </a:r>
          </a:p>
          <a:p>
            <a:r>
              <a:rPr lang="en-US" sz="1600"/>
              <a:t>Allergens</a:t>
            </a:r>
          </a:p>
          <a:p>
            <a:r>
              <a:rPr lang="en-US" sz="1600"/>
              <a:t>Frequent respiratory infections</a:t>
            </a:r>
          </a:p>
          <a:p>
            <a:r>
              <a:rPr lang="en-US" sz="1600"/>
              <a:t>Repeated respiratory infections in childhood and adulthood. </a:t>
            </a:r>
          </a:p>
          <a:p>
            <a:pPr marL="0" indent="0">
              <a:buNone/>
            </a:pPr>
            <a:r>
              <a:rPr lang="en-US" sz="1600"/>
              <a:t> The  risk of Chronic Respiratory diseases is influenced by a combination of personal, environmental, and social factors. Understanding these factors allows to effectively reduce the likelihood of illness through prevention, strengthening the immune system, and </a:t>
            </a:r>
            <a:r>
              <a:rPr lang="en-US" sz="1600" err="1"/>
              <a:t>maintraining</a:t>
            </a:r>
            <a:r>
              <a:rPr lang="en-US" sz="1600"/>
              <a:t> hygiene. (NHS,2023).</a:t>
            </a:r>
          </a:p>
          <a:p>
            <a:r>
              <a:rPr lang="en-US" sz="1600"/>
              <a:t>              </a:t>
            </a:r>
          </a:p>
        </p:txBody>
      </p:sp>
      <p:sp>
        <p:nvSpPr>
          <p:cNvPr id="4" name="Date Placeholder 3">
            <a:extLst>
              <a:ext uri="{FF2B5EF4-FFF2-40B4-BE49-F238E27FC236}">
                <a16:creationId xmlns:a16="http://schemas.microsoft.com/office/drawing/2014/main" id="{F32F8257-2AE7-B25D-88A2-70CCBA97C4F4}"/>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fld id="{A02502DC-B500-40B2-88EE-5172C3C30903}" type="datetime1">
              <a:rPr lang="en-US">
                <a:solidFill>
                  <a:schemeClr val="bg2"/>
                </a:solidFill>
              </a:rPr>
              <a:pPr algn="l">
                <a:spcAft>
                  <a:spcPts val="600"/>
                </a:spcAft>
              </a:pPr>
              <a:t>3/20/2026</a:t>
            </a:fld>
            <a:endParaRPr lang="en-US">
              <a:solidFill>
                <a:schemeClr val="bg2"/>
              </a:solidFill>
            </a:endParaRPr>
          </a:p>
        </p:txBody>
      </p:sp>
      <p:sp>
        <p:nvSpPr>
          <p:cNvPr id="5" name="Footer Placeholder 4">
            <a:extLst>
              <a:ext uri="{FF2B5EF4-FFF2-40B4-BE49-F238E27FC236}">
                <a16:creationId xmlns:a16="http://schemas.microsoft.com/office/drawing/2014/main" id="{11B84B30-8666-AC51-9202-E975639495FC}"/>
              </a:ext>
            </a:extLst>
          </p:cNvPr>
          <p:cNvSpPr>
            <a:spLocks noGrp="1"/>
          </p:cNvSpPr>
          <p:nvPr>
            <p:ph type="ftr" sz="quarter" idx="11"/>
          </p:nvPr>
        </p:nvSpPr>
        <p:spPr>
          <a:xfrm>
            <a:off x="6335050" y="6272784"/>
            <a:ext cx="4793197" cy="365125"/>
          </a:xfrm>
        </p:spPr>
        <p:txBody>
          <a:bodyPr vert="horz" lIns="91440" tIns="45720" rIns="91440" bIns="45720" rtlCol="0" anchor="ctr">
            <a:normAutofit/>
          </a:bodyPr>
          <a:lstStyle/>
          <a:p>
            <a:pPr>
              <a:lnSpc>
                <a:spcPct val="90000"/>
              </a:lnSpc>
              <a:spcAft>
                <a:spcPts val="600"/>
              </a:spcAft>
            </a:pPr>
            <a:r>
              <a:rPr lang="en-US" sz="700" kern="1200">
                <a:solidFill>
                  <a:schemeClr val="tx1"/>
                </a:solidFill>
                <a:latin typeface="+mn-lt"/>
                <a:ea typeface="+mn-ea"/>
                <a:cs typeface="+mn-cs"/>
              </a:rPr>
              <a:t>
              </a:t>
            </a:r>
          </a:p>
        </p:txBody>
      </p:sp>
      <p:grpSp>
        <p:nvGrpSpPr>
          <p:cNvPr id="20" name="Group 19">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ru-RU"/>
            </a:p>
          </p:txBody>
        </p:sp>
        <p:sp>
          <p:nvSpPr>
            <p:cNvPr id="22" name="Oval 21">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ru-RU"/>
            </a:p>
          </p:txBody>
        </p:sp>
      </p:grpSp>
      <p:sp>
        <p:nvSpPr>
          <p:cNvPr id="6" name="Slide Number Placeholder 5">
            <a:extLst>
              <a:ext uri="{FF2B5EF4-FFF2-40B4-BE49-F238E27FC236}">
                <a16:creationId xmlns:a16="http://schemas.microsoft.com/office/drawing/2014/main" id="{729143D5-81C0-C402-10B1-ED0D8B425C19}"/>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7</a:t>
            </a:fld>
            <a:endParaRPr lang="en-US"/>
          </a:p>
        </p:txBody>
      </p:sp>
      <p:pic>
        <p:nvPicPr>
          <p:cNvPr id="8" name="7">
            <a:hlinkClick r:id="" action="ppaction://media"/>
            <a:extLst>
              <a:ext uri="{FF2B5EF4-FFF2-40B4-BE49-F238E27FC236}">
                <a16:creationId xmlns:a16="http://schemas.microsoft.com/office/drawing/2014/main" id="{D7FD3617-67D8-5519-52E0-9BED4DF1E6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86049" y="5398052"/>
            <a:ext cx="487363" cy="487363"/>
          </a:xfrm>
          <a:prstGeom prst="rect">
            <a:avLst/>
          </a:prstGeom>
        </p:spPr>
      </p:pic>
    </p:spTree>
    <p:extLst>
      <p:ext uri="{BB962C8B-B14F-4D97-AF65-F5344CB8AC3E}">
        <p14:creationId xmlns:p14="http://schemas.microsoft.com/office/powerpoint/2010/main" val="11238373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7319"/>
    </mc:Choice>
    <mc:Fallback>
      <p:transition spd="slow" advTm="77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31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B66E70-9451-4286-A0C2-6CF108FE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4B0696-68E2-40ED-B597-4B873875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tx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5" name="Rectangle 14">
            <a:extLst>
              <a:ext uri="{FF2B5EF4-FFF2-40B4-BE49-F238E27FC236}">
                <a16:creationId xmlns:a16="http://schemas.microsoft.com/office/drawing/2014/main" id="{A19EF1B4-0F49-44D2-AE21-263819BFB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blipFill dpi="0" rotWithShape="1">
            <a:blip r:embed="rId4">
              <a:alphaModFix amt="4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F5699-98BA-27CF-95AA-493B9AAAD6E0}"/>
              </a:ext>
            </a:extLst>
          </p:cNvPr>
          <p:cNvSpPr>
            <a:spLocks noGrp="1"/>
          </p:cNvSpPr>
          <p:nvPr>
            <p:ph type="title"/>
          </p:nvPr>
        </p:nvSpPr>
        <p:spPr>
          <a:xfrm>
            <a:off x="2082119" y="643466"/>
            <a:ext cx="3348017" cy="5571067"/>
          </a:xfrm>
        </p:spPr>
        <p:txBody>
          <a:bodyPr>
            <a:normAutofit/>
          </a:bodyPr>
          <a:lstStyle/>
          <a:p>
            <a:r>
              <a:rPr lang="en-GB" sz="4800">
                <a:solidFill>
                  <a:schemeClr val="tx1"/>
                </a:solidFill>
              </a:rPr>
              <a:t>DIAGNOSTICS TESTS</a:t>
            </a:r>
          </a:p>
        </p:txBody>
      </p:sp>
      <p:sp>
        <p:nvSpPr>
          <p:cNvPr id="3" name="Content Placeholder 2">
            <a:extLst>
              <a:ext uri="{FF2B5EF4-FFF2-40B4-BE49-F238E27FC236}">
                <a16:creationId xmlns:a16="http://schemas.microsoft.com/office/drawing/2014/main" id="{F3DEAE6B-871A-36B3-D6CA-0881968EBEC6}"/>
              </a:ext>
            </a:extLst>
          </p:cNvPr>
          <p:cNvSpPr>
            <a:spLocks noGrp="1"/>
          </p:cNvSpPr>
          <p:nvPr>
            <p:ph idx="1"/>
          </p:nvPr>
        </p:nvSpPr>
        <p:spPr>
          <a:xfrm>
            <a:off x="6772315" y="643467"/>
            <a:ext cx="4534781" cy="5571066"/>
          </a:xfrm>
        </p:spPr>
        <p:txBody>
          <a:bodyPr vert="horz" lIns="91440" tIns="45720" rIns="91440" bIns="45720" rtlCol="0" anchor="ctr">
            <a:normAutofit/>
          </a:bodyPr>
          <a:lstStyle/>
          <a:p>
            <a:pPr marL="0" indent="0">
              <a:buNone/>
            </a:pPr>
            <a:r>
              <a:rPr lang="en-GB" sz="1400"/>
              <a:t>   The main methods for  the diagnostic are:</a:t>
            </a:r>
            <a:endParaRPr lang="en-US" sz="1400"/>
          </a:p>
          <a:p>
            <a:pPr>
              <a:buAutoNum type="arabicPeriod"/>
            </a:pPr>
            <a:r>
              <a:rPr lang="en-GB" sz="1400"/>
              <a:t>Spirometry- measuring the volume and flow rate of exhalation</a:t>
            </a:r>
          </a:p>
          <a:p>
            <a:pPr>
              <a:buAutoNum type="arabicPeriod"/>
            </a:pPr>
            <a:r>
              <a:rPr lang="en-GB" sz="1400"/>
              <a:t>Peak flowmetry- assessing peak expiratory flow rate</a:t>
            </a:r>
          </a:p>
          <a:p>
            <a:pPr>
              <a:buAutoNum type="arabicPeriod"/>
            </a:pPr>
            <a:r>
              <a:rPr lang="en-GB" sz="1400"/>
              <a:t>Pulse oximetry- measuring blood oxygen saturation </a:t>
            </a:r>
          </a:p>
          <a:p>
            <a:pPr>
              <a:buAutoNum type="arabicPeriod"/>
            </a:pPr>
            <a:r>
              <a:rPr lang="en-GB" sz="1400"/>
              <a:t>Symptom and quality of life scales (e.g. the CAT test for COPD). (NICE, 2024).</a:t>
            </a:r>
          </a:p>
          <a:p>
            <a:pPr marL="0" indent="0">
              <a:buNone/>
            </a:pPr>
            <a:r>
              <a:rPr lang="en-GB" sz="1400"/>
              <a:t> Diagnostics are based on several concepts:</a:t>
            </a:r>
          </a:p>
          <a:p>
            <a:pPr marL="0" indent="0">
              <a:buNone/>
            </a:pPr>
            <a:r>
              <a:rPr lang="en-GB" sz="1400"/>
              <a:t>1.The pathophysiological model. (Identifying ventilation and gas exchange disorders).</a:t>
            </a:r>
          </a:p>
          <a:p>
            <a:pPr marL="0" indent="0">
              <a:buNone/>
            </a:pPr>
            <a:r>
              <a:rPr lang="en-GB" sz="1400"/>
              <a:t>2.The inflammatory theory. (Chronic inflammation of the airways as the underlying mechanism of disease).</a:t>
            </a:r>
          </a:p>
          <a:p>
            <a:pPr marL="0" indent="0">
              <a:buNone/>
            </a:pPr>
            <a:r>
              <a:rPr lang="en-GB" sz="1400"/>
              <a:t>3.The risk factor model. (Assessing the impact of smoking, air pollution, and genetic predisposition).</a:t>
            </a:r>
          </a:p>
          <a:p>
            <a:pPr marL="0" indent="0">
              <a:buNone/>
            </a:pPr>
            <a:r>
              <a:rPr lang="en-GB" sz="1400"/>
              <a:t>4.Functional diagnostics. (Determining the degree of obstruction of restriction of the lungs based on spirometry results. (WHO, 2024).</a:t>
            </a:r>
          </a:p>
          <a:p>
            <a:pPr>
              <a:buAutoNum type="arabicPeriod"/>
            </a:pPr>
            <a:endParaRPr lang="en-GB" sz="1400"/>
          </a:p>
        </p:txBody>
      </p:sp>
      <p:sp>
        <p:nvSpPr>
          <p:cNvPr id="4" name="Date Placeholder 3">
            <a:extLst>
              <a:ext uri="{FF2B5EF4-FFF2-40B4-BE49-F238E27FC236}">
                <a16:creationId xmlns:a16="http://schemas.microsoft.com/office/drawing/2014/main" id="{3CB14A04-6BE2-B7FA-0D9F-94F8C80E9AD1}"/>
              </a:ext>
            </a:extLst>
          </p:cNvPr>
          <p:cNvSpPr>
            <a:spLocks noGrp="1"/>
          </p:cNvSpPr>
          <p:nvPr>
            <p:ph type="dt" sz="half" idx="10"/>
          </p:nvPr>
        </p:nvSpPr>
        <p:spPr>
          <a:xfrm>
            <a:off x="2082120" y="6272784"/>
            <a:ext cx="3273552" cy="365125"/>
          </a:xfrm>
        </p:spPr>
        <p:txBody>
          <a:bodyPr>
            <a:normAutofit/>
          </a:bodyPr>
          <a:lstStyle/>
          <a:p>
            <a:pPr algn="l">
              <a:spcAft>
                <a:spcPts val="600"/>
              </a:spcAft>
            </a:pPr>
            <a:fld id="{8A36D012-79BE-43BA-92DD-A00432CCEF7B}" type="datetime1">
              <a:rPr lang="ru-RU"/>
              <a:pPr algn="l">
                <a:spcAft>
                  <a:spcPts val="600"/>
                </a:spcAft>
              </a:pPr>
              <a:t>20.03.2026</a:t>
            </a:fld>
            <a:endParaRPr lang="en-US"/>
          </a:p>
        </p:txBody>
      </p:sp>
      <p:sp>
        <p:nvSpPr>
          <p:cNvPr id="5" name="Footer Placeholder 4">
            <a:extLst>
              <a:ext uri="{FF2B5EF4-FFF2-40B4-BE49-F238E27FC236}">
                <a16:creationId xmlns:a16="http://schemas.microsoft.com/office/drawing/2014/main" id="{74984F90-178F-DAB9-EFEC-69446C0D2CEE}"/>
              </a:ext>
            </a:extLst>
          </p:cNvPr>
          <p:cNvSpPr>
            <a:spLocks noGrp="1"/>
          </p:cNvSpPr>
          <p:nvPr>
            <p:ph type="ftr" sz="quarter" idx="11"/>
          </p:nvPr>
        </p:nvSpPr>
        <p:spPr>
          <a:xfrm>
            <a:off x="6754108" y="6272784"/>
            <a:ext cx="4374140" cy="365125"/>
          </a:xfrm>
        </p:spPr>
        <p:txBody>
          <a:bodyPr>
            <a:normAutofit/>
          </a:bodyPr>
          <a:lstStyle/>
          <a:p>
            <a:pPr>
              <a:lnSpc>
                <a:spcPct val="90000"/>
              </a:lnSpc>
              <a:spcAft>
                <a:spcPts val="600"/>
              </a:spcAft>
            </a:pPr>
            <a:r>
              <a:rPr lang="en-US" sz="700"/>
              <a:t>
              </a:t>
            </a:r>
          </a:p>
        </p:txBody>
      </p:sp>
      <p:grpSp>
        <p:nvGrpSpPr>
          <p:cNvPr id="17" name="Group 16">
            <a:extLst>
              <a:ext uri="{FF2B5EF4-FFF2-40B4-BE49-F238E27FC236}">
                <a16:creationId xmlns:a16="http://schemas.microsoft.com/office/drawing/2014/main" id="{2B69B0BE-E00A-432A-98D1-A47B82C163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8" name="Oval 17">
              <a:extLst>
                <a:ext uri="{FF2B5EF4-FFF2-40B4-BE49-F238E27FC236}">
                  <a16:creationId xmlns:a16="http://schemas.microsoft.com/office/drawing/2014/main" id="{0AF8A5ED-19F8-4707-8EEC-7115E6B11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C5F50C1C-978D-45B5-B716-7DA91773C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a:extLst>
              <a:ext uri="{FF2B5EF4-FFF2-40B4-BE49-F238E27FC236}">
                <a16:creationId xmlns:a16="http://schemas.microsoft.com/office/drawing/2014/main" id="{958A82A8-EBCC-3CE7-66EB-797F585913E4}"/>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dirty="0"/>
              <a:pPr>
                <a:spcAft>
                  <a:spcPts val="600"/>
                </a:spcAft>
              </a:pPr>
              <a:t>8</a:t>
            </a:fld>
            <a:endParaRPr lang="en-US"/>
          </a:p>
        </p:txBody>
      </p:sp>
      <p:pic>
        <p:nvPicPr>
          <p:cNvPr id="7" name="8">
            <a:hlinkClick r:id="" action="ppaction://media"/>
            <a:extLst>
              <a:ext uri="{FF2B5EF4-FFF2-40B4-BE49-F238E27FC236}">
                <a16:creationId xmlns:a16="http://schemas.microsoft.com/office/drawing/2014/main" id="{2961E467-10A2-42FE-27AB-27469F722F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15243" y="5547345"/>
            <a:ext cx="487363" cy="487363"/>
          </a:xfrm>
          <a:prstGeom prst="rect">
            <a:avLst/>
          </a:prstGeom>
        </p:spPr>
      </p:pic>
    </p:spTree>
    <p:extLst>
      <p:ext uri="{BB962C8B-B14F-4D97-AF65-F5344CB8AC3E}">
        <p14:creationId xmlns:p14="http://schemas.microsoft.com/office/powerpoint/2010/main" val="3422719180"/>
      </p:ext>
    </p:extLst>
  </p:cSld>
  <p:clrMapOvr>
    <a:masterClrMapping/>
  </p:clrMapOvr>
  <mc:AlternateContent xmlns:mc="http://schemas.openxmlformats.org/markup-compatibility/2006">
    <mc:Choice xmlns:p14="http://schemas.microsoft.com/office/powerpoint/2010/main" Requires="p14">
      <p:transition spd="slow" p14:dur="2000" advTm="118408"/>
    </mc:Choice>
    <mc:Fallback>
      <p:transition spd="slow" advTm="118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40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DB9CF-404E-8A96-818C-292F9023D93A}"/>
              </a:ext>
            </a:extLst>
          </p:cNvPr>
          <p:cNvSpPr>
            <a:spLocks noGrp="1"/>
          </p:cNvSpPr>
          <p:nvPr>
            <p:ph type="title"/>
          </p:nvPr>
        </p:nvSpPr>
        <p:spPr>
          <a:xfrm>
            <a:off x="1286934" y="1465790"/>
            <a:ext cx="3860798" cy="3941345"/>
          </a:xfrm>
        </p:spPr>
        <p:txBody>
          <a:bodyPr>
            <a:normAutofit/>
          </a:bodyPr>
          <a:lstStyle/>
          <a:p>
            <a:r>
              <a:rPr lang="en-GB" sz="6000"/>
              <a:t>TREATMENT OPTIONS</a:t>
            </a:r>
          </a:p>
        </p:txBody>
      </p:sp>
      <p:sp>
        <p:nvSpPr>
          <p:cNvPr id="3" name="Content Placeholder 2">
            <a:extLst>
              <a:ext uri="{FF2B5EF4-FFF2-40B4-BE49-F238E27FC236}">
                <a16:creationId xmlns:a16="http://schemas.microsoft.com/office/drawing/2014/main" id="{424816E6-75F5-E90D-0008-EF7C64558210}"/>
              </a:ext>
            </a:extLst>
          </p:cNvPr>
          <p:cNvSpPr>
            <a:spLocks noGrp="1"/>
          </p:cNvSpPr>
          <p:nvPr>
            <p:ph idx="1"/>
          </p:nvPr>
        </p:nvSpPr>
        <p:spPr>
          <a:xfrm>
            <a:off x="6417733" y="1359090"/>
            <a:ext cx="5132665" cy="4048046"/>
          </a:xfrm>
        </p:spPr>
        <p:txBody>
          <a:bodyPr vert="horz" lIns="91440" tIns="45720" rIns="91440" bIns="45720" rtlCol="0" anchor="ctr">
            <a:normAutofit fontScale="62500" lnSpcReduction="20000"/>
          </a:bodyPr>
          <a:lstStyle/>
          <a:p>
            <a:pPr>
              <a:buFont typeface="Wingdings" panose="020B0604020202020204" pitchFamily="34" charset="0"/>
              <a:buChar char="§"/>
            </a:pPr>
            <a:r>
              <a:rPr lang="en-GB"/>
              <a:t>Treatment  of Chronic Respiratory Diseases is usually complex and includes:</a:t>
            </a:r>
          </a:p>
          <a:p>
            <a:pPr marL="0" indent="0">
              <a:buNone/>
            </a:pPr>
            <a:r>
              <a:rPr lang="en-GB"/>
              <a:t>     1.Drug therapy</a:t>
            </a:r>
          </a:p>
          <a:p>
            <a:pPr marL="0" indent="0">
              <a:buNone/>
            </a:pPr>
            <a:r>
              <a:rPr lang="en-GB"/>
              <a:t>      2.Inhalation therapy</a:t>
            </a:r>
          </a:p>
          <a:p>
            <a:pPr marL="0" indent="0">
              <a:buNone/>
            </a:pPr>
            <a:r>
              <a:rPr lang="en-GB"/>
              <a:t>      3.Oxygen therapy</a:t>
            </a:r>
          </a:p>
          <a:p>
            <a:pPr marL="0" indent="0">
              <a:buNone/>
            </a:pPr>
            <a:r>
              <a:rPr lang="en-GB"/>
              <a:t>      4.Respiratory rehabilitation</a:t>
            </a:r>
          </a:p>
          <a:p>
            <a:pPr marL="0" indent="0">
              <a:buNone/>
            </a:pPr>
            <a:r>
              <a:rPr lang="en-GB"/>
              <a:t>      5.Lifestyle changes</a:t>
            </a:r>
          </a:p>
          <a:p>
            <a:pPr marL="0" indent="0">
              <a:buNone/>
            </a:pPr>
            <a:r>
              <a:rPr lang="en-GB"/>
              <a:t>      6.Surgical treatment (in several cases). (NICE,2018).</a:t>
            </a:r>
          </a:p>
          <a:p>
            <a:pPr marL="0" indent="0">
              <a:buNone/>
            </a:pPr>
            <a:r>
              <a:rPr lang="en-GB"/>
              <a:t>Treatment of Chronic respiratory diseases is aimed at relieving symptoms, supporting the body and preventing complications.</a:t>
            </a:r>
          </a:p>
          <a:p>
            <a:pPr marL="0" indent="0">
              <a:buNone/>
            </a:pPr>
            <a:r>
              <a:rPr lang="en-GB"/>
              <a:t>The main task is to help the body cope with the infection, following the doctor’s recommendations and the correct regimen.</a:t>
            </a:r>
          </a:p>
          <a:p>
            <a:pPr marL="0" indent="0">
              <a:buNone/>
            </a:pPr>
            <a:r>
              <a:rPr lang="en-GB"/>
              <a:t>Rapid diagnosis plays a key role in effective treatment, reducing complications, and controlling the spread of infection, which is important for both the patient and society as a whole.(Williams,1993).</a:t>
            </a:r>
          </a:p>
          <a:p>
            <a:pPr>
              <a:buFont typeface="Wingdings" panose="020B0604020202020204" pitchFamily="34" charset="0"/>
              <a:buChar char="§"/>
            </a:pPr>
            <a:endParaRPr lang="en-GB"/>
          </a:p>
        </p:txBody>
      </p:sp>
      <p:sp>
        <p:nvSpPr>
          <p:cNvPr id="17" name="Rectangle 16">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A839B4F3-ABCE-DAB4-E2A3-FA8740824178}"/>
              </a:ext>
            </a:extLst>
          </p:cNvPr>
          <p:cNvSpPr>
            <a:spLocks noGrp="1"/>
          </p:cNvSpPr>
          <p:nvPr>
            <p:ph type="ftr" sz="quarter" idx="11"/>
          </p:nvPr>
        </p:nvSpPr>
        <p:spPr>
          <a:xfrm>
            <a:off x="1088136" y="6272784"/>
            <a:ext cx="6327648"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CE0322C4-CC26-1C5A-403A-2C55847EAF4B}"/>
              </a:ext>
            </a:extLst>
          </p:cNvPr>
          <p:cNvSpPr>
            <a:spLocks noGrp="1"/>
          </p:cNvSpPr>
          <p:nvPr>
            <p:ph type="dt" sz="half" idx="10"/>
          </p:nvPr>
        </p:nvSpPr>
        <p:spPr>
          <a:xfrm>
            <a:off x="7964424" y="6272784"/>
            <a:ext cx="3273552" cy="365125"/>
          </a:xfrm>
        </p:spPr>
        <p:txBody>
          <a:bodyPr>
            <a:normAutofit/>
          </a:bodyPr>
          <a:lstStyle/>
          <a:p>
            <a:pPr>
              <a:spcAft>
                <a:spcPts val="600"/>
              </a:spcAft>
            </a:pPr>
            <a:fld id="{6649771D-E9B7-42AA-83F3-1EDC29190E89}" type="datetime1">
              <a:rPr lang="ru-RU"/>
              <a:pPr>
                <a:spcAft>
                  <a:spcPts val="600"/>
                </a:spcAft>
              </a:pPr>
              <a:t>20.03.2026</a:t>
            </a:fld>
            <a:endParaRPr lang="en-US"/>
          </a:p>
        </p:txBody>
      </p:sp>
      <p:sp>
        <p:nvSpPr>
          <p:cNvPr id="6" name="Slide Number Placeholder 5">
            <a:extLst>
              <a:ext uri="{FF2B5EF4-FFF2-40B4-BE49-F238E27FC236}">
                <a16:creationId xmlns:a16="http://schemas.microsoft.com/office/drawing/2014/main" id="{4FD1FB88-0361-A343-CA41-A051268AB9DA}"/>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a:solidFill>
                  <a:schemeClr val="accent1"/>
                </a:solidFill>
              </a:rPr>
              <a:pPr>
                <a:spcAft>
                  <a:spcPts val="600"/>
                </a:spcAft>
              </a:pPr>
              <a:t>9</a:t>
            </a:fld>
            <a:endParaRPr lang="en-US">
              <a:solidFill>
                <a:schemeClr val="accent1"/>
              </a:solidFill>
            </a:endParaRPr>
          </a:p>
        </p:txBody>
      </p:sp>
      <p:pic>
        <p:nvPicPr>
          <p:cNvPr id="7" name="9">
            <a:hlinkClick r:id="" action="ppaction://media"/>
            <a:extLst>
              <a:ext uri="{FF2B5EF4-FFF2-40B4-BE49-F238E27FC236}">
                <a16:creationId xmlns:a16="http://schemas.microsoft.com/office/drawing/2014/main" id="{F62457F0-57FA-F33A-4FC8-247EEE99B3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07337" y="5352597"/>
            <a:ext cx="487363" cy="487363"/>
          </a:xfrm>
          <a:prstGeom prst="rect">
            <a:avLst/>
          </a:prstGeom>
        </p:spPr>
      </p:pic>
    </p:spTree>
    <p:extLst>
      <p:ext uri="{BB962C8B-B14F-4D97-AF65-F5344CB8AC3E}">
        <p14:creationId xmlns:p14="http://schemas.microsoft.com/office/powerpoint/2010/main" val="3700973369"/>
      </p:ext>
    </p:extLst>
  </p:cSld>
  <p:clrMapOvr>
    <a:masterClrMapping/>
  </p:clrMapOvr>
  <mc:AlternateContent xmlns:mc="http://schemas.openxmlformats.org/markup-compatibility/2006">
    <mc:Choice xmlns:p14="http://schemas.microsoft.com/office/powerpoint/2010/main" Requires="p14">
      <p:transition spd="slow" p14:dur="2000" advTm="79815"/>
    </mc:Choice>
    <mc:Fallback>
      <p:transition spd="slow" advTm="79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81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B66E70-9451-4286-A0C2-6CF108FE8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sp>
        <p:nvSpPr>
          <p:cNvPr id="13" name="Rectangle 12">
            <a:extLst>
              <a:ext uri="{FF2B5EF4-FFF2-40B4-BE49-F238E27FC236}">
                <a16:creationId xmlns:a16="http://schemas.microsoft.com/office/drawing/2014/main" id="{2A4B0696-68E2-40ED-B597-4B8738754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tx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5" name="Rectangle 14">
            <a:extLst>
              <a:ext uri="{FF2B5EF4-FFF2-40B4-BE49-F238E27FC236}">
                <a16:creationId xmlns:a16="http://schemas.microsoft.com/office/drawing/2014/main" id="{A19EF1B4-0F49-44D2-AE21-263819BFB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blipFill dpi="0" rotWithShape="1">
            <a:blip r:embed="rId4">
              <a:alphaModFix amt="4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FB7288-7D01-22DF-FF7F-77498B83BD31}"/>
              </a:ext>
            </a:extLst>
          </p:cNvPr>
          <p:cNvSpPr>
            <a:spLocks noGrp="1"/>
          </p:cNvSpPr>
          <p:nvPr>
            <p:ph type="title"/>
          </p:nvPr>
        </p:nvSpPr>
        <p:spPr>
          <a:xfrm>
            <a:off x="2082119" y="643466"/>
            <a:ext cx="3348017" cy="5571067"/>
          </a:xfrm>
        </p:spPr>
        <p:txBody>
          <a:bodyPr>
            <a:normAutofit/>
          </a:bodyPr>
          <a:lstStyle/>
          <a:p>
            <a:r>
              <a:rPr lang="en-GB" sz="4800">
                <a:solidFill>
                  <a:schemeClr val="tx1"/>
                </a:solidFill>
              </a:rPr>
              <a:t>IMPACT ON MR.OLIVER</a:t>
            </a:r>
          </a:p>
        </p:txBody>
      </p:sp>
      <p:sp>
        <p:nvSpPr>
          <p:cNvPr id="3" name="Content Placeholder 2">
            <a:extLst>
              <a:ext uri="{FF2B5EF4-FFF2-40B4-BE49-F238E27FC236}">
                <a16:creationId xmlns:a16="http://schemas.microsoft.com/office/drawing/2014/main" id="{3030EAEC-FC0D-7295-662C-B708BA33EDA5}"/>
              </a:ext>
            </a:extLst>
          </p:cNvPr>
          <p:cNvSpPr>
            <a:spLocks noGrp="1"/>
          </p:cNvSpPr>
          <p:nvPr>
            <p:ph idx="1"/>
          </p:nvPr>
        </p:nvSpPr>
        <p:spPr>
          <a:xfrm>
            <a:off x="6772315" y="643467"/>
            <a:ext cx="4534781" cy="5571066"/>
          </a:xfrm>
        </p:spPr>
        <p:txBody>
          <a:bodyPr vert="horz" lIns="91440" tIns="45720" rIns="91440" bIns="45720" rtlCol="0" anchor="ctr">
            <a:normAutofit fontScale="92500" lnSpcReduction="10000"/>
          </a:bodyPr>
          <a:lstStyle/>
          <a:p>
            <a:pPr marL="0" indent="0">
              <a:buNone/>
            </a:pPr>
            <a:r>
              <a:rPr lang="en-GB" sz="1700"/>
              <a:t>    Chronic respiratory disease can significantly affect Mr. Oliver's physical health and quality of life. Treatment is aimed at relieving symptoms, preventing exacerbations, and improving quality of life. Therefore, he must follow the treatment rules and make changes to his habits.</a:t>
            </a:r>
            <a:endParaRPr lang="en-US" sz="1700"/>
          </a:p>
          <a:p>
            <a:pPr marL="0" indent="0">
              <a:buNone/>
            </a:pPr>
            <a:r>
              <a:rPr lang="en-GB" sz="1700"/>
              <a:t>He need:</a:t>
            </a:r>
          </a:p>
          <a:p>
            <a:pPr marL="342900" indent="-342900">
              <a:buFont typeface="Wingdings" panose="020B0604020202020204" pitchFamily="34" charset="0"/>
              <a:buChar char="v"/>
            </a:pPr>
            <a:r>
              <a:rPr lang="en-GB" sz="1700"/>
              <a:t>Medication Treatment</a:t>
            </a:r>
          </a:p>
          <a:p>
            <a:pPr marL="342900" indent="-342900">
              <a:buFont typeface="Wingdings" panose="020B0604020202020204" pitchFamily="34" charset="0"/>
              <a:buChar char="v"/>
            </a:pPr>
            <a:r>
              <a:rPr lang="en-GB" sz="1700"/>
              <a:t>Inhalation Therapy</a:t>
            </a:r>
          </a:p>
          <a:p>
            <a:pPr marL="342900" indent="-342900">
              <a:buFont typeface="Wingdings" panose="020B0604020202020204" pitchFamily="34" charset="0"/>
              <a:buChar char="v"/>
            </a:pPr>
            <a:r>
              <a:rPr lang="en-GB" sz="1700"/>
              <a:t>Oxygen Therapy</a:t>
            </a:r>
          </a:p>
          <a:p>
            <a:pPr marL="342900" indent="-342900">
              <a:buFont typeface="Wingdings" panose="020B0604020202020204" pitchFamily="34" charset="0"/>
              <a:buChar char="v"/>
            </a:pPr>
            <a:r>
              <a:rPr lang="en-GB" sz="1700"/>
              <a:t>Respiratory Rehabilitation</a:t>
            </a:r>
          </a:p>
          <a:p>
            <a:pPr marL="342900" indent="-342900">
              <a:buFont typeface="Wingdings" panose="020B0604020202020204" pitchFamily="34" charset="0"/>
              <a:buChar char="v"/>
            </a:pPr>
            <a:r>
              <a:rPr lang="en-GB" sz="1700"/>
              <a:t>Infection Prevention</a:t>
            </a:r>
          </a:p>
          <a:p>
            <a:pPr marL="0" indent="0">
              <a:buClr>
                <a:srgbClr val="9E3611"/>
              </a:buClr>
              <a:buNone/>
            </a:pPr>
            <a:r>
              <a:rPr lang="en-GB" sz="1700"/>
              <a:t>And  first of all, don't forget about:</a:t>
            </a:r>
          </a:p>
          <a:p>
            <a:pPr marL="0" indent="0">
              <a:buNone/>
            </a:pPr>
            <a:r>
              <a:rPr lang="en-GB" sz="1700"/>
              <a:t>            LIFESTYLE CHANGES:</a:t>
            </a:r>
          </a:p>
          <a:p>
            <a:pPr marL="0" indent="0">
              <a:buNone/>
            </a:pPr>
            <a:r>
              <a:rPr lang="en-GB" sz="1700"/>
              <a:t>1.Smoking cessation</a:t>
            </a:r>
          </a:p>
          <a:p>
            <a:pPr marL="0" indent="0">
              <a:buNone/>
            </a:pPr>
            <a:r>
              <a:rPr lang="en-GB" sz="1700"/>
              <a:t>2.Avoiding air pollution and allergens</a:t>
            </a:r>
          </a:p>
          <a:p>
            <a:pPr marL="0" indent="0">
              <a:buNone/>
            </a:pPr>
            <a:r>
              <a:rPr lang="en-GB" sz="1700"/>
              <a:t>3.Healthy diet and physical activity. (GOLD,2024).</a:t>
            </a:r>
          </a:p>
          <a:p>
            <a:pPr marL="0" indent="0">
              <a:buNone/>
            </a:pPr>
            <a:endParaRPr lang="en-GB" sz="1700"/>
          </a:p>
          <a:p>
            <a:pPr marL="0" indent="0">
              <a:buNone/>
            </a:pPr>
            <a:endParaRPr lang="en-GB" sz="1700"/>
          </a:p>
        </p:txBody>
      </p:sp>
      <p:sp>
        <p:nvSpPr>
          <p:cNvPr id="4" name="Date Placeholder 3">
            <a:extLst>
              <a:ext uri="{FF2B5EF4-FFF2-40B4-BE49-F238E27FC236}">
                <a16:creationId xmlns:a16="http://schemas.microsoft.com/office/drawing/2014/main" id="{85E649DA-9638-B1FF-7783-68370B0D5EFB}"/>
              </a:ext>
            </a:extLst>
          </p:cNvPr>
          <p:cNvSpPr>
            <a:spLocks noGrp="1"/>
          </p:cNvSpPr>
          <p:nvPr>
            <p:ph type="dt" sz="half" idx="10"/>
          </p:nvPr>
        </p:nvSpPr>
        <p:spPr>
          <a:xfrm>
            <a:off x="2082120" y="6272784"/>
            <a:ext cx="3273552" cy="365125"/>
          </a:xfrm>
        </p:spPr>
        <p:txBody>
          <a:bodyPr>
            <a:normAutofit/>
          </a:bodyPr>
          <a:lstStyle/>
          <a:p>
            <a:pPr algn="l">
              <a:spcAft>
                <a:spcPts val="600"/>
              </a:spcAft>
            </a:pPr>
            <a:fld id="{8B9FF660-5A12-4126-9888-F1F3BA65A5FB}" type="datetime1">
              <a:rPr lang="ru-RU"/>
              <a:pPr algn="l">
                <a:spcAft>
                  <a:spcPts val="600"/>
                </a:spcAft>
              </a:pPr>
              <a:t>20.03.2026</a:t>
            </a:fld>
            <a:endParaRPr lang="en-US"/>
          </a:p>
        </p:txBody>
      </p:sp>
      <p:sp>
        <p:nvSpPr>
          <p:cNvPr id="5" name="Footer Placeholder 4">
            <a:extLst>
              <a:ext uri="{FF2B5EF4-FFF2-40B4-BE49-F238E27FC236}">
                <a16:creationId xmlns:a16="http://schemas.microsoft.com/office/drawing/2014/main" id="{B7DD83B7-B6E9-95DF-9E3F-14EB3DE3BDFA}"/>
              </a:ext>
            </a:extLst>
          </p:cNvPr>
          <p:cNvSpPr>
            <a:spLocks noGrp="1"/>
          </p:cNvSpPr>
          <p:nvPr>
            <p:ph type="ftr" sz="quarter" idx="11"/>
          </p:nvPr>
        </p:nvSpPr>
        <p:spPr>
          <a:xfrm>
            <a:off x="6754108" y="6272784"/>
            <a:ext cx="4374140" cy="365125"/>
          </a:xfrm>
        </p:spPr>
        <p:txBody>
          <a:bodyPr>
            <a:normAutofit/>
          </a:bodyPr>
          <a:lstStyle/>
          <a:p>
            <a:pPr>
              <a:lnSpc>
                <a:spcPct val="90000"/>
              </a:lnSpc>
              <a:spcAft>
                <a:spcPts val="600"/>
              </a:spcAft>
            </a:pPr>
            <a:r>
              <a:rPr lang="en-US" sz="700"/>
              <a:t>
              </a:t>
            </a:r>
          </a:p>
        </p:txBody>
      </p:sp>
      <p:grpSp>
        <p:nvGrpSpPr>
          <p:cNvPr id="17" name="Group 16">
            <a:extLst>
              <a:ext uri="{FF2B5EF4-FFF2-40B4-BE49-F238E27FC236}">
                <a16:creationId xmlns:a16="http://schemas.microsoft.com/office/drawing/2014/main" id="{2B69B0BE-E00A-432A-98D1-A47B82C163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8" name="Oval 17">
              <a:extLst>
                <a:ext uri="{FF2B5EF4-FFF2-40B4-BE49-F238E27FC236}">
                  <a16:creationId xmlns:a16="http://schemas.microsoft.com/office/drawing/2014/main" id="{0AF8A5ED-19F8-4707-8EEC-7115E6B11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C5F50C1C-978D-45B5-B716-7DA91773C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a:extLst>
              <a:ext uri="{FF2B5EF4-FFF2-40B4-BE49-F238E27FC236}">
                <a16:creationId xmlns:a16="http://schemas.microsoft.com/office/drawing/2014/main" id="{449B314A-50F8-D179-0E12-A0909B650BDB}"/>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dirty="0"/>
              <a:pPr>
                <a:spcAft>
                  <a:spcPts val="600"/>
                </a:spcAft>
              </a:pPr>
              <a:t>10</a:t>
            </a:fld>
            <a:endParaRPr lang="en-US"/>
          </a:p>
        </p:txBody>
      </p:sp>
      <p:pic>
        <p:nvPicPr>
          <p:cNvPr id="7" name="10">
            <a:hlinkClick r:id="" action="ppaction://media"/>
            <a:extLst>
              <a:ext uri="{FF2B5EF4-FFF2-40B4-BE49-F238E27FC236}">
                <a16:creationId xmlns:a16="http://schemas.microsoft.com/office/drawing/2014/main" id="{928D400D-A6C1-E098-CDFC-1075DC95113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30324" y="5469511"/>
            <a:ext cx="487363" cy="487363"/>
          </a:xfrm>
          <a:prstGeom prst="rect">
            <a:avLst/>
          </a:prstGeom>
        </p:spPr>
      </p:pic>
    </p:spTree>
    <p:extLst>
      <p:ext uri="{BB962C8B-B14F-4D97-AF65-F5344CB8AC3E}">
        <p14:creationId xmlns:p14="http://schemas.microsoft.com/office/powerpoint/2010/main" val="3965542670"/>
      </p:ext>
    </p:extLst>
  </p:cSld>
  <p:clrMapOvr>
    <a:masterClrMapping/>
  </p:clrMapOvr>
  <mc:AlternateContent xmlns:mc="http://schemas.openxmlformats.org/markup-compatibility/2006">
    <mc:Choice xmlns:p14="http://schemas.microsoft.com/office/powerpoint/2010/main" Requires="p14">
      <p:transition spd="slow" p14:dur="2000" advTm="61681"/>
    </mc:Choice>
    <mc:Fallback>
      <p:transition spd="slow" advTm="61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68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5C95F-729A-87C7-2937-2A65BD5B1AF7}"/>
              </a:ext>
            </a:extLst>
          </p:cNvPr>
          <p:cNvSpPr>
            <a:spLocks noGrp="1"/>
          </p:cNvSpPr>
          <p:nvPr>
            <p:ph type="title"/>
          </p:nvPr>
        </p:nvSpPr>
        <p:spPr>
          <a:xfrm>
            <a:off x="1286934" y="1465790"/>
            <a:ext cx="3860798" cy="3941345"/>
          </a:xfrm>
        </p:spPr>
        <p:txBody>
          <a:bodyPr>
            <a:normAutofit/>
          </a:bodyPr>
          <a:lstStyle/>
          <a:p>
            <a:r>
              <a:rPr lang="en-GB" sz="5600"/>
              <a:t>ROLE OF HEALTHCARE PROFESSIONALS</a:t>
            </a:r>
          </a:p>
        </p:txBody>
      </p:sp>
      <p:sp>
        <p:nvSpPr>
          <p:cNvPr id="3" name="Content Placeholder 2">
            <a:extLst>
              <a:ext uri="{FF2B5EF4-FFF2-40B4-BE49-F238E27FC236}">
                <a16:creationId xmlns:a16="http://schemas.microsoft.com/office/drawing/2014/main" id="{D4F7D8D1-A4B5-E597-1669-53099D04F551}"/>
              </a:ext>
            </a:extLst>
          </p:cNvPr>
          <p:cNvSpPr>
            <a:spLocks noGrp="1"/>
          </p:cNvSpPr>
          <p:nvPr>
            <p:ph idx="1"/>
          </p:nvPr>
        </p:nvSpPr>
        <p:spPr>
          <a:xfrm>
            <a:off x="6417733" y="1359090"/>
            <a:ext cx="5132665" cy="4048046"/>
          </a:xfrm>
        </p:spPr>
        <p:txBody>
          <a:bodyPr vert="horz" lIns="91440" tIns="45720" rIns="91440" bIns="45720" rtlCol="0" anchor="ctr">
            <a:normAutofit fontScale="85000" lnSpcReduction="10000"/>
          </a:bodyPr>
          <a:lstStyle/>
          <a:p>
            <a:pPr marL="0" indent="0">
              <a:buNone/>
            </a:pPr>
            <a:r>
              <a:rPr lang="en-GB"/>
              <a:t> Healthcare professionals play a vital role in the treatment of Chronic Respiratory  diseases.</a:t>
            </a:r>
          </a:p>
          <a:p>
            <a:pPr>
              <a:buFont typeface="Wingdings" panose="020B0604020202020204" pitchFamily="34" charset="0"/>
              <a:buChar char="ü"/>
            </a:pPr>
            <a:r>
              <a:rPr lang="en-GB"/>
              <a:t>Early detection and diagnosis</a:t>
            </a:r>
          </a:p>
          <a:p>
            <a:pPr>
              <a:buFont typeface="Wingdings" panose="020B0604020202020204" pitchFamily="34" charset="0"/>
              <a:buChar char="ü"/>
            </a:pPr>
            <a:r>
              <a:rPr lang="en-GB"/>
              <a:t>Treatment and medical management</a:t>
            </a:r>
          </a:p>
          <a:p>
            <a:pPr>
              <a:buFont typeface="Wingdings" panose="020B0604020202020204" pitchFamily="34" charset="0"/>
              <a:buChar char="ü"/>
            </a:pPr>
            <a:r>
              <a:rPr lang="en-GB"/>
              <a:t>Patient education and self- management</a:t>
            </a:r>
          </a:p>
          <a:p>
            <a:pPr>
              <a:buFont typeface="Wingdings" panose="020B0604020202020204" pitchFamily="34" charset="0"/>
              <a:buChar char="ü"/>
            </a:pPr>
            <a:r>
              <a:rPr lang="en-GB"/>
              <a:t>Prevention and health promotion</a:t>
            </a:r>
          </a:p>
          <a:p>
            <a:pPr>
              <a:buFont typeface="Wingdings" panose="020B0604020202020204" pitchFamily="34" charset="0"/>
              <a:buChar char="ü"/>
            </a:pPr>
            <a:r>
              <a:rPr lang="en-GB"/>
              <a:t>Pulmonary rehabilitation and support</a:t>
            </a:r>
          </a:p>
          <a:p>
            <a:pPr>
              <a:buFont typeface="Wingdings" panose="020B0604020202020204" pitchFamily="34" charset="0"/>
              <a:buChar char="ü"/>
            </a:pPr>
            <a:r>
              <a:rPr lang="en-GB"/>
              <a:t>Monitoring and long-term care.</a:t>
            </a:r>
          </a:p>
          <a:p>
            <a:pPr marL="0" indent="0">
              <a:buNone/>
            </a:pPr>
            <a:r>
              <a:rPr lang="en-GB"/>
              <a:t>Healthcare professionals are the foundation of the effective medical system. Their work not only saves lives but also contributes to the sustainable development of society, improving wellbeing and human safety. (GOLD,2024).</a:t>
            </a:r>
          </a:p>
        </p:txBody>
      </p:sp>
      <p:sp>
        <p:nvSpPr>
          <p:cNvPr id="17" name="Rectangle 16">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F5A8C65-5CC2-EE30-D249-D693BA6547E3}"/>
              </a:ext>
            </a:extLst>
          </p:cNvPr>
          <p:cNvSpPr>
            <a:spLocks noGrp="1"/>
          </p:cNvSpPr>
          <p:nvPr>
            <p:ph type="ftr" sz="quarter" idx="11"/>
          </p:nvPr>
        </p:nvSpPr>
        <p:spPr>
          <a:xfrm>
            <a:off x="1088136" y="6272784"/>
            <a:ext cx="6327648"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12BF5024-EE2B-AAFE-34EB-27BF9D285B2F}"/>
              </a:ext>
            </a:extLst>
          </p:cNvPr>
          <p:cNvSpPr>
            <a:spLocks noGrp="1"/>
          </p:cNvSpPr>
          <p:nvPr>
            <p:ph type="dt" sz="half" idx="10"/>
          </p:nvPr>
        </p:nvSpPr>
        <p:spPr>
          <a:xfrm>
            <a:off x="7964424" y="6272784"/>
            <a:ext cx="3273552" cy="365125"/>
          </a:xfrm>
        </p:spPr>
        <p:txBody>
          <a:bodyPr>
            <a:normAutofit/>
          </a:bodyPr>
          <a:lstStyle/>
          <a:p>
            <a:pPr>
              <a:spcAft>
                <a:spcPts val="600"/>
              </a:spcAft>
            </a:pPr>
            <a:fld id="{9CA1BED1-D716-4F7F-9813-BBEAFBA1269D}" type="datetime1">
              <a:rPr lang="ru-RU"/>
              <a:pPr>
                <a:spcAft>
                  <a:spcPts val="600"/>
                </a:spcAft>
              </a:pPr>
              <a:t>20.03.2026</a:t>
            </a:fld>
            <a:endParaRPr lang="en-US"/>
          </a:p>
        </p:txBody>
      </p:sp>
      <p:sp>
        <p:nvSpPr>
          <p:cNvPr id="6" name="Slide Number Placeholder 5">
            <a:extLst>
              <a:ext uri="{FF2B5EF4-FFF2-40B4-BE49-F238E27FC236}">
                <a16:creationId xmlns:a16="http://schemas.microsoft.com/office/drawing/2014/main" id="{DC256318-F2D0-4D97-6056-279CC4E89CA7}"/>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a:solidFill>
                  <a:schemeClr val="accent1"/>
                </a:solidFill>
              </a:rPr>
              <a:pPr>
                <a:spcAft>
                  <a:spcPts val="600"/>
                </a:spcAft>
              </a:pPr>
              <a:t>11</a:t>
            </a:fld>
            <a:endParaRPr lang="en-US">
              <a:solidFill>
                <a:schemeClr val="accent1"/>
              </a:solidFill>
            </a:endParaRPr>
          </a:p>
        </p:txBody>
      </p:sp>
      <p:pic>
        <p:nvPicPr>
          <p:cNvPr id="7" name="11">
            <a:hlinkClick r:id="" action="ppaction://media"/>
            <a:extLst>
              <a:ext uri="{FF2B5EF4-FFF2-40B4-BE49-F238E27FC236}">
                <a16:creationId xmlns:a16="http://schemas.microsoft.com/office/drawing/2014/main" id="{E0AAF8B1-6376-6D8C-C207-C1FDCFFA19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0396" y="5255228"/>
            <a:ext cx="487363" cy="487363"/>
          </a:xfrm>
          <a:prstGeom prst="rect">
            <a:avLst/>
          </a:prstGeom>
        </p:spPr>
      </p:pic>
    </p:spTree>
    <p:extLst>
      <p:ext uri="{BB962C8B-B14F-4D97-AF65-F5344CB8AC3E}">
        <p14:creationId xmlns:p14="http://schemas.microsoft.com/office/powerpoint/2010/main" val="3775634956"/>
      </p:ext>
    </p:extLst>
  </p:cSld>
  <p:clrMapOvr>
    <a:masterClrMapping/>
  </p:clrMapOvr>
  <mc:AlternateContent xmlns:mc="http://schemas.openxmlformats.org/markup-compatibility/2006">
    <mc:Choice xmlns:p14="http://schemas.microsoft.com/office/powerpoint/2010/main" Requires="p14">
      <p:transition spd="slow" p14:dur="2000" advTm="57859"/>
    </mc:Choice>
    <mc:Fallback>
      <p:transition spd="slow" advTm="57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85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Oval 13">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21F0799-FEB0-ADF7-5F13-14AA57221D0D}"/>
              </a:ext>
            </a:extLst>
          </p:cNvPr>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EVIDENCE-BASED RECOMENDATIONS</a:t>
            </a:r>
          </a:p>
        </p:txBody>
      </p:sp>
      <p:sp>
        <p:nvSpPr>
          <p:cNvPr id="18" name="Rectangle 17">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u-RU"/>
          </a:p>
        </p:txBody>
      </p:sp>
      <p:sp>
        <p:nvSpPr>
          <p:cNvPr id="5" name="Footer Placeholder 4">
            <a:extLst>
              <a:ext uri="{FF2B5EF4-FFF2-40B4-BE49-F238E27FC236}">
                <a16:creationId xmlns:a16="http://schemas.microsoft.com/office/drawing/2014/main" id="{E40555BC-7BAE-8C0D-A98C-D08DFC748886}"/>
              </a:ext>
            </a:extLst>
          </p:cNvPr>
          <p:cNvSpPr>
            <a:spLocks noGrp="1"/>
          </p:cNvSpPr>
          <p:nvPr>
            <p:ph type="ftr" sz="quarter" idx="11"/>
          </p:nvPr>
        </p:nvSpPr>
        <p:spPr>
          <a:xfrm>
            <a:off x="1088136" y="6272784"/>
            <a:ext cx="6327648"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B3B5A9A0-F2A9-1F15-D849-F3D05192AC8D}"/>
              </a:ext>
            </a:extLst>
          </p:cNvPr>
          <p:cNvSpPr>
            <a:spLocks noGrp="1"/>
          </p:cNvSpPr>
          <p:nvPr>
            <p:ph type="dt" sz="half" idx="10"/>
          </p:nvPr>
        </p:nvSpPr>
        <p:spPr>
          <a:xfrm>
            <a:off x="7964424" y="6272784"/>
            <a:ext cx="3273552" cy="365125"/>
          </a:xfrm>
        </p:spPr>
        <p:txBody>
          <a:bodyPr>
            <a:normAutofit/>
          </a:bodyPr>
          <a:lstStyle/>
          <a:p>
            <a:pPr>
              <a:spcAft>
                <a:spcPts val="600"/>
              </a:spcAft>
            </a:pPr>
            <a:fld id="{B66D4B6F-3D52-4787-808B-9FF3EDE7AB2E}" type="datetime1">
              <a:rPr lang="ru-RU"/>
              <a:pPr>
                <a:spcAft>
                  <a:spcPts val="600"/>
                </a:spcAft>
              </a:pPr>
              <a:t>20.03.2026</a:t>
            </a:fld>
            <a:endParaRPr lang="en-US"/>
          </a:p>
        </p:txBody>
      </p:sp>
      <p:sp>
        <p:nvSpPr>
          <p:cNvPr id="6" name="Slide Number Placeholder 5">
            <a:extLst>
              <a:ext uri="{FF2B5EF4-FFF2-40B4-BE49-F238E27FC236}">
                <a16:creationId xmlns:a16="http://schemas.microsoft.com/office/drawing/2014/main" id="{F73F6A3D-0FFA-E0EE-4149-5D7C4D7D4D38}"/>
              </a:ext>
            </a:extLst>
          </p:cNvPr>
          <p:cNvSpPr>
            <a:spLocks noGrp="1"/>
          </p:cNvSpPr>
          <p:nvPr>
            <p:ph type="sldNum" sz="quarter" idx="12"/>
          </p:nvPr>
        </p:nvSpPr>
        <p:spPr>
          <a:xfrm>
            <a:off x="11311128" y="6272784"/>
            <a:ext cx="640080" cy="365125"/>
          </a:xfrm>
        </p:spPr>
        <p:txBody>
          <a:bodyPr>
            <a:normAutofit/>
          </a:bodyPr>
          <a:lstStyle/>
          <a:p>
            <a:pPr>
              <a:lnSpc>
                <a:spcPct val="90000"/>
              </a:lnSpc>
              <a:spcAft>
                <a:spcPts val="600"/>
              </a:spcAft>
            </a:pPr>
            <a:fld id="{70C12960-6E85-460F-B6E3-5B82CB31AF3D}" type="slidenum">
              <a:rPr lang="en-US" sz="1900">
                <a:solidFill>
                  <a:schemeClr val="accent1"/>
                </a:solidFill>
              </a:rPr>
              <a:pPr>
                <a:lnSpc>
                  <a:spcPct val="90000"/>
                </a:lnSpc>
                <a:spcAft>
                  <a:spcPts val="600"/>
                </a:spcAft>
              </a:pPr>
              <a:t>12</a:t>
            </a:fld>
            <a:endParaRPr lang="en-US" sz="1900">
              <a:solidFill>
                <a:schemeClr val="accent1"/>
              </a:solidFill>
            </a:endParaRPr>
          </a:p>
        </p:txBody>
      </p:sp>
      <p:graphicFrame>
        <p:nvGraphicFramePr>
          <p:cNvPr id="8" name="Content Placeholder 2">
            <a:extLst>
              <a:ext uri="{FF2B5EF4-FFF2-40B4-BE49-F238E27FC236}">
                <a16:creationId xmlns:a16="http://schemas.microsoft.com/office/drawing/2014/main" id="{F88FF510-174C-4BE0-DD4E-FA05984DDA59}"/>
              </a:ext>
            </a:extLst>
          </p:cNvPr>
          <p:cNvGraphicFramePr>
            <a:graphicFrameLocks noGrp="1"/>
          </p:cNvGraphicFramePr>
          <p:nvPr>
            <p:ph idx="1"/>
            <p:extLst>
              <p:ext uri="{D42A27DB-BD31-4B8C-83A1-F6EECF244321}">
                <p14:modId xmlns:p14="http://schemas.microsoft.com/office/powerpoint/2010/main" val="2563243951"/>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12">
            <a:hlinkClick r:id="" action="ppaction://media"/>
            <a:extLst>
              <a:ext uri="{FF2B5EF4-FFF2-40B4-BE49-F238E27FC236}">
                <a16:creationId xmlns:a16="http://schemas.microsoft.com/office/drawing/2014/main" id="{F022FE46-E0BE-90B9-5894-28CE0486C38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597673" y="5757788"/>
            <a:ext cx="487363" cy="487363"/>
          </a:xfrm>
          <a:prstGeom prst="rect">
            <a:avLst/>
          </a:prstGeom>
        </p:spPr>
      </p:pic>
    </p:spTree>
    <p:extLst>
      <p:ext uri="{BB962C8B-B14F-4D97-AF65-F5344CB8AC3E}">
        <p14:creationId xmlns:p14="http://schemas.microsoft.com/office/powerpoint/2010/main" val="1539143657"/>
      </p:ext>
    </p:extLst>
  </p:cSld>
  <p:clrMapOvr>
    <a:masterClrMapping/>
  </p:clrMapOvr>
  <mc:AlternateContent xmlns:mc="http://schemas.openxmlformats.org/markup-compatibility/2006">
    <mc:Choice xmlns:p14="http://schemas.microsoft.com/office/powerpoint/2010/main" Requires="p14">
      <p:transition spd="slow" p14:dur="2000" advTm="37575"/>
    </mc:Choice>
    <mc:Fallback>
      <p:transition spd="slow" advTm="37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5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50899-3543-0766-6CEB-BCB0E71E4C7C}"/>
              </a:ext>
            </a:extLst>
          </p:cNvPr>
          <p:cNvSpPr>
            <a:spLocks noGrp="1"/>
          </p:cNvSpPr>
          <p:nvPr>
            <p:ph type="title"/>
          </p:nvPr>
        </p:nvSpPr>
        <p:spPr>
          <a:xfrm>
            <a:off x="382280" y="484632"/>
            <a:ext cx="6743844" cy="1609344"/>
          </a:xfrm>
        </p:spPr>
        <p:txBody>
          <a:bodyPr>
            <a:normAutofit/>
          </a:bodyPr>
          <a:lstStyle/>
          <a:p>
            <a:r>
              <a:rPr lang="en-GB" sz="4800"/>
              <a:t>CONCLUSION</a:t>
            </a:r>
          </a:p>
        </p:txBody>
      </p:sp>
      <p:sp>
        <p:nvSpPr>
          <p:cNvPr id="3" name="Content Placeholder 2">
            <a:extLst>
              <a:ext uri="{FF2B5EF4-FFF2-40B4-BE49-F238E27FC236}">
                <a16:creationId xmlns:a16="http://schemas.microsoft.com/office/drawing/2014/main" id="{15A212EE-8F77-C9C5-F2D9-A8272A9AD844}"/>
              </a:ext>
            </a:extLst>
          </p:cNvPr>
          <p:cNvSpPr>
            <a:spLocks noGrp="1"/>
          </p:cNvSpPr>
          <p:nvPr>
            <p:ph idx="1"/>
          </p:nvPr>
        </p:nvSpPr>
        <p:spPr>
          <a:xfrm>
            <a:off x="382279" y="2121408"/>
            <a:ext cx="6743845" cy="4050792"/>
          </a:xfrm>
        </p:spPr>
        <p:txBody>
          <a:bodyPr vert="horz" lIns="91440" tIns="45720" rIns="91440" bIns="45720" rtlCol="0">
            <a:normAutofit fontScale="92500" lnSpcReduction="10000"/>
          </a:bodyPr>
          <a:lstStyle/>
          <a:p>
            <a:pPr>
              <a:buFont typeface="Wingdings" panose="020B0604020202020204" pitchFamily="34" charset="0"/>
              <a:buChar char="v"/>
            </a:pPr>
            <a:r>
              <a:rPr lang="en-GB" sz="1800"/>
              <a:t>CHRONIC RESPIRATORY DISEASES are long-term conditions that significantly affect breathing, daily activities, and quality of life. Early diagnosis, effective treatment, and management of risk factors are essential to control symptoms and prevent complications. Evidence-based care, including medication, pulmonary rehabilitation, lifestyle changes, and regular medical monitoring, can help patients manage their condition and improve their overall health and wellbeing. (WHO,2023).</a:t>
            </a:r>
          </a:p>
          <a:p>
            <a:pPr>
              <a:buFont typeface="Wingdings" panose="020B0604020202020204" pitchFamily="34" charset="0"/>
              <a:buChar char="v"/>
            </a:pPr>
            <a:r>
              <a:rPr lang="en-GB" sz="1800"/>
              <a:t>We reviewed Mrs. Oliver’s situation and his illness, </a:t>
            </a:r>
            <a:r>
              <a:rPr lang="en-GB" sz="1800" err="1"/>
              <a:t>analyzing</a:t>
            </a:r>
            <a:r>
              <a:rPr lang="en-GB" sz="1800"/>
              <a:t> the main symptoms and potential risk. Based on these findings, we provided appropriate recommendations for treatment, </a:t>
            </a:r>
            <a:r>
              <a:rPr lang="en-GB" sz="1800" err="1"/>
              <a:t>care,and</a:t>
            </a:r>
            <a:r>
              <a:rPr lang="en-GB" sz="1800"/>
              <a:t> prevention aimed at improving the patient’s condition and preventing complications.</a:t>
            </a:r>
            <a:endParaRPr lang="en-US" sz="1800"/>
          </a:p>
          <a:p>
            <a:pPr>
              <a:buFont typeface="Wingdings" panose="020B0604020202020204" pitchFamily="34" charset="0"/>
              <a:buChar char="v"/>
            </a:pPr>
            <a:endParaRPr lang="en-GB" sz="1800"/>
          </a:p>
          <a:p>
            <a:pPr>
              <a:buFont typeface="Wingdings" panose="020B0604020202020204" pitchFamily="34" charset="0"/>
              <a:buChar char="v"/>
            </a:pPr>
            <a:r>
              <a:rPr lang="en-GB" sz="1800"/>
              <a:t>THANK YOU VERY MUCH FOR YOUR TIME AND CONSIDERATION FOR MY PRESENTATION.</a:t>
            </a:r>
          </a:p>
        </p:txBody>
      </p:sp>
      <p:sp>
        <p:nvSpPr>
          <p:cNvPr id="5" name="Footer Placeholder 4">
            <a:extLst>
              <a:ext uri="{FF2B5EF4-FFF2-40B4-BE49-F238E27FC236}">
                <a16:creationId xmlns:a16="http://schemas.microsoft.com/office/drawing/2014/main" id="{F80E6163-571A-443A-CAC3-789462D5FA51}"/>
              </a:ext>
            </a:extLst>
          </p:cNvPr>
          <p:cNvSpPr>
            <a:spLocks noGrp="1"/>
          </p:cNvSpPr>
          <p:nvPr>
            <p:ph type="ftr" sz="quarter" idx="11"/>
          </p:nvPr>
        </p:nvSpPr>
        <p:spPr>
          <a:xfrm>
            <a:off x="382279" y="6272784"/>
            <a:ext cx="4435857" cy="365125"/>
          </a:xfrm>
        </p:spPr>
        <p:txBody>
          <a:bodyPr>
            <a:normAutofit/>
          </a:bodyPr>
          <a:lstStyle/>
          <a:p>
            <a:pPr>
              <a:lnSpc>
                <a:spcPct val="90000"/>
              </a:lnSpc>
              <a:spcAft>
                <a:spcPts val="600"/>
              </a:spcAft>
            </a:pPr>
            <a:r>
              <a:rPr lang="en-US" sz="700"/>
              <a:t>
              </a:t>
            </a:r>
          </a:p>
        </p:txBody>
      </p:sp>
      <p:pic>
        <p:nvPicPr>
          <p:cNvPr id="19" name="Picture 18" descr="Close-up unopened pill packets">
            <a:extLst>
              <a:ext uri="{FF2B5EF4-FFF2-40B4-BE49-F238E27FC236}">
                <a16:creationId xmlns:a16="http://schemas.microsoft.com/office/drawing/2014/main" id="{7A3C3FC6-8189-A75A-F1ED-5854411B486C}"/>
              </a:ext>
            </a:extLst>
          </p:cNvPr>
          <p:cNvPicPr>
            <a:picLocks noChangeAspect="1"/>
          </p:cNvPicPr>
          <p:nvPr/>
        </p:nvPicPr>
        <p:blipFill>
          <a:blip r:embed="rId6"/>
          <a:srcRect l="27806" r="27627" b="-6"/>
          <a:stretch>
            <a:fillRect/>
          </a:stretch>
        </p:blipFill>
        <p:spPr>
          <a:xfrm>
            <a:off x="7628781" y="1002092"/>
            <a:ext cx="4646726" cy="6857990"/>
          </a:xfrm>
          <a:prstGeom prst="rect">
            <a:avLst/>
          </a:prstGeom>
        </p:spPr>
      </p:pic>
      <p:sp>
        <p:nvSpPr>
          <p:cNvPr id="4" name="Date Placeholder 3">
            <a:extLst>
              <a:ext uri="{FF2B5EF4-FFF2-40B4-BE49-F238E27FC236}">
                <a16:creationId xmlns:a16="http://schemas.microsoft.com/office/drawing/2014/main" id="{963C640A-2803-BF02-87EF-FE82F72FA9CD}"/>
              </a:ext>
            </a:extLst>
          </p:cNvPr>
          <p:cNvSpPr>
            <a:spLocks noGrp="1"/>
          </p:cNvSpPr>
          <p:nvPr>
            <p:ph type="dt" sz="half" idx="10"/>
          </p:nvPr>
        </p:nvSpPr>
        <p:spPr>
          <a:xfrm>
            <a:off x="7964424" y="6272784"/>
            <a:ext cx="3273552" cy="365125"/>
          </a:xfrm>
          <a:effectLst/>
        </p:spPr>
        <p:txBody>
          <a:bodyPr anchor="ctr">
            <a:normAutofit/>
          </a:bodyPr>
          <a:lstStyle/>
          <a:p>
            <a:pPr>
              <a:spcAft>
                <a:spcPts val="600"/>
              </a:spcAft>
            </a:pPr>
            <a:fld id="{A8D87C8E-4FDD-4DF8-96A0-C10921EF941F}" type="datetime1">
              <a:rPr lang="en-US">
                <a:solidFill>
                  <a:srgbClr val="FFFFFF"/>
                </a:solidFill>
              </a:rPr>
              <a:pPr>
                <a:spcAft>
                  <a:spcPts val="600"/>
                </a:spcAft>
              </a:pPr>
              <a:t>3/20/2026</a:t>
            </a:fld>
            <a:endParaRPr lang="en-US">
              <a:solidFill>
                <a:srgbClr val="FFFFFF"/>
              </a:solidFill>
            </a:endParaRPr>
          </a:p>
        </p:txBody>
      </p:sp>
      <p:grpSp>
        <p:nvGrpSpPr>
          <p:cNvPr id="20" name="Group 19">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a:extLst>
              <a:ext uri="{FF2B5EF4-FFF2-40B4-BE49-F238E27FC236}">
                <a16:creationId xmlns:a16="http://schemas.microsoft.com/office/drawing/2014/main" id="{F6F69379-ADC0-5C46-000B-9ECE54F014D4}"/>
              </a:ext>
            </a:extLst>
          </p:cNvPr>
          <p:cNvSpPr>
            <a:spLocks noGrp="1"/>
          </p:cNvSpPr>
          <p:nvPr>
            <p:ph type="sldNum" sz="quarter" idx="12"/>
          </p:nvPr>
        </p:nvSpPr>
        <p:spPr>
          <a:xfrm>
            <a:off x="11311128" y="6272784"/>
            <a:ext cx="640080" cy="365125"/>
          </a:xfrm>
        </p:spPr>
        <p:txBody>
          <a:bodyPr>
            <a:normAutofit/>
          </a:bodyPr>
          <a:lstStyle/>
          <a:p>
            <a:pPr>
              <a:spcAft>
                <a:spcPts val="600"/>
              </a:spcAft>
            </a:pPr>
            <a:fld id="{70C12960-6E85-460F-B6E3-5B82CB31AF3D}" type="slidenum">
              <a:rPr lang="en-US" dirty="0"/>
              <a:pPr>
                <a:spcAft>
                  <a:spcPts val="600"/>
                </a:spcAft>
              </a:pPr>
              <a:t>13</a:t>
            </a:fld>
            <a:endParaRPr lang="en-US"/>
          </a:p>
        </p:txBody>
      </p:sp>
      <p:pic>
        <p:nvPicPr>
          <p:cNvPr id="8" name="13">
            <a:hlinkClick r:id="" action="ppaction://media"/>
            <a:extLst>
              <a:ext uri="{FF2B5EF4-FFF2-40B4-BE49-F238E27FC236}">
                <a16:creationId xmlns:a16="http://schemas.microsoft.com/office/drawing/2014/main" id="{DC5BBAE6-3624-7355-AA2D-21D5EB60FFD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478224" y="6353051"/>
            <a:ext cx="487363" cy="487363"/>
          </a:xfrm>
          <a:prstGeom prst="rect">
            <a:avLst/>
          </a:prstGeom>
        </p:spPr>
      </p:pic>
    </p:spTree>
    <p:extLst>
      <p:ext uri="{BB962C8B-B14F-4D97-AF65-F5344CB8AC3E}">
        <p14:creationId xmlns:p14="http://schemas.microsoft.com/office/powerpoint/2010/main" val="1901700708"/>
      </p:ext>
    </p:extLst>
  </p:cSld>
  <p:clrMapOvr>
    <a:masterClrMapping/>
  </p:clrMapOvr>
  <mc:AlternateContent xmlns:mc="http://schemas.openxmlformats.org/markup-compatibility/2006">
    <mc:Choice xmlns:p14="http://schemas.microsoft.com/office/powerpoint/2010/main" Requires="p14">
      <p:transition spd="slow" p14:dur="2000" advTm="63433"/>
    </mc:Choice>
    <mc:Fallback>
      <p:transition spd="slow" advTm="63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77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A49B-0C8C-D7CC-5CEB-370A619B0148}"/>
              </a:ext>
            </a:extLst>
          </p:cNvPr>
          <p:cNvSpPr>
            <a:spLocks noGrp="1"/>
          </p:cNvSpPr>
          <p:nvPr>
            <p:ph type="title"/>
          </p:nvPr>
        </p:nvSpPr>
        <p:spPr/>
        <p:txBody>
          <a:bodyPr/>
          <a:lstStyle/>
          <a:p>
            <a:r>
              <a:rPr lang="en-GB"/>
              <a:t>REFERENCIS</a:t>
            </a:r>
          </a:p>
        </p:txBody>
      </p:sp>
      <p:sp>
        <p:nvSpPr>
          <p:cNvPr id="3" name="Content Placeholder 2">
            <a:extLst>
              <a:ext uri="{FF2B5EF4-FFF2-40B4-BE49-F238E27FC236}">
                <a16:creationId xmlns:a16="http://schemas.microsoft.com/office/drawing/2014/main" id="{1846D0DD-11D9-D090-FA7E-9357122C9989}"/>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t>1.Berthard, P. and Sanchez, I., 2020. </a:t>
            </a:r>
            <a:r>
              <a:rPr lang="en-GB" err="1"/>
              <a:t>Pediatric</a:t>
            </a:r>
            <a:r>
              <a:rPr lang="en-GB"/>
              <a:t> Respiratory Diseases: A Comprehensive Textbook. Cham: Springer Nature Switzerland.</a:t>
            </a:r>
          </a:p>
          <a:p>
            <a:pPr marL="0" indent="0">
              <a:buNone/>
            </a:pPr>
            <a:r>
              <a:rPr lang="en-GB"/>
              <a:t>2.British Thoracic Society (BTS) (2022) BTS Clinical Statement on the prevention and management of community-acquired pneumonia. Thorax, 77(1),pp. 1-3.</a:t>
            </a:r>
          </a:p>
          <a:p>
            <a:pPr marL="0" indent="0">
              <a:buNone/>
            </a:pPr>
            <a:r>
              <a:rPr lang="en-GB"/>
              <a:t>3.Global Initiative for Chronic Obstructive Lung Disease (GOLD) (2024) Global strategy for the diagnosis, management, and prevention of chronic obstructive pulmonary disease: 2024 report. Available at: https//goldcopd.org (Accessed: 11 March 2026).</a:t>
            </a:r>
          </a:p>
          <a:p>
            <a:pPr marL="0" indent="0">
              <a:buNone/>
            </a:pPr>
            <a:r>
              <a:rPr lang="en-GB"/>
              <a:t>4.National Institute for Health and Care Excellence (NICE) (2018) Chronic obstructive disease in over 16s: diagnosis and management. NICE guideline [NG115]. Available at: nice.org.uk (Accessed: 11 March 2026).</a:t>
            </a:r>
          </a:p>
          <a:p>
            <a:pPr marL="0" indent="0">
              <a:buNone/>
            </a:pPr>
            <a:r>
              <a:rPr lang="en-GB"/>
              <a:t>5.National Institute for Health and Care Excellence (NICE) (2024) Asthma: diagnosis, monitoring and chronic asthma management. NICE guideline [NG245]. Available at: nice.org.uk (Accessed: 11March 2026).</a:t>
            </a:r>
          </a:p>
          <a:p>
            <a:pPr marL="0" indent="0">
              <a:buNone/>
            </a:pPr>
            <a:r>
              <a:rPr lang="en-GB"/>
              <a:t>6.NHS (2023) Respiratory disease: national bundle of care. Available at: england.nhs.uk (Accessed: 11 March 2026).</a:t>
            </a:r>
          </a:p>
          <a:p>
            <a:pPr marL="0" indent="0">
              <a:buNone/>
            </a:pPr>
            <a:r>
              <a:rPr lang="en-GB"/>
              <a:t>7.Quaderi, S. A. and Hurst, J. R. (2018) 'The unmet global burden of COPD', Global Health, Epidemiology and Genomics, 3, e4. doi:10.1017/gheg,2018.1.</a:t>
            </a:r>
          </a:p>
          <a:p>
            <a:pPr marL="0" indent="0">
              <a:buNone/>
            </a:pPr>
            <a:r>
              <a:rPr lang="en-GB"/>
              <a:t>8.World Health Organization (WHO) (2023) Chronic respiratory disease: Overview. Available at: who.int (Accessed: 11 March 2026).</a:t>
            </a:r>
          </a:p>
          <a:p>
            <a:pPr marL="0" indent="0">
              <a:buNone/>
            </a:pPr>
            <a:r>
              <a:rPr lang="en-GB"/>
              <a:t>9.World Health Organization (WHO0 (2024) Asthma Fact Sheet. Available at: who.int (Accessed: 11 March 2026).</a:t>
            </a:r>
          </a:p>
          <a:p>
            <a:pPr marL="0" indent="0">
              <a:buNone/>
            </a:pPr>
            <a:r>
              <a:rPr lang="en-GB"/>
              <a:t>10.Williams, S.J., 1993. Chronic Respiratory Illness. London: Routledge.</a:t>
            </a:r>
          </a:p>
        </p:txBody>
      </p:sp>
      <p:sp>
        <p:nvSpPr>
          <p:cNvPr id="4" name="Date Placeholder 3">
            <a:extLst>
              <a:ext uri="{FF2B5EF4-FFF2-40B4-BE49-F238E27FC236}">
                <a16:creationId xmlns:a16="http://schemas.microsoft.com/office/drawing/2014/main" id="{761A9400-B461-A987-E8EF-17905F6197DB}"/>
              </a:ext>
            </a:extLst>
          </p:cNvPr>
          <p:cNvSpPr>
            <a:spLocks noGrp="1"/>
          </p:cNvSpPr>
          <p:nvPr>
            <p:ph type="dt" sz="half" idx="10"/>
          </p:nvPr>
        </p:nvSpPr>
        <p:spPr/>
        <p:txBody>
          <a:bodyPr/>
          <a:lstStyle/>
          <a:p>
            <a:fld id="{F7BAC80E-CABE-405F-8158-CD1C1BABB85A}" type="datetime1">
              <a:rPr lang="ru-RU"/>
              <a:t>20.03.2026</a:t>
            </a:fld>
            <a:endParaRPr lang="en-US"/>
          </a:p>
        </p:txBody>
      </p:sp>
      <p:sp>
        <p:nvSpPr>
          <p:cNvPr id="5" name="Footer Placeholder 4">
            <a:extLst>
              <a:ext uri="{FF2B5EF4-FFF2-40B4-BE49-F238E27FC236}">
                <a16:creationId xmlns:a16="http://schemas.microsoft.com/office/drawing/2014/main" id="{8890C06E-EB95-7372-B6D7-00B681E43A5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00E4DDE-D12E-8407-390E-368631584C8B}"/>
              </a:ext>
            </a:extLst>
          </p:cNvPr>
          <p:cNvSpPr>
            <a:spLocks noGrp="1"/>
          </p:cNvSpPr>
          <p:nvPr>
            <p:ph type="sldNum" sz="quarter" idx="12"/>
          </p:nvPr>
        </p:nvSpPr>
        <p:spPr/>
        <p:txBody>
          <a:bodyPr/>
          <a:lstStyle/>
          <a:p>
            <a:fld id="{70C12960-6E85-460F-B6E3-5B82CB31AF3D}" type="slidenum">
              <a:rPr lang="en-US" dirty="0"/>
              <a:t>14</a:t>
            </a:fld>
            <a:endParaRPr lang="en-US"/>
          </a:p>
        </p:txBody>
      </p:sp>
    </p:spTree>
    <p:extLst>
      <p:ext uri="{BB962C8B-B14F-4D97-AF65-F5344CB8AC3E}">
        <p14:creationId xmlns:p14="http://schemas.microsoft.com/office/powerpoint/2010/main" val="37521833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Wood Type</vt:lpstr>
      <vt:lpstr>MODULE:  INTRODUCTION TO PHYSIOLOGY - BMHP5023_BIRM   ASSIGNMENT TITLE:  Care plan presentation  STUDENT NAME:  MARIA FESENKO  STUDENT NUMBER:              2422329  LECTURER:    PARESE AHMED   </vt:lpstr>
      <vt:lpstr>INTRODUCTION</vt:lpstr>
      <vt:lpstr>PATIENT PORTFOLIO</vt:lpstr>
      <vt:lpstr>ANATOMY OF RESPIRATORY SYSTEM</vt:lpstr>
      <vt:lpstr>PHYSIOLOGY OF RESPIRATORY SYSTEM</vt:lpstr>
      <vt:lpstr>CHRONIC RESPIRATORY DISEASES</vt:lpstr>
      <vt:lpstr>RISK FACTORS</vt:lpstr>
      <vt:lpstr>DIAGNOSTICS TESTS</vt:lpstr>
      <vt:lpstr>TREATMENT OPTIONS</vt:lpstr>
      <vt:lpstr>IMPACT ON MR.OLIVER</vt:lpstr>
      <vt:lpstr>ROLE OF HEALTHCARE PROFESSIONALS</vt:lpstr>
      <vt:lpstr>EVIDENCE-BASED RECOMENDATIONS</vt:lpstr>
      <vt:lpstr>CONCLUSION</vt:lpstr>
      <vt:lpstr>REFERENCIS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2026-02-13T11:37:04Z</dcterms:created>
  <dcterms:modified xsi:type="dcterms:W3CDTF">2026-03-20T15:22:13Z</dcterms:modified>
</cp:coreProperties>
</file>