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4.xml" ContentType="application/vnd.openxmlformats-officedocument.theme+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theme/theme6.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7.xml" ContentType="application/vnd.openxmlformats-officedocument.theme+xml"/>
  <Override PartName="/ppt/slideLayouts/slideLayout40.xml" ContentType="application/vnd.openxmlformats-officedocument.presentationml.slideLayout+xml"/>
  <Override PartName="/ppt/theme/theme8.xml" ContentType="application/vnd.openxmlformats-officedocument.theme+xml"/>
  <Override PartName="/ppt/slideLayouts/slideLayout41.xml" ContentType="application/vnd.openxmlformats-officedocument.presentationml.slideLayout+xml"/>
  <Override PartName="/ppt/theme/theme9.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0.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1.xml" ContentType="application/vnd.openxmlformats-officedocument.theme+xml"/>
  <Override PartName="/ppt/theme/theme1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media/image11.jpg" ContentType="image/jpeg"/>
  <Override PartName="/ppt/media/image13.jpg" ContentType="image/jpeg"/>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 id="2147483711" r:id="rId2"/>
    <p:sldMasterId id="2147483666" r:id="rId3"/>
    <p:sldMasterId id="2147483707" r:id="rId4"/>
    <p:sldMasterId id="2147483690" r:id="rId5"/>
    <p:sldMasterId id="2147483692" r:id="rId6"/>
    <p:sldMasterId id="2147483694" r:id="rId7"/>
    <p:sldMasterId id="2147483676" r:id="rId8"/>
    <p:sldMasterId id="2147483648" r:id="rId9"/>
    <p:sldMasterId id="2147483693" r:id="rId10"/>
    <p:sldMasterId id="2147483716" r:id="rId11"/>
  </p:sldMasterIdLst>
  <p:notesMasterIdLst>
    <p:notesMasterId r:id="rId54"/>
  </p:notesMasterIdLst>
  <p:sldIdLst>
    <p:sldId id="257" r:id="rId12"/>
    <p:sldId id="258" r:id="rId13"/>
    <p:sldId id="471" r:id="rId14"/>
    <p:sldId id="351" r:id="rId15"/>
    <p:sldId id="315" r:id="rId16"/>
    <p:sldId id="484" r:id="rId17"/>
    <p:sldId id="485" r:id="rId18"/>
    <p:sldId id="486" r:id="rId19"/>
    <p:sldId id="488" r:id="rId20"/>
    <p:sldId id="489" r:id="rId21"/>
    <p:sldId id="490" r:id="rId22"/>
    <p:sldId id="491" r:id="rId23"/>
    <p:sldId id="492" r:id="rId24"/>
    <p:sldId id="493" r:id="rId25"/>
    <p:sldId id="494" r:id="rId26"/>
    <p:sldId id="495" r:id="rId27"/>
    <p:sldId id="496" r:id="rId28"/>
    <p:sldId id="497" r:id="rId29"/>
    <p:sldId id="498" r:id="rId30"/>
    <p:sldId id="499" r:id="rId31"/>
    <p:sldId id="500" r:id="rId32"/>
    <p:sldId id="501" r:id="rId33"/>
    <p:sldId id="502" r:id="rId34"/>
    <p:sldId id="503" r:id="rId35"/>
    <p:sldId id="504" r:id="rId36"/>
    <p:sldId id="505" r:id="rId37"/>
    <p:sldId id="506" r:id="rId38"/>
    <p:sldId id="477" r:id="rId39"/>
    <p:sldId id="478" r:id="rId40"/>
    <p:sldId id="479" r:id="rId41"/>
    <p:sldId id="480" r:id="rId42"/>
    <p:sldId id="481" r:id="rId43"/>
    <p:sldId id="482" r:id="rId44"/>
    <p:sldId id="483" r:id="rId45"/>
    <p:sldId id="475" r:id="rId46"/>
    <p:sldId id="476" r:id="rId47"/>
    <p:sldId id="472" r:id="rId48"/>
    <p:sldId id="507" r:id="rId49"/>
    <p:sldId id="508" r:id="rId50"/>
    <p:sldId id="509" r:id="rId51"/>
    <p:sldId id="324" r:id="rId52"/>
    <p:sldId id="321"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6595A1-4C53-4A3F-B638-CA4B4BE3A40E}" v="293" dt="2023-06-08T19:08:36.6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15" autoAdjust="0"/>
    <p:restoredTop sz="69806" autoAdjust="0"/>
  </p:normalViewPr>
  <p:slideViewPr>
    <p:cSldViewPr snapToGrid="0">
      <p:cViewPr varScale="1">
        <p:scale>
          <a:sx n="78" d="100"/>
          <a:sy n="78" d="100"/>
        </p:scale>
        <p:origin x="24"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slide" Target="slides/slide31.xml"/><Relationship Id="rId47" Type="http://schemas.openxmlformats.org/officeDocument/2006/relationships/slide" Target="slides/slide36.xml"/><Relationship Id="rId50" Type="http://schemas.openxmlformats.org/officeDocument/2006/relationships/slide" Target="slides/slide39.xml"/><Relationship Id="rId55" Type="http://schemas.openxmlformats.org/officeDocument/2006/relationships/presProps" Target="pres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5.xml"/><Relationship Id="rId29" Type="http://schemas.openxmlformats.org/officeDocument/2006/relationships/slide" Target="slides/slide18.xml"/><Relationship Id="rId11" Type="http://schemas.openxmlformats.org/officeDocument/2006/relationships/slideMaster" Target="slideMasters/slideMaster11.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slide" Target="slides/slide34.xml"/><Relationship Id="rId53" Type="http://schemas.openxmlformats.org/officeDocument/2006/relationships/slide" Target="slides/slide42.xml"/><Relationship Id="rId58" Type="http://schemas.openxmlformats.org/officeDocument/2006/relationships/tableStyles" Target="tableStyles.xml"/><Relationship Id="rId5" Type="http://schemas.openxmlformats.org/officeDocument/2006/relationships/slideMaster" Target="slideMasters/slideMaster5.xml"/><Relationship Id="rId19" Type="http://schemas.openxmlformats.org/officeDocument/2006/relationships/slide" Target="slides/slide8.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slide" Target="slides/slide37.xml"/><Relationship Id="rId56" Type="http://schemas.openxmlformats.org/officeDocument/2006/relationships/viewProps" Target="viewProps.xml"/><Relationship Id="rId8" Type="http://schemas.openxmlformats.org/officeDocument/2006/relationships/slideMaster" Target="slideMasters/slideMaster8.xml"/><Relationship Id="rId51" Type="http://schemas.openxmlformats.org/officeDocument/2006/relationships/slide" Target="slides/slide40.xml"/><Relationship Id="rId3" Type="http://schemas.openxmlformats.org/officeDocument/2006/relationships/slideMaster" Target="slideMasters/slideMaster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slide" Target="slides/slide35.xml"/><Relationship Id="rId59" Type="http://schemas.microsoft.com/office/2016/11/relationships/changesInfo" Target="changesInfos/changesInfo1.xml"/><Relationship Id="rId20" Type="http://schemas.openxmlformats.org/officeDocument/2006/relationships/slide" Target="slides/slide9.xml"/><Relationship Id="rId41" Type="http://schemas.openxmlformats.org/officeDocument/2006/relationships/slide" Target="slides/slide3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slide" Target="slides/slide38.xml"/><Relationship Id="rId57" Type="http://schemas.openxmlformats.org/officeDocument/2006/relationships/theme" Target="theme/theme1.xml"/><Relationship Id="rId10" Type="http://schemas.openxmlformats.org/officeDocument/2006/relationships/slideMaster" Target="slideMasters/slideMaster10.xml"/><Relationship Id="rId31" Type="http://schemas.openxmlformats.org/officeDocument/2006/relationships/slide" Target="slides/slide20.xml"/><Relationship Id="rId44" Type="http://schemas.openxmlformats.org/officeDocument/2006/relationships/slide" Target="slides/slide33.xml"/><Relationship Id="rId52" Type="http://schemas.openxmlformats.org/officeDocument/2006/relationships/slide" Target="slides/slide41.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drigo Fernandes Aguilera" userId="b4cce546-3ec2-4ede-9ebf-49c92c0feba5" providerId="ADAL" clId="{3207C6AC-2125-4B21-B9E8-B2D5B64E6BAF}"/>
    <pc:docChg chg="custSel delSld modSld">
      <pc:chgData name="Rodrigo Fernandes Aguilera" userId="b4cce546-3ec2-4ede-9ebf-49c92c0feba5" providerId="ADAL" clId="{3207C6AC-2125-4B21-B9E8-B2D5B64E6BAF}" dt="2023-05-25T22:24:39.018" v="198" actId="2696"/>
      <pc:docMkLst>
        <pc:docMk/>
      </pc:docMkLst>
      <pc:sldChg chg="addSp delSp modSp mod">
        <pc:chgData name="Rodrigo Fernandes Aguilera" userId="b4cce546-3ec2-4ede-9ebf-49c92c0feba5" providerId="ADAL" clId="{3207C6AC-2125-4B21-B9E8-B2D5B64E6BAF}" dt="2023-05-25T22:24:01.626" v="196" actId="20577"/>
        <pc:sldMkLst>
          <pc:docMk/>
          <pc:sldMk cId="0" sldId="315"/>
        </pc:sldMkLst>
        <pc:spChg chg="add mod">
          <ac:chgData name="Rodrigo Fernandes Aguilera" userId="b4cce546-3ec2-4ede-9ebf-49c92c0feba5" providerId="ADAL" clId="{3207C6AC-2125-4B21-B9E8-B2D5B64E6BAF}" dt="2023-05-25T22:24:01.626" v="196" actId="20577"/>
          <ac:spMkLst>
            <pc:docMk/>
            <pc:sldMk cId="0" sldId="315"/>
            <ac:spMk id="2" creationId="{A625A464-18DD-FAE4-F14C-7723101D287C}"/>
          </ac:spMkLst>
        </pc:spChg>
        <pc:spChg chg="del">
          <ac:chgData name="Rodrigo Fernandes Aguilera" userId="b4cce546-3ec2-4ede-9ebf-49c92c0feba5" providerId="ADAL" clId="{3207C6AC-2125-4B21-B9E8-B2D5B64E6BAF}" dt="2023-05-25T22:21:36.631" v="1"/>
          <ac:spMkLst>
            <pc:docMk/>
            <pc:sldMk cId="0" sldId="315"/>
            <ac:spMk id="10" creationId="{069EE967-29D9-6A3B-2EE1-AA8578D886FE}"/>
          </ac:spMkLst>
        </pc:spChg>
      </pc:sldChg>
      <pc:sldChg chg="del">
        <pc:chgData name="Rodrigo Fernandes Aguilera" userId="b4cce546-3ec2-4ede-9ebf-49c92c0feba5" providerId="ADAL" clId="{3207C6AC-2125-4B21-B9E8-B2D5B64E6BAF}" dt="2023-05-25T22:24:32.344" v="197" actId="2696"/>
        <pc:sldMkLst>
          <pc:docMk/>
          <pc:sldMk cId="2609793423" sldId="469"/>
        </pc:sldMkLst>
      </pc:sldChg>
      <pc:sldChg chg="del">
        <pc:chgData name="Rodrigo Fernandes Aguilera" userId="b4cce546-3ec2-4ede-9ebf-49c92c0feba5" providerId="ADAL" clId="{3207C6AC-2125-4B21-B9E8-B2D5B64E6BAF}" dt="2023-05-25T22:24:39.018" v="198" actId="2696"/>
        <pc:sldMkLst>
          <pc:docMk/>
          <pc:sldMk cId="1984294413" sldId="474"/>
        </pc:sldMkLst>
      </pc:sldChg>
    </pc:docChg>
  </pc:docChgLst>
  <pc:docChgLst>
    <pc:chgData name="Lisa-Marie Bassler" userId="38f25fa2-f4e2-42aa-a629-d2ccc29b42c2" providerId="ADAL" clId="{816595A1-4C53-4A3F-B638-CA4B4BE3A40E}"/>
    <pc:docChg chg="undo custSel addSld delSld modSld sldOrd addMainMaster delMainMaster modMainMaster">
      <pc:chgData name="Lisa-Marie Bassler" userId="38f25fa2-f4e2-42aa-a629-d2ccc29b42c2" providerId="ADAL" clId="{816595A1-4C53-4A3F-B638-CA4B4BE3A40E}" dt="2023-06-08T19:11:00.371" v="4617" actId="207"/>
      <pc:docMkLst>
        <pc:docMk/>
      </pc:docMkLst>
      <pc:sldChg chg="del">
        <pc:chgData name="Lisa-Marie Bassler" userId="38f25fa2-f4e2-42aa-a629-d2ccc29b42c2" providerId="ADAL" clId="{816595A1-4C53-4A3F-B638-CA4B4BE3A40E}" dt="2023-06-06T22:40:58.908" v="4242" actId="47"/>
        <pc:sldMkLst>
          <pc:docMk/>
          <pc:sldMk cId="1955565311" sldId="256"/>
        </pc:sldMkLst>
      </pc:sldChg>
      <pc:sldChg chg="modSp mod">
        <pc:chgData name="Lisa-Marie Bassler" userId="38f25fa2-f4e2-42aa-a629-d2ccc29b42c2" providerId="ADAL" clId="{816595A1-4C53-4A3F-B638-CA4B4BE3A40E}" dt="2023-06-01T20:14:13.327" v="95" actId="20577"/>
        <pc:sldMkLst>
          <pc:docMk/>
          <pc:sldMk cId="0" sldId="258"/>
        </pc:sldMkLst>
        <pc:spChg chg="mod">
          <ac:chgData name="Lisa-Marie Bassler" userId="38f25fa2-f4e2-42aa-a629-d2ccc29b42c2" providerId="ADAL" clId="{816595A1-4C53-4A3F-B638-CA4B4BE3A40E}" dt="2023-06-01T20:13:59.164" v="36" actId="6549"/>
          <ac:spMkLst>
            <pc:docMk/>
            <pc:sldMk cId="0" sldId="258"/>
            <ac:spMk id="5" creationId="{55E386FD-ED62-7D47-EF77-7C232790570C}"/>
          </ac:spMkLst>
        </pc:spChg>
        <pc:spChg chg="mod">
          <ac:chgData name="Lisa-Marie Bassler" userId="38f25fa2-f4e2-42aa-a629-d2ccc29b42c2" providerId="ADAL" clId="{816595A1-4C53-4A3F-B638-CA4B4BE3A40E}" dt="2023-06-01T20:14:13.327" v="95" actId="20577"/>
          <ac:spMkLst>
            <pc:docMk/>
            <pc:sldMk cId="0" sldId="258"/>
            <ac:spMk id="6" creationId="{316C1843-9A0B-39B6-0BB7-C2108733BA25}"/>
          </ac:spMkLst>
        </pc:spChg>
      </pc:sldChg>
      <pc:sldChg chg="modSp del mod">
        <pc:chgData name="Lisa-Marie Bassler" userId="38f25fa2-f4e2-42aa-a629-d2ccc29b42c2" providerId="ADAL" clId="{816595A1-4C53-4A3F-B638-CA4B4BE3A40E}" dt="2023-06-06T22:41:11.783" v="4244" actId="47"/>
        <pc:sldMkLst>
          <pc:docMk/>
          <pc:sldMk cId="0" sldId="259"/>
        </pc:sldMkLst>
        <pc:spChg chg="mod">
          <ac:chgData name="Lisa-Marie Bassler" userId="38f25fa2-f4e2-42aa-a629-d2ccc29b42c2" providerId="ADAL" clId="{816595A1-4C53-4A3F-B638-CA4B4BE3A40E}" dt="2023-06-06T21:46:50.512" v="2162" actId="1076"/>
          <ac:spMkLst>
            <pc:docMk/>
            <pc:sldMk cId="0" sldId="259"/>
            <ac:spMk id="5" creationId="{47728C8F-0B46-1EAC-2597-F04D4192DF64}"/>
          </ac:spMkLst>
        </pc:spChg>
        <pc:spChg chg="mod">
          <ac:chgData name="Lisa-Marie Bassler" userId="38f25fa2-f4e2-42aa-a629-d2ccc29b42c2" providerId="ADAL" clId="{816595A1-4C53-4A3F-B638-CA4B4BE3A40E}" dt="2023-06-06T21:45:43.309" v="2160" actId="20577"/>
          <ac:spMkLst>
            <pc:docMk/>
            <pc:sldMk cId="0" sldId="259"/>
            <ac:spMk id="7" creationId="{68FFD9B3-B5C5-5FEF-F789-7C3B99FB2FAE}"/>
          </ac:spMkLst>
        </pc:spChg>
        <pc:graphicFrameChg chg="modGraphic">
          <ac:chgData name="Lisa-Marie Bassler" userId="38f25fa2-f4e2-42aa-a629-d2ccc29b42c2" providerId="ADAL" clId="{816595A1-4C53-4A3F-B638-CA4B4BE3A40E}" dt="2023-06-06T21:44:29.677" v="2099" actId="20577"/>
          <ac:graphicFrameMkLst>
            <pc:docMk/>
            <pc:sldMk cId="0" sldId="259"/>
            <ac:graphicFrameMk id="6" creationId="{901DF588-5B30-5C2D-9294-D788B4195692}"/>
          </ac:graphicFrameMkLst>
        </pc:graphicFrameChg>
      </pc:sldChg>
      <pc:sldChg chg="delSp modSp add del mod">
        <pc:chgData name="Lisa-Marie Bassler" userId="38f25fa2-f4e2-42aa-a629-d2ccc29b42c2" providerId="ADAL" clId="{816595A1-4C53-4A3F-B638-CA4B4BE3A40E}" dt="2023-06-06T22:40:56.619" v="4241" actId="47"/>
        <pc:sldMkLst>
          <pc:docMk/>
          <pc:sldMk cId="0" sldId="261"/>
        </pc:sldMkLst>
        <pc:spChg chg="mod">
          <ac:chgData name="Lisa-Marie Bassler" userId="38f25fa2-f4e2-42aa-a629-d2ccc29b42c2" providerId="ADAL" clId="{816595A1-4C53-4A3F-B638-CA4B4BE3A40E}" dt="2023-06-06T22:40:19.124" v="4240" actId="207"/>
          <ac:spMkLst>
            <pc:docMk/>
            <pc:sldMk cId="0" sldId="261"/>
            <ac:spMk id="5" creationId="{00F9486E-81A7-1964-F14A-A596BB0AC593}"/>
          </ac:spMkLst>
        </pc:spChg>
        <pc:picChg chg="del">
          <ac:chgData name="Lisa-Marie Bassler" userId="38f25fa2-f4e2-42aa-a629-d2ccc29b42c2" providerId="ADAL" clId="{816595A1-4C53-4A3F-B638-CA4B4BE3A40E}" dt="2023-06-06T21:46:18.724" v="2161" actId="478"/>
          <ac:picMkLst>
            <pc:docMk/>
            <pc:sldMk cId="0" sldId="261"/>
            <ac:picMk id="7" creationId="{FCF84D30-1B30-9E48-6764-FF7632D35867}"/>
          </ac:picMkLst>
        </pc:picChg>
      </pc:sldChg>
      <pc:sldChg chg="del">
        <pc:chgData name="Lisa-Marie Bassler" userId="38f25fa2-f4e2-42aa-a629-d2ccc29b42c2" providerId="ADAL" clId="{816595A1-4C53-4A3F-B638-CA4B4BE3A40E}" dt="2023-06-06T22:41:00.754" v="4243" actId="47"/>
        <pc:sldMkLst>
          <pc:docMk/>
          <pc:sldMk cId="0" sldId="262"/>
        </pc:sldMkLst>
      </pc:sldChg>
      <pc:sldChg chg="modSp mod">
        <pc:chgData name="Lisa-Marie Bassler" userId="38f25fa2-f4e2-42aa-a629-d2ccc29b42c2" providerId="ADAL" clId="{816595A1-4C53-4A3F-B638-CA4B4BE3A40E}" dt="2023-06-06T20:00:38.319" v="246" actId="6549"/>
        <pc:sldMkLst>
          <pc:docMk/>
          <pc:sldMk cId="0" sldId="315"/>
        </pc:sldMkLst>
        <pc:spChg chg="mod">
          <ac:chgData name="Lisa-Marie Bassler" userId="38f25fa2-f4e2-42aa-a629-d2ccc29b42c2" providerId="ADAL" clId="{816595A1-4C53-4A3F-B638-CA4B4BE3A40E}" dt="2023-06-06T20:00:38.319" v="246" actId="6549"/>
          <ac:spMkLst>
            <pc:docMk/>
            <pc:sldMk cId="0" sldId="315"/>
            <ac:spMk id="2" creationId="{A625A464-18DD-FAE4-F14C-7723101D287C}"/>
          </ac:spMkLst>
        </pc:spChg>
      </pc:sldChg>
      <pc:sldChg chg="modSp mod">
        <pc:chgData name="Lisa-Marie Bassler" userId="38f25fa2-f4e2-42aa-a629-d2ccc29b42c2" providerId="ADAL" clId="{816595A1-4C53-4A3F-B638-CA4B4BE3A40E}" dt="2023-06-01T20:15:43.062" v="231" actId="20577"/>
        <pc:sldMkLst>
          <pc:docMk/>
          <pc:sldMk cId="1555249484" sldId="324"/>
        </pc:sldMkLst>
        <pc:spChg chg="mod">
          <ac:chgData name="Lisa-Marie Bassler" userId="38f25fa2-f4e2-42aa-a629-d2ccc29b42c2" providerId="ADAL" clId="{816595A1-4C53-4A3F-B638-CA4B4BE3A40E}" dt="2023-06-01T20:15:43.062" v="231" actId="20577"/>
          <ac:spMkLst>
            <pc:docMk/>
            <pc:sldMk cId="1555249484" sldId="324"/>
            <ac:spMk id="2" creationId="{A6E9004F-BFD6-4ADC-A0B5-89A9E2C7C48E}"/>
          </ac:spMkLst>
        </pc:spChg>
      </pc:sldChg>
      <pc:sldChg chg="addSp delSp modSp mod delAnim">
        <pc:chgData name="Lisa-Marie Bassler" userId="38f25fa2-f4e2-42aa-a629-d2ccc29b42c2" providerId="ADAL" clId="{816595A1-4C53-4A3F-B638-CA4B4BE3A40E}" dt="2023-06-06T21:44:38.083" v="2121" actId="20577"/>
        <pc:sldMkLst>
          <pc:docMk/>
          <pc:sldMk cId="0" sldId="472"/>
        </pc:sldMkLst>
        <pc:spChg chg="mod">
          <ac:chgData name="Lisa-Marie Bassler" userId="38f25fa2-f4e2-42aa-a629-d2ccc29b42c2" providerId="ADAL" clId="{816595A1-4C53-4A3F-B638-CA4B4BE3A40E}" dt="2023-06-06T21:43:24.740" v="2071" actId="1076"/>
          <ac:spMkLst>
            <pc:docMk/>
            <pc:sldMk cId="0" sldId="472"/>
            <ac:spMk id="6" creationId="{6E5EAD92-F011-A419-4B84-78DC1285B89D}"/>
          </ac:spMkLst>
        </pc:spChg>
        <pc:spChg chg="mod">
          <ac:chgData name="Lisa-Marie Bassler" userId="38f25fa2-f4e2-42aa-a629-d2ccc29b42c2" providerId="ADAL" clId="{816595A1-4C53-4A3F-B638-CA4B4BE3A40E}" dt="2023-06-06T21:43:10.786" v="2049" actId="1038"/>
          <ac:spMkLst>
            <pc:docMk/>
            <pc:sldMk cId="0" sldId="472"/>
            <ac:spMk id="8" creationId="{3D9F5465-C376-D77D-3DDD-392EBAB06C4F}"/>
          </ac:spMkLst>
        </pc:spChg>
        <pc:spChg chg="mod">
          <ac:chgData name="Lisa-Marie Bassler" userId="38f25fa2-f4e2-42aa-a629-d2ccc29b42c2" providerId="ADAL" clId="{816595A1-4C53-4A3F-B638-CA4B4BE3A40E}" dt="2023-06-06T21:43:37.686" v="2073" actId="1076"/>
          <ac:spMkLst>
            <pc:docMk/>
            <pc:sldMk cId="0" sldId="472"/>
            <ac:spMk id="9" creationId="{E7B2A8EE-4BF3-B0A9-3920-FDF4E1AA7DF3}"/>
          </ac:spMkLst>
        </pc:spChg>
        <pc:spChg chg="mod">
          <ac:chgData name="Lisa-Marie Bassler" userId="38f25fa2-f4e2-42aa-a629-d2ccc29b42c2" providerId="ADAL" clId="{816595A1-4C53-4A3F-B638-CA4B4BE3A40E}" dt="2023-06-06T21:37:24.716" v="1724" actId="6549"/>
          <ac:spMkLst>
            <pc:docMk/>
            <pc:sldMk cId="0" sldId="472"/>
            <ac:spMk id="10" creationId="{D5D9425A-2413-3DD7-E710-D6E826843A24}"/>
          </ac:spMkLst>
        </pc:spChg>
        <pc:spChg chg="mod">
          <ac:chgData name="Lisa-Marie Bassler" userId="38f25fa2-f4e2-42aa-a629-d2ccc29b42c2" providerId="ADAL" clId="{816595A1-4C53-4A3F-B638-CA4B4BE3A40E}" dt="2023-06-06T20:01:17.572" v="248" actId="20577"/>
          <ac:spMkLst>
            <pc:docMk/>
            <pc:sldMk cId="0" sldId="472"/>
            <ac:spMk id="11" creationId="{9BE88702-0A33-FE93-BCB9-3E8A7A492A70}"/>
          </ac:spMkLst>
        </pc:spChg>
        <pc:spChg chg="mod">
          <ac:chgData name="Lisa-Marie Bassler" userId="38f25fa2-f4e2-42aa-a629-d2ccc29b42c2" providerId="ADAL" clId="{816595A1-4C53-4A3F-B638-CA4B4BE3A40E}" dt="2023-06-06T21:42:20.728" v="2019" actId="6549"/>
          <ac:spMkLst>
            <pc:docMk/>
            <pc:sldMk cId="0" sldId="472"/>
            <ac:spMk id="12" creationId="{E9D61F93-7764-A08A-41A3-CEC03F20E561}"/>
          </ac:spMkLst>
        </pc:spChg>
        <pc:spChg chg="mod">
          <ac:chgData name="Lisa-Marie Bassler" userId="38f25fa2-f4e2-42aa-a629-d2ccc29b42c2" providerId="ADAL" clId="{816595A1-4C53-4A3F-B638-CA4B4BE3A40E}" dt="2023-06-06T21:44:04.052" v="2091"/>
          <ac:spMkLst>
            <pc:docMk/>
            <pc:sldMk cId="0" sldId="472"/>
            <ac:spMk id="13" creationId="{C76AA148-81F2-7618-0870-107A59119DA7}"/>
          </ac:spMkLst>
        </pc:spChg>
        <pc:spChg chg="del">
          <ac:chgData name="Lisa-Marie Bassler" userId="38f25fa2-f4e2-42aa-a629-d2ccc29b42c2" providerId="ADAL" clId="{816595A1-4C53-4A3F-B638-CA4B4BE3A40E}" dt="2023-06-06T21:24:33.737" v="677" actId="478"/>
          <ac:spMkLst>
            <pc:docMk/>
            <pc:sldMk cId="0" sldId="472"/>
            <ac:spMk id="14" creationId="{C6AB2BBC-6852-5EC4-A74C-DCE63A2684A3}"/>
          </ac:spMkLst>
        </pc:spChg>
        <pc:graphicFrameChg chg="add del mod modGraphic">
          <ac:chgData name="Lisa-Marie Bassler" userId="38f25fa2-f4e2-42aa-a629-d2ccc29b42c2" providerId="ADAL" clId="{816595A1-4C53-4A3F-B638-CA4B4BE3A40E}" dt="2023-06-06T21:44:38.083" v="2121" actId="20577"/>
          <ac:graphicFrameMkLst>
            <pc:docMk/>
            <pc:sldMk cId="0" sldId="472"/>
            <ac:graphicFrameMk id="5" creationId="{5862D7C1-CBCB-3411-2371-2ADD1F55BCC8}"/>
          </ac:graphicFrameMkLst>
        </pc:graphicFrameChg>
      </pc:sldChg>
      <pc:sldChg chg="addSp delSp modSp del mod">
        <pc:chgData name="Lisa-Marie Bassler" userId="38f25fa2-f4e2-42aa-a629-d2ccc29b42c2" providerId="ADAL" clId="{816595A1-4C53-4A3F-B638-CA4B4BE3A40E}" dt="2023-06-06T22:03:37.660" v="2900" actId="47"/>
        <pc:sldMkLst>
          <pc:docMk/>
          <pc:sldMk cId="3211827587" sldId="473"/>
        </pc:sldMkLst>
        <pc:spChg chg="mod">
          <ac:chgData name="Lisa-Marie Bassler" userId="38f25fa2-f4e2-42aa-a629-d2ccc29b42c2" providerId="ADAL" clId="{816595A1-4C53-4A3F-B638-CA4B4BE3A40E}" dt="2023-06-06T21:59:20.513" v="2548" actId="115"/>
          <ac:spMkLst>
            <pc:docMk/>
            <pc:sldMk cId="3211827587" sldId="473"/>
            <ac:spMk id="2" creationId="{8A0707C1-F7FD-AD62-B3CB-65E6B3D89CBE}"/>
          </ac:spMkLst>
        </pc:spChg>
        <pc:spChg chg="mod">
          <ac:chgData name="Lisa-Marie Bassler" userId="38f25fa2-f4e2-42aa-a629-d2ccc29b42c2" providerId="ADAL" clId="{816595A1-4C53-4A3F-B638-CA4B4BE3A40E}" dt="2023-06-06T22:02:41.467" v="2735" actId="20577"/>
          <ac:spMkLst>
            <pc:docMk/>
            <pc:sldMk cId="3211827587" sldId="473"/>
            <ac:spMk id="3" creationId="{ED4E8BE6-3984-3B63-05FB-E9CE0665362F}"/>
          </ac:spMkLst>
        </pc:spChg>
        <pc:spChg chg="add mod">
          <ac:chgData name="Lisa-Marie Bassler" userId="38f25fa2-f4e2-42aa-a629-d2ccc29b42c2" providerId="ADAL" clId="{816595A1-4C53-4A3F-B638-CA4B4BE3A40E}" dt="2023-06-06T22:00:35.842" v="2634" actId="1076"/>
          <ac:spMkLst>
            <pc:docMk/>
            <pc:sldMk cId="3211827587" sldId="473"/>
            <ac:spMk id="5" creationId="{AA1B6397-6C46-F542-1A23-5CF830EBAD8B}"/>
          </ac:spMkLst>
        </pc:spChg>
        <pc:spChg chg="add mod">
          <ac:chgData name="Lisa-Marie Bassler" userId="38f25fa2-f4e2-42aa-a629-d2ccc29b42c2" providerId="ADAL" clId="{816595A1-4C53-4A3F-B638-CA4B4BE3A40E}" dt="2023-06-06T22:01:22.758" v="2651" actId="20577"/>
          <ac:spMkLst>
            <pc:docMk/>
            <pc:sldMk cId="3211827587" sldId="473"/>
            <ac:spMk id="6" creationId="{5AB7B811-1776-C07D-5396-AF940AAC7836}"/>
          </ac:spMkLst>
        </pc:spChg>
        <pc:spChg chg="add del">
          <ac:chgData name="Lisa-Marie Bassler" userId="38f25fa2-f4e2-42aa-a629-d2ccc29b42c2" providerId="ADAL" clId="{816595A1-4C53-4A3F-B638-CA4B4BE3A40E}" dt="2023-06-06T22:02:13.760" v="2702" actId="11529"/>
          <ac:spMkLst>
            <pc:docMk/>
            <pc:sldMk cId="3211827587" sldId="473"/>
            <ac:spMk id="7" creationId="{5E4BB9B0-11C2-9420-E5FC-91F176BCECF0}"/>
          </ac:spMkLst>
        </pc:spChg>
        <pc:picChg chg="mod">
          <ac:chgData name="Lisa-Marie Bassler" userId="38f25fa2-f4e2-42aa-a629-d2ccc29b42c2" providerId="ADAL" clId="{816595A1-4C53-4A3F-B638-CA4B4BE3A40E}" dt="2023-06-06T22:00:21.788" v="2631" actId="1076"/>
          <ac:picMkLst>
            <pc:docMk/>
            <pc:sldMk cId="3211827587" sldId="473"/>
            <ac:picMk id="4" creationId="{2AAEA323-F552-0DAC-9168-7F8CA52C43CF}"/>
          </ac:picMkLst>
        </pc:picChg>
      </pc:sldChg>
      <pc:sldChg chg="delSp modSp add del mod">
        <pc:chgData name="Lisa-Marie Bassler" userId="38f25fa2-f4e2-42aa-a629-d2ccc29b42c2" providerId="ADAL" clId="{816595A1-4C53-4A3F-B638-CA4B4BE3A40E}" dt="2023-06-06T21:44:15.409" v="2092" actId="47"/>
        <pc:sldMkLst>
          <pc:docMk/>
          <pc:sldMk cId="4058467894" sldId="474"/>
        </pc:sldMkLst>
        <pc:spChg chg="mod">
          <ac:chgData name="Lisa-Marie Bassler" userId="38f25fa2-f4e2-42aa-a629-d2ccc29b42c2" providerId="ADAL" clId="{816595A1-4C53-4A3F-B638-CA4B4BE3A40E}" dt="2023-06-06T20:02:38.891" v="339" actId="6549"/>
          <ac:spMkLst>
            <pc:docMk/>
            <pc:sldMk cId="4058467894" sldId="474"/>
            <ac:spMk id="10" creationId="{D5D9425A-2413-3DD7-E710-D6E826843A24}"/>
          </ac:spMkLst>
        </pc:spChg>
        <pc:graphicFrameChg chg="del">
          <ac:chgData name="Lisa-Marie Bassler" userId="38f25fa2-f4e2-42aa-a629-d2ccc29b42c2" providerId="ADAL" clId="{816595A1-4C53-4A3F-B638-CA4B4BE3A40E}" dt="2023-06-06T20:02:24.517" v="310" actId="478"/>
          <ac:graphicFrameMkLst>
            <pc:docMk/>
            <pc:sldMk cId="4058467894" sldId="474"/>
            <ac:graphicFrameMk id="5" creationId="{5862D7C1-CBCB-3411-2371-2ADD1F55BCC8}"/>
          </ac:graphicFrameMkLst>
        </pc:graphicFrameChg>
      </pc:sldChg>
      <pc:sldChg chg="modSp add mod">
        <pc:chgData name="Lisa-Marie Bassler" userId="38f25fa2-f4e2-42aa-a629-d2ccc29b42c2" providerId="ADAL" clId="{816595A1-4C53-4A3F-B638-CA4B4BE3A40E}" dt="2023-06-06T21:17:41.151" v="343" actId="20577"/>
        <pc:sldMkLst>
          <pc:docMk/>
          <pc:sldMk cId="4069066533" sldId="475"/>
        </pc:sldMkLst>
        <pc:spChg chg="mod">
          <ac:chgData name="Lisa-Marie Bassler" userId="38f25fa2-f4e2-42aa-a629-d2ccc29b42c2" providerId="ADAL" clId="{816595A1-4C53-4A3F-B638-CA4B4BE3A40E}" dt="2023-06-06T21:17:41.151" v="343" actId="20577"/>
          <ac:spMkLst>
            <pc:docMk/>
            <pc:sldMk cId="4069066533" sldId="475"/>
            <ac:spMk id="2" creationId="{2123C972-8AA3-85A0-E22F-1BF311080729}"/>
          </ac:spMkLst>
        </pc:spChg>
      </pc:sldChg>
      <pc:sldChg chg="addSp delSp modSp add mod ord">
        <pc:chgData name="Lisa-Marie Bassler" userId="38f25fa2-f4e2-42aa-a629-d2ccc29b42c2" providerId="ADAL" clId="{816595A1-4C53-4A3F-B638-CA4B4BE3A40E}" dt="2023-06-08T19:10:06.043" v="4609" actId="20577"/>
        <pc:sldMkLst>
          <pc:docMk/>
          <pc:sldMk cId="3268294978" sldId="476"/>
        </pc:sldMkLst>
        <pc:spChg chg="mod">
          <ac:chgData name="Lisa-Marie Bassler" userId="38f25fa2-f4e2-42aa-a629-d2ccc29b42c2" providerId="ADAL" clId="{816595A1-4C53-4A3F-B638-CA4B4BE3A40E}" dt="2023-06-06T21:19:25.730" v="407" actId="122"/>
          <ac:spMkLst>
            <pc:docMk/>
            <pc:sldMk cId="3268294978" sldId="476"/>
            <ac:spMk id="2" creationId="{8A0707C1-F7FD-AD62-B3CB-65E6B3D89CBE}"/>
          </ac:spMkLst>
        </pc:spChg>
        <pc:spChg chg="del">
          <ac:chgData name="Lisa-Marie Bassler" userId="38f25fa2-f4e2-42aa-a629-d2ccc29b42c2" providerId="ADAL" clId="{816595A1-4C53-4A3F-B638-CA4B4BE3A40E}" dt="2023-06-06T21:18:59.325" v="347" actId="478"/>
          <ac:spMkLst>
            <pc:docMk/>
            <pc:sldMk cId="3268294978" sldId="476"/>
            <ac:spMk id="3" creationId="{ED4E8BE6-3984-3B63-05FB-E9CE0665362F}"/>
          </ac:spMkLst>
        </pc:spChg>
        <pc:spChg chg="add del mod">
          <ac:chgData name="Lisa-Marie Bassler" userId="38f25fa2-f4e2-42aa-a629-d2ccc29b42c2" providerId="ADAL" clId="{816595A1-4C53-4A3F-B638-CA4B4BE3A40E}" dt="2023-06-06T21:18:59.805" v="348"/>
          <ac:spMkLst>
            <pc:docMk/>
            <pc:sldMk cId="3268294978" sldId="476"/>
            <ac:spMk id="6" creationId="{6FFAA1ED-D0EC-22B8-BD13-29864EFB94DD}"/>
          </ac:spMkLst>
        </pc:spChg>
        <pc:graphicFrameChg chg="add mod modGraphic">
          <ac:chgData name="Lisa-Marie Bassler" userId="38f25fa2-f4e2-42aa-a629-d2ccc29b42c2" providerId="ADAL" clId="{816595A1-4C53-4A3F-B638-CA4B4BE3A40E}" dt="2023-06-08T19:10:06.043" v="4609" actId="20577"/>
          <ac:graphicFrameMkLst>
            <pc:docMk/>
            <pc:sldMk cId="3268294978" sldId="476"/>
            <ac:graphicFrameMk id="7" creationId="{7221A644-C2AB-1B0C-7698-DBBE5A2F960F}"/>
          </ac:graphicFrameMkLst>
        </pc:graphicFrameChg>
      </pc:sldChg>
      <pc:sldChg chg="add">
        <pc:chgData name="Lisa-Marie Bassler" userId="38f25fa2-f4e2-42aa-a629-d2ccc29b42c2" providerId="ADAL" clId="{816595A1-4C53-4A3F-B638-CA4B4BE3A40E}" dt="2023-06-06T21:54:09.005" v="2164"/>
        <pc:sldMkLst>
          <pc:docMk/>
          <pc:sldMk cId="346734400" sldId="477"/>
        </pc:sldMkLst>
      </pc:sldChg>
      <pc:sldChg chg="addSp delSp modSp add mod">
        <pc:chgData name="Lisa-Marie Bassler" userId="38f25fa2-f4e2-42aa-a629-d2ccc29b42c2" providerId="ADAL" clId="{816595A1-4C53-4A3F-B638-CA4B4BE3A40E}" dt="2023-06-08T19:08:41.441" v="4597" actId="478"/>
        <pc:sldMkLst>
          <pc:docMk/>
          <pc:sldMk cId="1543446327" sldId="478"/>
        </pc:sldMkLst>
        <pc:spChg chg="mod">
          <ac:chgData name="Lisa-Marie Bassler" userId="38f25fa2-f4e2-42aa-a629-d2ccc29b42c2" providerId="ADAL" clId="{816595A1-4C53-4A3F-B638-CA4B4BE3A40E}" dt="2023-06-08T19:08:19.627" v="4595" actId="114"/>
          <ac:spMkLst>
            <pc:docMk/>
            <pc:sldMk cId="1543446327" sldId="478"/>
            <ac:spMk id="3" creationId="{3B39DEE4-1371-E616-1FA7-E6DC2470C324}"/>
          </ac:spMkLst>
        </pc:spChg>
        <pc:spChg chg="add del mod">
          <ac:chgData name="Lisa-Marie Bassler" userId="38f25fa2-f4e2-42aa-a629-d2ccc29b42c2" providerId="ADAL" clId="{816595A1-4C53-4A3F-B638-CA4B4BE3A40E}" dt="2023-06-08T19:08:41.441" v="4597" actId="478"/>
          <ac:spMkLst>
            <pc:docMk/>
            <pc:sldMk cId="1543446327" sldId="478"/>
            <ac:spMk id="5" creationId="{3C4799FA-E741-84B1-CBED-980E6BD22570}"/>
          </ac:spMkLst>
        </pc:spChg>
      </pc:sldChg>
      <pc:sldChg chg="add">
        <pc:chgData name="Lisa-Marie Bassler" userId="38f25fa2-f4e2-42aa-a629-d2ccc29b42c2" providerId="ADAL" clId="{816595A1-4C53-4A3F-B638-CA4B4BE3A40E}" dt="2023-06-06T21:54:13.067" v="2168"/>
        <pc:sldMkLst>
          <pc:docMk/>
          <pc:sldMk cId="311550501" sldId="479"/>
        </pc:sldMkLst>
      </pc:sldChg>
      <pc:sldChg chg="addSp modSp add mod">
        <pc:chgData name="Lisa-Marie Bassler" userId="38f25fa2-f4e2-42aa-a629-d2ccc29b42c2" providerId="ADAL" clId="{816595A1-4C53-4A3F-B638-CA4B4BE3A40E}" dt="2023-06-06T22:45:21.491" v="4431" actId="113"/>
        <pc:sldMkLst>
          <pc:docMk/>
          <pc:sldMk cId="1298281169" sldId="480"/>
        </pc:sldMkLst>
        <pc:spChg chg="mod">
          <ac:chgData name="Lisa-Marie Bassler" userId="38f25fa2-f4e2-42aa-a629-d2ccc29b42c2" providerId="ADAL" clId="{816595A1-4C53-4A3F-B638-CA4B4BE3A40E}" dt="2023-06-06T22:44:09.516" v="4316" actId="113"/>
          <ac:spMkLst>
            <pc:docMk/>
            <pc:sldMk cId="1298281169" sldId="480"/>
            <ac:spMk id="2" creationId="{E7EAC44A-E202-34E6-90EC-28696C374F99}"/>
          </ac:spMkLst>
        </pc:spChg>
        <pc:spChg chg="add mod">
          <ac:chgData name="Lisa-Marie Bassler" userId="38f25fa2-f4e2-42aa-a629-d2ccc29b42c2" providerId="ADAL" clId="{816595A1-4C53-4A3F-B638-CA4B4BE3A40E}" dt="2023-06-06T22:45:21.491" v="4431" actId="113"/>
          <ac:spMkLst>
            <pc:docMk/>
            <pc:sldMk cId="1298281169" sldId="480"/>
            <ac:spMk id="5" creationId="{129645F9-E0AC-F53D-63B6-3AA18ACD5F71}"/>
          </ac:spMkLst>
        </pc:spChg>
      </pc:sldChg>
      <pc:sldChg chg="modSp add mod">
        <pc:chgData name="Lisa-Marie Bassler" userId="38f25fa2-f4e2-42aa-a629-d2ccc29b42c2" providerId="ADAL" clId="{816595A1-4C53-4A3F-B638-CA4B4BE3A40E}" dt="2023-06-08T19:09:13.047" v="4598" actId="20577"/>
        <pc:sldMkLst>
          <pc:docMk/>
          <pc:sldMk cId="1183916942" sldId="481"/>
        </pc:sldMkLst>
        <pc:spChg chg="mod">
          <ac:chgData name="Lisa-Marie Bassler" userId="38f25fa2-f4e2-42aa-a629-d2ccc29b42c2" providerId="ADAL" clId="{816595A1-4C53-4A3F-B638-CA4B4BE3A40E}" dt="2023-06-08T19:09:13.047" v="4598" actId="20577"/>
          <ac:spMkLst>
            <pc:docMk/>
            <pc:sldMk cId="1183916942" sldId="481"/>
            <ac:spMk id="7" creationId="{15A60FB5-9B9C-C9DE-1BF5-82B516B85A7B}"/>
          </ac:spMkLst>
        </pc:spChg>
      </pc:sldChg>
      <pc:sldChg chg="add">
        <pc:chgData name="Lisa-Marie Bassler" userId="38f25fa2-f4e2-42aa-a629-d2ccc29b42c2" providerId="ADAL" clId="{816595A1-4C53-4A3F-B638-CA4B4BE3A40E}" dt="2023-06-06T21:54:23.488" v="2174"/>
        <pc:sldMkLst>
          <pc:docMk/>
          <pc:sldMk cId="3623697259" sldId="482"/>
        </pc:sldMkLst>
      </pc:sldChg>
      <pc:sldChg chg="modSp add mod">
        <pc:chgData name="Lisa-Marie Bassler" userId="38f25fa2-f4e2-42aa-a629-d2ccc29b42c2" providerId="ADAL" clId="{816595A1-4C53-4A3F-B638-CA4B4BE3A40E}" dt="2023-06-06T22:45:46.452" v="4432" actId="20577"/>
        <pc:sldMkLst>
          <pc:docMk/>
          <pc:sldMk cId="2682419324" sldId="483"/>
        </pc:sldMkLst>
        <pc:spChg chg="mod">
          <ac:chgData name="Lisa-Marie Bassler" userId="38f25fa2-f4e2-42aa-a629-d2ccc29b42c2" providerId="ADAL" clId="{816595A1-4C53-4A3F-B638-CA4B4BE3A40E}" dt="2023-06-06T22:45:46.452" v="4432" actId="20577"/>
          <ac:spMkLst>
            <pc:docMk/>
            <pc:sldMk cId="2682419324" sldId="483"/>
            <ac:spMk id="3" creationId="{81CC5636-80E6-F131-135D-EC69C8C49A39}"/>
          </ac:spMkLst>
        </pc:spChg>
      </pc:sldChg>
      <pc:sldChg chg="add">
        <pc:chgData name="Lisa-Marie Bassler" userId="38f25fa2-f4e2-42aa-a629-d2ccc29b42c2" providerId="ADAL" clId="{816595A1-4C53-4A3F-B638-CA4B4BE3A40E}" dt="2023-06-06T21:54:50.541" v="2178"/>
        <pc:sldMkLst>
          <pc:docMk/>
          <pc:sldMk cId="3474690410" sldId="484"/>
        </pc:sldMkLst>
      </pc:sldChg>
      <pc:sldChg chg="add">
        <pc:chgData name="Lisa-Marie Bassler" userId="38f25fa2-f4e2-42aa-a629-d2ccc29b42c2" providerId="ADAL" clId="{816595A1-4C53-4A3F-B638-CA4B4BE3A40E}" dt="2023-06-06T21:54:51.893" v="2180"/>
        <pc:sldMkLst>
          <pc:docMk/>
          <pc:sldMk cId="3428553990" sldId="485"/>
        </pc:sldMkLst>
      </pc:sldChg>
      <pc:sldChg chg="add">
        <pc:chgData name="Lisa-Marie Bassler" userId="38f25fa2-f4e2-42aa-a629-d2ccc29b42c2" providerId="ADAL" clId="{816595A1-4C53-4A3F-B638-CA4B4BE3A40E}" dt="2023-06-06T21:54:53.306" v="2182"/>
        <pc:sldMkLst>
          <pc:docMk/>
          <pc:sldMk cId="4163611325" sldId="486"/>
        </pc:sldMkLst>
      </pc:sldChg>
      <pc:sldChg chg="add del">
        <pc:chgData name="Lisa-Marie Bassler" userId="38f25fa2-f4e2-42aa-a629-d2ccc29b42c2" providerId="ADAL" clId="{816595A1-4C53-4A3F-B638-CA4B4BE3A40E}" dt="2023-06-06T22:41:25.855" v="4245" actId="47"/>
        <pc:sldMkLst>
          <pc:docMk/>
          <pc:sldMk cId="3880004241" sldId="487"/>
        </pc:sldMkLst>
      </pc:sldChg>
      <pc:sldChg chg="add">
        <pc:chgData name="Lisa-Marie Bassler" userId="38f25fa2-f4e2-42aa-a629-d2ccc29b42c2" providerId="ADAL" clId="{816595A1-4C53-4A3F-B638-CA4B4BE3A40E}" dt="2023-06-06T21:55:13.476" v="2186"/>
        <pc:sldMkLst>
          <pc:docMk/>
          <pc:sldMk cId="4269652054" sldId="488"/>
        </pc:sldMkLst>
      </pc:sldChg>
      <pc:sldChg chg="modSp add mod">
        <pc:chgData name="Lisa-Marie Bassler" userId="38f25fa2-f4e2-42aa-a629-d2ccc29b42c2" providerId="ADAL" clId="{816595A1-4C53-4A3F-B638-CA4B4BE3A40E}" dt="2023-06-08T19:03:48.062" v="4475" actId="1076"/>
        <pc:sldMkLst>
          <pc:docMk/>
          <pc:sldMk cId="4102823840" sldId="489"/>
        </pc:sldMkLst>
        <pc:spChg chg="mod">
          <ac:chgData name="Lisa-Marie Bassler" userId="38f25fa2-f4e2-42aa-a629-d2ccc29b42c2" providerId="ADAL" clId="{816595A1-4C53-4A3F-B638-CA4B4BE3A40E}" dt="2023-06-08T19:03:38.087" v="4463" actId="114"/>
          <ac:spMkLst>
            <pc:docMk/>
            <pc:sldMk cId="4102823840" sldId="489"/>
            <ac:spMk id="4" creationId="{00000000-0000-0000-0000-000000000000}"/>
          </ac:spMkLst>
        </pc:spChg>
        <pc:spChg chg="mod">
          <ac:chgData name="Lisa-Marie Bassler" userId="38f25fa2-f4e2-42aa-a629-d2ccc29b42c2" providerId="ADAL" clId="{816595A1-4C53-4A3F-B638-CA4B4BE3A40E}" dt="2023-06-08T19:03:48.062" v="4475" actId="1076"/>
          <ac:spMkLst>
            <pc:docMk/>
            <pc:sldMk cId="4102823840" sldId="489"/>
            <ac:spMk id="8" creationId="{00000000-0000-0000-0000-000000000000}"/>
          </ac:spMkLst>
        </pc:spChg>
        <pc:spChg chg="mod">
          <ac:chgData name="Lisa-Marie Bassler" userId="38f25fa2-f4e2-42aa-a629-d2ccc29b42c2" providerId="ADAL" clId="{816595A1-4C53-4A3F-B638-CA4B4BE3A40E}" dt="2023-06-08T19:03:43.105" v="4474" actId="1038"/>
          <ac:spMkLst>
            <pc:docMk/>
            <pc:sldMk cId="4102823840" sldId="489"/>
            <ac:spMk id="9" creationId="{00000000-0000-0000-0000-000000000000}"/>
          </ac:spMkLst>
        </pc:spChg>
      </pc:sldChg>
      <pc:sldChg chg="modSp add mod">
        <pc:chgData name="Lisa-Marie Bassler" userId="38f25fa2-f4e2-42aa-a629-d2ccc29b42c2" providerId="ADAL" clId="{816595A1-4C53-4A3F-B638-CA4B4BE3A40E}" dt="2023-06-08T19:04:02.334" v="4485" actId="114"/>
        <pc:sldMkLst>
          <pc:docMk/>
          <pc:sldMk cId="388152008" sldId="490"/>
        </pc:sldMkLst>
        <pc:spChg chg="mod">
          <ac:chgData name="Lisa-Marie Bassler" userId="38f25fa2-f4e2-42aa-a629-d2ccc29b42c2" providerId="ADAL" clId="{816595A1-4C53-4A3F-B638-CA4B4BE3A40E}" dt="2023-06-08T19:04:02.334" v="4485" actId="114"/>
          <ac:spMkLst>
            <pc:docMk/>
            <pc:sldMk cId="388152008" sldId="490"/>
            <ac:spMk id="4" creationId="{00000000-0000-0000-0000-000000000000}"/>
          </ac:spMkLst>
        </pc:spChg>
      </pc:sldChg>
      <pc:sldChg chg="modSp add mod">
        <pc:chgData name="Lisa-Marie Bassler" userId="38f25fa2-f4e2-42aa-a629-d2ccc29b42c2" providerId="ADAL" clId="{816595A1-4C53-4A3F-B638-CA4B4BE3A40E}" dt="2023-06-08T19:04:17.152" v="4495" actId="114"/>
        <pc:sldMkLst>
          <pc:docMk/>
          <pc:sldMk cId="3115560517" sldId="491"/>
        </pc:sldMkLst>
        <pc:spChg chg="mod">
          <ac:chgData name="Lisa-Marie Bassler" userId="38f25fa2-f4e2-42aa-a629-d2ccc29b42c2" providerId="ADAL" clId="{816595A1-4C53-4A3F-B638-CA4B4BE3A40E}" dt="2023-06-08T19:04:17.152" v="4495" actId="114"/>
          <ac:spMkLst>
            <pc:docMk/>
            <pc:sldMk cId="3115560517" sldId="491"/>
            <ac:spMk id="4" creationId="{00000000-0000-0000-0000-000000000000}"/>
          </ac:spMkLst>
        </pc:spChg>
      </pc:sldChg>
      <pc:sldChg chg="modSp add mod">
        <pc:chgData name="Lisa-Marie Bassler" userId="38f25fa2-f4e2-42aa-a629-d2ccc29b42c2" providerId="ADAL" clId="{816595A1-4C53-4A3F-B638-CA4B4BE3A40E}" dt="2023-06-08T19:04:52.236" v="4512" actId="20577"/>
        <pc:sldMkLst>
          <pc:docMk/>
          <pc:sldMk cId="3224421206" sldId="492"/>
        </pc:sldMkLst>
        <pc:spChg chg="mod">
          <ac:chgData name="Lisa-Marie Bassler" userId="38f25fa2-f4e2-42aa-a629-d2ccc29b42c2" providerId="ADAL" clId="{816595A1-4C53-4A3F-B638-CA4B4BE3A40E}" dt="2023-06-08T19:04:52.236" v="4512" actId="20577"/>
          <ac:spMkLst>
            <pc:docMk/>
            <pc:sldMk cId="3224421206" sldId="492"/>
            <ac:spMk id="6" creationId="{F20678BA-9124-1A88-ED0D-7FF55562FD51}"/>
          </ac:spMkLst>
        </pc:spChg>
      </pc:sldChg>
      <pc:sldChg chg="add">
        <pc:chgData name="Lisa-Marie Bassler" userId="38f25fa2-f4e2-42aa-a629-d2ccc29b42c2" providerId="ADAL" clId="{816595A1-4C53-4A3F-B638-CA4B4BE3A40E}" dt="2023-06-06T21:55:24.658" v="2196"/>
        <pc:sldMkLst>
          <pc:docMk/>
          <pc:sldMk cId="2691898041" sldId="493"/>
        </pc:sldMkLst>
      </pc:sldChg>
      <pc:sldChg chg="modSp add mod">
        <pc:chgData name="Lisa-Marie Bassler" userId="38f25fa2-f4e2-42aa-a629-d2ccc29b42c2" providerId="ADAL" clId="{816595A1-4C53-4A3F-B638-CA4B4BE3A40E}" dt="2023-06-08T19:05:15.587" v="4513" actId="20577"/>
        <pc:sldMkLst>
          <pc:docMk/>
          <pc:sldMk cId="685209146" sldId="494"/>
        </pc:sldMkLst>
        <pc:graphicFrameChg chg="modGraphic">
          <ac:chgData name="Lisa-Marie Bassler" userId="38f25fa2-f4e2-42aa-a629-d2ccc29b42c2" providerId="ADAL" clId="{816595A1-4C53-4A3F-B638-CA4B4BE3A40E}" dt="2023-06-08T19:05:15.587" v="4513" actId="20577"/>
          <ac:graphicFrameMkLst>
            <pc:docMk/>
            <pc:sldMk cId="685209146" sldId="494"/>
            <ac:graphicFrameMk id="4" creationId="{35A55FA1-7F20-217C-478A-D133C92498EB}"/>
          </ac:graphicFrameMkLst>
        </pc:graphicFrameChg>
      </pc:sldChg>
      <pc:sldChg chg="add">
        <pc:chgData name="Lisa-Marie Bassler" userId="38f25fa2-f4e2-42aa-a629-d2ccc29b42c2" providerId="ADAL" clId="{816595A1-4C53-4A3F-B638-CA4B4BE3A40E}" dt="2023-06-06T21:55:37.599" v="2200"/>
        <pc:sldMkLst>
          <pc:docMk/>
          <pc:sldMk cId="3184411533" sldId="495"/>
        </pc:sldMkLst>
      </pc:sldChg>
      <pc:sldChg chg="add">
        <pc:chgData name="Lisa-Marie Bassler" userId="38f25fa2-f4e2-42aa-a629-d2ccc29b42c2" providerId="ADAL" clId="{816595A1-4C53-4A3F-B638-CA4B4BE3A40E}" dt="2023-06-06T21:55:39.001" v="2202"/>
        <pc:sldMkLst>
          <pc:docMk/>
          <pc:sldMk cId="2432075857" sldId="496"/>
        </pc:sldMkLst>
      </pc:sldChg>
      <pc:sldChg chg="add">
        <pc:chgData name="Lisa-Marie Bassler" userId="38f25fa2-f4e2-42aa-a629-d2ccc29b42c2" providerId="ADAL" clId="{816595A1-4C53-4A3F-B638-CA4B4BE3A40E}" dt="2023-06-06T21:55:39.865" v="2204"/>
        <pc:sldMkLst>
          <pc:docMk/>
          <pc:sldMk cId="4212007296" sldId="497"/>
        </pc:sldMkLst>
      </pc:sldChg>
      <pc:sldChg chg="add">
        <pc:chgData name="Lisa-Marie Bassler" userId="38f25fa2-f4e2-42aa-a629-d2ccc29b42c2" providerId="ADAL" clId="{816595A1-4C53-4A3F-B638-CA4B4BE3A40E}" dt="2023-06-06T21:55:40.968" v="2206"/>
        <pc:sldMkLst>
          <pc:docMk/>
          <pc:sldMk cId="4225997615" sldId="498"/>
        </pc:sldMkLst>
      </pc:sldChg>
      <pc:sldChg chg="add">
        <pc:chgData name="Lisa-Marie Bassler" userId="38f25fa2-f4e2-42aa-a629-d2ccc29b42c2" providerId="ADAL" clId="{816595A1-4C53-4A3F-B638-CA4B4BE3A40E}" dt="2023-06-06T21:55:41.838" v="2208"/>
        <pc:sldMkLst>
          <pc:docMk/>
          <pc:sldMk cId="1712607926" sldId="499"/>
        </pc:sldMkLst>
      </pc:sldChg>
      <pc:sldChg chg="add">
        <pc:chgData name="Lisa-Marie Bassler" userId="38f25fa2-f4e2-42aa-a629-d2ccc29b42c2" providerId="ADAL" clId="{816595A1-4C53-4A3F-B638-CA4B4BE3A40E}" dt="2023-06-06T21:55:43.551" v="2210"/>
        <pc:sldMkLst>
          <pc:docMk/>
          <pc:sldMk cId="737466834" sldId="500"/>
        </pc:sldMkLst>
      </pc:sldChg>
      <pc:sldChg chg="add">
        <pc:chgData name="Lisa-Marie Bassler" userId="38f25fa2-f4e2-42aa-a629-d2ccc29b42c2" providerId="ADAL" clId="{816595A1-4C53-4A3F-B638-CA4B4BE3A40E}" dt="2023-06-06T21:55:47.311" v="2212"/>
        <pc:sldMkLst>
          <pc:docMk/>
          <pc:sldMk cId="3094555192" sldId="501"/>
        </pc:sldMkLst>
      </pc:sldChg>
      <pc:sldChg chg="modSp add mod">
        <pc:chgData name="Lisa-Marie Bassler" userId="38f25fa2-f4e2-42aa-a629-d2ccc29b42c2" providerId="ADAL" clId="{816595A1-4C53-4A3F-B638-CA4B4BE3A40E}" dt="2023-06-08T19:06:50.966" v="4578" actId="1035"/>
        <pc:sldMkLst>
          <pc:docMk/>
          <pc:sldMk cId="1919003924" sldId="502"/>
        </pc:sldMkLst>
        <pc:spChg chg="mod">
          <ac:chgData name="Lisa-Marie Bassler" userId="38f25fa2-f4e2-42aa-a629-d2ccc29b42c2" providerId="ADAL" clId="{816595A1-4C53-4A3F-B638-CA4B4BE3A40E}" dt="2023-06-08T19:06:50.966" v="4578" actId="1035"/>
          <ac:spMkLst>
            <pc:docMk/>
            <pc:sldMk cId="1919003924" sldId="502"/>
            <ac:spMk id="10" creationId="{0A4DAFB4-34C9-F8B6-EA0F-9D0BE9C33D11}"/>
          </ac:spMkLst>
        </pc:spChg>
      </pc:sldChg>
      <pc:sldChg chg="modSp add mod">
        <pc:chgData name="Lisa-Marie Bassler" userId="38f25fa2-f4e2-42aa-a629-d2ccc29b42c2" providerId="ADAL" clId="{816595A1-4C53-4A3F-B638-CA4B4BE3A40E}" dt="2023-06-08T19:07:29.070" v="4588" actId="207"/>
        <pc:sldMkLst>
          <pc:docMk/>
          <pc:sldMk cId="2259699101" sldId="503"/>
        </pc:sldMkLst>
        <pc:spChg chg="mod">
          <ac:chgData name="Lisa-Marie Bassler" userId="38f25fa2-f4e2-42aa-a629-d2ccc29b42c2" providerId="ADAL" clId="{816595A1-4C53-4A3F-B638-CA4B4BE3A40E}" dt="2023-06-08T19:07:25.399" v="4587" actId="207"/>
          <ac:spMkLst>
            <pc:docMk/>
            <pc:sldMk cId="2259699101" sldId="503"/>
            <ac:spMk id="5" creationId="{2989F4D1-6B88-271D-344C-8E8BA75F9301}"/>
          </ac:spMkLst>
        </pc:spChg>
        <pc:spChg chg="mod">
          <ac:chgData name="Lisa-Marie Bassler" userId="38f25fa2-f4e2-42aa-a629-d2ccc29b42c2" providerId="ADAL" clId="{816595A1-4C53-4A3F-B638-CA4B4BE3A40E}" dt="2023-06-08T19:07:29.070" v="4588" actId="207"/>
          <ac:spMkLst>
            <pc:docMk/>
            <pc:sldMk cId="2259699101" sldId="503"/>
            <ac:spMk id="6" creationId="{3D65B786-C892-09BB-E09C-16A343DDF957}"/>
          </ac:spMkLst>
        </pc:spChg>
      </pc:sldChg>
      <pc:sldChg chg="modSp add mod">
        <pc:chgData name="Lisa-Marie Bassler" userId="38f25fa2-f4e2-42aa-a629-d2ccc29b42c2" providerId="ADAL" clId="{816595A1-4C53-4A3F-B638-CA4B4BE3A40E}" dt="2023-06-08T19:07:36.759" v="4589" actId="20577"/>
        <pc:sldMkLst>
          <pc:docMk/>
          <pc:sldMk cId="1753495924" sldId="504"/>
        </pc:sldMkLst>
        <pc:spChg chg="mod">
          <ac:chgData name="Lisa-Marie Bassler" userId="38f25fa2-f4e2-42aa-a629-d2ccc29b42c2" providerId="ADAL" clId="{816595A1-4C53-4A3F-B638-CA4B4BE3A40E}" dt="2023-06-08T19:07:36.759" v="4589" actId="20577"/>
          <ac:spMkLst>
            <pc:docMk/>
            <pc:sldMk cId="1753495924" sldId="504"/>
            <ac:spMk id="6" creationId="{90859216-FDFC-B13B-F1BE-27C725596D3C}"/>
          </ac:spMkLst>
        </pc:spChg>
      </pc:sldChg>
      <pc:sldChg chg="add">
        <pc:chgData name="Lisa-Marie Bassler" userId="38f25fa2-f4e2-42aa-a629-d2ccc29b42c2" providerId="ADAL" clId="{816595A1-4C53-4A3F-B638-CA4B4BE3A40E}" dt="2023-06-06T21:55:52.076" v="2220"/>
        <pc:sldMkLst>
          <pc:docMk/>
          <pc:sldMk cId="3198692518" sldId="505"/>
        </pc:sldMkLst>
      </pc:sldChg>
      <pc:sldChg chg="modSp add mod">
        <pc:chgData name="Lisa-Marie Bassler" userId="38f25fa2-f4e2-42aa-a629-d2ccc29b42c2" providerId="ADAL" clId="{816595A1-4C53-4A3F-B638-CA4B4BE3A40E}" dt="2023-06-08T19:08:03.934" v="4594" actId="207"/>
        <pc:sldMkLst>
          <pc:docMk/>
          <pc:sldMk cId="490048688" sldId="506"/>
        </pc:sldMkLst>
        <pc:spChg chg="mod">
          <ac:chgData name="Lisa-Marie Bassler" userId="38f25fa2-f4e2-42aa-a629-d2ccc29b42c2" providerId="ADAL" clId="{816595A1-4C53-4A3F-B638-CA4B4BE3A40E}" dt="2023-06-08T19:08:03.934" v="4594" actId="207"/>
          <ac:spMkLst>
            <pc:docMk/>
            <pc:sldMk cId="490048688" sldId="506"/>
            <ac:spMk id="5" creationId="{2989F4D1-6B88-271D-344C-8E8BA75F9301}"/>
          </ac:spMkLst>
        </pc:spChg>
        <pc:spChg chg="mod">
          <ac:chgData name="Lisa-Marie Bassler" userId="38f25fa2-f4e2-42aa-a629-d2ccc29b42c2" providerId="ADAL" clId="{816595A1-4C53-4A3F-B638-CA4B4BE3A40E}" dt="2023-06-08T19:08:02.204" v="4593" actId="207"/>
          <ac:spMkLst>
            <pc:docMk/>
            <pc:sldMk cId="490048688" sldId="506"/>
            <ac:spMk id="6" creationId="{3D65B786-C892-09BB-E09C-16A343DDF957}"/>
          </ac:spMkLst>
        </pc:spChg>
      </pc:sldChg>
      <pc:sldChg chg="addSp delSp modSp add mod ord">
        <pc:chgData name="Lisa-Marie Bassler" userId="38f25fa2-f4e2-42aa-a629-d2ccc29b42c2" providerId="ADAL" clId="{816595A1-4C53-4A3F-B638-CA4B4BE3A40E}" dt="2023-06-06T21:57:22.867" v="2296" actId="1076"/>
        <pc:sldMkLst>
          <pc:docMk/>
          <pc:sldMk cId="401321454" sldId="507"/>
        </pc:sldMkLst>
        <pc:spChg chg="mod">
          <ac:chgData name="Lisa-Marie Bassler" userId="38f25fa2-f4e2-42aa-a629-d2ccc29b42c2" providerId="ADAL" clId="{816595A1-4C53-4A3F-B638-CA4B4BE3A40E}" dt="2023-06-06T21:56:34.738" v="2292" actId="115"/>
          <ac:spMkLst>
            <pc:docMk/>
            <pc:sldMk cId="401321454" sldId="507"/>
            <ac:spMk id="2" creationId="{8A0707C1-F7FD-AD62-B3CB-65E6B3D89CBE}"/>
          </ac:spMkLst>
        </pc:spChg>
        <pc:spChg chg="add del mod">
          <ac:chgData name="Lisa-Marie Bassler" userId="38f25fa2-f4e2-42aa-a629-d2ccc29b42c2" providerId="ADAL" clId="{816595A1-4C53-4A3F-B638-CA4B4BE3A40E}" dt="2023-06-06T21:57:14.561" v="2294"/>
          <ac:spMkLst>
            <pc:docMk/>
            <pc:sldMk cId="401321454" sldId="507"/>
            <ac:spMk id="5" creationId="{66D184D3-B9D5-DA0C-4A7C-E66BDC08550A}"/>
          </ac:spMkLst>
        </pc:spChg>
        <pc:graphicFrameChg chg="del">
          <ac:chgData name="Lisa-Marie Bassler" userId="38f25fa2-f4e2-42aa-a629-d2ccc29b42c2" providerId="ADAL" clId="{816595A1-4C53-4A3F-B638-CA4B4BE3A40E}" dt="2023-06-06T21:56:37.730" v="2293" actId="478"/>
          <ac:graphicFrameMkLst>
            <pc:docMk/>
            <pc:sldMk cId="401321454" sldId="507"/>
            <ac:graphicFrameMk id="7" creationId="{7221A644-C2AB-1B0C-7698-DBBE5A2F960F}"/>
          </ac:graphicFrameMkLst>
        </pc:graphicFrameChg>
        <pc:picChg chg="add mod">
          <ac:chgData name="Lisa-Marie Bassler" userId="38f25fa2-f4e2-42aa-a629-d2ccc29b42c2" providerId="ADAL" clId="{816595A1-4C53-4A3F-B638-CA4B4BE3A40E}" dt="2023-06-06T21:57:22.867" v="2296" actId="1076"/>
          <ac:picMkLst>
            <pc:docMk/>
            <pc:sldMk cId="401321454" sldId="507"/>
            <ac:picMk id="2050" creationId="{25CC730A-8323-0F23-B33F-6092818AF66D}"/>
          </ac:picMkLst>
        </pc:picChg>
      </pc:sldChg>
      <pc:sldChg chg="addSp delSp modSp add mod">
        <pc:chgData name="Lisa-Marie Bassler" userId="38f25fa2-f4e2-42aa-a629-d2ccc29b42c2" providerId="ADAL" clId="{816595A1-4C53-4A3F-B638-CA4B4BE3A40E}" dt="2023-06-08T19:11:00.371" v="4617" actId="207"/>
        <pc:sldMkLst>
          <pc:docMk/>
          <pc:sldMk cId="1738205551" sldId="508"/>
        </pc:sldMkLst>
        <pc:spChg chg="mod">
          <ac:chgData name="Lisa-Marie Bassler" userId="38f25fa2-f4e2-42aa-a629-d2ccc29b42c2" providerId="ADAL" clId="{816595A1-4C53-4A3F-B638-CA4B4BE3A40E}" dt="2023-06-06T22:14:50.526" v="3449" actId="255"/>
          <ac:spMkLst>
            <pc:docMk/>
            <pc:sldMk cId="1738205551" sldId="508"/>
            <ac:spMk id="2" creationId="{8A0707C1-F7FD-AD62-B3CB-65E6B3D89CBE}"/>
          </ac:spMkLst>
        </pc:spChg>
        <pc:spChg chg="mod">
          <ac:chgData name="Lisa-Marie Bassler" userId="38f25fa2-f4e2-42aa-a629-d2ccc29b42c2" providerId="ADAL" clId="{816595A1-4C53-4A3F-B638-CA4B4BE3A40E}" dt="2023-06-08T19:10:55.483" v="4616" actId="207"/>
          <ac:spMkLst>
            <pc:docMk/>
            <pc:sldMk cId="1738205551" sldId="508"/>
            <ac:spMk id="3" creationId="{ED4E8BE6-3984-3B63-05FB-E9CE0665362F}"/>
          </ac:spMkLst>
        </pc:spChg>
        <pc:spChg chg="add del mod">
          <ac:chgData name="Lisa-Marie Bassler" userId="38f25fa2-f4e2-42aa-a629-d2ccc29b42c2" providerId="ADAL" clId="{816595A1-4C53-4A3F-B638-CA4B4BE3A40E}" dt="2023-06-06T22:00:32.991" v="2633" actId="478"/>
          <ac:spMkLst>
            <pc:docMk/>
            <pc:sldMk cId="1738205551" sldId="508"/>
            <ac:spMk id="6" creationId="{54A0F6B8-49CA-E65B-9207-519EA05ADF50}"/>
          </ac:spMkLst>
        </pc:spChg>
        <pc:spChg chg="add mod">
          <ac:chgData name="Lisa-Marie Bassler" userId="38f25fa2-f4e2-42aa-a629-d2ccc29b42c2" providerId="ADAL" clId="{816595A1-4C53-4A3F-B638-CA4B4BE3A40E}" dt="2023-06-06T22:14:46.796" v="3448" actId="27636"/>
          <ac:spMkLst>
            <pc:docMk/>
            <pc:sldMk cId="1738205551" sldId="508"/>
            <ac:spMk id="7" creationId="{02B4F6F5-487E-5817-3034-FC84FD537CA1}"/>
          </ac:spMkLst>
        </pc:spChg>
        <pc:spChg chg="add mod">
          <ac:chgData name="Lisa-Marie Bassler" userId="38f25fa2-f4e2-42aa-a629-d2ccc29b42c2" providerId="ADAL" clId="{816595A1-4C53-4A3F-B638-CA4B4BE3A40E}" dt="2023-06-06T22:14:37.744" v="3433" actId="1036"/>
          <ac:spMkLst>
            <pc:docMk/>
            <pc:sldMk cId="1738205551" sldId="508"/>
            <ac:spMk id="8" creationId="{DDA74E78-0078-5227-A022-CFA963D16F0B}"/>
          </ac:spMkLst>
        </pc:spChg>
        <pc:spChg chg="add mod">
          <ac:chgData name="Lisa-Marie Bassler" userId="38f25fa2-f4e2-42aa-a629-d2ccc29b42c2" providerId="ADAL" clId="{816595A1-4C53-4A3F-B638-CA4B4BE3A40E}" dt="2023-06-06T22:14:33.248" v="3409" actId="1036"/>
          <ac:spMkLst>
            <pc:docMk/>
            <pc:sldMk cId="1738205551" sldId="508"/>
            <ac:spMk id="9" creationId="{52584C1F-DEBC-933A-4CC0-42131FC5AEB0}"/>
          </ac:spMkLst>
        </pc:spChg>
        <pc:spChg chg="add mod">
          <ac:chgData name="Lisa-Marie Bassler" userId="38f25fa2-f4e2-42aa-a629-d2ccc29b42c2" providerId="ADAL" clId="{816595A1-4C53-4A3F-B638-CA4B4BE3A40E}" dt="2023-06-08T19:11:00.371" v="4617" actId="207"/>
          <ac:spMkLst>
            <pc:docMk/>
            <pc:sldMk cId="1738205551" sldId="508"/>
            <ac:spMk id="10" creationId="{EAA867DE-0266-EB4E-0564-7FC7E4AE3745}"/>
          </ac:spMkLst>
        </pc:spChg>
        <pc:picChg chg="mod">
          <ac:chgData name="Lisa-Marie Bassler" userId="38f25fa2-f4e2-42aa-a629-d2ccc29b42c2" providerId="ADAL" clId="{816595A1-4C53-4A3F-B638-CA4B4BE3A40E}" dt="2023-06-06T22:11:41.678" v="3276" actId="1076"/>
          <ac:picMkLst>
            <pc:docMk/>
            <pc:sldMk cId="1738205551" sldId="508"/>
            <ac:picMk id="4" creationId="{2AAEA323-F552-0DAC-9168-7F8CA52C43CF}"/>
          </ac:picMkLst>
        </pc:picChg>
        <pc:picChg chg="add del mod">
          <ac:chgData name="Lisa-Marie Bassler" userId="38f25fa2-f4e2-42aa-a629-d2ccc29b42c2" providerId="ADAL" clId="{816595A1-4C53-4A3F-B638-CA4B4BE3A40E}" dt="2023-06-06T21:57:49.940" v="2305"/>
          <ac:picMkLst>
            <pc:docMk/>
            <pc:sldMk cId="1738205551" sldId="508"/>
            <ac:picMk id="5" creationId="{74F4980F-AECF-806A-2C34-A1322E1D9684}"/>
          </ac:picMkLst>
        </pc:picChg>
      </pc:sldChg>
      <pc:sldChg chg="modSp add mod">
        <pc:chgData name="Lisa-Marie Bassler" userId="38f25fa2-f4e2-42aa-a629-d2ccc29b42c2" providerId="ADAL" clId="{816595A1-4C53-4A3F-B638-CA4B4BE3A40E}" dt="2023-06-06T22:38:53.421" v="4204" actId="20577"/>
        <pc:sldMkLst>
          <pc:docMk/>
          <pc:sldMk cId="2214824605" sldId="509"/>
        </pc:sldMkLst>
        <pc:spChg chg="mod">
          <ac:chgData name="Lisa-Marie Bassler" userId="38f25fa2-f4e2-42aa-a629-d2ccc29b42c2" providerId="ADAL" clId="{816595A1-4C53-4A3F-B638-CA4B4BE3A40E}" dt="2023-06-06T22:23:24.562" v="3622" actId="6549"/>
          <ac:spMkLst>
            <pc:docMk/>
            <pc:sldMk cId="2214824605" sldId="509"/>
            <ac:spMk id="2" creationId="{8A0707C1-F7FD-AD62-B3CB-65E6B3D89CBE}"/>
          </ac:spMkLst>
        </pc:spChg>
        <pc:spChg chg="mod">
          <ac:chgData name="Lisa-Marie Bassler" userId="38f25fa2-f4e2-42aa-a629-d2ccc29b42c2" providerId="ADAL" clId="{816595A1-4C53-4A3F-B638-CA4B4BE3A40E}" dt="2023-06-06T22:37:47.812" v="4202" actId="20577"/>
          <ac:spMkLst>
            <pc:docMk/>
            <pc:sldMk cId="2214824605" sldId="509"/>
            <ac:spMk id="3" creationId="{ED4E8BE6-3984-3B63-05FB-E9CE0665362F}"/>
          </ac:spMkLst>
        </pc:spChg>
        <pc:spChg chg="mod">
          <ac:chgData name="Lisa-Marie Bassler" userId="38f25fa2-f4e2-42aa-a629-d2ccc29b42c2" providerId="ADAL" clId="{816595A1-4C53-4A3F-B638-CA4B4BE3A40E}" dt="2023-06-06T22:38:53.421" v="4204" actId="20577"/>
          <ac:spMkLst>
            <pc:docMk/>
            <pc:sldMk cId="2214824605" sldId="509"/>
            <ac:spMk id="7" creationId="{02B4F6F5-487E-5817-3034-FC84FD537CA1}"/>
          </ac:spMkLst>
        </pc:spChg>
        <pc:spChg chg="mod">
          <ac:chgData name="Lisa-Marie Bassler" userId="38f25fa2-f4e2-42aa-a629-d2ccc29b42c2" providerId="ADAL" clId="{816595A1-4C53-4A3F-B638-CA4B4BE3A40E}" dt="2023-06-06T22:37:34.815" v="4168" actId="14100"/>
          <ac:spMkLst>
            <pc:docMk/>
            <pc:sldMk cId="2214824605" sldId="509"/>
            <ac:spMk id="8" creationId="{DDA74E78-0078-5227-A022-CFA963D16F0B}"/>
          </ac:spMkLst>
        </pc:spChg>
        <pc:spChg chg="mod">
          <ac:chgData name="Lisa-Marie Bassler" userId="38f25fa2-f4e2-42aa-a629-d2ccc29b42c2" providerId="ADAL" clId="{816595A1-4C53-4A3F-B638-CA4B4BE3A40E}" dt="2023-06-06T22:37:41.608" v="4175" actId="20577"/>
          <ac:spMkLst>
            <pc:docMk/>
            <pc:sldMk cId="2214824605" sldId="509"/>
            <ac:spMk id="9" creationId="{52584C1F-DEBC-933A-4CC0-42131FC5AEB0}"/>
          </ac:spMkLst>
        </pc:spChg>
        <pc:spChg chg="mod">
          <ac:chgData name="Lisa-Marie Bassler" userId="38f25fa2-f4e2-42aa-a629-d2ccc29b42c2" providerId="ADAL" clId="{816595A1-4C53-4A3F-B638-CA4B4BE3A40E}" dt="2023-06-06T22:25:23.575" v="3774" actId="1076"/>
          <ac:spMkLst>
            <pc:docMk/>
            <pc:sldMk cId="2214824605" sldId="509"/>
            <ac:spMk id="10" creationId="{EAA867DE-0266-EB4E-0564-7FC7E4AE3745}"/>
          </ac:spMkLst>
        </pc:spChg>
      </pc:sldChg>
      <pc:sldMasterChg chg="add addSldLayout">
        <pc:chgData name="Lisa-Marie Bassler" userId="38f25fa2-f4e2-42aa-a629-d2ccc29b42c2" providerId="ADAL" clId="{816595A1-4C53-4A3F-B638-CA4B4BE3A40E}" dt="2023-06-06T21:54:08.989" v="2163" actId="27028"/>
        <pc:sldMasterMkLst>
          <pc:docMk/>
          <pc:sldMasterMk cId="262747979" sldId="2147483648"/>
        </pc:sldMasterMkLst>
        <pc:sldLayoutChg chg="add">
          <pc:chgData name="Lisa-Marie Bassler" userId="38f25fa2-f4e2-42aa-a629-d2ccc29b42c2" providerId="ADAL" clId="{816595A1-4C53-4A3F-B638-CA4B4BE3A40E}" dt="2023-06-06T21:54:08.989" v="2163" actId="27028"/>
          <pc:sldLayoutMkLst>
            <pc:docMk/>
            <pc:sldMasterMk cId="262747979" sldId="2147483648"/>
            <pc:sldLayoutMk cId="462412174" sldId="2147483660"/>
          </pc:sldLayoutMkLst>
        </pc:sldLayoutChg>
      </pc:sldMasterChg>
      <pc:sldMasterChg chg="modSldLayout">
        <pc:chgData name="Lisa-Marie Bassler" userId="38f25fa2-f4e2-42aa-a629-d2ccc29b42c2" providerId="ADAL" clId="{816595A1-4C53-4A3F-B638-CA4B4BE3A40E}" dt="2023-06-06T21:17:38.799" v="340" actId="27028"/>
        <pc:sldMasterMkLst>
          <pc:docMk/>
          <pc:sldMasterMk cId="3889102485" sldId="2147483666"/>
        </pc:sldMasterMkLst>
        <pc:sldLayoutChg chg="replId">
          <pc:chgData name="Lisa-Marie Bassler" userId="38f25fa2-f4e2-42aa-a629-d2ccc29b42c2" providerId="ADAL" clId="{816595A1-4C53-4A3F-B638-CA4B4BE3A40E}" dt="2023-06-06T21:17:38.799" v="340" actId="27028"/>
          <pc:sldLayoutMkLst>
            <pc:docMk/>
            <pc:sldMasterMk cId="3889102485" sldId="2147483666"/>
            <pc:sldLayoutMk cId="4292652711" sldId="2147483706"/>
          </pc:sldLayoutMkLst>
        </pc:sldLayoutChg>
      </pc:sldMasterChg>
      <pc:sldMasterChg chg="add addSldLayout">
        <pc:chgData name="Lisa-Marie Bassler" userId="38f25fa2-f4e2-42aa-a629-d2ccc29b42c2" providerId="ADAL" clId="{816595A1-4C53-4A3F-B638-CA4B4BE3A40E}" dt="2023-06-06T21:17:38.799" v="340" actId="27028"/>
        <pc:sldMasterMkLst>
          <pc:docMk/>
          <pc:sldMasterMk cId="1299264354" sldId="2147483676"/>
        </pc:sldMasterMkLst>
        <pc:sldLayoutChg chg="add">
          <pc:chgData name="Lisa-Marie Bassler" userId="38f25fa2-f4e2-42aa-a629-d2ccc29b42c2" providerId="ADAL" clId="{816595A1-4C53-4A3F-B638-CA4B4BE3A40E}" dt="2023-06-06T21:17:38.799" v="340" actId="27028"/>
          <pc:sldLayoutMkLst>
            <pc:docMk/>
            <pc:sldMasterMk cId="1299264354" sldId="2147483676"/>
            <pc:sldLayoutMk cId="2613670607" sldId="2147483678"/>
          </pc:sldLayoutMkLst>
        </pc:sldLayoutChg>
      </pc:sldMasterChg>
      <pc:sldMasterChg chg="modSldLayout">
        <pc:chgData name="Lisa-Marie Bassler" userId="38f25fa2-f4e2-42aa-a629-d2ccc29b42c2" providerId="ADAL" clId="{816595A1-4C53-4A3F-B638-CA4B4BE3A40E}" dt="2023-06-06T21:54:50.541" v="2177" actId="27028"/>
        <pc:sldMasterMkLst>
          <pc:docMk/>
          <pc:sldMasterMk cId="155316837" sldId="2147483692"/>
        </pc:sldMasterMkLst>
        <pc:sldLayoutChg chg="replId">
          <pc:chgData name="Lisa-Marie Bassler" userId="38f25fa2-f4e2-42aa-a629-d2ccc29b42c2" providerId="ADAL" clId="{816595A1-4C53-4A3F-B638-CA4B4BE3A40E}" dt="2023-06-06T21:54:50.541" v="2177" actId="27028"/>
          <pc:sldLayoutMkLst>
            <pc:docMk/>
            <pc:sldMasterMk cId="155316837" sldId="2147483692"/>
            <pc:sldLayoutMk cId="3830385642" sldId="2147483710"/>
          </pc:sldLayoutMkLst>
        </pc:sldLayoutChg>
      </pc:sldMasterChg>
      <pc:sldMasterChg chg="add addSldLayout">
        <pc:chgData name="Lisa-Marie Bassler" userId="38f25fa2-f4e2-42aa-a629-d2ccc29b42c2" providerId="ADAL" clId="{816595A1-4C53-4A3F-B638-CA4B4BE3A40E}" dt="2023-06-06T21:55:00.333" v="2183" actId="27028"/>
        <pc:sldMasterMkLst>
          <pc:docMk/>
          <pc:sldMasterMk cId="0" sldId="2147483693"/>
        </pc:sldMasterMkLst>
        <pc:sldLayoutChg chg="add">
          <pc:chgData name="Lisa-Marie Bassler" userId="38f25fa2-f4e2-42aa-a629-d2ccc29b42c2" providerId="ADAL" clId="{816595A1-4C53-4A3F-B638-CA4B4BE3A40E}" dt="2023-06-06T21:55:00.333" v="2183" actId="27028"/>
          <pc:sldLayoutMkLst>
            <pc:docMk/>
            <pc:sldMasterMk cId="0" sldId="2147483693"/>
            <pc:sldLayoutMk cId="0" sldId="2147483661"/>
          </pc:sldLayoutMkLst>
        </pc:sldLayoutChg>
        <pc:sldLayoutChg chg="add">
          <pc:chgData name="Lisa-Marie Bassler" userId="38f25fa2-f4e2-42aa-a629-d2ccc29b42c2" providerId="ADAL" clId="{816595A1-4C53-4A3F-B638-CA4B4BE3A40E}" dt="2023-06-06T21:54:50.541" v="2177" actId="27028"/>
          <pc:sldLayoutMkLst>
            <pc:docMk/>
            <pc:sldMasterMk cId="0" sldId="2147483693"/>
            <pc:sldLayoutMk cId="0" sldId="2147483662"/>
          </pc:sldLayoutMkLst>
        </pc:sldLayoutChg>
      </pc:sldMasterChg>
      <pc:sldMasterChg chg="modSldLayout">
        <pc:chgData name="Lisa-Marie Bassler" userId="38f25fa2-f4e2-42aa-a629-d2ccc29b42c2" providerId="ADAL" clId="{816595A1-4C53-4A3F-B638-CA4B4BE3A40E}" dt="2023-06-06T21:55:28.641" v="2197" actId="27028"/>
        <pc:sldMasterMkLst>
          <pc:docMk/>
          <pc:sldMasterMk cId="774802084" sldId="2147483694"/>
        </pc:sldMasterMkLst>
        <pc:sldLayoutChg chg="replId">
          <pc:chgData name="Lisa-Marie Bassler" userId="38f25fa2-f4e2-42aa-a629-d2ccc29b42c2" providerId="ADAL" clId="{816595A1-4C53-4A3F-B638-CA4B4BE3A40E}" dt="2023-06-06T21:55:28.641" v="2197" actId="27028"/>
          <pc:sldLayoutMkLst>
            <pc:docMk/>
            <pc:sldMasterMk cId="774802084" sldId="2147483694"/>
            <pc:sldLayoutMk cId="684952448" sldId="2147483718"/>
          </pc:sldLayoutMkLst>
        </pc:sldLayoutChg>
      </pc:sldMasterChg>
      <pc:sldMasterChg chg="replId">
        <pc:chgData name="Lisa-Marie Bassler" userId="38f25fa2-f4e2-42aa-a629-d2ccc29b42c2" providerId="ADAL" clId="{816595A1-4C53-4A3F-B638-CA4B4BE3A40E}" dt="2023-06-06T21:17:38.799" v="340" actId="27028"/>
        <pc:sldMasterMkLst>
          <pc:docMk/>
          <pc:sldMasterMk cId="4029192059" sldId="2147483707"/>
        </pc:sldMasterMkLst>
      </pc:sldMasterChg>
      <pc:sldMasterChg chg="del replId delSldLayout">
        <pc:chgData name="Lisa-Marie Bassler" userId="38f25fa2-f4e2-42aa-a629-d2ccc29b42c2" providerId="ADAL" clId="{816595A1-4C53-4A3F-B638-CA4B4BE3A40E}" dt="2023-06-06T22:40:58.908" v="4242" actId="47"/>
        <pc:sldMasterMkLst>
          <pc:docMk/>
          <pc:sldMasterMk cId="2234928500" sldId="2147483708"/>
        </pc:sldMasterMkLst>
        <pc:sldLayoutChg chg="del">
          <pc:chgData name="Lisa-Marie Bassler" userId="38f25fa2-f4e2-42aa-a629-d2ccc29b42c2" providerId="ADAL" clId="{816595A1-4C53-4A3F-B638-CA4B4BE3A40E}" dt="2023-06-06T22:40:58.908" v="4242" actId="47"/>
          <pc:sldLayoutMkLst>
            <pc:docMk/>
            <pc:sldMasterMk cId="2234928500" sldId="2147483708"/>
            <pc:sldLayoutMk cId="2647293326" sldId="2147483649"/>
          </pc:sldLayoutMkLst>
        </pc:sldLayoutChg>
        <pc:sldLayoutChg chg="del">
          <pc:chgData name="Lisa-Marie Bassler" userId="38f25fa2-f4e2-42aa-a629-d2ccc29b42c2" providerId="ADAL" clId="{816595A1-4C53-4A3F-B638-CA4B4BE3A40E}" dt="2023-06-06T22:40:58.908" v="4242" actId="47"/>
          <pc:sldLayoutMkLst>
            <pc:docMk/>
            <pc:sldMasterMk cId="2234928500" sldId="2147483708"/>
            <pc:sldLayoutMk cId="451038234" sldId="2147483650"/>
          </pc:sldLayoutMkLst>
        </pc:sldLayoutChg>
        <pc:sldLayoutChg chg="del">
          <pc:chgData name="Lisa-Marie Bassler" userId="38f25fa2-f4e2-42aa-a629-d2ccc29b42c2" providerId="ADAL" clId="{816595A1-4C53-4A3F-B638-CA4B4BE3A40E}" dt="2023-06-06T22:40:58.908" v="4242" actId="47"/>
          <pc:sldLayoutMkLst>
            <pc:docMk/>
            <pc:sldMasterMk cId="2234928500" sldId="2147483708"/>
            <pc:sldLayoutMk cId="739497321" sldId="2147483651"/>
          </pc:sldLayoutMkLst>
        </pc:sldLayoutChg>
        <pc:sldLayoutChg chg="del">
          <pc:chgData name="Lisa-Marie Bassler" userId="38f25fa2-f4e2-42aa-a629-d2ccc29b42c2" providerId="ADAL" clId="{816595A1-4C53-4A3F-B638-CA4B4BE3A40E}" dt="2023-06-06T22:40:58.908" v="4242" actId="47"/>
          <pc:sldLayoutMkLst>
            <pc:docMk/>
            <pc:sldMasterMk cId="2234928500" sldId="2147483708"/>
            <pc:sldLayoutMk cId="1602887317" sldId="2147483652"/>
          </pc:sldLayoutMkLst>
        </pc:sldLayoutChg>
        <pc:sldLayoutChg chg="del">
          <pc:chgData name="Lisa-Marie Bassler" userId="38f25fa2-f4e2-42aa-a629-d2ccc29b42c2" providerId="ADAL" clId="{816595A1-4C53-4A3F-B638-CA4B4BE3A40E}" dt="2023-06-06T22:40:58.908" v="4242" actId="47"/>
          <pc:sldLayoutMkLst>
            <pc:docMk/>
            <pc:sldMasterMk cId="2234928500" sldId="2147483708"/>
            <pc:sldLayoutMk cId="295399426" sldId="2147483653"/>
          </pc:sldLayoutMkLst>
        </pc:sldLayoutChg>
        <pc:sldLayoutChg chg="del">
          <pc:chgData name="Lisa-Marie Bassler" userId="38f25fa2-f4e2-42aa-a629-d2ccc29b42c2" providerId="ADAL" clId="{816595A1-4C53-4A3F-B638-CA4B4BE3A40E}" dt="2023-06-06T22:40:58.908" v="4242" actId="47"/>
          <pc:sldLayoutMkLst>
            <pc:docMk/>
            <pc:sldMasterMk cId="2234928500" sldId="2147483708"/>
            <pc:sldLayoutMk cId="2002749088" sldId="2147483654"/>
          </pc:sldLayoutMkLst>
        </pc:sldLayoutChg>
        <pc:sldLayoutChg chg="del">
          <pc:chgData name="Lisa-Marie Bassler" userId="38f25fa2-f4e2-42aa-a629-d2ccc29b42c2" providerId="ADAL" clId="{816595A1-4C53-4A3F-B638-CA4B4BE3A40E}" dt="2023-06-06T22:40:58.908" v="4242" actId="47"/>
          <pc:sldLayoutMkLst>
            <pc:docMk/>
            <pc:sldMasterMk cId="2234928500" sldId="2147483708"/>
            <pc:sldLayoutMk cId="504493865" sldId="2147483655"/>
          </pc:sldLayoutMkLst>
        </pc:sldLayoutChg>
        <pc:sldLayoutChg chg="del">
          <pc:chgData name="Lisa-Marie Bassler" userId="38f25fa2-f4e2-42aa-a629-d2ccc29b42c2" providerId="ADAL" clId="{816595A1-4C53-4A3F-B638-CA4B4BE3A40E}" dt="2023-06-06T22:40:58.908" v="4242" actId="47"/>
          <pc:sldLayoutMkLst>
            <pc:docMk/>
            <pc:sldMasterMk cId="2234928500" sldId="2147483708"/>
            <pc:sldLayoutMk cId="1176942628" sldId="2147483656"/>
          </pc:sldLayoutMkLst>
        </pc:sldLayoutChg>
        <pc:sldLayoutChg chg="del">
          <pc:chgData name="Lisa-Marie Bassler" userId="38f25fa2-f4e2-42aa-a629-d2ccc29b42c2" providerId="ADAL" clId="{816595A1-4C53-4A3F-B638-CA4B4BE3A40E}" dt="2023-06-06T22:40:58.908" v="4242" actId="47"/>
          <pc:sldLayoutMkLst>
            <pc:docMk/>
            <pc:sldMasterMk cId="2234928500" sldId="2147483708"/>
            <pc:sldLayoutMk cId="932392235" sldId="2147483657"/>
          </pc:sldLayoutMkLst>
        </pc:sldLayoutChg>
        <pc:sldLayoutChg chg="del">
          <pc:chgData name="Lisa-Marie Bassler" userId="38f25fa2-f4e2-42aa-a629-d2ccc29b42c2" providerId="ADAL" clId="{816595A1-4C53-4A3F-B638-CA4B4BE3A40E}" dt="2023-06-06T22:40:58.908" v="4242" actId="47"/>
          <pc:sldLayoutMkLst>
            <pc:docMk/>
            <pc:sldMasterMk cId="2234928500" sldId="2147483708"/>
            <pc:sldLayoutMk cId="4044593105" sldId="2147483658"/>
          </pc:sldLayoutMkLst>
        </pc:sldLayoutChg>
        <pc:sldLayoutChg chg="del">
          <pc:chgData name="Lisa-Marie Bassler" userId="38f25fa2-f4e2-42aa-a629-d2ccc29b42c2" providerId="ADAL" clId="{816595A1-4C53-4A3F-B638-CA4B4BE3A40E}" dt="2023-06-06T22:40:58.908" v="4242" actId="47"/>
          <pc:sldLayoutMkLst>
            <pc:docMk/>
            <pc:sldMasterMk cId="2234928500" sldId="2147483708"/>
            <pc:sldLayoutMk cId="1502266066" sldId="2147483659"/>
          </pc:sldLayoutMkLst>
        </pc:sldLayoutChg>
      </pc:sldMasterChg>
      <pc:sldMasterChg chg="replId modSldLayout">
        <pc:chgData name="Lisa-Marie Bassler" userId="38f25fa2-f4e2-42aa-a629-d2ccc29b42c2" providerId="ADAL" clId="{816595A1-4C53-4A3F-B638-CA4B4BE3A40E}" dt="2023-06-06T21:55:00.333" v="2183" actId="27028"/>
        <pc:sldMasterMkLst>
          <pc:docMk/>
          <pc:sldMasterMk cId="635628540" sldId="2147483709"/>
        </pc:sldMasterMkLst>
        <pc:sldLayoutChg chg="replId">
          <pc:chgData name="Lisa-Marie Bassler" userId="38f25fa2-f4e2-42aa-a629-d2ccc29b42c2" providerId="ADAL" clId="{816595A1-4C53-4A3F-B638-CA4B4BE3A40E}" dt="2023-06-06T21:55:00.333" v="2183" actId="27028"/>
          <pc:sldLayoutMkLst>
            <pc:docMk/>
            <pc:sldMasterMk cId="635628540" sldId="2147483709"/>
            <pc:sldLayoutMk cId="1118423749" sldId="2147483712"/>
          </pc:sldLayoutMkLst>
        </pc:sldLayoutChg>
      </pc:sldMasterChg>
      <pc:sldMasterChg chg="replId">
        <pc:chgData name="Lisa-Marie Bassler" userId="38f25fa2-f4e2-42aa-a629-d2ccc29b42c2" providerId="ADAL" clId="{816595A1-4C53-4A3F-B638-CA4B4BE3A40E}" dt="2023-06-06T21:54:50.541" v="2177" actId="27028"/>
        <pc:sldMasterMkLst>
          <pc:docMk/>
          <pc:sldMasterMk cId="3363817291" sldId="2147483711"/>
        </pc:sldMasterMkLst>
      </pc:sldMasterChg>
      <pc:sldMasterChg chg="add addSldLayout">
        <pc:chgData name="Lisa-Marie Bassler" userId="38f25fa2-f4e2-42aa-a629-d2ccc29b42c2" providerId="ADAL" clId="{816595A1-4C53-4A3F-B638-CA4B4BE3A40E}" dt="2023-06-06T21:55:28.641" v="2197" actId="27028"/>
        <pc:sldMasterMkLst>
          <pc:docMk/>
          <pc:sldMasterMk cId="720937458" sldId="2147483716"/>
        </pc:sldMasterMkLst>
        <pc:sldLayoutChg chg="add">
          <pc:chgData name="Lisa-Marie Bassler" userId="38f25fa2-f4e2-42aa-a629-d2ccc29b42c2" providerId="ADAL" clId="{816595A1-4C53-4A3F-B638-CA4B4BE3A40E}" dt="2023-06-06T21:55:28.641" v="2197" actId="27028"/>
          <pc:sldLayoutMkLst>
            <pc:docMk/>
            <pc:sldMasterMk cId="720937458" sldId="2147483716"/>
            <pc:sldLayoutMk cId="3766736341" sldId="2147483697"/>
          </pc:sldLayoutMkLst>
        </pc:sldLayoutChg>
        <pc:sldLayoutChg chg="add">
          <pc:chgData name="Lisa-Marie Bassler" userId="38f25fa2-f4e2-42aa-a629-d2ccc29b42c2" providerId="ADAL" clId="{816595A1-4C53-4A3F-B638-CA4B4BE3A40E}" dt="2023-06-06T21:55:22.444" v="2193" actId="27028"/>
          <pc:sldLayoutMkLst>
            <pc:docMk/>
            <pc:sldMasterMk cId="720937458" sldId="2147483716"/>
            <pc:sldLayoutMk cId="324723181" sldId="214748371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E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A7FB79-0A02-4824-84CC-02AC45FCCBF2}" type="datetimeFigureOut">
              <a:rPr lang="es-ES" smtClean="0"/>
              <a:t>08/06/2023</a:t>
            </a:fld>
            <a:endParaRPr lang="es-E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E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E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B21786-45A9-429A-9DE0-2CDC16D1A6C8}" type="slidenum">
              <a:rPr lang="es-ES" smtClean="0"/>
              <a:t>‹#›</a:t>
            </a:fld>
            <a:endParaRPr lang="es-ES"/>
          </a:p>
        </p:txBody>
      </p:sp>
    </p:spTree>
    <p:extLst>
      <p:ext uri="{BB962C8B-B14F-4D97-AF65-F5344CB8AC3E}">
        <p14:creationId xmlns:p14="http://schemas.microsoft.com/office/powerpoint/2010/main" val="28352795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 the following.</a:t>
            </a:r>
          </a:p>
          <a:p>
            <a:endParaRPr lang="en-GB" dirty="0"/>
          </a:p>
          <a:p>
            <a:r>
              <a:rPr lang="en-GB" dirty="0"/>
              <a:t>This will be needed for the this lesson as purchases will be the last thing they do.</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EC597F-7BA4-4355-A630-92425FB67E54}" type="slidenum">
              <a:rPr lang="en-GB" smtClean="0"/>
              <a:t>6</a:t>
            </a:fld>
            <a:endParaRPr lang="en-GB"/>
          </a:p>
        </p:txBody>
      </p:sp>
    </p:spTree>
    <p:extLst>
      <p:ext uri="{BB962C8B-B14F-4D97-AF65-F5344CB8AC3E}">
        <p14:creationId xmlns:p14="http://schemas.microsoft.com/office/powerpoint/2010/main" val="34431886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EC597F-7BA4-4355-A630-92425FB67E54}" type="slidenum">
              <a:rPr lang="en-GB" smtClean="0"/>
              <a:t>7</a:t>
            </a:fld>
            <a:endParaRPr lang="en-GB"/>
          </a:p>
        </p:txBody>
      </p:sp>
    </p:spTree>
    <p:extLst>
      <p:ext uri="{BB962C8B-B14F-4D97-AF65-F5344CB8AC3E}">
        <p14:creationId xmlns:p14="http://schemas.microsoft.com/office/powerpoint/2010/main" val="36786916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If you do not want something, add a ‘</a:t>
            </a:r>
            <a:r>
              <a:rPr lang="en-GB" dirty="0" err="1"/>
              <a:t>nicht</a:t>
            </a:r>
            <a:r>
              <a:rPr lang="en-GB" dirty="0"/>
              <a:t>’.</a:t>
            </a:r>
          </a:p>
        </p:txBody>
      </p:sp>
      <p:sp>
        <p:nvSpPr>
          <p:cNvPr id="4" name="Slide Number Placeholder 3"/>
          <p:cNvSpPr>
            <a:spLocks noGrp="1"/>
          </p:cNvSpPr>
          <p:nvPr>
            <p:ph type="sldNum" sz="quarter" idx="5"/>
          </p:nvPr>
        </p:nvSpPr>
        <p:spPr/>
        <p:txBody>
          <a:bodyPr/>
          <a:lstStyle/>
          <a:p>
            <a:fld id="{98EC597F-7BA4-4355-A630-92425FB67E54}" type="slidenum">
              <a:rPr lang="en-GB" smtClean="0"/>
              <a:t>10</a:t>
            </a:fld>
            <a:endParaRPr lang="en-GB"/>
          </a:p>
        </p:txBody>
      </p:sp>
    </p:spTree>
    <p:extLst>
      <p:ext uri="{BB962C8B-B14F-4D97-AF65-F5344CB8AC3E}">
        <p14:creationId xmlns:p14="http://schemas.microsoft.com/office/powerpoint/2010/main" val="1590280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C38A7AB2-F10B-4957-B8B5-6604BF860459}" type="slidenum">
              <a:rPr lang="en-GB" smtClean="0"/>
              <a:t>11</a:t>
            </a:fld>
            <a:endParaRPr lang="en-GB"/>
          </a:p>
        </p:txBody>
      </p:sp>
    </p:spTree>
    <p:extLst>
      <p:ext uri="{BB962C8B-B14F-4D97-AF65-F5344CB8AC3E}">
        <p14:creationId xmlns:p14="http://schemas.microsoft.com/office/powerpoint/2010/main" val="3928639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C38A7AB2-F10B-4957-B8B5-6604BF860459}" type="slidenum">
              <a:rPr lang="en-GB" smtClean="0"/>
              <a:t>12</a:t>
            </a:fld>
            <a:endParaRPr lang="en-GB"/>
          </a:p>
        </p:txBody>
      </p:sp>
    </p:spTree>
    <p:extLst>
      <p:ext uri="{BB962C8B-B14F-4D97-AF65-F5344CB8AC3E}">
        <p14:creationId xmlns:p14="http://schemas.microsoft.com/office/powerpoint/2010/main" val="32763939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1" u="sng" dirty="0"/>
              <a:t>TEACHERS: THIS IS WHERE YOU CAN TEACH THE FORMAL WAY OF ASKNG FOR THINGS – I use: “I like” and/or “I would like” </a:t>
            </a:r>
          </a:p>
        </p:txBody>
      </p:sp>
      <p:sp>
        <p:nvSpPr>
          <p:cNvPr id="4" name="Slide Number Placeholder 3"/>
          <p:cNvSpPr>
            <a:spLocks noGrp="1"/>
          </p:cNvSpPr>
          <p:nvPr>
            <p:ph type="sldNum" sz="quarter" idx="5"/>
          </p:nvPr>
        </p:nvSpPr>
        <p:spPr/>
        <p:txBody>
          <a:bodyPr/>
          <a:lstStyle/>
          <a:p>
            <a:pPr lvl="0"/>
            <a:fld id="{C38A7AB2-F10B-4957-B8B5-6604BF860459}" type="slidenum">
              <a:rPr lang="en-GB" smtClean="0"/>
              <a:t>13</a:t>
            </a:fld>
            <a:endParaRPr lang="en-GB"/>
          </a:p>
        </p:txBody>
      </p:sp>
    </p:spTree>
    <p:extLst>
      <p:ext uri="{BB962C8B-B14F-4D97-AF65-F5344CB8AC3E}">
        <p14:creationId xmlns:p14="http://schemas.microsoft.com/office/powerpoint/2010/main" val="32718787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das Bier – beer</a:t>
            </a:r>
          </a:p>
          <a:p>
            <a:r>
              <a:rPr lang="en-GB" dirty="0"/>
              <a:t>das Hotel – hotel</a:t>
            </a:r>
          </a:p>
          <a:p>
            <a:r>
              <a:rPr lang="en-GB" dirty="0"/>
              <a:t>das Auto – car</a:t>
            </a:r>
          </a:p>
          <a:p>
            <a:r>
              <a:rPr lang="en-GB" dirty="0"/>
              <a:t>die </a:t>
            </a:r>
            <a:r>
              <a:rPr lang="en-GB" dirty="0" err="1"/>
              <a:t>Katze</a:t>
            </a:r>
            <a:r>
              <a:rPr lang="en-GB" dirty="0"/>
              <a:t> - cat</a:t>
            </a:r>
          </a:p>
        </p:txBody>
      </p:sp>
      <p:sp>
        <p:nvSpPr>
          <p:cNvPr id="4" name="Slide Number Placeholder 3"/>
          <p:cNvSpPr>
            <a:spLocks noGrp="1"/>
          </p:cNvSpPr>
          <p:nvPr>
            <p:ph type="sldNum" sz="quarter" idx="5"/>
          </p:nvPr>
        </p:nvSpPr>
        <p:spPr/>
        <p:txBody>
          <a:bodyPr/>
          <a:lstStyle/>
          <a:p>
            <a:pPr lvl="0"/>
            <a:fld id="{C38A7AB2-F10B-4957-B8B5-6604BF860459}" type="slidenum">
              <a:rPr lang="en-GB" smtClean="0"/>
              <a:t>14</a:t>
            </a:fld>
            <a:endParaRPr lang="en-GB"/>
          </a:p>
        </p:txBody>
      </p:sp>
    </p:spTree>
    <p:extLst>
      <p:ext uri="{BB962C8B-B14F-4D97-AF65-F5344CB8AC3E}">
        <p14:creationId xmlns:p14="http://schemas.microsoft.com/office/powerpoint/2010/main" val="25838709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0" i="0" dirty="0">
                <a:solidFill>
                  <a:srgbClr val="3C444D"/>
                </a:solidFill>
                <a:effectLst/>
                <a:latin typeface="NotoSans"/>
              </a:rPr>
              <a:t>*With </a:t>
            </a:r>
            <a:r>
              <a:rPr lang="en-GB" b="0" i="1" dirty="0">
                <a:solidFill>
                  <a:srgbClr val="3C444D"/>
                </a:solidFill>
                <a:effectLst/>
                <a:latin typeface="NotoSans"/>
              </a:rPr>
              <a:t>100</a:t>
            </a:r>
            <a:r>
              <a:rPr lang="en-GB" b="0" i="0" dirty="0">
                <a:solidFill>
                  <a:srgbClr val="3C444D"/>
                </a:solidFill>
                <a:effectLst/>
                <a:latin typeface="NotoSans"/>
              </a:rPr>
              <a:t> and </a:t>
            </a:r>
            <a:r>
              <a:rPr lang="en-GB" b="0" i="1" dirty="0">
                <a:solidFill>
                  <a:srgbClr val="3C444D"/>
                </a:solidFill>
                <a:effectLst/>
                <a:latin typeface="NotoSans"/>
              </a:rPr>
              <a:t>1000</a:t>
            </a:r>
            <a:r>
              <a:rPr lang="en-GB" b="0" i="0" dirty="0">
                <a:solidFill>
                  <a:srgbClr val="3C444D"/>
                </a:solidFill>
                <a:effectLst/>
                <a:latin typeface="NotoSans"/>
              </a:rPr>
              <a:t> the number </a:t>
            </a:r>
            <a:r>
              <a:rPr lang="en-GB" b="0" i="1" dirty="0" err="1">
                <a:solidFill>
                  <a:srgbClr val="3C444D"/>
                </a:solidFill>
                <a:effectLst/>
                <a:latin typeface="NotoSans"/>
              </a:rPr>
              <a:t>ein</a:t>
            </a:r>
            <a:r>
              <a:rPr lang="en-GB" b="0" i="1" dirty="0">
                <a:solidFill>
                  <a:srgbClr val="3C444D"/>
                </a:solidFill>
                <a:effectLst/>
                <a:latin typeface="NotoSans"/>
              </a:rPr>
              <a:t>(s)</a:t>
            </a:r>
            <a:r>
              <a:rPr lang="en-GB" b="0" i="0" dirty="0">
                <a:solidFill>
                  <a:srgbClr val="3C444D"/>
                </a:solidFill>
                <a:effectLst/>
                <a:latin typeface="NotoSans"/>
              </a:rPr>
              <a:t> is often left out. Germans often simply say </a:t>
            </a:r>
            <a:r>
              <a:rPr lang="en-GB" b="0" i="1" dirty="0" err="1">
                <a:solidFill>
                  <a:srgbClr val="3C444D"/>
                </a:solidFill>
                <a:effectLst/>
                <a:latin typeface="NotoSans"/>
              </a:rPr>
              <a:t>hundert</a:t>
            </a:r>
            <a:r>
              <a:rPr lang="en-GB" b="0" i="1" dirty="0">
                <a:solidFill>
                  <a:srgbClr val="3C444D"/>
                </a:solidFill>
                <a:effectLst/>
                <a:latin typeface="NotoSans"/>
              </a:rPr>
              <a:t> </a:t>
            </a:r>
            <a:r>
              <a:rPr lang="en-GB" b="0" i="0" dirty="0">
                <a:solidFill>
                  <a:srgbClr val="3C444D"/>
                </a:solidFill>
                <a:effectLst/>
                <a:latin typeface="NotoSans"/>
              </a:rPr>
              <a:t>or</a:t>
            </a:r>
            <a:r>
              <a:rPr lang="en-GB" b="0" i="1" dirty="0">
                <a:solidFill>
                  <a:srgbClr val="3C444D"/>
                </a:solidFill>
                <a:effectLst/>
                <a:latin typeface="NotoSans"/>
              </a:rPr>
              <a:t> </a:t>
            </a:r>
            <a:r>
              <a:rPr lang="en-GB" b="0" i="1" dirty="0" err="1">
                <a:solidFill>
                  <a:srgbClr val="3C444D"/>
                </a:solidFill>
                <a:effectLst/>
                <a:latin typeface="NotoSans"/>
              </a:rPr>
              <a:t>tausend</a:t>
            </a:r>
            <a:r>
              <a:rPr lang="en-GB" b="0" i="0" dirty="0">
                <a:solidFill>
                  <a:srgbClr val="3C444D"/>
                </a:solidFill>
                <a:effectLst/>
                <a:latin typeface="NotoSans"/>
              </a:rPr>
              <a:t>.</a:t>
            </a:r>
            <a:endParaRPr lang="en-GB" dirty="0"/>
          </a:p>
        </p:txBody>
      </p:sp>
      <p:sp>
        <p:nvSpPr>
          <p:cNvPr id="4" name="Slide Number Placeholder 3"/>
          <p:cNvSpPr>
            <a:spLocks noGrp="1"/>
          </p:cNvSpPr>
          <p:nvPr>
            <p:ph type="sldNum" sz="quarter" idx="5"/>
          </p:nvPr>
        </p:nvSpPr>
        <p:spPr/>
        <p:txBody>
          <a:bodyPr/>
          <a:lstStyle/>
          <a:p>
            <a:pPr lvl="0"/>
            <a:fld id="{C38A7AB2-F10B-4957-B8B5-6604BF860459}" type="slidenum">
              <a:rPr lang="en-GB" smtClean="0"/>
              <a:t>16</a:t>
            </a:fld>
            <a:endParaRPr lang="en-GB"/>
          </a:p>
        </p:txBody>
      </p:sp>
    </p:spTree>
    <p:extLst>
      <p:ext uri="{BB962C8B-B14F-4D97-AF65-F5344CB8AC3E}">
        <p14:creationId xmlns:p14="http://schemas.microsoft.com/office/powerpoint/2010/main" val="19597072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0" i="0" dirty="0">
                <a:solidFill>
                  <a:srgbClr val="3C444D"/>
                </a:solidFill>
                <a:effectLst/>
                <a:latin typeface="NotoSans"/>
              </a:rPr>
              <a:t>*With </a:t>
            </a:r>
            <a:r>
              <a:rPr lang="en-GB" b="0" i="1" dirty="0">
                <a:solidFill>
                  <a:srgbClr val="3C444D"/>
                </a:solidFill>
                <a:effectLst/>
                <a:latin typeface="NotoSans"/>
              </a:rPr>
              <a:t>100</a:t>
            </a:r>
            <a:r>
              <a:rPr lang="en-GB" b="0" i="0" dirty="0">
                <a:solidFill>
                  <a:srgbClr val="3C444D"/>
                </a:solidFill>
                <a:effectLst/>
                <a:latin typeface="NotoSans"/>
              </a:rPr>
              <a:t> and </a:t>
            </a:r>
            <a:r>
              <a:rPr lang="en-GB" b="0" i="1" dirty="0">
                <a:solidFill>
                  <a:srgbClr val="3C444D"/>
                </a:solidFill>
                <a:effectLst/>
                <a:latin typeface="NotoSans"/>
              </a:rPr>
              <a:t>1000</a:t>
            </a:r>
            <a:r>
              <a:rPr lang="en-GB" b="0" i="0" dirty="0">
                <a:solidFill>
                  <a:srgbClr val="3C444D"/>
                </a:solidFill>
                <a:effectLst/>
                <a:latin typeface="NotoSans"/>
              </a:rPr>
              <a:t> the number </a:t>
            </a:r>
            <a:r>
              <a:rPr lang="en-GB" b="0" i="1" dirty="0" err="1">
                <a:solidFill>
                  <a:srgbClr val="3C444D"/>
                </a:solidFill>
                <a:effectLst/>
                <a:latin typeface="NotoSans"/>
              </a:rPr>
              <a:t>ein</a:t>
            </a:r>
            <a:r>
              <a:rPr lang="en-GB" b="0" i="1" dirty="0">
                <a:solidFill>
                  <a:srgbClr val="3C444D"/>
                </a:solidFill>
                <a:effectLst/>
                <a:latin typeface="NotoSans"/>
              </a:rPr>
              <a:t>(s)</a:t>
            </a:r>
            <a:r>
              <a:rPr lang="en-GB" b="0" i="0" dirty="0">
                <a:solidFill>
                  <a:srgbClr val="3C444D"/>
                </a:solidFill>
                <a:effectLst/>
                <a:latin typeface="NotoSans"/>
              </a:rPr>
              <a:t> is often left out. Germans often simply say </a:t>
            </a:r>
            <a:r>
              <a:rPr lang="en-GB" b="0" i="1" dirty="0" err="1">
                <a:solidFill>
                  <a:srgbClr val="3C444D"/>
                </a:solidFill>
                <a:effectLst/>
                <a:latin typeface="NotoSans"/>
              </a:rPr>
              <a:t>hundert</a:t>
            </a:r>
            <a:r>
              <a:rPr lang="en-GB" b="0" i="1" dirty="0">
                <a:solidFill>
                  <a:srgbClr val="3C444D"/>
                </a:solidFill>
                <a:effectLst/>
                <a:latin typeface="NotoSans"/>
              </a:rPr>
              <a:t> </a:t>
            </a:r>
            <a:r>
              <a:rPr lang="en-GB" b="0" i="0" dirty="0">
                <a:solidFill>
                  <a:srgbClr val="3C444D"/>
                </a:solidFill>
                <a:effectLst/>
                <a:latin typeface="NotoSans"/>
              </a:rPr>
              <a:t>or</a:t>
            </a:r>
            <a:r>
              <a:rPr lang="en-GB" b="0" i="1" dirty="0">
                <a:solidFill>
                  <a:srgbClr val="3C444D"/>
                </a:solidFill>
                <a:effectLst/>
                <a:latin typeface="NotoSans"/>
              </a:rPr>
              <a:t> </a:t>
            </a:r>
            <a:r>
              <a:rPr lang="en-GB" b="0" i="1" dirty="0" err="1">
                <a:solidFill>
                  <a:srgbClr val="3C444D"/>
                </a:solidFill>
                <a:effectLst/>
                <a:latin typeface="NotoSans"/>
              </a:rPr>
              <a:t>tausend</a:t>
            </a:r>
            <a:r>
              <a:rPr lang="en-GB" b="0" i="0" dirty="0">
                <a:solidFill>
                  <a:srgbClr val="3C444D"/>
                </a:solidFill>
                <a:effectLst/>
                <a:latin typeface="NotoSans"/>
              </a:rPr>
              <a:t>.</a:t>
            </a:r>
          </a:p>
          <a:p>
            <a:endParaRPr lang="en-GB" b="0" i="0" dirty="0">
              <a:solidFill>
                <a:srgbClr val="3C444D"/>
              </a:solidFill>
              <a:effectLst/>
              <a:latin typeface="NotoSans"/>
            </a:endParaRPr>
          </a:p>
          <a:p>
            <a:endParaRPr lang="en-GB" b="0" i="0" dirty="0">
              <a:solidFill>
                <a:srgbClr val="3C444D"/>
              </a:solidFill>
              <a:effectLst/>
              <a:latin typeface="NotoSans"/>
            </a:endParaRPr>
          </a:p>
          <a:p>
            <a:pPr algn="l"/>
            <a:r>
              <a:rPr lang="en-GB" b="0" i="0" dirty="0">
                <a:solidFill>
                  <a:srgbClr val="000000"/>
                </a:solidFill>
                <a:effectLst/>
                <a:latin typeface="source-sans-3"/>
              </a:rPr>
              <a:t>Filling in the gaps between these numbers is relatively simple too. There are just a few things to remember:</a:t>
            </a:r>
          </a:p>
          <a:p>
            <a:pPr algn="l">
              <a:buFont typeface="Arial" panose="020B0604020202020204" pitchFamily="34" charset="0"/>
              <a:buChar char="•"/>
            </a:pPr>
            <a:r>
              <a:rPr lang="en-GB" b="0" i="0" dirty="0">
                <a:solidFill>
                  <a:srgbClr val="000000"/>
                </a:solidFill>
                <a:effectLst/>
                <a:latin typeface="source-sans-3"/>
              </a:rPr>
              <a:t>You always say the hundred number first.</a:t>
            </a:r>
          </a:p>
          <a:p>
            <a:pPr algn="l">
              <a:buFont typeface="Arial" panose="020B0604020202020204" pitchFamily="34" charset="0"/>
              <a:buChar char="•"/>
            </a:pPr>
            <a:r>
              <a:rPr lang="en-GB" b="0" i="0" dirty="0">
                <a:solidFill>
                  <a:srgbClr val="000000"/>
                </a:solidFill>
                <a:effectLst/>
                <a:latin typeface="source-sans-3"/>
              </a:rPr>
              <a:t>Between 100 and 119 you say it the same way you would in English. So 101 (“one-hundred and one”) becomes </a:t>
            </a:r>
            <a:r>
              <a:rPr lang="en-GB" b="0" i="1" dirty="0" err="1">
                <a:solidFill>
                  <a:srgbClr val="000000"/>
                </a:solidFill>
                <a:effectLst/>
                <a:latin typeface="source-sans-3"/>
              </a:rPr>
              <a:t>einhundertundeins</a:t>
            </a:r>
            <a:r>
              <a:rPr lang="en-GB" b="0" i="0" dirty="0">
                <a:solidFill>
                  <a:srgbClr val="000000"/>
                </a:solidFill>
                <a:effectLst/>
                <a:latin typeface="source-sans-3"/>
              </a:rPr>
              <a:t>.</a:t>
            </a:r>
          </a:p>
          <a:p>
            <a:pPr algn="l">
              <a:buFont typeface="Arial" panose="020B0604020202020204" pitchFamily="34" charset="0"/>
              <a:buChar char="•"/>
            </a:pPr>
            <a:r>
              <a:rPr lang="en-GB" b="0" i="0" dirty="0">
                <a:solidFill>
                  <a:srgbClr val="000000"/>
                </a:solidFill>
                <a:effectLst/>
                <a:latin typeface="source-sans-3"/>
              </a:rPr>
              <a:t>Once you get higher than 20 the number-swapping rule comes into effect, but only for the two digit numbers. That means 176 (“one-hundred and seventy six”) becomes </a:t>
            </a:r>
            <a:r>
              <a:rPr lang="en-GB" b="0" i="1" dirty="0" err="1">
                <a:solidFill>
                  <a:srgbClr val="000000"/>
                </a:solidFill>
                <a:effectLst/>
                <a:latin typeface="source-sans-3"/>
              </a:rPr>
              <a:t>einhundertsechsundsiebzig</a:t>
            </a:r>
            <a:r>
              <a:rPr lang="en-GB" b="0" i="0" dirty="0">
                <a:solidFill>
                  <a:srgbClr val="000000"/>
                </a:solidFill>
                <a:effectLst/>
                <a:latin typeface="source-sans-3"/>
              </a:rPr>
              <a:t>.</a:t>
            </a:r>
          </a:p>
          <a:p>
            <a:endParaRPr lang="en-GB" dirty="0"/>
          </a:p>
        </p:txBody>
      </p:sp>
      <p:sp>
        <p:nvSpPr>
          <p:cNvPr id="4" name="Slide Number Placeholder 3"/>
          <p:cNvSpPr>
            <a:spLocks noGrp="1"/>
          </p:cNvSpPr>
          <p:nvPr>
            <p:ph type="sldNum" sz="quarter" idx="5"/>
          </p:nvPr>
        </p:nvSpPr>
        <p:spPr/>
        <p:txBody>
          <a:bodyPr/>
          <a:lstStyle/>
          <a:p>
            <a:pPr lvl="0"/>
            <a:fld id="{C38A7AB2-F10B-4957-B8B5-6604BF860459}" type="slidenum">
              <a:rPr lang="en-GB" smtClean="0"/>
              <a:t>17</a:t>
            </a:fld>
            <a:endParaRPr lang="en-GB"/>
          </a:p>
        </p:txBody>
      </p:sp>
    </p:spTree>
    <p:extLst>
      <p:ext uri="{BB962C8B-B14F-4D97-AF65-F5344CB8AC3E}">
        <p14:creationId xmlns:p14="http://schemas.microsoft.com/office/powerpoint/2010/main" val="28552844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C38A7AB2-F10B-4957-B8B5-6604BF860459}" type="slidenum">
              <a:rPr lang="en-GB" smtClean="0"/>
              <a:t>20</a:t>
            </a:fld>
            <a:endParaRPr lang="en-GB"/>
          </a:p>
        </p:txBody>
      </p:sp>
    </p:spTree>
    <p:extLst>
      <p:ext uri="{BB962C8B-B14F-4D97-AF65-F5344CB8AC3E}">
        <p14:creationId xmlns:p14="http://schemas.microsoft.com/office/powerpoint/2010/main" val="35004292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C38A7AB2-F10B-4957-B8B5-6604BF860459}" type="slidenum">
              <a:rPr lang="en-GB" smtClean="0"/>
              <a:t>21</a:t>
            </a:fld>
            <a:endParaRPr lang="en-GB"/>
          </a:p>
        </p:txBody>
      </p:sp>
    </p:spTree>
    <p:extLst>
      <p:ext uri="{BB962C8B-B14F-4D97-AF65-F5344CB8AC3E}">
        <p14:creationId xmlns:p14="http://schemas.microsoft.com/office/powerpoint/2010/main" val="34358361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C38A7AB2-F10B-4957-B8B5-6604BF860459}" type="slidenum">
              <a:rPr lang="en-GB" smtClean="0"/>
              <a:t>23</a:t>
            </a:fld>
            <a:endParaRPr lang="en-GB"/>
          </a:p>
        </p:txBody>
      </p:sp>
    </p:spTree>
    <p:extLst>
      <p:ext uri="{BB962C8B-B14F-4D97-AF65-F5344CB8AC3E}">
        <p14:creationId xmlns:p14="http://schemas.microsoft.com/office/powerpoint/2010/main" val="13687892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Let’s put it all together!</a:t>
            </a:r>
          </a:p>
        </p:txBody>
      </p:sp>
      <p:sp>
        <p:nvSpPr>
          <p:cNvPr id="4" name="Slide Number Placeholder 3"/>
          <p:cNvSpPr>
            <a:spLocks noGrp="1"/>
          </p:cNvSpPr>
          <p:nvPr>
            <p:ph type="sldNum" sz="quarter" idx="5"/>
          </p:nvPr>
        </p:nvSpPr>
        <p:spPr/>
        <p:txBody>
          <a:bodyPr/>
          <a:lstStyle/>
          <a:p>
            <a:pPr lvl="0"/>
            <a:fld id="{C38A7AB2-F10B-4957-B8B5-6604BF860459}" type="slidenum">
              <a:rPr lang="en-GB" smtClean="0"/>
              <a:t>24</a:t>
            </a:fld>
            <a:endParaRPr lang="en-GB"/>
          </a:p>
        </p:txBody>
      </p:sp>
    </p:spTree>
    <p:extLst>
      <p:ext uri="{BB962C8B-B14F-4D97-AF65-F5344CB8AC3E}">
        <p14:creationId xmlns:p14="http://schemas.microsoft.com/office/powerpoint/2010/main" val="40200267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Der </a:t>
            </a:r>
            <a:r>
              <a:rPr lang="en-GB" dirty="0" err="1"/>
              <a:t>Geburtstag</a:t>
            </a:r>
            <a:r>
              <a:rPr lang="en-GB" dirty="0"/>
              <a:t> - birthday</a:t>
            </a:r>
          </a:p>
        </p:txBody>
      </p:sp>
      <p:sp>
        <p:nvSpPr>
          <p:cNvPr id="4" name="Slide Number Placeholder 3"/>
          <p:cNvSpPr>
            <a:spLocks noGrp="1"/>
          </p:cNvSpPr>
          <p:nvPr>
            <p:ph type="sldNum" sz="quarter" idx="5"/>
          </p:nvPr>
        </p:nvSpPr>
        <p:spPr/>
        <p:txBody>
          <a:bodyPr/>
          <a:lstStyle/>
          <a:p>
            <a:pPr lvl="0"/>
            <a:fld id="{C38A7AB2-F10B-4957-B8B5-6604BF860459}" type="slidenum">
              <a:rPr lang="en-GB" smtClean="0"/>
              <a:t>25</a:t>
            </a:fld>
            <a:endParaRPr lang="en-GB"/>
          </a:p>
        </p:txBody>
      </p:sp>
    </p:spTree>
    <p:extLst>
      <p:ext uri="{BB962C8B-B14F-4D97-AF65-F5344CB8AC3E}">
        <p14:creationId xmlns:p14="http://schemas.microsoft.com/office/powerpoint/2010/main" val="28759927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Let’s put it all together!</a:t>
            </a:r>
          </a:p>
        </p:txBody>
      </p:sp>
      <p:sp>
        <p:nvSpPr>
          <p:cNvPr id="4" name="Slide Number Placeholder 3"/>
          <p:cNvSpPr>
            <a:spLocks noGrp="1"/>
          </p:cNvSpPr>
          <p:nvPr>
            <p:ph type="sldNum" sz="quarter" idx="5"/>
          </p:nvPr>
        </p:nvSpPr>
        <p:spPr/>
        <p:txBody>
          <a:bodyPr/>
          <a:lstStyle/>
          <a:p>
            <a:pPr lvl="0"/>
            <a:fld id="{C38A7AB2-F10B-4957-B8B5-6604BF860459}" type="slidenum">
              <a:rPr lang="en-GB" smtClean="0"/>
              <a:t>27</a:t>
            </a:fld>
            <a:endParaRPr lang="en-GB"/>
          </a:p>
        </p:txBody>
      </p:sp>
    </p:spTree>
    <p:extLst>
      <p:ext uri="{BB962C8B-B14F-4D97-AF65-F5344CB8AC3E}">
        <p14:creationId xmlns:p14="http://schemas.microsoft.com/office/powerpoint/2010/main" val="2252925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Es </a:t>
            </a:r>
            <a:r>
              <a:rPr lang="en-GB" dirty="0" err="1"/>
              <a:t>ist</a:t>
            </a:r>
            <a:r>
              <a:rPr lang="en-GB" dirty="0"/>
              <a:t> elf </a:t>
            </a:r>
            <a:r>
              <a:rPr lang="en-GB" dirty="0" err="1"/>
              <a:t>Uhr</a:t>
            </a:r>
            <a:r>
              <a:rPr lang="en-GB" dirty="0"/>
              <a:t> </a:t>
            </a:r>
            <a:r>
              <a:rPr lang="en-GB" dirty="0" err="1"/>
              <a:t>vormittags</a:t>
            </a:r>
            <a:r>
              <a:rPr lang="en-GB" dirty="0"/>
              <a:t>.</a:t>
            </a:r>
          </a:p>
        </p:txBody>
      </p:sp>
      <p:sp>
        <p:nvSpPr>
          <p:cNvPr id="4" name="Slide Number Placeholder 3"/>
          <p:cNvSpPr>
            <a:spLocks noGrp="1"/>
          </p:cNvSpPr>
          <p:nvPr>
            <p:ph type="sldNum" sz="quarter" idx="5"/>
          </p:nvPr>
        </p:nvSpPr>
        <p:spPr/>
        <p:txBody>
          <a:bodyPr/>
          <a:lstStyle/>
          <a:p>
            <a:fld id="{C80388B0-76F6-42C6-B529-C9EAABBF2277}" type="slidenum">
              <a:rPr lang="en-GB" smtClean="0"/>
              <a:t>30</a:t>
            </a:fld>
            <a:endParaRPr lang="en-GB"/>
          </a:p>
        </p:txBody>
      </p:sp>
    </p:spTree>
    <p:extLst>
      <p:ext uri="{BB962C8B-B14F-4D97-AF65-F5344CB8AC3E}">
        <p14:creationId xmlns:p14="http://schemas.microsoft.com/office/powerpoint/2010/main" val="29496399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rgbClr val="FFFFFF"/>
                </a:solidFill>
                <a:latin typeface="+mj-lt"/>
                <a:ea typeface="+mj-ea"/>
                <a:cs typeface="+mj-cs"/>
              </a:rPr>
              <a:t>Ich </a:t>
            </a:r>
            <a:r>
              <a:rPr lang="en-US" sz="1200" b="1" kern="1200" dirty="0" err="1">
                <a:solidFill>
                  <a:srgbClr val="FFFFFF"/>
                </a:solidFill>
                <a:latin typeface="+mj-lt"/>
                <a:ea typeface="+mj-ea"/>
                <a:cs typeface="+mj-cs"/>
              </a:rPr>
              <a:t>möchte</a:t>
            </a:r>
            <a:r>
              <a:rPr lang="en-US" sz="1200" b="1" kern="1200" dirty="0">
                <a:solidFill>
                  <a:srgbClr val="FFFFFF"/>
                </a:solidFill>
                <a:latin typeface="+mj-lt"/>
                <a:ea typeface="+mj-ea"/>
                <a:cs typeface="+mj-cs"/>
              </a:rPr>
              <a:t>… </a:t>
            </a:r>
            <a:r>
              <a:rPr lang="en-US" sz="1200" b="1" kern="1200" dirty="0" err="1">
                <a:solidFill>
                  <a:srgbClr val="FFFFFF"/>
                </a:solidFill>
                <a:latin typeface="+mj-lt"/>
                <a:ea typeface="+mj-ea"/>
                <a:cs typeface="+mj-cs"/>
              </a:rPr>
              <a:t>einen</a:t>
            </a:r>
            <a:r>
              <a:rPr lang="en-US" sz="1200" b="1" kern="1200" dirty="0">
                <a:solidFill>
                  <a:srgbClr val="FFFFFF"/>
                </a:solidFill>
                <a:latin typeface="+mj-lt"/>
                <a:ea typeface="+mj-ea"/>
                <a:cs typeface="+mj-cs"/>
              </a:rPr>
              <a:t> </a:t>
            </a:r>
            <a:r>
              <a:rPr lang="en-US" sz="1200" b="1" kern="1200" dirty="0" err="1">
                <a:solidFill>
                  <a:srgbClr val="FFFFFF"/>
                </a:solidFill>
                <a:latin typeface="+mj-lt"/>
                <a:ea typeface="+mj-ea"/>
                <a:cs typeface="+mj-cs"/>
              </a:rPr>
              <a:t>Kaffee</a:t>
            </a:r>
            <a:r>
              <a:rPr lang="en-US" sz="1200" b="1" kern="1200" dirty="0">
                <a:solidFill>
                  <a:srgbClr val="FFFFFF"/>
                </a:solidFill>
                <a:latin typeface="+mj-lt"/>
                <a:ea typeface="+mj-ea"/>
                <a:cs typeface="+mj-cs"/>
              </a:rPr>
              <a:t>, </a:t>
            </a:r>
            <a:r>
              <a:rPr lang="en-US" sz="1200" b="1" kern="1200" dirty="0" err="1">
                <a:solidFill>
                  <a:srgbClr val="FFFFFF"/>
                </a:solidFill>
                <a:latin typeface="+mj-lt"/>
                <a:ea typeface="+mj-ea"/>
                <a:cs typeface="+mj-cs"/>
              </a:rPr>
              <a:t>ein</a:t>
            </a:r>
            <a:r>
              <a:rPr lang="en-US" sz="1200" b="1" kern="1200" dirty="0">
                <a:solidFill>
                  <a:srgbClr val="FFFFFF"/>
                </a:solidFill>
                <a:latin typeface="+mj-lt"/>
                <a:ea typeface="+mj-ea"/>
                <a:cs typeface="+mj-cs"/>
              </a:rPr>
              <a:t> </a:t>
            </a:r>
            <a:r>
              <a:rPr lang="en-US" sz="1200" b="1" kern="1200" dirty="0" err="1">
                <a:solidFill>
                  <a:srgbClr val="FFFFFF"/>
                </a:solidFill>
                <a:latin typeface="+mj-lt"/>
                <a:ea typeface="+mj-ea"/>
                <a:cs typeface="+mj-cs"/>
              </a:rPr>
              <a:t>Brot</a:t>
            </a:r>
            <a:r>
              <a:rPr lang="en-US" sz="1200" b="1" kern="1200" dirty="0">
                <a:solidFill>
                  <a:srgbClr val="FFFFFF"/>
                </a:solidFill>
                <a:latin typeface="+mj-lt"/>
                <a:ea typeface="+mj-ea"/>
                <a:cs typeface="+mj-cs"/>
              </a:rPr>
              <a:t>, </a:t>
            </a:r>
            <a:r>
              <a:rPr lang="en-US" sz="1200" b="1" kern="1200" dirty="0" err="1">
                <a:solidFill>
                  <a:srgbClr val="FFFFFF"/>
                </a:solidFill>
                <a:latin typeface="+mj-lt"/>
                <a:ea typeface="+mj-ea"/>
                <a:cs typeface="+mj-cs"/>
              </a:rPr>
              <a:t>ein</a:t>
            </a:r>
            <a:r>
              <a:rPr lang="en-US" sz="1200" b="1" kern="1200" dirty="0">
                <a:solidFill>
                  <a:srgbClr val="FFFFFF"/>
                </a:solidFill>
                <a:latin typeface="+mj-lt"/>
                <a:ea typeface="+mj-ea"/>
                <a:cs typeface="+mj-cs"/>
              </a:rPr>
              <a:t> </a:t>
            </a:r>
            <a:r>
              <a:rPr lang="en-US" sz="1200" b="1" kern="1200" dirty="0" err="1">
                <a:solidFill>
                  <a:srgbClr val="FFFFFF"/>
                </a:solidFill>
                <a:latin typeface="+mj-lt"/>
                <a:ea typeface="+mj-ea"/>
                <a:cs typeface="+mj-cs"/>
              </a:rPr>
              <a:t>Brot</a:t>
            </a:r>
            <a:r>
              <a:rPr lang="en-US" sz="1200" b="1" kern="1200" dirty="0">
                <a:solidFill>
                  <a:srgbClr val="FFFFFF"/>
                </a:solidFill>
                <a:latin typeface="+mj-lt"/>
                <a:ea typeface="+mj-ea"/>
                <a:cs typeface="+mj-cs"/>
              </a:rPr>
              <a:t> </a:t>
            </a:r>
            <a:r>
              <a:rPr lang="en-US" sz="1200" b="1" kern="1200" dirty="0" err="1">
                <a:solidFill>
                  <a:srgbClr val="FFFFFF"/>
                </a:solidFill>
                <a:latin typeface="+mj-lt"/>
                <a:ea typeface="+mj-ea"/>
                <a:cs typeface="+mj-cs"/>
              </a:rPr>
              <a:t>mit</a:t>
            </a:r>
            <a:r>
              <a:rPr lang="en-US" sz="1200" b="1" kern="1200" dirty="0">
                <a:solidFill>
                  <a:srgbClr val="FFFFFF"/>
                </a:solidFill>
                <a:latin typeface="+mj-lt"/>
                <a:ea typeface="+mj-ea"/>
                <a:cs typeface="+mj-cs"/>
              </a:rPr>
              <a:t> K</a:t>
            </a:r>
            <a:r>
              <a:rPr lang="en-GB" b="1" i="0" dirty="0">
                <a:solidFill>
                  <a:srgbClr val="4D5156"/>
                </a:solidFill>
                <a:effectLst/>
                <a:latin typeface="arial" panose="020B0604020202020204" pitchFamily="34" charset="0"/>
              </a:rPr>
              <a:t>ä</a:t>
            </a:r>
            <a:r>
              <a:rPr lang="en-US" sz="1200" b="1" kern="1200" dirty="0">
                <a:solidFill>
                  <a:srgbClr val="FFFFFF"/>
                </a:solidFill>
                <a:latin typeface="+mj-lt"/>
                <a:ea typeface="+mj-ea"/>
                <a:cs typeface="+mj-cs"/>
              </a:rPr>
              <a:t>se, </a:t>
            </a:r>
            <a:r>
              <a:rPr lang="en-US" sz="1200" b="1" kern="1200" dirty="0" err="1">
                <a:solidFill>
                  <a:srgbClr val="FFFFFF"/>
                </a:solidFill>
                <a:latin typeface="+mj-lt"/>
                <a:ea typeface="+mj-ea"/>
                <a:cs typeface="+mj-cs"/>
              </a:rPr>
              <a:t>einen</a:t>
            </a:r>
            <a:r>
              <a:rPr lang="en-US" sz="1200" b="1" kern="1200" dirty="0">
                <a:solidFill>
                  <a:srgbClr val="FFFFFF"/>
                </a:solidFill>
                <a:latin typeface="+mj-lt"/>
                <a:ea typeface="+mj-ea"/>
                <a:cs typeface="+mj-cs"/>
              </a:rPr>
              <a:t> </a:t>
            </a:r>
            <a:r>
              <a:rPr lang="en-US" sz="1200" b="1" kern="1200" dirty="0" err="1">
                <a:solidFill>
                  <a:srgbClr val="FFFFFF"/>
                </a:solidFill>
                <a:latin typeface="+mj-lt"/>
                <a:ea typeface="+mj-ea"/>
                <a:cs typeface="+mj-cs"/>
              </a:rPr>
              <a:t>Orangensaft</a:t>
            </a:r>
            <a:endParaRPr lang="en-GB" dirty="0"/>
          </a:p>
        </p:txBody>
      </p:sp>
      <p:sp>
        <p:nvSpPr>
          <p:cNvPr id="4" name="Slide Number Placeholder 3"/>
          <p:cNvSpPr>
            <a:spLocks noGrp="1"/>
          </p:cNvSpPr>
          <p:nvPr>
            <p:ph type="sldNum" sz="quarter" idx="5"/>
          </p:nvPr>
        </p:nvSpPr>
        <p:spPr/>
        <p:txBody>
          <a:bodyPr/>
          <a:lstStyle/>
          <a:p>
            <a:fld id="{C80388B0-76F6-42C6-B529-C9EAABBF2277}" type="slidenum">
              <a:rPr lang="en-GB" smtClean="0"/>
              <a:t>31</a:t>
            </a:fld>
            <a:endParaRPr lang="en-GB"/>
          </a:p>
        </p:txBody>
      </p:sp>
    </p:spTree>
    <p:extLst>
      <p:ext uri="{BB962C8B-B14F-4D97-AF65-F5344CB8AC3E}">
        <p14:creationId xmlns:p14="http://schemas.microsoft.com/office/powerpoint/2010/main" val="31512499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TEACHERS: MAKE THEM ASK THE QUESTIONS TO OTHER STUDENTS AND MAKE UP THE PRICES</a:t>
            </a:r>
          </a:p>
          <a:p>
            <a:endParaRPr lang="en-GB" dirty="0"/>
          </a:p>
        </p:txBody>
      </p:sp>
      <p:sp>
        <p:nvSpPr>
          <p:cNvPr id="4" name="Slide Number Placeholder 3"/>
          <p:cNvSpPr>
            <a:spLocks noGrp="1"/>
          </p:cNvSpPr>
          <p:nvPr>
            <p:ph type="sldNum" sz="quarter" idx="5"/>
          </p:nvPr>
        </p:nvSpPr>
        <p:spPr/>
        <p:txBody>
          <a:bodyPr/>
          <a:lstStyle/>
          <a:p>
            <a:fld id="{C80388B0-76F6-42C6-B529-C9EAABBF2277}" type="slidenum">
              <a:rPr lang="en-GB" smtClean="0"/>
              <a:t>33</a:t>
            </a:fld>
            <a:endParaRPr lang="en-GB"/>
          </a:p>
        </p:txBody>
      </p:sp>
    </p:spTree>
    <p:extLst>
      <p:ext uri="{BB962C8B-B14F-4D97-AF65-F5344CB8AC3E}">
        <p14:creationId xmlns:p14="http://schemas.microsoft.com/office/powerpoint/2010/main" val="740678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35</a:t>
            </a:fld>
            <a:endParaRPr lang="en-GB" dirty="0"/>
          </a:p>
        </p:txBody>
      </p:sp>
    </p:spTree>
    <p:extLst>
      <p:ext uri="{BB962C8B-B14F-4D97-AF65-F5344CB8AC3E}">
        <p14:creationId xmlns:p14="http://schemas.microsoft.com/office/powerpoint/2010/main" val="11718502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0.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118423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51373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234461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6/8/2023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078648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6/8/2023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169321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6/8/2023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0770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6/8/2023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53500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6/8/2023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29572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6/8/2023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3457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6/8/2023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78160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6/8/2023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771239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6/8/2023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29447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6/8/2023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766338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6/8/2023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926527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6/8/2023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16369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6/8/2023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758192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6/8/2023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59930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6/8/2023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516801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6/8/2023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093606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6/8/2023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954333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6/8/2023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387944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6/8/2023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795436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6/8/2023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880668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6/8/2023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680066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6/8/2023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993607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6/8/2023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053464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48722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303856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FCDD7-6414-F1BD-8FF1-2E7AB43D0E92}"/>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s-ES"/>
          </a:p>
        </p:txBody>
      </p:sp>
      <p:sp>
        <p:nvSpPr>
          <p:cNvPr id="3" name="Subtitle 2">
            <a:extLst>
              <a:ext uri="{FF2B5EF4-FFF2-40B4-BE49-F238E27FC236}">
                <a16:creationId xmlns:a16="http://schemas.microsoft.com/office/drawing/2014/main" id="{9C65CB78-D1B1-6965-90BD-E132C5D86AB7}"/>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s-ES"/>
          </a:p>
        </p:txBody>
      </p:sp>
      <p:sp>
        <p:nvSpPr>
          <p:cNvPr id="4" name="Date Placeholder 3">
            <a:extLst>
              <a:ext uri="{FF2B5EF4-FFF2-40B4-BE49-F238E27FC236}">
                <a16:creationId xmlns:a16="http://schemas.microsoft.com/office/drawing/2014/main" id="{C0770502-44C8-7DBC-2CCA-66861623D699}"/>
              </a:ext>
            </a:extLst>
          </p:cNvPr>
          <p:cNvSpPr txBox="1">
            <a:spLocks noGrp="1"/>
          </p:cNvSpPr>
          <p:nvPr>
            <p:ph type="dt" sz="half" idx="7"/>
          </p:nvPr>
        </p:nvSpPr>
        <p:spPr/>
        <p:txBody>
          <a:bodyPr/>
          <a:lstStyle>
            <a:lvl1pPr>
              <a:defRPr/>
            </a:lvl1pPr>
          </a:lstStyle>
          <a:p>
            <a:pPr lvl="0"/>
            <a:fld id="{CFEF85B4-0E7F-4DFD-80BB-8F28C9658844}" type="datetime1">
              <a:rPr lang="es-ES"/>
              <a:pPr lvl="0"/>
              <a:t>08/06/2023</a:t>
            </a:fld>
            <a:endParaRPr lang="es-ES"/>
          </a:p>
        </p:txBody>
      </p:sp>
      <p:sp>
        <p:nvSpPr>
          <p:cNvPr id="5" name="Footer Placeholder 4">
            <a:extLst>
              <a:ext uri="{FF2B5EF4-FFF2-40B4-BE49-F238E27FC236}">
                <a16:creationId xmlns:a16="http://schemas.microsoft.com/office/drawing/2014/main" id="{E470B91D-1716-368B-5109-437E633749F4}"/>
              </a:ext>
            </a:extLst>
          </p:cNvPr>
          <p:cNvSpPr txBox="1">
            <a:spLocks noGrp="1"/>
          </p:cNvSpPr>
          <p:nvPr>
            <p:ph type="ftr" sz="quarter" idx="9"/>
          </p:nvPr>
        </p:nvSpPr>
        <p:spPr/>
        <p:txBody>
          <a:bodyPr/>
          <a:lstStyle>
            <a:lvl1pPr>
              <a:defRPr/>
            </a:lvl1pPr>
          </a:lstStyle>
          <a:p>
            <a:pPr lvl="0"/>
            <a:endParaRPr lang="es-ES"/>
          </a:p>
        </p:txBody>
      </p:sp>
      <p:sp>
        <p:nvSpPr>
          <p:cNvPr id="6" name="Slide Number Placeholder 5">
            <a:extLst>
              <a:ext uri="{FF2B5EF4-FFF2-40B4-BE49-F238E27FC236}">
                <a16:creationId xmlns:a16="http://schemas.microsoft.com/office/drawing/2014/main" id="{87C84518-EE51-7506-7D68-CD41C4E193EE}"/>
              </a:ext>
            </a:extLst>
          </p:cNvPr>
          <p:cNvSpPr txBox="1">
            <a:spLocks noGrp="1"/>
          </p:cNvSpPr>
          <p:nvPr>
            <p:ph type="sldNum" sz="quarter" idx="8"/>
          </p:nvPr>
        </p:nvSpPr>
        <p:spPr/>
        <p:txBody>
          <a:bodyPr/>
          <a:lstStyle>
            <a:lvl1pPr>
              <a:defRPr/>
            </a:lvl1pPr>
          </a:lstStyle>
          <a:p>
            <a:pPr lvl="0"/>
            <a:fld id="{FF7ABD4D-29F9-4F5E-9C05-2B3779026E05}" type="slidenum">
              <a:t>‹#›</a:t>
            </a:fld>
            <a:endParaRPr lang="es-ES"/>
          </a:p>
        </p:txBody>
      </p:sp>
    </p:spTree>
    <p:extLst>
      <p:ext uri="{BB962C8B-B14F-4D97-AF65-F5344CB8AC3E}">
        <p14:creationId xmlns:p14="http://schemas.microsoft.com/office/powerpoint/2010/main" val="2352825693"/>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A4809-2D07-793A-8718-96A90113D8A6}"/>
              </a:ext>
            </a:extLst>
          </p:cNvPr>
          <p:cNvSpPr txBox="1">
            <a:spLocks noGrp="1"/>
          </p:cNvSpPr>
          <p:nvPr>
            <p:ph type="title"/>
          </p:nvPr>
        </p:nvSpPr>
        <p:spPr/>
        <p:txBody>
          <a:bodyPr/>
          <a:lstStyle>
            <a:lvl1pPr>
              <a:defRPr/>
            </a:lvl1pPr>
          </a:lstStyle>
          <a:p>
            <a:pPr lvl="0"/>
            <a:r>
              <a:rPr lang="en-US"/>
              <a:t>Click to edit Master title style</a:t>
            </a:r>
            <a:endParaRPr lang="es-ES"/>
          </a:p>
        </p:txBody>
      </p:sp>
      <p:sp>
        <p:nvSpPr>
          <p:cNvPr id="3" name="Content Placeholder 2">
            <a:extLst>
              <a:ext uri="{FF2B5EF4-FFF2-40B4-BE49-F238E27FC236}">
                <a16:creationId xmlns:a16="http://schemas.microsoft.com/office/drawing/2014/main" id="{2C2DB601-CF27-05F4-F0E6-7B5F0C5F8161}"/>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4" name="Date Placeholder 3">
            <a:extLst>
              <a:ext uri="{FF2B5EF4-FFF2-40B4-BE49-F238E27FC236}">
                <a16:creationId xmlns:a16="http://schemas.microsoft.com/office/drawing/2014/main" id="{F3ECEF65-3DBC-905B-E357-0E94E59BD450}"/>
              </a:ext>
            </a:extLst>
          </p:cNvPr>
          <p:cNvSpPr txBox="1">
            <a:spLocks noGrp="1"/>
          </p:cNvSpPr>
          <p:nvPr>
            <p:ph type="dt" sz="half" idx="7"/>
          </p:nvPr>
        </p:nvSpPr>
        <p:spPr/>
        <p:txBody>
          <a:bodyPr/>
          <a:lstStyle>
            <a:lvl1pPr>
              <a:defRPr/>
            </a:lvl1pPr>
          </a:lstStyle>
          <a:p>
            <a:pPr lvl="0"/>
            <a:fld id="{D0143AFC-6AD8-4F7E-A6EC-B098D84F93CD}" type="datetime1">
              <a:rPr lang="es-ES"/>
              <a:pPr lvl="0"/>
              <a:t>08/06/2023</a:t>
            </a:fld>
            <a:endParaRPr lang="es-ES"/>
          </a:p>
        </p:txBody>
      </p:sp>
      <p:sp>
        <p:nvSpPr>
          <p:cNvPr id="5" name="Footer Placeholder 4">
            <a:extLst>
              <a:ext uri="{FF2B5EF4-FFF2-40B4-BE49-F238E27FC236}">
                <a16:creationId xmlns:a16="http://schemas.microsoft.com/office/drawing/2014/main" id="{46B621AA-8248-012C-30A8-CC3850B6AEBA}"/>
              </a:ext>
            </a:extLst>
          </p:cNvPr>
          <p:cNvSpPr txBox="1">
            <a:spLocks noGrp="1"/>
          </p:cNvSpPr>
          <p:nvPr>
            <p:ph type="ftr" sz="quarter" idx="9"/>
          </p:nvPr>
        </p:nvSpPr>
        <p:spPr/>
        <p:txBody>
          <a:bodyPr/>
          <a:lstStyle>
            <a:lvl1pPr>
              <a:defRPr/>
            </a:lvl1pPr>
          </a:lstStyle>
          <a:p>
            <a:pPr lvl="0"/>
            <a:endParaRPr lang="es-ES"/>
          </a:p>
        </p:txBody>
      </p:sp>
      <p:sp>
        <p:nvSpPr>
          <p:cNvPr id="6" name="Slide Number Placeholder 5">
            <a:extLst>
              <a:ext uri="{FF2B5EF4-FFF2-40B4-BE49-F238E27FC236}">
                <a16:creationId xmlns:a16="http://schemas.microsoft.com/office/drawing/2014/main" id="{C8D31E6A-5409-ECF9-83FC-1E841C557A6F}"/>
              </a:ext>
            </a:extLst>
          </p:cNvPr>
          <p:cNvSpPr txBox="1">
            <a:spLocks noGrp="1"/>
          </p:cNvSpPr>
          <p:nvPr>
            <p:ph type="sldNum" sz="quarter" idx="8"/>
          </p:nvPr>
        </p:nvSpPr>
        <p:spPr/>
        <p:txBody>
          <a:bodyPr/>
          <a:lstStyle>
            <a:lvl1pPr>
              <a:defRPr/>
            </a:lvl1pPr>
          </a:lstStyle>
          <a:p>
            <a:pPr lvl="0"/>
            <a:fld id="{41CCE384-4497-464E-8697-52A33767F261}" type="slidenum">
              <a:t>‹#›</a:t>
            </a:fld>
            <a:endParaRPr lang="es-ES"/>
          </a:p>
        </p:txBody>
      </p:sp>
    </p:spTree>
    <p:extLst>
      <p:ext uri="{BB962C8B-B14F-4D97-AF65-F5344CB8AC3E}">
        <p14:creationId xmlns:p14="http://schemas.microsoft.com/office/powerpoint/2010/main" val="26348199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E6E79-E6BD-E838-28E9-347A1795C915}"/>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s-ES"/>
          </a:p>
        </p:txBody>
      </p:sp>
      <p:sp>
        <p:nvSpPr>
          <p:cNvPr id="3" name="Text Placeholder 2">
            <a:extLst>
              <a:ext uri="{FF2B5EF4-FFF2-40B4-BE49-F238E27FC236}">
                <a16:creationId xmlns:a16="http://schemas.microsoft.com/office/drawing/2014/main" id="{2EBA54FB-B7E7-137B-3549-1C6FD23DBDBE}"/>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103BA151-D7FB-C6C3-C249-434035A8BC22}"/>
              </a:ext>
            </a:extLst>
          </p:cNvPr>
          <p:cNvSpPr txBox="1">
            <a:spLocks noGrp="1"/>
          </p:cNvSpPr>
          <p:nvPr>
            <p:ph type="dt" sz="half" idx="7"/>
          </p:nvPr>
        </p:nvSpPr>
        <p:spPr/>
        <p:txBody>
          <a:bodyPr/>
          <a:lstStyle>
            <a:lvl1pPr>
              <a:defRPr/>
            </a:lvl1pPr>
          </a:lstStyle>
          <a:p>
            <a:pPr lvl="0"/>
            <a:fld id="{15B0F5C1-7B86-4842-8B00-7C1AE9B06086}" type="datetime1">
              <a:rPr lang="es-ES"/>
              <a:pPr lvl="0"/>
              <a:t>08/06/2023</a:t>
            </a:fld>
            <a:endParaRPr lang="es-ES"/>
          </a:p>
        </p:txBody>
      </p:sp>
      <p:sp>
        <p:nvSpPr>
          <p:cNvPr id="5" name="Footer Placeholder 4">
            <a:extLst>
              <a:ext uri="{FF2B5EF4-FFF2-40B4-BE49-F238E27FC236}">
                <a16:creationId xmlns:a16="http://schemas.microsoft.com/office/drawing/2014/main" id="{3FDC3220-4470-8BB9-AAC4-303751C5B826}"/>
              </a:ext>
            </a:extLst>
          </p:cNvPr>
          <p:cNvSpPr txBox="1">
            <a:spLocks noGrp="1"/>
          </p:cNvSpPr>
          <p:nvPr>
            <p:ph type="ftr" sz="quarter" idx="9"/>
          </p:nvPr>
        </p:nvSpPr>
        <p:spPr/>
        <p:txBody>
          <a:bodyPr/>
          <a:lstStyle>
            <a:lvl1pPr>
              <a:defRPr/>
            </a:lvl1pPr>
          </a:lstStyle>
          <a:p>
            <a:pPr lvl="0"/>
            <a:endParaRPr lang="es-ES"/>
          </a:p>
        </p:txBody>
      </p:sp>
      <p:sp>
        <p:nvSpPr>
          <p:cNvPr id="6" name="Slide Number Placeholder 5">
            <a:extLst>
              <a:ext uri="{FF2B5EF4-FFF2-40B4-BE49-F238E27FC236}">
                <a16:creationId xmlns:a16="http://schemas.microsoft.com/office/drawing/2014/main" id="{2F524267-EB27-ED98-703D-7A33C47B65CC}"/>
              </a:ext>
            </a:extLst>
          </p:cNvPr>
          <p:cNvSpPr txBox="1">
            <a:spLocks noGrp="1"/>
          </p:cNvSpPr>
          <p:nvPr>
            <p:ph type="sldNum" sz="quarter" idx="8"/>
          </p:nvPr>
        </p:nvSpPr>
        <p:spPr/>
        <p:txBody>
          <a:bodyPr/>
          <a:lstStyle>
            <a:lvl1pPr>
              <a:defRPr/>
            </a:lvl1pPr>
          </a:lstStyle>
          <a:p>
            <a:pPr lvl="0"/>
            <a:fld id="{836D4D27-E21D-4FD3-A528-5144DB71D971}" type="slidenum">
              <a:t>‹#›</a:t>
            </a:fld>
            <a:endParaRPr lang="es-ES"/>
          </a:p>
        </p:txBody>
      </p:sp>
    </p:spTree>
    <p:extLst>
      <p:ext uri="{BB962C8B-B14F-4D97-AF65-F5344CB8AC3E}">
        <p14:creationId xmlns:p14="http://schemas.microsoft.com/office/powerpoint/2010/main" val="68495244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74751-C741-A445-1095-F61262AA00F8}"/>
              </a:ext>
            </a:extLst>
          </p:cNvPr>
          <p:cNvSpPr txBox="1">
            <a:spLocks noGrp="1"/>
          </p:cNvSpPr>
          <p:nvPr>
            <p:ph type="title"/>
          </p:nvPr>
        </p:nvSpPr>
        <p:spPr/>
        <p:txBody>
          <a:bodyPr/>
          <a:lstStyle>
            <a:lvl1pPr>
              <a:defRPr/>
            </a:lvl1pPr>
          </a:lstStyle>
          <a:p>
            <a:pPr lvl="0"/>
            <a:r>
              <a:rPr lang="en-US"/>
              <a:t>Click to edit Master title style</a:t>
            </a:r>
            <a:endParaRPr lang="es-ES"/>
          </a:p>
        </p:txBody>
      </p:sp>
      <p:sp>
        <p:nvSpPr>
          <p:cNvPr id="3" name="Content Placeholder 2">
            <a:extLst>
              <a:ext uri="{FF2B5EF4-FFF2-40B4-BE49-F238E27FC236}">
                <a16:creationId xmlns:a16="http://schemas.microsoft.com/office/drawing/2014/main" id="{721DE4EA-4589-C12A-0438-4B73D7C496EF}"/>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4" name="Content Placeholder 3">
            <a:extLst>
              <a:ext uri="{FF2B5EF4-FFF2-40B4-BE49-F238E27FC236}">
                <a16:creationId xmlns:a16="http://schemas.microsoft.com/office/drawing/2014/main" id="{BA944E16-EC32-43B0-4A00-E3AF703375A4}"/>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5" name="Date Placeholder 4">
            <a:extLst>
              <a:ext uri="{FF2B5EF4-FFF2-40B4-BE49-F238E27FC236}">
                <a16:creationId xmlns:a16="http://schemas.microsoft.com/office/drawing/2014/main" id="{535DB305-BDA4-9C61-2181-481324B3E298}"/>
              </a:ext>
            </a:extLst>
          </p:cNvPr>
          <p:cNvSpPr txBox="1">
            <a:spLocks noGrp="1"/>
          </p:cNvSpPr>
          <p:nvPr>
            <p:ph type="dt" sz="half" idx="7"/>
          </p:nvPr>
        </p:nvSpPr>
        <p:spPr/>
        <p:txBody>
          <a:bodyPr/>
          <a:lstStyle>
            <a:lvl1pPr>
              <a:defRPr/>
            </a:lvl1pPr>
          </a:lstStyle>
          <a:p>
            <a:pPr lvl="0"/>
            <a:fld id="{E9209849-9B8A-4A0B-BEB4-DC6FA38007BD}" type="datetime1">
              <a:rPr lang="es-ES"/>
              <a:pPr lvl="0"/>
              <a:t>08/06/2023</a:t>
            </a:fld>
            <a:endParaRPr lang="es-ES"/>
          </a:p>
        </p:txBody>
      </p:sp>
      <p:sp>
        <p:nvSpPr>
          <p:cNvPr id="6" name="Footer Placeholder 5">
            <a:extLst>
              <a:ext uri="{FF2B5EF4-FFF2-40B4-BE49-F238E27FC236}">
                <a16:creationId xmlns:a16="http://schemas.microsoft.com/office/drawing/2014/main" id="{63D4B545-1A7F-AECF-93FD-359F077D89E7}"/>
              </a:ext>
            </a:extLst>
          </p:cNvPr>
          <p:cNvSpPr txBox="1">
            <a:spLocks noGrp="1"/>
          </p:cNvSpPr>
          <p:nvPr>
            <p:ph type="ftr" sz="quarter" idx="9"/>
          </p:nvPr>
        </p:nvSpPr>
        <p:spPr/>
        <p:txBody>
          <a:bodyPr/>
          <a:lstStyle>
            <a:lvl1pPr>
              <a:defRPr/>
            </a:lvl1pPr>
          </a:lstStyle>
          <a:p>
            <a:pPr lvl="0"/>
            <a:endParaRPr lang="es-ES"/>
          </a:p>
        </p:txBody>
      </p:sp>
      <p:sp>
        <p:nvSpPr>
          <p:cNvPr id="7" name="Slide Number Placeholder 6">
            <a:extLst>
              <a:ext uri="{FF2B5EF4-FFF2-40B4-BE49-F238E27FC236}">
                <a16:creationId xmlns:a16="http://schemas.microsoft.com/office/drawing/2014/main" id="{AEB900BF-552F-CFED-A089-76893313472A}"/>
              </a:ext>
            </a:extLst>
          </p:cNvPr>
          <p:cNvSpPr txBox="1">
            <a:spLocks noGrp="1"/>
          </p:cNvSpPr>
          <p:nvPr>
            <p:ph type="sldNum" sz="quarter" idx="8"/>
          </p:nvPr>
        </p:nvSpPr>
        <p:spPr/>
        <p:txBody>
          <a:bodyPr/>
          <a:lstStyle>
            <a:lvl1pPr>
              <a:defRPr/>
            </a:lvl1pPr>
          </a:lstStyle>
          <a:p>
            <a:pPr lvl="0"/>
            <a:fld id="{6C798C28-7A2B-4B60-A0AE-A3E7D0174E90}" type="slidenum">
              <a:t>‹#›</a:t>
            </a:fld>
            <a:endParaRPr lang="es-ES"/>
          </a:p>
        </p:txBody>
      </p:sp>
    </p:spTree>
    <p:extLst>
      <p:ext uri="{BB962C8B-B14F-4D97-AF65-F5344CB8AC3E}">
        <p14:creationId xmlns:p14="http://schemas.microsoft.com/office/powerpoint/2010/main" val="164663603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0F52D-1BBF-0FE9-6469-D121E101D21C}"/>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s-ES"/>
          </a:p>
        </p:txBody>
      </p:sp>
      <p:sp>
        <p:nvSpPr>
          <p:cNvPr id="3" name="Text Placeholder 2">
            <a:extLst>
              <a:ext uri="{FF2B5EF4-FFF2-40B4-BE49-F238E27FC236}">
                <a16:creationId xmlns:a16="http://schemas.microsoft.com/office/drawing/2014/main" id="{BBE17672-FE20-0619-45D9-166AF427F1DB}"/>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072386C2-7B98-96FE-4A2B-7A7B40D18BBE}"/>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5" name="Text Placeholder 4">
            <a:extLst>
              <a:ext uri="{FF2B5EF4-FFF2-40B4-BE49-F238E27FC236}">
                <a16:creationId xmlns:a16="http://schemas.microsoft.com/office/drawing/2014/main" id="{D0E3BA83-4EEE-56EF-2D60-2BA233269787}"/>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420A1240-B094-E281-535E-E1E1FAA9F641}"/>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7" name="Date Placeholder 6">
            <a:extLst>
              <a:ext uri="{FF2B5EF4-FFF2-40B4-BE49-F238E27FC236}">
                <a16:creationId xmlns:a16="http://schemas.microsoft.com/office/drawing/2014/main" id="{1459FDC6-4CF7-EA93-C6A3-3368BEE83753}"/>
              </a:ext>
            </a:extLst>
          </p:cNvPr>
          <p:cNvSpPr txBox="1">
            <a:spLocks noGrp="1"/>
          </p:cNvSpPr>
          <p:nvPr>
            <p:ph type="dt" sz="half" idx="7"/>
          </p:nvPr>
        </p:nvSpPr>
        <p:spPr/>
        <p:txBody>
          <a:bodyPr/>
          <a:lstStyle>
            <a:lvl1pPr>
              <a:defRPr/>
            </a:lvl1pPr>
          </a:lstStyle>
          <a:p>
            <a:pPr lvl="0"/>
            <a:fld id="{B838E4C4-A471-46E0-A41C-96386A5B32B2}" type="datetime1">
              <a:rPr lang="es-ES"/>
              <a:pPr lvl="0"/>
              <a:t>08/06/2023</a:t>
            </a:fld>
            <a:endParaRPr lang="es-ES"/>
          </a:p>
        </p:txBody>
      </p:sp>
      <p:sp>
        <p:nvSpPr>
          <p:cNvPr id="8" name="Footer Placeholder 7">
            <a:extLst>
              <a:ext uri="{FF2B5EF4-FFF2-40B4-BE49-F238E27FC236}">
                <a16:creationId xmlns:a16="http://schemas.microsoft.com/office/drawing/2014/main" id="{2F91AC3E-72B5-F4F1-8EC2-845ACCDCE4EB}"/>
              </a:ext>
            </a:extLst>
          </p:cNvPr>
          <p:cNvSpPr txBox="1">
            <a:spLocks noGrp="1"/>
          </p:cNvSpPr>
          <p:nvPr>
            <p:ph type="ftr" sz="quarter" idx="9"/>
          </p:nvPr>
        </p:nvSpPr>
        <p:spPr/>
        <p:txBody>
          <a:bodyPr/>
          <a:lstStyle>
            <a:lvl1pPr>
              <a:defRPr/>
            </a:lvl1pPr>
          </a:lstStyle>
          <a:p>
            <a:pPr lvl="0"/>
            <a:endParaRPr lang="es-ES"/>
          </a:p>
        </p:txBody>
      </p:sp>
      <p:sp>
        <p:nvSpPr>
          <p:cNvPr id="9" name="Slide Number Placeholder 8">
            <a:extLst>
              <a:ext uri="{FF2B5EF4-FFF2-40B4-BE49-F238E27FC236}">
                <a16:creationId xmlns:a16="http://schemas.microsoft.com/office/drawing/2014/main" id="{0F25AFB0-9664-BC31-6ECC-936C6D8354A5}"/>
              </a:ext>
            </a:extLst>
          </p:cNvPr>
          <p:cNvSpPr txBox="1">
            <a:spLocks noGrp="1"/>
          </p:cNvSpPr>
          <p:nvPr>
            <p:ph type="sldNum" sz="quarter" idx="8"/>
          </p:nvPr>
        </p:nvSpPr>
        <p:spPr/>
        <p:txBody>
          <a:bodyPr/>
          <a:lstStyle>
            <a:lvl1pPr>
              <a:defRPr/>
            </a:lvl1pPr>
          </a:lstStyle>
          <a:p>
            <a:pPr lvl="0"/>
            <a:fld id="{A8E7B91B-65B9-43F0-A8D6-66CB67273E21}" type="slidenum">
              <a:t>‹#›</a:t>
            </a:fld>
            <a:endParaRPr lang="es-ES"/>
          </a:p>
        </p:txBody>
      </p:sp>
    </p:spTree>
    <p:extLst>
      <p:ext uri="{BB962C8B-B14F-4D97-AF65-F5344CB8AC3E}">
        <p14:creationId xmlns:p14="http://schemas.microsoft.com/office/powerpoint/2010/main" val="11628770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59690-10FF-CC93-7D5B-B9C43243FFE4}"/>
              </a:ext>
            </a:extLst>
          </p:cNvPr>
          <p:cNvSpPr txBox="1">
            <a:spLocks noGrp="1"/>
          </p:cNvSpPr>
          <p:nvPr>
            <p:ph type="title"/>
          </p:nvPr>
        </p:nvSpPr>
        <p:spPr/>
        <p:txBody>
          <a:bodyPr/>
          <a:lstStyle>
            <a:lvl1pPr>
              <a:defRPr/>
            </a:lvl1pPr>
          </a:lstStyle>
          <a:p>
            <a:pPr lvl="0"/>
            <a:r>
              <a:rPr lang="en-US"/>
              <a:t>Click to edit Master title style</a:t>
            </a:r>
            <a:endParaRPr lang="es-ES"/>
          </a:p>
        </p:txBody>
      </p:sp>
      <p:sp>
        <p:nvSpPr>
          <p:cNvPr id="3" name="Date Placeholder 2">
            <a:extLst>
              <a:ext uri="{FF2B5EF4-FFF2-40B4-BE49-F238E27FC236}">
                <a16:creationId xmlns:a16="http://schemas.microsoft.com/office/drawing/2014/main" id="{27FF2146-44CD-9747-3423-898EC736C304}"/>
              </a:ext>
            </a:extLst>
          </p:cNvPr>
          <p:cNvSpPr txBox="1">
            <a:spLocks noGrp="1"/>
          </p:cNvSpPr>
          <p:nvPr>
            <p:ph type="dt" sz="half" idx="7"/>
          </p:nvPr>
        </p:nvSpPr>
        <p:spPr/>
        <p:txBody>
          <a:bodyPr/>
          <a:lstStyle>
            <a:lvl1pPr>
              <a:defRPr/>
            </a:lvl1pPr>
          </a:lstStyle>
          <a:p>
            <a:pPr lvl="0"/>
            <a:fld id="{0C94B623-EBF7-4480-881D-CC546B7A7301}" type="datetime1">
              <a:rPr lang="es-ES"/>
              <a:pPr lvl="0"/>
              <a:t>08/06/2023</a:t>
            </a:fld>
            <a:endParaRPr lang="es-ES"/>
          </a:p>
        </p:txBody>
      </p:sp>
      <p:sp>
        <p:nvSpPr>
          <p:cNvPr id="4" name="Footer Placeholder 3">
            <a:extLst>
              <a:ext uri="{FF2B5EF4-FFF2-40B4-BE49-F238E27FC236}">
                <a16:creationId xmlns:a16="http://schemas.microsoft.com/office/drawing/2014/main" id="{D9C766ED-C139-93A0-89DA-CD456C9C0EF4}"/>
              </a:ext>
            </a:extLst>
          </p:cNvPr>
          <p:cNvSpPr txBox="1">
            <a:spLocks noGrp="1"/>
          </p:cNvSpPr>
          <p:nvPr>
            <p:ph type="ftr" sz="quarter" idx="9"/>
          </p:nvPr>
        </p:nvSpPr>
        <p:spPr/>
        <p:txBody>
          <a:bodyPr/>
          <a:lstStyle>
            <a:lvl1pPr>
              <a:defRPr/>
            </a:lvl1pPr>
          </a:lstStyle>
          <a:p>
            <a:pPr lvl="0"/>
            <a:endParaRPr lang="es-ES"/>
          </a:p>
        </p:txBody>
      </p:sp>
      <p:sp>
        <p:nvSpPr>
          <p:cNvPr id="5" name="Slide Number Placeholder 4">
            <a:extLst>
              <a:ext uri="{FF2B5EF4-FFF2-40B4-BE49-F238E27FC236}">
                <a16:creationId xmlns:a16="http://schemas.microsoft.com/office/drawing/2014/main" id="{B15DD843-E9BA-06CA-4F34-249D3256AB33}"/>
              </a:ext>
            </a:extLst>
          </p:cNvPr>
          <p:cNvSpPr txBox="1">
            <a:spLocks noGrp="1"/>
          </p:cNvSpPr>
          <p:nvPr>
            <p:ph type="sldNum" sz="quarter" idx="8"/>
          </p:nvPr>
        </p:nvSpPr>
        <p:spPr/>
        <p:txBody>
          <a:bodyPr/>
          <a:lstStyle>
            <a:lvl1pPr>
              <a:defRPr/>
            </a:lvl1pPr>
          </a:lstStyle>
          <a:p>
            <a:pPr lvl="0"/>
            <a:fld id="{67AD287B-7605-4253-A6AE-286C2973CBB4}" type="slidenum">
              <a:t>‹#›</a:t>
            </a:fld>
            <a:endParaRPr lang="es-ES"/>
          </a:p>
        </p:txBody>
      </p:sp>
    </p:spTree>
    <p:extLst>
      <p:ext uri="{BB962C8B-B14F-4D97-AF65-F5344CB8AC3E}">
        <p14:creationId xmlns:p14="http://schemas.microsoft.com/office/powerpoint/2010/main" val="213786370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4F5613-1270-DE22-30FF-D8FCA8156F9F}"/>
              </a:ext>
            </a:extLst>
          </p:cNvPr>
          <p:cNvSpPr txBox="1">
            <a:spLocks noGrp="1"/>
          </p:cNvSpPr>
          <p:nvPr>
            <p:ph type="dt" sz="half" idx="7"/>
          </p:nvPr>
        </p:nvSpPr>
        <p:spPr/>
        <p:txBody>
          <a:bodyPr/>
          <a:lstStyle>
            <a:lvl1pPr>
              <a:defRPr/>
            </a:lvl1pPr>
          </a:lstStyle>
          <a:p>
            <a:pPr lvl="0"/>
            <a:fld id="{5B80B232-7FEB-4488-95B9-1FE0519151FD}" type="datetime1">
              <a:rPr lang="es-ES"/>
              <a:pPr lvl="0"/>
              <a:t>08/06/2023</a:t>
            </a:fld>
            <a:endParaRPr lang="es-ES"/>
          </a:p>
        </p:txBody>
      </p:sp>
      <p:sp>
        <p:nvSpPr>
          <p:cNvPr id="3" name="Footer Placeholder 2">
            <a:extLst>
              <a:ext uri="{FF2B5EF4-FFF2-40B4-BE49-F238E27FC236}">
                <a16:creationId xmlns:a16="http://schemas.microsoft.com/office/drawing/2014/main" id="{42EFC82F-B7AD-D43C-E9C8-F2DC60FFA6A2}"/>
              </a:ext>
            </a:extLst>
          </p:cNvPr>
          <p:cNvSpPr txBox="1">
            <a:spLocks noGrp="1"/>
          </p:cNvSpPr>
          <p:nvPr>
            <p:ph type="ftr" sz="quarter" idx="9"/>
          </p:nvPr>
        </p:nvSpPr>
        <p:spPr/>
        <p:txBody>
          <a:bodyPr/>
          <a:lstStyle>
            <a:lvl1pPr>
              <a:defRPr/>
            </a:lvl1pPr>
          </a:lstStyle>
          <a:p>
            <a:pPr lvl="0"/>
            <a:endParaRPr lang="es-ES"/>
          </a:p>
        </p:txBody>
      </p:sp>
      <p:sp>
        <p:nvSpPr>
          <p:cNvPr id="4" name="Slide Number Placeholder 3">
            <a:extLst>
              <a:ext uri="{FF2B5EF4-FFF2-40B4-BE49-F238E27FC236}">
                <a16:creationId xmlns:a16="http://schemas.microsoft.com/office/drawing/2014/main" id="{C59B06A1-AEA1-00FD-5986-35EA34705A5C}"/>
              </a:ext>
            </a:extLst>
          </p:cNvPr>
          <p:cNvSpPr txBox="1">
            <a:spLocks noGrp="1"/>
          </p:cNvSpPr>
          <p:nvPr>
            <p:ph type="sldNum" sz="quarter" idx="8"/>
          </p:nvPr>
        </p:nvSpPr>
        <p:spPr/>
        <p:txBody>
          <a:bodyPr/>
          <a:lstStyle>
            <a:lvl1pPr>
              <a:defRPr/>
            </a:lvl1pPr>
          </a:lstStyle>
          <a:p>
            <a:pPr lvl="0"/>
            <a:fld id="{ED66DB47-4491-4983-A1FC-8A684ED144AF}" type="slidenum">
              <a:t>‹#›</a:t>
            </a:fld>
            <a:endParaRPr lang="es-ES"/>
          </a:p>
        </p:txBody>
      </p:sp>
    </p:spTree>
    <p:extLst>
      <p:ext uri="{BB962C8B-B14F-4D97-AF65-F5344CB8AC3E}">
        <p14:creationId xmlns:p14="http://schemas.microsoft.com/office/powerpoint/2010/main" val="3638387026"/>
      </p:ext>
    </p:extLst>
  </p:cSld>
  <p:clrMapOvr>
    <a:masterClrMapping/>
  </p:clrMapOvr>
  <p:hf sldNum="0" hdr="0" ftr="0" dt="0"/>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2B569-D47E-B23E-564B-26112B0BDC75}"/>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s-ES"/>
          </a:p>
        </p:txBody>
      </p:sp>
      <p:sp>
        <p:nvSpPr>
          <p:cNvPr id="3" name="Content Placeholder 2">
            <a:extLst>
              <a:ext uri="{FF2B5EF4-FFF2-40B4-BE49-F238E27FC236}">
                <a16:creationId xmlns:a16="http://schemas.microsoft.com/office/drawing/2014/main" id="{DF41563C-89AD-E289-E577-711D96C2D177}"/>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4" name="Text Placeholder 3">
            <a:extLst>
              <a:ext uri="{FF2B5EF4-FFF2-40B4-BE49-F238E27FC236}">
                <a16:creationId xmlns:a16="http://schemas.microsoft.com/office/drawing/2014/main" id="{CBD536EC-9098-8D3A-83F5-2E26C18CB1AC}"/>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20413E2D-0A3A-3DF0-CAA3-7EF3F365A8C3}"/>
              </a:ext>
            </a:extLst>
          </p:cNvPr>
          <p:cNvSpPr txBox="1">
            <a:spLocks noGrp="1"/>
          </p:cNvSpPr>
          <p:nvPr>
            <p:ph type="dt" sz="half" idx="7"/>
          </p:nvPr>
        </p:nvSpPr>
        <p:spPr/>
        <p:txBody>
          <a:bodyPr/>
          <a:lstStyle>
            <a:lvl1pPr>
              <a:defRPr/>
            </a:lvl1pPr>
          </a:lstStyle>
          <a:p>
            <a:pPr lvl="0"/>
            <a:fld id="{75675F0D-FB4D-472C-A3B9-19332FAE20F1}" type="datetime1">
              <a:rPr lang="es-ES"/>
              <a:pPr lvl="0"/>
              <a:t>08/06/2023</a:t>
            </a:fld>
            <a:endParaRPr lang="es-ES"/>
          </a:p>
        </p:txBody>
      </p:sp>
      <p:sp>
        <p:nvSpPr>
          <p:cNvPr id="6" name="Footer Placeholder 5">
            <a:extLst>
              <a:ext uri="{FF2B5EF4-FFF2-40B4-BE49-F238E27FC236}">
                <a16:creationId xmlns:a16="http://schemas.microsoft.com/office/drawing/2014/main" id="{03386A4F-757F-93B2-DECA-FD16959089B4}"/>
              </a:ext>
            </a:extLst>
          </p:cNvPr>
          <p:cNvSpPr txBox="1">
            <a:spLocks noGrp="1"/>
          </p:cNvSpPr>
          <p:nvPr>
            <p:ph type="ftr" sz="quarter" idx="9"/>
          </p:nvPr>
        </p:nvSpPr>
        <p:spPr/>
        <p:txBody>
          <a:bodyPr/>
          <a:lstStyle>
            <a:lvl1pPr>
              <a:defRPr/>
            </a:lvl1pPr>
          </a:lstStyle>
          <a:p>
            <a:pPr lvl="0"/>
            <a:endParaRPr lang="es-ES"/>
          </a:p>
        </p:txBody>
      </p:sp>
      <p:sp>
        <p:nvSpPr>
          <p:cNvPr id="7" name="Slide Number Placeholder 6">
            <a:extLst>
              <a:ext uri="{FF2B5EF4-FFF2-40B4-BE49-F238E27FC236}">
                <a16:creationId xmlns:a16="http://schemas.microsoft.com/office/drawing/2014/main" id="{A0760328-5157-C9E1-A70C-3AA09942E0E6}"/>
              </a:ext>
            </a:extLst>
          </p:cNvPr>
          <p:cNvSpPr txBox="1">
            <a:spLocks noGrp="1"/>
          </p:cNvSpPr>
          <p:nvPr>
            <p:ph type="sldNum" sz="quarter" idx="8"/>
          </p:nvPr>
        </p:nvSpPr>
        <p:spPr/>
        <p:txBody>
          <a:bodyPr/>
          <a:lstStyle>
            <a:lvl1pPr>
              <a:defRPr/>
            </a:lvl1pPr>
          </a:lstStyle>
          <a:p>
            <a:pPr lvl="0"/>
            <a:fld id="{F3B9B70D-417F-44FB-90C2-6191F94DAC43}" type="slidenum">
              <a:t>‹#›</a:t>
            </a:fld>
            <a:endParaRPr lang="es-ES"/>
          </a:p>
        </p:txBody>
      </p:sp>
    </p:spTree>
    <p:extLst>
      <p:ext uri="{BB962C8B-B14F-4D97-AF65-F5344CB8AC3E}">
        <p14:creationId xmlns:p14="http://schemas.microsoft.com/office/powerpoint/2010/main" val="12635919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33E87-DDB1-F5A0-1BB1-EE4E785E359A}"/>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s-ES"/>
          </a:p>
        </p:txBody>
      </p:sp>
      <p:sp>
        <p:nvSpPr>
          <p:cNvPr id="3" name="Picture Placeholder 2">
            <a:extLst>
              <a:ext uri="{FF2B5EF4-FFF2-40B4-BE49-F238E27FC236}">
                <a16:creationId xmlns:a16="http://schemas.microsoft.com/office/drawing/2014/main" id="{EDE3B9CA-1367-9042-FD31-6EEA331E182D}"/>
              </a:ext>
            </a:extLst>
          </p:cNvPr>
          <p:cNvSpPr txBox="1">
            <a:spLocks noGrp="1"/>
          </p:cNvSpPr>
          <p:nvPr>
            <p:ph type="pic" idx="1"/>
          </p:nvPr>
        </p:nvSpPr>
        <p:spPr>
          <a:xfrm>
            <a:off x="5183184" y="987423"/>
            <a:ext cx="6172200" cy="4873623"/>
          </a:xfrm>
        </p:spPr>
        <p:txBody>
          <a:bodyPr/>
          <a:lstStyle>
            <a:lvl1pPr marL="0" indent="0">
              <a:buNone/>
              <a:defRPr lang="es-ES" sz="3200"/>
            </a:lvl1pPr>
          </a:lstStyle>
          <a:p>
            <a:pPr lvl="0"/>
            <a:endParaRPr lang="es-ES"/>
          </a:p>
        </p:txBody>
      </p:sp>
      <p:sp>
        <p:nvSpPr>
          <p:cNvPr id="4" name="Text Placeholder 3">
            <a:extLst>
              <a:ext uri="{FF2B5EF4-FFF2-40B4-BE49-F238E27FC236}">
                <a16:creationId xmlns:a16="http://schemas.microsoft.com/office/drawing/2014/main" id="{60528565-30B6-1AA3-83A5-925335B2353C}"/>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285A60D2-7472-40A5-50C6-B365E16FCAB9}"/>
              </a:ext>
            </a:extLst>
          </p:cNvPr>
          <p:cNvSpPr txBox="1">
            <a:spLocks noGrp="1"/>
          </p:cNvSpPr>
          <p:nvPr>
            <p:ph type="dt" sz="half" idx="7"/>
          </p:nvPr>
        </p:nvSpPr>
        <p:spPr/>
        <p:txBody>
          <a:bodyPr/>
          <a:lstStyle>
            <a:lvl1pPr>
              <a:defRPr/>
            </a:lvl1pPr>
          </a:lstStyle>
          <a:p>
            <a:pPr lvl="0"/>
            <a:fld id="{D001C99B-9359-4990-91CF-D8E2993D0750}" type="datetime1">
              <a:rPr lang="es-ES"/>
              <a:pPr lvl="0"/>
              <a:t>08/06/2023</a:t>
            </a:fld>
            <a:endParaRPr lang="es-ES"/>
          </a:p>
        </p:txBody>
      </p:sp>
      <p:sp>
        <p:nvSpPr>
          <p:cNvPr id="6" name="Footer Placeholder 5">
            <a:extLst>
              <a:ext uri="{FF2B5EF4-FFF2-40B4-BE49-F238E27FC236}">
                <a16:creationId xmlns:a16="http://schemas.microsoft.com/office/drawing/2014/main" id="{66F427B9-04E5-8055-532D-BE6796BA16CA}"/>
              </a:ext>
            </a:extLst>
          </p:cNvPr>
          <p:cNvSpPr txBox="1">
            <a:spLocks noGrp="1"/>
          </p:cNvSpPr>
          <p:nvPr>
            <p:ph type="ftr" sz="quarter" idx="9"/>
          </p:nvPr>
        </p:nvSpPr>
        <p:spPr/>
        <p:txBody>
          <a:bodyPr/>
          <a:lstStyle>
            <a:lvl1pPr>
              <a:defRPr/>
            </a:lvl1pPr>
          </a:lstStyle>
          <a:p>
            <a:pPr lvl="0"/>
            <a:endParaRPr lang="es-ES"/>
          </a:p>
        </p:txBody>
      </p:sp>
      <p:sp>
        <p:nvSpPr>
          <p:cNvPr id="7" name="Slide Number Placeholder 6">
            <a:extLst>
              <a:ext uri="{FF2B5EF4-FFF2-40B4-BE49-F238E27FC236}">
                <a16:creationId xmlns:a16="http://schemas.microsoft.com/office/drawing/2014/main" id="{63451E55-24C3-0948-0060-F25CD92CB8E3}"/>
              </a:ext>
            </a:extLst>
          </p:cNvPr>
          <p:cNvSpPr txBox="1">
            <a:spLocks noGrp="1"/>
          </p:cNvSpPr>
          <p:nvPr>
            <p:ph type="sldNum" sz="quarter" idx="8"/>
          </p:nvPr>
        </p:nvSpPr>
        <p:spPr/>
        <p:txBody>
          <a:bodyPr/>
          <a:lstStyle>
            <a:lvl1pPr>
              <a:defRPr/>
            </a:lvl1pPr>
          </a:lstStyle>
          <a:p>
            <a:pPr lvl="0"/>
            <a:fld id="{E049E9BD-FFBE-4114-8BE7-CC581B36AE55}" type="slidenum">
              <a:t>‹#›</a:t>
            </a:fld>
            <a:endParaRPr lang="es-ES"/>
          </a:p>
        </p:txBody>
      </p:sp>
    </p:spTree>
    <p:extLst>
      <p:ext uri="{BB962C8B-B14F-4D97-AF65-F5344CB8AC3E}">
        <p14:creationId xmlns:p14="http://schemas.microsoft.com/office/powerpoint/2010/main" val="415796193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CE562-2AE0-7285-F709-7F2B7EF947A9}"/>
              </a:ext>
            </a:extLst>
          </p:cNvPr>
          <p:cNvSpPr txBox="1">
            <a:spLocks noGrp="1"/>
          </p:cNvSpPr>
          <p:nvPr>
            <p:ph type="title"/>
          </p:nvPr>
        </p:nvSpPr>
        <p:spPr/>
        <p:txBody>
          <a:bodyPr/>
          <a:lstStyle>
            <a:lvl1pPr>
              <a:defRPr/>
            </a:lvl1pPr>
          </a:lstStyle>
          <a:p>
            <a:pPr lvl="0"/>
            <a:r>
              <a:rPr lang="en-US"/>
              <a:t>Click to edit Master title style</a:t>
            </a:r>
            <a:endParaRPr lang="es-ES"/>
          </a:p>
        </p:txBody>
      </p:sp>
      <p:sp>
        <p:nvSpPr>
          <p:cNvPr id="3" name="Vertical Text Placeholder 2">
            <a:extLst>
              <a:ext uri="{FF2B5EF4-FFF2-40B4-BE49-F238E27FC236}">
                <a16:creationId xmlns:a16="http://schemas.microsoft.com/office/drawing/2014/main" id="{744E2B2D-FEF3-93BD-DCD6-1374D962AF0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4" name="Date Placeholder 3">
            <a:extLst>
              <a:ext uri="{FF2B5EF4-FFF2-40B4-BE49-F238E27FC236}">
                <a16:creationId xmlns:a16="http://schemas.microsoft.com/office/drawing/2014/main" id="{3BB798C9-03C1-5041-01CB-657F962A45A0}"/>
              </a:ext>
            </a:extLst>
          </p:cNvPr>
          <p:cNvSpPr txBox="1">
            <a:spLocks noGrp="1"/>
          </p:cNvSpPr>
          <p:nvPr>
            <p:ph type="dt" sz="half" idx="7"/>
          </p:nvPr>
        </p:nvSpPr>
        <p:spPr/>
        <p:txBody>
          <a:bodyPr/>
          <a:lstStyle>
            <a:lvl1pPr>
              <a:defRPr/>
            </a:lvl1pPr>
          </a:lstStyle>
          <a:p>
            <a:pPr lvl="0"/>
            <a:fld id="{C2DF8661-61A6-4B4E-9250-86E726DD0FDF}" type="datetime1">
              <a:rPr lang="es-ES"/>
              <a:pPr lvl="0"/>
              <a:t>08/06/2023</a:t>
            </a:fld>
            <a:endParaRPr lang="es-ES"/>
          </a:p>
        </p:txBody>
      </p:sp>
      <p:sp>
        <p:nvSpPr>
          <p:cNvPr id="5" name="Footer Placeholder 4">
            <a:extLst>
              <a:ext uri="{FF2B5EF4-FFF2-40B4-BE49-F238E27FC236}">
                <a16:creationId xmlns:a16="http://schemas.microsoft.com/office/drawing/2014/main" id="{80690D67-D589-1B65-7028-EDEFD4F91490}"/>
              </a:ext>
            </a:extLst>
          </p:cNvPr>
          <p:cNvSpPr txBox="1">
            <a:spLocks noGrp="1"/>
          </p:cNvSpPr>
          <p:nvPr>
            <p:ph type="ftr" sz="quarter" idx="9"/>
          </p:nvPr>
        </p:nvSpPr>
        <p:spPr/>
        <p:txBody>
          <a:bodyPr/>
          <a:lstStyle>
            <a:lvl1pPr>
              <a:defRPr/>
            </a:lvl1pPr>
          </a:lstStyle>
          <a:p>
            <a:pPr lvl="0"/>
            <a:endParaRPr lang="es-ES"/>
          </a:p>
        </p:txBody>
      </p:sp>
      <p:sp>
        <p:nvSpPr>
          <p:cNvPr id="6" name="Slide Number Placeholder 5">
            <a:extLst>
              <a:ext uri="{FF2B5EF4-FFF2-40B4-BE49-F238E27FC236}">
                <a16:creationId xmlns:a16="http://schemas.microsoft.com/office/drawing/2014/main" id="{BF971011-DA2E-A833-3C32-B4B0C876BE91}"/>
              </a:ext>
            </a:extLst>
          </p:cNvPr>
          <p:cNvSpPr txBox="1">
            <a:spLocks noGrp="1"/>
          </p:cNvSpPr>
          <p:nvPr>
            <p:ph type="sldNum" sz="quarter" idx="8"/>
          </p:nvPr>
        </p:nvSpPr>
        <p:spPr/>
        <p:txBody>
          <a:bodyPr/>
          <a:lstStyle>
            <a:lvl1pPr>
              <a:defRPr/>
            </a:lvl1pPr>
          </a:lstStyle>
          <a:p>
            <a:pPr lvl="0"/>
            <a:fld id="{3435F647-2AE4-4E25-AB63-6FD298A9D1A7}" type="slidenum">
              <a:t>‹#›</a:t>
            </a:fld>
            <a:endParaRPr lang="es-ES"/>
          </a:p>
        </p:txBody>
      </p:sp>
    </p:spTree>
    <p:extLst>
      <p:ext uri="{BB962C8B-B14F-4D97-AF65-F5344CB8AC3E}">
        <p14:creationId xmlns:p14="http://schemas.microsoft.com/office/powerpoint/2010/main" val="40618914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2C7705-2914-54EE-DC31-388B1F6D0350}"/>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s-ES"/>
          </a:p>
        </p:txBody>
      </p:sp>
      <p:sp>
        <p:nvSpPr>
          <p:cNvPr id="3" name="Vertical Text Placeholder 2">
            <a:extLst>
              <a:ext uri="{FF2B5EF4-FFF2-40B4-BE49-F238E27FC236}">
                <a16:creationId xmlns:a16="http://schemas.microsoft.com/office/drawing/2014/main" id="{DE97D8F5-27D8-4D35-8238-FB75D4C53DD0}"/>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4" name="Date Placeholder 3">
            <a:extLst>
              <a:ext uri="{FF2B5EF4-FFF2-40B4-BE49-F238E27FC236}">
                <a16:creationId xmlns:a16="http://schemas.microsoft.com/office/drawing/2014/main" id="{23D78A95-CB85-0FE1-7FD4-C9579F325F60}"/>
              </a:ext>
            </a:extLst>
          </p:cNvPr>
          <p:cNvSpPr txBox="1">
            <a:spLocks noGrp="1"/>
          </p:cNvSpPr>
          <p:nvPr>
            <p:ph type="dt" sz="half" idx="7"/>
          </p:nvPr>
        </p:nvSpPr>
        <p:spPr/>
        <p:txBody>
          <a:bodyPr/>
          <a:lstStyle>
            <a:lvl1pPr>
              <a:defRPr/>
            </a:lvl1pPr>
          </a:lstStyle>
          <a:p>
            <a:pPr lvl="0"/>
            <a:fld id="{CF5D1AE0-F61D-40EE-A2D3-6B9F884E28B6}" type="datetime1">
              <a:rPr lang="es-ES"/>
              <a:pPr lvl="0"/>
              <a:t>08/06/2023</a:t>
            </a:fld>
            <a:endParaRPr lang="es-ES"/>
          </a:p>
        </p:txBody>
      </p:sp>
      <p:sp>
        <p:nvSpPr>
          <p:cNvPr id="5" name="Footer Placeholder 4">
            <a:extLst>
              <a:ext uri="{FF2B5EF4-FFF2-40B4-BE49-F238E27FC236}">
                <a16:creationId xmlns:a16="http://schemas.microsoft.com/office/drawing/2014/main" id="{62162EEB-2D15-A7C4-9C5A-927760683132}"/>
              </a:ext>
            </a:extLst>
          </p:cNvPr>
          <p:cNvSpPr txBox="1">
            <a:spLocks noGrp="1"/>
          </p:cNvSpPr>
          <p:nvPr>
            <p:ph type="ftr" sz="quarter" idx="9"/>
          </p:nvPr>
        </p:nvSpPr>
        <p:spPr/>
        <p:txBody>
          <a:bodyPr/>
          <a:lstStyle>
            <a:lvl1pPr>
              <a:defRPr/>
            </a:lvl1pPr>
          </a:lstStyle>
          <a:p>
            <a:pPr lvl="0"/>
            <a:endParaRPr lang="es-ES"/>
          </a:p>
        </p:txBody>
      </p:sp>
      <p:sp>
        <p:nvSpPr>
          <p:cNvPr id="6" name="Slide Number Placeholder 5">
            <a:extLst>
              <a:ext uri="{FF2B5EF4-FFF2-40B4-BE49-F238E27FC236}">
                <a16:creationId xmlns:a16="http://schemas.microsoft.com/office/drawing/2014/main" id="{33354B25-8CBB-D844-6A9D-5A270BBD047E}"/>
              </a:ext>
            </a:extLst>
          </p:cNvPr>
          <p:cNvSpPr txBox="1">
            <a:spLocks noGrp="1"/>
          </p:cNvSpPr>
          <p:nvPr>
            <p:ph type="sldNum" sz="quarter" idx="8"/>
          </p:nvPr>
        </p:nvSpPr>
        <p:spPr/>
        <p:txBody>
          <a:bodyPr/>
          <a:lstStyle>
            <a:lvl1pPr>
              <a:defRPr/>
            </a:lvl1pPr>
          </a:lstStyle>
          <a:p>
            <a:pPr lvl="0"/>
            <a:fld id="{01363DF6-BF09-408D-A212-514FC3488DB2}" type="slidenum">
              <a:t>‹#›</a:t>
            </a:fld>
            <a:endParaRPr lang="es-ES"/>
          </a:p>
        </p:txBody>
      </p:sp>
    </p:spTree>
    <p:extLst>
      <p:ext uri="{BB962C8B-B14F-4D97-AF65-F5344CB8AC3E}">
        <p14:creationId xmlns:p14="http://schemas.microsoft.com/office/powerpoint/2010/main" val="320018411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BB0D3-DF99-47D3-3053-26B28A56313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A284F360-EF0E-EF29-E458-E17626AEA57B}"/>
              </a:ext>
            </a:extLst>
          </p:cNvPr>
          <p:cNvSpPr txBox="1">
            <a:spLocks noGrp="1"/>
          </p:cNvSpPr>
          <p:nvPr>
            <p:ph type="dt" sz="half" idx="7"/>
          </p:nvPr>
        </p:nvSpPr>
        <p:spPr/>
        <p:txBody>
          <a:bodyPr/>
          <a:lstStyle>
            <a:lvl1pPr>
              <a:defRPr/>
            </a:lvl1pPr>
          </a:lstStyle>
          <a:p>
            <a:pPr lvl="0"/>
            <a:fld id="{4585C9FA-57F1-4060-85A2-0325BB77CFC0}" type="datetime1">
              <a:rPr lang="en-US"/>
              <a:pPr lvl="0"/>
              <a:t>6/8/2023</a:t>
            </a:fld>
            <a:endParaRPr lang="en-US"/>
          </a:p>
        </p:txBody>
      </p:sp>
      <p:sp>
        <p:nvSpPr>
          <p:cNvPr id="4" name="Footer Placeholder 3">
            <a:extLst>
              <a:ext uri="{FF2B5EF4-FFF2-40B4-BE49-F238E27FC236}">
                <a16:creationId xmlns:a16="http://schemas.microsoft.com/office/drawing/2014/main" id="{F8B8E223-3F4F-E9E2-A3E5-50BCA1B2C5A4}"/>
              </a:ext>
            </a:extLst>
          </p:cNvPr>
          <p:cNvSpPr txBox="1">
            <a:spLocks noGrp="1"/>
          </p:cNvSpPr>
          <p:nvPr>
            <p:ph type="ftr" sz="quarter" idx="9"/>
          </p:nvPr>
        </p:nvSpPr>
        <p:spPr/>
        <p:txBody>
          <a:bodyPr/>
          <a:lstStyle>
            <a:lvl1pPr>
              <a:defRPr/>
            </a:lvl1pPr>
          </a:lstStyle>
          <a:p>
            <a:pPr lvl="0"/>
            <a:r>
              <a:rPr lang="en-US"/>
              <a:t>Add a Footer</a:t>
            </a:r>
          </a:p>
        </p:txBody>
      </p:sp>
      <p:sp>
        <p:nvSpPr>
          <p:cNvPr id="5" name="Slide Number Placeholder 4">
            <a:extLst>
              <a:ext uri="{FF2B5EF4-FFF2-40B4-BE49-F238E27FC236}">
                <a16:creationId xmlns:a16="http://schemas.microsoft.com/office/drawing/2014/main" id="{11421406-665F-1A87-D4A5-3E5C30226674}"/>
              </a:ext>
            </a:extLst>
          </p:cNvPr>
          <p:cNvSpPr txBox="1">
            <a:spLocks noGrp="1"/>
          </p:cNvSpPr>
          <p:nvPr>
            <p:ph type="sldNum" sz="quarter" idx="8"/>
          </p:nvPr>
        </p:nvSpPr>
        <p:spPr/>
        <p:txBody>
          <a:bodyPr/>
          <a:lstStyle>
            <a:lvl1pPr>
              <a:defRPr/>
            </a:lvl1pPr>
          </a:lstStyle>
          <a:p>
            <a:pPr lvl="0"/>
            <a:fld id="{73882D0A-E018-44D1-8DF5-CDC0156BA6DF}" type="slidenum">
              <a:t>‹#›</a:t>
            </a:fld>
            <a:endParaRPr lang="en-US"/>
          </a:p>
        </p:txBody>
      </p:sp>
    </p:spTree>
    <p:extLst>
      <p:ext uri="{BB962C8B-B14F-4D97-AF65-F5344CB8AC3E}">
        <p14:creationId xmlns:p14="http://schemas.microsoft.com/office/powerpoint/2010/main" val="261367060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F1447-473F-52D9-9123-F3D3D8C833FE}"/>
              </a:ext>
            </a:extLst>
          </p:cNvPr>
          <p:cNvSpPr>
            <a:spLocks noGrp="1"/>
          </p:cNvSpPr>
          <p:nvPr>
            <p:ph type="title"/>
          </p:nvPr>
        </p:nvSpPr>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6B0EA7-CF56-1540-2AFB-CDEC0F7FB385}"/>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28B17C-407B-BD98-9A13-700104878B33}"/>
              </a:ext>
            </a:extLst>
          </p:cNvPr>
          <p:cNvSpPr>
            <a:spLocks noGrp="1"/>
          </p:cNvSpPr>
          <p:nvPr>
            <p:ph type="dt" sz="half" idx="10"/>
          </p:nvPr>
        </p:nvSpPr>
        <p:spPr/>
        <p:txBody>
          <a:bodyPr/>
          <a:lstStyle/>
          <a:p>
            <a:fld id="{F70A8393-7D05-4DCC-A785-4E6F28A991AF}" type="datetimeFigureOut">
              <a:rPr lang="en-GB" smtClean="0"/>
              <a:t>08/06/2023</a:t>
            </a:fld>
            <a:endParaRPr lang="en-GB"/>
          </a:p>
        </p:txBody>
      </p:sp>
      <p:sp>
        <p:nvSpPr>
          <p:cNvPr id="5" name="Footer Placeholder 4">
            <a:extLst>
              <a:ext uri="{FF2B5EF4-FFF2-40B4-BE49-F238E27FC236}">
                <a16:creationId xmlns:a16="http://schemas.microsoft.com/office/drawing/2014/main" id="{722D325B-3095-8BBA-21F9-1CB673CE96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419D4-162E-BF8E-EC98-388A20881B93}"/>
              </a:ext>
            </a:extLst>
          </p:cNvPr>
          <p:cNvSpPr>
            <a:spLocks noGrp="1"/>
          </p:cNvSpPr>
          <p:nvPr>
            <p:ph type="sldNum" sz="quarter" idx="12"/>
          </p:nvPr>
        </p:nvSpPr>
        <p:spPr/>
        <p:txBody>
          <a:bodyPr/>
          <a:lstStyle/>
          <a:p>
            <a:fld id="{CC47DFDD-59ED-4DEC-89B4-06038D96C292}" type="slidenum">
              <a:rPr lang="en-GB" smtClean="0"/>
              <a:t>‹#›</a:t>
            </a:fld>
            <a:endParaRPr lang="en-GB"/>
          </a:p>
        </p:txBody>
      </p:sp>
    </p:spTree>
    <p:extLst>
      <p:ext uri="{BB962C8B-B14F-4D97-AF65-F5344CB8AC3E}">
        <p14:creationId xmlns:p14="http://schemas.microsoft.com/office/powerpoint/2010/main" val="46241217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5982888"/>
            <a:ext cx="12191999" cy="875109"/>
          </a:xfrm>
          <a:prstGeom prst="rect">
            <a:avLst/>
          </a:prstGeom>
        </p:spPr>
      </p:pic>
      <p:sp>
        <p:nvSpPr>
          <p:cNvPr id="2" name="Holder 2"/>
          <p:cNvSpPr>
            <a:spLocks noGrp="1"/>
          </p:cNvSpPr>
          <p:nvPr>
            <p:ph type="ctrTitle"/>
          </p:nvPr>
        </p:nvSpPr>
        <p:spPr>
          <a:xfrm>
            <a:off x="3467861" y="1776475"/>
            <a:ext cx="5258434" cy="1854835"/>
          </a:xfrm>
          <a:prstGeom prst="rect">
            <a:avLst/>
          </a:prstGeom>
        </p:spPr>
        <p:txBody>
          <a:bodyPr wrap="square" lIns="0" tIns="0" rIns="0" bIns="0">
            <a:spAutoFit/>
          </a:bodyPr>
          <a:lstStyle>
            <a:lvl1pPr>
              <a:defRPr sz="6000" b="1" i="0" u="heavy">
                <a:solidFill>
                  <a:schemeClr val="tx1"/>
                </a:solidFill>
                <a:latin typeface="Calibri"/>
                <a:cs typeface="Calibri"/>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6/8/2023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6600" b="0" i="0">
                <a:solidFill>
                  <a:schemeClr val="tx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6/8/2023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7E3B32-9281-AF68-4444-E2E15BF5B990}"/>
              </a:ext>
            </a:extLst>
          </p:cNvPr>
          <p:cNvSpPr txBox="1">
            <a:spLocks noGrp="1"/>
          </p:cNvSpPr>
          <p:nvPr>
            <p:ph type="dt" sz="half" idx="7"/>
          </p:nvPr>
        </p:nvSpPr>
        <p:spPr/>
        <p:txBody>
          <a:bodyPr/>
          <a:lstStyle>
            <a:lvl1pPr>
              <a:defRPr/>
            </a:lvl1pPr>
          </a:lstStyle>
          <a:p>
            <a:pPr lvl="0"/>
            <a:fld id="{500DEA61-7BB5-4CC2-A583-C73DA25396E1}" type="datetime1">
              <a:rPr lang="en-GB"/>
              <a:pPr lvl="0"/>
              <a:t>08/06/2023</a:t>
            </a:fld>
            <a:endParaRPr lang="en-GB"/>
          </a:p>
        </p:txBody>
      </p:sp>
      <p:sp>
        <p:nvSpPr>
          <p:cNvPr id="3" name="Footer Placeholder 2">
            <a:extLst>
              <a:ext uri="{FF2B5EF4-FFF2-40B4-BE49-F238E27FC236}">
                <a16:creationId xmlns:a16="http://schemas.microsoft.com/office/drawing/2014/main" id="{3559DB50-33DF-0D72-FBEC-7C2660B16063}"/>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6AD8080C-415D-287C-6C0D-61FEE6FF557E}"/>
              </a:ext>
            </a:extLst>
          </p:cNvPr>
          <p:cNvSpPr txBox="1">
            <a:spLocks noGrp="1"/>
          </p:cNvSpPr>
          <p:nvPr>
            <p:ph type="sldNum" sz="quarter" idx="8"/>
          </p:nvPr>
        </p:nvSpPr>
        <p:spPr/>
        <p:txBody>
          <a:bodyPr/>
          <a:lstStyle>
            <a:lvl1pPr>
              <a:defRPr/>
            </a:lvl1pPr>
          </a:lstStyle>
          <a:p>
            <a:pPr lvl="0"/>
            <a:fld id="{8A461C03-5D83-49EF-8142-2D85CB0EFD43}" type="slidenum">
              <a:t>‹#›</a:t>
            </a:fld>
            <a:endParaRPr lang="en-GB"/>
          </a:p>
        </p:txBody>
      </p:sp>
    </p:spTree>
    <p:extLst>
      <p:ext uri="{BB962C8B-B14F-4D97-AF65-F5344CB8AC3E}">
        <p14:creationId xmlns:p14="http://schemas.microsoft.com/office/powerpoint/2010/main" val="3766736341"/>
      </p:ext>
    </p:extLst>
  </p:cSld>
  <p:clrMapOvr>
    <a:masterClrMapping/>
  </p:clrMapOvr>
  <p:hf sldNum="0" hdr="0" ftr="0" dt="0"/>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98FE7-2BC8-2248-752E-6C9A07372E6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94646DEC-0105-08F0-93D4-7104D2A1CBF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0ECA14-CAE6-7E67-FFBA-8E3B9DF3D409}"/>
              </a:ext>
            </a:extLst>
          </p:cNvPr>
          <p:cNvSpPr txBox="1">
            <a:spLocks noGrp="1"/>
          </p:cNvSpPr>
          <p:nvPr>
            <p:ph type="dt" sz="half" idx="7"/>
          </p:nvPr>
        </p:nvSpPr>
        <p:spPr/>
        <p:txBody>
          <a:bodyPr/>
          <a:lstStyle>
            <a:lvl1pPr>
              <a:defRPr/>
            </a:lvl1pPr>
          </a:lstStyle>
          <a:p>
            <a:pPr lvl="0"/>
            <a:fld id="{11DC0E1C-F813-45A9-8A93-E3D913D81844}" type="datetime1">
              <a:rPr lang="en-GB"/>
              <a:pPr lvl="0"/>
              <a:t>08/06/2023</a:t>
            </a:fld>
            <a:endParaRPr lang="en-GB"/>
          </a:p>
        </p:txBody>
      </p:sp>
      <p:sp>
        <p:nvSpPr>
          <p:cNvPr id="5" name="Footer Placeholder 4">
            <a:extLst>
              <a:ext uri="{FF2B5EF4-FFF2-40B4-BE49-F238E27FC236}">
                <a16:creationId xmlns:a16="http://schemas.microsoft.com/office/drawing/2014/main" id="{774B18DD-6BA7-268D-809E-3787E72F351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5058119-9B6B-3AA7-B176-13FE4F069476}"/>
              </a:ext>
            </a:extLst>
          </p:cNvPr>
          <p:cNvSpPr txBox="1">
            <a:spLocks noGrp="1"/>
          </p:cNvSpPr>
          <p:nvPr>
            <p:ph type="sldNum" sz="quarter" idx="8"/>
          </p:nvPr>
        </p:nvSpPr>
        <p:spPr/>
        <p:txBody>
          <a:bodyPr/>
          <a:lstStyle>
            <a:lvl1pPr>
              <a:defRPr/>
            </a:lvl1pPr>
          </a:lstStyle>
          <a:p>
            <a:pPr lvl="0"/>
            <a:fld id="{36D2E351-A98A-44A0-B367-549241120FBA}" type="slidenum">
              <a:t>‹#›</a:t>
            </a:fld>
            <a:endParaRPr lang="en-GB"/>
          </a:p>
        </p:txBody>
      </p:sp>
    </p:spTree>
    <p:extLst>
      <p:ext uri="{BB962C8B-B14F-4D97-AF65-F5344CB8AC3E}">
        <p14:creationId xmlns:p14="http://schemas.microsoft.com/office/powerpoint/2010/main" val="32472318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image" Target="../media/image4.pn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4.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5.xml"/><Relationship Id="rId1" Type="http://schemas.openxmlformats.org/officeDocument/2006/relationships/slideLayout" Target="../slideLayouts/slideLayout27.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6.xml"/><Relationship Id="rId1" Type="http://schemas.openxmlformats.org/officeDocument/2006/relationships/slideLayout" Target="../slideLayouts/slideLayout28.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7.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8.xml.rels><?xml version="1.0" encoding="UTF-8" standalone="yes"?>
<Relationships xmlns="http://schemas.openxmlformats.org/package/2006/relationships"><Relationship Id="rId2" Type="http://schemas.openxmlformats.org/officeDocument/2006/relationships/theme" Target="../theme/theme8.xml"/><Relationship Id="rId1" Type="http://schemas.openxmlformats.org/officeDocument/2006/relationships/slideLayout" Target="../slideLayouts/slideLayout40.xml"/></Relationships>
</file>

<file path=ppt/slideMasters/_rels/slideMaster9.xml.rels><?xml version="1.0" encoding="UTF-8" standalone="yes"?>
<Relationships xmlns="http://schemas.openxmlformats.org/package/2006/relationships"><Relationship Id="rId2" Type="http://schemas.openxmlformats.org/officeDocument/2006/relationships/theme" Target="../theme/theme9.xml"/><Relationship Id="rId1" Type="http://schemas.openxmlformats.org/officeDocument/2006/relationships/slideLayout" Target="../slideLayouts/slideLayout41.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43.xml"/><Relationship Id="rId1" Type="http://schemas.openxmlformats.org/officeDocument/2006/relationships/slideLayout" Target="../slideLayouts/slideLayout42.xml"/></Relationships>
</file>

<file path=ppt/slideMasters/_rels/slideMaster11.xml.rels><?xml version="1.0" encoding="UTF-8" standalone="yes"?>
<Relationships xmlns="http://schemas.openxmlformats.org/package/2006/relationships"><Relationship Id="rId3" Type="http://schemas.openxmlformats.org/officeDocument/2006/relationships/theme" Target="../theme/theme11.xml"/><Relationship Id="rId2" Type="http://schemas.openxmlformats.org/officeDocument/2006/relationships/slideLayout" Target="../slideLayouts/slideLayout45.xml"/><Relationship Id="rId1"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35628540"/>
      </p:ext>
    </p:extLst>
  </p:cSld>
  <p:clrMap bg1="lt1" tx1="dk1" bg2="lt2" tx2="dk2" accent1="accent1" accent2="accent2" accent3="accent3" accent4="accent4" accent5="accent5" accent6="accent6" hlink="hlink" folHlink="folHlink"/>
  <p:sldLayoutIdLst>
    <p:sldLayoutId id="214748371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363817291"/>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889102485"/>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706" r:id="rId10"/>
    <p:sldLayoutId id="21474836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402919205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32959495"/>
      </p:ext>
    </p:extLst>
  </p:cSld>
  <p:clrMap bg1="lt1" tx1="dk1" bg2="lt2" tx2="dk2" accent1="accent1" accent2="accent2" accent3="accent3" accent4="accent4" accent5="accent5" accent6="accent6" hlink="hlink" folHlink="folHlink"/>
  <p:sldLayoutIdLst>
    <p:sldLayoutId id="2147483691"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5316837"/>
      </p:ext>
    </p:extLst>
  </p:cSld>
  <p:clrMap bg1="lt1" tx1="dk1" bg2="lt2" tx2="dk2" accent1="accent1" accent2="accent2" accent3="accent3" accent4="accent4" accent5="accent5" accent6="accent6" hlink="hlink" folHlink="folHlink"/>
  <p:sldLayoutIdLst>
    <p:sldLayoutId id="2147483710"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3A419F-9C2A-1431-112E-5062BC12727E}"/>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s-ES"/>
          </a:p>
        </p:txBody>
      </p:sp>
      <p:sp>
        <p:nvSpPr>
          <p:cNvPr id="3" name="Text Placeholder 2">
            <a:extLst>
              <a:ext uri="{FF2B5EF4-FFF2-40B4-BE49-F238E27FC236}">
                <a16:creationId xmlns:a16="http://schemas.microsoft.com/office/drawing/2014/main" id="{A1607AD0-1CD5-7594-9318-8CE1C5BD51CC}"/>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4" name="Date Placeholder 3">
            <a:extLst>
              <a:ext uri="{FF2B5EF4-FFF2-40B4-BE49-F238E27FC236}">
                <a16:creationId xmlns:a16="http://schemas.microsoft.com/office/drawing/2014/main" id="{4C08D601-B379-3DD3-3757-968DB4E31C0F}"/>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s-ES" sz="1200" b="0" i="0" u="none" strike="noStrike" kern="1200" cap="none" spc="0" baseline="0">
                <a:solidFill>
                  <a:srgbClr val="898989"/>
                </a:solidFill>
                <a:uFillTx/>
                <a:latin typeface="Calibri"/>
              </a:defRPr>
            </a:lvl1pPr>
          </a:lstStyle>
          <a:p>
            <a:pPr lvl="0"/>
            <a:fld id="{9083D731-9A7E-4424-8F17-137A2DA5FD4F}" type="datetime1">
              <a:rPr lang="es-ES"/>
              <a:pPr lvl="0"/>
              <a:t>08/06/2023</a:t>
            </a:fld>
            <a:endParaRPr lang="es-ES"/>
          </a:p>
        </p:txBody>
      </p:sp>
      <p:sp>
        <p:nvSpPr>
          <p:cNvPr id="5" name="Footer Placeholder 4">
            <a:extLst>
              <a:ext uri="{FF2B5EF4-FFF2-40B4-BE49-F238E27FC236}">
                <a16:creationId xmlns:a16="http://schemas.microsoft.com/office/drawing/2014/main" id="{83A0C82A-2034-B455-A54E-543C3406D067}"/>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s-ES" sz="1200" b="0" i="0" u="none" strike="noStrike" kern="1200" cap="none" spc="0" baseline="0">
                <a:solidFill>
                  <a:srgbClr val="898989"/>
                </a:solidFill>
                <a:uFillTx/>
                <a:latin typeface="Calibri"/>
              </a:defRPr>
            </a:lvl1pPr>
          </a:lstStyle>
          <a:p>
            <a:pPr lvl="0"/>
            <a:endParaRPr lang="es-ES"/>
          </a:p>
        </p:txBody>
      </p:sp>
      <p:sp>
        <p:nvSpPr>
          <p:cNvPr id="6" name="Slide Number Placeholder 5">
            <a:extLst>
              <a:ext uri="{FF2B5EF4-FFF2-40B4-BE49-F238E27FC236}">
                <a16:creationId xmlns:a16="http://schemas.microsoft.com/office/drawing/2014/main" id="{617613D0-8060-80B6-EE39-935670160863}"/>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s-ES" sz="1200" b="0" i="0" u="none" strike="noStrike" kern="1200" cap="none" spc="0" baseline="0">
                <a:solidFill>
                  <a:srgbClr val="898989"/>
                </a:solidFill>
                <a:uFillTx/>
                <a:latin typeface="Calibri"/>
              </a:defRPr>
            </a:lvl1pPr>
          </a:lstStyle>
          <a:p>
            <a:pPr lvl="0"/>
            <a:fld id="{BFA4FD1C-5D13-4897-AD93-FD7174E04796}" type="slidenum">
              <a:t>‹#›</a:t>
            </a:fld>
            <a:endParaRPr lang="es-ES"/>
          </a:p>
        </p:txBody>
      </p:sp>
    </p:spTree>
    <p:extLst>
      <p:ext uri="{BB962C8B-B14F-4D97-AF65-F5344CB8AC3E}">
        <p14:creationId xmlns:p14="http://schemas.microsoft.com/office/powerpoint/2010/main" val="774802084"/>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718"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gradFill>
          <a:gsLst>
            <a:gs pos="0">
              <a:srgbClr val="184E6E"/>
            </a:gs>
            <a:gs pos="100000">
              <a:srgbClr val="184E6E"/>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3EF50A-0D3F-B3D1-8B44-EB7EAB19762D}"/>
              </a:ext>
            </a:extLst>
          </p:cNvPr>
          <p:cNvSpPr txBox="1">
            <a:spLocks noGrp="1"/>
          </p:cNvSpPr>
          <p:nvPr>
            <p:ph type="title"/>
          </p:nvPr>
        </p:nvSpPr>
        <p:spPr>
          <a:xfrm>
            <a:off x="685800" y="609603"/>
            <a:ext cx="10840916" cy="1456264"/>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E43E1E33-7974-C374-BFF6-4308AD8C2220}"/>
              </a:ext>
            </a:extLst>
          </p:cNvPr>
          <p:cNvSpPr txBox="1">
            <a:spLocks noGrp="1"/>
          </p:cNvSpPr>
          <p:nvPr>
            <p:ph type="body" idx="1"/>
          </p:nvPr>
        </p:nvSpPr>
        <p:spPr>
          <a:xfrm>
            <a:off x="685800" y="2142064"/>
            <a:ext cx="10840916" cy="3649132"/>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62FC12A-7C2C-E18C-8104-4758251119D6}"/>
              </a:ext>
            </a:extLst>
          </p:cNvPr>
          <p:cNvSpPr txBox="1">
            <a:spLocks noGrp="1"/>
          </p:cNvSpPr>
          <p:nvPr>
            <p:ph type="dt" sz="half" idx="2"/>
          </p:nvPr>
        </p:nvSpPr>
        <p:spPr>
          <a:xfrm>
            <a:off x="8589663" y="5870576"/>
            <a:ext cx="1600200" cy="377820"/>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FFFFFF"/>
                </a:solidFill>
                <a:uFillTx/>
                <a:latin typeface="Corbel"/>
              </a:defRPr>
            </a:lvl1pPr>
          </a:lstStyle>
          <a:p>
            <a:pPr lvl="0"/>
            <a:fld id="{E815032C-AB93-4F2B-B2BD-FFFA8B1E603D}" type="datetime1">
              <a:rPr lang="en-US"/>
              <a:pPr lvl="0"/>
              <a:t>6/8/2023</a:t>
            </a:fld>
            <a:endParaRPr lang="en-US"/>
          </a:p>
        </p:txBody>
      </p:sp>
      <p:sp>
        <p:nvSpPr>
          <p:cNvPr id="5" name="Footer Placeholder 4">
            <a:extLst>
              <a:ext uri="{FF2B5EF4-FFF2-40B4-BE49-F238E27FC236}">
                <a16:creationId xmlns:a16="http://schemas.microsoft.com/office/drawing/2014/main" id="{9CBB50C4-06D2-F5B6-D0FA-BEC050363BC1}"/>
              </a:ext>
            </a:extLst>
          </p:cNvPr>
          <p:cNvSpPr txBox="1">
            <a:spLocks noGrp="1"/>
          </p:cNvSpPr>
          <p:nvPr>
            <p:ph type="ftr" sz="quarter" idx="3"/>
          </p:nvPr>
        </p:nvSpPr>
        <p:spPr>
          <a:xfrm>
            <a:off x="685800" y="5870576"/>
            <a:ext cx="7827657" cy="377820"/>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FFFFFF"/>
                </a:solidFill>
                <a:uFillTx/>
                <a:latin typeface="Corbel"/>
              </a:defRPr>
            </a:lvl1pPr>
          </a:lstStyle>
          <a:p>
            <a:pPr lvl="0"/>
            <a:r>
              <a:rPr lang="en-US"/>
              <a:t>Add a Footer</a:t>
            </a:r>
          </a:p>
        </p:txBody>
      </p:sp>
      <p:sp>
        <p:nvSpPr>
          <p:cNvPr id="6" name="Slide Number Placeholder 5">
            <a:extLst>
              <a:ext uri="{FF2B5EF4-FFF2-40B4-BE49-F238E27FC236}">
                <a16:creationId xmlns:a16="http://schemas.microsoft.com/office/drawing/2014/main" id="{528E6A99-21D9-FFD9-D0DD-7315C0558161}"/>
              </a:ext>
            </a:extLst>
          </p:cNvPr>
          <p:cNvSpPr txBox="1">
            <a:spLocks noGrp="1"/>
          </p:cNvSpPr>
          <p:nvPr>
            <p:ph type="sldNum" sz="quarter" idx="4"/>
          </p:nvPr>
        </p:nvSpPr>
        <p:spPr>
          <a:xfrm>
            <a:off x="10266060" y="5870576"/>
            <a:ext cx="1260655" cy="377820"/>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FFFFFF"/>
                </a:solidFill>
                <a:uFillTx/>
                <a:latin typeface="Corbel"/>
              </a:defRPr>
            </a:lvl1pPr>
          </a:lstStyle>
          <a:p>
            <a:pPr lvl="0"/>
            <a:fld id="{3CF95F84-EEED-44C7-B76C-0DA4BE0C539C}" type="slidenum">
              <a:t>‹#›</a:t>
            </a:fld>
            <a:endParaRPr lang="en-US"/>
          </a:p>
        </p:txBody>
      </p:sp>
    </p:spTree>
    <p:extLst>
      <p:ext uri="{BB962C8B-B14F-4D97-AF65-F5344CB8AC3E}">
        <p14:creationId xmlns:p14="http://schemas.microsoft.com/office/powerpoint/2010/main" val="1299264354"/>
      </p:ext>
    </p:extLst>
  </p:cSld>
  <p:clrMap bg1="lt1" tx1="dk1" bg2="lt2" tx2="dk2" accent1="accent1" accent2="accent2" accent3="accent3" accent4="accent4" accent5="accent5" accent6="accent6" hlink="hlink" folHlink="folHlink"/>
  <p:sldLayoutIdLst>
    <p:sldLayoutId id="2147483678" r:id="rId1"/>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all" spc="0" baseline="0">
          <a:solidFill>
            <a:srgbClr val="FFFFFF"/>
          </a:solidFill>
          <a:uFillTx/>
          <a:latin typeface="Corbel"/>
        </a:defRPr>
      </a:lvl1pPr>
    </p:titleStyle>
    <p:bodyStyle>
      <a:lvl1pPr marL="285750" marR="0" lvl="0" indent="-285750" algn="l" defTabSz="457200" rtl="0" fontAlgn="auto" hangingPunct="1">
        <a:lnSpc>
          <a:spcPct val="100000"/>
        </a:lnSpc>
        <a:spcBef>
          <a:spcPts val="0"/>
        </a:spcBef>
        <a:spcAft>
          <a:spcPts val="1000"/>
        </a:spcAft>
        <a:buClr>
          <a:srgbClr val="FFFFFF"/>
        </a:buClr>
        <a:buSzPct val="100000"/>
        <a:buFont typeface="Arial"/>
        <a:buChar char="•"/>
        <a:tabLst/>
        <a:defRPr lang="en-US" sz="1800" b="0" i="0" u="none" strike="noStrike" kern="1200" cap="none" spc="0" baseline="0">
          <a:solidFill>
            <a:srgbClr val="FFFFFF"/>
          </a:solidFill>
          <a:uFillTx/>
          <a:latin typeface="Corbel"/>
        </a:defRPr>
      </a:lvl1pPr>
      <a:lvl2pPr marL="742950" marR="0" lvl="1" indent="-285750" algn="l" defTabSz="457200" rtl="0" fontAlgn="auto" hangingPunct="1">
        <a:lnSpc>
          <a:spcPct val="100000"/>
        </a:lnSpc>
        <a:spcBef>
          <a:spcPts val="0"/>
        </a:spcBef>
        <a:spcAft>
          <a:spcPts val="1000"/>
        </a:spcAft>
        <a:buClr>
          <a:srgbClr val="FFFFFF"/>
        </a:buClr>
        <a:buSzPct val="100000"/>
        <a:buFont typeface="Arial"/>
        <a:buChar char="•"/>
        <a:tabLst/>
        <a:defRPr lang="en-US" sz="1600" b="0" i="0" u="none" strike="noStrike" kern="1200" cap="none" spc="0" baseline="0">
          <a:solidFill>
            <a:srgbClr val="FFFFFF"/>
          </a:solidFill>
          <a:uFillTx/>
          <a:latin typeface="Corbel"/>
        </a:defRPr>
      </a:lvl2pPr>
      <a:lvl3pPr marL="1200150" marR="0" lvl="2" indent="-285750" algn="l" defTabSz="457200" rtl="0" fontAlgn="auto" hangingPunct="1">
        <a:lnSpc>
          <a:spcPct val="100000"/>
        </a:lnSpc>
        <a:spcBef>
          <a:spcPts val="0"/>
        </a:spcBef>
        <a:spcAft>
          <a:spcPts val="1000"/>
        </a:spcAft>
        <a:buClr>
          <a:srgbClr val="FFFFFF"/>
        </a:buClr>
        <a:buSzPct val="100000"/>
        <a:buFont typeface="Arial"/>
        <a:buChar char="•"/>
        <a:tabLst/>
        <a:defRPr lang="en-US" sz="1400" b="0" i="0" u="none" strike="noStrike" kern="1200" cap="none" spc="0" baseline="0">
          <a:solidFill>
            <a:srgbClr val="FFFFFF"/>
          </a:solidFill>
          <a:uFillTx/>
          <a:latin typeface="Corbel"/>
        </a:defRPr>
      </a:lvl3pPr>
      <a:lvl4pPr marL="1543050" marR="0" lvl="3" indent="-171450" algn="l" defTabSz="457200" rtl="0" fontAlgn="auto" hangingPunct="1">
        <a:lnSpc>
          <a:spcPct val="100000"/>
        </a:lnSpc>
        <a:spcBef>
          <a:spcPts val="0"/>
        </a:spcBef>
        <a:spcAft>
          <a:spcPts val="1000"/>
        </a:spcAft>
        <a:buClr>
          <a:srgbClr val="FFFFFF"/>
        </a:buClr>
        <a:buSzPct val="100000"/>
        <a:buFont typeface="Arial"/>
        <a:buChar char="•"/>
        <a:tabLst/>
        <a:defRPr lang="en-US" sz="1200" b="0" i="0" u="none" strike="noStrike" kern="1200" cap="none" spc="0" baseline="0">
          <a:solidFill>
            <a:srgbClr val="FFFFFF"/>
          </a:solidFill>
          <a:uFillTx/>
          <a:latin typeface="Corbel"/>
        </a:defRPr>
      </a:lvl4pPr>
      <a:lvl5pPr marL="2000250" marR="0" lvl="4" indent="-171450" algn="l" defTabSz="457200" rtl="0" fontAlgn="auto" hangingPunct="1">
        <a:lnSpc>
          <a:spcPct val="100000"/>
        </a:lnSpc>
        <a:spcBef>
          <a:spcPts val="0"/>
        </a:spcBef>
        <a:spcAft>
          <a:spcPts val="1000"/>
        </a:spcAft>
        <a:buClr>
          <a:srgbClr val="FFFFFF"/>
        </a:buClr>
        <a:buSzPct val="100000"/>
        <a:buFont typeface="Arial"/>
        <a:buChar char="•"/>
        <a:tabLst/>
        <a:defRPr lang="en-US" sz="1200" b="0" i="0" u="none" strike="noStrike" kern="1200" cap="none" spc="0" baseline="0">
          <a:solidFill>
            <a:srgbClr val="FFFFFF"/>
          </a:solidFill>
          <a:uFillTx/>
          <a:latin typeface="Corbe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31D50E-6494-F901-7847-458A322C69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1EEF78-D05D-1F8A-8BB3-A5C214425F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0A413A-B6E4-6F38-7F9F-D4D22D7A50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0A8393-7D05-4DCC-A785-4E6F28A991AF}" type="datetimeFigureOut">
              <a:rPr lang="en-GB" smtClean="0"/>
              <a:t>08/06/2023</a:t>
            </a:fld>
            <a:endParaRPr lang="en-GB"/>
          </a:p>
        </p:txBody>
      </p:sp>
      <p:sp>
        <p:nvSpPr>
          <p:cNvPr id="5" name="Footer Placeholder 4">
            <a:extLst>
              <a:ext uri="{FF2B5EF4-FFF2-40B4-BE49-F238E27FC236}">
                <a16:creationId xmlns:a16="http://schemas.microsoft.com/office/drawing/2014/main" id="{CDA694E3-17C0-75B8-35BB-B6720EAF40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D0F8213-7D86-F802-7780-F2792A0FDB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47DFDD-59ED-4DEC-89B4-06038D96C292}" type="slidenum">
              <a:rPr lang="en-GB" smtClean="0"/>
              <a:t>‹#›</a:t>
            </a:fld>
            <a:endParaRPr lang="en-GB"/>
          </a:p>
        </p:txBody>
      </p:sp>
    </p:spTree>
    <p:extLst>
      <p:ext uri="{BB962C8B-B14F-4D97-AF65-F5344CB8AC3E}">
        <p14:creationId xmlns:p14="http://schemas.microsoft.com/office/powerpoint/2010/main" val="262747979"/>
      </p:ext>
    </p:extLst>
  </p:cSld>
  <p:clrMap bg1="lt1" tx1="dk1" bg2="lt2" tx2="dk2" accent1="accent1" accent2="accent2" accent3="accent3" accent4="accent4" accent5="accent5" accent6="accent6" hlink="hlink" folHlink="folHlink"/>
  <p:sldLayoutIdLst>
    <p:sldLayoutId id="214748366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3832225" y="1857248"/>
            <a:ext cx="4527550" cy="2037714"/>
          </a:xfrm>
          <a:prstGeom prst="rect">
            <a:avLst/>
          </a:prstGeom>
        </p:spPr>
        <p:txBody>
          <a:bodyPr wrap="square" lIns="0" tIns="0" rIns="0" bIns="0">
            <a:spAutoFit/>
          </a:bodyPr>
          <a:lstStyle>
            <a:lvl1pPr>
              <a:defRPr sz="6600" b="0" i="0">
                <a:solidFill>
                  <a:schemeClr val="tx1"/>
                </a:solidFill>
                <a:latin typeface="Calibri"/>
                <a:cs typeface="Calibri"/>
              </a:defRPr>
            </a:lvl1pPr>
          </a:lstStyle>
          <a:p>
            <a:endParaRPr/>
          </a:p>
        </p:txBody>
      </p:sp>
      <p:sp>
        <p:nvSpPr>
          <p:cNvPr id="3" name="Holder 3"/>
          <p:cNvSpPr>
            <a:spLocks noGrp="1"/>
          </p:cNvSpPr>
          <p:nvPr>
            <p:ph type="body" idx="1"/>
          </p:nvPr>
        </p:nvSpPr>
        <p:spPr>
          <a:xfrm>
            <a:off x="644055" y="2427097"/>
            <a:ext cx="10928350" cy="2845435"/>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6/8/2023</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86A285-3C5B-38E5-259F-A5D60416722F}"/>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BF49FD4-331E-AAF7-51BB-CC9979C16E06}"/>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859A89-4844-F5E4-B1E0-9EAA387923B8}"/>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7DD13949-2BB7-4842-849B-29F05C901422}" type="datetime1">
              <a:rPr lang="en-GB"/>
              <a:pPr lvl="0"/>
              <a:t>08/06/2023</a:t>
            </a:fld>
            <a:endParaRPr lang="en-GB"/>
          </a:p>
        </p:txBody>
      </p:sp>
      <p:sp>
        <p:nvSpPr>
          <p:cNvPr id="5" name="Footer Placeholder 4">
            <a:extLst>
              <a:ext uri="{FF2B5EF4-FFF2-40B4-BE49-F238E27FC236}">
                <a16:creationId xmlns:a16="http://schemas.microsoft.com/office/drawing/2014/main" id="{1743FAE3-5CA6-B996-4B8B-6AA3811B476A}"/>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715A2AA3-B8F5-B142-A9F5-72162EA0D915}"/>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BE9F5BF0-264E-40F1-8FA1-F22A9CB3B11A}" type="slidenum">
              <a:t>‹#›</a:t>
            </a:fld>
            <a:endParaRPr lang="en-GB"/>
          </a:p>
        </p:txBody>
      </p:sp>
    </p:spTree>
    <p:extLst>
      <p:ext uri="{BB962C8B-B14F-4D97-AF65-F5344CB8AC3E}">
        <p14:creationId xmlns:p14="http://schemas.microsoft.com/office/powerpoint/2010/main" val="720937458"/>
      </p:ext>
    </p:extLst>
  </p:cSld>
  <p:clrMap bg1="lt1" tx1="dk1" bg2="lt2" tx2="dk2" accent1="accent1" accent2="accent2" accent3="accent3" accent4="accent4" accent5="accent5" accent6="accent6" hlink="hlink" folHlink="folHlink"/>
  <p:sldLayoutIdLst>
    <p:sldLayoutId id="2147483697" r:id="rId1"/>
    <p:sldLayoutId id="2147483717" r:id="rId2"/>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5.xml"/></Relationships>
</file>

<file path=ppt/slides/_rels/slide2.xml.rels><?xml version="1.0" encoding="UTF-8" standalone="yes"?>
<Relationships xmlns="http://schemas.openxmlformats.org/package/2006/relationships"><Relationship Id="rId3" Type="http://schemas.openxmlformats.org/officeDocument/2006/relationships/hyperlink" Target="mailto:Rodrigo.faguilera@uwtsd.ac.uk" TargetMode="External"/><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43.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43.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3.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3.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43.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43.xml"/></Relationships>
</file>

<file path=ppt/slides/_rels/slide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43.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5.xml"/></Relationships>
</file>

<file path=ppt/slides/_rels/slide14.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image" Target="../media/image10.png"/><Relationship Id="rId7" Type="http://schemas.openxmlformats.org/officeDocument/2006/relationships/hyperlink" Target="https://www.pexels.com/photo/auto-show-blue-car-detroit-574195/" TargetMode="External"/><Relationship Id="rId2" Type="http://schemas.openxmlformats.org/officeDocument/2006/relationships/notesSlide" Target="../notesSlides/notesSlide9.xml"/><Relationship Id="rId1" Type="http://schemas.openxmlformats.org/officeDocument/2006/relationships/slideLayout" Target="../slideLayouts/slideLayout45.xml"/><Relationship Id="rId6" Type="http://schemas.openxmlformats.org/officeDocument/2006/relationships/image" Target="../media/image12.jpeg"/><Relationship Id="rId5" Type="http://schemas.openxmlformats.org/officeDocument/2006/relationships/hyperlink" Target="https://hotelijeri.com/marriott-postaje-najveci-lanac-hotela-na-svetu/" TargetMode="External"/><Relationship Id="rId10" Type="http://schemas.openxmlformats.org/officeDocument/2006/relationships/image" Target="../media/image14.jpeg"/><Relationship Id="rId4" Type="http://schemas.openxmlformats.org/officeDocument/2006/relationships/image" Target="../media/image11.jpg"/><Relationship Id="rId9" Type="http://schemas.openxmlformats.org/officeDocument/2006/relationships/hyperlink" Target="https://simple.wiktionary.org/wiki/kitten"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4.xml"/></Relationships>
</file>

<file path=ppt/slides/_rels/slide1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43.xml"/></Relationships>
</file>

<file path=ppt/slides/_rels/slide1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1.xml"/><Relationship Id="rId1" Type="http://schemas.openxmlformats.org/officeDocument/2006/relationships/slideLayout" Target="../slideLayouts/slideLayout43.xml"/></Relationships>
</file>

<file path=ppt/slides/_rels/slide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3.xml"/></Relationships>
</file>

<file path=ppt/slides/_rels/slide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3.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43.xml"/><Relationship Id="rId4" Type="http://schemas.openxmlformats.org/officeDocument/2006/relationships/image" Target="../media/image6.jpg"/></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43.xml"/><Relationship Id="rId4" Type="http://schemas.openxmlformats.org/officeDocument/2006/relationships/image" Target="../media/image6.jpg"/></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4.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44.xml"/></Relationships>
</file>

<file path=ppt/slides/_rels/slide2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5.xml"/><Relationship Id="rId1" Type="http://schemas.openxmlformats.org/officeDocument/2006/relationships/slideLayout" Target="../slideLayouts/slideLayout43.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44.xml"/><Relationship Id="rId4" Type="http://schemas.openxmlformats.org/officeDocument/2006/relationships/image" Target="../media/image18.png"/></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4.xml"/></Relationships>
</file>

<file path=ppt/slides/_rels/slide2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7.xml"/><Relationship Id="rId1" Type="http://schemas.openxmlformats.org/officeDocument/2006/relationships/slideLayout" Target="../slideLayouts/slideLayout43.xml"/><Relationship Id="rId4" Type="http://schemas.openxmlformats.org/officeDocument/2006/relationships/image" Target="../media/image19.jpeg"/></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1.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1.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41.xml"/></Relationships>
</file>

<file path=ppt/slides/_rels/slide31.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notesSlide" Target="../notesSlides/notesSlide19.xml"/><Relationship Id="rId1" Type="http://schemas.openxmlformats.org/officeDocument/2006/relationships/slideLayout" Target="../slideLayouts/slideLayout41.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3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0.png"/><Relationship Id="rId1" Type="http://schemas.openxmlformats.org/officeDocument/2006/relationships/slideLayout" Target="../slideLayouts/slideLayout41.xml"/></Relationships>
</file>

<file path=ppt/slides/_rels/slide33.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notesSlide" Target="../notesSlides/notesSlide20.xml"/><Relationship Id="rId1" Type="http://schemas.openxmlformats.org/officeDocument/2006/relationships/slideLayout" Target="../slideLayouts/slideLayout41.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1.xml"/></Relationships>
</file>

<file path=ppt/slides/_rels/slide3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1.xml"/><Relationship Id="rId1" Type="http://schemas.openxmlformats.org/officeDocument/2006/relationships/slideLayout" Target="../slideLayouts/slideLayout40.xml"/><Relationship Id="rId4" Type="http://schemas.openxmlformats.org/officeDocument/2006/relationships/image" Target="../media/image27.png"/></Relationships>
</file>

<file path=ppt/slides/_rels/slide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0.xml"/></Relationships>
</file>

<file path=ppt/slides/_rels/slide3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9.xml"/></Relationships>
</file>

<file path=ppt/slides/_rels/slide3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30.xml"/></Relationships>
</file>

<file path=ppt/slides/_rels/slide3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0.xml"/></Relationships>
</file>

<file path=ppt/slides/_rels/slide4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s://ukc-powerpoint.officeapps.live.com/pods/GetClipboardImage.ashx?Id=8eb4999a-41ae-4bc4-bddb-6b525d7a12d9&amp;DC=GUK1&amp;pkey=072e0956-4acf-40ee-ba2d-e0ec6ece1343&amp;wdwaccluster=GUK1">
            <a:extLst>
              <a:ext uri="{FF2B5EF4-FFF2-40B4-BE49-F238E27FC236}">
                <a16:creationId xmlns:a16="http://schemas.microsoft.com/office/drawing/2014/main" id="{F045F3D1-7AE1-0CA6-8049-AF3D74B05313}"/>
              </a:ext>
            </a:extLst>
          </p:cNvPr>
          <p:cNvPicPr>
            <a:picLocks noChangeAspect="1"/>
          </p:cNvPicPr>
          <p:nvPr/>
        </p:nvPicPr>
        <p:blipFill>
          <a:blip r:embed="rId2"/>
          <a:srcRect/>
          <a:stretch>
            <a:fillRect/>
          </a:stretch>
        </p:blipFill>
        <p:spPr>
          <a:xfrm>
            <a:off x="0" y="0"/>
            <a:ext cx="12191996" cy="7203057"/>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50269-B081-F029-A7F8-1B156D136E86}"/>
              </a:ext>
            </a:extLst>
          </p:cNvPr>
          <p:cNvSpPr txBox="1">
            <a:spLocks noGrp="1"/>
          </p:cNvSpPr>
          <p:nvPr>
            <p:ph type="ctrTitle"/>
          </p:nvPr>
        </p:nvSpPr>
        <p:spPr/>
        <p:txBody>
          <a:bodyPr/>
          <a:lstStyle/>
          <a:p>
            <a:endParaRPr lang="es-ES"/>
          </a:p>
        </p:txBody>
      </p:sp>
      <p:sp>
        <p:nvSpPr>
          <p:cNvPr id="3" name="Subtitle 2">
            <a:extLst>
              <a:ext uri="{FF2B5EF4-FFF2-40B4-BE49-F238E27FC236}">
                <a16:creationId xmlns:a16="http://schemas.microsoft.com/office/drawing/2014/main" id="{2ADA8C98-7036-0047-485B-DA2E021148C6}"/>
              </a:ext>
            </a:extLst>
          </p:cNvPr>
          <p:cNvSpPr txBox="1">
            <a:spLocks noGrp="1"/>
          </p:cNvSpPr>
          <p:nvPr>
            <p:ph type="subTitle" idx="1"/>
          </p:nvPr>
        </p:nvSpPr>
        <p:spPr/>
        <p:txBody>
          <a:bodyPr/>
          <a:lstStyle/>
          <a:p>
            <a:endParaRPr lang="es-ES"/>
          </a:p>
        </p:txBody>
      </p:sp>
      <p:pic>
        <p:nvPicPr>
          <p:cNvPr id="4" name="Picture 2" descr="https://ukc-powerpoint.officeapps.live.com/pods/GetClipboardImage.ashx?Id=ccfc8ce9-ad9d-4f51-8b84-10fd13fbe952&amp;DC=GUK1&amp;pkey=9af5823f-a61b-4cdf-ab80-1b22b7c297c9&amp;wdwaccluster=GUK1">
            <a:extLst>
              <a:ext uri="{FF2B5EF4-FFF2-40B4-BE49-F238E27FC236}">
                <a16:creationId xmlns:a16="http://schemas.microsoft.com/office/drawing/2014/main" id="{1DDC4040-2B1D-4F40-3BA9-A14B1C8D06E7}"/>
              </a:ext>
            </a:extLst>
          </p:cNvPr>
          <p:cNvPicPr>
            <a:picLocks noChangeAspect="1"/>
          </p:cNvPicPr>
          <p:nvPr/>
        </p:nvPicPr>
        <p:blipFill>
          <a:blip r:embed="rId2"/>
          <a:srcRect/>
          <a:stretch>
            <a:fillRect/>
          </a:stretch>
        </p:blipFill>
        <p:spPr>
          <a:xfrm>
            <a:off x="9" y="-31117"/>
            <a:ext cx="12191996" cy="6872282"/>
          </a:xfrm>
          <a:prstGeom prst="rect">
            <a:avLst/>
          </a:prstGeom>
          <a:noFill/>
          <a:ln cap="flat">
            <a:noFill/>
          </a:ln>
        </p:spPr>
      </p:pic>
      <p:sp>
        <p:nvSpPr>
          <p:cNvPr id="5" name="Rectangle 4">
            <a:extLst>
              <a:ext uri="{FF2B5EF4-FFF2-40B4-BE49-F238E27FC236}">
                <a16:creationId xmlns:a16="http://schemas.microsoft.com/office/drawing/2014/main" id="{55E386FD-ED62-7D47-EF77-7C232790570C}"/>
              </a:ext>
            </a:extLst>
          </p:cNvPr>
          <p:cNvSpPr/>
          <p:nvPr/>
        </p:nvSpPr>
        <p:spPr>
          <a:xfrm>
            <a:off x="268220" y="1358935"/>
            <a:ext cx="5775963" cy="2062100"/>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US" sz="3200" b="0" i="0" u="none" strike="noStrike" kern="1200" cap="none" spc="0" normalizeH="0" baseline="0" noProof="0" dirty="0">
                <a:ln>
                  <a:noFill/>
                </a:ln>
                <a:solidFill>
                  <a:srgbClr val="FFFFFF"/>
                </a:solidFill>
                <a:effectLst/>
                <a:uLnTx/>
                <a:uFillTx/>
                <a:latin typeface="Calibri"/>
                <a:ea typeface="+mn-ea"/>
                <a:cs typeface="+mn-cs"/>
              </a:rPr>
              <a:t>Foreign </a:t>
            </a:r>
            <a:r>
              <a:rPr lang="en-US" sz="3200" dirty="0">
                <a:solidFill>
                  <a:srgbClr val="FFFFFF"/>
                </a:solidFill>
                <a:latin typeface="Calibri"/>
              </a:rPr>
              <a:t>La</a:t>
            </a:r>
            <a:r>
              <a:rPr kumimoji="0" lang="en-US" sz="3200" b="0" i="0" u="none" strike="noStrike" kern="1200" cap="none" spc="0" normalizeH="0" baseline="0" noProof="0" dirty="0" err="1">
                <a:ln>
                  <a:noFill/>
                </a:ln>
                <a:solidFill>
                  <a:srgbClr val="FFFFFF"/>
                </a:solidFill>
                <a:effectLst/>
                <a:uLnTx/>
                <a:uFillTx/>
                <a:latin typeface="Calibri"/>
                <a:ea typeface="+mn-ea"/>
                <a:cs typeface="+mn-cs"/>
              </a:rPr>
              <a:t>nguages</a:t>
            </a:r>
            <a:r>
              <a:rPr kumimoji="0" lang="en-US" sz="3200" b="0" i="0" u="none" strike="noStrike" kern="1200" cap="none" spc="0" normalizeH="0" baseline="0" noProof="0" dirty="0">
                <a:ln>
                  <a:noFill/>
                </a:ln>
                <a:solidFill>
                  <a:srgbClr val="FFFFFF"/>
                </a:solidFill>
                <a:effectLst/>
                <a:uLnTx/>
                <a:uFillTx/>
                <a:latin typeface="Calibri"/>
                <a:ea typeface="+mn-ea"/>
                <a:cs typeface="+mn-cs"/>
              </a:rPr>
              <a:t> &amp; Cultural Awareness</a:t>
            </a:r>
            <a:br>
              <a:rPr kumimoji="0" lang="en-US" sz="3200" b="0" i="0" u="none" strike="noStrike" kern="1200" cap="none" spc="0" normalizeH="0" baseline="0" noProof="0" dirty="0">
                <a:ln>
                  <a:noFill/>
                </a:ln>
                <a:solidFill>
                  <a:srgbClr val="FFFFFF"/>
                </a:solidFill>
                <a:effectLst/>
                <a:uLnTx/>
                <a:uFillTx/>
                <a:latin typeface="Calibri"/>
                <a:ea typeface="+mn-ea"/>
                <a:cs typeface="+mn-cs"/>
              </a:rPr>
            </a:br>
            <a:r>
              <a:rPr kumimoji="0" lang="en-US" sz="3200" b="0" i="0" u="none" strike="noStrike" kern="1200" cap="none" spc="0" normalizeH="0" baseline="0" noProof="0" dirty="0">
                <a:ln>
                  <a:noFill/>
                </a:ln>
                <a:solidFill>
                  <a:srgbClr val="FFFFFF"/>
                </a:solidFill>
                <a:effectLst/>
                <a:uLnTx/>
                <a:uFillTx/>
                <a:latin typeface="Calibri"/>
                <a:ea typeface="+mn-ea"/>
                <a:cs typeface="+mn-cs"/>
              </a:rPr>
              <a:t>German – </a:t>
            </a:r>
            <a:r>
              <a:rPr lang="en-US" sz="3200" dirty="0">
                <a:solidFill>
                  <a:srgbClr val="FFFFFF"/>
                </a:solidFill>
                <a:latin typeface="Calibri"/>
              </a:rPr>
              <a:t>Deutsch</a:t>
            </a:r>
            <a:endParaRPr kumimoji="0" lang="en-US" sz="3200" b="0" i="0" u="none" strike="noStrike" kern="1200" cap="none" spc="0" normalizeH="0" baseline="0" noProof="0" dirty="0">
              <a:ln>
                <a:noFill/>
              </a:ln>
              <a:solidFill>
                <a:srgbClr val="FFFFFF"/>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3200" b="1" i="0" u="none" strike="noStrike" kern="1200" cap="none" spc="0" normalizeH="0" baseline="0" noProof="0" dirty="0">
                <a:ln>
                  <a:noFill/>
                </a:ln>
                <a:solidFill>
                  <a:srgbClr val="FFFFFF"/>
                </a:solidFill>
                <a:effectLst/>
                <a:uLnTx/>
                <a:uFillTx/>
                <a:latin typeface="Calibri"/>
                <a:ea typeface="+mn-ea"/>
                <a:cs typeface="+mn-cs"/>
              </a:rPr>
              <a:t>BMIH5003</a:t>
            </a:r>
            <a:r>
              <a:rPr kumimoji="0" lang="en-US" sz="3200" b="0" i="0" u="none" strike="noStrike" kern="1200" cap="none" spc="0" normalizeH="0" baseline="0" noProof="0" dirty="0">
                <a:ln>
                  <a:noFill/>
                </a:ln>
                <a:solidFill>
                  <a:srgbClr val="FFFFFF"/>
                </a:solidFill>
                <a:effectLst/>
                <a:uLnTx/>
                <a:uFillTx/>
                <a:latin typeface="Calibri"/>
                <a:ea typeface="+mn-ea"/>
                <a:cs typeface="+mn-cs"/>
              </a:rPr>
              <a:t> </a:t>
            </a:r>
            <a:endParaRPr kumimoji="0" lang="en-GB" sz="3200" b="0" i="0" u="none" strike="noStrike" kern="1200" cap="none" spc="0" normalizeH="0" baseline="0" noProof="0" dirty="0">
              <a:ln>
                <a:noFill/>
              </a:ln>
              <a:solidFill>
                <a:srgbClr val="FFFFFF"/>
              </a:solidFill>
              <a:effectLst/>
              <a:uLnTx/>
              <a:uFillTx/>
              <a:latin typeface="Calibri"/>
              <a:ea typeface="+mn-ea"/>
              <a:cs typeface="+mn-cs"/>
            </a:endParaRPr>
          </a:p>
        </p:txBody>
      </p:sp>
      <p:sp>
        <p:nvSpPr>
          <p:cNvPr id="6" name="Rectangle 5">
            <a:extLst>
              <a:ext uri="{FF2B5EF4-FFF2-40B4-BE49-F238E27FC236}">
                <a16:creationId xmlns:a16="http://schemas.microsoft.com/office/drawing/2014/main" id="{316C1843-9A0B-39B6-0BB7-C2108733BA25}"/>
              </a:ext>
            </a:extLst>
          </p:cNvPr>
          <p:cNvSpPr/>
          <p:nvPr/>
        </p:nvSpPr>
        <p:spPr>
          <a:xfrm>
            <a:off x="423668" y="4768431"/>
            <a:ext cx="6096003" cy="978728"/>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eaLnBrk="1" fontAlgn="auto" latinLnBrk="0" hangingPunct="1">
              <a:lnSpc>
                <a:spcPct val="80000"/>
              </a:lnSpc>
              <a:spcBef>
                <a:spcPts val="0"/>
              </a:spcBef>
              <a:spcAft>
                <a:spcPts val="0"/>
              </a:spcAft>
              <a:buClrTx/>
              <a:buSzTx/>
              <a:buFontTx/>
              <a:buNone/>
              <a:tabLst/>
              <a:defRPr sz="1800" b="0" i="0" u="none" strike="noStrike" kern="0" cap="none" spc="0" baseline="0">
                <a:solidFill>
                  <a:srgbClr val="000000"/>
                </a:solidFill>
                <a:uFillTx/>
              </a:defRPr>
            </a:pPr>
            <a:r>
              <a:rPr kumimoji="0" lang="en-US" sz="1800" b="0" i="0" u="none" strike="noStrike" kern="1200" cap="none" spc="0" normalizeH="0" baseline="0" noProof="0" dirty="0">
                <a:ln>
                  <a:noFill/>
                </a:ln>
                <a:solidFill>
                  <a:srgbClr val="FFFFFF"/>
                </a:solidFill>
                <a:effectLst/>
                <a:uLnTx/>
                <a:uFillTx/>
                <a:latin typeface="Calibri"/>
                <a:ea typeface="+mn-ea"/>
                <a:cs typeface="+mn-cs"/>
              </a:rPr>
              <a:t>Lisa Bassler</a:t>
            </a:r>
          </a:p>
          <a:p>
            <a:pPr marL="0" marR="0" lvl="0" indent="0" algn="l" defTabSz="914400" rtl="0" eaLnBrk="1" fontAlgn="auto" latinLnBrk="0" hangingPunct="1">
              <a:lnSpc>
                <a:spcPct val="80000"/>
              </a:lnSpc>
              <a:spcBef>
                <a:spcPts val="0"/>
              </a:spcBef>
              <a:spcAft>
                <a:spcPts val="0"/>
              </a:spcAft>
              <a:buClrTx/>
              <a:buSzTx/>
              <a:buFontTx/>
              <a:buNone/>
              <a:tabLst/>
              <a:defRPr sz="1800" b="0" i="0" u="none" strike="noStrike" kern="0" cap="none" spc="0" baseline="0">
                <a:solidFill>
                  <a:srgbClr val="000000"/>
                </a:solidFill>
                <a:uFillTx/>
              </a:defRPr>
            </a:pPr>
            <a:r>
              <a:rPr kumimoji="0" lang="en-US" sz="1800" b="0" i="0" u="none" strike="noStrike" kern="1200" cap="none" spc="0" normalizeH="0" baseline="0" noProof="0" dirty="0">
                <a:ln>
                  <a:noFill/>
                </a:ln>
                <a:solidFill>
                  <a:srgbClr val="FFFFFF"/>
                </a:solidFill>
                <a:effectLst/>
                <a:uLnTx/>
                <a:uFillTx/>
                <a:latin typeface="Calibri"/>
                <a:ea typeface="+mn-ea"/>
                <a:cs typeface="+mn-cs"/>
              </a:rPr>
              <a:t>International Hotel Management </a:t>
            </a:r>
          </a:p>
          <a:p>
            <a:pPr marL="0" marR="0" lvl="0" indent="0" algn="l" defTabSz="914400" rtl="0" eaLnBrk="1" fontAlgn="auto" latinLnBrk="0" hangingPunct="1">
              <a:lnSpc>
                <a:spcPct val="80000"/>
              </a:lnSpc>
              <a:spcBef>
                <a:spcPts val="0"/>
              </a:spcBef>
              <a:spcAft>
                <a:spcPts val="0"/>
              </a:spcAft>
              <a:buClrTx/>
              <a:buSzTx/>
              <a:buFontTx/>
              <a:buNone/>
              <a:tabLst/>
              <a:defRPr sz="1800" b="0" i="0" u="none" strike="noStrike" kern="0" cap="none" spc="0" baseline="0">
                <a:solidFill>
                  <a:srgbClr val="000000"/>
                </a:solidFill>
                <a:uFillTx/>
              </a:defRPr>
            </a:pPr>
            <a:r>
              <a:rPr lang="en-US" dirty="0">
                <a:solidFill>
                  <a:srgbClr val="FFFFFF"/>
                </a:solidFill>
                <a:latin typeface="Calibri"/>
                <a:hlinkClick r:id="rId3"/>
              </a:rPr>
              <a:t>l</a:t>
            </a:r>
            <a:r>
              <a:rPr kumimoji="0" lang="en-US" sz="1800" b="0" i="0" u="none" strike="noStrike" kern="1200" cap="none" spc="0" normalizeH="0" baseline="0" noProof="0" dirty="0">
                <a:ln>
                  <a:noFill/>
                </a:ln>
                <a:solidFill>
                  <a:srgbClr val="FFFFFF"/>
                </a:solidFill>
                <a:effectLst/>
                <a:uLnTx/>
                <a:uFillTx/>
                <a:latin typeface="Calibri"/>
                <a:ea typeface="+mn-ea"/>
                <a:cs typeface="+mn-cs"/>
                <a:hlinkClick r:id="rId3"/>
              </a:rPr>
              <a:t>.Bassler@uwtsd.ac.uk</a:t>
            </a:r>
            <a:endParaRPr kumimoji="0" lang="en-US" sz="1800" b="0" i="0" u="none" strike="noStrike" kern="1200" cap="none" spc="0" normalizeH="0" baseline="0" noProof="0" dirty="0">
              <a:ln>
                <a:noFill/>
              </a:ln>
              <a:solidFill>
                <a:srgbClr val="FFFFFF"/>
              </a:solidFill>
              <a:effectLst/>
              <a:uLnTx/>
              <a:uFillTx/>
              <a:latin typeface="Calibri"/>
              <a:ea typeface="+mn-ea"/>
              <a:cs typeface="+mn-cs"/>
            </a:endParaRPr>
          </a:p>
          <a:p>
            <a:pPr marL="0" marR="0" lvl="0" indent="0" algn="l" defTabSz="914400" rtl="0" eaLnBrk="1" fontAlgn="auto" latinLnBrk="0" hangingPunct="1">
              <a:lnSpc>
                <a:spcPct val="8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dirty="0">
              <a:ln>
                <a:noFill/>
              </a:ln>
              <a:solidFill>
                <a:srgbClr val="000000"/>
              </a:solidFill>
              <a:effectLst/>
              <a:uLnTx/>
              <a:uFillTx/>
              <a:latin typeface="Calibri"/>
              <a:ea typeface="+mn-ea"/>
              <a:cs typeface="+mn-c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436974" y="1237375"/>
            <a:ext cx="11590903" cy="4896544"/>
          </a:xfrm>
        </p:spPr>
        <p:txBody>
          <a:bodyPr/>
          <a:lstStyle/>
          <a:p>
            <a:br>
              <a:rPr lang="en-GB" sz="1500" dirty="0"/>
            </a:br>
            <a:br>
              <a:rPr lang="en-GB" sz="1500" dirty="0"/>
            </a:br>
            <a:br>
              <a:rPr lang="en-GB" sz="1500" dirty="0"/>
            </a:br>
            <a:r>
              <a:rPr lang="en-GB" sz="1500" dirty="0"/>
              <a:t>As there are quite a few of us here, please ensure that your microphone is </a:t>
            </a:r>
            <a:r>
              <a:rPr lang="en-GB" sz="1500" u="sng" dirty="0"/>
              <a:t>muted</a:t>
            </a:r>
            <a:r>
              <a:rPr lang="en-GB" sz="1500" dirty="0"/>
              <a:t> during all teaching until you are asked a question or there is a group discussion to prevent background noise.</a:t>
            </a:r>
            <a:br>
              <a:rPr lang="en-GB" sz="1500" dirty="0"/>
            </a:br>
            <a:br>
              <a:rPr lang="en-GB" sz="1500" dirty="0"/>
            </a:br>
            <a:br>
              <a:rPr lang="en-GB" sz="1500" dirty="0"/>
            </a:br>
            <a:r>
              <a:rPr lang="en-GB" sz="1600" dirty="0"/>
              <a:t>You should attend every class and have a private space to work so that you can concentrate fully on the lesson. </a:t>
            </a:r>
            <a:br>
              <a:rPr lang="en-GB" sz="1600" dirty="0"/>
            </a:br>
            <a:br>
              <a:rPr lang="en-GB" sz="1600" dirty="0"/>
            </a:br>
            <a:r>
              <a:rPr lang="en-GB" sz="1600" dirty="0">
                <a:solidFill>
                  <a:srgbClr val="FF0000"/>
                </a:solidFill>
                <a:highlight>
                  <a:srgbClr val="FFFF00"/>
                </a:highlight>
              </a:rPr>
              <a:t>You should not be at work, shopping, driving or caring for children.</a:t>
            </a:r>
            <a:r>
              <a:rPr lang="en-GB" sz="1600" dirty="0">
                <a:solidFill>
                  <a:srgbClr val="FF0000"/>
                </a:solidFill>
              </a:rPr>
              <a:t> </a:t>
            </a:r>
            <a:br>
              <a:rPr lang="en-GB" sz="1500" dirty="0"/>
            </a:br>
            <a:br>
              <a:rPr lang="en-GB" sz="1500" dirty="0"/>
            </a:br>
            <a:r>
              <a:rPr lang="en-GB" sz="1500" dirty="0">
                <a:solidFill>
                  <a:srgbClr val="FF0000"/>
                </a:solidFill>
                <a:highlight>
                  <a:srgbClr val="FFFF00"/>
                </a:highlight>
              </a:rPr>
              <a:t>Your camera must be always on during lectures please. </a:t>
            </a:r>
            <a:r>
              <a:rPr lang="en-GB" sz="1500" dirty="0">
                <a:solidFill>
                  <a:srgbClr val="FF0000"/>
                </a:solidFill>
              </a:rPr>
              <a:t> </a:t>
            </a:r>
            <a:r>
              <a:rPr lang="en-GB" sz="1500" dirty="0"/>
              <a:t>-Use the Teams university background to protect your privacy.</a:t>
            </a:r>
            <a:br>
              <a:rPr lang="en-GB" sz="1500" dirty="0">
                <a:solidFill>
                  <a:srgbClr val="FF0000"/>
                </a:solidFill>
                <a:highlight>
                  <a:srgbClr val="FFFF00"/>
                </a:highlight>
              </a:rPr>
            </a:br>
            <a:br>
              <a:rPr lang="en-GB" sz="1500" dirty="0">
                <a:solidFill>
                  <a:srgbClr val="FF0000"/>
                </a:solidFill>
                <a:highlight>
                  <a:srgbClr val="FFFF00"/>
                </a:highlight>
              </a:rPr>
            </a:br>
            <a:r>
              <a:rPr lang="en-GB" sz="1500" dirty="0">
                <a:solidFill>
                  <a:srgbClr val="FF0000"/>
                </a:solidFill>
                <a:highlight>
                  <a:srgbClr val="FFFF00"/>
                </a:highlight>
              </a:rPr>
              <a:t>YOU must join via a laptop or PC/MAC </a:t>
            </a:r>
            <a:r>
              <a:rPr lang="en-GB" sz="1600" dirty="0"/>
              <a:t>–No attendance permitted on phones or tablets</a:t>
            </a:r>
            <a:br>
              <a:rPr lang="en-GB" sz="1500" dirty="0">
                <a:solidFill>
                  <a:srgbClr val="FF0000"/>
                </a:solidFill>
                <a:highlight>
                  <a:srgbClr val="FFFF00"/>
                </a:highlight>
              </a:rPr>
            </a:br>
            <a:br>
              <a:rPr lang="en-GB" sz="1500" dirty="0">
                <a:solidFill>
                  <a:srgbClr val="FF0000"/>
                </a:solidFill>
                <a:highlight>
                  <a:srgbClr val="FFFF00"/>
                </a:highlight>
              </a:rPr>
            </a:br>
            <a:r>
              <a:rPr lang="en-GB" sz="1500" dirty="0">
                <a:solidFill>
                  <a:srgbClr val="FF0000"/>
                </a:solidFill>
                <a:highlight>
                  <a:srgbClr val="FFFF00"/>
                </a:highlight>
              </a:rPr>
              <a:t>You will be removed from the session and logged as absent if you fail to adhere to these criteria.</a:t>
            </a:r>
            <a:br>
              <a:rPr lang="en-GB" sz="1500" dirty="0">
                <a:solidFill>
                  <a:srgbClr val="FF0000"/>
                </a:solidFill>
                <a:highlight>
                  <a:srgbClr val="FFFF00"/>
                </a:highlight>
              </a:rPr>
            </a:br>
            <a:br>
              <a:rPr lang="en-GB" sz="1500" dirty="0"/>
            </a:br>
            <a:br>
              <a:rPr lang="en-GB" sz="1400" u="sng" dirty="0"/>
            </a:br>
            <a:r>
              <a:rPr lang="en-GB" sz="1500" dirty="0"/>
              <a:t>This and all sessions will be recorded so that you can watch it again</a:t>
            </a:r>
            <a:br>
              <a:rPr lang="en-GB" sz="1500" dirty="0"/>
            </a:br>
            <a:endParaRPr lang="en-GB" sz="1500" dirty="0"/>
          </a:p>
        </p:txBody>
      </p:sp>
      <p:sp>
        <p:nvSpPr>
          <p:cNvPr id="6" name="TextBox 5">
            <a:extLst>
              <a:ext uri="{FF2B5EF4-FFF2-40B4-BE49-F238E27FC236}">
                <a16:creationId xmlns:a16="http://schemas.microsoft.com/office/drawing/2014/main" id="{12276771-168B-ED18-63F8-A8DFBC833043}"/>
              </a:ext>
            </a:extLst>
          </p:cNvPr>
          <p:cNvSpPr txBox="1"/>
          <p:nvPr/>
        </p:nvSpPr>
        <p:spPr>
          <a:xfrm>
            <a:off x="4143152" y="1152662"/>
            <a:ext cx="4178545"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Before we start</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4581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3961666" y="1119134"/>
            <a:ext cx="5915025" cy="468434"/>
          </a:xfrm>
        </p:spPr>
        <p:txBody>
          <a:bodyPr/>
          <a:lstStyle/>
          <a:p>
            <a:r>
              <a:rPr lang="en-GB" sz="3200" b="1" dirty="0">
                <a:solidFill>
                  <a:schemeClr val="bg1"/>
                </a:solidFill>
              </a:rPr>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319454" y="1659826"/>
            <a:ext cx="11743592" cy="3538348"/>
          </a:xfrm>
        </p:spPr>
        <p:txBody>
          <a:bodyPr/>
          <a:lstStyle/>
          <a:p>
            <a:pPr marL="0" indent="0">
              <a:buNone/>
            </a:pPr>
            <a:r>
              <a:rPr lang="en-GB" sz="1800" dirty="0">
                <a:solidFill>
                  <a:schemeClr val="bg1"/>
                </a:solidFill>
              </a:rPr>
              <a:t>-This is a Full Time University course and as such the University definitions of engagement and decorum apply as they would in a physical classroom.</a:t>
            </a:r>
          </a:p>
          <a:p>
            <a:pPr marL="0" indent="0">
              <a:buNone/>
            </a:pPr>
            <a:endParaRPr lang="en-GB" sz="1800" dirty="0">
              <a:solidFill>
                <a:schemeClr val="bg1"/>
              </a:solidFill>
            </a:endParaRPr>
          </a:p>
          <a:p>
            <a:pPr marL="0" indent="0">
              <a:buNone/>
            </a:pPr>
            <a:r>
              <a:rPr lang="en-GB" sz="180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800" dirty="0">
              <a:solidFill>
                <a:schemeClr val="bg1"/>
              </a:solidFill>
            </a:endParaRPr>
          </a:p>
          <a:p>
            <a:pPr marL="0" indent="0">
              <a:buNone/>
            </a:pPr>
            <a:r>
              <a:rPr lang="en-GB" sz="1800" dirty="0">
                <a:solidFill>
                  <a:schemeClr val="bg1"/>
                </a:solidFill>
              </a:rPr>
              <a:t>-You should be using a </a:t>
            </a:r>
            <a:r>
              <a:rPr lang="en-GB" sz="1800" b="1" dirty="0">
                <a:solidFill>
                  <a:schemeClr val="bg1"/>
                </a:solidFill>
              </a:rPr>
              <a:t>desktop or laptop device </a:t>
            </a:r>
            <a:r>
              <a:rPr lang="en-GB" sz="1800" dirty="0">
                <a:solidFill>
                  <a:schemeClr val="bg1"/>
                </a:solidFill>
              </a:rPr>
              <a:t>with a camera, speakers and a microphone so that you will be able to engage in the session on equal footing with your classmates. </a:t>
            </a:r>
          </a:p>
          <a:p>
            <a:pPr marL="0" indent="0">
              <a:buNone/>
            </a:pPr>
            <a:endParaRPr lang="en-GB" sz="1800" dirty="0">
              <a:solidFill>
                <a:schemeClr val="bg1"/>
              </a:solidFill>
            </a:endParaRPr>
          </a:p>
          <a:p>
            <a:pPr marL="0" indent="0">
              <a:buNone/>
            </a:pPr>
            <a:r>
              <a:rPr lang="en-GB" sz="180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800" dirty="0">
                <a:solidFill>
                  <a:schemeClr val="bg1"/>
                </a:solidFill>
              </a:rPr>
            </a:br>
            <a:endParaRPr lang="en-GB" sz="1800" dirty="0">
              <a:solidFill>
                <a:schemeClr val="bg1"/>
              </a:solidFill>
            </a:endParaRPr>
          </a:p>
          <a:p>
            <a:pPr marL="0" indent="0">
              <a:buNone/>
            </a:pPr>
            <a:br>
              <a:rPr lang="en-GB" sz="1800" b="1" dirty="0"/>
            </a:br>
            <a:endParaRPr lang="en-GB" sz="1800" b="1" dirty="0"/>
          </a:p>
        </p:txBody>
      </p:sp>
    </p:spTree>
    <p:extLst>
      <p:ext uri="{BB962C8B-B14F-4D97-AF65-F5344CB8AC3E}">
        <p14:creationId xmlns:p14="http://schemas.microsoft.com/office/powerpoint/2010/main" val="3973563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205853" y="-122747"/>
            <a:ext cx="3116206" cy="1775873"/>
          </a:xfrm>
        </p:spPr>
        <p:txBody>
          <a:bodyPr anchor="ctr">
            <a:normAutofit/>
          </a:bodyPr>
          <a:lstStyle/>
          <a:p>
            <a:r>
              <a:rPr lang="en-GB" altLang="en-US" sz="4200" dirty="0">
                <a:latin typeface="Trebuchet MS" panose="020B0603020202020204" pitchFamily="34" charset="0"/>
              </a:rPr>
              <a:t>Recap</a:t>
            </a:r>
          </a:p>
        </p:txBody>
      </p:sp>
      <p:sp>
        <p:nvSpPr>
          <p:cNvPr id="11272" name="Freeform: Shape 11271">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04728" y="0"/>
            <a:ext cx="5460987"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74" name="Freeform: Shape 11273">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6168" y="0"/>
            <a:ext cx="5249546"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308236" y="1354016"/>
            <a:ext cx="3225263" cy="1775873"/>
          </a:xfrm>
        </p:spPr>
        <p:txBody>
          <a:bodyPr anchor="ctr">
            <a:normAutofit/>
          </a:bodyPr>
          <a:lstStyle/>
          <a:p>
            <a:pPr marL="0" indent="0">
              <a:buNone/>
            </a:pPr>
            <a:r>
              <a:rPr lang="en-GB" altLang="en-US" sz="1900" dirty="0">
                <a:latin typeface="Trebuchet MS" panose="020B0603020202020204" pitchFamily="34" charset="0"/>
              </a:rPr>
              <a:t>Last week gave an overview of…</a:t>
            </a:r>
            <a:endParaRPr lang="en-GB" altLang="en-US" sz="1900" dirty="0">
              <a:solidFill>
                <a:schemeClr val="bg1"/>
              </a:solidFill>
              <a:latin typeface="Trebuchet MS" panose="020B0603020202020204" pitchFamily="34" charset="0"/>
            </a:endParaRPr>
          </a:p>
        </p:txBody>
      </p:sp>
      <p:sp>
        <p:nvSpPr>
          <p:cNvPr id="2" name="TextBox 1">
            <a:extLst>
              <a:ext uri="{FF2B5EF4-FFF2-40B4-BE49-F238E27FC236}">
                <a16:creationId xmlns:a16="http://schemas.microsoft.com/office/drawing/2014/main" id="{A625A464-18DD-FAE4-F14C-7723101D287C}"/>
              </a:ext>
            </a:extLst>
          </p:cNvPr>
          <p:cNvSpPr txBox="1"/>
          <p:nvPr/>
        </p:nvSpPr>
        <p:spPr>
          <a:xfrm>
            <a:off x="6703142" y="1961535"/>
            <a:ext cx="3941913" cy="2585323"/>
          </a:xfrm>
          <a:prstGeom prst="rect">
            <a:avLst/>
          </a:prstGeom>
          <a:noFill/>
        </p:spPr>
        <p:txBody>
          <a:bodyPr wrap="none" rtlCol="0">
            <a:spAutoFit/>
          </a:bodyPr>
          <a:lstStyle/>
          <a:p>
            <a:r>
              <a:rPr lang="en-GB" dirty="0">
                <a:solidFill>
                  <a:schemeClr val="bg1"/>
                </a:solidFill>
              </a:rPr>
              <a:t>Cultural Awareness:</a:t>
            </a:r>
          </a:p>
          <a:p>
            <a:pPr marL="285750" indent="-285750">
              <a:buFontTx/>
              <a:buChar char="-"/>
            </a:pPr>
            <a:r>
              <a:rPr lang="en-GB" dirty="0">
                <a:solidFill>
                  <a:schemeClr val="bg1"/>
                </a:solidFill>
              </a:rPr>
              <a:t>German Breakfast </a:t>
            </a:r>
          </a:p>
          <a:p>
            <a:pPr marL="285750" indent="-285750">
              <a:buFontTx/>
              <a:buChar char="-"/>
            </a:pPr>
            <a:r>
              <a:rPr lang="en-GB" dirty="0">
                <a:solidFill>
                  <a:schemeClr val="bg1"/>
                </a:solidFill>
              </a:rPr>
              <a:t>Importance of Food and Culture</a:t>
            </a:r>
          </a:p>
          <a:p>
            <a:pPr marL="285750" indent="-285750">
              <a:buFontTx/>
              <a:buChar char="-"/>
            </a:pPr>
            <a:r>
              <a:rPr lang="en-GB" dirty="0">
                <a:solidFill>
                  <a:schemeClr val="bg1"/>
                </a:solidFill>
              </a:rPr>
              <a:t>Food Taboos and Dietary Restrictions</a:t>
            </a:r>
          </a:p>
          <a:p>
            <a:pPr marL="285750" indent="-285750">
              <a:buFontTx/>
              <a:buChar char="-"/>
            </a:pPr>
            <a:r>
              <a:rPr lang="en-GB" dirty="0">
                <a:solidFill>
                  <a:schemeClr val="bg1"/>
                </a:solidFill>
              </a:rPr>
              <a:t>Handbook</a:t>
            </a:r>
          </a:p>
          <a:p>
            <a:pPr marL="285750" indent="-285750">
              <a:buFontTx/>
              <a:buChar char="-"/>
            </a:pPr>
            <a:endParaRPr lang="en-GB" dirty="0">
              <a:solidFill>
                <a:schemeClr val="bg1"/>
              </a:solidFill>
            </a:endParaRPr>
          </a:p>
          <a:p>
            <a:r>
              <a:rPr lang="en-GB" dirty="0">
                <a:solidFill>
                  <a:schemeClr val="bg1"/>
                </a:solidFill>
              </a:rPr>
              <a:t>German:</a:t>
            </a:r>
          </a:p>
          <a:p>
            <a:pPr marL="285750" indent="-285750">
              <a:buFontTx/>
              <a:buChar char="-"/>
            </a:pPr>
            <a:r>
              <a:rPr lang="en-GB" dirty="0">
                <a:solidFill>
                  <a:schemeClr val="bg1"/>
                </a:solidFill>
              </a:rPr>
              <a:t>Das deutsche </a:t>
            </a:r>
            <a:r>
              <a:rPr lang="en-GB" dirty="0" err="1">
                <a:solidFill>
                  <a:schemeClr val="bg1"/>
                </a:solidFill>
              </a:rPr>
              <a:t>Fr</a:t>
            </a:r>
            <a:r>
              <a:rPr lang="en-GB" b="0" i="0" dirty="0" err="1">
                <a:solidFill>
                  <a:schemeClr val="bg1"/>
                </a:solidFill>
                <a:effectLst/>
              </a:rPr>
              <a:t>ü</a:t>
            </a:r>
            <a:r>
              <a:rPr lang="en-GB" dirty="0" err="1">
                <a:solidFill>
                  <a:schemeClr val="bg1"/>
                </a:solidFill>
              </a:rPr>
              <a:t>hst</a:t>
            </a:r>
            <a:r>
              <a:rPr lang="en-GB" b="0" i="0" dirty="0" err="1">
                <a:solidFill>
                  <a:schemeClr val="bg1"/>
                </a:solidFill>
                <a:effectLst/>
              </a:rPr>
              <a:t>ü</a:t>
            </a:r>
            <a:r>
              <a:rPr lang="en-GB" dirty="0" err="1">
                <a:solidFill>
                  <a:schemeClr val="bg1"/>
                </a:solidFill>
              </a:rPr>
              <a:t>ck</a:t>
            </a:r>
            <a:r>
              <a:rPr lang="en-GB" dirty="0">
                <a:solidFill>
                  <a:schemeClr val="bg1"/>
                </a:solidFill>
              </a:rPr>
              <a:t> / Breakfast</a:t>
            </a:r>
          </a:p>
          <a:p>
            <a:pPr marL="285750" indent="-285750">
              <a:buFontTx/>
              <a:buChar char="-"/>
            </a:pPr>
            <a:r>
              <a:rPr lang="en-GB" dirty="0">
                <a:solidFill>
                  <a:schemeClr val="bg1"/>
                </a:solidFill>
              </a:rPr>
              <a:t>Assessment 4 (Breakfast Board) </a:t>
            </a:r>
          </a:p>
        </p:txBody>
      </p:sp>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0" y="5982888"/>
            <a:ext cx="12191999" cy="875109"/>
          </a:xfrm>
          <a:prstGeom prst="rect">
            <a:avLst/>
          </a:prstGeom>
        </p:spPr>
      </p:pic>
      <p:sp>
        <p:nvSpPr>
          <p:cNvPr id="3" name="object 3"/>
          <p:cNvSpPr txBox="1">
            <a:spLocks noGrp="1"/>
          </p:cNvSpPr>
          <p:nvPr>
            <p:ph type="title"/>
          </p:nvPr>
        </p:nvSpPr>
        <p:spPr>
          <a:xfrm>
            <a:off x="633476" y="243331"/>
            <a:ext cx="8358124" cy="628377"/>
          </a:xfrm>
          <a:prstGeom prst="rect">
            <a:avLst/>
          </a:prstGeom>
        </p:spPr>
        <p:txBody>
          <a:bodyPr vert="horz" wrap="square" lIns="0" tIns="12700" rIns="0" bIns="0" rtlCol="0">
            <a:spAutoFit/>
          </a:bodyPr>
          <a:lstStyle/>
          <a:p>
            <a:pPr marL="12700">
              <a:lnSpc>
                <a:spcPct val="100000"/>
              </a:lnSpc>
              <a:spcBef>
                <a:spcPts val="100"/>
              </a:spcBef>
            </a:pPr>
            <a:r>
              <a:rPr lang="en-GB" sz="4000" b="1" u="heavy" spc="-15" dirty="0">
                <a:uFill>
                  <a:solidFill>
                    <a:srgbClr val="000000"/>
                  </a:solidFill>
                </a:uFill>
                <a:latin typeface="Calibri"/>
                <a:cs typeface="Calibri"/>
              </a:rPr>
              <a:t>Wie alt </a:t>
            </a:r>
            <a:r>
              <a:rPr lang="en-GB" sz="4000" b="1" u="heavy" spc="-15" dirty="0" err="1">
                <a:uFill>
                  <a:solidFill>
                    <a:srgbClr val="000000"/>
                  </a:solidFill>
                </a:uFill>
                <a:latin typeface="Calibri"/>
                <a:cs typeface="Calibri"/>
              </a:rPr>
              <a:t>bist</a:t>
            </a:r>
            <a:r>
              <a:rPr lang="en-GB" sz="4000" b="1" u="heavy" spc="-15" dirty="0">
                <a:uFill>
                  <a:solidFill>
                    <a:srgbClr val="000000"/>
                  </a:solidFill>
                </a:uFill>
                <a:latin typeface="Calibri"/>
                <a:cs typeface="Calibri"/>
              </a:rPr>
              <a:t> du? / How old are you?</a:t>
            </a:r>
            <a:endParaRPr sz="4000" dirty="0">
              <a:latin typeface="Calibri"/>
              <a:cs typeface="Calibri"/>
            </a:endParaRPr>
          </a:p>
        </p:txBody>
      </p:sp>
      <p:sp>
        <p:nvSpPr>
          <p:cNvPr id="5" name="object 5"/>
          <p:cNvSpPr txBox="1"/>
          <p:nvPr/>
        </p:nvSpPr>
        <p:spPr>
          <a:xfrm>
            <a:off x="8518143" y="498602"/>
            <a:ext cx="1395730" cy="299720"/>
          </a:xfrm>
          <a:prstGeom prst="rect">
            <a:avLst/>
          </a:prstGeom>
        </p:spPr>
        <p:txBody>
          <a:bodyPr vert="horz" wrap="square" lIns="0" tIns="12700" rIns="0" bIns="0" rtlCol="0">
            <a:spAutoFit/>
          </a:bodyPr>
          <a:lstStyle/>
          <a:p>
            <a:pPr marL="12700">
              <a:lnSpc>
                <a:spcPct val="100000"/>
              </a:lnSpc>
              <a:spcBef>
                <a:spcPts val="100"/>
              </a:spcBef>
            </a:pPr>
            <a:r>
              <a:rPr sz="1400" b="1" spc="-5" dirty="0">
                <a:solidFill>
                  <a:srgbClr val="FFFFFF"/>
                </a:solidFill>
                <a:latin typeface="Calibri"/>
                <a:cs typeface="Calibri"/>
              </a:rPr>
              <a:t>NB:</a:t>
            </a:r>
            <a:r>
              <a:rPr sz="1400" b="1" spc="-35" dirty="0">
                <a:solidFill>
                  <a:srgbClr val="FFFFFF"/>
                </a:solidFill>
                <a:latin typeface="Calibri"/>
                <a:cs typeface="Calibri"/>
              </a:rPr>
              <a:t> </a:t>
            </a:r>
            <a:r>
              <a:rPr sz="1800" b="1" spc="-15" dirty="0">
                <a:solidFill>
                  <a:srgbClr val="FFFFFF"/>
                </a:solidFill>
                <a:latin typeface="Calibri"/>
                <a:cs typeface="Calibri"/>
              </a:rPr>
              <a:t>Cuantos/as</a:t>
            </a:r>
            <a:endParaRPr sz="1800">
              <a:latin typeface="Calibri"/>
              <a:cs typeface="Calibri"/>
            </a:endParaRPr>
          </a:p>
        </p:txBody>
      </p:sp>
      <p:sp>
        <p:nvSpPr>
          <p:cNvPr id="6" name="object 6"/>
          <p:cNvSpPr txBox="1"/>
          <p:nvPr/>
        </p:nvSpPr>
        <p:spPr>
          <a:xfrm>
            <a:off x="10346943" y="536397"/>
            <a:ext cx="908050" cy="478155"/>
          </a:xfrm>
          <a:prstGeom prst="rect">
            <a:avLst/>
          </a:prstGeom>
        </p:spPr>
        <p:txBody>
          <a:bodyPr vert="horz" wrap="square" lIns="0" tIns="25400" rIns="0" bIns="0" rtlCol="0">
            <a:spAutoFit/>
          </a:bodyPr>
          <a:lstStyle/>
          <a:p>
            <a:pPr marL="106045" indent="-93980">
              <a:lnSpc>
                <a:spcPct val="100000"/>
              </a:lnSpc>
              <a:spcBef>
                <a:spcPts val="200"/>
              </a:spcBef>
              <a:buChar char="-"/>
              <a:tabLst>
                <a:tab pos="106680" algn="l"/>
              </a:tabLst>
            </a:pPr>
            <a:r>
              <a:rPr sz="1400" b="1" spc="-5" dirty="0">
                <a:solidFill>
                  <a:srgbClr val="FFFFFF"/>
                </a:solidFill>
                <a:latin typeface="Calibri"/>
                <a:cs typeface="Calibri"/>
              </a:rPr>
              <a:t>How</a:t>
            </a:r>
            <a:r>
              <a:rPr sz="1400" b="1" spc="-15" dirty="0">
                <a:solidFill>
                  <a:srgbClr val="FFFFFF"/>
                </a:solidFill>
                <a:latin typeface="Calibri"/>
                <a:cs typeface="Calibri"/>
              </a:rPr>
              <a:t> </a:t>
            </a:r>
            <a:r>
              <a:rPr sz="1400" b="1" spc="-10" dirty="0">
                <a:solidFill>
                  <a:srgbClr val="FFFFFF"/>
                </a:solidFill>
                <a:latin typeface="Calibri"/>
                <a:cs typeface="Calibri"/>
              </a:rPr>
              <a:t>ma</a:t>
            </a:r>
            <a:r>
              <a:rPr sz="1400" b="1" spc="-30" dirty="0">
                <a:solidFill>
                  <a:srgbClr val="FFFFFF"/>
                </a:solidFill>
                <a:latin typeface="Calibri"/>
                <a:cs typeface="Calibri"/>
              </a:rPr>
              <a:t>n</a:t>
            </a:r>
            <a:r>
              <a:rPr sz="1400" b="1" spc="-5" dirty="0">
                <a:solidFill>
                  <a:srgbClr val="FFFFFF"/>
                </a:solidFill>
                <a:latin typeface="Calibri"/>
                <a:cs typeface="Calibri"/>
              </a:rPr>
              <a:t>y</a:t>
            </a:r>
            <a:endParaRPr sz="1400">
              <a:latin typeface="Calibri"/>
              <a:cs typeface="Calibri"/>
            </a:endParaRPr>
          </a:p>
          <a:p>
            <a:pPr marL="106045" indent="-93980">
              <a:lnSpc>
                <a:spcPct val="100000"/>
              </a:lnSpc>
              <a:spcBef>
                <a:spcPts val="105"/>
              </a:spcBef>
              <a:buChar char="-"/>
              <a:tabLst>
                <a:tab pos="106680" algn="l"/>
              </a:tabLst>
            </a:pPr>
            <a:r>
              <a:rPr sz="1400" b="1" spc="-5" dirty="0">
                <a:solidFill>
                  <a:srgbClr val="FFFFFF"/>
                </a:solidFill>
                <a:latin typeface="Calibri"/>
                <a:cs typeface="Calibri"/>
              </a:rPr>
              <a:t>How</a:t>
            </a:r>
            <a:r>
              <a:rPr sz="1400" b="1" spc="-15" dirty="0">
                <a:solidFill>
                  <a:srgbClr val="FFFFFF"/>
                </a:solidFill>
                <a:latin typeface="Calibri"/>
                <a:cs typeface="Calibri"/>
              </a:rPr>
              <a:t> </a:t>
            </a:r>
            <a:r>
              <a:rPr sz="1400" b="1" spc="-10" dirty="0">
                <a:solidFill>
                  <a:srgbClr val="FFFFFF"/>
                </a:solidFill>
                <a:latin typeface="Calibri"/>
                <a:cs typeface="Calibri"/>
              </a:rPr>
              <a:t>mu</a:t>
            </a:r>
            <a:r>
              <a:rPr sz="1400" b="1" spc="-5" dirty="0">
                <a:solidFill>
                  <a:srgbClr val="FFFFFF"/>
                </a:solidFill>
                <a:latin typeface="Calibri"/>
                <a:cs typeface="Calibri"/>
              </a:rPr>
              <a:t>ch</a:t>
            </a:r>
            <a:endParaRPr sz="1400">
              <a:latin typeface="Calibri"/>
              <a:cs typeface="Calibri"/>
            </a:endParaRPr>
          </a:p>
        </p:txBody>
      </p:sp>
      <p:sp>
        <p:nvSpPr>
          <p:cNvPr id="7" name="object 7"/>
          <p:cNvSpPr txBox="1"/>
          <p:nvPr/>
        </p:nvSpPr>
        <p:spPr>
          <a:xfrm>
            <a:off x="8518143" y="1202689"/>
            <a:ext cx="3220720" cy="452120"/>
          </a:xfrm>
          <a:prstGeom prst="rect">
            <a:avLst/>
          </a:prstGeom>
        </p:spPr>
        <p:txBody>
          <a:bodyPr vert="horz" wrap="square" lIns="0" tIns="12065" rIns="0" bIns="0" rtlCol="0">
            <a:spAutoFit/>
          </a:bodyPr>
          <a:lstStyle/>
          <a:p>
            <a:pPr marL="298450" marR="5080" indent="-285750">
              <a:lnSpc>
                <a:spcPct val="100000"/>
              </a:lnSpc>
              <a:spcBef>
                <a:spcPts val="95"/>
              </a:spcBef>
              <a:buFont typeface="Arial MT"/>
              <a:buChar char="•"/>
              <a:tabLst>
                <a:tab pos="297815" algn="l"/>
                <a:tab pos="298450" algn="l"/>
              </a:tabLst>
            </a:pPr>
            <a:r>
              <a:rPr sz="1400" b="1" spc="-40" dirty="0">
                <a:solidFill>
                  <a:srgbClr val="FFFFFF"/>
                </a:solidFill>
                <a:latin typeface="Calibri"/>
                <a:cs typeface="Calibri"/>
              </a:rPr>
              <a:t>You</a:t>
            </a:r>
            <a:r>
              <a:rPr sz="1400" b="1" spc="-15" dirty="0">
                <a:solidFill>
                  <a:srgbClr val="FFFFFF"/>
                </a:solidFill>
                <a:latin typeface="Calibri"/>
                <a:cs typeface="Calibri"/>
              </a:rPr>
              <a:t> </a:t>
            </a:r>
            <a:r>
              <a:rPr sz="1400" b="1" spc="-5" dirty="0">
                <a:solidFill>
                  <a:srgbClr val="FFFFFF"/>
                </a:solidFill>
                <a:latin typeface="Calibri"/>
                <a:cs typeface="Calibri"/>
              </a:rPr>
              <a:t>use</a:t>
            </a:r>
            <a:r>
              <a:rPr sz="1400" b="1" dirty="0">
                <a:solidFill>
                  <a:srgbClr val="FFFFFF"/>
                </a:solidFill>
                <a:latin typeface="Calibri"/>
                <a:cs typeface="Calibri"/>
              </a:rPr>
              <a:t> </a:t>
            </a:r>
            <a:r>
              <a:rPr sz="1400" b="1" spc="-15" dirty="0">
                <a:solidFill>
                  <a:srgbClr val="FFFFFF"/>
                </a:solidFill>
                <a:latin typeface="Calibri"/>
                <a:cs typeface="Calibri"/>
              </a:rPr>
              <a:t>‘cuantos/as’</a:t>
            </a:r>
            <a:r>
              <a:rPr sz="1400" b="1" dirty="0">
                <a:solidFill>
                  <a:srgbClr val="FFFFFF"/>
                </a:solidFill>
                <a:latin typeface="Calibri"/>
                <a:cs typeface="Calibri"/>
              </a:rPr>
              <a:t> </a:t>
            </a:r>
            <a:r>
              <a:rPr sz="1400" b="1" spc="-10" dirty="0">
                <a:solidFill>
                  <a:srgbClr val="FFFFFF"/>
                </a:solidFill>
                <a:latin typeface="Calibri"/>
                <a:cs typeface="Calibri"/>
              </a:rPr>
              <a:t>for</a:t>
            </a:r>
            <a:r>
              <a:rPr sz="1400" b="1" spc="-15" dirty="0">
                <a:solidFill>
                  <a:srgbClr val="FFFFFF"/>
                </a:solidFill>
                <a:latin typeface="Calibri"/>
                <a:cs typeface="Calibri"/>
              </a:rPr>
              <a:t> </a:t>
            </a:r>
            <a:r>
              <a:rPr sz="1400" b="1" spc="-5" dirty="0">
                <a:solidFill>
                  <a:srgbClr val="FFFFFF"/>
                </a:solidFill>
                <a:latin typeface="Calibri"/>
                <a:cs typeface="Calibri"/>
              </a:rPr>
              <a:t>both </a:t>
            </a:r>
            <a:r>
              <a:rPr sz="1400" b="1" spc="-10" dirty="0">
                <a:solidFill>
                  <a:srgbClr val="FFFFFF"/>
                </a:solidFill>
                <a:latin typeface="Calibri"/>
                <a:cs typeface="Calibri"/>
              </a:rPr>
              <a:t>countable </a:t>
            </a:r>
            <a:r>
              <a:rPr sz="1400" b="1" spc="-300" dirty="0">
                <a:solidFill>
                  <a:srgbClr val="FFFFFF"/>
                </a:solidFill>
                <a:latin typeface="Calibri"/>
                <a:cs typeface="Calibri"/>
              </a:rPr>
              <a:t> </a:t>
            </a:r>
            <a:r>
              <a:rPr sz="1400" b="1" spc="-5" dirty="0">
                <a:solidFill>
                  <a:srgbClr val="FFFFFF"/>
                </a:solidFill>
                <a:latin typeface="Calibri"/>
                <a:cs typeface="Calibri"/>
              </a:rPr>
              <a:t>and</a:t>
            </a:r>
            <a:r>
              <a:rPr sz="1400" b="1" spc="-15" dirty="0">
                <a:solidFill>
                  <a:srgbClr val="FFFFFF"/>
                </a:solidFill>
                <a:latin typeface="Calibri"/>
                <a:cs typeface="Calibri"/>
              </a:rPr>
              <a:t> </a:t>
            </a:r>
            <a:r>
              <a:rPr sz="1400" b="1" spc="-5" dirty="0">
                <a:solidFill>
                  <a:srgbClr val="FFFFFF"/>
                </a:solidFill>
                <a:latin typeface="Calibri"/>
                <a:cs typeface="Calibri"/>
              </a:rPr>
              <a:t>uncountable</a:t>
            </a:r>
            <a:r>
              <a:rPr sz="1400" b="1" spc="-15" dirty="0">
                <a:solidFill>
                  <a:srgbClr val="FFFFFF"/>
                </a:solidFill>
                <a:latin typeface="Calibri"/>
                <a:cs typeface="Calibri"/>
              </a:rPr>
              <a:t> </a:t>
            </a:r>
            <a:r>
              <a:rPr sz="1400" b="1" spc="-5" dirty="0">
                <a:solidFill>
                  <a:srgbClr val="FFFFFF"/>
                </a:solidFill>
                <a:latin typeface="Calibri"/>
                <a:cs typeface="Calibri"/>
              </a:rPr>
              <a:t>nouns</a:t>
            </a:r>
            <a:endParaRPr sz="1400" dirty="0">
              <a:latin typeface="Calibri"/>
              <a:cs typeface="Calibri"/>
            </a:endParaRPr>
          </a:p>
        </p:txBody>
      </p:sp>
      <p:sp>
        <p:nvSpPr>
          <p:cNvPr id="8" name="object 8"/>
          <p:cNvSpPr txBox="1"/>
          <p:nvPr/>
        </p:nvSpPr>
        <p:spPr>
          <a:xfrm>
            <a:off x="8518143" y="1842769"/>
            <a:ext cx="3068320" cy="452120"/>
          </a:xfrm>
          <a:prstGeom prst="rect">
            <a:avLst/>
          </a:prstGeom>
        </p:spPr>
        <p:txBody>
          <a:bodyPr vert="horz" wrap="square" lIns="0" tIns="12065" rIns="0" bIns="0" rtlCol="0">
            <a:spAutoFit/>
          </a:bodyPr>
          <a:lstStyle/>
          <a:p>
            <a:pPr marL="298450" marR="5080" indent="-285750">
              <a:lnSpc>
                <a:spcPct val="100000"/>
              </a:lnSpc>
              <a:spcBef>
                <a:spcPts val="95"/>
              </a:spcBef>
              <a:buFont typeface="Arial MT"/>
              <a:buChar char="•"/>
              <a:tabLst>
                <a:tab pos="297815" algn="l"/>
                <a:tab pos="298450" algn="l"/>
              </a:tabLst>
            </a:pPr>
            <a:r>
              <a:rPr sz="1400" b="1" spc="-40" dirty="0">
                <a:solidFill>
                  <a:srgbClr val="FFFFFF"/>
                </a:solidFill>
                <a:latin typeface="Calibri"/>
                <a:cs typeface="Calibri"/>
              </a:rPr>
              <a:t>You</a:t>
            </a:r>
            <a:r>
              <a:rPr sz="1400" b="1" spc="-15" dirty="0">
                <a:solidFill>
                  <a:srgbClr val="FFFFFF"/>
                </a:solidFill>
                <a:latin typeface="Calibri"/>
                <a:cs typeface="Calibri"/>
              </a:rPr>
              <a:t> </a:t>
            </a:r>
            <a:r>
              <a:rPr sz="1400" b="1" spc="-5" dirty="0">
                <a:solidFill>
                  <a:srgbClr val="FFFFFF"/>
                </a:solidFill>
                <a:latin typeface="Calibri"/>
                <a:cs typeface="Calibri"/>
              </a:rPr>
              <a:t>use </a:t>
            </a:r>
            <a:r>
              <a:rPr sz="1400" b="1" spc="-15" dirty="0">
                <a:solidFill>
                  <a:srgbClr val="FFFFFF"/>
                </a:solidFill>
                <a:latin typeface="Calibri"/>
                <a:cs typeface="Calibri"/>
              </a:rPr>
              <a:t>‘cuantos/as’</a:t>
            </a:r>
            <a:r>
              <a:rPr sz="1400" b="1" dirty="0">
                <a:solidFill>
                  <a:srgbClr val="FFFFFF"/>
                </a:solidFill>
                <a:latin typeface="Calibri"/>
                <a:cs typeface="Calibri"/>
              </a:rPr>
              <a:t> </a:t>
            </a:r>
            <a:r>
              <a:rPr sz="1400" b="1" spc="-10" dirty="0">
                <a:solidFill>
                  <a:srgbClr val="FFFFFF"/>
                </a:solidFill>
                <a:latin typeface="Calibri"/>
                <a:cs typeface="Calibri"/>
              </a:rPr>
              <a:t>for</a:t>
            </a:r>
            <a:r>
              <a:rPr sz="1400" b="1" spc="-20" dirty="0">
                <a:solidFill>
                  <a:srgbClr val="FFFFFF"/>
                </a:solidFill>
                <a:latin typeface="Calibri"/>
                <a:cs typeface="Calibri"/>
              </a:rPr>
              <a:t> </a:t>
            </a:r>
            <a:r>
              <a:rPr sz="1400" b="1" spc="-5" dirty="0">
                <a:solidFill>
                  <a:srgbClr val="FFFFFF"/>
                </a:solidFill>
                <a:latin typeface="Calibri"/>
                <a:cs typeface="Calibri"/>
              </a:rPr>
              <a:t>both </a:t>
            </a:r>
            <a:r>
              <a:rPr sz="1400" b="1" spc="-15" dirty="0">
                <a:solidFill>
                  <a:srgbClr val="FFFFFF"/>
                </a:solidFill>
                <a:latin typeface="Calibri"/>
                <a:cs typeface="Calibri"/>
              </a:rPr>
              <a:t>genders </a:t>
            </a:r>
            <a:r>
              <a:rPr sz="1400" b="1" spc="-300" dirty="0">
                <a:solidFill>
                  <a:srgbClr val="FFFFFF"/>
                </a:solidFill>
                <a:latin typeface="Calibri"/>
                <a:cs typeface="Calibri"/>
              </a:rPr>
              <a:t> </a:t>
            </a:r>
            <a:r>
              <a:rPr sz="1400" b="1" spc="-5" dirty="0">
                <a:solidFill>
                  <a:srgbClr val="FFFFFF"/>
                </a:solidFill>
                <a:latin typeface="Calibri"/>
                <a:cs typeface="Calibri"/>
              </a:rPr>
              <a:t>and</a:t>
            </a:r>
            <a:r>
              <a:rPr sz="1400" b="1" spc="-15" dirty="0">
                <a:solidFill>
                  <a:srgbClr val="FFFFFF"/>
                </a:solidFill>
                <a:latin typeface="Calibri"/>
                <a:cs typeface="Calibri"/>
              </a:rPr>
              <a:t> </a:t>
            </a:r>
            <a:r>
              <a:rPr sz="1400" b="1" spc="-5" dirty="0">
                <a:solidFill>
                  <a:srgbClr val="FFFFFF"/>
                </a:solidFill>
                <a:latin typeface="Calibri"/>
                <a:cs typeface="Calibri"/>
              </a:rPr>
              <a:t>singular/plural</a:t>
            </a:r>
            <a:r>
              <a:rPr sz="1400" b="1" spc="15" dirty="0">
                <a:solidFill>
                  <a:srgbClr val="FFFFFF"/>
                </a:solidFill>
                <a:latin typeface="Calibri"/>
                <a:cs typeface="Calibri"/>
              </a:rPr>
              <a:t> </a:t>
            </a:r>
            <a:r>
              <a:rPr sz="1400" b="1" spc="-5" dirty="0">
                <a:solidFill>
                  <a:srgbClr val="FFFFFF"/>
                </a:solidFill>
                <a:latin typeface="Calibri"/>
                <a:cs typeface="Calibri"/>
              </a:rPr>
              <a:t>nouns</a:t>
            </a:r>
            <a:endParaRPr sz="1400">
              <a:latin typeface="Calibri"/>
              <a:cs typeface="Calibri"/>
            </a:endParaRPr>
          </a:p>
        </p:txBody>
      </p:sp>
      <p:sp>
        <p:nvSpPr>
          <p:cNvPr id="9" name="object 9"/>
          <p:cNvSpPr txBox="1"/>
          <p:nvPr/>
        </p:nvSpPr>
        <p:spPr>
          <a:xfrm>
            <a:off x="8518143" y="2482850"/>
            <a:ext cx="3045460" cy="452120"/>
          </a:xfrm>
          <a:prstGeom prst="rect">
            <a:avLst/>
          </a:prstGeom>
        </p:spPr>
        <p:txBody>
          <a:bodyPr vert="horz" wrap="square" lIns="0" tIns="12065" rIns="0" bIns="0" rtlCol="0">
            <a:spAutoFit/>
          </a:bodyPr>
          <a:lstStyle/>
          <a:p>
            <a:pPr marL="298450" marR="5080" indent="-285750">
              <a:lnSpc>
                <a:spcPct val="100000"/>
              </a:lnSpc>
              <a:spcBef>
                <a:spcPts val="95"/>
              </a:spcBef>
              <a:buFont typeface="Arial MT"/>
              <a:buChar char="•"/>
              <a:tabLst>
                <a:tab pos="297815" algn="l"/>
                <a:tab pos="298450" algn="l"/>
              </a:tabLst>
            </a:pPr>
            <a:r>
              <a:rPr sz="1400" b="1" spc="-5" dirty="0">
                <a:solidFill>
                  <a:srgbClr val="FFFFFF"/>
                </a:solidFill>
                <a:latin typeface="Calibri"/>
                <a:cs typeface="Calibri"/>
              </a:rPr>
              <a:t>When </a:t>
            </a:r>
            <a:r>
              <a:rPr sz="1400" b="1" spc="-10" dirty="0">
                <a:solidFill>
                  <a:srgbClr val="FFFFFF"/>
                </a:solidFill>
                <a:latin typeface="Calibri"/>
                <a:cs typeface="Calibri"/>
              </a:rPr>
              <a:t>you </a:t>
            </a:r>
            <a:r>
              <a:rPr sz="1400" b="1" spc="-15" dirty="0">
                <a:solidFill>
                  <a:srgbClr val="FFFFFF"/>
                </a:solidFill>
                <a:latin typeface="Calibri"/>
                <a:cs typeface="Calibri"/>
              </a:rPr>
              <a:t>make </a:t>
            </a:r>
            <a:r>
              <a:rPr sz="1400" b="1" spc="-5" dirty="0">
                <a:solidFill>
                  <a:srgbClr val="FFFFFF"/>
                </a:solidFill>
                <a:latin typeface="Calibri"/>
                <a:cs typeface="Calibri"/>
              </a:rPr>
              <a:t>a question </a:t>
            </a:r>
            <a:r>
              <a:rPr sz="1400" b="1" spc="-15" dirty="0">
                <a:solidFill>
                  <a:srgbClr val="FFFFFF"/>
                </a:solidFill>
                <a:latin typeface="Calibri"/>
                <a:cs typeface="Calibri"/>
              </a:rPr>
              <a:t>make </a:t>
            </a:r>
            <a:r>
              <a:rPr sz="1400" b="1" spc="-5" dirty="0">
                <a:solidFill>
                  <a:srgbClr val="FFFFFF"/>
                </a:solidFill>
                <a:latin typeface="Calibri"/>
                <a:cs typeface="Calibri"/>
              </a:rPr>
              <a:t>the </a:t>
            </a:r>
            <a:r>
              <a:rPr sz="1400" b="1" spc="-305" dirty="0">
                <a:solidFill>
                  <a:srgbClr val="FFFFFF"/>
                </a:solidFill>
                <a:latin typeface="Calibri"/>
                <a:cs typeface="Calibri"/>
              </a:rPr>
              <a:t> </a:t>
            </a:r>
            <a:r>
              <a:rPr sz="1400" b="1" spc="-5" dirty="0">
                <a:solidFill>
                  <a:srgbClr val="FFFFFF"/>
                </a:solidFill>
                <a:latin typeface="Calibri"/>
                <a:cs typeface="Calibri"/>
              </a:rPr>
              <a:t>noun</a:t>
            </a:r>
            <a:r>
              <a:rPr sz="1400" b="1" spc="-15" dirty="0">
                <a:solidFill>
                  <a:srgbClr val="FFFFFF"/>
                </a:solidFill>
                <a:latin typeface="Calibri"/>
                <a:cs typeface="Calibri"/>
              </a:rPr>
              <a:t> </a:t>
            </a:r>
            <a:r>
              <a:rPr sz="1400" b="1" spc="-10" dirty="0">
                <a:solidFill>
                  <a:srgbClr val="FFFFFF"/>
                </a:solidFill>
                <a:latin typeface="Calibri"/>
                <a:cs typeface="Calibri"/>
              </a:rPr>
              <a:t>plural</a:t>
            </a:r>
            <a:endParaRPr sz="1400">
              <a:latin typeface="Calibri"/>
              <a:cs typeface="Calibri"/>
            </a:endParaRPr>
          </a:p>
        </p:txBody>
      </p:sp>
      <p:sp>
        <p:nvSpPr>
          <p:cNvPr id="10" name="object 10"/>
          <p:cNvSpPr txBox="1"/>
          <p:nvPr/>
        </p:nvSpPr>
        <p:spPr>
          <a:xfrm>
            <a:off x="827786" y="1548831"/>
            <a:ext cx="2753614" cy="764312"/>
          </a:xfrm>
          <a:prstGeom prst="rect">
            <a:avLst/>
          </a:prstGeom>
          <a:solidFill>
            <a:schemeClr val="bg2">
              <a:lumMod val="75000"/>
            </a:schemeClr>
          </a:solidFill>
        </p:spPr>
        <p:txBody>
          <a:bodyPr vert="horz" wrap="square" lIns="0" tIns="12700" rIns="0" bIns="0" rtlCol="0">
            <a:spAutoFit/>
          </a:bodyPr>
          <a:lstStyle/>
          <a:p>
            <a:pPr marL="12700">
              <a:lnSpc>
                <a:spcPct val="100000"/>
              </a:lnSpc>
              <a:spcBef>
                <a:spcPts val="100"/>
              </a:spcBef>
              <a:tabLst>
                <a:tab pos="134620" algn="l"/>
              </a:tabLst>
            </a:pPr>
            <a:r>
              <a:rPr lang="en-GB" sz="2400" b="1" spc="-10" dirty="0">
                <a:latin typeface="Calibri"/>
                <a:cs typeface="Calibri"/>
              </a:rPr>
              <a:t>A: Wie alt </a:t>
            </a:r>
            <a:r>
              <a:rPr lang="en-GB" sz="2400" b="1" spc="-10" dirty="0" err="1">
                <a:latin typeface="Calibri"/>
                <a:cs typeface="Calibri"/>
              </a:rPr>
              <a:t>bist</a:t>
            </a:r>
            <a:r>
              <a:rPr lang="en-GB" sz="2400" b="1" spc="-10" dirty="0">
                <a:latin typeface="Calibri"/>
                <a:cs typeface="Calibri"/>
              </a:rPr>
              <a:t> du?</a:t>
            </a:r>
          </a:p>
          <a:p>
            <a:pPr marL="12700">
              <a:lnSpc>
                <a:spcPct val="100000"/>
              </a:lnSpc>
              <a:spcBef>
                <a:spcPts val="100"/>
              </a:spcBef>
              <a:tabLst>
                <a:tab pos="134620" algn="l"/>
              </a:tabLst>
            </a:pPr>
            <a:r>
              <a:rPr lang="en-GB" sz="2400" b="1" spc="-10" dirty="0">
                <a:latin typeface="Calibri"/>
                <a:cs typeface="Calibri"/>
              </a:rPr>
              <a:t>B: Ich bin … Jahre alt</a:t>
            </a:r>
            <a:r>
              <a:rPr lang="en-GB" sz="2400" spc="-10" dirty="0">
                <a:latin typeface="Calibri"/>
                <a:cs typeface="Calibri"/>
              </a:rPr>
              <a:t>.</a:t>
            </a:r>
            <a:endParaRPr sz="2400" dirty="0">
              <a:latin typeface="Calibri"/>
              <a:cs typeface="Calibri"/>
            </a:endParaRPr>
          </a:p>
        </p:txBody>
      </p:sp>
      <p:sp>
        <p:nvSpPr>
          <p:cNvPr id="11" name="object 11"/>
          <p:cNvSpPr txBox="1"/>
          <p:nvPr/>
        </p:nvSpPr>
        <p:spPr>
          <a:xfrm>
            <a:off x="602605" y="3303289"/>
            <a:ext cx="1489460" cy="1897955"/>
          </a:xfrm>
          <a:prstGeom prst="rect">
            <a:avLst/>
          </a:prstGeom>
        </p:spPr>
        <p:txBody>
          <a:bodyPr vert="horz" wrap="square" lIns="0" tIns="12700" rIns="0" bIns="0" rtlCol="0">
            <a:spAutoFit/>
          </a:bodyPr>
          <a:lstStyle/>
          <a:p>
            <a:pPr marL="12700">
              <a:lnSpc>
                <a:spcPct val="100000"/>
              </a:lnSpc>
              <a:spcBef>
                <a:spcPts val="100"/>
              </a:spcBef>
            </a:pPr>
            <a:r>
              <a:rPr lang="en-GB" sz="2400" b="1" spc="-80" dirty="0">
                <a:latin typeface="Calibri"/>
                <a:cs typeface="Calibri"/>
              </a:rPr>
              <a:t>Mein (m) …</a:t>
            </a:r>
          </a:p>
          <a:p>
            <a:pPr marL="12700">
              <a:lnSpc>
                <a:spcPct val="100000"/>
              </a:lnSpc>
              <a:spcBef>
                <a:spcPts val="100"/>
              </a:spcBef>
            </a:pPr>
            <a:r>
              <a:rPr lang="en-GB" sz="2400" b="1" spc="-80" dirty="0" err="1">
                <a:latin typeface="Calibri"/>
                <a:cs typeface="Calibri"/>
              </a:rPr>
              <a:t>Meine</a:t>
            </a:r>
            <a:r>
              <a:rPr lang="en-GB" sz="2400" b="1" spc="-80" dirty="0">
                <a:latin typeface="Calibri"/>
                <a:cs typeface="Calibri"/>
              </a:rPr>
              <a:t> (f)…</a:t>
            </a:r>
          </a:p>
          <a:p>
            <a:pPr marL="12700">
              <a:lnSpc>
                <a:spcPct val="100000"/>
              </a:lnSpc>
              <a:spcBef>
                <a:spcPts val="100"/>
              </a:spcBef>
            </a:pPr>
            <a:endParaRPr lang="en-GB" sz="2400" spc="-80" dirty="0">
              <a:latin typeface="Calibri"/>
              <a:cs typeface="Calibri"/>
            </a:endParaRPr>
          </a:p>
          <a:p>
            <a:pPr marL="12700">
              <a:lnSpc>
                <a:spcPct val="100000"/>
              </a:lnSpc>
              <a:spcBef>
                <a:spcPts val="100"/>
              </a:spcBef>
            </a:pPr>
            <a:r>
              <a:rPr lang="en-GB" sz="2400" spc="-80" dirty="0">
                <a:latin typeface="Calibri"/>
                <a:cs typeface="Calibri"/>
              </a:rPr>
              <a:t>(Both mean: ‘my’)</a:t>
            </a:r>
            <a:endParaRPr sz="2400" dirty="0">
              <a:latin typeface="Calibri"/>
              <a:cs typeface="Calibri"/>
            </a:endParaRPr>
          </a:p>
        </p:txBody>
      </p:sp>
      <p:sp>
        <p:nvSpPr>
          <p:cNvPr id="12" name="object 12"/>
          <p:cNvSpPr txBox="1"/>
          <p:nvPr/>
        </p:nvSpPr>
        <p:spPr>
          <a:xfrm>
            <a:off x="2562157" y="2869871"/>
            <a:ext cx="2753614" cy="948978"/>
          </a:xfrm>
          <a:prstGeom prst="rect">
            <a:avLst/>
          </a:prstGeom>
        </p:spPr>
        <p:txBody>
          <a:bodyPr vert="horz" wrap="square" lIns="0" tIns="12700" rIns="0" bIns="0" rtlCol="0">
            <a:spAutoFit/>
          </a:bodyPr>
          <a:lstStyle/>
          <a:p>
            <a:pPr marL="12700">
              <a:lnSpc>
                <a:spcPct val="100000"/>
              </a:lnSpc>
              <a:spcBef>
                <a:spcPts val="100"/>
              </a:spcBef>
            </a:pPr>
            <a:r>
              <a:rPr sz="2000" b="1" spc="-10" dirty="0">
                <a:latin typeface="Calibri"/>
                <a:cs typeface="Calibri"/>
              </a:rPr>
              <a:t>-</a:t>
            </a:r>
            <a:r>
              <a:rPr lang="en-GB" sz="2000" b="1" spc="-10" dirty="0">
                <a:latin typeface="Calibri"/>
                <a:cs typeface="Calibri"/>
              </a:rPr>
              <a:t>Freund</a:t>
            </a:r>
            <a:r>
              <a:rPr sz="2000" b="1" spc="-10" dirty="0">
                <a:latin typeface="Calibri"/>
                <a:cs typeface="Calibri"/>
              </a:rPr>
              <a:t>/</a:t>
            </a:r>
            <a:r>
              <a:rPr lang="en-GB" sz="2000" b="1" spc="-10" dirty="0">
                <a:latin typeface="Calibri"/>
                <a:cs typeface="Calibri"/>
              </a:rPr>
              <a:t>-in   </a:t>
            </a:r>
            <a:r>
              <a:rPr lang="en-GB" sz="2000" spc="-10" dirty="0">
                <a:latin typeface="Calibri"/>
                <a:cs typeface="Calibri"/>
              </a:rPr>
              <a:t>(friend)</a:t>
            </a:r>
          </a:p>
          <a:p>
            <a:pPr marL="12700">
              <a:lnSpc>
                <a:spcPct val="100000"/>
              </a:lnSpc>
              <a:spcBef>
                <a:spcPts val="100"/>
              </a:spcBef>
            </a:pPr>
            <a:r>
              <a:rPr lang="en-GB" sz="2000" b="1" spc="-10" dirty="0">
                <a:latin typeface="Calibri"/>
                <a:cs typeface="Calibri"/>
              </a:rPr>
              <a:t>-</a:t>
            </a:r>
            <a:r>
              <a:rPr lang="en-GB" sz="2000" b="1" spc="-10" dirty="0" err="1">
                <a:latin typeface="Calibri"/>
                <a:cs typeface="Calibri"/>
              </a:rPr>
              <a:t>Vater</a:t>
            </a:r>
            <a:r>
              <a:rPr lang="en-GB" sz="2000" b="1" spc="-10" dirty="0">
                <a:latin typeface="Calibri"/>
                <a:cs typeface="Calibri"/>
              </a:rPr>
              <a:t>   </a:t>
            </a:r>
            <a:r>
              <a:rPr lang="en-GB" sz="2000" spc="-10" dirty="0">
                <a:latin typeface="Calibri"/>
                <a:cs typeface="Calibri"/>
              </a:rPr>
              <a:t>(father)</a:t>
            </a:r>
            <a:endParaRPr sz="2000" dirty="0">
              <a:latin typeface="Calibri"/>
              <a:cs typeface="Calibri"/>
            </a:endParaRPr>
          </a:p>
          <a:p>
            <a:pPr marL="12700">
              <a:lnSpc>
                <a:spcPct val="100000"/>
              </a:lnSpc>
            </a:pPr>
            <a:r>
              <a:rPr sz="2000" b="1" spc="-5" dirty="0">
                <a:latin typeface="Calibri"/>
                <a:cs typeface="Calibri"/>
              </a:rPr>
              <a:t>-</a:t>
            </a:r>
            <a:r>
              <a:rPr lang="en-GB" sz="2000" b="1" spc="-5" dirty="0">
                <a:latin typeface="Calibri"/>
                <a:cs typeface="Calibri"/>
              </a:rPr>
              <a:t>Mutter </a:t>
            </a:r>
            <a:r>
              <a:rPr lang="en-GB" sz="2000" spc="-5" dirty="0">
                <a:latin typeface="Calibri"/>
                <a:cs typeface="Calibri"/>
              </a:rPr>
              <a:t>	(mother)</a:t>
            </a:r>
            <a:endParaRPr lang="en-GB" sz="2000" spc="-15" dirty="0">
              <a:latin typeface="Calibri"/>
              <a:cs typeface="Calibri"/>
            </a:endParaRPr>
          </a:p>
        </p:txBody>
      </p:sp>
      <p:sp>
        <p:nvSpPr>
          <p:cNvPr id="13" name="object 13"/>
          <p:cNvSpPr txBox="1"/>
          <p:nvPr/>
        </p:nvSpPr>
        <p:spPr>
          <a:xfrm>
            <a:off x="2531036" y="3805252"/>
            <a:ext cx="3107764" cy="1872307"/>
          </a:xfrm>
          <a:prstGeom prst="rect">
            <a:avLst/>
          </a:prstGeom>
        </p:spPr>
        <p:txBody>
          <a:bodyPr vert="horz" wrap="square" lIns="0" tIns="12700" rIns="0" bIns="0" rtlCol="0">
            <a:spAutoFit/>
          </a:bodyPr>
          <a:lstStyle/>
          <a:p>
            <a:pPr marL="12700">
              <a:lnSpc>
                <a:spcPct val="100000"/>
              </a:lnSpc>
              <a:spcBef>
                <a:spcPts val="100"/>
              </a:spcBef>
            </a:pPr>
            <a:r>
              <a:rPr sz="2000" b="1" spc="-10" dirty="0">
                <a:latin typeface="Calibri"/>
                <a:cs typeface="Calibri"/>
              </a:rPr>
              <a:t>-</a:t>
            </a:r>
            <a:r>
              <a:rPr lang="en-GB" sz="2000" b="1" spc="-10" dirty="0" err="1">
                <a:latin typeface="Calibri"/>
                <a:cs typeface="Calibri"/>
              </a:rPr>
              <a:t>Bruder</a:t>
            </a:r>
            <a:r>
              <a:rPr lang="en-GB" sz="2000" b="1" spc="-10" dirty="0">
                <a:latin typeface="Calibri"/>
                <a:cs typeface="Calibri"/>
              </a:rPr>
              <a:t>   </a:t>
            </a:r>
            <a:r>
              <a:rPr lang="en-GB" sz="2000" spc="-10" dirty="0">
                <a:latin typeface="Calibri"/>
                <a:cs typeface="Calibri"/>
              </a:rPr>
              <a:t>(brother)</a:t>
            </a:r>
          </a:p>
          <a:p>
            <a:pPr marL="12700">
              <a:lnSpc>
                <a:spcPct val="100000"/>
              </a:lnSpc>
              <a:spcBef>
                <a:spcPts val="100"/>
              </a:spcBef>
            </a:pPr>
            <a:r>
              <a:rPr lang="en-GB" sz="2000" b="1" spc="-10" dirty="0">
                <a:latin typeface="Calibri"/>
                <a:cs typeface="Calibri"/>
              </a:rPr>
              <a:t>-</a:t>
            </a:r>
            <a:r>
              <a:rPr lang="en-GB" sz="2000" b="1" spc="-10" dirty="0" err="1">
                <a:latin typeface="Calibri"/>
                <a:cs typeface="Calibri"/>
              </a:rPr>
              <a:t>Schwester</a:t>
            </a:r>
            <a:r>
              <a:rPr lang="en-GB" sz="2000" b="1" spc="-10" dirty="0">
                <a:latin typeface="Calibri"/>
                <a:cs typeface="Calibri"/>
              </a:rPr>
              <a:t>  </a:t>
            </a:r>
            <a:r>
              <a:rPr lang="en-GB" sz="2000" spc="-10" dirty="0">
                <a:latin typeface="Calibri"/>
                <a:cs typeface="Calibri"/>
              </a:rPr>
              <a:t>(sister</a:t>
            </a:r>
            <a:r>
              <a:rPr lang="en-GB" sz="2000" spc="-15" dirty="0">
                <a:latin typeface="Calibri"/>
                <a:cs typeface="Calibri"/>
              </a:rPr>
              <a:t>)</a:t>
            </a:r>
            <a:endParaRPr sz="2000" dirty="0">
              <a:latin typeface="Calibri"/>
              <a:cs typeface="Calibri"/>
            </a:endParaRPr>
          </a:p>
          <a:p>
            <a:pPr marL="12700">
              <a:lnSpc>
                <a:spcPct val="100000"/>
              </a:lnSpc>
            </a:pPr>
            <a:r>
              <a:rPr sz="2000" b="1" dirty="0">
                <a:latin typeface="Calibri"/>
                <a:cs typeface="Calibri"/>
              </a:rPr>
              <a:t>-</a:t>
            </a:r>
            <a:r>
              <a:rPr lang="en-GB" sz="2000" b="1" dirty="0" err="1">
                <a:latin typeface="Calibri"/>
                <a:cs typeface="Calibri"/>
              </a:rPr>
              <a:t>Ehemann</a:t>
            </a:r>
            <a:r>
              <a:rPr lang="en-GB" sz="2000" dirty="0">
                <a:latin typeface="Calibri"/>
                <a:cs typeface="Calibri"/>
              </a:rPr>
              <a:t>  (husband)</a:t>
            </a:r>
            <a:endParaRPr sz="2000" dirty="0">
              <a:latin typeface="Calibri"/>
              <a:cs typeface="Calibri"/>
            </a:endParaRPr>
          </a:p>
          <a:p>
            <a:pPr marL="12700">
              <a:lnSpc>
                <a:spcPct val="100000"/>
              </a:lnSpc>
            </a:pPr>
            <a:r>
              <a:rPr sz="2000" b="1" dirty="0">
                <a:latin typeface="Calibri"/>
                <a:cs typeface="Calibri"/>
              </a:rPr>
              <a:t>-</a:t>
            </a:r>
            <a:r>
              <a:rPr lang="en-GB" sz="2000" b="1" dirty="0" err="1">
                <a:latin typeface="Calibri"/>
                <a:cs typeface="Calibri"/>
              </a:rPr>
              <a:t>Ehefrau</a:t>
            </a:r>
            <a:r>
              <a:rPr lang="en-GB" sz="2000" b="1" dirty="0">
                <a:latin typeface="Calibri"/>
                <a:cs typeface="Calibri"/>
              </a:rPr>
              <a:t>   </a:t>
            </a:r>
            <a:r>
              <a:rPr lang="en-GB" sz="2000" dirty="0">
                <a:latin typeface="Calibri"/>
                <a:cs typeface="Calibri"/>
              </a:rPr>
              <a:t>(wife)</a:t>
            </a:r>
            <a:endParaRPr sz="2000" dirty="0">
              <a:latin typeface="Calibri"/>
              <a:cs typeface="Calibri"/>
            </a:endParaRPr>
          </a:p>
          <a:p>
            <a:pPr marL="12700">
              <a:lnSpc>
                <a:spcPct val="100000"/>
              </a:lnSpc>
            </a:pPr>
            <a:r>
              <a:rPr sz="2000" b="1" spc="-10" dirty="0">
                <a:latin typeface="Calibri"/>
                <a:cs typeface="Calibri"/>
              </a:rPr>
              <a:t>-</a:t>
            </a:r>
            <a:r>
              <a:rPr lang="en-GB" sz="2000" b="1" spc="-10" dirty="0">
                <a:latin typeface="Calibri"/>
                <a:cs typeface="Calibri"/>
              </a:rPr>
              <a:t>Sohn  </a:t>
            </a:r>
            <a:r>
              <a:rPr lang="en-GB" sz="2000" spc="-10" dirty="0">
                <a:latin typeface="Calibri"/>
                <a:cs typeface="Calibri"/>
              </a:rPr>
              <a:t>(son)</a:t>
            </a:r>
          </a:p>
          <a:p>
            <a:pPr marL="12700">
              <a:lnSpc>
                <a:spcPct val="100000"/>
              </a:lnSpc>
            </a:pPr>
            <a:r>
              <a:rPr lang="en-GB" sz="2000" b="1" spc="-10" dirty="0">
                <a:latin typeface="Calibri"/>
                <a:cs typeface="Calibri"/>
              </a:rPr>
              <a:t>-</a:t>
            </a:r>
            <a:r>
              <a:rPr lang="en-GB" sz="2000" b="1" spc="-10" dirty="0" err="1">
                <a:latin typeface="Calibri"/>
                <a:cs typeface="Calibri"/>
              </a:rPr>
              <a:t>Tochter</a:t>
            </a:r>
            <a:r>
              <a:rPr lang="en-GB" sz="2000" b="1" spc="-10" dirty="0">
                <a:latin typeface="Calibri"/>
                <a:cs typeface="Calibri"/>
              </a:rPr>
              <a:t>   </a:t>
            </a:r>
            <a:r>
              <a:rPr lang="en-GB" sz="2000" spc="-10" dirty="0">
                <a:latin typeface="Calibri"/>
                <a:cs typeface="Calibri"/>
              </a:rPr>
              <a:t>(daughter)</a:t>
            </a:r>
            <a:endParaRPr sz="2000" dirty="0">
              <a:latin typeface="Calibri"/>
              <a:cs typeface="Calibri"/>
            </a:endParaRPr>
          </a:p>
        </p:txBody>
      </p:sp>
      <p:sp>
        <p:nvSpPr>
          <p:cNvPr id="14" name="object 14"/>
          <p:cNvSpPr/>
          <p:nvPr/>
        </p:nvSpPr>
        <p:spPr>
          <a:xfrm>
            <a:off x="7239000" y="4343400"/>
            <a:ext cx="1517015" cy="0"/>
          </a:xfrm>
          <a:custGeom>
            <a:avLst/>
            <a:gdLst/>
            <a:ahLst/>
            <a:cxnLst/>
            <a:rect l="l" t="t" r="r" b="b"/>
            <a:pathLst>
              <a:path w="1517015">
                <a:moveTo>
                  <a:pt x="0" y="0"/>
                </a:moveTo>
                <a:lnTo>
                  <a:pt x="1516947" y="0"/>
                </a:lnTo>
              </a:path>
            </a:pathLst>
          </a:custGeom>
          <a:ln w="33036">
            <a:solidFill>
              <a:srgbClr val="000000"/>
            </a:solidFill>
          </a:ln>
        </p:spPr>
        <p:txBody>
          <a:bodyPr wrap="square" lIns="0" tIns="0" rIns="0" bIns="0" rtlCol="0"/>
          <a:lstStyle/>
          <a:p>
            <a:endParaRPr/>
          </a:p>
        </p:txBody>
      </p:sp>
      <p:sp>
        <p:nvSpPr>
          <p:cNvPr id="15" name="object 15"/>
          <p:cNvSpPr txBox="1"/>
          <p:nvPr/>
        </p:nvSpPr>
        <p:spPr>
          <a:xfrm>
            <a:off x="6347274" y="3985700"/>
            <a:ext cx="1224280" cy="505267"/>
          </a:xfrm>
          <a:prstGeom prst="rect">
            <a:avLst/>
          </a:prstGeom>
        </p:spPr>
        <p:txBody>
          <a:bodyPr vert="horz" wrap="square" lIns="0" tIns="12700" rIns="0" bIns="0" rtlCol="0">
            <a:spAutoFit/>
          </a:bodyPr>
          <a:lstStyle/>
          <a:p>
            <a:pPr marL="12700">
              <a:lnSpc>
                <a:spcPct val="100000"/>
              </a:lnSpc>
              <a:spcBef>
                <a:spcPts val="100"/>
              </a:spcBef>
            </a:pPr>
            <a:r>
              <a:rPr lang="en-GB" sz="3200" b="1" spc="-5" dirty="0" err="1">
                <a:latin typeface="Calibri"/>
                <a:cs typeface="Calibri"/>
              </a:rPr>
              <a:t>ist</a:t>
            </a:r>
            <a:endParaRPr sz="4000" b="1" dirty="0">
              <a:latin typeface="Calibri"/>
              <a:cs typeface="Calibri"/>
            </a:endParaRPr>
          </a:p>
        </p:txBody>
      </p:sp>
      <p:sp>
        <p:nvSpPr>
          <p:cNvPr id="16" name="object 16"/>
          <p:cNvSpPr txBox="1"/>
          <p:nvPr/>
        </p:nvSpPr>
        <p:spPr>
          <a:xfrm>
            <a:off x="9107772" y="3985700"/>
            <a:ext cx="2631091" cy="505267"/>
          </a:xfrm>
          <a:prstGeom prst="rect">
            <a:avLst/>
          </a:prstGeom>
        </p:spPr>
        <p:txBody>
          <a:bodyPr vert="horz" wrap="square" lIns="0" tIns="12700" rIns="0" bIns="0" rtlCol="0">
            <a:spAutoFit/>
          </a:bodyPr>
          <a:lstStyle/>
          <a:p>
            <a:pPr marL="12700">
              <a:lnSpc>
                <a:spcPct val="100000"/>
              </a:lnSpc>
              <a:spcBef>
                <a:spcPts val="100"/>
              </a:spcBef>
            </a:pPr>
            <a:r>
              <a:rPr lang="en-GB" sz="3200" b="1" dirty="0">
                <a:latin typeface="Calibri"/>
                <a:cs typeface="Calibri"/>
              </a:rPr>
              <a:t>Jahre alt.</a:t>
            </a:r>
            <a:endParaRPr sz="3200" b="1" dirty="0">
              <a:latin typeface="Calibri"/>
              <a:cs typeface="Calibri"/>
            </a:endParaRPr>
          </a:p>
        </p:txBody>
      </p:sp>
      <p:sp>
        <p:nvSpPr>
          <p:cNvPr id="17" name="object 17"/>
          <p:cNvSpPr/>
          <p:nvPr/>
        </p:nvSpPr>
        <p:spPr>
          <a:xfrm>
            <a:off x="4730115" y="2934970"/>
            <a:ext cx="1347656" cy="2737097"/>
          </a:xfrm>
          <a:custGeom>
            <a:avLst/>
            <a:gdLst/>
            <a:ahLst/>
            <a:cxnLst/>
            <a:rect l="l" t="t" r="r" b="b"/>
            <a:pathLst>
              <a:path w="1137285" h="2468245">
                <a:moveTo>
                  <a:pt x="0" y="0"/>
                </a:moveTo>
                <a:lnTo>
                  <a:pt x="77134" y="864"/>
                </a:lnTo>
                <a:lnTo>
                  <a:pt x="151115" y="3384"/>
                </a:lnTo>
                <a:lnTo>
                  <a:pt x="221265" y="7445"/>
                </a:lnTo>
                <a:lnTo>
                  <a:pt x="286907" y="12935"/>
                </a:lnTo>
                <a:lnTo>
                  <a:pt x="347362" y="19740"/>
                </a:lnTo>
                <a:lnTo>
                  <a:pt x="401955" y="27749"/>
                </a:lnTo>
                <a:lnTo>
                  <a:pt x="450006" y="36848"/>
                </a:lnTo>
                <a:lnTo>
                  <a:pt x="490840" y="46924"/>
                </a:lnTo>
                <a:lnTo>
                  <a:pt x="548146" y="69556"/>
                </a:lnTo>
                <a:lnTo>
                  <a:pt x="568452" y="94741"/>
                </a:lnTo>
                <a:lnTo>
                  <a:pt x="568452" y="1139317"/>
                </a:lnTo>
                <a:lnTo>
                  <a:pt x="573641" y="1152172"/>
                </a:lnTo>
                <a:lnTo>
                  <a:pt x="613124" y="1176194"/>
                </a:lnTo>
                <a:lnTo>
                  <a:pt x="686897" y="1197210"/>
                </a:lnTo>
                <a:lnTo>
                  <a:pt x="734948" y="1206309"/>
                </a:lnTo>
                <a:lnTo>
                  <a:pt x="789541" y="1214318"/>
                </a:lnTo>
                <a:lnTo>
                  <a:pt x="849996" y="1221123"/>
                </a:lnTo>
                <a:lnTo>
                  <a:pt x="915638" y="1226613"/>
                </a:lnTo>
                <a:lnTo>
                  <a:pt x="985788" y="1230674"/>
                </a:lnTo>
                <a:lnTo>
                  <a:pt x="1059769" y="1233194"/>
                </a:lnTo>
                <a:lnTo>
                  <a:pt x="1136904" y="1234059"/>
                </a:lnTo>
                <a:lnTo>
                  <a:pt x="1059769" y="1234923"/>
                </a:lnTo>
                <a:lnTo>
                  <a:pt x="985788" y="1237443"/>
                </a:lnTo>
                <a:lnTo>
                  <a:pt x="915638" y="1241504"/>
                </a:lnTo>
                <a:lnTo>
                  <a:pt x="849996" y="1246994"/>
                </a:lnTo>
                <a:lnTo>
                  <a:pt x="789541" y="1253799"/>
                </a:lnTo>
                <a:lnTo>
                  <a:pt x="734949" y="1261808"/>
                </a:lnTo>
                <a:lnTo>
                  <a:pt x="686897" y="1270907"/>
                </a:lnTo>
                <a:lnTo>
                  <a:pt x="646063" y="1280983"/>
                </a:lnTo>
                <a:lnTo>
                  <a:pt x="588757" y="1303615"/>
                </a:lnTo>
                <a:lnTo>
                  <a:pt x="568452" y="1328801"/>
                </a:lnTo>
                <a:lnTo>
                  <a:pt x="568452" y="2373376"/>
                </a:lnTo>
                <a:lnTo>
                  <a:pt x="563262" y="2386231"/>
                </a:lnTo>
                <a:lnTo>
                  <a:pt x="523779" y="2410253"/>
                </a:lnTo>
                <a:lnTo>
                  <a:pt x="450006" y="2431269"/>
                </a:lnTo>
                <a:lnTo>
                  <a:pt x="401955" y="2440368"/>
                </a:lnTo>
                <a:lnTo>
                  <a:pt x="347362" y="2448377"/>
                </a:lnTo>
                <a:lnTo>
                  <a:pt x="286907" y="2455182"/>
                </a:lnTo>
                <a:lnTo>
                  <a:pt x="221265" y="2460672"/>
                </a:lnTo>
                <a:lnTo>
                  <a:pt x="151115" y="2464733"/>
                </a:lnTo>
                <a:lnTo>
                  <a:pt x="77134" y="2467253"/>
                </a:lnTo>
                <a:lnTo>
                  <a:pt x="0" y="2468118"/>
                </a:lnTo>
              </a:path>
            </a:pathLst>
          </a:custGeom>
          <a:ln w="6350">
            <a:solidFill>
              <a:srgbClr val="4471C4"/>
            </a:solidFill>
          </a:ln>
        </p:spPr>
        <p:txBody>
          <a:bodyPr wrap="square" lIns="0" tIns="0" rIns="0" bIns="0" rtlCol="0"/>
          <a:lstStyle/>
          <a:p>
            <a:endParaRPr/>
          </a:p>
        </p:txBody>
      </p:sp>
      <p:sp>
        <p:nvSpPr>
          <p:cNvPr id="4" name="TextBox 3">
            <a:extLst>
              <a:ext uri="{FF2B5EF4-FFF2-40B4-BE49-F238E27FC236}">
                <a16:creationId xmlns:a16="http://schemas.microsoft.com/office/drawing/2014/main" id="{DE4F57B8-2CDD-4EF3-8EAF-64FDA3FE96AF}"/>
              </a:ext>
            </a:extLst>
          </p:cNvPr>
          <p:cNvSpPr txBox="1"/>
          <p:nvPr/>
        </p:nvSpPr>
        <p:spPr>
          <a:xfrm>
            <a:off x="613343" y="2750304"/>
            <a:ext cx="1676400" cy="369332"/>
          </a:xfrm>
          <a:prstGeom prst="rect">
            <a:avLst/>
          </a:prstGeom>
          <a:noFill/>
        </p:spPr>
        <p:txBody>
          <a:bodyPr wrap="square" rtlCol="0">
            <a:spAutoFit/>
          </a:bodyPr>
          <a:lstStyle/>
          <a:p>
            <a:r>
              <a:rPr lang="en-GB" u="sng" dirty="0"/>
              <a:t>Singular:</a:t>
            </a:r>
          </a:p>
        </p:txBody>
      </p:sp>
    </p:spTree>
    <p:extLst>
      <p:ext uri="{BB962C8B-B14F-4D97-AF65-F5344CB8AC3E}">
        <p14:creationId xmlns:p14="http://schemas.microsoft.com/office/powerpoint/2010/main" val="3474690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0" y="5982888"/>
            <a:ext cx="12191999" cy="875109"/>
          </a:xfrm>
          <a:prstGeom prst="rect">
            <a:avLst/>
          </a:prstGeom>
        </p:spPr>
      </p:pic>
      <p:sp>
        <p:nvSpPr>
          <p:cNvPr id="3" name="object 3"/>
          <p:cNvSpPr txBox="1">
            <a:spLocks noGrp="1"/>
          </p:cNvSpPr>
          <p:nvPr>
            <p:ph type="title"/>
          </p:nvPr>
        </p:nvSpPr>
        <p:spPr>
          <a:xfrm>
            <a:off x="633476" y="243331"/>
            <a:ext cx="8358124" cy="628377"/>
          </a:xfrm>
          <a:prstGeom prst="rect">
            <a:avLst/>
          </a:prstGeom>
        </p:spPr>
        <p:txBody>
          <a:bodyPr vert="horz" wrap="square" lIns="0" tIns="12700" rIns="0" bIns="0" rtlCol="0">
            <a:spAutoFit/>
          </a:bodyPr>
          <a:lstStyle/>
          <a:p>
            <a:pPr marL="12700">
              <a:lnSpc>
                <a:spcPct val="100000"/>
              </a:lnSpc>
              <a:spcBef>
                <a:spcPts val="100"/>
              </a:spcBef>
            </a:pPr>
            <a:r>
              <a:rPr lang="en-GB" sz="4000" b="1" u="heavy" spc="-15" dirty="0">
                <a:uFill>
                  <a:solidFill>
                    <a:srgbClr val="000000"/>
                  </a:solidFill>
                </a:uFill>
                <a:latin typeface="Calibri"/>
                <a:cs typeface="Calibri"/>
              </a:rPr>
              <a:t>Wie alt </a:t>
            </a:r>
            <a:r>
              <a:rPr lang="en-GB" sz="4000" b="1" u="heavy" spc="-15" dirty="0" err="1">
                <a:uFill>
                  <a:solidFill>
                    <a:srgbClr val="000000"/>
                  </a:solidFill>
                </a:uFill>
                <a:latin typeface="Calibri"/>
                <a:cs typeface="Calibri"/>
              </a:rPr>
              <a:t>bist</a:t>
            </a:r>
            <a:r>
              <a:rPr lang="en-GB" sz="4000" b="1" u="heavy" spc="-15" dirty="0">
                <a:uFill>
                  <a:solidFill>
                    <a:srgbClr val="000000"/>
                  </a:solidFill>
                </a:uFill>
                <a:latin typeface="Calibri"/>
                <a:cs typeface="Calibri"/>
              </a:rPr>
              <a:t> du? / How old are you?</a:t>
            </a:r>
            <a:endParaRPr sz="4000" dirty="0">
              <a:latin typeface="Calibri"/>
              <a:cs typeface="Calibri"/>
            </a:endParaRPr>
          </a:p>
        </p:txBody>
      </p:sp>
      <p:sp>
        <p:nvSpPr>
          <p:cNvPr id="5" name="object 5"/>
          <p:cNvSpPr txBox="1"/>
          <p:nvPr/>
        </p:nvSpPr>
        <p:spPr>
          <a:xfrm>
            <a:off x="8518143" y="498602"/>
            <a:ext cx="1395730" cy="299720"/>
          </a:xfrm>
          <a:prstGeom prst="rect">
            <a:avLst/>
          </a:prstGeom>
        </p:spPr>
        <p:txBody>
          <a:bodyPr vert="horz" wrap="square" lIns="0" tIns="12700" rIns="0" bIns="0" rtlCol="0">
            <a:spAutoFit/>
          </a:bodyPr>
          <a:lstStyle/>
          <a:p>
            <a:pPr marL="12700">
              <a:lnSpc>
                <a:spcPct val="100000"/>
              </a:lnSpc>
              <a:spcBef>
                <a:spcPts val="100"/>
              </a:spcBef>
            </a:pPr>
            <a:r>
              <a:rPr sz="1400" b="1" spc="-5" dirty="0">
                <a:solidFill>
                  <a:srgbClr val="FFFFFF"/>
                </a:solidFill>
                <a:latin typeface="Calibri"/>
                <a:cs typeface="Calibri"/>
              </a:rPr>
              <a:t>NB:</a:t>
            </a:r>
            <a:r>
              <a:rPr sz="1400" b="1" spc="-35" dirty="0">
                <a:solidFill>
                  <a:srgbClr val="FFFFFF"/>
                </a:solidFill>
                <a:latin typeface="Calibri"/>
                <a:cs typeface="Calibri"/>
              </a:rPr>
              <a:t> </a:t>
            </a:r>
            <a:r>
              <a:rPr sz="1800" b="1" spc="-15" dirty="0">
                <a:solidFill>
                  <a:srgbClr val="FFFFFF"/>
                </a:solidFill>
                <a:latin typeface="Calibri"/>
                <a:cs typeface="Calibri"/>
              </a:rPr>
              <a:t>Cuantos/as</a:t>
            </a:r>
            <a:endParaRPr sz="1800">
              <a:latin typeface="Calibri"/>
              <a:cs typeface="Calibri"/>
            </a:endParaRPr>
          </a:p>
        </p:txBody>
      </p:sp>
      <p:sp>
        <p:nvSpPr>
          <p:cNvPr id="6" name="object 6"/>
          <p:cNvSpPr txBox="1"/>
          <p:nvPr/>
        </p:nvSpPr>
        <p:spPr>
          <a:xfrm>
            <a:off x="10346943" y="536397"/>
            <a:ext cx="908050" cy="478155"/>
          </a:xfrm>
          <a:prstGeom prst="rect">
            <a:avLst/>
          </a:prstGeom>
        </p:spPr>
        <p:txBody>
          <a:bodyPr vert="horz" wrap="square" lIns="0" tIns="25400" rIns="0" bIns="0" rtlCol="0">
            <a:spAutoFit/>
          </a:bodyPr>
          <a:lstStyle/>
          <a:p>
            <a:pPr marL="106045" indent="-93980">
              <a:lnSpc>
                <a:spcPct val="100000"/>
              </a:lnSpc>
              <a:spcBef>
                <a:spcPts val="200"/>
              </a:spcBef>
              <a:buChar char="-"/>
              <a:tabLst>
                <a:tab pos="106680" algn="l"/>
              </a:tabLst>
            </a:pPr>
            <a:r>
              <a:rPr sz="1400" b="1" spc="-5" dirty="0">
                <a:solidFill>
                  <a:srgbClr val="FFFFFF"/>
                </a:solidFill>
                <a:latin typeface="Calibri"/>
                <a:cs typeface="Calibri"/>
              </a:rPr>
              <a:t>How</a:t>
            </a:r>
            <a:r>
              <a:rPr sz="1400" b="1" spc="-15" dirty="0">
                <a:solidFill>
                  <a:srgbClr val="FFFFFF"/>
                </a:solidFill>
                <a:latin typeface="Calibri"/>
                <a:cs typeface="Calibri"/>
              </a:rPr>
              <a:t> </a:t>
            </a:r>
            <a:r>
              <a:rPr sz="1400" b="1" spc="-10" dirty="0">
                <a:solidFill>
                  <a:srgbClr val="FFFFFF"/>
                </a:solidFill>
                <a:latin typeface="Calibri"/>
                <a:cs typeface="Calibri"/>
              </a:rPr>
              <a:t>ma</a:t>
            </a:r>
            <a:r>
              <a:rPr sz="1400" b="1" spc="-30" dirty="0">
                <a:solidFill>
                  <a:srgbClr val="FFFFFF"/>
                </a:solidFill>
                <a:latin typeface="Calibri"/>
                <a:cs typeface="Calibri"/>
              </a:rPr>
              <a:t>n</a:t>
            </a:r>
            <a:r>
              <a:rPr sz="1400" b="1" spc="-5" dirty="0">
                <a:solidFill>
                  <a:srgbClr val="FFFFFF"/>
                </a:solidFill>
                <a:latin typeface="Calibri"/>
                <a:cs typeface="Calibri"/>
              </a:rPr>
              <a:t>y</a:t>
            </a:r>
            <a:endParaRPr sz="1400">
              <a:latin typeface="Calibri"/>
              <a:cs typeface="Calibri"/>
            </a:endParaRPr>
          </a:p>
          <a:p>
            <a:pPr marL="106045" indent="-93980">
              <a:lnSpc>
                <a:spcPct val="100000"/>
              </a:lnSpc>
              <a:spcBef>
                <a:spcPts val="105"/>
              </a:spcBef>
              <a:buChar char="-"/>
              <a:tabLst>
                <a:tab pos="106680" algn="l"/>
              </a:tabLst>
            </a:pPr>
            <a:r>
              <a:rPr sz="1400" b="1" spc="-5" dirty="0">
                <a:solidFill>
                  <a:srgbClr val="FFFFFF"/>
                </a:solidFill>
                <a:latin typeface="Calibri"/>
                <a:cs typeface="Calibri"/>
              </a:rPr>
              <a:t>How</a:t>
            </a:r>
            <a:r>
              <a:rPr sz="1400" b="1" spc="-15" dirty="0">
                <a:solidFill>
                  <a:srgbClr val="FFFFFF"/>
                </a:solidFill>
                <a:latin typeface="Calibri"/>
                <a:cs typeface="Calibri"/>
              </a:rPr>
              <a:t> </a:t>
            </a:r>
            <a:r>
              <a:rPr sz="1400" b="1" spc="-10" dirty="0">
                <a:solidFill>
                  <a:srgbClr val="FFFFFF"/>
                </a:solidFill>
                <a:latin typeface="Calibri"/>
                <a:cs typeface="Calibri"/>
              </a:rPr>
              <a:t>mu</a:t>
            </a:r>
            <a:r>
              <a:rPr sz="1400" b="1" spc="-5" dirty="0">
                <a:solidFill>
                  <a:srgbClr val="FFFFFF"/>
                </a:solidFill>
                <a:latin typeface="Calibri"/>
                <a:cs typeface="Calibri"/>
              </a:rPr>
              <a:t>ch</a:t>
            </a:r>
            <a:endParaRPr sz="1400">
              <a:latin typeface="Calibri"/>
              <a:cs typeface="Calibri"/>
            </a:endParaRPr>
          </a:p>
        </p:txBody>
      </p:sp>
      <p:sp>
        <p:nvSpPr>
          <p:cNvPr id="7" name="object 7"/>
          <p:cNvSpPr txBox="1"/>
          <p:nvPr/>
        </p:nvSpPr>
        <p:spPr>
          <a:xfrm>
            <a:off x="8518143" y="1202689"/>
            <a:ext cx="3220720" cy="452120"/>
          </a:xfrm>
          <a:prstGeom prst="rect">
            <a:avLst/>
          </a:prstGeom>
        </p:spPr>
        <p:txBody>
          <a:bodyPr vert="horz" wrap="square" lIns="0" tIns="12065" rIns="0" bIns="0" rtlCol="0">
            <a:spAutoFit/>
          </a:bodyPr>
          <a:lstStyle/>
          <a:p>
            <a:pPr marL="298450" marR="5080" indent="-285750">
              <a:lnSpc>
                <a:spcPct val="100000"/>
              </a:lnSpc>
              <a:spcBef>
                <a:spcPts val="95"/>
              </a:spcBef>
              <a:buFont typeface="Arial MT"/>
              <a:buChar char="•"/>
              <a:tabLst>
                <a:tab pos="297815" algn="l"/>
                <a:tab pos="298450" algn="l"/>
              </a:tabLst>
            </a:pPr>
            <a:r>
              <a:rPr sz="1400" b="1" spc="-40" dirty="0">
                <a:solidFill>
                  <a:srgbClr val="FFFFFF"/>
                </a:solidFill>
                <a:latin typeface="Calibri"/>
                <a:cs typeface="Calibri"/>
              </a:rPr>
              <a:t>You</a:t>
            </a:r>
            <a:r>
              <a:rPr sz="1400" b="1" spc="-15" dirty="0">
                <a:solidFill>
                  <a:srgbClr val="FFFFFF"/>
                </a:solidFill>
                <a:latin typeface="Calibri"/>
                <a:cs typeface="Calibri"/>
              </a:rPr>
              <a:t> </a:t>
            </a:r>
            <a:r>
              <a:rPr sz="1400" b="1" spc="-5" dirty="0">
                <a:solidFill>
                  <a:srgbClr val="FFFFFF"/>
                </a:solidFill>
                <a:latin typeface="Calibri"/>
                <a:cs typeface="Calibri"/>
              </a:rPr>
              <a:t>use</a:t>
            </a:r>
            <a:r>
              <a:rPr sz="1400" b="1" dirty="0">
                <a:solidFill>
                  <a:srgbClr val="FFFFFF"/>
                </a:solidFill>
                <a:latin typeface="Calibri"/>
                <a:cs typeface="Calibri"/>
              </a:rPr>
              <a:t> </a:t>
            </a:r>
            <a:r>
              <a:rPr sz="1400" b="1" spc="-15" dirty="0">
                <a:solidFill>
                  <a:srgbClr val="FFFFFF"/>
                </a:solidFill>
                <a:latin typeface="Calibri"/>
                <a:cs typeface="Calibri"/>
              </a:rPr>
              <a:t>‘cuantos/as’</a:t>
            </a:r>
            <a:r>
              <a:rPr sz="1400" b="1" dirty="0">
                <a:solidFill>
                  <a:srgbClr val="FFFFFF"/>
                </a:solidFill>
                <a:latin typeface="Calibri"/>
                <a:cs typeface="Calibri"/>
              </a:rPr>
              <a:t> </a:t>
            </a:r>
            <a:r>
              <a:rPr sz="1400" b="1" spc="-10" dirty="0">
                <a:solidFill>
                  <a:srgbClr val="FFFFFF"/>
                </a:solidFill>
                <a:latin typeface="Calibri"/>
                <a:cs typeface="Calibri"/>
              </a:rPr>
              <a:t>for</a:t>
            </a:r>
            <a:r>
              <a:rPr sz="1400" b="1" spc="-15" dirty="0">
                <a:solidFill>
                  <a:srgbClr val="FFFFFF"/>
                </a:solidFill>
                <a:latin typeface="Calibri"/>
                <a:cs typeface="Calibri"/>
              </a:rPr>
              <a:t> </a:t>
            </a:r>
            <a:r>
              <a:rPr sz="1400" b="1" spc="-5" dirty="0">
                <a:solidFill>
                  <a:srgbClr val="FFFFFF"/>
                </a:solidFill>
                <a:latin typeface="Calibri"/>
                <a:cs typeface="Calibri"/>
              </a:rPr>
              <a:t>both </a:t>
            </a:r>
            <a:r>
              <a:rPr sz="1400" b="1" spc="-10" dirty="0">
                <a:solidFill>
                  <a:srgbClr val="FFFFFF"/>
                </a:solidFill>
                <a:latin typeface="Calibri"/>
                <a:cs typeface="Calibri"/>
              </a:rPr>
              <a:t>countable </a:t>
            </a:r>
            <a:r>
              <a:rPr sz="1400" b="1" spc="-300" dirty="0">
                <a:solidFill>
                  <a:srgbClr val="FFFFFF"/>
                </a:solidFill>
                <a:latin typeface="Calibri"/>
                <a:cs typeface="Calibri"/>
              </a:rPr>
              <a:t> </a:t>
            </a:r>
            <a:r>
              <a:rPr sz="1400" b="1" spc="-5" dirty="0">
                <a:solidFill>
                  <a:srgbClr val="FFFFFF"/>
                </a:solidFill>
                <a:latin typeface="Calibri"/>
                <a:cs typeface="Calibri"/>
              </a:rPr>
              <a:t>and</a:t>
            </a:r>
            <a:r>
              <a:rPr sz="1400" b="1" spc="-15" dirty="0">
                <a:solidFill>
                  <a:srgbClr val="FFFFFF"/>
                </a:solidFill>
                <a:latin typeface="Calibri"/>
                <a:cs typeface="Calibri"/>
              </a:rPr>
              <a:t> </a:t>
            </a:r>
            <a:r>
              <a:rPr sz="1400" b="1" spc="-5" dirty="0">
                <a:solidFill>
                  <a:srgbClr val="FFFFFF"/>
                </a:solidFill>
                <a:latin typeface="Calibri"/>
                <a:cs typeface="Calibri"/>
              </a:rPr>
              <a:t>uncountable</a:t>
            </a:r>
            <a:r>
              <a:rPr sz="1400" b="1" spc="-15" dirty="0">
                <a:solidFill>
                  <a:srgbClr val="FFFFFF"/>
                </a:solidFill>
                <a:latin typeface="Calibri"/>
                <a:cs typeface="Calibri"/>
              </a:rPr>
              <a:t> </a:t>
            </a:r>
            <a:r>
              <a:rPr sz="1400" b="1" spc="-5" dirty="0">
                <a:solidFill>
                  <a:srgbClr val="FFFFFF"/>
                </a:solidFill>
                <a:latin typeface="Calibri"/>
                <a:cs typeface="Calibri"/>
              </a:rPr>
              <a:t>nouns</a:t>
            </a:r>
            <a:endParaRPr sz="1400" dirty="0">
              <a:latin typeface="Calibri"/>
              <a:cs typeface="Calibri"/>
            </a:endParaRPr>
          </a:p>
        </p:txBody>
      </p:sp>
      <p:sp>
        <p:nvSpPr>
          <p:cNvPr id="8" name="object 8"/>
          <p:cNvSpPr txBox="1"/>
          <p:nvPr/>
        </p:nvSpPr>
        <p:spPr>
          <a:xfrm>
            <a:off x="8518143" y="1842769"/>
            <a:ext cx="3068320" cy="452120"/>
          </a:xfrm>
          <a:prstGeom prst="rect">
            <a:avLst/>
          </a:prstGeom>
        </p:spPr>
        <p:txBody>
          <a:bodyPr vert="horz" wrap="square" lIns="0" tIns="12065" rIns="0" bIns="0" rtlCol="0">
            <a:spAutoFit/>
          </a:bodyPr>
          <a:lstStyle/>
          <a:p>
            <a:pPr marL="298450" marR="5080" indent="-285750">
              <a:lnSpc>
                <a:spcPct val="100000"/>
              </a:lnSpc>
              <a:spcBef>
                <a:spcPts val="95"/>
              </a:spcBef>
              <a:buFont typeface="Arial MT"/>
              <a:buChar char="•"/>
              <a:tabLst>
                <a:tab pos="297815" algn="l"/>
                <a:tab pos="298450" algn="l"/>
              </a:tabLst>
            </a:pPr>
            <a:r>
              <a:rPr sz="1400" b="1" spc="-40" dirty="0">
                <a:solidFill>
                  <a:srgbClr val="FFFFFF"/>
                </a:solidFill>
                <a:latin typeface="Calibri"/>
                <a:cs typeface="Calibri"/>
              </a:rPr>
              <a:t>You</a:t>
            </a:r>
            <a:r>
              <a:rPr sz="1400" b="1" spc="-15" dirty="0">
                <a:solidFill>
                  <a:srgbClr val="FFFFFF"/>
                </a:solidFill>
                <a:latin typeface="Calibri"/>
                <a:cs typeface="Calibri"/>
              </a:rPr>
              <a:t> </a:t>
            </a:r>
            <a:r>
              <a:rPr sz="1400" b="1" spc="-5" dirty="0">
                <a:solidFill>
                  <a:srgbClr val="FFFFFF"/>
                </a:solidFill>
                <a:latin typeface="Calibri"/>
                <a:cs typeface="Calibri"/>
              </a:rPr>
              <a:t>use </a:t>
            </a:r>
            <a:r>
              <a:rPr sz="1400" b="1" spc="-15" dirty="0">
                <a:solidFill>
                  <a:srgbClr val="FFFFFF"/>
                </a:solidFill>
                <a:latin typeface="Calibri"/>
                <a:cs typeface="Calibri"/>
              </a:rPr>
              <a:t>‘cuantos/as’</a:t>
            </a:r>
            <a:r>
              <a:rPr sz="1400" b="1" dirty="0">
                <a:solidFill>
                  <a:srgbClr val="FFFFFF"/>
                </a:solidFill>
                <a:latin typeface="Calibri"/>
                <a:cs typeface="Calibri"/>
              </a:rPr>
              <a:t> </a:t>
            </a:r>
            <a:r>
              <a:rPr sz="1400" b="1" spc="-10" dirty="0">
                <a:solidFill>
                  <a:srgbClr val="FFFFFF"/>
                </a:solidFill>
                <a:latin typeface="Calibri"/>
                <a:cs typeface="Calibri"/>
              </a:rPr>
              <a:t>for</a:t>
            </a:r>
            <a:r>
              <a:rPr sz="1400" b="1" spc="-20" dirty="0">
                <a:solidFill>
                  <a:srgbClr val="FFFFFF"/>
                </a:solidFill>
                <a:latin typeface="Calibri"/>
                <a:cs typeface="Calibri"/>
              </a:rPr>
              <a:t> </a:t>
            </a:r>
            <a:r>
              <a:rPr sz="1400" b="1" spc="-5" dirty="0">
                <a:solidFill>
                  <a:srgbClr val="FFFFFF"/>
                </a:solidFill>
                <a:latin typeface="Calibri"/>
                <a:cs typeface="Calibri"/>
              </a:rPr>
              <a:t>both </a:t>
            </a:r>
            <a:r>
              <a:rPr sz="1400" b="1" spc="-15" dirty="0">
                <a:solidFill>
                  <a:srgbClr val="FFFFFF"/>
                </a:solidFill>
                <a:latin typeface="Calibri"/>
                <a:cs typeface="Calibri"/>
              </a:rPr>
              <a:t>genders </a:t>
            </a:r>
            <a:r>
              <a:rPr sz="1400" b="1" spc="-300" dirty="0">
                <a:solidFill>
                  <a:srgbClr val="FFFFFF"/>
                </a:solidFill>
                <a:latin typeface="Calibri"/>
                <a:cs typeface="Calibri"/>
              </a:rPr>
              <a:t> </a:t>
            </a:r>
            <a:r>
              <a:rPr sz="1400" b="1" spc="-5" dirty="0">
                <a:solidFill>
                  <a:srgbClr val="FFFFFF"/>
                </a:solidFill>
                <a:latin typeface="Calibri"/>
                <a:cs typeface="Calibri"/>
              </a:rPr>
              <a:t>and</a:t>
            </a:r>
            <a:r>
              <a:rPr sz="1400" b="1" spc="-15" dirty="0">
                <a:solidFill>
                  <a:srgbClr val="FFFFFF"/>
                </a:solidFill>
                <a:latin typeface="Calibri"/>
                <a:cs typeface="Calibri"/>
              </a:rPr>
              <a:t> </a:t>
            </a:r>
            <a:r>
              <a:rPr sz="1400" b="1" spc="-5" dirty="0">
                <a:solidFill>
                  <a:srgbClr val="FFFFFF"/>
                </a:solidFill>
                <a:latin typeface="Calibri"/>
                <a:cs typeface="Calibri"/>
              </a:rPr>
              <a:t>singular/plural</a:t>
            </a:r>
            <a:r>
              <a:rPr sz="1400" b="1" spc="15" dirty="0">
                <a:solidFill>
                  <a:srgbClr val="FFFFFF"/>
                </a:solidFill>
                <a:latin typeface="Calibri"/>
                <a:cs typeface="Calibri"/>
              </a:rPr>
              <a:t> </a:t>
            </a:r>
            <a:r>
              <a:rPr sz="1400" b="1" spc="-5" dirty="0">
                <a:solidFill>
                  <a:srgbClr val="FFFFFF"/>
                </a:solidFill>
                <a:latin typeface="Calibri"/>
                <a:cs typeface="Calibri"/>
              </a:rPr>
              <a:t>nouns</a:t>
            </a:r>
            <a:endParaRPr sz="1400">
              <a:latin typeface="Calibri"/>
              <a:cs typeface="Calibri"/>
            </a:endParaRPr>
          </a:p>
        </p:txBody>
      </p:sp>
      <p:sp>
        <p:nvSpPr>
          <p:cNvPr id="9" name="object 9"/>
          <p:cNvSpPr txBox="1"/>
          <p:nvPr/>
        </p:nvSpPr>
        <p:spPr>
          <a:xfrm>
            <a:off x="8518143" y="2482850"/>
            <a:ext cx="3045460" cy="452120"/>
          </a:xfrm>
          <a:prstGeom prst="rect">
            <a:avLst/>
          </a:prstGeom>
        </p:spPr>
        <p:txBody>
          <a:bodyPr vert="horz" wrap="square" lIns="0" tIns="12065" rIns="0" bIns="0" rtlCol="0">
            <a:spAutoFit/>
          </a:bodyPr>
          <a:lstStyle/>
          <a:p>
            <a:pPr marL="298450" marR="5080" indent="-285750">
              <a:lnSpc>
                <a:spcPct val="100000"/>
              </a:lnSpc>
              <a:spcBef>
                <a:spcPts val="95"/>
              </a:spcBef>
              <a:buFont typeface="Arial MT"/>
              <a:buChar char="•"/>
              <a:tabLst>
                <a:tab pos="297815" algn="l"/>
                <a:tab pos="298450" algn="l"/>
              </a:tabLst>
            </a:pPr>
            <a:r>
              <a:rPr sz="1400" b="1" spc="-5" dirty="0">
                <a:solidFill>
                  <a:srgbClr val="FFFFFF"/>
                </a:solidFill>
                <a:latin typeface="Calibri"/>
                <a:cs typeface="Calibri"/>
              </a:rPr>
              <a:t>When </a:t>
            </a:r>
            <a:r>
              <a:rPr sz="1400" b="1" spc="-10" dirty="0">
                <a:solidFill>
                  <a:srgbClr val="FFFFFF"/>
                </a:solidFill>
                <a:latin typeface="Calibri"/>
                <a:cs typeface="Calibri"/>
              </a:rPr>
              <a:t>you </a:t>
            </a:r>
            <a:r>
              <a:rPr sz="1400" b="1" spc="-15" dirty="0">
                <a:solidFill>
                  <a:srgbClr val="FFFFFF"/>
                </a:solidFill>
                <a:latin typeface="Calibri"/>
                <a:cs typeface="Calibri"/>
              </a:rPr>
              <a:t>make </a:t>
            </a:r>
            <a:r>
              <a:rPr sz="1400" b="1" spc="-5" dirty="0">
                <a:solidFill>
                  <a:srgbClr val="FFFFFF"/>
                </a:solidFill>
                <a:latin typeface="Calibri"/>
                <a:cs typeface="Calibri"/>
              </a:rPr>
              <a:t>a question </a:t>
            </a:r>
            <a:r>
              <a:rPr sz="1400" b="1" spc="-15" dirty="0">
                <a:solidFill>
                  <a:srgbClr val="FFFFFF"/>
                </a:solidFill>
                <a:latin typeface="Calibri"/>
                <a:cs typeface="Calibri"/>
              </a:rPr>
              <a:t>make </a:t>
            </a:r>
            <a:r>
              <a:rPr sz="1400" b="1" spc="-5" dirty="0">
                <a:solidFill>
                  <a:srgbClr val="FFFFFF"/>
                </a:solidFill>
                <a:latin typeface="Calibri"/>
                <a:cs typeface="Calibri"/>
              </a:rPr>
              <a:t>the </a:t>
            </a:r>
            <a:r>
              <a:rPr sz="1400" b="1" spc="-305" dirty="0">
                <a:solidFill>
                  <a:srgbClr val="FFFFFF"/>
                </a:solidFill>
                <a:latin typeface="Calibri"/>
                <a:cs typeface="Calibri"/>
              </a:rPr>
              <a:t> </a:t>
            </a:r>
            <a:r>
              <a:rPr sz="1400" b="1" spc="-5" dirty="0">
                <a:solidFill>
                  <a:srgbClr val="FFFFFF"/>
                </a:solidFill>
                <a:latin typeface="Calibri"/>
                <a:cs typeface="Calibri"/>
              </a:rPr>
              <a:t>noun</a:t>
            </a:r>
            <a:r>
              <a:rPr sz="1400" b="1" spc="-15" dirty="0">
                <a:solidFill>
                  <a:srgbClr val="FFFFFF"/>
                </a:solidFill>
                <a:latin typeface="Calibri"/>
                <a:cs typeface="Calibri"/>
              </a:rPr>
              <a:t> </a:t>
            </a:r>
            <a:r>
              <a:rPr sz="1400" b="1" spc="-10" dirty="0">
                <a:solidFill>
                  <a:srgbClr val="FFFFFF"/>
                </a:solidFill>
                <a:latin typeface="Calibri"/>
                <a:cs typeface="Calibri"/>
              </a:rPr>
              <a:t>plural</a:t>
            </a:r>
            <a:endParaRPr sz="1400">
              <a:latin typeface="Calibri"/>
              <a:cs typeface="Calibri"/>
            </a:endParaRPr>
          </a:p>
        </p:txBody>
      </p:sp>
      <p:sp>
        <p:nvSpPr>
          <p:cNvPr id="10" name="object 10"/>
          <p:cNvSpPr txBox="1"/>
          <p:nvPr/>
        </p:nvSpPr>
        <p:spPr>
          <a:xfrm>
            <a:off x="827786" y="1548831"/>
            <a:ext cx="2753614" cy="764312"/>
          </a:xfrm>
          <a:prstGeom prst="rect">
            <a:avLst/>
          </a:prstGeom>
          <a:solidFill>
            <a:schemeClr val="bg2">
              <a:lumMod val="75000"/>
            </a:schemeClr>
          </a:solidFill>
        </p:spPr>
        <p:txBody>
          <a:bodyPr vert="horz" wrap="square" lIns="0" tIns="12700" rIns="0" bIns="0" rtlCol="0">
            <a:spAutoFit/>
          </a:bodyPr>
          <a:lstStyle/>
          <a:p>
            <a:pPr marL="12700">
              <a:lnSpc>
                <a:spcPct val="100000"/>
              </a:lnSpc>
              <a:spcBef>
                <a:spcPts val="100"/>
              </a:spcBef>
              <a:tabLst>
                <a:tab pos="134620" algn="l"/>
              </a:tabLst>
            </a:pPr>
            <a:r>
              <a:rPr lang="en-GB" sz="2400" b="1" spc="-10" dirty="0">
                <a:latin typeface="Calibri"/>
                <a:cs typeface="Calibri"/>
              </a:rPr>
              <a:t>A: Wie alt </a:t>
            </a:r>
            <a:r>
              <a:rPr lang="en-GB" sz="2400" b="1" spc="-10" dirty="0" err="1">
                <a:latin typeface="Calibri"/>
                <a:cs typeface="Calibri"/>
              </a:rPr>
              <a:t>bist</a:t>
            </a:r>
            <a:r>
              <a:rPr lang="en-GB" sz="2400" b="1" spc="-10" dirty="0">
                <a:latin typeface="Calibri"/>
                <a:cs typeface="Calibri"/>
              </a:rPr>
              <a:t> du?</a:t>
            </a:r>
          </a:p>
          <a:p>
            <a:pPr marL="12700">
              <a:lnSpc>
                <a:spcPct val="100000"/>
              </a:lnSpc>
              <a:spcBef>
                <a:spcPts val="100"/>
              </a:spcBef>
              <a:tabLst>
                <a:tab pos="134620" algn="l"/>
              </a:tabLst>
            </a:pPr>
            <a:r>
              <a:rPr lang="en-GB" sz="2400" b="1" spc="-10" dirty="0">
                <a:latin typeface="Calibri"/>
                <a:cs typeface="Calibri"/>
              </a:rPr>
              <a:t>B: Ich bin … Jahre alt</a:t>
            </a:r>
            <a:r>
              <a:rPr lang="en-GB" sz="2400" spc="-10" dirty="0">
                <a:latin typeface="Calibri"/>
                <a:cs typeface="Calibri"/>
              </a:rPr>
              <a:t>.</a:t>
            </a:r>
            <a:endParaRPr sz="2400" dirty="0">
              <a:latin typeface="Calibri"/>
              <a:cs typeface="Calibri"/>
            </a:endParaRPr>
          </a:p>
        </p:txBody>
      </p:sp>
      <p:sp>
        <p:nvSpPr>
          <p:cNvPr id="11" name="object 11"/>
          <p:cNvSpPr txBox="1"/>
          <p:nvPr/>
        </p:nvSpPr>
        <p:spPr>
          <a:xfrm>
            <a:off x="598676" y="3784064"/>
            <a:ext cx="1959552" cy="1146468"/>
          </a:xfrm>
          <a:prstGeom prst="rect">
            <a:avLst/>
          </a:prstGeom>
        </p:spPr>
        <p:txBody>
          <a:bodyPr vert="horz" wrap="square" lIns="0" tIns="12700" rIns="0" bIns="0" rtlCol="0">
            <a:spAutoFit/>
          </a:bodyPr>
          <a:lstStyle/>
          <a:p>
            <a:pPr marL="12700">
              <a:lnSpc>
                <a:spcPct val="100000"/>
              </a:lnSpc>
              <a:spcBef>
                <a:spcPts val="100"/>
              </a:spcBef>
            </a:pPr>
            <a:r>
              <a:rPr lang="en-GB" sz="2400" b="1" spc="-80" dirty="0" err="1">
                <a:latin typeface="Calibri"/>
                <a:cs typeface="Calibri"/>
              </a:rPr>
              <a:t>Meine</a:t>
            </a:r>
            <a:r>
              <a:rPr lang="en-GB" sz="2400" b="1" spc="-80" dirty="0">
                <a:latin typeface="Calibri"/>
                <a:cs typeface="Calibri"/>
              </a:rPr>
              <a:t> (pl) …</a:t>
            </a:r>
          </a:p>
          <a:p>
            <a:pPr marL="12700">
              <a:lnSpc>
                <a:spcPct val="100000"/>
              </a:lnSpc>
              <a:spcBef>
                <a:spcPts val="100"/>
              </a:spcBef>
            </a:pPr>
            <a:endParaRPr lang="en-GB" sz="2400" spc="-80" dirty="0">
              <a:latin typeface="Calibri"/>
              <a:cs typeface="Calibri"/>
            </a:endParaRPr>
          </a:p>
          <a:p>
            <a:pPr marL="12700">
              <a:lnSpc>
                <a:spcPct val="100000"/>
              </a:lnSpc>
              <a:spcBef>
                <a:spcPts val="100"/>
              </a:spcBef>
            </a:pPr>
            <a:r>
              <a:rPr lang="en-GB" sz="2400" spc="-80" dirty="0">
                <a:latin typeface="Calibri"/>
                <a:cs typeface="Calibri"/>
              </a:rPr>
              <a:t>(English: ‘my’)</a:t>
            </a:r>
            <a:endParaRPr sz="2400" dirty="0">
              <a:latin typeface="Calibri"/>
              <a:cs typeface="Calibri"/>
            </a:endParaRPr>
          </a:p>
        </p:txBody>
      </p:sp>
      <p:sp>
        <p:nvSpPr>
          <p:cNvPr id="13" name="object 13"/>
          <p:cNvSpPr txBox="1"/>
          <p:nvPr/>
        </p:nvSpPr>
        <p:spPr>
          <a:xfrm>
            <a:off x="2730370" y="3309938"/>
            <a:ext cx="3107764" cy="1577355"/>
          </a:xfrm>
          <a:prstGeom prst="rect">
            <a:avLst/>
          </a:prstGeom>
        </p:spPr>
        <p:txBody>
          <a:bodyPr vert="horz" wrap="square" lIns="0" tIns="12700" rIns="0" bIns="0" rtlCol="0">
            <a:spAutoFit/>
          </a:bodyPr>
          <a:lstStyle/>
          <a:p>
            <a:pPr marL="12700">
              <a:lnSpc>
                <a:spcPct val="100000"/>
              </a:lnSpc>
              <a:spcBef>
                <a:spcPts val="100"/>
              </a:spcBef>
            </a:pPr>
            <a:r>
              <a:rPr sz="2000" b="1" spc="-10" dirty="0">
                <a:cs typeface="Calibri"/>
              </a:rPr>
              <a:t>-</a:t>
            </a:r>
            <a:r>
              <a:rPr lang="en-GB" sz="2000" b="1" spc="-10" dirty="0">
                <a:cs typeface="Calibri"/>
              </a:rPr>
              <a:t>Freunde   (friends)</a:t>
            </a:r>
          </a:p>
          <a:p>
            <a:pPr marL="12700">
              <a:lnSpc>
                <a:spcPct val="100000"/>
              </a:lnSpc>
              <a:spcBef>
                <a:spcPts val="100"/>
              </a:spcBef>
            </a:pPr>
            <a:r>
              <a:rPr lang="en-GB" sz="2000" b="1" spc="-10" dirty="0">
                <a:cs typeface="Calibri"/>
              </a:rPr>
              <a:t>-</a:t>
            </a:r>
            <a:r>
              <a:rPr lang="en-GB" sz="2000" b="1" spc="-10" dirty="0" err="1">
                <a:cs typeface="Calibri"/>
              </a:rPr>
              <a:t>Br</a:t>
            </a:r>
            <a:r>
              <a:rPr lang="en-GB" sz="2000" b="1" i="0" dirty="0" err="1">
                <a:effectLst/>
              </a:rPr>
              <a:t>ü</a:t>
            </a:r>
            <a:r>
              <a:rPr lang="en-GB" sz="2000" b="1" spc="-10" dirty="0" err="1">
                <a:cs typeface="Calibri"/>
              </a:rPr>
              <a:t>der</a:t>
            </a:r>
            <a:r>
              <a:rPr lang="en-GB" sz="2000" b="1" spc="-10" dirty="0">
                <a:cs typeface="Calibri"/>
              </a:rPr>
              <a:t>   (brothers)</a:t>
            </a:r>
          </a:p>
          <a:p>
            <a:pPr marL="12700">
              <a:lnSpc>
                <a:spcPct val="100000"/>
              </a:lnSpc>
              <a:spcBef>
                <a:spcPts val="100"/>
              </a:spcBef>
            </a:pPr>
            <a:r>
              <a:rPr lang="en-GB" sz="2000" b="1" spc="-10" dirty="0">
                <a:cs typeface="Calibri"/>
              </a:rPr>
              <a:t>-</a:t>
            </a:r>
            <a:r>
              <a:rPr lang="en-GB" sz="2000" b="1" spc="-10" dirty="0" err="1">
                <a:cs typeface="Calibri"/>
              </a:rPr>
              <a:t>Schwestern</a:t>
            </a:r>
            <a:r>
              <a:rPr lang="en-GB" sz="2000" b="1" spc="-10" dirty="0">
                <a:cs typeface="Calibri"/>
              </a:rPr>
              <a:t>  (sisters</a:t>
            </a:r>
            <a:r>
              <a:rPr lang="en-GB" sz="2000" b="1" spc="-15" dirty="0">
                <a:cs typeface="Calibri"/>
              </a:rPr>
              <a:t>)</a:t>
            </a:r>
            <a:endParaRPr sz="2000" b="1" dirty="0">
              <a:cs typeface="Calibri"/>
            </a:endParaRPr>
          </a:p>
          <a:p>
            <a:pPr marL="12700">
              <a:lnSpc>
                <a:spcPct val="100000"/>
              </a:lnSpc>
            </a:pPr>
            <a:r>
              <a:rPr sz="2000" b="1" spc="-10" dirty="0">
                <a:cs typeface="Calibri"/>
              </a:rPr>
              <a:t>-</a:t>
            </a:r>
            <a:r>
              <a:rPr lang="en-GB" sz="2000" b="1" spc="-10" dirty="0" err="1">
                <a:cs typeface="Calibri"/>
              </a:rPr>
              <a:t>S</a:t>
            </a:r>
            <a:r>
              <a:rPr lang="en-GB" sz="2000" b="1" i="0" dirty="0" err="1">
                <a:effectLst/>
              </a:rPr>
              <a:t>ö</a:t>
            </a:r>
            <a:r>
              <a:rPr lang="en-GB" sz="2000" b="1" spc="-10" dirty="0" err="1">
                <a:cs typeface="Calibri"/>
              </a:rPr>
              <a:t>hne</a:t>
            </a:r>
            <a:r>
              <a:rPr lang="en-GB" sz="2000" b="1" spc="-10" dirty="0">
                <a:cs typeface="Calibri"/>
              </a:rPr>
              <a:t>  (sons)</a:t>
            </a:r>
          </a:p>
          <a:p>
            <a:pPr marL="12700">
              <a:lnSpc>
                <a:spcPct val="100000"/>
              </a:lnSpc>
            </a:pPr>
            <a:r>
              <a:rPr lang="en-GB" sz="2000" b="1" spc="-10" dirty="0">
                <a:cs typeface="Calibri"/>
              </a:rPr>
              <a:t>-</a:t>
            </a:r>
            <a:r>
              <a:rPr lang="en-GB" sz="2000" b="1" spc="-10" dirty="0" err="1">
                <a:cs typeface="Calibri"/>
              </a:rPr>
              <a:t>T</a:t>
            </a:r>
            <a:r>
              <a:rPr lang="en-GB" sz="2000" b="1" i="0" dirty="0" err="1">
                <a:effectLst/>
              </a:rPr>
              <a:t>ö</a:t>
            </a:r>
            <a:r>
              <a:rPr lang="en-GB" sz="2000" b="1" spc="-10" dirty="0" err="1">
                <a:cs typeface="Calibri"/>
              </a:rPr>
              <a:t>chter</a:t>
            </a:r>
            <a:r>
              <a:rPr lang="en-GB" sz="2000" b="1" spc="-10" dirty="0">
                <a:cs typeface="Calibri"/>
              </a:rPr>
              <a:t>   (daughters)</a:t>
            </a:r>
            <a:endParaRPr sz="2000" b="1" dirty="0">
              <a:cs typeface="Calibri"/>
            </a:endParaRPr>
          </a:p>
        </p:txBody>
      </p:sp>
      <p:sp>
        <p:nvSpPr>
          <p:cNvPr id="14" name="object 14"/>
          <p:cNvSpPr/>
          <p:nvPr/>
        </p:nvSpPr>
        <p:spPr>
          <a:xfrm>
            <a:off x="7474585" y="4357298"/>
            <a:ext cx="1517015" cy="0"/>
          </a:xfrm>
          <a:custGeom>
            <a:avLst/>
            <a:gdLst/>
            <a:ahLst/>
            <a:cxnLst/>
            <a:rect l="l" t="t" r="r" b="b"/>
            <a:pathLst>
              <a:path w="1517015">
                <a:moveTo>
                  <a:pt x="0" y="0"/>
                </a:moveTo>
                <a:lnTo>
                  <a:pt x="1516947" y="0"/>
                </a:lnTo>
              </a:path>
            </a:pathLst>
          </a:custGeom>
          <a:ln w="33036">
            <a:solidFill>
              <a:srgbClr val="000000"/>
            </a:solidFill>
          </a:ln>
        </p:spPr>
        <p:txBody>
          <a:bodyPr wrap="square" lIns="0" tIns="0" rIns="0" bIns="0" rtlCol="0"/>
          <a:lstStyle/>
          <a:p>
            <a:endParaRPr/>
          </a:p>
        </p:txBody>
      </p:sp>
      <p:sp>
        <p:nvSpPr>
          <p:cNvPr id="15" name="object 15"/>
          <p:cNvSpPr txBox="1"/>
          <p:nvPr/>
        </p:nvSpPr>
        <p:spPr>
          <a:xfrm>
            <a:off x="6497182" y="3953662"/>
            <a:ext cx="1224280" cy="505267"/>
          </a:xfrm>
          <a:prstGeom prst="rect">
            <a:avLst/>
          </a:prstGeom>
        </p:spPr>
        <p:txBody>
          <a:bodyPr vert="horz" wrap="square" lIns="0" tIns="12700" rIns="0" bIns="0" rtlCol="0">
            <a:spAutoFit/>
          </a:bodyPr>
          <a:lstStyle/>
          <a:p>
            <a:pPr marL="12700">
              <a:lnSpc>
                <a:spcPct val="100000"/>
              </a:lnSpc>
              <a:spcBef>
                <a:spcPts val="100"/>
              </a:spcBef>
            </a:pPr>
            <a:r>
              <a:rPr lang="en-GB" sz="3200" b="1" spc="-5" dirty="0" err="1">
                <a:latin typeface="Calibri"/>
                <a:cs typeface="Calibri"/>
              </a:rPr>
              <a:t>sind</a:t>
            </a:r>
            <a:endParaRPr sz="4000" b="1" dirty="0">
              <a:latin typeface="Calibri"/>
              <a:cs typeface="Calibri"/>
            </a:endParaRPr>
          </a:p>
        </p:txBody>
      </p:sp>
      <p:sp>
        <p:nvSpPr>
          <p:cNvPr id="16" name="object 16"/>
          <p:cNvSpPr txBox="1"/>
          <p:nvPr/>
        </p:nvSpPr>
        <p:spPr>
          <a:xfrm>
            <a:off x="9221311" y="3920478"/>
            <a:ext cx="2631091" cy="505267"/>
          </a:xfrm>
          <a:prstGeom prst="rect">
            <a:avLst/>
          </a:prstGeom>
        </p:spPr>
        <p:txBody>
          <a:bodyPr vert="horz" wrap="square" lIns="0" tIns="12700" rIns="0" bIns="0" rtlCol="0">
            <a:spAutoFit/>
          </a:bodyPr>
          <a:lstStyle/>
          <a:p>
            <a:pPr marL="12700">
              <a:lnSpc>
                <a:spcPct val="100000"/>
              </a:lnSpc>
              <a:spcBef>
                <a:spcPts val="100"/>
              </a:spcBef>
            </a:pPr>
            <a:r>
              <a:rPr lang="en-GB" sz="3200" b="1" dirty="0">
                <a:latin typeface="Calibri"/>
                <a:cs typeface="Calibri"/>
              </a:rPr>
              <a:t>Jahre alt.</a:t>
            </a:r>
            <a:endParaRPr sz="3200" b="1" dirty="0">
              <a:latin typeface="Calibri"/>
              <a:cs typeface="Calibri"/>
            </a:endParaRPr>
          </a:p>
        </p:txBody>
      </p:sp>
      <p:sp>
        <p:nvSpPr>
          <p:cNvPr id="17" name="object 17"/>
          <p:cNvSpPr/>
          <p:nvPr/>
        </p:nvSpPr>
        <p:spPr>
          <a:xfrm>
            <a:off x="4905337" y="3154072"/>
            <a:ext cx="1347656" cy="2166867"/>
          </a:xfrm>
          <a:custGeom>
            <a:avLst/>
            <a:gdLst/>
            <a:ahLst/>
            <a:cxnLst/>
            <a:rect l="l" t="t" r="r" b="b"/>
            <a:pathLst>
              <a:path w="1137285" h="2468245">
                <a:moveTo>
                  <a:pt x="0" y="0"/>
                </a:moveTo>
                <a:lnTo>
                  <a:pt x="77134" y="864"/>
                </a:lnTo>
                <a:lnTo>
                  <a:pt x="151115" y="3384"/>
                </a:lnTo>
                <a:lnTo>
                  <a:pt x="221265" y="7445"/>
                </a:lnTo>
                <a:lnTo>
                  <a:pt x="286907" y="12935"/>
                </a:lnTo>
                <a:lnTo>
                  <a:pt x="347362" y="19740"/>
                </a:lnTo>
                <a:lnTo>
                  <a:pt x="401955" y="27749"/>
                </a:lnTo>
                <a:lnTo>
                  <a:pt x="450006" y="36848"/>
                </a:lnTo>
                <a:lnTo>
                  <a:pt x="490840" y="46924"/>
                </a:lnTo>
                <a:lnTo>
                  <a:pt x="548146" y="69556"/>
                </a:lnTo>
                <a:lnTo>
                  <a:pt x="568452" y="94741"/>
                </a:lnTo>
                <a:lnTo>
                  <a:pt x="568452" y="1139317"/>
                </a:lnTo>
                <a:lnTo>
                  <a:pt x="573641" y="1152172"/>
                </a:lnTo>
                <a:lnTo>
                  <a:pt x="613124" y="1176194"/>
                </a:lnTo>
                <a:lnTo>
                  <a:pt x="686897" y="1197210"/>
                </a:lnTo>
                <a:lnTo>
                  <a:pt x="734948" y="1206309"/>
                </a:lnTo>
                <a:lnTo>
                  <a:pt x="789541" y="1214318"/>
                </a:lnTo>
                <a:lnTo>
                  <a:pt x="849996" y="1221123"/>
                </a:lnTo>
                <a:lnTo>
                  <a:pt x="915638" y="1226613"/>
                </a:lnTo>
                <a:lnTo>
                  <a:pt x="985788" y="1230674"/>
                </a:lnTo>
                <a:lnTo>
                  <a:pt x="1059769" y="1233194"/>
                </a:lnTo>
                <a:lnTo>
                  <a:pt x="1136904" y="1234059"/>
                </a:lnTo>
                <a:lnTo>
                  <a:pt x="1059769" y="1234923"/>
                </a:lnTo>
                <a:lnTo>
                  <a:pt x="985788" y="1237443"/>
                </a:lnTo>
                <a:lnTo>
                  <a:pt x="915638" y="1241504"/>
                </a:lnTo>
                <a:lnTo>
                  <a:pt x="849996" y="1246994"/>
                </a:lnTo>
                <a:lnTo>
                  <a:pt x="789541" y="1253799"/>
                </a:lnTo>
                <a:lnTo>
                  <a:pt x="734949" y="1261808"/>
                </a:lnTo>
                <a:lnTo>
                  <a:pt x="686897" y="1270907"/>
                </a:lnTo>
                <a:lnTo>
                  <a:pt x="646063" y="1280983"/>
                </a:lnTo>
                <a:lnTo>
                  <a:pt x="588757" y="1303615"/>
                </a:lnTo>
                <a:lnTo>
                  <a:pt x="568452" y="1328801"/>
                </a:lnTo>
                <a:lnTo>
                  <a:pt x="568452" y="2373376"/>
                </a:lnTo>
                <a:lnTo>
                  <a:pt x="563262" y="2386231"/>
                </a:lnTo>
                <a:lnTo>
                  <a:pt x="523779" y="2410253"/>
                </a:lnTo>
                <a:lnTo>
                  <a:pt x="450006" y="2431269"/>
                </a:lnTo>
                <a:lnTo>
                  <a:pt x="401955" y="2440368"/>
                </a:lnTo>
                <a:lnTo>
                  <a:pt x="347362" y="2448377"/>
                </a:lnTo>
                <a:lnTo>
                  <a:pt x="286907" y="2455182"/>
                </a:lnTo>
                <a:lnTo>
                  <a:pt x="221265" y="2460672"/>
                </a:lnTo>
                <a:lnTo>
                  <a:pt x="151115" y="2464733"/>
                </a:lnTo>
                <a:lnTo>
                  <a:pt x="77134" y="2467253"/>
                </a:lnTo>
                <a:lnTo>
                  <a:pt x="0" y="2468118"/>
                </a:lnTo>
              </a:path>
            </a:pathLst>
          </a:custGeom>
          <a:ln w="6350">
            <a:solidFill>
              <a:srgbClr val="4471C4"/>
            </a:solidFill>
          </a:ln>
        </p:spPr>
        <p:txBody>
          <a:bodyPr wrap="square" lIns="0" tIns="0" rIns="0" bIns="0" rtlCol="0"/>
          <a:lstStyle/>
          <a:p>
            <a:endParaRPr/>
          </a:p>
        </p:txBody>
      </p:sp>
      <p:sp>
        <p:nvSpPr>
          <p:cNvPr id="4" name="TextBox 3">
            <a:extLst>
              <a:ext uri="{FF2B5EF4-FFF2-40B4-BE49-F238E27FC236}">
                <a16:creationId xmlns:a16="http://schemas.microsoft.com/office/drawing/2014/main" id="{DE4F57B8-2CDD-4EF3-8EAF-64FDA3FE96AF}"/>
              </a:ext>
            </a:extLst>
          </p:cNvPr>
          <p:cNvSpPr txBox="1"/>
          <p:nvPr/>
        </p:nvSpPr>
        <p:spPr>
          <a:xfrm>
            <a:off x="1066800" y="3125272"/>
            <a:ext cx="1676400" cy="369332"/>
          </a:xfrm>
          <a:prstGeom prst="rect">
            <a:avLst/>
          </a:prstGeom>
          <a:noFill/>
        </p:spPr>
        <p:txBody>
          <a:bodyPr wrap="square" rtlCol="0">
            <a:spAutoFit/>
          </a:bodyPr>
          <a:lstStyle/>
          <a:p>
            <a:r>
              <a:rPr lang="en-GB" u="sng" dirty="0"/>
              <a:t>Plural:</a:t>
            </a:r>
          </a:p>
        </p:txBody>
      </p:sp>
    </p:spTree>
    <p:extLst>
      <p:ext uri="{BB962C8B-B14F-4D97-AF65-F5344CB8AC3E}">
        <p14:creationId xmlns:p14="http://schemas.microsoft.com/office/powerpoint/2010/main" val="3428553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5982888"/>
            <a:ext cx="12191999" cy="875109"/>
          </a:xfrm>
          <a:prstGeom prst="rect">
            <a:avLst/>
          </a:prstGeom>
        </p:spPr>
      </p:pic>
      <p:sp>
        <p:nvSpPr>
          <p:cNvPr id="3" name="object 3"/>
          <p:cNvSpPr txBox="1">
            <a:spLocks noGrp="1"/>
          </p:cNvSpPr>
          <p:nvPr>
            <p:ph type="title"/>
          </p:nvPr>
        </p:nvSpPr>
        <p:spPr>
          <a:xfrm>
            <a:off x="633476" y="243331"/>
            <a:ext cx="8358124" cy="628377"/>
          </a:xfrm>
          <a:prstGeom prst="rect">
            <a:avLst/>
          </a:prstGeom>
        </p:spPr>
        <p:txBody>
          <a:bodyPr vert="horz" wrap="square" lIns="0" tIns="12700" rIns="0" bIns="0" rtlCol="0">
            <a:spAutoFit/>
          </a:bodyPr>
          <a:lstStyle/>
          <a:p>
            <a:pPr marL="12700">
              <a:lnSpc>
                <a:spcPct val="100000"/>
              </a:lnSpc>
              <a:spcBef>
                <a:spcPts val="100"/>
              </a:spcBef>
            </a:pPr>
            <a:r>
              <a:rPr lang="en-GB" sz="4000" b="1" u="heavy" spc="-15" dirty="0">
                <a:uFill>
                  <a:solidFill>
                    <a:srgbClr val="000000"/>
                  </a:solidFill>
                </a:uFill>
                <a:latin typeface="Calibri"/>
                <a:cs typeface="Calibri"/>
              </a:rPr>
              <a:t>Wie </a:t>
            </a:r>
            <a:r>
              <a:rPr lang="en-GB" sz="4000" b="1" u="heavy" spc="-15" dirty="0" err="1">
                <a:uFill>
                  <a:solidFill>
                    <a:srgbClr val="000000"/>
                  </a:solidFill>
                </a:uFill>
                <a:latin typeface="Calibri"/>
                <a:cs typeface="Calibri"/>
              </a:rPr>
              <a:t>viele</a:t>
            </a:r>
            <a:r>
              <a:rPr lang="en-GB" sz="4000" b="1" u="heavy" spc="-15" dirty="0">
                <a:uFill>
                  <a:solidFill>
                    <a:srgbClr val="000000"/>
                  </a:solidFill>
                </a:uFill>
                <a:latin typeface="Calibri"/>
                <a:cs typeface="Calibri"/>
              </a:rPr>
              <a:t>? / How many/much?</a:t>
            </a:r>
            <a:endParaRPr sz="4000" dirty="0">
              <a:latin typeface="Calibri"/>
              <a:cs typeface="Calibri"/>
            </a:endParaRPr>
          </a:p>
        </p:txBody>
      </p:sp>
      <p:sp>
        <p:nvSpPr>
          <p:cNvPr id="5" name="object 5"/>
          <p:cNvSpPr txBox="1"/>
          <p:nvPr/>
        </p:nvSpPr>
        <p:spPr>
          <a:xfrm>
            <a:off x="8518143" y="498602"/>
            <a:ext cx="1395730" cy="299720"/>
          </a:xfrm>
          <a:prstGeom prst="rect">
            <a:avLst/>
          </a:prstGeom>
        </p:spPr>
        <p:txBody>
          <a:bodyPr vert="horz" wrap="square" lIns="0" tIns="12700" rIns="0" bIns="0" rtlCol="0">
            <a:spAutoFit/>
          </a:bodyPr>
          <a:lstStyle/>
          <a:p>
            <a:pPr marL="12700">
              <a:lnSpc>
                <a:spcPct val="100000"/>
              </a:lnSpc>
              <a:spcBef>
                <a:spcPts val="100"/>
              </a:spcBef>
            </a:pPr>
            <a:r>
              <a:rPr sz="1400" b="1" spc="-5" dirty="0">
                <a:solidFill>
                  <a:srgbClr val="FFFFFF"/>
                </a:solidFill>
                <a:latin typeface="Calibri"/>
                <a:cs typeface="Calibri"/>
              </a:rPr>
              <a:t>NB:</a:t>
            </a:r>
            <a:r>
              <a:rPr sz="1400" b="1" spc="-35" dirty="0">
                <a:solidFill>
                  <a:srgbClr val="FFFFFF"/>
                </a:solidFill>
                <a:latin typeface="Calibri"/>
                <a:cs typeface="Calibri"/>
              </a:rPr>
              <a:t> </a:t>
            </a:r>
            <a:r>
              <a:rPr sz="1800" b="1" spc="-15" dirty="0">
                <a:solidFill>
                  <a:srgbClr val="FFFFFF"/>
                </a:solidFill>
                <a:latin typeface="Calibri"/>
                <a:cs typeface="Calibri"/>
              </a:rPr>
              <a:t>Cuantos/as</a:t>
            </a:r>
            <a:endParaRPr sz="1800">
              <a:latin typeface="Calibri"/>
              <a:cs typeface="Calibri"/>
            </a:endParaRPr>
          </a:p>
        </p:txBody>
      </p:sp>
      <p:sp>
        <p:nvSpPr>
          <p:cNvPr id="6" name="object 6"/>
          <p:cNvSpPr txBox="1"/>
          <p:nvPr/>
        </p:nvSpPr>
        <p:spPr>
          <a:xfrm>
            <a:off x="10346943" y="536397"/>
            <a:ext cx="908050" cy="478155"/>
          </a:xfrm>
          <a:prstGeom prst="rect">
            <a:avLst/>
          </a:prstGeom>
        </p:spPr>
        <p:txBody>
          <a:bodyPr vert="horz" wrap="square" lIns="0" tIns="25400" rIns="0" bIns="0" rtlCol="0">
            <a:spAutoFit/>
          </a:bodyPr>
          <a:lstStyle/>
          <a:p>
            <a:pPr marL="106045" indent="-93980">
              <a:lnSpc>
                <a:spcPct val="100000"/>
              </a:lnSpc>
              <a:spcBef>
                <a:spcPts val="200"/>
              </a:spcBef>
              <a:buChar char="-"/>
              <a:tabLst>
                <a:tab pos="106680" algn="l"/>
              </a:tabLst>
            </a:pPr>
            <a:r>
              <a:rPr sz="1400" b="1" spc="-5" dirty="0">
                <a:solidFill>
                  <a:srgbClr val="FFFFFF"/>
                </a:solidFill>
                <a:latin typeface="Calibri"/>
                <a:cs typeface="Calibri"/>
              </a:rPr>
              <a:t>How</a:t>
            </a:r>
            <a:r>
              <a:rPr sz="1400" b="1" spc="-15" dirty="0">
                <a:solidFill>
                  <a:srgbClr val="FFFFFF"/>
                </a:solidFill>
                <a:latin typeface="Calibri"/>
                <a:cs typeface="Calibri"/>
              </a:rPr>
              <a:t> </a:t>
            </a:r>
            <a:r>
              <a:rPr sz="1400" b="1" spc="-10" dirty="0">
                <a:solidFill>
                  <a:srgbClr val="FFFFFF"/>
                </a:solidFill>
                <a:latin typeface="Calibri"/>
                <a:cs typeface="Calibri"/>
              </a:rPr>
              <a:t>ma</a:t>
            </a:r>
            <a:r>
              <a:rPr sz="1400" b="1" spc="-30" dirty="0">
                <a:solidFill>
                  <a:srgbClr val="FFFFFF"/>
                </a:solidFill>
                <a:latin typeface="Calibri"/>
                <a:cs typeface="Calibri"/>
              </a:rPr>
              <a:t>n</a:t>
            </a:r>
            <a:r>
              <a:rPr sz="1400" b="1" spc="-5" dirty="0">
                <a:solidFill>
                  <a:srgbClr val="FFFFFF"/>
                </a:solidFill>
                <a:latin typeface="Calibri"/>
                <a:cs typeface="Calibri"/>
              </a:rPr>
              <a:t>y</a:t>
            </a:r>
            <a:endParaRPr sz="1400">
              <a:latin typeface="Calibri"/>
              <a:cs typeface="Calibri"/>
            </a:endParaRPr>
          </a:p>
          <a:p>
            <a:pPr marL="106045" indent="-93980">
              <a:lnSpc>
                <a:spcPct val="100000"/>
              </a:lnSpc>
              <a:spcBef>
                <a:spcPts val="105"/>
              </a:spcBef>
              <a:buChar char="-"/>
              <a:tabLst>
                <a:tab pos="106680" algn="l"/>
              </a:tabLst>
            </a:pPr>
            <a:r>
              <a:rPr sz="1400" b="1" spc="-5" dirty="0">
                <a:solidFill>
                  <a:srgbClr val="FFFFFF"/>
                </a:solidFill>
                <a:latin typeface="Calibri"/>
                <a:cs typeface="Calibri"/>
              </a:rPr>
              <a:t>How</a:t>
            </a:r>
            <a:r>
              <a:rPr sz="1400" b="1" spc="-15" dirty="0">
                <a:solidFill>
                  <a:srgbClr val="FFFFFF"/>
                </a:solidFill>
                <a:latin typeface="Calibri"/>
                <a:cs typeface="Calibri"/>
              </a:rPr>
              <a:t> </a:t>
            </a:r>
            <a:r>
              <a:rPr sz="1400" b="1" spc="-10" dirty="0">
                <a:solidFill>
                  <a:srgbClr val="FFFFFF"/>
                </a:solidFill>
                <a:latin typeface="Calibri"/>
                <a:cs typeface="Calibri"/>
              </a:rPr>
              <a:t>mu</a:t>
            </a:r>
            <a:r>
              <a:rPr sz="1400" b="1" spc="-5" dirty="0">
                <a:solidFill>
                  <a:srgbClr val="FFFFFF"/>
                </a:solidFill>
                <a:latin typeface="Calibri"/>
                <a:cs typeface="Calibri"/>
              </a:rPr>
              <a:t>ch</a:t>
            </a:r>
            <a:endParaRPr sz="1400">
              <a:latin typeface="Calibri"/>
              <a:cs typeface="Calibri"/>
            </a:endParaRPr>
          </a:p>
        </p:txBody>
      </p:sp>
      <p:sp>
        <p:nvSpPr>
          <p:cNvPr id="7" name="object 7"/>
          <p:cNvSpPr txBox="1"/>
          <p:nvPr/>
        </p:nvSpPr>
        <p:spPr>
          <a:xfrm>
            <a:off x="8518143" y="1202689"/>
            <a:ext cx="3220720" cy="452120"/>
          </a:xfrm>
          <a:prstGeom prst="rect">
            <a:avLst/>
          </a:prstGeom>
        </p:spPr>
        <p:txBody>
          <a:bodyPr vert="horz" wrap="square" lIns="0" tIns="12065" rIns="0" bIns="0" rtlCol="0">
            <a:spAutoFit/>
          </a:bodyPr>
          <a:lstStyle/>
          <a:p>
            <a:pPr marL="298450" marR="5080" indent="-285750">
              <a:lnSpc>
                <a:spcPct val="100000"/>
              </a:lnSpc>
              <a:spcBef>
                <a:spcPts val="95"/>
              </a:spcBef>
              <a:buFont typeface="Arial MT"/>
              <a:buChar char="•"/>
              <a:tabLst>
                <a:tab pos="297815" algn="l"/>
                <a:tab pos="298450" algn="l"/>
              </a:tabLst>
            </a:pPr>
            <a:r>
              <a:rPr sz="1400" b="1" spc="-40" dirty="0">
                <a:solidFill>
                  <a:srgbClr val="FFFFFF"/>
                </a:solidFill>
                <a:latin typeface="Calibri"/>
                <a:cs typeface="Calibri"/>
              </a:rPr>
              <a:t>You</a:t>
            </a:r>
            <a:r>
              <a:rPr sz="1400" b="1" spc="-15" dirty="0">
                <a:solidFill>
                  <a:srgbClr val="FFFFFF"/>
                </a:solidFill>
                <a:latin typeface="Calibri"/>
                <a:cs typeface="Calibri"/>
              </a:rPr>
              <a:t> </a:t>
            </a:r>
            <a:r>
              <a:rPr sz="1400" b="1" spc="-5" dirty="0">
                <a:solidFill>
                  <a:srgbClr val="FFFFFF"/>
                </a:solidFill>
                <a:latin typeface="Calibri"/>
                <a:cs typeface="Calibri"/>
              </a:rPr>
              <a:t>use</a:t>
            </a:r>
            <a:r>
              <a:rPr sz="1400" b="1" dirty="0">
                <a:solidFill>
                  <a:srgbClr val="FFFFFF"/>
                </a:solidFill>
                <a:latin typeface="Calibri"/>
                <a:cs typeface="Calibri"/>
              </a:rPr>
              <a:t> </a:t>
            </a:r>
            <a:r>
              <a:rPr sz="1400" b="1" spc="-15" dirty="0">
                <a:solidFill>
                  <a:srgbClr val="FFFFFF"/>
                </a:solidFill>
                <a:latin typeface="Calibri"/>
                <a:cs typeface="Calibri"/>
              </a:rPr>
              <a:t>‘cuantos/as’</a:t>
            </a:r>
            <a:r>
              <a:rPr sz="1400" b="1" dirty="0">
                <a:solidFill>
                  <a:srgbClr val="FFFFFF"/>
                </a:solidFill>
                <a:latin typeface="Calibri"/>
                <a:cs typeface="Calibri"/>
              </a:rPr>
              <a:t> </a:t>
            </a:r>
            <a:r>
              <a:rPr sz="1400" b="1" spc="-10" dirty="0">
                <a:solidFill>
                  <a:srgbClr val="FFFFFF"/>
                </a:solidFill>
                <a:latin typeface="Calibri"/>
                <a:cs typeface="Calibri"/>
              </a:rPr>
              <a:t>for</a:t>
            </a:r>
            <a:r>
              <a:rPr sz="1400" b="1" spc="-15" dirty="0">
                <a:solidFill>
                  <a:srgbClr val="FFFFFF"/>
                </a:solidFill>
                <a:latin typeface="Calibri"/>
                <a:cs typeface="Calibri"/>
              </a:rPr>
              <a:t> </a:t>
            </a:r>
            <a:r>
              <a:rPr sz="1400" b="1" spc="-5" dirty="0">
                <a:solidFill>
                  <a:srgbClr val="FFFFFF"/>
                </a:solidFill>
                <a:latin typeface="Calibri"/>
                <a:cs typeface="Calibri"/>
              </a:rPr>
              <a:t>both </a:t>
            </a:r>
            <a:r>
              <a:rPr sz="1400" b="1" spc="-10" dirty="0">
                <a:solidFill>
                  <a:srgbClr val="FFFFFF"/>
                </a:solidFill>
                <a:latin typeface="Calibri"/>
                <a:cs typeface="Calibri"/>
              </a:rPr>
              <a:t>countable </a:t>
            </a:r>
            <a:r>
              <a:rPr sz="1400" b="1" spc="-300" dirty="0">
                <a:solidFill>
                  <a:srgbClr val="FFFFFF"/>
                </a:solidFill>
                <a:latin typeface="Calibri"/>
                <a:cs typeface="Calibri"/>
              </a:rPr>
              <a:t> </a:t>
            </a:r>
            <a:r>
              <a:rPr sz="1400" b="1" spc="-5" dirty="0">
                <a:solidFill>
                  <a:srgbClr val="FFFFFF"/>
                </a:solidFill>
                <a:latin typeface="Calibri"/>
                <a:cs typeface="Calibri"/>
              </a:rPr>
              <a:t>and</a:t>
            </a:r>
            <a:r>
              <a:rPr sz="1400" b="1" spc="-15" dirty="0">
                <a:solidFill>
                  <a:srgbClr val="FFFFFF"/>
                </a:solidFill>
                <a:latin typeface="Calibri"/>
                <a:cs typeface="Calibri"/>
              </a:rPr>
              <a:t> </a:t>
            </a:r>
            <a:r>
              <a:rPr sz="1400" b="1" spc="-5" dirty="0">
                <a:solidFill>
                  <a:srgbClr val="FFFFFF"/>
                </a:solidFill>
                <a:latin typeface="Calibri"/>
                <a:cs typeface="Calibri"/>
              </a:rPr>
              <a:t>uncountable</a:t>
            </a:r>
            <a:r>
              <a:rPr sz="1400" b="1" spc="-15" dirty="0">
                <a:solidFill>
                  <a:srgbClr val="FFFFFF"/>
                </a:solidFill>
                <a:latin typeface="Calibri"/>
                <a:cs typeface="Calibri"/>
              </a:rPr>
              <a:t> </a:t>
            </a:r>
            <a:r>
              <a:rPr sz="1400" b="1" spc="-5" dirty="0">
                <a:solidFill>
                  <a:srgbClr val="FFFFFF"/>
                </a:solidFill>
                <a:latin typeface="Calibri"/>
                <a:cs typeface="Calibri"/>
              </a:rPr>
              <a:t>nouns</a:t>
            </a:r>
            <a:endParaRPr sz="1400" dirty="0">
              <a:latin typeface="Calibri"/>
              <a:cs typeface="Calibri"/>
            </a:endParaRPr>
          </a:p>
        </p:txBody>
      </p:sp>
      <p:sp>
        <p:nvSpPr>
          <p:cNvPr id="8" name="object 8"/>
          <p:cNvSpPr txBox="1"/>
          <p:nvPr/>
        </p:nvSpPr>
        <p:spPr>
          <a:xfrm>
            <a:off x="8518143" y="1842769"/>
            <a:ext cx="3068320" cy="452120"/>
          </a:xfrm>
          <a:prstGeom prst="rect">
            <a:avLst/>
          </a:prstGeom>
        </p:spPr>
        <p:txBody>
          <a:bodyPr vert="horz" wrap="square" lIns="0" tIns="12065" rIns="0" bIns="0" rtlCol="0">
            <a:spAutoFit/>
          </a:bodyPr>
          <a:lstStyle/>
          <a:p>
            <a:pPr marL="298450" marR="5080" indent="-285750">
              <a:lnSpc>
                <a:spcPct val="100000"/>
              </a:lnSpc>
              <a:spcBef>
                <a:spcPts val="95"/>
              </a:spcBef>
              <a:buFont typeface="Arial MT"/>
              <a:buChar char="•"/>
              <a:tabLst>
                <a:tab pos="297815" algn="l"/>
                <a:tab pos="298450" algn="l"/>
              </a:tabLst>
            </a:pPr>
            <a:r>
              <a:rPr sz="1400" b="1" spc="-40" dirty="0">
                <a:solidFill>
                  <a:srgbClr val="FFFFFF"/>
                </a:solidFill>
                <a:latin typeface="Calibri"/>
                <a:cs typeface="Calibri"/>
              </a:rPr>
              <a:t>You</a:t>
            </a:r>
            <a:r>
              <a:rPr sz="1400" b="1" spc="-15" dirty="0">
                <a:solidFill>
                  <a:srgbClr val="FFFFFF"/>
                </a:solidFill>
                <a:latin typeface="Calibri"/>
                <a:cs typeface="Calibri"/>
              </a:rPr>
              <a:t> </a:t>
            </a:r>
            <a:r>
              <a:rPr sz="1400" b="1" spc="-5" dirty="0">
                <a:solidFill>
                  <a:srgbClr val="FFFFFF"/>
                </a:solidFill>
                <a:latin typeface="Calibri"/>
                <a:cs typeface="Calibri"/>
              </a:rPr>
              <a:t>use </a:t>
            </a:r>
            <a:r>
              <a:rPr sz="1400" b="1" spc="-15" dirty="0">
                <a:solidFill>
                  <a:srgbClr val="FFFFFF"/>
                </a:solidFill>
                <a:latin typeface="Calibri"/>
                <a:cs typeface="Calibri"/>
              </a:rPr>
              <a:t>‘cuantos/as’</a:t>
            </a:r>
            <a:r>
              <a:rPr sz="1400" b="1" dirty="0">
                <a:solidFill>
                  <a:srgbClr val="FFFFFF"/>
                </a:solidFill>
                <a:latin typeface="Calibri"/>
                <a:cs typeface="Calibri"/>
              </a:rPr>
              <a:t> </a:t>
            </a:r>
            <a:r>
              <a:rPr sz="1400" b="1" spc="-10" dirty="0">
                <a:solidFill>
                  <a:srgbClr val="FFFFFF"/>
                </a:solidFill>
                <a:latin typeface="Calibri"/>
                <a:cs typeface="Calibri"/>
              </a:rPr>
              <a:t>for</a:t>
            </a:r>
            <a:r>
              <a:rPr sz="1400" b="1" spc="-20" dirty="0">
                <a:solidFill>
                  <a:srgbClr val="FFFFFF"/>
                </a:solidFill>
                <a:latin typeface="Calibri"/>
                <a:cs typeface="Calibri"/>
              </a:rPr>
              <a:t> </a:t>
            </a:r>
            <a:r>
              <a:rPr sz="1400" b="1" spc="-5" dirty="0">
                <a:solidFill>
                  <a:srgbClr val="FFFFFF"/>
                </a:solidFill>
                <a:latin typeface="Calibri"/>
                <a:cs typeface="Calibri"/>
              </a:rPr>
              <a:t>both </a:t>
            </a:r>
            <a:r>
              <a:rPr sz="1400" b="1" spc="-15" dirty="0">
                <a:solidFill>
                  <a:srgbClr val="FFFFFF"/>
                </a:solidFill>
                <a:latin typeface="Calibri"/>
                <a:cs typeface="Calibri"/>
              </a:rPr>
              <a:t>genders </a:t>
            </a:r>
            <a:r>
              <a:rPr sz="1400" b="1" spc="-300" dirty="0">
                <a:solidFill>
                  <a:srgbClr val="FFFFFF"/>
                </a:solidFill>
                <a:latin typeface="Calibri"/>
                <a:cs typeface="Calibri"/>
              </a:rPr>
              <a:t> </a:t>
            </a:r>
            <a:r>
              <a:rPr sz="1400" b="1" spc="-5" dirty="0">
                <a:solidFill>
                  <a:srgbClr val="FFFFFF"/>
                </a:solidFill>
                <a:latin typeface="Calibri"/>
                <a:cs typeface="Calibri"/>
              </a:rPr>
              <a:t>and</a:t>
            </a:r>
            <a:r>
              <a:rPr sz="1400" b="1" spc="-15" dirty="0">
                <a:solidFill>
                  <a:srgbClr val="FFFFFF"/>
                </a:solidFill>
                <a:latin typeface="Calibri"/>
                <a:cs typeface="Calibri"/>
              </a:rPr>
              <a:t> </a:t>
            </a:r>
            <a:r>
              <a:rPr sz="1400" b="1" spc="-5" dirty="0">
                <a:solidFill>
                  <a:srgbClr val="FFFFFF"/>
                </a:solidFill>
                <a:latin typeface="Calibri"/>
                <a:cs typeface="Calibri"/>
              </a:rPr>
              <a:t>singular/plural</a:t>
            </a:r>
            <a:r>
              <a:rPr sz="1400" b="1" spc="15" dirty="0">
                <a:solidFill>
                  <a:srgbClr val="FFFFFF"/>
                </a:solidFill>
                <a:latin typeface="Calibri"/>
                <a:cs typeface="Calibri"/>
              </a:rPr>
              <a:t> </a:t>
            </a:r>
            <a:r>
              <a:rPr sz="1400" b="1" spc="-5" dirty="0">
                <a:solidFill>
                  <a:srgbClr val="FFFFFF"/>
                </a:solidFill>
                <a:latin typeface="Calibri"/>
                <a:cs typeface="Calibri"/>
              </a:rPr>
              <a:t>nouns</a:t>
            </a:r>
            <a:endParaRPr sz="1400">
              <a:latin typeface="Calibri"/>
              <a:cs typeface="Calibri"/>
            </a:endParaRPr>
          </a:p>
        </p:txBody>
      </p:sp>
      <p:sp>
        <p:nvSpPr>
          <p:cNvPr id="9" name="object 9"/>
          <p:cNvSpPr txBox="1"/>
          <p:nvPr/>
        </p:nvSpPr>
        <p:spPr>
          <a:xfrm>
            <a:off x="8518143" y="2482850"/>
            <a:ext cx="3045460" cy="452120"/>
          </a:xfrm>
          <a:prstGeom prst="rect">
            <a:avLst/>
          </a:prstGeom>
        </p:spPr>
        <p:txBody>
          <a:bodyPr vert="horz" wrap="square" lIns="0" tIns="12065" rIns="0" bIns="0" rtlCol="0">
            <a:spAutoFit/>
          </a:bodyPr>
          <a:lstStyle/>
          <a:p>
            <a:pPr marL="298450" marR="5080" indent="-285750">
              <a:lnSpc>
                <a:spcPct val="100000"/>
              </a:lnSpc>
              <a:spcBef>
                <a:spcPts val="95"/>
              </a:spcBef>
              <a:buFont typeface="Arial MT"/>
              <a:buChar char="•"/>
              <a:tabLst>
                <a:tab pos="297815" algn="l"/>
                <a:tab pos="298450" algn="l"/>
              </a:tabLst>
            </a:pPr>
            <a:r>
              <a:rPr sz="1400" b="1" spc="-5" dirty="0">
                <a:solidFill>
                  <a:srgbClr val="FFFFFF"/>
                </a:solidFill>
                <a:latin typeface="Calibri"/>
                <a:cs typeface="Calibri"/>
              </a:rPr>
              <a:t>When </a:t>
            </a:r>
            <a:r>
              <a:rPr sz="1400" b="1" spc="-10" dirty="0">
                <a:solidFill>
                  <a:srgbClr val="FFFFFF"/>
                </a:solidFill>
                <a:latin typeface="Calibri"/>
                <a:cs typeface="Calibri"/>
              </a:rPr>
              <a:t>you </a:t>
            </a:r>
            <a:r>
              <a:rPr sz="1400" b="1" spc="-15" dirty="0">
                <a:solidFill>
                  <a:srgbClr val="FFFFFF"/>
                </a:solidFill>
                <a:latin typeface="Calibri"/>
                <a:cs typeface="Calibri"/>
              </a:rPr>
              <a:t>make </a:t>
            </a:r>
            <a:r>
              <a:rPr sz="1400" b="1" spc="-5" dirty="0">
                <a:solidFill>
                  <a:srgbClr val="FFFFFF"/>
                </a:solidFill>
                <a:latin typeface="Calibri"/>
                <a:cs typeface="Calibri"/>
              </a:rPr>
              <a:t>a question </a:t>
            </a:r>
            <a:r>
              <a:rPr sz="1400" b="1" spc="-15" dirty="0">
                <a:solidFill>
                  <a:srgbClr val="FFFFFF"/>
                </a:solidFill>
                <a:latin typeface="Calibri"/>
                <a:cs typeface="Calibri"/>
              </a:rPr>
              <a:t>make </a:t>
            </a:r>
            <a:r>
              <a:rPr sz="1400" b="1" spc="-5" dirty="0">
                <a:solidFill>
                  <a:srgbClr val="FFFFFF"/>
                </a:solidFill>
                <a:latin typeface="Calibri"/>
                <a:cs typeface="Calibri"/>
              </a:rPr>
              <a:t>the </a:t>
            </a:r>
            <a:r>
              <a:rPr sz="1400" b="1" spc="-305" dirty="0">
                <a:solidFill>
                  <a:srgbClr val="FFFFFF"/>
                </a:solidFill>
                <a:latin typeface="Calibri"/>
                <a:cs typeface="Calibri"/>
              </a:rPr>
              <a:t> </a:t>
            </a:r>
            <a:r>
              <a:rPr sz="1400" b="1" spc="-5" dirty="0">
                <a:solidFill>
                  <a:srgbClr val="FFFFFF"/>
                </a:solidFill>
                <a:latin typeface="Calibri"/>
                <a:cs typeface="Calibri"/>
              </a:rPr>
              <a:t>noun</a:t>
            </a:r>
            <a:r>
              <a:rPr sz="1400" b="1" spc="-15" dirty="0">
                <a:solidFill>
                  <a:srgbClr val="FFFFFF"/>
                </a:solidFill>
                <a:latin typeface="Calibri"/>
                <a:cs typeface="Calibri"/>
              </a:rPr>
              <a:t> </a:t>
            </a:r>
            <a:r>
              <a:rPr sz="1400" b="1" spc="-10" dirty="0">
                <a:solidFill>
                  <a:srgbClr val="FFFFFF"/>
                </a:solidFill>
                <a:latin typeface="Calibri"/>
                <a:cs typeface="Calibri"/>
              </a:rPr>
              <a:t>plural</a:t>
            </a:r>
            <a:endParaRPr sz="1400" dirty="0">
              <a:latin typeface="Calibri"/>
              <a:cs typeface="Calibri"/>
            </a:endParaRPr>
          </a:p>
        </p:txBody>
      </p:sp>
      <p:sp>
        <p:nvSpPr>
          <p:cNvPr id="10" name="object 10"/>
          <p:cNvSpPr txBox="1"/>
          <p:nvPr/>
        </p:nvSpPr>
        <p:spPr>
          <a:xfrm>
            <a:off x="605537" y="1464785"/>
            <a:ext cx="3970833" cy="2662267"/>
          </a:xfrm>
          <a:prstGeom prst="rect">
            <a:avLst/>
          </a:prstGeom>
        </p:spPr>
        <p:txBody>
          <a:bodyPr vert="horz" wrap="square" lIns="0" tIns="12700" rIns="0" bIns="0" rtlCol="0">
            <a:spAutoFit/>
          </a:bodyPr>
          <a:lstStyle/>
          <a:p>
            <a:pPr marL="12700">
              <a:lnSpc>
                <a:spcPct val="100000"/>
              </a:lnSpc>
              <a:spcBef>
                <a:spcPts val="100"/>
              </a:spcBef>
              <a:tabLst>
                <a:tab pos="134620" algn="l"/>
              </a:tabLst>
            </a:pPr>
            <a:r>
              <a:rPr lang="en-GB" sz="2400" b="1" spc="-10" dirty="0">
                <a:latin typeface="Calibri"/>
                <a:cs typeface="Calibri"/>
              </a:rPr>
              <a:t>A: Wie </a:t>
            </a:r>
            <a:r>
              <a:rPr lang="en-GB" sz="2400" b="1" spc="-10" dirty="0" err="1">
                <a:latin typeface="Calibri"/>
                <a:cs typeface="Calibri"/>
              </a:rPr>
              <a:t>viele</a:t>
            </a:r>
            <a:r>
              <a:rPr lang="en-GB" sz="2400" b="1" spc="-10" dirty="0">
                <a:latin typeface="Calibri"/>
                <a:cs typeface="Calibri"/>
              </a:rPr>
              <a:t> … </a:t>
            </a:r>
            <a:r>
              <a:rPr lang="en-GB" sz="2400" b="1" spc="-10" dirty="0" err="1">
                <a:latin typeface="Calibri"/>
                <a:cs typeface="Calibri"/>
              </a:rPr>
              <a:t>gibt</a:t>
            </a:r>
            <a:r>
              <a:rPr lang="en-GB" sz="2400" b="1" spc="-10" dirty="0">
                <a:latin typeface="Calibri"/>
                <a:cs typeface="Calibri"/>
              </a:rPr>
              <a:t> es (</a:t>
            </a:r>
            <a:r>
              <a:rPr lang="en-GB" sz="2400" b="1" spc="-10" dirty="0" err="1">
                <a:latin typeface="Calibri"/>
                <a:cs typeface="Calibri"/>
              </a:rPr>
              <a:t>dort</a:t>
            </a:r>
            <a:r>
              <a:rPr lang="en-GB" sz="2400" b="1" spc="-10" dirty="0">
                <a:latin typeface="Calibri"/>
                <a:cs typeface="Calibri"/>
              </a:rPr>
              <a:t>)?</a:t>
            </a:r>
          </a:p>
          <a:p>
            <a:pPr marL="12700">
              <a:lnSpc>
                <a:spcPct val="100000"/>
              </a:lnSpc>
              <a:spcBef>
                <a:spcPts val="100"/>
              </a:spcBef>
              <a:tabLst>
                <a:tab pos="134620" algn="l"/>
              </a:tabLst>
            </a:pPr>
            <a:r>
              <a:rPr lang="en-GB" sz="2400" b="1" spc="-10" dirty="0">
                <a:latin typeface="Calibri"/>
                <a:cs typeface="Calibri"/>
              </a:rPr>
              <a:t>B: Es </a:t>
            </a:r>
            <a:r>
              <a:rPr lang="en-GB" sz="2400" b="1" spc="-10" dirty="0" err="1">
                <a:latin typeface="Calibri"/>
                <a:cs typeface="Calibri"/>
              </a:rPr>
              <a:t>gibt</a:t>
            </a:r>
            <a:r>
              <a:rPr lang="en-GB" sz="2400" b="1" spc="-10" dirty="0">
                <a:latin typeface="Calibri"/>
                <a:cs typeface="Calibri"/>
              </a:rPr>
              <a:t> (</a:t>
            </a:r>
            <a:r>
              <a:rPr lang="en-GB" sz="2400" b="1" spc="-10" dirty="0" err="1">
                <a:latin typeface="Calibri"/>
                <a:cs typeface="Calibri"/>
              </a:rPr>
              <a:t>dort</a:t>
            </a:r>
            <a:r>
              <a:rPr lang="en-GB" sz="2400" b="1" spc="-10" dirty="0">
                <a:latin typeface="Calibri"/>
                <a:cs typeface="Calibri"/>
              </a:rPr>
              <a:t>) [</a:t>
            </a:r>
            <a:r>
              <a:rPr lang="en-GB" sz="2400" b="1" spc="-10" dirty="0" err="1">
                <a:solidFill>
                  <a:srgbClr val="FFC000"/>
                </a:solidFill>
                <a:latin typeface="Calibri"/>
                <a:cs typeface="Calibri"/>
              </a:rPr>
              <a:t>Zahl</a:t>
            </a:r>
            <a:r>
              <a:rPr lang="en-GB" sz="2400" b="1" spc="-10" dirty="0">
                <a:latin typeface="Calibri"/>
                <a:cs typeface="Calibri"/>
              </a:rPr>
              <a:t>] [</a:t>
            </a:r>
            <a:r>
              <a:rPr lang="en-GB" sz="2400" b="1" spc="-10" dirty="0">
                <a:solidFill>
                  <a:srgbClr val="00B050"/>
                </a:solidFill>
                <a:latin typeface="Calibri"/>
                <a:cs typeface="Calibri"/>
              </a:rPr>
              <a:t>noun</a:t>
            </a:r>
            <a:r>
              <a:rPr lang="en-GB" sz="2400" b="1" spc="-10" dirty="0">
                <a:latin typeface="Calibri"/>
                <a:cs typeface="Calibri"/>
              </a:rPr>
              <a:t>].</a:t>
            </a:r>
          </a:p>
          <a:p>
            <a:pPr marL="12700">
              <a:lnSpc>
                <a:spcPct val="100000"/>
              </a:lnSpc>
              <a:spcBef>
                <a:spcPts val="100"/>
              </a:spcBef>
              <a:tabLst>
                <a:tab pos="134620" algn="l"/>
              </a:tabLst>
            </a:pPr>
            <a:endParaRPr lang="en-GB" sz="2400" b="1" spc="-10" dirty="0">
              <a:latin typeface="Calibri"/>
              <a:cs typeface="Calibri"/>
            </a:endParaRPr>
          </a:p>
          <a:p>
            <a:pPr marL="12700">
              <a:lnSpc>
                <a:spcPct val="100000"/>
              </a:lnSpc>
              <a:spcBef>
                <a:spcPts val="100"/>
              </a:spcBef>
              <a:tabLst>
                <a:tab pos="134620" algn="l"/>
              </a:tabLst>
            </a:pPr>
            <a:r>
              <a:rPr lang="en-GB" sz="2400" b="1" u="sng" spc="-10" dirty="0" err="1">
                <a:latin typeface="Calibri"/>
                <a:cs typeface="Calibri"/>
              </a:rPr>
              <a:t>Beispiel</a:t>
            </a:r>
            <a:r>
              <a:rPr lang="en-GB" sz="2400" b="1" u="sng" spc="-10" dirty="0">
                <a:latin typeface="Calibri"/>
                <a:cs typeface="Calibri"/>
              </a:rPr>
              <a:t> / Example:</a:t>
            </a:r>
          </a:p>
          <a:p>
            <a:pPr marL="12700">
              <a:lnSpc>
                <a:spcPct val="100000"/>
              </a:lnSpc>
              <a:spcBef>
                <a:spcPts val="100"/>
              </a:spcBef>
              <a:tabLst>
                <a:tab pos="134620" algn="l"/>
              </a:tabLst>
            </a:pPr>
            <a:r>
              <a:rPr lang="en-GB" sz="2400" b="1" spc="-10" dirty="0">
                <a:latin typeface="Calibri"/>
                <a:cs typeface="Calibri"/>
              </a:rPr>
              <a:t>A: Wie </a:t>
            </a:r>
            <a:r>
              <a:rPr lang="en-GB" sz="2400" b="1" spc="-10" dirty="0" err="1">
                <a:latin typeface="Calibri"/>
                <a:cs typeface="Calibri"/>
              </a:rPr>
              <a:t>viele</a:t>
            </a:r>
            <a:r>
              <a:rPr lang="en-GB" sz="2400" b="1" spc="-10" dirty="0">
                <a:latin typeface="Calibri"/>
                <a:cs typeface="Calibri"/>
              </a:rPr>
              <a:t> </a:t>
            </a:r>
            <a:r>
              <a:rPr lang="en-GB" sz="2400" b="1" spc="-10" dirty="0" err="1">
                <a:latin typeface="Calibri"/>
                <a:cs typeface="Calibri"/>
              </a:rPr>
              <a:t>Flugzeuge</a:t>
            </a:r>
            <a:r>
              <a:rPr lang="en-GB" sz="2400" b="1" spc="-10" dirty="0">
                <a:latin typeface="Calibri"/>
                <a:cs typeface="Calibri"/>
              </a:rPr>
              <a:t> </a:t>
            </a:r>
            <a:r>
              <a:rPr lang="en-GB" sz="2400" b="1" spc="-10" dirty="0" err="1">
                <a:latin typeface="Calibri"/>
                <a:cs typeface="Calibri"/>
              </a:rPr>
              <a:t>gibt</a:t>
            </a:r>
            <a:r>
              <a:rPr lang="en-GB" sz="2400" b="1" spc="-10" dirty="0">
                <a:latin typeface="Calibri"/>
                <a:cs typeface="Calibri"/>
              </a:rPr>
              <a:t> es </a:t>
            </a:r>
            <a:r>
              <a:rPr lang="en-GB" sz="2400" b="1" spc="-10" dirty="0" err="1">
                <a:latin typeface="Calibri"/>
                <a:cs typeface="Calibri"/>
              </a:rPr>
              <a:t>dort</a:t>
            </a:r>
            <a:r>
              <a:rPr lang="en-GB" sz="2400" b="1" spc="-10" dirty="0">
                <a:latin typeface="Calibri"/>
                <a:cs typeface="Calibri"/>
              </a:rPr>
              <a:t>?</a:t>
            </a:r>
          </a:p>
          <a:p>
            <a:pPr marL="12700">
              <a:lnSpc>
                <a:spcPct val="100000"/>
              </a:lnSpc>
              <a:spcBef>
                <a:spcPts val="100"/>
              </a:spcBef>
              <a:tabLst>
                <a:tab pos="134620" algn="l"/>
              </a:tabLst>
            </a:pPr>
            <a:r>
              <a:rPr lang="en-GB" sz="2400" b="1" spc="-10" dirty="0">
                <a:latin typeface="Calibri"/>
                <a:cs typeface="Calibri"/>
              </a:rPr>
              <a:t>B: Es </a:t>
            </a:r>
            <a:r>
              <a:rPr lang="en-GB" sz="2400" b="1" spc="-10" dirty="0" err="1">
                <a:latin typeface="Calibri"/>
                <a:cs typeface="Calibri"/>
              </a:rPr>
              <a:t>gibt</a:t>
            </a:r>
            <a:r>
              <a:rPr lang="en-GB" sz="2400" b="1" spc="-10" dirty="0">
                <a:latin typeface="Calibri"/>
                <a:cs typeface="Calibri"/>
              </a:rPr>
              <a:t> (</a:t>
            </a:r>
            <a:r>
              <a:rPr lang="en-GB" sz="2400" b="1" spc="-10" dirty="0" err="1">
                <a:latin typeface="Calibri"/>
                <a:cs typeface="Calibri"/>
              </a:rPr>
              <a:t>dort</a:t>
            </a:r>
            <a:r>
              <a:rPr lang="en-GB" sz="2400" b="1" spc="-10" dirty="0">
                <a:latin typeface="Calibri"/>
                <a:cs typeface="Calibri"/>
              </a:rPr>
              <a:t>) </a:t>
            </a:r>
            <a:r>
              <a:rPr lang="en-GB" sz="2400" b="1" spc="-10" dirty="0" err="1">
                <a:solidFill>
                  <a:srgbClr val="FFC000"/>
                </a:solidFill>
                <a:latin typeface="Calibri"/>
                <a:cs typeface="Calibri"/>
              </a:rPr>
              <a:t>zwei</a:t>
            </a:r>
            <a:r>
              <a:rPr lang="en-GB" sz="2400" b="1" spc="-10" dirty="0">
                <a:latin typeface="Calibri"/>
                <a:cs typeface="Calibri"/>
              </a:rPr>
              <a:t> </a:t>
            </a:r>
            <a:r>
              <a:rPr lang="en-GB" sz="2400" b="1" spc="-10" dirty="0" err="1">
                <a:solidFill>
                  <a:srgbClr val="00B050"/>
                </a:solidFill>
                <a:latin typeface="Calibri"/>
                <a:cs typeface="Calibri"/>
              </a:rPr>
              <a:t>Flugzeuge</a:t>
            </a:r>
            <a:r>
              <a:rPr lang="en-GB" sz="2400" b="1" spc="-10" dirty="0">
                <a:latin typeface="Calibri"/>
                <a:cs typeface="Calibri"/>
              </a:rPr>
              <a:t>.</a:t>
            </a:r>
          </a:p>
        </p:txBody>
      </p:sp>
      <p:sp>
        <p:nvSpPr>
          <p:cNvPr id="13" name="object 13"/>
          <p:cNvSpPr txBox="1"/>
          <p:nvPr/>
        </p:nvSpPr>
        <p:spPr>
          <a:xfrm>
            <a:off x="8991600" y="102479"/>
            <a:ext cx="3107764" cy="2405787"/>
          </a:xfrm>
          <a:prstGeom prst="rect">
            <a:avLst/>
          </a:prstGeom>
          <a:solidFill>
            <a:schemeClr val="accent1">
              <a:lumMod val="40000"/>
              <a:lumOff val="60000"/>
            </a:schemeClr>
          </a:solidFill>
        </p:spPr>
        <p:txBody>
          <a:bodyPr vert="horz" wrap="square" lIns="0" tIns="12700" rIns="0" bIns="0" rtlCol="0">
            <a:spAutoFit/>
          </a:bodyPr>
          <a:lstStyle/>
          <a:p>
            <a:pPr marL="12700">
              <a:lnSpc>
                <a:spcPct val="100000"/>
              </a:lnSpc>
              <a:spcBef>
                <a:spcPts val="100"/>
              </a:spcBef>
            </a:pPr>
            <a:r>
              <a:rPr lang="de-DE" sz="1700" b="1" spc="-10" dirty="0">
                <a:cs typeface="Calibri"/>
              </a:rPr>
              <a:t>-Freund/-in   </a:t>
            </a:r>
            <a:r>
              <a:rPr lang="de-DE" sz="1700" spc="-10" dirty="0">
                <a:cs typeface="Calibri"/>
              </a:rPr>
              <a:t>(friend), </a:t>
            </a:r>
            <a:r>
              <a:rPr lang="de-DE" sz="1700" i="1" spc="-10" dirty="0">
                <a:cs typeface="Calibri"/>
              </a:rPr>
              <a:t>Freunde</a:t>
            </a:r>
          </a:p>
          <a:p>
            <a:pPr marL="12700">
              <a:lnSpc>
                <a:spcPct val="100000"/>
              </a:lnSpc>
              <a:spcBef>
                <a:spcPts val="100"/>
              </a:spcBef>
            </a:pPr>
            <a:r>
              <a:rPr lang="de-DE" sz="1700" b="1" spc="-10" dirty="0">
                <a:cs typeface="Calibri"/>
              </a:rPr>
              <a:t>-Vater   </a:t>
            </a:r>
            <a:r>
              <a:rPr lang="de-DE" sz="1700" spc="-10" dirty="0">
                <a:cs typeface="Calibri"/>
              </a:rPr>
              <a:t>(father), V</a:t>
            </a:r>
            <a:r>
              <a:rPr lang="en-GB" sz="1700" b="0" dirty="0">
                <a:effectLst/>
              </a:rPr>
              <a:t>ä</a:t>
            </a:r>
            <a:r>
              <a:rPr lang="de-DE" sz="1700" spc="-10" dirty="0">
                <a:cs typeface="Calibri"/>
              </a:rPr>
              <a:t>ter</a:t>
            </a:r>
            <a:endParaRPr lang="de-DE" sz="1700" dirty="0">
              <a:cs typeface="Calibri"/>
            </a:endParaRPr>
          </a:p>
          <a:p>
            <a:pPr marL="12700">
              <a:lnSpc>
                <a:spcPct val="100000"/>
              </a:lnSpc>
            </a:pPr>
            <a:r>
              <a:rPr lang="de-DE" sz="1700" b="1" spc="-5" dirty="0">
                <a:cs typeface="Calibri"/>
              </a:rPr>
              <a:t>-Mutter </a:t>
            </a:r>
            <a:r>
              <a:rPr lang="de-DE" sz="1700" spc="-5" dirty="0">
                <a:cs typeface="Calibri"/>
              </a:rPr>
              <a:t>	(mother), </a:t>
            </a:r>
            <a:r>
              <a:rPr lang="de-DE" sz="1700" i="1" spc="-5" dirty="0">
                <a:cs typeface="Calibri"/>
              </a:rPr>
              <a:t>M</a:t>
            </a:r>
            <a:r>
              <a:rPr lang="en-GB" sz="1700" b="0" i="1" dirty="0">
                <a:effectLst/>
              </a:rPr>
              <a:t>ü</a:t>
            </a:r>
            <a:r>
              <a:rPr lang="de-DE" sz="1700" i="1" spc="-5" dirty="0">
                <a:cs typeface="Calibri"/>
              </a:rPr>
              <a:t>tter</a:t>
            </a:r>
            <a:endParaRPr lang="en-GB" sz="1700" b="1" i="1" spc="-10" dirty="0">
              <a:cs typeface="Calibri"/>
            </a:endParaRPr>
          </a:p>
          <a:p>
            <a:pPr marL="12700">
              <a:lnSpc>
                <a:spcPct val="100000"/>
              </a:lnSpc>
              <a:spcBef>
                <a:spcPts val="100"/>
              </a:spcBef>
            </a:pPr>
            <a:r>
              <a:rPr sz="1700" b="1" spc="-10" dirty="0">
                <a:cs typeface="Calibri"/>
              </a:rPr>
              <a:t>-</a:t>
            </a:r>
            <a:r>
              <a:rPr lang="en-GB" sz="1700" b="1" spc="-10" dirty="0" err="1">
                <a:cs typeface="Calibri"/>
              </a:rPr>
              <a:t>Bruder</a:t>
            </a:r>
            <a:r>
              <a:rPr lang="en-GB" sz="1700" b="1" spc="-10" dirty="0">
                <a:cs typeface="Calibri"/>
              </a:rPr>
              <a:t>   </a:t>
            </a:r>
            <a:r>
              <a:rPr lang="en-GB" sz="1700" spc="-10" dirty="0">
                <a:cs typeface="Calibri"/>
              </a:rPr>
              <a:t>(brother), </a:t>
            </a:r>
            <a:r>
              <a:rPr lang="en-GB" sz="1700" i="1" spc="-10" dirty="0" err="1">
                <a:cs typeface="Calibri"/>
              </a:rPr>
              <a:t>Br</a:t>
            </a:r>
            <a:r>
              <a:rPr lang="en-GB" sz="1700" b="0" i="1" dirty="0" err="1">
                <a:effectLst/>
              </a:rPr>
              <a:t>ü</a:t>
            </a:r>
            <a:r>
              <a:rPr lang="en-GB" sz="1700" i="1" spc="-10" dirty="0" err="1">
                <a:cs typeface="Calibri"/>
              </a:rPr>
              <a:t>der</a:t>
            </a:r>
            <a:endParaRPr lang="en-GB" sz="1700" i="1" spc="-10" dirty="0">
              <a:cs typeface="Calibri"/>
            </a:endParaRPr>
          </a:p>
          <a:p>
            <a:pPr marL="12700">
              <a:lnSpc>
                <a:spcPct val="100000"/>
              </a:lnSpc>
              <a:spcBef>
                <a:spcPts val="100"/>
              </a:spcBef>
            </a:pPr>
            <a:r>
              <a:rPr lang="en-GB" sz="1700" b="1" spc="-10" dirty="0">
                <a:cs typeface="Calibri"/>
              </a:rPr>
              <a:t>-</a:t>
            </a:r>
            <a:r>
              <a:rPr lang="en-GB" sz="1700" b="1" spc="-10" dirty="0" err="1">
                <a:cs typeface="Calibri"/>
              </a:rPr>
              <a:t>Schwester</a:t>
            </a:r>
            <a:r>
              <a:rPr lang="en-GB" sz="1700" b="1" spc="-10" dirty="0">
                <a:cs typeface="Calibri"/>
              </a:rPr>
              <a:t>  </a:t>
            </a:r>
            <a:r>
              <a:rPr lang="en-GB" sz="1700" spc="-10" dirty="0">
                <a:cs typeface="Calibri"/>
              </a:rPr>
              <a:t>(sister</a:t>
            </a:r>
            <a:r>
              <a:rPr lang="en-GB" sz="1700" spc="-15" dirty="0">
                <a:cs typeface="Calibri"/>
              </a:rPr>
              <a:t>), </a:t>
            </a:r>
            <a:r>
              <a:rPr lang="en-GB" sz="1700" i="1" spc="-15" dirty="0" err="1">
                <a:cs typeface="Calibri"/>
              </a:rPr>
              <a:t>Schwestern</a:t>
            </a:r>
            <a:endParaRPr sz="1700" i="1" dirty="0">
              <a:cs typeface="Calibri"/>
            </a:endParaRPr>
          </a:p>
          <a:p>
            <a:pPr marL="12700">
              <a:lnSpc>
                <a:spcPct val="100000"/>
              </a:lnSpc>
            </a:pPr>
            <a:r>
              <a:rPr sz="1700" b="1" dirty="0">
                <a:cs typeface="Calibri"/>
              </a:rPr>
              <a:t>-</a:t>
            </a:r>
            <a:r>
              <a:rPr lang="en-GB" sz="1700" b="1" dirty="0" err="1">
                <a:cs typeface="Calibri"/>
              </a:rPr>
              <a:t>Ehemann</a:t>
            </a:r>
            <a:r>
              <a:rPr lang="en-GB" sz="1700" dirty="0">
                <a:cs typeface="Calibri"/>
              </a:rPr>
              <a:t>  (husband), </a:t>
            </a:r>
            <a:r>
              <a:rPr lang="en-GB" sz="1700" i="1" dirty="0" err="1">
                <a:cs typeface="Calibri"/>
              </a:rPr>
              <a:t>Ehem</a:t>
            </a:r>
            <a:r>
              <a:rPr lang="en-GB" sz="1700" b="0" i="1" dirty="0" err="1">
                <a:effectLst/>
              </a:rPr>
              <a:t>ä</a:t>
            </a:r>
            <a:r>
              <a:rPr lang="en-GB" sz="1700" i="1" dirty="0" err="1">
                <a:cs typeface="Calibri"/>
              </a:rPr>
              <a:t>nner</a:t>
            </a:r>
            <a:endParaRPr sz="1700" i="1" dirty="0">
              <a:cs typeface="Calibri"/>
            </a:endParaRPr>
          </a:p>
          <a:p>
            <a:pPr marL="12700">
              <a:lnSpc>
                <a:spcPct val="100000"/>
              </a:lnSpc>
            </a:pPr>
            <a:r>
              <a:rPr sz="1700" b="1" dirty="0">
                <a:cs typeface="Calibri"/>
              </a:rPr>
              <a:t>-</a:t>
            </a:r>
            <a:r>
              <a:rPr lang="en-GB" sz="1700" b="1" dirty="0" err="1">
                <a:cs typeface="Calibri"/>
              </a:rPr>
              <a:t>Ehefrau</a:t>
            </a:r>
            <a:r>
              <a:rPr lang="en-GB" sz="1700" b="1" dirty="0">
                <a:cs typeface="Calibri"/>
              </a:rPr>
              <a:t>   </a:t>
            </a:r>
            <a:r>
              <a:rPr lang="en-GB" sz="1700" dirty="0">
                <a:cs typeface="Calibri"/>
              </a:rPr>
              <a:t>(wife), </a:t>
            </a:r>
            <a:r>
              <a:rPr lang="en-GB" sz="1700" i="1" dirty="0" err="1">
                <a:cs typeface="Calibri"/>
              </a:rPr>
              <a:t>Ehefrauen</a:t>
            </a:r>
            <a:endParaRPr sz="1700" i="1" dirty="0">
              <a:cs typeface="Calibri"/>
            </a:endParaRPr>
          </a:p>
          <a:p>
            <a:pPr marL="12700">
              <a:lnSpc>
                <a:spcPct val="100000"/>
              </a:lnSpc>
            </a:pPr>
            <a:r>
              <a:rPr sz="1700" b="1" spc="-10" dirty="0">
                <a:cs typeface="Calibri"/>
              </a:rPr>
              <a:t>-</a:t>
            </a:r>
            <a:r>
              <a:rPr lang="en-GB" sz="1700" b="1" spc="-10" dirty="0">
                <a:cs typeface="Calibri"/>
              </a:rPr>
              <a:t>Sohn  </a:t>
            </a:r>
            <a:r>
              <a:rPr lang="en-GB" sz="1700" spc="-10" dirty="0">
                <a:cs typeface="Calibri"/>
              </a:rPr>
              <a:t>(son), </a:t>
            </a:r>
            <a:r>
              <a:rPr lang="en-GB" sz="1700" i="1" spc="-10" dirty="0" err="1">
                <a:cs typeface="Calibri"/>
              </a:rPr>
              <a:t>S</a:t>
            </a:r>
            <a:r>
              <a:rPr lang="en-GB" sz="1700" b="0" i="1" dirty="0" err="1">
                <a:effectLst/>
              </a:rPr>
              <a:t>ö</a:t>
            </a:r>
            <a:r>
              <a:rPr lang="en-GB" sz="1700" i="1" spc="-10" dirty="0" err="1">
                <a:cs typeface="Calibri"/>
              </a:rPr>
              <a:t>hne</a:t>
            </a:r>
            <a:endParaRPr lang="en-GB" sz="1700" i="1" spc="-10" dirty="0">
              <a:cs typeface="Calibri"/>
            </a:endParaRPr>
          </a:p>
          <a:p>
            <a:pPr marL="12700">
              <a:lnSpc>
                <a:spcPct val="100000"/>
              </a:lnSpc>
            </a:pPr>
            <a:r>
              <a:rPr lang="en-GB" sz="1700" b="1" spc="-10" dirty="0">
                <a:cs typeface="Calibri"/>
              </a:rPr>
              <a:t>-</a:t>
            </a:r>
            <a:r>
              <a:rPr lang="en-GB" sz="1700" b="1" spc="-10" dirty="0" err="1">
                <a:cs typeface="Calibri"/>
              </a:rPr>
              <a:t>Tochter</a:t>
            </a:r>
            <a:r>
              <a:rPr lang="en-GB" sz="1700" b="1" spc="-10" dirty="0">
                <a:cs typeface="Calibri"/>
              </a:rPr>
              <a:t>   </a:t>
            </a:r>
            <a:r>
              <a:rPr lang="en-GB" sz="1700" spc="-10" dirty="0">
                <a:cs typeface="Calibri"/>
              </a:rPr>
              <a:t>(daughter), </a:t>
            </a:r>
            <a:r>
              <a:rPr lang="en-GB" sz="1700" spc="-10" dirty="0" err="1">
                <a:cs typeface="Calibri"/>
              </a:rPr>
              <a:t>T</a:t>
            </a:r>
            <a:r>
              <a:rPr lang="en-GB" sz="1700" b="0" dirty="0" err="1">
                <a:effectLst/>
              </a:rPr>
              <a:t>ö</a:t>
            </a:r>
            <a:r>
              <a:rPr lang="en-GB" sz="1700" spc="-10" dirty="0" err="1">
                <a:cs typeface="Calibri"/>
              </a:rPr>
              <a:t>chter</a:t>
            </a:r>
            <a:endParaRPr sz="1700" dirty="0">
              <a:cs typeface="Calibri"/>
            </a:endParaRPr>
          </a:p>
        </p:txBody>
      </p:sp>
      <p:sp>
        <p:nvSpPr>
          <p:cNvPr id="4" name="object 10">
            <a:extLst>
              <a:ext uri="{FF2B5EF4-FFF2-40B4-BE49-F238E27FC236}">
                <a16:creationId xmlns:a16="http://schemas.microsoft.com/office/drawing/2014/main" id="{E24DFD93-3A93-3A2B-D06F-5A097B12E02B}"/>
              </a:ext>
            </a:extLst>
          </p:cNvPr>
          <p:cNvSpPr txBox="1"/>
          <p:nvPr/>
        </p:nvSpPr>
        <p:spPr>
          <a:xfrm>
            <a:off x="4936871" y="1458061"/>
            <a:ext cx="3902329" cy="2662267"/>
          </a:xfrm>
          <a:prstGeom prst="rect">
            <a:avLst/>
          </a:prstGeom>
          <a:solidFill>
            <a:schemeClr val="bg1"/>
          </a:solidFill>
        </p:spPr>
        <p:txBody>
          <a:bodyPr vert="horz" wrap="square" lIns="0" tIns="12700" rIns="0" bIns="0" rtlCol="0">
            <a:spAutoFit/>
          </a:bodyPr>
          <a:lstStyle/>
          <a:p>
            <a:pPr marL="12700">
              <a:lnSpc>
                <a:spcPct val="100000"/>
              </a:lnSpc>
              <a:spcBef>
                <a:spcPts val="100"/>
              </a:spcBef>
              <a:tabLst>
                <a:tab pos="134620" algn="l"/>
              </a:tabLst>
            </a:pPr>
            <a:r>
              <a:rPr lang="en-GB" sz="2400" b="1" spc="-10" dirty="0">
                <a:latin typeface="Calibri"/>
                <a:cs typeface="Calibri"/>
              </a:rPr>
              <a:t>A: Wie </a:t>
            </a:r>
            <a:r>
              <a:rPr lang="en-GB" sz="2400" b="1" spc="-10" dirty="0" err="1">
                <a:latin typeface="Calibri"/>
                <a:cs typeface="Calibri"/>
              </a:rPr>
              <a:t>viele</a:t>
            </a:r>
            <a:r>
              <a:rPr lang="en-GB" sz="2400" b="1" spc="-10" dirty="0">
                <a:latin typeface="Calibri"/>
                <a:cs typeface="Calibri"/>
              </a:rPr>
              <a:t> … hast du?</a:t>
            </a:r>
          </a:p>
          <a:p>
            <a:pPr marL="12700">
              <a:lnSpc>
                <a:spcPct val="100000"/>
              </a:lnSpc>
              <a:spcBef>
                <a:spcPts val="100"/>
              </a:spcBef>
              <a:tabLst>
                <a:tab pos="134620" algn="l"/>
              </a:tabLst>
            </a:pPr>
            <a:r>
              <a:rPr lang="en-GB" sz="2400" b="1" spc="-10" dirty="0">
                <a:latin typeface="Calibri"/>
                <a:cs typeface="Calibri"/>
              </a:rPr>
              <a:t>B: Ich </a:t>
            </a:r>
            <a:r>
              <a:rPr lang="en-GB" sz="2400" b="1" spc="-10" dirty="0" err="1">
                <a:latin typeface="Calibri"/>
                <a:cs typeface="Calibri"/>
              </a:rPr>
              <a:t>habe</a:t>
            </a:r>
            <a:r>
              <a:rPr lang="en-GB" sz="2400" b="1" spc="-10" dirty="0">
                <a:latin typeface="Calibri"/>
                <a:cs typeface="Calibri"/>
              </a:rPr>
              <a:t> [</a:t>
            </a:r>
            <a:r>
              <a:rPr lang="en-GB" sz="2400" b="1" spc="-10" dirty="0" err="1">
                <a:solidFill>
                  <a:srgbClr val="FFC000"/>
                </a:solidFill>
                <a:latin typeface="Calibri"/>
                <a:cs typeface="Calibri"/>
              </a:rPr>
              <a:t>Zahl</a:t>
            </a:r>
            <a:r>
              <a:rPr lang="en-GB" sz="2400" b="1" spc="-10" dirty="0">
                <a:latin typeface="Calibri"/>
                <a:cs typeface="Calibri"/>
              </a:rPr>
              <a:t>] [</a:t>
            </a:r>
            <a:r>
              <a:rPr lang="en-GB" sz="2400" b="1" spc="-10" dirty="0">
                <a:solidFill>
                  <a:srgbClr val="00B050"/>
                </a:solidFill>
                <a:latin typeface="Calibri"/>
                <a:cs typeface="Calibri"/>
              </a:rPr>
              <a:t>noun</a:t>
            </a:r>
            <a:r>
              <a:rPr lang="en-GB" sz="2400" b="1" spc="-10" dirty="0">
                <a:latin typeface="Calibri"/>
                <a:cs typeface="Calibri"/>
              </a:rPr>
              <a:t>].</a:t>
            </a:r>
          </a:p>
          <a:p>
            <a:pPr marL="12700">
              <a:lnSpc>
                <a:spcPct val="100000"/>
              </a:lnSpc>
              <a:spcBef>
                <a:spcPts val="100"/>
              </a:spcBef>
              <a:tabLst>
                <a:tab pos="134620" algn="l"/>
              </a:tabLst>
            </a:pPr>
            <a:endParaRPr lang="en-GB" sz="2400" b="1" spc="-10" dirty="0">
              <a:latin typeface="Calibri"/>
              <a:cs typeface="Calibri"/>
            </a:endParaRPr>
          </a:p>
          <a:p>
            <a:pPr marL="12700">
              <a:lnSpc>
                <a:spcPct val="100000"/>
              </a:lnSpc>
              <a:spcBef>
                <a:spcPts val="100"/>
              </a:spcBef>
              <a:tabLst>
                <a:tab pos="134620" algn="l"/>
              </a:tabLst>
            </a:pPr>
            <a:r>
              <a:rPr lang="en-GB" sz="2400" b="1" u="sng" spc="-10" dirty="0" err="1">
                <a:latin typeface="Calibri"/>
                <a:cs typeface="Calibri"/>
              </a:rPr>
              <a:t>Beispiel</a:t>
            </a:r>
            <a:r>
              <a:rPr lang="en-GB" sz="2400" b="1" u="sng" spc="-10" dirty="0">
                <a:latin typeface="Calibri"/>
                <a:cs typeface="Calibri"/>
              </a:rPr>
              <a:t> / Example:</a:t>
            </a:r>
          </a:p>
          <a:p>
            <a:pPr marL="12700">
              <a:lnSpc>
                <a:spcPct val="100000"/>
              </a:lnSpc>
              <a:spcBef>
                <a:spcPts val="100"/>
              </a:spcBef>
              <a:tabLst>
                <a:tab pos="134620" algn="l"/>
              </a:tabLst>
            </a:pPr>
            <a:r>
              <a:rPr lang="en-GB" sz="2400" b="1" spc="-10" dirty="0">
                <a:latin typeface="Calibri"/>
                <a:cs typeface="Calibri"/>
              </a:rPr>
              <a:t>A: Wie </a:t>
            </a:r>
            <a:r>
              <a:rPr lang="en-GB" sz="2400" b="1" spc="-10" dirty="0" err="1">
                <a:latin typeface="Calibri"/>
                <a:cs typeface="Calibri"/>
              </a:rPr>
              <a:t>viele</a:t>
            </a:r>
            <a:r>
              <a:rPr lang="en-GB" sz="2400" b="1" spc="-10" dirty="0">
                <a:latin typeface="Calibri"/>
                <a:cs typeface="Calibri"/>
              </a:rPr>
              <a:t> </a:t>
            </a:r>
            <a:r>
              <a:rPr lang="en-GB" sz="2400" b="1" spc="-10" dirty="0" err="1">
                <a:latin typeface="Calibri"/>
                <a:cs typeface="Calibri"/>
              </a:rPr>
              <a:t>Schwestern</a:t>
            </a:r>
            <a:r>
              <a:rPr lang="en-GB" sz="2400" b="1" spc="-10" dirty="0">
                <a:latin typeface="Calibri"/>
                <a:cs typeface="Calibri"/>
              </a:rPr>
              <a:t> hast du?</a:t>
            </a:r>
          </a:p>
          <a:p>
            <a:pPr marL="12700">
              <a:lnSpc>
                <a:spcPct val="100000"/>
              </a:lnSpc>
              <a:spcBef>
                <a:spcPts val="100"/>
              </a:spcBef>
              <a:tabLst>
                <a:tab pos="134620" algn="l"/>
              </a:tabLst>
            </a:pPr>
            <a:r>
              <a:rPr lang="en-GB" sz="2400" b="1" spc="-10" dirty="0">
                <a:latin typeface="Calibri"/>
                <a:cs typeface="Calibri"/>
              </a:rPr>
              <a:t>B: Ich </a:t>
            </a:r>
            <a:r>
              <a:rPr lang="en-GB" sz="2400" b="1" spc="-10" dirty="0" err="1">
                <a:latin typeface="Calibri"/>
                <a:cs typeface="Calibri"/>
              </a:rPr>
              <a:t>habe</a:t>
            </a:r>
            <a:r>
              <a:rPr lang="en-GB" sz="2400" b="1" spc="-10" dirty="0">
                <a:latin typeface="Calibri"/>
                <a:cs typeface="Calibri"/>
              </a:rPr>
              <a:t> </a:t>
            </a:r>
            <a:r>
              <a:rPr lang="en-GB" sz="2400" b="1" spc="-10" dirty="0" err="1">
                <a:solidFill>
                  <a:srgbClr val="FFC000"/>
                </a:solidFill>
                <a:latin typeface="Calibri"/>
                <a:cs typeface="Calibri"/>
              </a:rPr>
              <a:t>drei</a:t>
            </a:r>
            <a:r>
              <a:rPr lang="en-GB" sz="2400" b="1" spc="-10" dirty="0">
                <a:latin typeface="Calibri"/>
                <a:cs typeface="Calibri"/>
              </a:rPr>
              <a:t> </a:t>
            </a:r>
            <a:r>
              <a:rPr lang="en-GB" sz="2400" b="1" spc="-10" dirty="0" err="1">
                <a:solidFill>
                  <a:srgbClr val="00B050"/>
                </a:solidFill>
                <a:latin typeface="Calibri"/>
                <a:cs typeface="Calibri"/>
              </a:rPr>
              <a:t>Schwestern</a:t>
            </a:r>
            <a:r>
              <a:rPr lang="en-GB" sz="2400" b="1" spc="-10" dirty="0">
                <a:latin typeface="Calibri"/>
                <a:cs typeface="Calibri"/>
              </a:rPr>
              <a:t>.</a:t>
            </a:r>
            <a:endParaRPr sz="2400" dirty="0">
              <a:latin typeface="Calibri"/>
              <a:cs typeface="Calibri"/>
            </a:endParaRPr>
          </a:p>
        </p:txBody>
      </p:sp>
      <p:sp>
        <p:nvSpPr>
          <p:cNvPr id="18" name="TextBox 17">
            <a:extLst>
              <a:ext uri="{FF2B5EF4-FFF2-40B4-BE49-F238E27FC236}">
                <a16:creationId xmlns:a16="http://schemas.microsoft.com/office/drawing/2014/main" id="{4EE6C825-F852-FF2B-33A2-39D15AB72A28}"/>
              </a:ext>
            </a:extLst>
          </p:cNvPr>
          <p:cNvSpPr txBox="1"/>
          <p:nvPr/>
        </p:nvSpPr>
        <p:spPr>
          <a:xfrm>
            <a:off x="457200" y="4713405"/>
            <a:ext cx="6862063" cy="1318310"/>
          </a:xfrm>
          <a:prstGeom prst="rect">
            <a:avLst/>
          </a:prstGeom>
          <a:noFill/>
        </p:spPr>
        <p:txBody>
          <a:bodyPr wrap="square" rtlCol="0">
            <a:spAutoFit/>
          </a:bodyPr>
          <a:lstStyle/>
          <a:p>
            <a:pPr marL="12700">
              <a:lnSpc>
                <a:spcPct val="100000"/>
              </a:lnSpc>
              <a:spcBef>
                <a:spcPts val="100"/>
              </a:spcBef>
              <a:tabLst>
                <a:tab pos="134620" algn="l"/>
              </a:tabLst>
            </a:pPr>
            <a:r>
              <a:rPr lang="de-DE" sz="2000" spc="-10" dirty="0">
                <a:cs typeface="Calibri"/>
              </a:rPr>
              <a:t>In meinem Haus gibt es … </a:t>
            </a:r>
            <a:r>
              <a:rPr lang="de-DE" sz="2000" i="1" spc="-10" dirty="0">
                <a:cs typeface="Calibri"/>
              </a:rPr>
              <a:t>In my house, there is/are ...</a:t>
            </a:r>
          </a:p>
          <a:p>
            <a:pPr marL="12700">
              <a:lnSpc>
                <a:spcPct val="100000"/>
              </a:lnSpc>
              <a:spcBef>
                <a:spcPts val="100"/>
              </a:spcBef>
              <a:tabLst>
                <a:tab pos="134620" algn="l"/>
              </a:tabLst>
            </a:pPr>
            <a:r>
              <a:rPr lang="de-DE" sz="2000" spc="-10" dirty="0">
                <a:cs typeface="Calibri"/>
              </a:rPr>
              <a:t>An meiner Universit</a:t>
            </a:r>
            <a:r>
              <a:rPr lang="de-DE" sz="2000" dirty="0">
                <a:effectLst/>
              </a:rPr>
              <a:t>ät gibt es … </a:t>
            </a:r>
            <a:r>
              <a:rPr lang="de-DE" sz="2000" i="1" dirty="0">
                <a:effectLst/>
              </a:rPr>
              <a:t>At my university, there is/are ...</a:t>
            </a:r>
          </a:p>
          <a:p>
            <a:pPr marL="12700">
              <a:lnSpc>
                <a:spcPct val="100000"/>
              </a:lnSpc>
              <a:spcBef>
                <a:spcPts val="100"/>
              </a:spcBef>
              <a:tabLst>
                <a:tab pos="134620" algn="l"/>
              </a:tabLst>
            </a:pPr>
            <a:r>
              <a:rPr lang="de-DE" sz="2000" dirty="0">
                <a:cs typeface="Calibri"/>
              </a:rPr>
              <a:t>In unserem Hotel gibt es ...  </a:t>
            </a:r>
            <a:r>
              <a:rPr lang="de-DE" sz="2000" i="1" dirty="0">
                <a:cs typeface="Calibri"/>
              </a:rPr>
              <a:t>In our hotel, there is/are ...</a:t>
            </a:r>
          </a:p>
          <a:p>
            <a:endParaRPr lang="en-GB" dirty="0"/>
          </a:p>
        </p:txBody>
      </p:sp>
    </p:spTree>
    <p:extLst>
      <p:ext uri="{BB962C8B-B14F-4D97-AF65-F5344CB8AC3E}">
        <p14:creationId xmlns:p14="http://schemas.microsoft.com/office/powerpoint/2010/main" val="4163611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5982888"/>
            <a:ext cx="12191999" cy="875109"/>
          </a:xfrm>
          <a:prstGeom prst="rect">
            <a:avLst/>
          </a:prstGeom>
        </p:spPr>
      </p:pic>
      <p:sp>
        <p:nvSpPr>
          <p:cNvPr id="3" name="object 3"/>
          <p:cNvSpPr txBox="1">
            <a:spLocks noGrp="1"/>
          </p:cNvSpPr>
          <p:nvPr>
            <p:ph type="title"/>
          </p:nvPr>
        </p:nvSpPr>
        <p:spPr>
          <a:xfrm>
            <a:off x="1039877" y="391698"/>
            <a:ext cx="7714486" cy="628377"/>
          </a:xfrm>
          <a:prstGeom prst="rect">
            <a:avLst/>
          </a:prstGeom>
        </p:spPr>
        <p:txBody>
          <a:bodyPr vert="horz" wrap="square" lIns="0" tIns="12700" rIns="0" bIns="0" rtlCol="0">
            <a:spAutoFit/>
          </a:bodyPr>
          <a:lstStyle/>
          <a:p>
            <a:pPr marL="12700">
              <a:lnSpc>
                <a:spcPct val="100000"/>
              </a:lnSpc>
              <a:spcBef>
                <a:spcPts val="100"/>
              </a:spcBef>
            </a:pPr>
            <a:r>
              <a:rPr lang="en-GB" sz="4000" b="1" u="sng" spc="-5" dirty="0" err="1">
                <a:uFill>
                  <a:solidFill>
                    <a:srgbClr val="000000"/>
                  </a:solidFill>
                </a:uFill>
                <a:latin typeface="+mn-lt"/>
                <a:cs typeface="Calibri"/>
              </a:rPr>
              <a:t>Haben</a:t>
            </a:r>
            <a:r>
              <a:rPr lang="en-GB" sz="4000" b="1" u="sng" spc="-5" dirty="0">
                <a:uFill>
                  <a:solidFill>
                    <a:srgbClr val="000000"/>
                  </a:solidFill>
                </a:uFill>
                <a:latin typeface="+mn-lt"/>
                <a:cs typeface="Calibri"/>
              </a:rPr>
              <a:t> </a:t>
            </a:r>
            <a:r>
              <a:rPr lang="en-GB" sz="4000" b="1" u="sng" spc="-5" dirty="0">
                <a:uFill>
                  <a:solidFill>
                    <a:srgbClr val="000000"/>
                  </a:solidFill>
                </a:uFill>
                <a:latin typeface="+mn-lt"/>
              </a:rPr>
              <a:t>/ </a:t>
            </a:r>
            <a:r>
              <a:rPr sz="4000" b="1" u="sng" spc="-15" dirty="0">
                <a:uFill>
                  <a:solidFill>
                    <a:srgbClr val="000000"/>
                  </a:solidFill>
                </a:uFill>
                <a:latin typeface="+mn-lt"/>
                <a:cs typeface="Calibri"/>
              </a:rPr>
              <a:t>to</a:t>
            </a:r>
            <a:r>
              <a:rPr sz="4000" b="1" u="sng" spc="-30" dirty="0">
                <a:uFill>
                  <a:solidFill>
                    <a:srgbClr val="000000"/>
                  </a:solidFill>
                </a:uFill>
                <a:latin typeface="+mn-lt"/>
                <a:cs typeface="Calibri"/>
              </a:rPr>
              <a:t> </a:t>
            </a:r>
            <a:r>
              <a:rPr sz="4000" b="1" u="sng" spc="-25" dirty="0">
                <a:uFill>
                  <a:solidFill>
                    <a:srgbClr val="000000"/>
                  </a:solidFill>
                </a:uFill>
                <a:latin typeface="+mn-lt"/>
                <a:cs typeface="Calibri"/>
              </a:rPr>
              <a:t>have</a:t>
            </a:r>
            <a:endParaRPr sz="4000" b="1" u="sng" dirty="0">
              <a:latin typeface="+mn-lt"/>
              <a:cs typeface="Calibri"/>
            </a:endParaRPr>
          </a:p>
        </p:txBody>
      </p:sp>
      <p:sp>
        <p:nvSpPr>
          <p:cNvPr id="5" name="object 5"/>
          <p:cNvSpPr txBox="1"/>
          <p:nvPr/>
        </p:nvSpPr>
        <p:spPr>
          <a:xfrm>
            <a:off x="5791200" y="1295400"/>
            <a:ext cx="3847085" cy="1964640"/>
          </a:xfrm>
          <a:prstGeom prst="rect">
            <a:avLst/>
          </a:prstGeom>
        </p:spPr>
        <p:txBody>
          <a:bodyPr vert="horz" wrap="square" lIns="0" tIns="12700" rIns="0" bIns="0" rtlCol="0">
            <a:spAutoFit/>
          </a:bodyPr>
          <a:lstStyle/>
          <a:p>
            <a:pPr marL="12700">
              <a:lnSpc>
                <a:spcPct val="100000"/>
              </a:lnSpc>
              <a:spcBef>
                <a:spcPts val="100"/>
              </a:spcBef>
            </a:pPr>
            <a:r>
              <a:rPr lang="en-GB" b="1" u="heavy" dirty="0" err="1">
                <a:uFill>
                  <a:solidFill>
                    <a:srgbClr val="000000"/>
                  </a:solidFill>
                </a:uFill>
                <a:latin typeface="Trebuchet MS"/>
                <a:cs typeface="Trebuchet MS"/>
              </a:rPr>
              <a:t>Nicht</a:t>
            </a:r>
            <a:r>
              <a:rPr lang="en-GB" b="1" u="heavy" dirty="0">
                <a:uFill>
                  <a:solidFill>
                    <a:srgbClr val="000000"/>
                  </a:solidFill>
                </a:uFill>
                <a:latin typeface="Trebuchet MS"/>
                <a:cs typeface="Trebuchet MS"/>
              </a:rPr>
              <a:t> </a:t>
            </a:r>
            <a:r>
              <a:rPr lang="en-GB" b="1" u="heavy" dirty="0" err="1">
                <a:uFill>
                  <a:solidFill>
                    <a:srgbClr val="000000"/>
                  </a:solidFill>
                </a:uFill>
                <a:latin typeface="Trebuchet MS"/>
                <a:cs typeface="Trebuchet MS"/>
              </a:rPr>
              <a:t>haben</a:t>
            </a:r>
            <a:r>
              <a:rPr lang="en-GB" b="1" u="heavy" dirty="0">
                <a:uFill>
                  <a:solidFill>
                    <a:srgbClr val="000000"/>
                  </a:solidFill>
                </a:uFill>
                <a:latin typeface="Trebuchet MS"/>
                <a:cs typeface="Trebuchet MS"/>
              </a:rPr>
              <a:t>:</a:t>
            </a:r>
          </a:p>
          <a:p>
            <a:pPr marL="12700">
              <a:lnSpc>
                <a:spcPct val="100000"/>
              </a:lnSpc>
              <a:spcBef>
                <a:spcPts val="100"/>
              </a:spcBef>
            </a:pPr>
            <a:endParaRPr sz="1800" dirty="0">
              <a:latin typeface="Trebuchet MS"/>
              <a:cs typeface="Trebuchet MS"/>
            </a:endParaRPr>
          </a:p>
          <a:p>
            <a:pPr marL="12700">
              <a:lnSpc>
                <a:spcPct val="100000"/>
              </a:lnSpc>
              <a:tabLst>
                <a:tab pos="469265" algn="l"/>
              </a:tabLst>
            </a:pPr>
            <a:r>
              <a:rPr lang="en-GB" spc="-105" dirty="0">
                <a:latin typeface="Trebuchet MS"/>
                <a:cs typeface="Trebuchet MS"/>
              </a:rPr>
              <a:t>Ich</a:t>
            </a:r>
            <a:r>
              <a:rPr sz="1800" spc="-105" dirty="0">
                <a:latin typeface="Trebuchet MS"/>
                <a:cs typeface="Trebuchet MS"/>
              </a:rPr>
              <a:t>	</a:t>
            </a:r>
            <a:r>
              <a:rPr lang="en-GB" spc="-5" dirty="0" err="1">
                <a:latin typeface="Trebuchet MS"/>
                <a:cs typeface="Trebuchet MS"/>
              </a:rPr>
              <a:t>habe</a:t>
            </a:r>
            <a:r>
              <a:rPr lang="en-GB" spc="-5" dirty="0">
                <a:latin typeface="Trebuchet MS"/>
                <a:cs typeface="Trebuchet MS"/>
              </a:rPr>
              <a:t> </a:t>
            </a:r>
            <a:r>
              <a:rPr sz="1800" spc="-25" dirty="0">
                <a:latin typeface="Trebuchet MS"/>
                <a:cs typeface="Trebuchet MS"/>
              </a:rPr>
              <a:t> </a:t>
            </a:r>
            <a:r>
              <a:rPr sz="1800" spc="-5" dirty="0">
                <a:latin typeface="Trebuchet MS"/>
                <a:cs typeface="Trebuchet MS"/>
              </a:rPr>
              <a:t>(I</a:t>
            </a:r>
            <a:r>
              <a:rPr sz="1800" spc="-25" dirty="0">
                <a:latin typeface="Trebuchet MS"/>
                <a:cs typeface="Trebuchet MS"/>
              </a:rPr>
              <a:t> </a:t>
            </a:r>
            <a:r>
              <a:rPr sz="1800" spc="-10" dirty="0">
                <a:latin typeface="Trebuchet MS"/>
                <a:cs typeface="Trebuchet MS"/>
              </a:rPr>
              <a:t>have</a:t>
            </a:r>
            <a:r>
              <a:rPr lang="en-GB" sz="1800" spc="-10" dirty="0">
                <a:latin typeface="Trebuchet MS"/>
                <a:cs typeface="Trebuchet MS"/>
              </a:rPr>
              <a:t> not</a:t>
            </a:r>
            <a:r>
              <a:rPr sz="1800" spc="-10" dirty="0">
                <a:latin typeface="Trebuchet MS"/>
                <a:cs typeface="Trebuchet MS"/>
              </a:rPr>
              <a:t>)</a:t>
            </a:r>
            <a:endParaRPr sz="1800" dirty="0">
              <a:latin typeface="Trebuchet MS"/>
              <a:cs typeface="Trebuchet MS"/>
            </a:endParaRPr>
          </a:p>
          <a:p>
            <a:pPr marL="12700" marR="5080">
              <a:lnSpc>
                <a:spcPct val="100000"/>
              </a:lnSpc>
              <a:tabLst>
                <a:tab pos="469265" algn="l"/>
              </a:tabLst>
            </a:pPr>
            <a:r>
              <a:rPr lang="en-GB" spc="-120" dirty="0">
                <a:latin typeface="Trebuchet MS"/>
                <a:cs typeface="Trebuchet MS"/>
              </a:rPr>
              <a:t>D</a:t>
            </a:r>
            <a:r>
              <a:rPr sz="1800" spc="-120" dirty="0">
                <a:latin typeface="Trebuchet MS"/>
                <a:cs typeface="Trebuchet MS"/>
              </a:rPr>
              <a:t>u	</a:t>
            </a:r>
            <a:r>
              <a:rPr lang="en-GB" spc="-5" dirty="0">
                <a:latin typeface="Trebuchet MS"/>
                <a:cs typeface="Trebuchet MS"/>
              </a:rPr>
              <a:t>hast</a:t>
            </a:r>
            <a:r>
              <a:rPr sz="1800" spc="-45" dirty="0">
                <a:latin typeface="Trebuchet MS"/>
                <a:cs typeface="Trebuchet MS"/>
              </a:rPr>
              <a:t> </a:t>
            </a:r>
            <a:r>
              <a:rPr lang="en-GB" sz="1800" spc="-45" dirty="0">
                <a:latin typeface="Trebuchet MS"/>
                <a:cs typeface="Trebuchet MS"/>
              </a:rPr>
              <a:t> </a:t>
            </a:r>
            <a:r>
              <a:rPr sz="1800" spc="-5" dirty="0">
                <a:latin typeface="Trebuchet MS"/>
                <a:cs typeface="Trebuchet MS"/>
              </a:rPr>
              <a:t>(you</a:t>
            </a:r>
            <a:r>
              <a:rPr sz="1800" spc="-50" dirty="0">
                <a:latin typeface="Trebuchet MS"/>
                <a:cs typeface="Trebuchet MS"/>
              </a:rPr>
              <a:t> </a:t>
            </a:r>
            <a:r>
              <a:rPr sz="1800" spc="-5" dirty="0">
                <a:latin typeface="Trebuchet MS"/>
                <a:cs typeface="Trebuchet MS"/>
              </a:rPr>
              <a:t>have</a:t>
            </a:r>
            <a:r>
              <a:rPr lang="en-GB" sz="1800" spc="-5" dirty="0">
                <a:latin typeface="Trebuchet MS"/>
                <a:cs typeface="Trebuchet MS"/>
              </a:rPr>
              <a:t> not - </a:t>
            </a:r>
            <a:r>
              <a:rPr lang="en-GB" sz="1800" b="1" spc="-5" dirty="0">
                <a:latin typeface="Trebuchet MS"/>
                <a:cs typeface="Trebuchet MS"/>
              </a:rPr>
              <a:t>informal</a:t>
            </a:r>
            <a:r>
              <a:rPr sz="1800" spc="-5" dirty="0">
                <a:latin typeface="Trebuchet MS"/>
                <a:cs typeface="Trebuchet MS"/>
              </a:rPr>
              <a:t>)</a:t>
            </a:r>
            <a:endParaRPr lang="en-GB" sz="1800" spc="-5" dirty="0">
              <a:latin typeface="Trebuchet MS"/>
              <a:cs typeface="Trebuchet MS"/>
            </a:endParaRPr>
          </a:p>
          <a:p>
            <a:pPr marL="12700" marR="5080">
              <a:lnSpc>
                <a:spcPct val="100000"/>
              </a:lnSpc>
              <a:tabLst>
                <a:tab pos="469265" algn="l"/>
              </a:tabLst>
            </a:pPr>
            <a:r>
              <a:rPr lang="en-GB" sz="1800" spc="-5" dirty="0">
                <a:latin typeface="Trebuchet MS"/>
                <a:cs typeface="Trebuchet MS"/>
              </a:rPr>
              <a:t>Er</a:t>
            </a:r>
            <a:r>
              <a:rPr sz="1800" dirty="0">
                <a:latin typeface="Trebuchet MS"/>
                <a:cs typeface="Trebuchet MS"/>
              </a:rPr>
              <a:t>	</a:t>
            </a:r>
            <a:r>
              <a:rPr lang="en-GB" spc="-5" dirty="0">
                <a:latin typeface="Trebuchet MS"/>
                <a:cs typeface="Trebuchet MS"/>
              </a:rPr>
              <a:t>hat</a:t>
            </a:r>
            <a:r>
              <a:rPr sz="1800" spc="-5" dirty="0">
                <a:latin typeface="Trebuchet MS"/>
                <a:cs typeface="Trebuchet MS"/>
              </a:rPr>
              <a:t> </a:t>
            </a:r>
            <a:r>
              <a:rPr lang="en-GB" sz="1800" spc="-5" dirty="0">
                <a:latin typeface="Trebuchet MS"/>
                <a:cs typeface="Trebuchet MS"/>
              </a:rPr>
              <a:t> </a:t>
            </a:r>
            <a:r>
              <a:rPr sz="1800" spc="-5" dirty="0">
                <a:latin typeface="Trebuchet MS"/>
                <a:cs typeface="Trebuchet MS"/>
              </a:rPr>
              <a:t>(he has</a:t>
            </a:r>
            <a:r>
              <a:rPr lang="en-GB" sz="1800" spc="-5" dirty="0">
                <a:latin typeface="Trebuchet MS"/>
                <a:cs typeface="Trebuchet MS"/>
              </a:rPr>
              <a:t> not</a:t>
            </a:r>
            <a:r>
              <a:rPr sz="1800" spc="-5" dirty="0">
                <a:latin typeface="Trebuchet MS"/>
                <a:cs typeface="Trebuchet MS"/>
              </a:rPr>
              <a:t>) </a:t>
            </a:r>
            <a:endParaRPr lang="en-GB" sz="1800" spc="-5" dirty="0">
              <a:latin typeface="Trebuchet MS"/>
              <a:cs typeface="Trebuchet MS"/>
            </a:endParaRPr>
          </a:p>
          <a:p>
            <a:pPr marL="12700" marR="5080">
              <a:lnSpc>
                <a:spcPct val="100000"/>
              </a:lnSpc>
              <a:tabLst>
                <a:tab pos="469265" algn="l"/>
              </a:tabLst>
            </a:pPr>
            <a:r>
              <a:rPr lang="en-GB" spc="-5" dirty="0">
                <a:latin typeface="Trebuchet MS"/>
                <a:cs typeface="Trebuchet MS"/>
              </a:rPr>
              <a:t>Sie   hat</a:t>
            </a:r>
            <a:r>
              <a:rPr sz="1800" spc="-5" dirty="0">
                <a:latin typeface="Trebuchet MS"/>
                <a:cs typeface="Trebuchet MS"/>
              </a:rPr>
              <a:t> </a:t>
            </a:r>
            <a:r>
              <a:rPr lang="en-GB" sz="1800" spc="-5" dirty="0">
                <a:latin typeface="Trebuchet MS"/>
                <a:cs typeface="Trebuchet MS"/>
              </a:rPr>
              <a:t> </a:t>
            </a:r>
            <a:r>
              <a:rPr sz="1800" spc="-5" dirty="0">
                <a:latin typeface="Trebuchet MS"/>
                <a:cs typeface="Trebuchet MS"/>
              </a:rPr>
              <a:t>(she</a:t>
            </a:r>
            <a:r>
              <a:rPr sz="1800" spc="-35" dirty="0">
                <a:latin typeface="Trebuchet MS"/>
                <a:cs typeface="Trebuchet MS"/>
              </a:rPr>
              <a:t> </a:t>
            </a:r>
            <a:r>
              <a:rPr sz="1800" spc="-5" dirty="0">
                <a:latin typeface="Trebuchet MS"/>
                <a:cs typeface="Trebuchet MS"/>
              </a:rPr>
              <a:t>has</a:t>
            </a:r>
            <a:r>
              <a:rPr lang="en-GB" sz="1800" spc="-5" dirty="0">
                <a:latin typeface="Trebuchet MS"/>
                <a:cs typeface="Trebuchet MS"/>
              </a:rPr>
              <a:t> not</a:t>
            </a:r>
            <a:r>
              <a:rPr sz="1800" spc="-5" dirty="0">
                <a:latin typeface="Trebuchet MS"/>
                <a:cs typeface="Trebuchet MS"/>
              </a:rPr>
              <a:t>) </a:t>
            </a:r>
            <a:endParaRPr lang="en-GB" sz="1800" spc="-5" dirty="0">
              <a:latin typeface="Trebuchet MS"/>
              <a:cs typeface="Trebuchet MS"/>
            </a:endParaRPr>
          </a:p>
          <a:p>
            <a:pPr marL="12700" marR="5080">
              <a:lnSpc>
                <a:spcPct val="100000"/>
              </a:lnSpc>
              <a:tabLst>
                <a:tab pos="469265" algn="l"/>
              </a:tabLst>
            </a:pPr>
            <a:r>
              <a:rPr lang="en-GB" spc="-5" dirty="0">
                <a:latin typeface="Trebuchet MS"/>
                <a:cs typeface="Trebuchet MS"/>
              </a:rPr>
              <a:t>Sie   </a:t>
            </a:r>
            <a:r>
              <a:rPr lang="en-GB" spc="-5" dirty="0" err="1">
                <a:latin typeface="Trebuchet MS"/>
                <a:cs typeface="Trebuchet MS"/>
              </a:rPr>
              <a:t>haben</a:t>
            </a:r>
            <a:r>
              <a:rPr lang="en-GB" spc="-5" dirty="0">
                <a:latin typeface="Trebuchet MS"/>
                <a:cs typeface="Trebuchet MS"/>
              </a:rPr>
              <a:t> </a:t>
            </a:r>
            <a:r>
              <a:rPr sz="1800" spc="-20" dirty="0">
                <a:latin typeface="Trebuchet MS"/>
                <a:cs typeface="Trebuchet MS"/>
              </a:rPr>
              <a:t> </a:t>
            </a:r>
            <a:r>
              <a:rPr sz="1800" spc="-5" dirty="0">
                <a:latin typeface="Trebuchet MS"/>
                <a:cs typeface="Trebuchet MS"/>
              </a:rPr>
              <a:t>(you</a:t>
            </a:r>
            <a:r>
              <a:rPr sz="1800" spc="-30" dirty="0">
                <a:latin typeface="Trebuchet MS"/>
                <a:cs typeface="Trebuchet MS"/>
              </a:rPr>
              <a:t> </a:t>
            </a:r>
            <a:r>
              <a:rPr sz="1800" spc="-5" dirty="0">
                <a:latin typeface="Trebuchet MS"/>
                <a:cs typeface="Trebuchet MS"/>
              </a:rPr>
              <a:t>have</a:t>
            </a:r>
            <a:r>
              <a:rPr lang="en-GB" sz="1800" spc="-5" dirty="0">
                <a:latin typeface="Trebuchet MS"/>
                <a:cs typeface="Trebuchet MS"/>
              </a:rPr>
              <a:t> not - </a:t>
            </a:r>
            <a:r>
              <a:rPr lang="en-GB" sz="1800" b="1" spc="-5" dirty="0">
                <a:latin typeface="Trebuchet MS"/>
                <a:cs typeface="Trebuchet MS"/>
              </a:rPr>
              <a:t>formal</a:t>
            </a:r>
            <a:r>
              <a:rPr sz="1800" spc="-5" dirty="0">
                <a:latin typeface="Trebuchet MS"/>
                <a:cs typeface="Trebuchet MS"/>
              </a:rPr>
              <a:t>)</a:t>
            </a:r>
            <a:endParaRPr sz="1800" dirty="0">
              <a:latin typeface="Trebuchet MS"/>
              <a:cs typeface="Trebuchet MS"/>
            </a:endParaRPr>
          </a:p>
        </p:txBody>
      </p:sp>
      <p:grpSp>
        <p:nvGrpSpPr>
          <p:cNvPr id="6" name="object 6"/>
          <p:cNvGrpSpPr/>
          <p:nvPr/>
        </p:nvGrpSpPr>
        <p:grpSpPr>
          <a:xfrm>
            <a:off x="906600" y="5513112"/>
            <a:ext cx="914400" cy="349952"/>
            <a:chOff x="3555618" y="2043048"/>
            <a:chExt cx="1315720" cy="633730"/>
          </a:xfrm>
        </p:grpSpPr>
        <p:sp>
          <p:nvSpPr>
            <p:cNvPr id="7" name="object 7"/>
            <p:cNvSpPr/>
            <p:nvPr/>
          </p:nvSpPr>
          <p:spPr>
            <a:xfrm>
              <a:off x="3561968" y="2049398"/>
              <a:ext cx="1303020" cy="621030"/>
            </a:xfrm>
            <a:custGeom>
              <a:avLst/>
              <a:gdLst/>
              <a:ahLst/>
              <a:cxnLst/>
              <a:rect l="l" t="t" r="r" b="b"/>
              <a:pathLst>
                <a:path w="1303020" h="621030">
                  <a:moveTo>
                    <a:pt x="992377" y="0"/>
                  </a:moveTo>
                  <a:lnTo>
                    <a:pt x="992377" y="155193"/>
                  </a:lnTo>
                  <a:lnTo>
                    <a:pt x="0" y="155193"/>
                  </a:lnTo>
                  <a:lnTo>
                    <a:pt x="0" y="465709"/>
                  </a:lnTo>
                  <a:lnTo>
                    <a:pt x="992377" y="465709"/>
                  </a:lnTo>
                  <a:lnTo>
                    <a:pt x="992377" y="621029"/>
                  </a:lnTo>
                  <a:lnTo>
                    <a:pt x="1303019" y="310514"/>
                  </a:lnTo>
                  <a:lnTo>
                    <a:pt x="992377" y="0"/>
                  </a:lnTo>
                  <a:close/>
                </a:path>
              </a:pathLst>
            </a:custGeom>
            <a:solidFill>
              <a:srgbClr val="EF9315"/>
            </a:solidFill>
          </p:spPr>
          <p:txBody>
            <a:bodyPr wrap="square" lIns="0" tIns="0" rIns="0" bIns="0" rtlCol="0"/>
            <a:lstStyle/>
            <a:p>
              <a:endParaRPr/>
            </a:p>
          </p:txBody>
        </p:sp>
        <p:sp>
          <p:nvSpPr>
            <p:cNvPr id="8" name="object 8"/>
            <p:cNvSpPr/>
            <p:nvPr/>
          </p:nvSpPr>
          <p:spPr>
            <a:xfrm>
              <a:off x="3561968" y="2049398"/>
              <a:ext cx="1303020" cy="621030"/>
            </a:xfrm>
            <a:custGeom>
              <a:avLst/>
              <a:gdLst/>
              <a:ahLst/>
              <a:cxnLst/>
              <a:rect l="l" t="t" r="r" b="b"/>
              <a:pathLst>
                <a:path w="1303020" h="621030">
                  <a:moveTo>
                    <a:pt x="0" y="155193"/>
                  </a:moveTo>
                  <a:lnTo>
                    <a:pt x="992377" y="155193"/>
                  </a:lnTo>
                  <a:lnTo>
                    <a:pt x="992377" y="0"/>
                  </a:lnTo>
                  <a:lnTo>
                    <a:pt x="1303019" y="310514"/>
                  </a:lnTo>
                  <a:lnTo>
                    <a:pt x="992377" y="621029"/>
                  </a:lnTo>
                  <a:lnTo>
                    <a:pt x="992377" y="465709"/>
                  </a:lnTo>
                  <a:lnTo>
                    <a:pt x="0" y="465709"/>
                  </a:lnTo>
                  <a:lnTo>
                    <a:pt x="0" y="155193"/>
                  </a:lnTo>
                  <a:close/>
                </a:path>
              </a:pathLst>
            </a:custGeom>
            <a:ln w="12701">
              <a:solidFill>
                <a:srgbClr val="AF6B0C"/>
              </a:solidFill>
            </a:ln>
          </p:spPr>
          <p:txBody>
            <a:bodyPr wrap="square" lIns="0" tIns="0" rIns="0" bIns="0" rtlCol="0"/>
            <a:lstStyle/>
            <a:p>
              <a:endParaRPr/>
            </a:p>
          </p:txBody>
        </p:sp>
      </p:grpSp>
      <p:sp>
        <p:nvSpPr>
          <p:cNvPr id="9" name="object 9"/>
          <p:cNvSpPr txBox="1"/>
          <p:nvPr/>
        </p:nvSpPr>
        <p:spPr>
          <a:xfrm>
            <a:off x="1981200" y="5522774"/>
            <a:ext cx="8626096" cy="289823"/>
          </a:xfrm>
          <a:prstGeom prst="rect">
            <a:avLst/>
          </a:prstGeom>
        </p:spPr>
        <p:txBody>
          <a:bodyPr vert="horz" wrap="square" lIns="0" tIns="12700" rIns="0" bIns="0" rtlCol="0">
            <a:spAutoFit/>
          </a:bodyPr>
          <a:lstStyle/>
          <a:p>
            <a:pPr marL="12700" marR="5080">
              <a:lnSpc>
                <a:spcPct val="100000"/>
              </a:lnSpc>
              <a:spcBef>
                <a:spcPts val="100"/>
              </a:spcBef>
            </a:pPr>
            <a:r>
              <a:rPr lang="en-GB" sz="1800" u="heavy" dirty="0">
                <a:uFill>
                  <a:solidFill>
                    <a:srgbClr val="000000"/>
                  </a:solidFill>
                </a:uFill>
                <a:latin typeface="Trebuchet MS"/>
                <a:cs typeface="Trebuchet MS"/>
              </a:rPr>
              <a:t>Please note</a:t>
            </a:r>
            <a:r>
              <a:rPr lang="en-GB" sz="1800" dirty="0">
                <a:uFill>
                  <a:solidFill>
                    <a:srgbClr val="000000"/>
                  </a:solidFill>
                </a:uFill>
                <a:latin typeface="Trebuchet MS"/>
                <a:cs typeface="Trebuchet MS"/>
              </a:rPr>
              <a:t>: ‘</a:t>
            </a:r>
            <a:r>
              <a:rPr lang="en-GB" sz="1800" dirty="0" err="1">
                <a:uFill>
                  <a:solidFill>
                    <a:srgbClr val="000000"/>
                  </a:solidFill>
                </a:uFill>
                <a:latin typeface="Trebuchet MS"/>
                <a:cs typeface="Trebuchet MS"/>
              </a:rPr>
              <a:t>Haben</a:t>
            </a:r>
            <a:r>
              <a:rPr lang="en-GB" sz="1800" dirty="0">
                <a:uFill>
                  <a:solidFill>
                    <a:srgbClr val="000000"/>
                  </a:solidFill>
                </a:uFill>
                <a:latin typeface="Trebuchet MS"/>
                <a:cs typeface="Trebuchet MS"/>
              </a:rPr>
              <a:t>’ can also mean </a:t>
            </a:r>
            <a:r>
              <a:rPr lang="en-GB" sz="1800" dirty="0" err="1">
                <a:uFill>
                  <a:solidFill>
                    <a:srgbClr val="000000"/>
                  </a:solidFill>
                </a:uFill>
                <a:latin typeface="Trebuchet MS"/>
                <a:cs typeface="Trebuchet MS"/>
              </a:rPr>
              <a:t>besitzen</a:t>
            </a:r>
            <a:r>
              <a:rPr lang="en-GB" sz="1800" dirty="0">
                <a:uFill>
                  <a:solidFill>
                    <a:srgbClr val="000000"/>
                  </a:solidFill>
                </a:uFill>
                <a:latin typeface="Trebuchet MS"/>
                <a:cs typeface="Trebuchet MS"/>
              </a:rPr>
              <a:t> (to own/to possess </a:t>
            </a:r>
            <a:r>
              <a:rPr lang="en-GB" sz="1800" dirty="0" err="1">
                <a:uFill>
                  <a:solidFill>
                    <a:srgbClr val="000000"/>
                  </a:solidFill>
                </a:uFill>
                <a:latin typeface="Trebuchet MS"/>
                <a:cs typeface="Trebuchet MS"/>
              </a:rPr>
              <a:t>sth</a:t>
            </a:r>
            <a:r>
              <a:rPr lang="en-GB" sz="1800" dirty="0">
                <a:uFill>
                  <a:solidFill>
                    <a:srgbClr val="000000"/>
                  </a:solidFill>
                </a:uFill>
                <a:latin typeface="Trebuchet MS"/>
                <a:cs typeface="Trebuchet MS"/>
              </a:rPr>
              <a:t>.)</a:t>
            </a:r>
            <a:endParaRPr sz="1800" dirty="0">
              <a:latin typeface="Trebuchet MS"/>
              <a:cs typeface="Trebuchet MS"/>
            </a:endParaRPr>
          </a:p>
        </p:txBody>
      </p:sp>
      <p:sp>
        <p:nvSpPr>
          <p:cNvPr id="13" name="TextBox 12">
            <a:extLst>
              <a:ext uri="{FF2B5EF4-FFF2-40B4-BE49-F238E27FC236}">
                <a16:creationId xmlns:a16="http://schemas.microsoft.com/office/drawing/2014/main" id="{62543319-2428-4CFF-0223-0CDF8415CFF0}"/>
              </a:ext>
            </a:extLst>
          </p:cNvPr>
          <p:cNvSpPr txBox="1"/>
          <p:nvPr/>
        </p:nvSpPr>
        <p:spPr>
          <a:xfrm>
            <a:off x="5715000" y="3702784"/>
            <a:ext cx="4343400" cy="1631216"/>
          </a:xfrm>
          <a:prstGeom prst="rect">
            <a:avLst/>
          </a:prstGeom>
          <a:noFill/>
        </p:spPr>
        <p:txBody>
          <a:bodyPr wrap="square" rtlCol="0">
            <a:spAutoFit/>
          </a:bodyPr>
          <a:lstStyle/>
          <a:p>
            <a:r>
              <a:rPr lang="en-GB" sz="2000" u="sng" dirty="0" err="1"/>
              <a:t>Beispiel</a:t>
            </a:r>
            <a:r>
              <a:rPr lang="en-GB" sz="2000" u="sng" dirty="0"/>
              <a:t> / Example:</a:t>
            </a:r>
          </a:p>
          <a:p>
            <a:endParaRPr lang="en-GB" sz="2000" dirty="0"/>
          </a:p>
          <a:p>
            <a:r>
              <a:rPr lang="en-GB" sz="2000" dirty="0"/>
              <a:t>Ich </a:t>
            </a:r>
            <a:r>
              <a:rPr lang="en-GB" sz="2000" dirty="0" err="1"/>
              <a:t>habe</a:t>
            </a:r>
            <a:r>
              <a:rPr lang="en-GB" sz="2000" dirty="0"/>
              <a:t> </a:t>
            </a:r>
            <a:r>
              <a:rPr lang="en-GB" sz="2000" b="1" dirty="0" err="1"/>
              <a:t>kein</a:t>
            </a:r>
            <a:r>
              <a:rPr lang="en-GB" sz="2000" dirty="0"/>
              <a:t> </a:t>
            </a:r>
            <a:r>
              <a:rPr lang="en-GB" sz="2000" dirty="0" err="1"/>
              <a:t>Flugzeug</a:t>
            </a:r>
            <a:r>
              <a:rPr lang="en-GB" sz="2000" dirty="0"/>
              <a:t>.</a:t>
            </a:r>
          </a:p>
          <a:p>
            <a:r>
              <a:rPr lang="en-GB" sz="2000" dirty="0"/>
              <a:t>Du hast </a:t>
            </a:r>
            <a:r>
              <a:rPr lang="en-GB" sz="2000" b="1" dirty="0" err="1"/>
              <a:t>keine</a:t>
            </a:r>
            <a:r>
              <a:rPr lang="en-GB" sz="2000" dirty="0"/>
              <a:t> Freunde.</a:t>
            </a:r>
          </a:p>
          <a:p>
            <a:r>
              <a:rPr lang="en-GB" sz="2000" dirty="0"/>
              <a:t>Sie </a:t>
            </a:r>
            <a:r>
              <a:rPr lang="en-GB" sz="2000" dirty="0" err="1"/>
              <a:t>haben</a:t>
            </a:r>
            <a:r>
              <a:rPr lang="en-GB" sz="2000" dirty="0"/>
              <a:t> </a:t>
            </a:r>
            <a:r>
              <a:rPr lang="en-GB" sz="2000" b="1" dirty="0" err="1"/>
              <a:t>keine</a:t>
            </a:r>
            <a:r>
              <a:rPr lang="en-GB" sz="2000" dirty="0"/>
              <a:t> </a:t>
            </a:r>
            <a:r>
              <a:rPr lang="en-GB" sz="2000" dirty="0" err="1"/>
              <a:t>sechs</a:t>
            </a:r>
            <a:r>
              <a:rPr lang="en-GB" sz="2000" dirty="0"/>
              <a:t> Zimmer</a:t>
            </a:r>
            <a:r>
              <a:rPr lang="en-GB" dirty="0"/>
              <a:t>.</a:t>
            </a:r>
          </a:p>
        </p:txBody>
      </p:sp>
      <p:sp>
        <p:nvSpPr>
          <p:cNvPr id="14" name="object 5">
            <a:extLst>
              <a:ext uri="{FF2B5EF4-FFF2-40B4-BE49-F238E27FC236}">
                <a16:creationId xmlns:a16="http://schemas.microsoft.com/office/drawing/2014/main" id="{321E4916-64D0-5D92-0416-A5D67DDBDAE8}"/>
              </a:ext>
            </a:extLst>
          </p:cNvPr>
          <p:cNvSpPr txBox="1"/>
          <p:nvPr/>
        </p:nvSpPr>
        <p:spPr>
          <a:xfrm>
            <a:off x="1050035" y="1371600"/>
            <a:ext cx="3847085" cy="1964640"/>
          </a:xfrm>
          <a:prstGeom prst="rect">
            <a:avLst/>
          </a:prstGeom>
        </p:spPr>
        <p:txBody>
          <a:bodyPr vert="horz" wrap="square" lIns="0" tIns="12700" rIns="0" bIns="0" rtlCol="0">
            <a:spAutoFit/>
          </a:bodyPr>
          <a:lstStyle/>
          <a:p>
            <a:pPr marL="12700">
              <a:lnSpc>
                <a:spcPct val="100000"/>
              </a:lnSpc>
              <a:spcBef>
                <a:spcPts val="100"/>
              </a:spcBef>
            </a:pPr>
            <a:r>
              <a:rPr lang="en-GB" b="1" u="heavy" dirty="0" err="1">
                <a:uFill>
                  <a:solidFill>
                    <a:srgbClr val="000000"/>
                  </a:solidFill>
                </a:uFill>
                <a:latin typeface="Trebuchet MS"/>
                <a:cs typeface="Trebuchet MS"/>
              </a:rPr>
              <a:t>Haben</a:t>
            </a:r>
            <a:r>
              <a:rPr lang="en-GB" b="1" u="heavy" dirty="0">
                <a:uFill>
                  <a:solidFill>
                    <a:srgbClr val="000000"/>
                  </a:solidFill>
                </a:uFill>
                <a:latin typeface="Trebuchet MS"/>
                <a:cs typeface="Trebuchet MS"/>
              </a:rPr>
              <a:t>:</a:t>
            </a:r>
          </a:p>
          <a:p>
            <a:pPr marL="12700">
              <a:lnSpc>
                <a:spcPct val="100000"/>
              </a:lnSpc>
              <a:spcBef>
                <a:spcPts val="100"/>
              </a:spcBef>
            </a:pPr>
            <a:endParaRPr sz="1800" dirty="0">
              <a:latin typeface="Trebuchet MS"/>
              <a:cs typeface="Trebuchet MS"/>
            </a:endParaRPr>
          </a:p>
          <a:p>
            <a:pPr marL="12700">
              <a:lnSpc>
                <a:spcPct val="100000"/>
              </a:lnSpc>
              <a:tabLst>
                <a:tab pos="469265" algn="l"/>
              </a:tabLst>
            </a:pPr>
            <a:r>
              <a:rPr lang="en-GB" spc="-105" dirty="0">
                <a:latin typeface="Trebuchet MS"/>
                <a:cs typeface="Trebuchet MS"/>
              </a:rPr>
              <a:t>Ich</a:t>
            </a:r>
            <a:r>
              <a:rPr sz="1800" spc="-105" dirty="0">
                <a:latin typeface="Trebuchet MS"/>
                <a:cs typeface="Trebuchet MS"/>
              </a:rPr>
              <a:t>	</a:t>
            </a:r>
            <a:r>
              <a:rPr lang="en-GB" spc="-5" dirty="0" err="1">
                <a:latin typeface="Trebuchet MS"/>
                <a:cs typeface="Trebuchet MS"/>
              </a:rPr>
              <a:t>habe</a:t>
            </a:r>
            <a:r>
              <a:rPr lang="en-GB" spc="-5" dirty="0">
                <a:latin typeface="Trebuchet MS"/>
                <a:cs typeface="Trebuchet MS"/>
              </a:rPr>
              <a:t> </a:t>
            </a:r>
            <a:r>
              <a:rPr sz="1800" spc="-25" dirty="0">
                <a:latin typeface="Trebuchet MS"/>
                <a:cs typeface="Trebuchet MS"/>
              </a:rPr>
              <a:t> </a:t>
            </a:r>
            <a:r>
              <a:rPr sz="1800" spc="-5" dirty="0">
                <a:latin typeface="Trebuchet MS"/>
                <a:cs typeface="Trebuchet MS"/>
              </a:rPr>
              <a:t>(I</a:t>
            </a:r>
            <a:r>
              <a:rPr sz="1800" spc="-25" dirty="0">
                <a:latin typeface="Trebuchet MS"/>
                <a:cs typeface="Trebuchet MS"/>
              </a:rPr>
              <a:t> </a:t>
            </a:r>
            <a:r>
              <a:rPr sz="1800" spc="-10" dirty="0">
                <a:latin typeface="Trebuchet MS"/>
                <a:cs typeface="Trebuchet MS"/>
              </a:rPr>
              <a:t>have)</a:t>
            </a:r>
            <a:endParaRPr sz="1800" dirty="0">
              <a:latin typeface="Trebuchet MS"/>
              <a:cs typeface="Trebuchet MS"/>
            </a:endParaRPr>
          </a:p>
          <a:p>
            <a:pPr marL="12700" marR="5080">
              <a:lnSpc>
                <a:spcPct val="100000"/>
              </a:lnSpc>
              <a:tabLst>
                <a:tab pos="469265" algn="l"/>
              </a:tabLst>
            </a:pPr>
            <a:r>
              <a:rPr lang="en-GB" spc="-120" dirty="0">
                <a:latin typeface="Trebuchet MS"/>
                <a:cs typeface="Trebuchet MS"/>
              </a:rPr>
              <a:t>D</a:t>
            </a:r>
            <a:r>
              <a:rPr sz="1800" spc="-120" dirty="0">
                <a:latin typeface="Trebuchet MS"/>
                <a:cs typeface="Trebuchet MS"/>
              </a:rPr>
              <a:t>u	</a:t>
            </a:r>
            <a:r>
              <a:rPr lang="en-GB" spc="-5" dirty="0">
                <a:latin typeface="Trebuchet MS"/>
                <a:cs typeface="Trebuchet MS"/>
              </a:rPr>
              <a:t>hast</a:t>
            </a:r>
            <a:r>
              <a:rPr sz="1800" spc="-45" dirty="0">
                <a:latin typeface="Trebuchet MS"/>
                <a:cs typeface="Trebuchet MS"/>
              </a:rPr>
              <a:t> </a:t>
            </a:r>
            <a:r>
              <a:rPr lang="en-GB" sz="1800" spc="-45" dirty="0">
                <a:latin typeface="Trebuchet MS"/>
                <a:cs typeface="Trebuchet MS"/>
              </a:rPr>
              <a:t> </a:t>
            </a:r>
            <a:r>
              <a:rPr sz="1800" spc="-5" dirty="0">
                <a:latin typeface="Trebuchet MS"/>
                <a:cs typeface="Trebuchet MS"/>
              </a:rPr>
              <a:t>(you</a:t>
            </a:r>
            <a:r>
              <a:rPr sz="1800" spc="-50" dirty="0">
                <a:latin typeface="Trebuchet MS"/>
                <a:cs typeface="Trebuchet MS"/>
              </a:rPr>
              <a:t> </a:t>
            </a:r>
            <a:r>
              <a:rPr sz="1800" spc="-5" dirty="0">
                <a:latin typeface="Trebuchet MS"/>
                <a:cs typeface="Trebuchet MS"/>
              </a:rPr>
              <a:t>have</a:t>
            </a:r>
            <a:r>
              <a:rPr lang="en-GB" sz="1800" spc="-5" dirty="0">
                <a:latin typeface="Trebuchet MS"/>
                <a:cs typeface="Trebuchet MS"/>
              </a:rPr>
              <a:t> - </a:t>
            </a:r>
            <a:r>
              <a:rPr lang="en-GB" sz="1800" b="1" spc="-5" dirty="0">
                <a:latin typeface="Trebuchet MS"/>
                <a:cs typeface="Trebuchet MS"/>
              </a:rPr>
              <a:t>informal</a:t>
            </a:r>
            <a:r>
              <a:rPr sz="1800" spc="-5" dirty="0">
                <a:latin typeface="Trebuchet MS"/>
                <a:cs typeface="Trebuchet MS"/>
              </a:rPr>
              <a:t>)</a:t>
            </a:r>
            <a:endParaRPr lang="en-GB" sz="1800" spc="-5" dirty="0">
              <a:latin typeface="Trebuchet MS"/>
              <a:cs typeface="Trebuchet MS"/>
            </a:endParaRPr>
          </a:p>
          <a:p>
            <a:pPr marL="12700" marR="5080">
              <a:lnSpc>
                <a:spcPct val="100000"/>
              </a:lnSpc>
              <a:tabLst>
                <a:tab pos="469265" algn="l"/>
              </a:tabLst>
            </a:pPr>
            <a:r>
              <a:rPr lang="en-GB" sz="1800" spc="-5" dirty="0">
                <a:latin typeface="Trebuchet MS"/>
                <a:cs typeface="Trebuchet MS"/>
              </a:rPr>
              <a:t>Er</a:t>
            </a:r>
            <a:r>
              <a:rPr sz="1800" dirty="0">
                <a:latin typeface="Trebuchet MS"/>
                <a:cs typeface="Trebuchet MS"/>
              </a:rPr>
              <a:t>	</a:t>
            </a:r>
            <a:r>
              <a:rPr lang="en-GB" spc="-5" dirty="0">
                <a:latin typeface="Trebuchet MS"/>
                <a:cs typeface="Trebuchet MS"/>
              </a:rPr>
              <a:t>hat</a:t>
            </a:r>
            <a:r>
              <a:rPr sz="1800" spc="-5" dirty="0">
                <a:latin typeface="Trebuchet MS"/>
                <a:cs typeface="Trebuchet MS"/>
              </a:rPr>
              <a:t> </a:t>
            </a:r>
            <a:r>
              <a:rPr lang="en-GB" sz="1800" spc="-5" dirty="0">
                <a:latin typeface="Trebuchet MS"/>
                <a:cs typeface="Trebuchet MS"/>
              </a:rPr>
              <a:t> </a:t>
            </a:r>
            <a:r>
              <a:rPr sz="1800" spc="-5" dirty="0">
                <a:latin typeface="Trebuchet MS"/>
                <a:cs typeface="Trebuchet MS"/>
              </a:rPr>
              <a:t>(he has) </a:t>
            </a:r>
            <a:endParaRPr lang="en-GB" sz="1800" spc="-5" dirty="0">
              <a:latin typeface="Trebuchet MS"/>
              <a:cs typeface="Trebuchet MS"/>
            </a:endParaRPr>
          </a:p>
          <a:p>
            <a:pPr marL="12700" marR="5080">
              <a:lnSpc>
                <a:spcPct val="100000"/>
              </a:lnSpc>
              <a:tabLst>
                <a:tab pos="469265" algn="l"/>
              </a:tabLst>
            </a:pPr>
            <a:r>
              <a:rPr lang="en-GB" spc="-5" dirty="0">
                <a:latin typeface="Trebuchet MS"/>
                <a:cs typeface="Trebuchet MS"/>
              </a:rPr>
              <a:t>Sie   hat</a:t>
            </a:r>
            <a:r>
              <a:rPr sz="1800" spc="-5" dirty="0">
                <a:latin typeface="Trebuchet MS"/>
                <a:cs typeface="Trebuchet MS"/>
              </a:rPr>
              <a:t> </a:t>
            </a:r>
            <a:r>
              <a:rPr lang="en-GB" sz="1800" spc="-5" dirty="0">
                <a:latin typeface="Trebuchet MS"/>
                <a:cs typeface="Trebuchet MS"/>
              </a:rPr>
              <a:t> </a:t>
            </a:r>
            <a:r>
              <a:rPr sz="1800" spc="-5" dirty="0">
                <a:latin typeface="Trebuchet MS"/>
                <a:cs typeface="Trebuchet MS"/>
              </a:rPr>
              <a:t>(she</a:t>
            </a:r>
            <a:r>
              <a:rPr sz="1800" spc="-35" dirty="0">
                <a:latin typeface="Trebuchet MS"/>
                <a:cs typeface="Trebuchet MS"/>
              </a:rPr>
              <a:t> </a:t>
            </a:r>
            <a:r>
              <a:rPr sz="1800" spc="-5" dirty="0">
                <a:latin typeface="Trebuchet MS"/>
                <a:cs typeface="Trebuchet MS"/>
              </a:rPr>
              <a:t>has) </a:t>
            </a:r>
            <a:endParaRPr lang="en-GB" sz="1800" spc="-5" dirty="0">
              <a:latin typeface="Trebuchet MS"/>
              <a:cs typeface="Trebuchet MS"/>
            </a:endParaRPr>
          </a:p>
          <a:p>
            <a:pPr marL="12700" marR="5080">
              <a:lnSpc>
                <a:spcPct val="100000"/>
              </a:lnSpc>
              <a:tabLst>
                <a:tab pos="469265" algn="l"/>
              </a:tabLst>
            </a:pPr>
            <a:r>
              <a:rPr lang="en-GB" spc="-5" dirty="0">
                <a:latin typeface="Trebuchet MS"/>
                <a:cs typeface="Trebuchet MS"/>
              </a:rPr>
              <a:t>Sie   </a:t>
            </a:r>
            <a:r>
              <a:rPr lang="en-GB" spc="-5" dirty="0" err="1">
                <a:latin typeface="Trebuchet MS"/>
                <a:cs typeface="Trebuchet MS"/>
              </a:rPr>
              <a:t>haben</a:t>
            </a:r>
            <a:r>
              <a:rPr lang="en-GB" spc="-5" dirty="0">
                <a:latin typeface="Trebuchet MS"/>
                <a:cs typeface="Trebuchet MS"/>
              </a:rPr>
              <a:t> </a:t>
            </a:r>
            <a:r>
              <a:rPr sz="1800" spc="-20" dirty="0">
                <a:latin typeface="Trebuchet MS"/>
                <a:cs typeface="Trebuchet MS"/>
              </a:rPr>
              <a:t> </a:t>
            </a:r>
            <a:r>
              <a:rPr sz="1800" spc="-5" dirty="0">
                <a:latin typeface="Trebuchet MS"/>
                <a:cs typeface="Trebuchet MS"/>
              </a:rPr>
              <a:t>(you</a:t>
            </a:r>
            <a:r>
              <a:rPr sz="1800" spc="-30" dirty="0">
                <a:latin typeface="Trebuchet MS"/>
                <a:cs typeface="Trebuchet MS"/>
              </a:rPr>
              <a:t> </a:t>
            </a:r>
            <a:r>
              <a:rPr sz="1800" spc="-5" dirty="0">
                <a:latin typeface="Trebuchet MS"/>
                <a:cs typeface="Trebuchet MS"/>
              </a:rPr>
              <a:t>have</a:t>
            </a:r>
            <a:r>
              <a:rPr lang="en-GB" sz="1800" spc="-5" dirty="0">
                <a:latin typeface="Trebuchet MS"/>
                <a:cs typeface="Trebuchet MS"/>
              </a:rPr>
              <a:t> - </a:t>
            </a:r>
            <a:r>
              <a:rPr lang="en-GB" sz="1800" b="1" spc="-5" dirty="0">
                <a:latin typeface="Trebuchet MS"/>
                <a:cs typeface="Trebuchet MS"/>
              </a:rPr>
              <a:t>formal</a:t>
            </a:r>
            <a:r>
              <a:rPr sz="1800" spc="-5" dirty="0">
                <a:latin typeface="Trebuchet MS"/>
                <a:cs typeface="Trebuchet MS"/>
              </a:rPr>
              <a:t>)</a:t>
            </a:r>
            <a:endParaRPr sz="1800" dirty="0">
              <a:latin typeface="Trebuchet MS"/>
              <a:cs typeface="Trebuchet MS"/>
            </a:endParaRPr>
          </a:p>
        </p:txBody>
      </p:sp>
      <p:sp>
        <p:nvSpPr>
          <p:cNvPr id="15" name="TextBox 14">
            <a:extLst>
              <a:ext uri="{FF2B5EF4-FFF2-40B4-BE49-F238E27FC236}">
                <a16:creationId xmlns:a16="http://schemas.microsoft.com/office/drawing/2014/main" id="{EC1B6B18-EF9B-D242-DDB3-BD94B641162C}"/>
              </a:ext>
            </a:extLst>
          </p:cNvPr>
          <p:cNvSpPr txBox="1"/>
          <p:nvPr/>
        </p:nvSpPr>
        <p:spPr>
          <a:xfrm>
            <a:off x="914400" y="3657600"/>
            <a:ext cx="4343400" cy="1631216"/>
          </a:xfrm>
          <a:prstGeom prst="rect">
            <a:avLst/>
          </a:prstGeom>
          <a:noFill/>
        </p:spPr>
        <p:txBody>
          <a:bodyPr wrap="square" rtlCol="0">
            <a:spAutoFit/>
          </a:bodyPr>
          <a:lstStyle/>
          <a:p>
            <a:r>
              <a:rPr lang="en-GB" sz="2000" u="sng" dirty="0" err="1"/>
              <a:t>Beispiel</a:t>
            </a:r>
            <a:r>
              <a:rPr lang="en-GB" sz="2000" u="sng" dirty="0"/>
              <a:t> / Example:</a:t>
            </a:r>
          </a:p>
          <a:p>
            <a:endParaRPr lang="en-GB" sz="2000" dirty="0"/>
          </a:p>
          <a:p>
            <a:r>
              <a:rPr lang="en-GB" sz="2000" dirty="0"/>
              <a:t>Ich </a:t>
            </a:r>
            <a:r>
              <a:rPr lang="en-GB" sz="2000" dirty="0" err="1"/>
              <a:t>habe</a:t>
            </a:r>
            <a:r>
              <a:rPr lang="en-GB" sz="2000" dirty="0"/>
              <a:t> </a:t>
            </a:r>
            <a:r>
              <a:rPr lang="en-GB" sz="2000" dirty="0" err="1"/>
              <a:t>drei</a:t>
            </a:r>
            <a:r>
              <a:rPr lang="en-GB" sz="2000" dirty="0"/>
              <a:t> </a:t>
            </a:r>
            <a:r>
              <a:rPr lang="en-GB" sz="2000" dirty="0" err="1"/>
              <a:t>Flugzeuge</a:t>
            </a:r>
            <a:r>
              <a:rPr lang="en-GB" sz="2000" dirty="0"/>
              <a:t>.</a:t>
            </a:r>
          </a:p>
          <a:p>
            <a:r>
              <a:rPr lang="en-GB" sz="2000" dirty="0"/>
              <a:t>Du hast </a:t>
            </a:r>
            <a:r>
              <a:rPr lang="en-GB" sz="2000" dirty="0" err="1"/>
              <a:t>vier</a:t>
            </a:r>
            <a:r>
              <a:rPr lang="en-GB" sz="2000" dirty="0"/>
              <a:t> </a:t>
            </a:r>
            <a:r>
              <a:rPr lang="en-GB" sz="2000" dirty="0" err="1"/>
              <a:t>Betten</a:t>
            </a:r>
            <a:r>
              <a:rPr lang="en-GB" sz="2000" dirty="0"/>
              <a:t>.</a:t>
            </a:r>
          </a:p>
          <a:p>
            <a:r>
              <a:rPr lang="en-GB" sz="2000" dirty="0"/>
              <a:t>Sie </a:t>
            </a:r>
            <a:r>
              <a:rPr lang="en-GB" sz="2000" dirty="0" err="1"/>
              <a:t>haben</a:t>
            </a:r>
            <a:r>
              <a:rPr lang="en-GB" sz="2000" dirty="0"/>
              <a:t> </a:t>
            </a:r>
            <a:r>
              <a:rPr lang="en-GB" sz="2000" dirty="0" err="1"/>
              <a:t>sechs</a:t>
            </a:r>
            <a:r>
              <a:rPr lang="en-GB" sz="2000" dirty="0"/>
              <a:t> Zimmer</a:t>
            </a:r>
            <a:r>
              <a:rPr lang="en-GB" dirty="0"/>
              <a:t>.</a:t>
            </a:r>
          </a:p>
        </p:txBody>
      </p:sp>
      <p:sp>
        <p:nvSpPr>
          <p:cNvPr id="16" name="TextBox 15">
            <a:extLst>
              <a:ext uri="{FF2B5EF4-FFF2-40B4-BE49-F238E27FC236}">
                <a16:creationId xmlns:a16="http://schemas.microsoft.com/office/drawing/2014/main" id="{F0EE1C6A-A453-E67F-6561-C027EB21C958}"/>
              </a:ext>
            </a:extLst>
          </p:cNvPr>
          <p:cNvSpPr txBox="1"/>
          <p:nvPr/>
        </p:nvSpPr>
        <p:spPr>
          <a:xfrm>
            <a:off x="9730996" y="2245942"/>
            <a:ext cx="1752600" cy="461665"/>
          </a:xfrm>
          <a:prstGeom prst="rect">
            <a:avLst/>
          </a:prstGeom>
          <a:solidFill>
            <a:srgbClr val="FFC000"/>
          </a:solidFill>
        </p:spPr>
        <p:txBody>
          <a:bodyPr wrap="square" rtlCol="0">
            <a:spAutoFit/>
          </a:bodyPr>
          <a:lstStyle/>
          <a:p>
            <a:r>
              <a:rPr lang="en-GB" sz="2400" b="1" dirty="0"/>
              <a:t>+ </a:t>
            </a:r>
            <a:r>
              <a:rPr lang="en-GB" sz="2400" b="1" dirty="0" err="1"/>
              <a:t>kein</a:t>
            </a:r>
            <a:r>
              <a:rPr lang="en-GB" sz="2400" b="1" dirty="0"/>
              <a:t>/</a:t>
            </a:r>
            <a:r>
              <a:rPr lang="en-GB" sz="2400" b="1" dirty="0" err="1"/>
              <a:t>keine</a:t>
            </a:r>
            <a:endParaRPr lang="en-GB" sz="2400" b="1" dirty="0"/>
          </a:p>
        </p:txBody>
      </p:sp>
    </p:spTree>
    <p:extLst>
      <p:ext uri="{BB962C8B-B14F-4D97-AF65-F5344CB8AC3E}">
        <p14:creationId xmlns:p14="http://schemas.microsoft.com/office/powerpoint/2010/main" val="4269652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0" y="5982888"/>
            <a:ext cx="12191999" cy="875109"/>
          </a:xfrm>
          <a:prstGeom prst="rect">
            <a:avLst/>
          </a:prstGeom>
        </p:spPr>
      </p:pic>
      <p:sp>
        <p:nvSpPr>
          <p:cNvPr id="3" name="object 3"/>
          <p:cNvSpPr txBox="1">
            <a:spLocks noGrp="1"/>
          </p:cNvSpPr>
          <p:nvPr>
            <p:ph type="title"/>
          </p:nvPr>
        </p:nvSpPr>
        <p:spPr>
          <a:xfrm>
            <a:off x="607059" y="203200"/>
            <a:ext cx="5012690" cy="566181"/>
          </a:xfrm>
          <a:prstGeom prst="rect">
            <a:avLst/>
          </a:prstGeom>
        </p:spPr>
        <p:txBody>
          <a:bodyPr vert="horz" wrap="square" lIns="0" tIns="12065" rIns="0" bIns="0" rtlCol="0">
            <a:spAutoFit/>
          </a:bodyPr>
          <a:lstStyle/>
          <a:p>
            <a:pPr marL="12700">
              <a:lnSpc>
                <a:spcPct val="100000"/>
              </a:lnSpc>
              <a:spcBef>
                <a:spcPts val="95"/>
              </a:spcBef>
            </a:pPr>
            <a:r>
              <a:rPr lang="en-GB" sz="3600" b="1" u="sng" spc="-114" dirty="0" err="1">
                <a:uFill>
                  <a:solidFill>
                    <a:srgbClr val="000000"/>
                  </a:solidFill>
                </a:uFill>
                <a:latin typeface="+mn-lt"/>
                <a:cs typeface="Calibri Light"/>
              </a:rPr>
              <a:t>Wollen</a:t>
            </a:r>
            <a:r>
              <a:rPr lang="en-GB" sz="3600" b="1" u="sng" spc="-114" dirty="0">
                <a:uFill>
                  <a:solidFill>
                    <a:srgbClr val="000000"/>
                  </a:solidFill>
                </a:uFill>
                <a:latin typeface="+mn-lt"/>
                <a:cs typeface="Calibri Light"/>
              </a:rPr>
              <a:t> </a:t>
            </a:r>
            <a:r>
              <a:rPr lang="en-GB" sz="3600" b="1" u="sng" spc="-15" dirty="0">
                <a:uFill>
                  <a:solidFill>
                    <a:srgbClr val="000000"/>
                  </a:solidFill>
                </a:uFill>
                <a:latin typeface="+mn-lt"/>
                <a:cs typeface="Calibri Light"/>
              </a:rPr>
              <a:t>/ to </a:t>
            </a:r>
            <a:r>
              <a:rPr lang="en-GB" sz="3600" b="1" u="sng" spc="-60" dirty="0">
                <a:uFill>
                  <a:solidFill>
                    <a:srgbClr val="000000"/>
                  </a:solidFill>
                </a:uFill>
                <a:latin typeface="+mn-lt"/>
                <a:cs typeface="Calibri Light"/>
              </a:rPr>
              <a:t>want</a:t>
            </a:r>
            <a:endParaRPr sz="3600" b="1" u="sng" dirty="0">
              <a:latin typeface="+mn-lt"/>
              <a:cs typeface="Calibri Light"/>
            </a:endParaRPr>
          </a:p>
        </p:txBody>
      </p:sp>
      <p:sp>
        <p:nvSpPr>
          <p:cNvPr id="4" name="object 4"/>
          <p:cNvSpPr txBox="1"/>
          <p:nvPr/>
        </p:nvSpPr>
        <p:spPr>
          <a:xfrm>
            <a:off x="4671756" y="1259968"/>
            <a:ext cx="2997834" cy="4469813"/>
          </a:xfrm>
          <a:prstGeom prst="rect">
            <a:avLst/>
          </a:prstGeom>
        </p:spPr>
        <p:txBody>
          <a:bodyPr vert="horz" wrap="square" lIns="0" tIns="118745" rIns="0" bIns="0" rtlCol="0">
            <a:spAutoFit/>
          </a:bodyPr>
          <a:lstStyle/>
          <a:p>
            <a:pPr marL="241300" indent="-228600">
              <a:lnSpc>
                <a:spcPct val="100000"/>
              </a:lnSpc>
              <a:spcBef>
                <a:spcPts val="935"/>
              </a:spcBef>
              <a:buFont typeface="Arial MT"/>
              <a:buChar char="•"/>
              <a:tabLst>
                <a:tab pos="240665" algn="l"/>
                <a:tab pos="241300" algn="l"/>
              </a:tabLst>
            </a:pPr>
            <a:r>
              <a:rPr lang="en-GB" spc="-10" dirty="0" err="1">
                <a:cs typeface="Calibri"/>
              </a:rPr>
              <a:t>essen</a:t>
            </a:r>
            <a:r>
              <a:rPr spc="-25" dirty="0">
                <a:cs typeface="Calibri"/>
              </a:rPr>
              <a:t> </a:t>
            </a:r>
            <a:r>
              <a:rPr spc="-10" dirty="0">
                <a:cs typeface="Calibri"/>
              </a:rPr>
              <a:t>(to</a:t>
            </a:r>
            <a:r>
              <a:rPr spc="-20" dirty="0">
                <a:cs typeface="Calibri"/>
              </a:rPr>
              <a:t> </a:t>
            </a:r>
            <a:r>
              <a:rPr spc="-5" dirty="0">
                <a:cs typeface="Calibri"/>
              </a:rPr>
              <a:t>eat)</a:t>
            </a:r>
            <a:endParaRPr dirty="0">
              <a:cs typeface="Calibri"/>
            </a:endParaRPr>
          </a:p>
          <a:p>
            <a:pPr marL="241300" indent="-228600">
              <a:lnSpc>
                <a:spcPct val="100000"/>
              </a:lnSpc>
              <a:spcBef>
                <a:spcPts val="830"/>
              </a:spcBef>
              <a:buFont typeface="Arial MT"/>
              <a:buChar char="•"/>
              <a:tabLst>
                <a:tab pos="240665" algn="l"/>
                <a:tab pos="241300" algn="l"/>
              </a:tabLst>
            </a:pPr>
            <a:r>
              <a:rPr lang="en-GB" spc="-10" dirty="0" err="1">
                <a:cs typeface="Calibri"/>
              </a:rPr>
              <a:t>drinken</a:t>
            </a:r>
            <a:r>
              <a:rPr lang="en-GB" spc="-10" dirty="0">
                <a:cs typeface="Calibri"/>
              </a:rPr>
              <a:t> </a:t>
            </a:r>
            <a:r>
              <a:rPr spc="-10" dirty="0">
                <a:cs typeface="Calibri"/>
              </a:rPr>
              <a:t>(to</a:t>
            </a:r>
            <a:r>
              <a:rPr spc="-15" dirty="0">
                <a:cs typeface="Calibri"/>
              </a:rPr>
              <a:t> </a:t>
            </a:r>
            <a:r>
              <a:rPr lang="en-GB" spc="-15" dirty="0">
                <a:cs typeface="Calibri"/>
              </a:rPr>
              <a:t>drink</a:t>
            </a:r>
            <a:r>
              <a:rPr spc="-10" dirty="0">
                <a:cs typeface="Calibri"/>
              </a:rPr>
              <a:t>)</a:t>
            </a:r>
            <a:endParaRPr dirty="0">
              <a:cs typeface="Calibri"/>
            </a:endParaRPr>
          </a:p>
          <a:p>
            <a:pPr marL="241300" indent="-228600">
              <a:lnSpc>
                <a:spcPct val="100000"/>
              </a:lnSpc>
              <a:spcBef>
                <a:spcPts val="835"/>
              </a:spcBef>
              <a:buFont typeface="Arial MT"/>
              <a:buChar char="•"/>
              <a:tabLst>
                <a:tab pos="240665" algn="l"/>
                <a:tab pos="241300" algn="l"/>
              </a:tabLst>
            </a:pPr>
            <a:r>
              <a:rPr lang="en-GB" spc="-5" dirty="0" err="1">
                <a:cs typeface="Calibri"/>
              </a:rPr>
              <a:t>arbeiten</a:t>
            </a:r>
            <a:r>
              <a:rPr spc="-15" dirty="0">
                <a:cs typeface="Calibri"/>
              </a:rPr>
              <a:t> </a:t>
            </a:r>
            <a:r>
              <a:rPr spc="-10" dirty="0">
                <a:cs typeface="Calibri"/>
              </a:rPr>
              <a:t>(to</a:t>
            </a:r>
            <a:r>
              <a:rPr spc="-25" dirty="0">
                <a:cs typeface="Calibri"/>
              </a:rPr>
              <a:t> </a:t>
            </a:r>
            <a:r>
              <a:rPr lang="en-GB" spc="-5" dirty="0">
                <a:cs typeface="Calibri"/>
              </a:rPr>
              <a:t>work</a:t>
            </a:r>
            <a:r>
              <a:rPr spc="-5" dirty="0">
                <a:cs typeface="Calibri"/>
              </a:rPr>
              <a:t>)</a:t>
            </a:r>
            <a:endParaRPr dirty="0">
              <a:cs typeface="Calibri"/>
            </a:endParaRPr>
          </a:p>
          <a:p>
            <a:pPr marL="241300" indent="-228600">
              <a:spcBef>
                <a:spcPts val="830"/>
              </a:spcBef>
              <a:buFont typeface="Arial MT"/>
              <a:buChar char="•"/>
              <a:tabLst>
                <a:tab pos="240665" algn="l"/>
                <a:tab pos="241300" algn="l"/>
              </a:tabLst>
            </a:pPr>
            <a:r>
              <a:rPr lang="en-GB" spc="-20" dirty="0" err="1">
                <a:cs typeface="Calibri"/>
              </a:rPr>
              <a:t>lernen</a:t>
            </a:r>
            <a:r>
              <a:rPr lang="en-GB" spc="5" dirty="0">
                <a:cs typeface="Calibri"/>
              </a:rPr>
              <a:t> </a:t>
            </a:r>
            <a:r>
              <a:rPr lang="en-GB" spc="-10" dirty="0">
                <a:cs typeface="Calibri"/>
              </a:rPr>
              <a:t>(to</a:t>
            </a:r>
            <a:r>
              <a:rPr lang="en-GB" spc="-20" dirty="0">
                <a:cs typeface="Calibri"/>
              </a:rPr>
              <a:t> </a:t>
            </a:r>
            <a:r>
              <a:rPr lang="en-GB" spc="-10" dirty="0">
                <a:cs typeface="Calibri"/>
              </a:rPr>
              <a:t>study)</a:t>
            </a:r>
            <a:endParaRPr lang="en-GB" dirty="0">
              <a:cs typeface="Calibri"/>
            </a:endParaRPr>
          </a:p>
          <a:p>
            <a:pPr marL="241300" indent="-228600">
              <a:lnSpc>
                <a:spcPct val="100000"/>
              </a:lnSpc>
              <a:spcBef>
                <a:spcPts val="830"/>
              </a:spcBef>
              <a:buFont typeface="Arial MT"/>
              <a:buChar char="•"/>
              <a:tabLst>
                <a:tab pos="240665" algn="l"/>
                <a:tab pos="241300" algn="l"/>
              </a:tabLst>
            </a:pPr>
            <a:r>
              <a:rPr lang="en-GB" spc="-10" dirty="0" err="1">
                <a:cs typeface="Calibri"/>
              </a:rPr>
              <a:t>schlafen</a:t>
            </a:r>
            <a:r>
              <a:rPr spc="-10" dirty="0">
                <a:cs typeface="Calibri"/>
              </a:rPr>
              <a:t> (to</a:t>
            </a:r>
            <a:r>
              <a:rPr spc="-15" dirty="0">
                <a:cs typeface="Calibri"/>
              </a:rPr>
              <a:t> </a:t>
            </a:r>
            <a:r>
              <a:rPr spc="-10" dirty="0">
                <a:cs typeface="Calibri"/>
              </a:rPr>
              <a:t>sleep)</a:t>
            </a:r>
            <a:endParaRPr dirty="0">
              <a:cs typeface="Calibri"/>
            </a:endParaRPr>
          </a:p>
          <a:p>
            <a:pPr marL="241300" indent="-228600">
              <a:lnSpc>
                <a:spcPct val="100000"/>
              </a:lnSpc>
              <a:spcBef>
                <a:spcPts val="830"/>
              </a:spcBef>
              <a:buFont typeface="Arial MT"/>
              <a:buChar char="•"/>
              <a:tabLst>
                <a:tab pos="240665" algn="l"/>
                <a:tab pos="241300" algn="l"/>
              </a:tabLst>
            </a:pPr>
            <a:r>
              <a:rPr lang="en-GB" spc="-10" dirty="0" err="1">
                <a:cs typeface="Calibri"/>
              </a:rPr>
              <a:t>putzen</a:t>
            </a:r>
            <a:r>
              <a:rPr lang="en-GB" spc="-10" dirty="0">
                <a:cs typeface="Calibri"/>
              </a:rPr>
              <a:t> </a:t>
            </a:r>
            <a:r>
              <a:rPr spc="-10" dirty="0">
                <a:cs typeface="Calibri"/>
              </a:rPr>
              <a:t>(to</a:t>
            </a:r>
            <a:r>
              <a:rPr spc="-5" dirty="0">
                <a:cs typeface="Calibri"/>
              </a:rPr>
              <a:t> </a:t>
            </a:r>
            <a:r>
              <a:rPr lang="en-GB" spc="-5" dirty="0">
                <a:cs typeface="Calibri"/>
              </a:rPr>
              <a:t>clean)</a:t>
            </a:r>
            <a:endParaRPr dirty="0">
              <a:cs typeface="Calibri"/>
            </a:endParaRPr>
          </a:p>
          <a:p>
            <a:pPr marL="241300" indent="-228600">
              <a:lnSpc>
                <a:spcPct val="100000"/>
              </a:lnSpc>
              <a:spcBef>
                <a:spcPts val="835"/>
              </a:spcBef>
              <a:buFont typeface="Arial MT"/>
              <a:buChar char="•"/>
              <a:tabLst>
                <a:tab pos="240665" algn="l"/>
                <a:tab pos="241300" algn="l"/>
              </a:tabLst>
            </a:pPr>
            <a:r>
              <a:rPr lang="en-GB" spc="-5" dirty="0" err="1">
                <a:cs typeface="Calibri"/>
              </a:rPr>
              <a:t>aufr</a:t>
            </a:r>
            <a:r>
              <a:rPr lang="en-GB" b="0" i="0" dirty="0" err="1">
                <a:effectLst/>
              </a:rPr>
              <a:t>ä</a:t>
            </a:r>
            <a:r>
              <a:rPr lang="en-GB" spc="-5" dirty="0" err="1">
                <a:cs typeface="Calibri"/>
              </a:rPr>
              <a:t>umen</a:t>
            </a:r>
            <a:r>
              <a:rPr spc="-5" dirty="0">
                <a:cs typeface="Calibri"/>
              </a:rPr>
              <a:t> </a:t>
            </a:r>
            <a:r>
              <a:rPr spc="-10" dirty="0">
                <a:cs typeface="Calibri"/>
              </a:rPr>
              <a:t>(to</a:t>
            </a:r>
            <a:r>
              <a:rPr spc="-30" dirty="0">
                <a:cs typeface="Calibri"/>
              </a:rPr>
              <a:t> </a:t>
            </a:r>
            <a:r>
              <a:rPr lang="en-GB" spc="-5" dirty="0" err="1">
                <a:cs typeface="Calibri"/>
              </a:rPr>
              <a:t>ti</a:t>
            </a:r>
            <a:r>
              <a:rPr spc="-5" dirty="0" err="1">
                <a:cs typeface="Calibri"/>
              </a:rPr>
              <a:t>dy</a:t>
            </a:r>
            <a:r>
              <a:rPr lang="en-GB" spc="-5" dirty="0">
                <a:cs typeface="Calibri"/>
              </a:rPr>
              <a:t> up</a:t>
            </a:r>
            <a:r>
              <a:rPr spc="-5" dirty="0">
                <a:cs typeface="Calibri"/>
              </a:rPr>
              <a:t>)</a:t>
            </a:r>
            <a:endParaRPr dirty="0">
              <a:cs typeface="Calibri"/>
            </a:endParaRPr>
          </a:p>
          <a:p>
            <a:pPr marL="241300" indent="-228600">
              <a:lnSpc>
                <a:spcPct val="100000"/>
              </a:lnSpc>
              <a:spcBef>
                <a:spcPts val="835"/>
              </a:spcBef>
              <a:buFont typeface="Arial MT"/>
              <a:buChar char="•"/>
              <a:tabLst>
                <a:tab pos="240665" algn="l"/>
                <a:tab pos="241300" algn="l"/>
              </a:tabLst>
            </a:pPr>
            <a:r>
              <a:rPr lang="en-GB" spc="-10" dirty="0">
                <a:cs typeface="Calibri"/>
              </a:rPr>
              <a:t>[</a:t>
            </a:r>
            <a:r>
              <a:rPr lang="en-GB" i="1" spc="-10" dirty="0">
                <a:cs typeface="Calibri"/>
              </a:rPr>
              <a:t>person</a:t>
            </a:r>
            <a:r>
              <a:rPr lang="en-GB" spc="-10" dirty="0">
                <a:cs typeface="Calibri"/>
              </a:rPr>
              <a:t>] </a:t>
            </a:r>
            <a:r>
              <a:rPr lang="en-GB" spc="-10" dirty="0" err="1">
                <a:cs typeface="Calibri"/>
              </a:rPr>
              <a:t>anrufen</a:t>
            </a:r>
            <a:r>
              <a:rPr lang="en-GB" spc="-10" dirty="0">
                <a:cs typeface="Calibri"/>
              </a:rPr>
              <a:t> </a:t>
            </a:r>
            <a:r>
              <a:rPr spc="-10" dirty="0">
                <a:cs typeface="Calibri"/>
              </a:rPr>
              <a:t>(to</a:t>
            </a:r>
            <a:r>
              <a:rPr spc="-20" dirty="0">
                <a:cs typeface="Calibri"/>
              </a:rPr>
              <a:t> </a:t>
            </a:r>
            <a:r>
              <a:rPr spc="-5" dirty="0" err="1">
                <a:cs typeface="Calibri"/>
              </a:rPr>
              <a:t>cal</a:t>
            </a:r>
            <a:r>
              <a:rPr lang="en-GB" spc="-5" dirty="0">
                <a:cs typeface="Calibri"/>
              </a:rPr>
              <a:t>l sb.</a:t>
            </a:r>
            <a:r>
              <a:rPr spc="-5" dirty="0">
                <a:cs typeface="Calibri"/>
              </a:rPr>
              <a:t>)</a:t>
            </a:r>
            <a:endParaRPr dirty="0">
              <a:cs typeface="Calibri"/>
            </a:endParaRPr>
          </a:p>
          <a:p>
            <a:pPr marL="241300" indent="-228600">
              <a:lnSpc>
                <a:spcPct val="100000"/>
              </a:lnSpc>
              <a:spcBef>
                <a:spcPts val="830"/>
              </a:spcBef>
              <a:buFont typeface="Arial MT"/>
              <a:buChar char="•"/>
              <a:tabLst>
                <a:tab pos="240665" algn="l"/>
                <a:tab pos="241300" algn="l"/>
              </a:tabLst>
            </a:pPr>
            <a:r>
              <a:rPr lang="en-GB" spc="-15" dirty="0" err="1">
                <a:cs typeface="Calibri"/>
              </a:rPr>
              <a:t>duschen</a:t>
            </a:r>
            <a:r>
              <a:rPr spc="-15" dirty="0">
                <a:cs typeface="Calibri"/>
              </a:rPr>
              <a:t> </a:t>
            </a:r>
            <a:r>
              <a:rPr spc="-10" dirty="0">
                <a:cs typeface="Calibri"/>
              </a:rPr>
              <a:t>(to</a:t>
            </a:r>
            <a:r>
              <a:rPr spc="-25" dirty="0">
                <a:cs typeface="Calibri"/>
              </a:rPr>
              <a:t> </a:t>
            </a:r>
            <a:r>
              <a:rPr lang="en-GB" spc="-25" dirty="0">
                <a:cs typeface="Calibri"/>
              </a:rPr>
              <a:t>shower</a:t>
            </a:r>
            <a:r>
              <a:rPr spc="-5" dirty="0">
                <a:cs typeface="Calibri"/>
              </a:rPr>
              <a:t>)</a:t>
            </a:r>
            <a:endParaRPr dirty="0">
              <a:cs typeface="Calibri"/>
            </a:endParaRPr>
          </a:p>
          <a:p>
            <a:pPr marL="241300" indent="-228600">
              <a:lnSpc>
                <a:spcPct val="100000"/>
              </a:lnSpc>
              <a:spcBef>
                <a:spcPts val="830"/>
              </a:spcBef>
              <a:buFont typeface="Arial MT"/>
              <a:buChar char="•"/>
              <a:tabLst>
                <a:tab pos="240665" algn="l"/>
                <a:tab pos="241300" algn="l"/>
              </a:tabLst>
            </a:pPr>
            <a:r>
              <a:rPr lang="en-GB" spc="-5" dirty="0">
                <a:cs typeface="Calibri"/>
              </a:rPr>
              <a:t>Auto fah</a:t>
            </a:r>
            <a:r>
              <a:rPr spc="-5" dirty="0">
                <a:cs typeface="Calibri"/>
              </a:rPr>
              <a:t>r</a:t>
            </a:r>
            <a:r>
              <a:rPr lang="en-GB" spc="-5" dirty="0" err="1">
                <a:cs typeface="Calibri"/>
              </a:rPr>
              <a:t>en</a:t>
            </a:r>
            <a:r>
              <a:rPr spc="-10" dirty="0">
                <a:cs typeface="Calibri"/>
              </a:rPr>
              <a:t> (to</a:t>
            </a:r>
            <a:r>
              <a:rPr spc="-25" dirty="0">
                <a:cs typeface="Calibri"/>
              </a:rPr>
              <a:t> </a:t>
            </a:r>
            <a:r>
              <a:rPr spc="-10" dirty="0">
                <a:cs typeface="Calibri"/>
              </a:rPr>
              <a:t>drive</a:t>
            </a:r>
            <a:r>
              <a:rPr lang="en-GB" spc="-10" dirty="0">
                <a:cs typeface="Calibri"/>
              </a:rPr>
              <a:t> a car</a:t>
            </a:r>
            <a:r>
              <a:rPr spc="-10" dirty="0">
                <a:cs typeface="Calibri"/>
              </a:rPr>
              <a:t>)</a:t>
            </a:r>
            <a:endParaRPr dirty="0">
              <a:cs typeface="Calibri"/>
            </a:endParaRPr>
          </a:p>
          <a:p>
            <a:pPr marL="241300" indent="-228600">
              <a:lnSpc>
                <a:spcPct val="100000"/>
              </a:lnSpc>
              <a:spcBef>
                <a:spcPts val="835"/>
              </a:spcBef>
              <a:buFont typeface="Arial MT"/>
              <a:buChar char="•"/>
              <a:tabLst>
                <a:tab pos="240665" algn="l"/>
                <a:tab pos="241300" algn="l"/>
              </a:tabLst>
            </a:pPr>
            <a:r>
              <a:rPr lang="en-GB" spc="-10" dirty="0">
                <a:cs typeface="Calibri"/>
              </a:rPr>
              <a:t>Deutsch </a:t>
            </a:r>
            <a:r>
              <a:rPr lang="en-GB" spc="-10" dirty="0" err="1">
                <a:cs typeface="Calibri"/>
              </a:rPr>
              <a:t>lernen</a:t>
            </a:r>
            <a:r>
              <a:rPr spc="-10" dirty="0">
                <a:cs typeface="Calibri"/>
              </a:rPr>
              <a:t> (to</a:t>
            </a:r>
            <a:r>
              <a:rPr lang="en-GB" spc="-10" dirty="0">
                <a:cs typeface="Calibri"/>
              </a:rPr>
              <a:t> study German</a:t>
            </a:r>
            <a:r>
              <a:rPr spc="-10" dirty="0">
                <a:cs typeface="Calibri"/>
              </a:rPr>
              <a:t>)</a:t>
            </a:r>
            <a:endParaRPr dirty="0">
              <a:cs typeface="Calibri"/>
            </a:endParaRPr>
          </a:p>
        </p:txBody>
      </p:sp>
      <p:sp>
        <p:nvSpPr>
          <p:cNvPr id="5" name="object 5"/>
          <p:cNvSpPr txBox="1"/>
          <p:nvPr/>
        </p:nvSpPr>
        <p:spPr>
          <a:xfrm>
            <a:off x="587616" y="2480343"/>
            <a:ext cx="3445511" cy="1527982"/>
          </a:xfrm>
          <a:prstGeom prst="rect">
            <a:avLst/>
          </a:prstGeom>
        </p:spPr>
        <p:txBody>
          <a:bodyPr vert="horz" wrap="square" lIns="0" tIns="12065" rIns="0" bIns="0" rtlCol="0">
            <a:spAutoFit/>
          </a:bodyPr>
          <a:lstStyle/>
          <a:p>
            <a:pPr marL="12700">
              <a:lnSpc>
                <a:spcPct val="100000"/>
              </a:lnSpc>
              <a:spcBef>
                <a:spcPts val="95"/>
              </a:spcBef>
            </a:pPr>
            <a:r>
              <a:rPr lang="en-GB" sz="2400" b="1" spc="-10" dirty="0">
                <a:latin typeface="Calibri"/>
                <a:cs typeface="Calibri"/>
              </a:rPr>
              <a:t>Ich will …</a:t>
            </a:r>
          </a:p>
          <a:p>
            <a:pPr marL="12700">
              <a:lnSpc>
                <a:spcPct val="100000"/>
              </a:lnSpc>
              <a:spcBef>
                <a:spcPts val="95"/>
              </a:spcBef>
            </a:pPr>
            <a:r>
              <a:rPr lang="en-GB" sz="2400" b="1" spc="-10" dirty="0">
                <a:latin typeface="Calibri"/>
                <a:cs typeface="Calibri"/>
              </a:rPr>
              <a:t>Du </a:t>
            </a:r>
            <a:r>
              <a:rPr lang="en-GB" sz="2400" b="1" spc="-10" dirty="0" err="1">
                <a:latin typeface="Calibri"/>
                <a:cs typeface="Calibri"/>
              </a:rPr>
              <a:t>willst</a:t>
            </a:r>
            <a:r>
              <a:rPr lang="en-GB" sz="2400" b="1" spc="-10" dirty="0">
                <a:latin typeface="Calibri"/>
                <a:cs typeface="Calibri"/>
              </a:rPr>
              <a:t> …</a:t>
            </a:r>
          </a:p>
          <a:p>
            <a:pPr marL="12700">
              <a:lnSpc>
                <a:spcPct val="100000"/>
              </a:lnSpc>
              <a:spcBef>
                <a:spcPts val="95"/>
              </a:spcBef>
            </a:pPr>
            <a:r>
              <a:rPr lang="en-GB" sz="2400" b="1" spc="-10" dirty="0">
                <a:latin typeface="Calibri"/>
                <a:cs typeface="Calibri"/>
              </a:rPr>
              <a:t>Er/Sie will …</a:t>
            </a:r>
          </a:p>
          <a:p>
            <a:pPr marL="12700">
              <a:lnSpc>
                <a:spcPct val="100000"/>
              </a:lnSpc>
              <a:spcBef>
                <a:spcPts val="95"/>
              </a:spcBef>
            </a:pPr>
            <a:r>
              <a:rPr lang="en-GB" sz="2400" b="1" spc="-10" dirty="0">
                <a:latin typeface="Calibri"/>
                <a:cs typeface="Calibri"/>
              </a:rPr>
              <a:t>Sie </a:t>
            </a:r>
            <a:r>
              <a:rPr lang="en-GB" sz="2400" b="1" spc="-10" dirty="0" err="1">
                <a:latin typeface="Calibri"/>
                <a:cs typeface="Calibri"/>
              </a:rPr>
              <a:t>wollen</a:t>
            </a:r>
            <a:r>
              <a:rPr lang="en-GB" sz="2400" b="1" spc="-10" dirty="0">
                <a:latin typeface="Calibri"/>
                <a:cs typeface="Calibri"/>
              </a:rPr>
              <a:t> </a:t>
            </a:r>
            <a:r>
              <a:rPr lang="en-GB" sz="2400" i="1" spc="-10" dirty="0">
                <a:latin typeface="Calibri"/>
                <a:cs typeface="Calibri"/>
              </a:rPr>
              <a:t>(formal) </a:t>
            </a:r>
            <a:r>
              <a:rPr lang="en-GB" sz="2400" b="1" spc="-10" dirty="0">
                <a:latin typeface="Calibri"/>
                <a:cs typeface="Calibri"/>
              </a:rPr>
              <a:t>…</a:t>
            </a:r>
          </a:p>
        </p:txBody>
      </p:sp>
      <p:pic>
        <p:nvPicPr>
          <p:cNvPr id="7" name="object 7"/>
          <p:cNvPicPr/>
          <p:nvPr/>
        </p:nvPicPr>
        <p:blipFill>
          <a:blip r:embed="rId4" cstate="print"/>
          <a:stretch>
            <a:fillRect/>
          </a:stretch>
        </p:blipFill>
        <p:spPr>
          <a:xfrm>
            <a:off x="9583038" y="513161"/>
            <a:ext cx="2559890" cy="4213814"/>
          </a:xfrm>
          <a:prstGeom prst="rect">
            <a:avLst/>
          </a:prstGeom>
        </p:spPr>
      </p:pic>
      <p:sp>
        <p:nvSpPr>
          <p:cNvPr id="8" name="object 8"/>
          <p:cNvSpPr txBox="1"/>
          <p:nvPr/>
        </p:nvSpPr>
        <p:spPr>
          <a:xfrm>
            <a:off x="8101299" y="3185057"/>
            <a:ext cx="1915160" cy="382156"/>
          </a:xfrm>
          <a:prstGeom prst="rect">
            <a:avLst/>
          </a:prstGeom>
        </p:spPr>
        <p:txBody>
          <a:bodyPr vert="horz" wrap="square" lIns="0" tIns="12700" rIns="0" bIns="0" rtlCol="0">
            <a:spAutoFit/>
          </a:bodyPr>
          <a:lstStyle/>
          <a:p>
            <a:pPr marL="12700">
              <a:lnSpc>
                <a:spcPct val="100000"/>
              </a:lnSpc>
              <a:spcBef>
                <a:spcPts val="100"/>
              </a:spcBef>
            </a:pPr>
            <a:r>
              <a:rPr lang="en-GB" sz="2400" spc="-5" dirty="0">
                <a:latin typeface="Calibri"/>
                <a:cs typeface="Calibri"/>
              </a:rPr>
              <a:t>und / and .</a:t>
            </a:r>
            <a:r>
              <a:rPr sz="2400" spc="-5" dirty="0">
                <a:latin typeface="Calibri"/>
                <a:cs typeface="Calibri"/>
              </a:rPr>
              <a:t>..</a:t>
            </a:r>
            <a:endParaRPr sz="2400" dirty="0">
              <a:latin typeface="Calibri"/>
              <a:cs typeface="Calibri"/>
            </a:endParaRPr>
          </a:p>
        </p:txBody>
      </p:sp>
      <p:sp>
        <p:nvSpPr>
          <p:cNvPr id="9" name="object 9"/>
          <p:cNvSpPr/>
          <p:nvPr/>
        </p:nvSpPr>
        <p:spPr>
          <a:xfrm>
            <a:off x="7134611" y="1260347"/>
            <a:ext cx="802005" cy="4337685"/>
          </a:xfrm>
          <a:custGeom>
            <a:avLst/>
            <a:gdLst/>
            <a:ahLst/>
            <a:cxnLst/>
            <a:rect l="l" t="t" r="r" b="b"/>
            <a:pathLst>
              <a:path w="802004" h="4337685">
                <a:moveTo>
                  <a:pt x="0" y="0"/>
                </a:moveTo>
                <a:lnTo>
                  <a:pt x="72046" y="1074"/>
                </a:lnTo>
                <a:lnTo>
                  <a:pt x="139855" y="4172"/>
                </a:lnTo>
                <a:lnTo>
                  <a:pt x="202296" y="9106"/>
                </a:lnTo>
                <a:lnTo>
                  <a:pt x="258237" y="15690"/>
                </a:lnTo>
                <a:lnTo>
                  <a:pt x="306545" y="23736"/>
                </a:lnTo>
                <a:lnTo>
                  <a:pt x="346089" y="33057"/>
                </a:lnTo>
                <a:lnTo>
                  <a:pt x="394354" y="54777"/>
                </a:lnTo>
                <a:lnTo>
                  <a:pt x="400812" y="66801"/>
                </a:lnTo>
                <a:lnTo>
                  <a:pt x="400812" y="2101850"/>
                </a:lnTo>
                <a:lnTo>
                  <a:pt x="407269" y="2113874"/>
                </a:lnTo>
                <a:lnTo>
                  <a:pt x="455534" y="2135594"/>
                </a:lnTo>
                <a:lnTo>
                  <a:pt x="495078" y="2144915"/>
                </a:lnTo>
                <a:lnTo>
                  <a:pt x="543386" y="2152961"/>
                </a:lnTo>
                <a:lnTo>
                  <a:pt x="599327" y="2159545"/>
                </a:lnTo>
                <a:lnTo>
                  <a:pt x="661768" y="2164479"/>
                </a:lnTo>
                <a:lnTo>
                  <a:pt x="729577" y="2167577"/>
                </a:lnTo>
                <a:lnTo>
                  <a:pt x="801624" y="2168652"/>
                </a:lnTo>
                <a:lnTo>
                  <a:pt x="729577" y="2169726"/>
                </a:lnTo>
                <a:lnTo>
                  <a:pt x="661768" y="2172824"/>
                </a:lnTo>
                <a:lnTo>
                  <a:pt x="599327" y="2177758"/>
                </a:lnTo>
                <a:lnTo>
                  <a:pt x="543386" y="2184342"/>
                </a:lnTo>
                <a:lnTo>
                  <a:pt x="495078" y="2192388"/>
                </a:lnTo>
                <a:lnTo>
                  <a:pt x="455534" y="2201709"/>
                </a:lnTo>
                <a:lnTo>
                  <a:pt x="407269" y="2223429"/>
                </a:lnTo>
                <a:lnTo>
                  <a:pt x="400812" y="2235454"/>
                </a:lnTo>
                <a:lnTo>
                  <a:pt x="400812" y="4270502"/>
                </a:lnTo>
                <a:lnTo>
                  <a:pt x="394354" y="4282526"/>
                </a:lnTo>
                <a:lnTo>
                  <a:pt x="346089" y="4304246"/>
                </a:lnTo>
                <a:lnTo>
                  <a:pt x="306545" y="4313567"/>
                </a:lnTo>
                <a:lnTo>
                  <a:pt x="258237" y="4321613"/>
                </a:lnTo>
                <a:lnTo>
                  <a:pt x="202296" y="4328197"/>
                </a:lnTo>
                <a:lnTo>
                  <a:pt x="139855" y="4333131"/>
                </a:lnTo>
                <a:lnTo>
                  <a:pt x="72046" y="4336229"/>
                </a:lnTo>
                <a:lnTo>
                  <a:pt x="0" y="4337304"/>
                </a:lnTo>
              </a:path>
            </a:pathLst>
          </a:custGeom>
          <a:ln w="38102">
            <a:solidFill>
              <a:srgbClr val="000000"/>
            </a:solidFill>
          </a:ln>
        </p:spPr>
        <p:txBody>
          <a:bodyPr wrap="square" lIns="0" tIns="0" rIns="0" bIns="0" rtlCol="0"/>
          <a:lstStyle/>
          <a:p>
            <a:endParaRPr/>
          </a:p>
        </p:txBody>
      </p:sp>
      <p:sp>
        <p:nvSpPr>
          <p:cNvPr id="6" name="TextBox 5">
            <a:extLst>
              <a:ext uri="{FF2B5EF4-FFF2-40B4-BE49-F238E27FC236}">
                <a16:creationId xmlns:a16="http://schemas.microsoft.com/office/drawing/2014/main" id="{D295BF24-4BB0-D8FF-4650-E0A6E3D1A748}"/>
              </a:ext>
            </a:extLst>
          </p:cNvPr>
          <p:cNvSpPr txBox="1"/>
          <p:nvPr/>
        </p:nvSpPr>
        <p:spPr>
          <a:xfrm>
            <a:off x="2950937" y="2875002"/>
            <a:ext cx="1529543" cy="369332"/>
          </a:xfrm>
          <a:prstGeom prst="rect">
            <a:avLst/>
          </a:prstGeom>
          <a:solidFill>
            <a:schemeClr val="accent6">
              <a:lumMod val="60000"/>
              <a:lumOff val="40000"/>
            </a:schemeClr>
          </a:solidFill>
        </p:spPr>
        <p:txBody>
          <a:bodyPr wrap="square" rtlCol="0">
            <a:spAutoFit/>
          </a:bodyPr>
          <a:lstStyle/>
          <a:p>
            <a:r>
              <a:rPr lang="en-GB" b="1" dirty="0"/>
              <a:t>+ </a:t>
            </a:r>
            <a:r>
              <a:rPr lang="en-GB" b="1" dirty="0" err="1"/>
              <a:t>nicht</a:t>
            </a:r>
            <a:r>
              <a:rPr lang="en-GB" b="1" dirty="0"/>
              <a:t> </a:t>
            </a:r>
            <a:r>
              <a:rPr lang="en-GB" dirty="0"/>
              <a:t>(‘not’)</a:t>
            </a:r>
          </a:p>
        </p:txBody>
      </p:sp>
    </p:spTree>
    <p:extLst>
      <p:ext uri="{BB962C8B-B14F-4D97-AF65-F5344CB8AC3E}">
        <p14:creationId xmlns:p14="http://schemas.microsoft.com/office/powerpoint/2010/main" val="41028238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0" y="5982888"/>
            <a:ext cx="12191999" cy="875109"/>
          </a:xfrm>
          <a:prstGeom prst="rect">
            <a:avLst/>
          </a:prstGeom>
        </p:spPr>
      </p:pic>
      <p:sp>
        <p:nvSpPr>
          <p:cNvPr id="3" name="object 3"/>
          <p:cNvSpPr txBox="1">
            <a:spLocks noGrp="1"/>
          </p:cNvSpPr>
          <p:nvPr>
            <p:ph type="title"/>
          </p:nvPr>
        </p:nvSpPr>
        <p:spPr>
          <a:xfrm>
            <a:off x="607058" y="203200"/>
            <a:ext cx="5805805" cy="627736"/>
          </a:xfrm>
          <a:prstGeom prst="rect">
            <a:avLst/>
          </a:prstGeom>
        </p:spPr>
        <p:txBody>
          <a:bodyPr vert="horz" wrap="square" lIns="0" tIns="12065" rIns="0" bIns="0" rtlCol="0">
            <a:spAutoFit/>
          </a:bodyPr>
          <a:lstStyle/>
          <a:p>
            <a:pPr marL="12700">
              <a:lnSpc>
                <a:spcPct val="100000"/>
              </a:lnSpc>
              <a:spcBef>
                <a:spcPts val="95"/>
              </a:spcBef>
            </a:pPr>
            <a:r>
              <a:rPr lang="en-GB" sz="4000" b="1" u="sng" spc="-114" dirty="0" err="1">
                <a:uFill>
                  <a:solidFill>
                    <a:srgbClr val="000000"/>
                  </a:solidFill>
                </a:uFill>
                <a:latin typeface="+mn-lt"/>
                <a:cs typeface="Calibri Light"/>
              </a:rPr>
              <a:t>Wollen</a:t>
            </a:r>
            <a:r>
              <a:rPr lang="en-GB" sz="4000" b="1" u="sng" spc="-114" dirty="0">
                <a:uFill>
                  <a:solidFill>
                    <a:srgbClr val="000000"/>
                  </a:solidFill>
                </a:uFill>
                <a:latin typeface="+mn-lt"/>
                <a:cs typeface="Calibri Light"/>
              </a:rPr>
              <a:t> </a:t>
            </a:r>
            <a:r>
              <a:rPr lang="en-GB" sz="4000" b="1" u="sng" spc="-15" dirty="0">
                <a:uFill>
                  <a:solidFill>
                    <a:srgbClr val="000000"/>
                  </a:solidFill>
                </a:uFill>
                <a:latin typeface="+mn-lt"/>
                <a:cs typeface="Calibri Light"/>
              </a:rPr>
              <a:t>/ would like (</a:t>
            </a:r>
            <a:r>
              <a:rPr sz="4000" b="1" u="sng" spc="-40" dirty="0">
                <a:uFill>
                  <a:solidFill>
                    <a:srgbClr val="000000"/>
                  </a:solidFill>
                </a:uFill>
                <a:latin typeface="+mn-lt"/>
                <a:cs typeface="Calibri Light"/>
              </a:rPr>
              <a:t>to</a:t>
            </a:r>
            <a:r>
              <a:rPr lang="en-GB" sz="4000" b="1" u="sng" spc="-40" dirty="0">
                <a:uFill>
                  <a:solidFill>
                    <a:srgbClr val="000000"/>
                  </a:solidFill>
                </a:uFill>
                <a:latin typeface="+mn-lt"/>
                <a:cs typeface="Calibri Light"/>
              </a:rPr>
              <a:t> do)</a:t>
            </a:r>
            <a:endParaRPr sz="4000" b="1" u="sng" dirty="0">
              <a:latin typeface="+mn-lt"/>
              <a:cs typeface="Calibri Light"/>
            </a:endParaRPr>
          </a:p>
        </p:txBody>
      </p:sp>
      <p:sp>
        <p:nvSpPr>
          <p:cNvPr id="4" name="object 4"/>
          <p:cNvSpPr txBox="1"/>
          <p:nvPr/>
        </p:nvSpPr>
        <p:spPr>
          <a:xfrm>
            <a:off x="4899150" y="1286426"/>
            <a:ext cx="3940049" cy="4387740"/>
          </a:xfrm>
          <a:prstGeom prst="rect">
            <a:avLst/>
          </a:prstGeom>
        </p:spPr>
        <p:txBody>
          <a:bodyPr vert="horz" wrap="square" lIns="0" tIns="118745" rIns="0" bIns="0" rtlCol="0">
            <a:spAutoFit/>
          </a:bodyPr>
          <a:lstStyle/>
          <a:p>
            <a:pPr marL="241300" indent="-228600">
              <a:lnSpc>
                <a:spcPct val="100000"/>
              </a:lnSpc>
              <a:spcBef>
                <a:spcPts val="935"/>
              </a:spcBef>
              <a:buFont typeface="Arial MT"/>
              <a:buChar char="•"/>
              <a:tabLst>
                <a:tab pos="240665" algn="l"/>
                <a:tab pos="241300" algn="l"/>
              </a:tabLst>
            </a:pPr>
            <a:r>
              <a:rPr lang="en-GB" sz="1700" spc="-10" dirty="0" err="1">
                <a:cs typeface="Calibri"/>
              </a:rPr>
              <a:t>essen</a:t>
            </a:r>
            <a:r>
              <a:rPr sz="1700" spc="-25" dirty="0">
                <a:cs typeface="Calibri"/>
              </a:rPr>
              <a:t> </a:t>
            </a:r>
            <a:r>
              <a:rPr sz="1700" spc="-10" dirty="0">
                <a:cs typeface="Calibri"/>
              </a:rPr>
              <a:t>(to</a:t>
            </a:r>
            <a:r>
              <a:rPr sz="1700" spc="-20" dirty="0">
                <a:cs typeface="Calibri"/>
              </a:rPr>
              <a:t> </a:t>
            </a:r>
            <a:r>
              <a:rPr sz="1700" spc="-5" dirty="0">
                <a:cs typeface="Calibri"/>
              </a:rPr>
              <a:t>eat)</a:t>
            </a:r>
            <a:endParaRPr sz="1700" dirty="0">
              <a:cs typeface="Calibri"/>
            </a:endParaRPr>
          </a:p>
          <a:p>
            <a:pPr marL="241300" indent="-228600">
              <a:lnSpc>
                <a:spcPct val="100000"/>
              </a:lnSpc>
              <a:spcBef>
                <a:spcPts val="830"/>
              </a:spcBef>
              <a:buFont typeface="Arial MT"/>
              <a:buChar char="•"/>
              <a:tabLst>
                <a:tab pos="240665" algn="l"/>
                <a:tab pos="241300" algn="l"/>
              </a:tabLst>
            </a:pPr>
            <a:r>
              <a:rPr lang="en-GB" sz="1700" spc="-10" dirty="0" err="1">
                <a:cs typeface="Calibri"/>
              </a:rPr>
              <a:t>drinken</a:t>
            </a:r>
            <a:r>
              <a:rPr lang="en-GB" sz="1700" spc="-10" dirty="0">
                <a:cs typeface="Calibri"/>
              </a:rPr>
              <a:t> </a:t>
            </a:r>
            <a:r>
              <a:rPr sz="1700" spc="-10" dirty="0">
                <a:cs typeface="Calibri"/>
              </a:rPr>
              <a:t>(to</a:t>
            </a:r>
            <a:r>
              <a:rPr sz="1700" spc="-15" dirty="0">
                <a:cs typeface="Calibri"/>
              </a:rPr>
              <a:t> </a:t>
            </a:r>
            <a:r>
              <a:rPr lang="en-GB" sz="1700" spc="-15" dirty="0">
                <a:cs typeface="Calibri"/>
              </a:rPr>
              <a:t>drink</a:t>
            </a:r>
            <a:r>
              <a:rPr sz="1700" spc="-10" dirty="0">
                <a:cs typeface="Calibri"/>
              </a:rPr>
              <a:t>)</a:t>
            </a:r>
            <a:endParaRPr sz="1700" dirty="0">
              <a:cs typeface="Calibri"/>
            </a:endParaRPr>
          </a:p>
          <a:p>
            <a:pPr marL="241300" indent="-228600">
              <a:lnSpc>
                <a:spcPct val="100000"/>
              </a:lnSpc>
              <a:spcBef>
                <a:spcPts val="835"/>
              </a:spcBef>
              <a:buFont typeface="Arial MT"/>
              <a:buChar char="•"/>
              <a:tabLst>
                <a:tab pos="240665" algn="l"/>
                <a:tab pos="241300" algn="l"/>
              </a:tabLst>
            </a:pPr>
            <a:r>
              <a:rPr lang="en-GB" sz="1700" spc="-5" dirty="0" err="1">
                <a:cs typeface="Calibri"/>
              </a:rPr>
              <a:t>arbeiten</a:t>
            </a:r>
            <a:r>
              <a:rPr sz="1700" spc="-15" dirty="0">
                <a:cs typeface="Calibri"/>
              </a:rPr>
              <a:t> </a:t>
            </a:r>
            <a:r>
              <a:rPr sz="1700" spc="-10" dirty="0">
                <a:cs typeface="Calibri"/>
              </a:rPr>
              <a:t>(to</a:t>
            </a:r>
            <a:r>
              <a:rPr sz="1700" spc="-25" dirty="0">
                <a:cs typeface="Calibri"/>
              </a:rPr>
              <a:t> </a:t>
            </a:r>
            <a:r>
              <a:rPr lang="en-GB" sz="1700" spc="-5" dirty="0">
                <a:cs typeface="Calibri"/>
              </a:rPr>
              <a:t>work</a:t>
            </a:r>
            <a:r>
              <a:rPr sz="1700" spc="-5" dirty="0">
                <a:cs typeface="Calibri"/>
              </a:rPr>
              <a:t>)</a:t>
            </a:r>
            <a:endParaRPr sz="1700" dirty="0">
              <a:cs typeface="Calibri"/>
            </a:endParaRPr>
          </a:p>
          <a:p>
            <a:pPr marL="241300" indent="-228600">
              <a:spcBef>
                <a:spcPts val="830"/>
              </a:spcBef>
              <a:buFont typeface="Arial MT"/>
              <a:buChar char="•"/>
              <a:tabLst>
                <a:tab pos="240665" algn="l"/>
                <a:tab pos="241300" algn="l"/>
              </a:tabLst>
            </a:pPr>
            <a:r>
              <a:rPr lang="en-GB" sz="1700" spc="-20" dirty="0" err="1">
                <a:cs typeface="Calibri"/>
              </a:rPr>
              <a:t>lernen</a:t>
            </a:r>
            <a:r>
              <a:rPr lang="en-GB" sz="1700" spc="5" dirty="0">
                <a:cs typeface="Calibri"/>
              </a:rPr>
              <a:t> </a:t>
            </a:r>
            <a:r>
              <a:rPr lang="en-GB" sz="1700" spc="-10" dirty="0">
                <a:cs typeface="Calibri"/>
              </a:rPr>
              <a:t>(to</a:t>
            </a:r>
            <a:r>
              <a:rPr lang="en-GB" sz="1700" spc="-20" dirty="0">
                <a:cs typeface="Calibri"/>
              </a:rPr>
              <a:t> </a:t>
            </a:r>
            <a:r>
              <a:rPr lang="en-GB" sz="1700" spc="-10" dirty="0">
                <a:cs typeface="Calibri"/>
              </a:rPr>
              <a:t>study)</a:t>
            </a:r>
            <a:endParaRPr lang="en-GB" sz="1700" dirty="0">
              <a:cs typeface="Calibri"/>
            </a:endParaRPr>
          </a:p>
          <a:p>
            <a:pPr marL="241300" indent="-228600">
              <a:lnSpc>
                <a:spcPct val="100000"/>
              </a:lnSpc>
              <a:spcBef>
                <a:spcPts val="830"/>
              </a:spcBef>
              <a:buFont typeface="Arial MT"/>
              <a:buChar char="•"/>
              <a:tabLst>
                <a:tab pos="240665" algn="l"/>
                <a:tab pos="241300" algn="l"/>
              </a:tabLst>
            </a:pPr>
            <a:r>
              <a:rPr lang="en-GB" sz="1700" spc="-10" dirty="0" err="1">
                <a:cs typeface="Calibri"/>
              </a:rPr>
              <a:t>schlafen</a:t>
            </a:r>
            <a:r>
              <a:rPr sz="1700" spc="-10" dirty="0">
                <a:cs typeface="Calibri"/>
              </a:rPr>
              <a:t> (to</a:t>
            </a:r>
            <a:r>
              <a:rPr sz="1700" spc="-15" dirty="0">
                <a:cs typeface="Calibri"/>
              </a:rPr>
              <a:t> </a:t>
            </a:r>
            <a:r>
              <a:rPr sz="1700" spc="-10" dirty="0">
                <a:cs typeface="Calibri"/>
              </a:rPr>
              <a:t>sleep)</a:t>
            </a:r>
            <a:endParaRPr sz="1700" dirty="0">
              <a:cs typeface="Calibri"/>
            </a:endParaRPr>
          </a:p>
          <a:p>
            <a:pPr marL="241300" indent="-228600">
              <a:lnSpc>
                <a:spcPct val="100000"/>
              </a:lnSpc>
              <a:spcBef>
                <a:spcPts val="830"/>
              </a:spcBef>
              <a:buFont typeface="Arial MT"/>
              <a:buChar char="•"/>
              <a:tabLst>
                <a:tab pos="240665" algn="l"/>
                <a:tab pos="241300" algn="l"/>
              </a:tabLst>
            </a:pPr>
            <a:r>
              <a:rPr lang="en-GB" sz="1700" spc="-10" dirty="0" err="1">
                <a:cs typeface="Calibri"/>
              </a:rPr>
              <a:t>putzen</a:t>
            </a:r>
            <a:r>
              <a:rPr lang="en-GB" sz="1700" spc="-10" dirty="0">
                <a:cs typeface="Calibri"/>
              </a:rPr>
              <a:t> </a:t>
            </a:r>
            <a:r>
              <a:rPr sz="1700" spc="-10" dirty="0">
                <a:cs typeface="Calibri"/>
              </a:rPr>
              <a:t>(to</a:t>
            </a:r>
            <a:r>
              <a:rPr sz="1700" spc="-5" dirty="0">
                <a:cs typeface="Calibri"/>
              </a:rPr>
              <a:t> </a:t>
            </a:r>
            <a:r>
              <a:rPr lang="en-GB" sz="1700" spc="-5" dirty="0">
                <a:cs typeface="Calibri"/>
              </a:rPr>
              <a:t>clean)</a:t>
            </a:r>
            <a:endParaRPr sz="1700" dirty="0">
              <a:cs typeface="Calibri"/>
            </a:endParaRPr>
          </a:p>
          <a:p>
            <a:pPr marL="241300" indent="-228600">
              <a:lnSpc>
                <a:spcPct val="100000"/>
              </a:lnSpc>
              <a:spcBef>
                <a:spcPts val="835"/>
              </a:spcBef>
              <a:buFont typeface="Arial MT"/>
              <a:buChar char="•"/>
              <a:tabLst>
                <a:tab pos="240665" algn="l"/>
                <a:tab pos="241300" algn="l"/>
              </a:tabLst>
            </a:pPr>
            <a:r>
              <a:rPr lang="en-GB" sz="1700" spc="-5" dirty="0" err="1">
                <a:cs typeface="Calibri"/>
              </a:rPr>
              <a:t>aufr</a:t>
            </a:r>
            <a:r>
              <a:rPr lang="en-GB" sz="1700" b="0" i="0" dirty="0" err="1">
                <a:effectLst/>
              </a:rPr>
              <a:t>ä</a:t>
            </a:r>
            <a:r>
              <a:rPr lang="en-GB" sz="1700" spc="-5" dirty="0" err="1">
                <a:cs typeface="Calibri"/>
              </a:rPr>
              <a:t>umen</a:t>
            </a:r>
            <a:r>
              <a:rPr sz="1700" spc="-5" dirty="0">
                <a:cs typeface="Calibri"/>
              </a:rPr>
              <a:t> </a:t>
            </a:r>
            <a:r>
              <a:rPr sz="1700" spc="-10" dirty="0">
                <a:cs typeface="Calibri"/>
              </a:rPr>
              <a:t>(to</a:t>
            </a:r>
            <a:r>
              <a:rPr sz="1700" spc="-30" dirty="0">
                <a:cs typeface="Calibri"/>
              </a:rPr>
              <a:t> </a:t>
            </a:r>
            <a:r>
              <a:rPr lang="en-GB" sz="1700" spc="-5" dirty="0" err="1">
                <a:cs typeface="Calibri"/>
              </a:rPr>
              <a:t>ti</a:t>
            </a:r>
            <a:r>
              <a:rPr sz="1700" spc="-5" dirty="0" err="1">
                <a:cs typeface="Calibri"/>
              </a:rPr>
              <a:t>dy</a:t>
            </a:r>
            <a:r>
              <a:rPr lang="en-GB" sz="1700" spc="-5" dirty="0">
                <a:cs typeface="Calibri"/>
              </a:rPr>
              <a:t> up</a:t>
            </a:r>
            <a:r>
              <a:rPr sz="1700" spc="-5" dirty="0">
                <a:cs typeface="Calibri"/>
              </a:rPr>
              <a:t>)</a:t>
            </a:r>
            <a:endParaRPr sz="1700" dirty="0">
              <a:cs typeface="Calibri"/>
            </a:endParaRPr>
          </a:p>
          <a:p>
            <a:pPr marL="241300" indent="-228600">
              <a:lnSpc>
                <a:spcPct val="100000"/>
              </a:lnSpc>
              <a:spcBef>
                <a:spcPts val="835"/>
              </a:spcBef>
              <a:buFont typeface="Arial MT"/>
              <a:buChar char="•"/>
              <a:tabLst>
                <a:tab pos="240665" algn="l"/>
                <a:tab pos="241300" algn="l"/>
              </a:tabLst>
            </a:pPr>
            <a:r>
              <a:rPr lang="en-GB" sz="1700" spc="-10" dirty="0">
                <a:cs typeface="Calibri"/>
              </a:rPr>
              <a:t>[</a:t>
            </a:r>
            <a:r>
              <a:rPr lang="en-GB" sz="1700" i="1" spc="-10" dirty="0">
                <a:cs typeface="Calibri"/>
              </a:rPr>
              <a:t>person</a:t>
            </a:r>
            <a:r>
              <a:rPr lang="en-GB" sz="1700" spc="-10" dirty="0">
                <a:cs typeface="Calibri"/>
              </a:rPr>
              <a:t>] </a:t>
            </a:r>
            <a:r>
              <a:rPr lang="en-GB" sz="1700" spc="-10" dirty="0" err="1">
                <a:cs typeface="Calibri"/>
              </a:rPr>
              <a:t>anrufen</a:t>
            </a:r>
            <a:r>
              <a:rPr lang="en-GB" sz="1700" spc="-10" dirty="0">
                <a:cs typeface="Calibri"/>
              </a:rPr>
              <a:t> </a:t>
            </a:r>
            <a:r>
              <a:rPr sz="1700" spc="-10" dirty="0">
                <a:cs typeface="Calibri"/>
              </a:rPr>
              <a:t>(to</a:t>
            </a:r>
            <a:r>
              <a:rPr sz="1700" spc="-20" dirty="0">
                <a:cs typeface="Calibri"/>
              </a:rPr>
              <a:t> </a:t>
            </a:r>
            <a:r>
              <a:rPr sz="1700" spc="-5" dirty="0" err="1">
                <a:cs typeface="Calibri"/>
              </a:rPr>
              <a:t>cal</a:t>
            </a:r>
            <a:r>
              <a:rPr lang="en-GB" sz="1700" spc="-5" dirty="0">
                <a:cs typeface="Calibri"/>
              </a:rPr>
              <a:t>l sb.</a:t>
            </a:r>
            <a:r>
              <a:rPr sz="1700" spc="-5" dirty="0">
                <a:cs typeface="Calibri"/>
              </a:rPr>
              <a:t>)</a:t>
            </a:r>
            <a:endParaRPr sz="1700" dirty="0">
              <a:cs typeface="Calibri"/>
            </a:endParaRPr>
          </a:p>
          <a:p>
            <a:pPr marL="241300" indent="-228600">
              <a:lnSpc>
                <a:spcPct val="100000"/>
              </a:lnSpc>
              <a:spcBef>
                <a:spcPts val="830"/>
              </a:spcBef>
              <a:buFont typeface="Arial MT"/>
              <a:buChar char="•"/>
              <a:tabLst>
                <a:tab pos="240665" algn="l"/>
                <a:tab pos="241300" algn="l"/>
              </a:tabLst>
            </a:pPr>
            <a:r>
              <a:rPr lang="en-GB" sz="1700" spc="-15" dirty="0" err="1">
                <a:cs typeface="Calibri"/>
              </a:rPr>
              <a:t>duschen</a:t>
            </a:r>
            <a:r>
              <a:rPr sz="1700" spc="-15" dirty="0">
                <a:cs typeface="Calibri"/>
              </a:rPr>
              <a:t> </a:t>
            </a:r>
            <a:r>
              <a:rPr sz="1700" spc="-10" dirty="0">
                <a:cs typeface="Calibri"/>
              </a:rPr>
              <a:t>(to</a:t>
            </a:r>
            <a:r>
              <a:rPr sz="1700" spc="-25" dirty="0">
                <a:cs typeface="Calibri"/>
              </a:rPr>
              <a:t> </a:t>
            </a:r>
            <a:r>
              <a:rPr lang="en-GB" sz="1700" spc="-25" dirty="0">
                <a:cs typeface="Calibri"/>
              </a:rPr>
              <a:t>shower</a:t>
            </a:r>
            <a:r>
              <a:rPr sz="1700" spc="-5" dirty="0">
                <a:cs typeface="Calibri"/>
              </a:rPr>
              <a:t>)</a:t>
            </a:r>
            <a:endParaRPr sz="1700" dirty="0">
              <a:cs typeface="Calibri"/>
            </a:endParaRPr>
          </a:p>
          <a:p>
            <a:pPr marL="241300" indent="-228600">
              <a:lnSpc>
                <a:spcPct val="100000"/>
              </a:lnSpc>
              <a:spcBef>
                <a:spcPts val="830"/>
              </a:spcBef>
              <a:buFont typeface="Arial MT"/>
              <a:buChar char="•"/>
              <a:tabLst>
                <a:tab pos="240665" algn="l"/>
                <a:tab pos="241300" algn="l"/>
              </a:tabLst>
            </a:pPr>
            <a:r>
              <a:rPr lang="en-GB" sz="1700" spc="-5" dirty="0">
                <a:cs typeface="Calibri"/>
              </a:rPr>
              <a:t>Auto fah</a:t>
            </a:r>
            <a:r>
              <a:rPr sz="1700" spc="-5" dirty="0">
                <a:cs typeface="Calibri"/>
              </a:rPr>
              <a:t>r</a:t>
            </a:r>
            <a:r>
              <a:rPr lang="en-GB" sz="1700" spc="-5" dirty="0" err="1">
                <a:cs typeface="Calibri"/>
              </a:rPr>
              <a:t>en</a:t>
            </a:r>
            <a:r>
              <a:rPr sz="1700" spc="-10" dirty="0">
                <a:cs typeface="Calibri"/>
              </a:rPr>
              <a:t> (to</a:t>
            </a:r>
            <a:r>
              <a:rPr sz="1700" spc="-25" dirty="0">
                <a:cs typeface="Calibri"/>
              </a:rPr>
              <a:t> </a:t>
            </a:r>
            <a:r>
              <a:rPr sz="1700" spc="-10" dirty="0">
                <a:cs typeface="Calibri"/>
              </a:rPr>
              <a:t>drive</a:t>
            </a:r>
            <a:r>
              <a:rPr lang="en-GB" sz="1700" spc="-10" dirty="0">
                <a:cs typeface="Calibri"/>
              </a:rPr>
              <a:t> a car</a:t>
            </a:r>
            <a:r>
              <a:rPr sz="1700" spc="-10" dirty="0">
                <a:cs typeface="Calibri"/>
              </a:rPr>
              <a:t>)</a:t>
            </a:r>
            <a:endParaRPr sz="1700" dirty="0">
              <a:cs typeface="Calibri"/>
            </a:endParaRPr>
          </a:p>
          <a:p>
            <a:pPr marL="241300" indent="-228600">
              <a:lnSpc>
                <a:spcPct val="100000"/>
              </a:lnSpc>
              <a:spcBef>
                <a:spcPts val="835"/>
              </a:spcBef>
              <a:buFont typeface="Arial MT"/>
              <a:buChar char="•"/>
              <a:tabLst>
                <a:tab pos="240665" algn="l"/>
                <a:tab pos="241300" algn="l"/>
              </a:tabLst>
            </a:pPr>
            <a:r>
              <a:rPr lang="en-GB" sz="1700" spc="-10" dirty="0">
                <a:cs typeface="Calibri"/>
              </a:rPr>
              <a:t>Deutsch </a:t>
            </a:r>
            <a:r>
              <a:rPr lang="en-GB" sz="1700" spc="-10" dirty="0" err="1">
                <a:cs typeface="Calibri"/>
              </a:rPr>
              <a:t>lernen</a:t>
            </a:r>
            <a:r>
              <a:rPr sz="1700" spc="-10" dirty="0">
                <a:cs typeface="Calibri"/>
              </a:rPr>
              <a:t> (to</a:t>
            </a:r>
            <a:r>
              <a:rPr lang="en-GB" sz="1700" spc="-10" dirty="0">
                <a:cs typeface="Calibri"/>
              </a:rPr>
              <a:t> study German</a:t>
            </a:r>
            <a:r>
              <a:rPr sz="1700" spc="-10" dirty="0">
                <a:cs typeface="Calibri"/>
              </a:rPr>
              <a:t>)</a:t>
            </a:r>
            <a:endParaRPr lang="en-GB" sz="1700" spc="-10" dirty="0">
              <a:cs typeface="Calibri"/>
            </a:endParaRPr>
          </a:p>
          <a:p>
            <a:pPr marL="241300" indent="-228600">
              <a:lnSpc>
                <a:spcPct val="100000"/>
              </a:lnSpc>
              <a:spcBef>
                <a:spcPts val="835"/>
              </a:spcBef>
              <a:buFont typeface="Arial MT"/>
              <a:buChar char="•"/>
              <a:tabLst>
                <a:tab pos="240665" algn="l"/>
                <a:tab pos="241300" algn="l"/>
              </a:tabLst>
            </a:pPr>
            <a:r>
              <a:rPr lang="en-GB" sz="1700" spc="-10" dirty="0" err="1">
                <a:cs typeface="Calibri"/>
              </a:rPr>
              <a:t>ein</a:t>
            </a:r>
            <a:r>
              <a:rPr lang="en-GB" sz="1700" spc="-10" dirty="0">
                <a:cs typeface="Calibri"/>
              </a:rPr>
              <a:t> Zimmer </a:t>
            </a:r>
            <a:r>
              <a:rPr lang="en-GB" sz="1700" spc="-10" dirty="0" err="1">
                <a:cs typeface="Calibri"/>
              </a:rPr>
              <a:t>buchen</a:t>
            </a:r>
            <a:r>
              <a:rPr lang="en-GB" sz="1700" spc="-10" dirty="0">
                <a:cs typeface="Calibri"/>
              </a:rPr>
              <a:t> (to book a room)</a:t>
            </a:r>
            <a:endParaRPr sz="1700" dirty="0">
              <a:cs typeface="Calibri"/>
            </a:endParaRPr>
          </a:p>
        </p:txBody>
      </p:sp>
      <p:sp>
        <p:nvSpPr>
          <p:cNvPr id="5" name="object 5"/>
          <p:cNvSpPr txBox="1"/>
          <p:nvPr/>
        </p:nvSpPr>
        <p:spPr>
          <a:xfrm>
            <a:off x="533400" y="2295677"/>
            <a:ext cx="4226475" cy="1712648"/>
          </a:xfrm>
          <a:prstGeom prst="rect">
            <a:avLst/>
          </a:prstGeom>
        </p:spPr>
        <p:txBody>
          <a:bodyPr vert="horz" wrap="square" lIns="0" tIns="12065" rIns="0" bIns="0" rtlCol="0">
            <a:spAutoFit/>
          </a:bodyPr>
          <a:lstStyle/>
          <a:p>
            <a:pPr marL="12700">
              <a:lnSpc>
                <a:spcPct val="100000"/>
              </a:lnSpc>
              <a:spcBef>
                <a:spcPts val="95"/>
              </a:spcBef>
            </a:pPr>
            <a:r>
              <a:rPr lang="en-GB" sz="2700" b="1" spc="-10" dirty="0">
                <a:cs typeface="Calibri"/>
              </a:rPr>
              <a:t>Ich </a:t>
            </a:r>
            <a:r>
              <a:rPr lang="en-GB" sz="2700" b="1" spc="-10" dirty="0" err="1">
                <a:cs typeface="Calibri"/>
              </a:rPr>
              <a:t>w</a:t>
            </a:r>
            <a:r>
              <a:rPr lang="en-GB" sz="2700" b="1" i="0" dirty="0" err="1">
                <a:effectLst/>
              </a:rPr>
              <a:t>ürde</a:t>
            </a:r>
            <a:r>
              <a:rPr lang="en-GB" sz="2700" b="1" spc="-10" dirty="0">
                <a:cs typeface="Calibri"/>
              </a:rPr>
              <a:t> gerne… </a:t>
            </a:r>
          </a:p>
          <a:p>
            <a:pPr marL="12700">
              <a:lnSpc>
                <a:spcPct val="100000"/>
              </a:lnSpc>
              <a:spcBef>
                <a:spcPts val="95"/>
              </a:spcBef>
            </a:pPr>
            <a:r>
              <a:rPr lang="en-GB" sz="2700" b="1" spc="-10" dirty="0">
                <a:cs typeface="Calibri"/>
              </a:rPr>
              <a:t>Du </a:t>
            </a:r>
            <a:r>
              <a:rPr lang="en-GB" sz="2700" b="1" spc="-10" dirty="0" err="1">
                <a:cs typeface="Calibri"/>
              </a:rPr>
              <a:t>w</a:t>
            </a:r>
            <a:r>
              <a:rPr lang="en-GB" sz="2700" b="1" i="0" dirty="0" err="1">
                <a:effectLst/>
              </a:rPr>
              <a:t>ü</a:t>
            </a:r>
            <a:r>
              <a:rPr lang="en-GB" sz="2700" b="1" i="0" spc="-10" dirty="0" err="1">
                <a:effectLst/>
                <a:cs typeface="Calibri"/>
              </a:rPr>
              <a:t>rdes</a:t>
            </a:r>
            <a:r>
              <a:rPr lang="en-GB" sz="2700" b="1" spc="-10" dirty="0" err="1">
                <a:cs typeface="Calibri"/>
              </a:rPr>
              <a:t>t</a:t>
            </a:r>
            <a:r>
              <a:rPr lang="en-GB" sz="2700" b="1" spc="-10" dirty="0">
                <a:cs typeface="Calibri"/>
              </a:rPr>
              <a:t> gerne…</a:t>
            </a:r>
          </a:p>
          <a:p>
            <a:pPr marL="12700">
              <a:lnSpc>
                <a:spcPct val="100000"/>
              </a:lnSpc>
              <a:spcBef>
                <a:spcPts val="95"/>
              </a:spcBef>
            </a:pPr>
            <a:r>
              <a:rPr lang="en-GB" sz="2700" b="1" spc="-10" dirty="0">
                <a:cs typeface="Calibri"/>
              </a:rPr>
              <a:t>Er/Sie </a:t>
            </a:r>
            <a:r>
              <a:rPr lang="en-GB" sz="2700" b="1" spc="-10" dirty="0" err="1">
                <a:cs typeface="Calibri"/>
              </a:rPr>
              <a:t>w</a:t>
            </a:r>
            <a:r>
              <a:rPr lang="en-GB" sz="2700" b="1" i="0" dirty="0" err="1">
                <a:effectLst/>
              </a:rPr>
              <a:t>ürde</a:t>
            </a:r>
            <a:r>
              <a:rPr lang="en-GB" sz="2700" b="1" spc="-10" dirty="0">
                <a:effectLst/>
                <a:cs typeface="Calibri"/>
              </a:rPr>
              <a:t> gerne…</a:t>
            </a:r>
          </a:p>
          <a:p>
            <a:pPr marL="12700">
              <a:spcBef>
                <a:spcPts val="95"/>
              </a:spcBef>
            </a:pPr>
            <a:r>
              <a:rPr lang="en-GB" sz="2700" b="1" spc="-10" dirty="0">
                <a:cs typeface="Calibri"/>
              </a:rPr>
              <a:t>Sie </a:t>
            </a:r>
            <a:r>
              <a:rPr lang="en-GB" sz="2700" b="1" spc="-10" dirty="0" err="1">
                <a:cs typeface="Calibri"/>
              </a:rPr>
              <a:t>w</a:t>
            </a:r>
            <a:r>
              <a:rPr lang="en-GB" sz="2700" b="1" i="0" dirty="0" err="1">
                <a:effectLst/>
              </a:rPr>
              <a:t>ürd</a:t>
            </a:r>
            <a:r>
              <a:rPr lang="en-GB" sz="2700" b="1" spc="-10" dirty="0" err="1">
                <a:effectLst/>
                <a:cs typeface="Calibri"/>
              </a:rPr>
              <a:t>e</a:t>
            </a:r>
            <a:r>
              <a:rPr lang="en-GB" sz="2700" b="1" spc="-10" dirty="0" err="1">
                <a:cs typeface="Calibri"/>
              </a:rPr>
              <a:t>n</a:t>
            </a:r>
            <a:r>
              <a:rPr lang="en-GB" sz="2700" b="1" spc="-10" dirty="0">
                <a:cs typeface="Calibri"/>
              </a:rPr>
              <a:t> gerne</a:t>
            </a:r>
            <a:r>
              <a:rPr lang="en-GB" sz="2700" b="1" spc="-10" dirty="0">
                <a:effectLst/>
                <a:cs typeface="Calibri"/>
              </a:rPr>
              <a:t> </a:t>
            </a:r>
            <a:r>
              <a:rPr lang="en-GB" sz="2700" b="0" i="1" spc="-10" dirty="0">
                <a:effectLst/>
                <a:cs typeface="Calibri"/>
              </a:rPr>
              <a:t>(formal) </a:t>
            </a:r>
            <a:r>
              <a:rPr lang="en-GB" sz="2700" b="1" spc="-10" dirty="0">
                <a:cs typeface="Calibri"/>
              </a:rPr>
              <a:t>…</a:t>
            </a:r>
          </a:p>
        </p:txBody>
      </p:sp>
      <p:sp>
        <p:nvSpPr>
          <p:cNvPr id="8" name="object 8"/>
          <p:cNvSpPr txBox="1"/>
          <p:nvPr/>
        </p:nvSpPr>
        <p:spPr>
          <a:xfrm>
            <a:off x="9601200" y="3273047"/>
            <a:ext cx="1915160" cy="443711"/>
          </a:xfrm>
          <a:prstGeom prst="rect">
            <a:avLst/>
          </a:prstGeom>
        </p:spPr>
        <p:txBody>
          <a:bodyPr vert="horz" wrap="square" lIns="0" tIns="12700" rIns="0" bIns="0" rtlCol="0">
            <a:spAutoFit/>
          </a:bodyPr>
          <a:lstStyle/>
          <a:p>
            <a:pPr marL="12700">
              <a:lnSpc>
                <a:spcPct val="100000"/>
              </a:lnSpc>
              <a:spcBef>
                <a:spcPts val="100"/>
              </a:spcBef>
            </a:pPr>
            <a:r>
              <a:rPr lang="en-GB" sz="2800" spc="-5" dirty="0">
                <a:latin typeface="Calibri"/>
                <a:cs typeface="Calibri"/>
              </a:rPr>
              <a:t>und / and .</a:t>
            </a:r>
            <a:r>
              <a:rPr sz="2800" spc="-5" dirty="0">
                <a:latin typeface="Calibri"/>
                <a:cs typeface="Calibri"/>
              </a:rPr>
              <a:t>..</a:t>
            </a:r>
            <a:endParaRPr sz="2800" dirty="0">
              <a:latin typeface="Calibri"/>
              <a:cs typeface="Calibri"/>
            </a:endParaRPr>
          </a:p>
        </p:txBody>
      </p:sp>
      <p:sp>
        <p:nvSpPr>
          <p:cNvPr id="9" name="object 9"/>
          <p:cNvSpPr/>
          <p:nvPr/>
        </p:nvSpPr>
        <p:spPr>
          <a:xfrm>
            <a:off x="8418194" y="1371600"/>
            <a:ext cx="802005" cy="4337685"/>
          </a:xfrm>
          <a:custGeom>
            <a:avLst/>
            <a:gdLst/>
            <a:ahLst/>
            <a:cxnLst/>
            <a:rect l="l" t="t" r="r" b="b"/>
            <a:pathLst>
              <a:path w="802004" h="4337685">
                <a:moveTo>
                  <a:pt x="0" y="0"/>
                </a:moveTo>
                <a:lnTo>
                  <a:pt x="72046" y="1074"/>
                </a:lnTo>
                <a:lnTo>
                  <a:pt x="139855" y="4172"/>
                </a:lnTo>
                <a:lnTo>
                  <a:pt x="202296" y="9106"/>
                </a:lnTo>
                <a:lnTo>
                  <a:pt x="258237" y="15690"/>
                </a:lnTo>
                <a:lnTo>
                  <a:pt x="306545" y="23736"/>
                </a:lnTo>
                <a:lnTo>
                  <a:pt x="346089" y="33057"/>
                </a:lnTo>
                <a:lnTo>
                  <a:pt x="394354" y="54777"/>
                </a:lnTo>
                <a:lnTo>
                  <a:pt x="400812" y="66801"/>
                </a:lnTo>
                <a:lnTo>
                  <a:pt x="400812" y="2101850"/>
                </a:lnTo>
                <a:lnTo>
                  <a:pt x="407269" y="2113874"/>
                </a:lnTo>
                <a:lnTo>
                  <a:pt x="455534" y="2135594"/>
                </a:lnTo>
                <a:lnTo>
                  <a:pt x="495078" y="2144915"/>
                </a:lnTo>
                <a:lnTo>
                  <a:pt x="543386" y="2152961"/>
                </a:lnTo>
                <a:lnTo>
                  <a:pt x="599327" y="2159545"/>
                </a:lnTo>
                <a:lnTo>
                  <a:pt x="661768" y="2164479"/>
                </a:lnTo>
                <a:lnTo>
                  <a:pt x="729577" y="2167577"/>
                </a:lnTo>
                <a:lnTo>
                  <a:pt x="801624" y="2168652"/>
                </a:lnTo>
                <a:lnTo>
                  <a:pt x="729577" y="2169726"/>
                </a:lnTo>
                <a:lnTo>
                  <a:pt x="661768" y="2172824"/>
                </a:lnTo>
                <a:lnTo>
                  <a:pt x="599327" y="2177758"/>
                </a:lnTo>
                <a:lnTo>
                  <a:pt x="543386" y="2184342"/>
                </a:lnTo>
                <a:lnTo>
                  <a:pt x="495078" y="2192388"/>
                </a:lnTo>
                <a:lnTo>
                  <a:pt x="455534" y="2201709"/>
                </a:lnTo>
                <a:lnTo>
                  <a:pt x="407269" y="2223429"/>
                </a:lnTo>
                <a:lnTo>
                  <a:pt x="400812" y="2235454"/>
                </a:lnTo>
                <a:lnTo>
                  <a:pt x="400812" y="4270502"/>
                </a:lnTo>
                <a:lnTo>
                  <a:pt x="394354" y="4282526"/>
                </a:lnTo>
                <a:lnTo>
                  <a:pt x="346089" y="4304246"/>
                </a:lnTo>
                <a:lnTo>
                  <a:pt x="306545" y="4313567"/>
                </a:lnTo>
                <a:lnTo>
                  <a:pt x="258237" y="4321613"/>
                </a:lnTo>
                <a:lnTo>
                  <a:pt x="202296" y="4328197"/>
                </a:lnTo>
                <a:lnTo>
                  <a:pt x="139855" y="4333131"/>
                </a:lnTo>
                <a:lnTo>
                  <a:pt x="72046" y="4336229"/>
                </a:lnTo>
                <a:lnTo>
                  <a:pt x="0" y="4337304"/>
                </a:lnTo>
              </a:path>
            </a:pathLst>
          </a:custGeom>
          <a:ln w="38102">
            <a:solidFill>
              <a:srgbClr val="000000"/>
            </a:solidFill>
          </a:ln>
        </p:spPr>
        <p:txBody>
          <a:bodyPr wrap="square" lIns="0" tIns="0" rIns="0" bIns="0" rtlCol="0"/>
          <a:lstStyle/>
          <a:p>
            <a:endParaRPr/>
          </a:p>
        </p:txBody>
      </p:sp>
    </p:spTree>
    <p:extLst>
      <p:ext uri="{BB962C8B-B14F-4D97-AF65-F5344CB8AC3E}">
        <p14:creationId xmlns:p14="http://schemas.microsoft.com/office/powerpoint/2010/main" val="3881520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0" y="5982888"/>
            <a:ext cx="12191999" cy="875109"/>
          </a:xfrm>
          <a:prstGeom prst="rect">
            <a:avLst/>
          </a:prstGeom>
        </p:spPr>
      </p:pic>
      <p:sp>
        <p:nvSpPr>
          <p:cNvPr id="3" name="object 3"/>
          <p:cNvSpPr txBox="1">
            <a:spLocks noGrp="1"/>
          </p:cNvSpPr>
          <p:nvPr>
            <p:ph type="title"/>
          </p:nvPr>
        </p:nvSpPr>
        <p:spPr>
          <a:xfrm>
            <a:off x="607058" y="203200"/>
            <a:ext cx="7811136" cy="627736"/>
          </a:xfrm>
          <a:prstGeom prst="rect">
            <a:avLst/>
          </a:prstGeom>
        </p:spPr>
        <p:txBody>
          <a:bodyPr vert="horz" wrap="square" lIns="0" tIns="12065" rIns="0" bIns="0" rtlCol="0">
            <a:spAutoFit/>
          </a:bodyPr>
          <a:lstStyle/>
          <a:p>
            <a:pPr marL="12700">
              <a:lnSpc>
                <a:spcPct val="100000"/>
              </a:lnSpc>
              <a:spcBef>
                <a:spcPts val="95"/>
              </a:spcBef>
            </a:pPr>
            <a:r>
              <a:rPr lang="en-GB" sz="4000" b="1" u="sng" spc="-114" dirty="0" err="1">
                <a:uFill>
                  <a:solidFill>
                    <a:srgbClr val="000000"/>
                  </a:solidFill>
                </a:uFill>
                <a:latin typeface="+mn-lt"/>
                <a:cs typeface="Calibri Light"/>
              </a:rPr>
              <a:t>Wollen</a:t>
            </a:r>
            <a:r>
              <a:rPr lang="en-GB" sz="4000" b="1" u="sng" spc="-114" dirty="0">
                <a:uFill>
                  <a:solidFill>
                    <a:srgbClr val="000000"/>
                  </a:solidFill>
                </a:uFill>
                <a:latin typeface="+mn-lt"/>
                <a:cs typeface="Calibri Light"/>
              </a:rPr>
              <a:t> </a:t>
            </a:r>
            <a:r>
              <a:rPr lang="en-GB" sz="4000" b="1" u="sng" spc="-15" dirty="0">
                <a:uFill>
                  <a:solidFill>
                    <a:srgbClr val="000000"/>
                  </a:solidFill>
                </a:uFill>
                <a:latin typeface="+mn-lt"/>
                <a:cs typeface="Calibri Light"/>
              </a:rPr>
              <a:t>/ would like (</a:t>
            </a:r>
            <a:r>
              <a:rPr sz="4000" b="1" u="sng" spc="-40" dirty="0">
                <a:uFill>
                  <a:solidFill>
                    <a:srgbClr val="000000"/>
                  </a:solidFill>
                </a:uFill>
                <a:latin typeface="+mn-lt"/>
                <a:cs typeface="Calibri Light"/>
              </a:rPr>
              <a:t>to</a:t>
            </a:r>
            <a:r>
              <a:rPr lang="en-GB" sz="4000" b="1" u="sng" spc="-40" dirty="0">
                <a:uFill>
                  <a:solidFill>
                    <a:srgbClr val="000000"/>
                  </a:solidFill>
                </a:uFill>
                <a:latin typeface="+mn-lt"/>
                <a:cs typeface="Calibri Light"/>
              </a:rPr>
              <a:t> have) - formal</a:t>
            </a:r>
            <a:endParaRPr sz="4000" b="1" u="sng" dirty="0">
              <a:latin typeface="+mn-lt"/>
              <a:cs typeface="Calibri Light"/>
            </a:endParaRPr>
          </a:p>
        </p:txBody>
      </p:sp>
      <p:sp>
        <p:nvSpPr>
          <p:cNvPr id="4" name="object 4"/>
          <p:cNvSpPr txBox="1"/>
          <p:nvPr/>
        </p:nvSpPr>
        <p:spPr>
          <a:xfrm>
            <a:off x="4899150" y="1286426"/>
            <a:ext cx="3940049" cy="4387740"/>
          </a:xfrm>
          <a:prstGeom prst="rect">
            <a:avLst/>
          </a:prstGeom>
        </p:spPr>
        <p:txBody>
          <a:bodyPr vert="horz" wrap="square" lIns="0" tIns="118745" rIns="0" bIns="0" rtlCol="0">
            <a:spAutoFit/>
          </a:bodyPr>
          <a:lstStyle/>
          <a:p>
            <a:pPr marL="241300" indent="-228600">
              <a:lnSpc>
                <a:spcPct val="100000"/>
              </a:lnSpc>
              <a:spcBef>
                <a:spcPts val="935"/>
              </a:spcBef>
              <a:buFont typeface="Arial MT"/>
              <a:buChar char="•"/>
              <a:tabLst>
                <a:tab pos="240665" algn="l"/>
                <a:tab pos="241300" algn="l"/>
              </a:tabLst>
            </a:pPr>
            <a:r>
              <a:rPr lang="en-GB" sz="1700" spc="-10" dirty="0" err="1">
                <a:cs typeface="Calibri"/>
              </a:rPr>
              <a:t>essen</a:t>
            </a:r>
            <a:r>
              <a:rPr sz="1700" spc="-25" dirty="0">
                <a:cs typeface="Calibri"/>
              </a:rPr>
              <a:t> </a:t>
            </a:r>
            <a:r>
              <a:rPr sz="1700" spc="-10" dirty="0">
                <a:cs typeface="Calibri"/>
              </a:rPr>
              <a:t>(to</a:t>
            </a:r>
            <a:r>
              <a:rPr sz="1700" spc="-20" dirty="0">
                <a:cs typeface="Calibri"/>
              </a:rPr>
              <a:t> </a:t>
            </a:r>
            <a:r>
              <a:rPr sz="1700" spc="-5" dirty="0">
                <a:cs typeface="Calibri"/>
              </a:rPr>
              <a:t>eat)</a:t>
            </a:r>
            <a:endParaRPr sz="1700" dirty="0">
              <a:cs typeface="Calibri"/>
            </a:endParaRPr>
          </a:p>
          <a:p>
            <a:pPr marL="241300" indent="-228600">
              <a:lnSpc>
                <a:spcPct val="100000"/>
              </a:lnSpc>
              <a:spcBef>
                <a:spcPts val="830"/>
              </a:spcBef>
              <a:buFont typeface="Arial MT"/>
              <a:buChar char="•"/>
              <a:tabLst>
                <a:tab pos="240665" algn="l"/>
                <a:tab pos="241300" algn="l"/>
              </a:tabLst>
            </a:pPr>
            <a:r>
              <a:rPr lang="en-GB" sz="1700" spc="-10" dirty="0" err="1">
                <a:cs typeface="Calibri"/>
              </a:rPr>
              <a:t>drinken</a:t>
            </a:r>
            <a:r>
              <a:rPr lang="en-GB" sz="1700" spc="-10" dirty="0">
                <a:cs typeface="Calibri"/>
              </a:rPr>
              <a:t> </a:t>
            </a:r>
            <a:r>
              <a:rPr sz="1700" spc="-10" dirty="0">
                <a:cs typeface="Calibri"/>
              </a:rPr>
              <a:t>(to</a:t>
            </a:r>
            <a:r>
              <a:rPr sz="1700" spc="-15" dirty="0">
                <a:cs typeface="Calibri"/>
              </a:rPr>
              <a:t> </a:t>
            </a:r>
            <a:r>
              <a:rPr lang="en-GB" sz="1700" spc="-15" dirty="0">
                <a:cs typeface="Calibri"/>
              </a:rPr>
              <a:t>drink</a:t>
            </a:r>
            <a:r>
              <a:rPr sz="1700" spc="-10" dirty="0">
                <a:cs typeface="Calibri"/>
              </a:rPr>
              <a:t>)</a:t>
            </a:r>
            <a:endParaRPr sz="1700" dirty="0">
              <a:cs typeface="Calibri"/>
            </a:endParaRPr>
          </a:p>
          <a:p>
            <a:pPr marL="241300" indent="-228600">
              <a:lnSpc>
                <a:spcPct val="100000"/>
              </a:lnSpc>
              <a:spcBef>
                <a:spcPts val="835"/>
              </a:spcBef>
              <a:buFont typeface="Arial MT"/>
              <a:buChar char="•"/>
              <a:tabLst>
                <a:tab pos="240665" algn="l"/>
                <a:tab pos="241300" algn="l"/>
              </a:tabLst>
            </a:pPr>
            <a:r>
              <a:rPr lang="en-GB" sz="1700" spc="-5" dirty="0" err="1">
                <a:cs typeface="Calibri"/>
              </a:rPr>
              <a:t>arbeiten</a:t>
            </a:r>
            <a:r>
              <a:rPr sz="1700" spc="-15" dirty="0">
                <a:cs typeface="Calibri"/>
              </a:rPr>
              <a:t> </a:t>
            </a:r>
            <a:r>
              <a:rPr sz="1700" spc="-10" dirty="0">
                <a:cs typeface="Calibri"/>
              </a:rPr>
              <a:t>(to</a:t>
            </a:r>
            <a:r>
              <a:rPr sz="1700" spc="-25" dirty="0">
                <a:cs typeface="Calibri"/>
              </a:rPr>
              <a:t> </a:t>
            </a:r>
            <a:r>
              <a:rPr lang="en-GB" sz="1700" spc="-5" dirty="0">
                <a:cs typeface="Calibri"/>
              </a:rPr>
              <a:t>work</a:t>
            </a:r>
            <a:r>
              <a:rPr sz="1700" spc="-5" dirty="0">
                <a:cs typeface="Calibri"/>
              </a:rPr>
              <a:t>)</a:t>
            </a:r>
            <a:endParaRPr sz="1700" dirty="0">
              <a:cs typeface="Calibri"/>
            </a:endParaRPr>
          </a:p>
          <a:p>
            <a:pPr marL="241300" indent="-228600">
              <a:spcBef>
                <a:spcPts val="830"/>
              </a:spcBef>
              <a:buFont typeface="Arial MT"/>
              <a:buChar char="•"/>
              <a:tabLst>
                <a:tab pos="240665" algn="l"/>
                <a:tab pos="241300" algn="l"/>
              </a:tabLst>
            </a:pPr>
            <a:r>
              <a:rPr lang="en-GB" sz="1700" spc="-20" dirty="0" err="1">
                <a:cs typeface="Calibri"/>
              </a:rPr>
              <a:t>lernen</a:t>
            </a:r>
            <a:r>
              <a:rPr lang="en-GB" sz="1700" spc="5" dirty="0">
                <a:cs typeface="Calibri"/>
              </a:rPr>
              <a:t> </a:t>
            </a:r>
            <a:r>
              <a:rPr lang="en-GB" sz="1700" spc="-10" dirty="0">
                <a:cs typeface="Calibri"/>
              </a:rPr>
              <a:t>(to</a:t>
            </a:r>
            <a:r>
              <a:rPr lang="en-GB" sz="1700" spc="-20" dirty="0">
                <a:cs typeface="Calibri"/>
              </a:rPr>
              <a:t> </a:t>
            </a:r>
            <a:r>
              <a:rPr lang="en-GB" sz="1700" spc="-10" dirty="0">
                <a:cs typeface="Calibri"/>
              </a:rPr>
              <a:t>study)</a:t>
            </a:r>
            <a:endParaRPr lang="en-GB" sz="1700" dirty="0">
              <a:cs typeface="Calibri"/>
            </a:endParaRPr>
          </a:p>
          <a:p>
            <a:pPr marL="241300" indent="-228600">
              <a:lnSpc>
                <a:spcPct val="100000"/>
              </a:lnSpc>
              <a:spcBef>
                <a:spcPts val="830"/>
              </a:spcBef>
              <a:buFont typeface="Arial MT"/>
              <a:buChar char="•"/>
              <a:tabLst>
                <a:tab pos="240665" algn="l"/>
                <a:tab pos="241300" algn="l"/>
              </a:tabLst>
            </a:pPr>
            <a:r>
              <a:rPr lang="en-GB" sz="1700" spc="-10" dirty="0" err="1">
                <a:cs typeface="Calibri"/>
              </a:rPr>
              <a:t>schlafen</a:t>
            </a:r>
            <a:r>
              <a:rPr sz="1700" spc="-10" dirty="0">
                <a:cs typeface="Calibri"/>
              </a:rPr>
              <a:t> (to</a:t>
            </a:r>
            <a:r>
              <a:rPr sz="1700" spc="-15" dirty="0">
                <a:cs typeface="Calibri"/>
              </a:rPr>
              <a:t> </a:t>
            </a:r>
            <a:r>
              <a:rPr sz="1700" spc="-10" dirty="0">
                <a:cs typeface="Calibri"/>
              </a:rPr>
              <a:t>sleep)</a:t>
            </a:r>
            <a:endParaRPr sz="1700" dirty="0">
              <a:cs typeface="Calibri"/>
            </a:endParaRPr>
          </a:p>
          <a:p>
            <a:pPr marL="241300" indent="-228600">
              <a:lnSpc>
                <a:spcPct val="100000"/>
              </a:lnSpc>
              <a:spcBef>
                <a:spcPts val="830"/>
              </a:spcBef>
              <a:buFont typeface="Arial MT"/>
              <a:buChar char="•"/>
              <a:tabLst>
                <a:tab pos="240665" algn="l"/>
                <a:tab pos="241300" algn="l"/>
              </a:tabLst>
            </a:pPr>
            <a:r>
              <a:rPr lang="en-GB" sz="1700" spc="-10" dirty="0" err="1">
                <a:cs typeface="Calibri"/>
              </a:rPr>
              <a:t>putzen</a:t>
            </a:r>
            <a:r>
              <a:rPr lang="en-GB" sz="1700" spc="-10" dirty="0">
                <a:cs typeface="Calibri"/>
              </a:rPr>
              <a:t> </a:t>
            </a:r>
            <a:r>
              <a:rPr sz="1700" spc="-10" dirty="0">
                <a:cs typeface="Calibri"/>
              </a:rPr>
              <a:t>(to</a:t>
            </a:r>
            <a:r>
              <a:rPr sz="1700" spc="-5" dirty="0">
                <a:cs typeface="Calibri"/>
              </a:rPr>
              <a:t> </a:t>
            </a:r>
            <a:r>
              <a:rPr lang="en-GB" sz="1700" spc="-5" dirty="0">
                <a:cs typeface="Calibri"/>
              </a:rPr>
              <a:t>clean)</a:t>
            </a:r>
            <a:endParaRPr sz="1700" dirty="0">
              <a:cs typeface="Calibri"/>
            </a:endParaRPr>
          </a:p>
          <a:p>
            <a:pPr marL="241300" indent="-228600">
              <a:lnSpc>
                <a:spcPct val="100000"/>
              </a:lnSpc>
              <a:spcBef>
                <a:spcPts val="835"/>
              </a:spcBef>
              <a:buFont typeface="Arial MT"/>
              <a:buChar char="•"/>
              <a:tabLst>
                <a:tab pos="240665" algn="l"/>
                <a:tab pos="241300" algn="l"/>
              </a:tabLst>
            </a:pPr>
            <a:r>
              <a:rPr lang="en-GB" sz="1700" spc="-5" dirty="0" err="1">
                <a:cs typeface="Calibri"/>
              </a:rPr>
              <a:t>aufr</a:t>
            </a:r>
            <a:r>
              <a:rPr lang="en-GB" sz="1700" b="0" i="0" dirty="0" err="1">
                <a:effectLst/>
              </a:rPr>
              <a:t>ä</a:t>
            </a:r>
            <a:r>
              <a:rPr lang="en-GB" sz="1700" spc="-5" dirty="0" err="1">
                <a:cs typeface="Calibri"/>
              </a:rPr>
              <a:t>umen</a:t>
            </a:r>
            <a:r>
              <a:rPr sz="1700" spc="-5" dirty="0">
                <a:cs typeface="Calibri"/>
              </a:rPr>
              <a:t> </a:t>
            </a:r>
            <a:r>
              <a:rPr sz="1700" spc="-10" dirty="0">
                <a:cs typeface="Calibri"/>
              </a:rPr>
              <a:t>(to</a:t>
            </a:r>
            <a:r>
              <a:rPr sz="1700" spc="-30" dirty="0">
                <a:cs typeface="Calibri"/>
              </a:rPr>
              <a:t> </a:t>
            </a:r>
            <a:r>
              <a:rPr lang="en-GB" sz="1700" spc="-5" dirty="0" err="1">
                <a:cs typeface="Calibri"/>
              </a:rPr>
              <a:t>tid</a:t>
            </a:r>
            <a:r>
              <a:rPr sz="1700" spc="-5" dirty="0">
                <a:cs typeface="Calibri"/>
              </a:rPr>
              <a:t>y</a:t>
            </a:r>
            <a:r>
              <a:rPr lang="en-GB" sz="1700" spc="-5" dirty="0">
                <a:cs typeface="Calibri"/>
              </a:rPr>
              <a:t> up</a:t>
            </a:r>
            <a:r>
              <a:rPr sz="1700" spc="-5" dirty="0">
                <a:cs typeface="Calibri"/>
              </a:rPr>
              <a:t>)</a:t>
            </a:r>
            <a:endParaRPr sz="1700" dirty="0">
              <a:cs typeface="Calibri"/>
            </a:endParaRPr>
          </a:p>
          <a:p>
            <a:pPr marL="241300" indent="-228600">
              <a:lnSpc>
                <a:spcPct val="100000"/>
              </a:lnSpc>
              <a:spcBef>
                <a:spcPts val="835"/>
              </a:spcBef>
              <a:buFont typeface="Arial MT"/>
              <a:buChar char="•"/>
              <a:tabLst>
                <a:tab pos="240665" algn="l"/>
                <a:tab pos="241300" algn="l"/>
              </a:tabLst>
            </a:pPr>
            <a:r>
              <a:rPr lang="en-GB" sz="1700" spc="-10" dirty="0">
                <a:cs typeface="Calibri"/>
              </a:rPr>
              <a:t>[</a:t>
            </a:r>
            <a:r>
              <a:rPr lang="en-GB" sz="1700" i="1" spc="-10" dirty="0">
                <a:cs typeface="Calibri"/>
              </a:rPr>
              <a:t>person</a:t>
            </a:r>
            <a:r>
              <a:rPr lang="en-GB" sz="1700" spc="-10" dirty="0">
                <a:cs typeface="Calibri"/>
              </a:rPr>
              <a:t>] </a:t>
            </a:r>
            <a:r>
              <a:rPr lang="en-GB" sz="1700" spc="-10" dirty="0" err="1">
                <a:cs typeface="Calibri"/>
              </a:rPr>
              <a:t>anrufen</a:t>
            </a:r>
            <a:r>
              <a:rPr lang="en-GB" sz="1700" spc="-10" dirty="0">
                <a:cs typeface="Calibri"/>
              </a:rPr>
              <a:t> </a:t>
            </a:r>
            <a:r>
              <a:rPr sz="1700" spc="-10" dirty="0">
                <a:cs typeface="Calibri"/>
              </a:rPr>
              <a:t>(to</a:t>
            </a:r>
            <a:r>
              <a:rPr sz="1700" spc="-20" dirty="0">
                <a:cs typeface="Calibri"/>
              </a:rPr>
              <a:t> </a:t>
            </a:r>
            <a:r>
              <a:rPr sz="1700" spc="-5" dirty="0" err="1">
                <a:cs typeface="Calibri"/>
              </a:rPr>
              <a:t>cal</a:t>
            </a:r>
            <a:r>
              <a:rPr lang="en-GB" sz="1700" spc="-5" dirty="0">
                <a:cs typeface="Calibri"/>
              </a:rPr>
              <a:t>l sb.</a:t>
            </a:r>
            <a:r>
              <a:rPr sz="1700" spc="-5" dirty="0">
                <a:cs typeface="Calibri"/>
              </a:rPr>
              <a:t>)</a:t>
            </a:r>
            <a:endParaRPr sz="1700" dirty="0">
              <a:cs typeface="Calibri"/>
            </a:endParaRPr>
          </a:p>
          <a:p>
            <a:pPr marL="241300" indent="-228600">
              <a:lnSpc>
                <a:spcPct val="100000"/>
              </a:lnSpc>
              <a:spcBef>
                <a:spcPts val="830"/>
              </a:spcBef>
              <a:buFont typeface="Arial MT"/>
              <a:buChar char="•"/>
              <a:tabLst>
                <a:tab pos="240665" algn="l"/>
                <a:tab pos="241300" algn="l"/>
              </a:tabLst>
            </a:pPr>
            <a:r>
              <a:rPr lang="en-GB" sz="1700" spc="-15" dirty="0" err="1">
                <a:cs typeface="Calibri"/>
              </a:rPr>
              <a:t>duschen</a:t>
            </a:r>
            <a:r>
              <a:rPr sz="1700" spc="-15" dirty="0">
                <a:cs typeface="Calibri"/>
              </a:rPr>
              <a:t> </a:t>
            </a:r>
            <a:r>
              <a:rPr sz="1700" spc="-10" dirty="0">
                <a:cs typeface="Calibri"/>
              </a:rPr>
              <a:t>(to</a:t>
            </a:r>
            <a:r>
              <a:rPr sz="1700" spc="-25" dirty="0">
                <a:cs typeface="Calibri"/>
              </a:rPr>
              <a:t> </a:t>
            </a:r>
            <a:r>
              <a:rPr lang="en-GB" sz="1700" spc="-25" dirty="0">
                <a:cs typeface="Calibri"/>
              </a:rPr>
              <a:t>shower</a:t>
            </a:r>
            <a:r>
              <a:rPr sz="1700" spc="-5" dirty="0">
                <a:cs typeface="Calibri"/>
              </a:rPr>
              <a:t>)</a:t>
            </a:r>
            <a:endParaRPr sz="1700" dirty="0">
              <a:cs typeface="Calibri"/>
            </a:endParaRPr>
          </a:p>
          <a:p>
            <a:pPr marL="241300" indent="-228600">
              <a:lnSpc>
                <a:spcPct val="100000"/>
              </a:lnSpc>
              <a:spcBef>
                <a:spcPts val="830"/>
              </a:spcBef>
              <a:buFont typeface="Arial MT"/>
              <a:buChar char="•"/>
              <a:tabLst>
                <a:tab pos="240665" algn="l"/>
                <a:tab pos="241300" algn="l"/>
              </a:tabLst>
            </a:pPr>
            <a:r>
              <a:rPr lang="en-GB" sz="1700" spc="-5" dirty="0">
                <a:cs typeface="Calibri"/>
              </a:rPr>
              <a:t>Auto fah</a:t>
            </a:r>
            <a:r>
              <a:rPr sz="1700" spc="-5" dirty="0">
                <a:cs typeface="Calibri"/>
              </a:rPr>
              <a:t>r</a:t>
            </a:r>
            <a:r>
              <a:rPr lang="en-GB" sz="1700" spc="-5" dirty="0" err="1">
                <a:cs typeface="Calibri"/>
              </a:rPr>
              <a:t>en</a:t>
            </a:r>
            <a:r>
              <a:rPr sz="1700" spc="-10" dirty="0">
                <a:cs typeface="Calibri"/>
              </a:rPr>
              <a:t> (to</a:t>
            </a:r>
            <a:r>
              <a:rPr sz="1700" spc="-25" dirty="0">
                <a:cs typeface="Calibri"/>
              </a:rPr>
              <a:t> </a:t>
            </a:r>
            <a:r>
              <a:rPr sz="1700" spc="-10" dirty="0">
                <a:cs typeface="Calibri"/>
              </a:rPr>
              <a:t>drive</a:t>
            </a:r>
            <a:r>
              <a:rPr lang="en-GB" sz="1700" spc="-10" dirty="0">
                <a:cs typeface="Calibri"/>
              </a:rPr>
              <a:t> a car</a:t>
            </a:r>
            <a:r>
              <a:rPr sz="1700" spc="-10" dirty="0">
                <a:cs typeface="Calibri"/>
              </a:rPr>
              <a:t>)</a:t>
            </a:r>
            <a:endParaRPr sz="1700" dirty="0">
              <a:cs typeface="Calibri"/>
            </a:endParaRPr>
          </a:p>
          <a:p>
            <a:pPr marL="241300" indent="-228600">
              <a:lnSpc>
                <a:spcPct val="100000"/>
              </a:lnSpc>
              <a:spcBef>
                <a:spcPts val="835"/>
              </a:spcBef>
              <a:buFont typeface="Arial MT"/>
              <a:buChar char="•"/>
              <a:tabLst>
                <a:tab pos="240665" algn="l"/>
                <a:tab pos="241300" algn="l"/>
              </a:tabLst>
            </a:pPr>
            <a:r>
              <a:rPr lang="en-GB" sz="1700" spc="-10" dirty="0">
                <a:cs typeface="Calibri"/>
              </a:rPr>
              <a:t>Deutsch </a:t>
            </a:r>
            <a:r>
              <a:rPr lang="en-GB" sz="1700" spc="-10" dirty="0" err="1">
                <a:cs typeface="Calibri"/>
              </a:rPr>
              <a:t>lernen</a:t>
            </a:r>
            <a:r>
              <a:rPr sz="1700" spc="-10" dirty="0">
                <a:cs typeface="Calibri"/>
              </a:rPr>
              <a:t> (to</a:t>
            </a:r>
            <a:r>
              <a:rPr lang="en-GB" sz="1700" spc="-10" dirty="0">
                <a:cs typeface="Calibri"/>
              </a:rPr>
              <a:t> study German</a:t>
            </a:r>
            <a:r>
              <a:rPr sz="1700" spc="-10" dirty="0">
                <a:cs typeface="Calibri"/>
              </a:rPr>
              <a:t>)</a:t>
            </a:r>
            <a:endParaRPr lang="en-GB" sz="1700" spc="-10" dirty="0">
              <a:cs typeface="Calibri"/>
            </a:endParaRPr>
          </a:p>
          <a:p>
            <a:pPr marL="241300" indent="-228600">
              <a:lnSpc>
                <a:spcPct val="100000"/>
              </a:lnSpc>
              <a:spcBef>
                <a:spcPts val="835"/>
              </a:spcBef>
              <a:buFont typeface="Arial MT"/>
              <a:buChar char="•"/>
              <a:tabLst>
                <a:tab pos="240665" algn="l"/>
                <a:tab pos="241300" algn="l"/>
              </a:tabLst>
            </a:pPr>
            <a:r>
              <a:rPr lang="en-GB" sz="1700" spc="-10" dirty="0" err="1">
                <a:cs typeface="Calibri"/>
              </a:rPr>
              <a:t>ein</a:t>
            </a:r>
            <a:r>
              <a:rPr lang="en-GB" sz="1700" spc="-10" dirty="0">
                <a:cs typeface="Calibri"/>
              </a:rPr>
              <a:t> Zimmer </a:t>
            </a:r>
            <a:r>
              <a:rPr lang="en-GB" sz="1700" spc="-10" dirty="0" err="1">
                <a:cs typeface="Calibri"/>
              </a:rPr>
              <a:t>buchen</a:t>
            </a:r>
            <a:r>
              <a:rPr lang="en-GB" sz="1700" spc="-10" dirty="0">
                <a:cs typeface="Calibri"/>
              </a:rPr>
              <a:t> (to book a room)</a:t>
            </a:r>
            <a:endParaRPr sz="1700" dirty="0">
              <a:cs typeface="Calibri"/>
            </a:endParaRPr>
          </a:p>
        </p:txBody>
      </p:sp>
      <p:sp>
        <p:nvSpPr>
          <p:cNvPr id="5" name="object 5"/>
          <p:cNvSpPr txBox="1"/>
          <p:nvPr/>
        </p:nvSpPr>
        <p:spPr>
          <a:xfrm>
            <a:off x="533400" y="2295677"/>
            <a:ext cx="4226475" cy="1774204"/>
          </a:xfrm>
          <a:prstGeom prst="rect">
            <a:avLst/>
          </a:prstGeom>
        </p:spPr>
        <p:txBody>
          <a:bodyPr vert="horz" wrap="square" lIns="0" tIns="12065" rIns="0" bIns="0" rtlCol="0">
            <a:spAutoFit/>
          </a:bodyPr>
          <a:lstStyle/>
          <a:p>
            <a:pPr marL="12700">
              <a:lnSpc>
                <a:spcPct val="100000"/>
              </a:lnSpc>
              <a:spcBef>
                <a:spcPts val="95"/>
              </a:spcBef>
            </a:pPr>
            <a:r>
              <a:rPr lang="en-GB" sz="2700" b="1" spc="-10" dirty="0">
                <a:cs typeface="Calibri"/>
              </a:rPr>
              <a:t>Ich </a:t>
            </a:r>
            <a:r>
              <a:rPr lang="en-GB" sz="2700" b="1" spc="-10" dirty="0" err="1">
                <a:cs typeface="Calibri"/>
              </a:rPr>
              <a:t>m</a:t>
            </a:r>
            <a:r>
              <a:rPr lang="en-GB" sz="2800" b="1" i="0" dirty="0" err="1">
                <a:effectLst/>
              </a:rPr>
              <a:t>ö</a:t>
            </a:r>
            <a:r>
              <a:rPr lang="en-GB" sz="2700" b="1" dirty="0" err="1"/>
              <a:t>chte</a:t>
            </a:r>
            <a:r>
              <a:rPr lang="en-GB" sz="2700" b="1" dirty="0"/>
              <a:t> </a:t>
            </a:r>
            <a:r>
              <a:rPr lang="en-GB" sz="2700" b="1" spc="-10" dirty="0">
                <a:cs typeface="Calibri"/>
              </a:rPr>
              <a:t>gerne… </a:t>
            </a:r>
          </a:p>
          <a:p>
            <a:pPr marL="12700">
              <a:lnSpc>
                <a:spcPct val="100000"/>
              </a:lnSpc>
              <a:spcBef>
                <a:spcPts val="95"/>
              </a:spcBef>
            </a:pPr>
            <a:r>
              <a:rPr lang="en-GB" sz="2700" b="1" spc="-10" dirty="0">
                <a:cs typeface="Calibri"/>
              </a:rPr>
              <a:t>Du </a:t>
            </a:r>
            <a:r>
              <a:rPr lang="en-GB" sz="2700" b="1" spc="-10" dirty="0" err="1">
                <a:cs typeface="Calibri"/>
              </a:rPr>
              <a:t>m</a:t>
            </a:r>
            <a:r>
              <a:rPr lang="en-GB" sz="2800" b="1" i="0" dirty="0" err="1">
                <a:effectLst/>
              </a:rPr>
              <a:t>ö</a:t>
            </a:r>
            <a:r>
              <a:rPr lang="en-GB" sz="2700" b="1" dirty="0" err="1"/>
              <a:t>chtest</a:t>
            </a:r>
            <a:r>
              <a:rPr lang="en-GB" sz="2700" b="1" spc="-10" dirty="0">
                <a:cs typeface="Calibri"/>
              </a:rPr>
              <a:t> gerne…</a:t>
            </a:r>
          </a:p>
          <a:p>
            <a:pPr marL="12700">
              <a:lnSpc>
                <a:spcPct val="100000"/>
              </a:lnSpc>
              <a:spcBef>
                <a:spcPts val="95"/>
              </a:spcBef>
            </a:pPr>
            <a:r>
              <a:rPr lang="en-GB" sz="2700" b="1" spc="-10" dirty="0">
                <a:cs typeface="Calibri"/>
              </a:rPr>
              <a:t>Er/Sie </a:t>
            </a:r>
            <a:r>
              <a:rPr lang="en-GB" sz="2700" b="1" spc="-10" dirty="0" err="1">
                <a:cs typeface="Calibri"/>
              </a:rPr>
              <a:t>m</a:t>
            </a:r>
            <a:r>
              <a:rPr lang="en-GB" sz="2800" b="1" i="0" dirty="0" err="1">
                <a:effectLst/>
              </a:rPr>
              <a:t>ö</a:t>
            </a:r>
            <a:r>
              <a:rPr lang="en-GB" sz="2700" b="1" dirty="0" err="1"/>
              <a:t>chte</a:t>
            </a:r>
            <a:r>
              <a:rPr lang="en-GB" sz="2700" b="1" spc="-10" dirty="0">
                <a:effectLst/>
                <a:cs typeface="Calibri"/>
              </a:rPr>
              <a:t> gerne…</a:t>
            </a:r>
          </a:p>
          <a:p>
            <a:pPr marL="12700">
              <a:spcBef>
                <a:spcPts val="95"/>
              </a:spcBef>
            </a:pPr>
            <a:r>
              <a:rPr lang="en-GB" sz="2700" b="1" spc="-10" dirty="0">
                <a:cs typeface="Calibri"/>
              </a:rPr>
              <a:t>Sie </a:t>
            </a:r>
            <a:r>
              <a:rPr lang="en-GB" sz="2700" b="1" spc="-10" dirty="0" err="1">
                <a:cs typeface="Calibri"/>
              </a:rPr>
              <a:t>m</a:t>
            </a:r>
            <a:r>
              <a:rPr lang="en-GB" sz="2800" b="1" i="0" dirty="0" err="1">
                <a:effectLst/>
              </a:rPr>
              <a:t>ö</a:t>
            </a:r>
            <a:r>
              <a:rPr lang="en-GB" sz="2700" b="1" dirty="0" err="1"/>
              <a:t>cht</a:t>
            </a:r>
            <a:r>
              <a:rPr lang="en-GB" sz="2700" b="1" spc="-10" dirty="0" err="1">
                <a:effectLst/>
                <a:cs typeface="Calibri"/>
              </a:rPr>
              <a:t>e</a:t>
            </a:r>
            <a:r>
              <a:rPr lang="en-GB" sz="2700" b="1" spc="-10" dirty="0" err="1">
                <a:cs typeface="Calibri"/>
              </a:rPr>
              <a:t>n</a:t>
            </a:r>
            <a:r>
              <a:rPr lang="en-GB" sz="2700" b="1" spc="-10" dirty="0">
                <a:cs typeface="Calibri"/>
              </a:rPr>
              <a:t> gerne</a:t>
            </a:r>
            <a:r>
              <a:rPr lang="en-GB" sz="2700" b="1" spc="-10" dirty="0">
                <a:effectLst/>
                <a:cs typeface="Calibri"/>
              </a:rPr>
              <a:t> </a:t>
            </a:r>
            <a:r>
              <a:rPr lang="en-GB" sz="2700" b="0" i="1" spc="-10" dirty="0">
                <a:effectLst/>
                <a:cs typeface="Calibri"/>
              </a:rPr>
              <a:t>(formal) </a:t>
            </a:r>
            <a:r>
              <a:rPr lang="en-GB" sz="2700" b="1" spc="-10" dirty="0">
                <a:cs typeface="Calibri"/>
              </a:rPr>
              <a:t>…</a:t>
            </a:r>
          </a:p>
        </p:txBody>
      </p:sp>
      <p:sp>
        <p:nvSpPr>
          <p:cNvPr id="8" name="object 8"/>
          <p:cNvSpPr txBox="1"/>
          <p:nvPr/>
        </p:nvSpPr>
        <p:spPr>
          <a:xfrm>
            <a:off x="9601200" y="3273047"/>
            <a:ext cx="1915160" cy="443711"/>
          </a:xfrm>
          <a:prstGeom prst="rect">
            <a:avLst/>
          </a:prstGeom>
        </p:spPr>
        <p:txBody>
          <a:bodyPr vert="horz" wrap="square" lIns="0" tIns="12700" rIns="0" bIns="0" rtlCol="0">
            <a:spAutoFit/>
          </a:bodyPr>
          <a:lstStyle/>
          <a:p>
            <a:pPr marL="12700">
              <a:lnSpc>
                <a:spcPct val="100000"/>
              </a:lnSpc>
              <a:spcBef>
                <a:spcPts val="100"/>
              </a:spcBef>
            </a:pPr>
            <a:r>
              <a:rPr lang="en-GB" sz="2800" spc="-5" dirty="0">
                <a:latin typeface="Calibri"/>
                <a:cs typeface="Calibri"/>
              </a:rPr>
              <a:t>und / and .</a:t>
            </a:r>
            <a:r>
              <a:rPr sz="2800" spc="-5" dirty="0">
                <a:latin typeface="Calibri"/>
                <a:cs typeface="Calibri"/>
              </a:rPr>
              <a:t>..</a:t>
            </a:r>
            <a:endParaRPr sz="2800" dirty="0">
              <a:latin typeface="Calibri"/>
              <a:cs typeface="Calibri"/>
            </a:endParaRPr>
          </a:p>
        </p:txBody>
      </p:sp>
      <p:sp>
        <p:nvSpPr>
          <p:cNvPr id="9" name="object 9"/>
          <p:cNvSpPr/>
          <p:nvPr/>
        </p:nvSpPr>
        <p:spPr>
          <a:xfrm>
            <a:off x="8418194" y="1371600"/>
            <a:ext cx="802005" cy="4337685"/>
          </a:xfrm>
          <a:custGeom>
            <a:avLst/>
            <a:gdLst/>
            <a:ahLst/>
            <a:cxnLst/>
            <a:rect l="l" t="t" r="r" b="b"/>
            <a:pathLst>
              <a:path w="802004" h="4337685">
                <a:moveTo>
                  <a:pt x="0" y="0"/>
                </a:moveTo>
                <a:lnTo>
                  <a:pt x="72046" y="1074"/>
                </a:lnTo>
                <a:lnTo>
                  <a:pt x="139855" y="4172"/>
                </a:lnTo>
                <a:lnTo>
                  <a:pt x="202296" y="9106"/>
                </a:lnTo>
                <a:lnTo>
                  <a:pt x="258237" y="15690"/>
                </a:lnTo>
                <a:lnTo>
                  <a:pt x="306545" y="23736"/>
                </a:lnTo>
                <a:lnTo>
                  <a:pt x="346089" y="33057"/>
                </a:lnTo>
                <a:lnTo>
                  <a:pt x="394354" y="54777"/>
                </a:lnTo>
                <a:lnTo>
                  <a:pt x="400812" y="66801"/>
                </a:lnTo>
                <a:lnTo>
                  <a:pt x="400812" y="2101850"/>
                </a:lnTo>
                <a:lnTo>
                  <a:pt x="407269" y="2113874"/>
                </a:lnTo>
                <a:lnTo>
                  <a:pt x="455534" y="2135594"/>
                </a:lnTo>
                <a:lnTo>
                  <a:pt x="495078" y="2144915"/>
                </a:lnTo>
                <a:lnTo>
                  <a:pt x="543386" y="2152961"/>
                </a:lnTo>
                <a:lnTo>
                  <a:pt x="599327" y="2159545"/>
                </a:lnTo>
                <a:lnTo>
                  <a:pt x="661768" y="2164479"/>
                </a:lnTo>
                <a:lnTo>
                  <a:pt x="729577" y="2167577"/>
                </a:lnTo>
                <a:lnTo>
                  <a:pt x="801624" y="2168652"/>
                </a:lnTo>
                <a:lnTo>
                  <a:pt x="729577" y="2169726"/>
                </a:lnTo>
                <a:lnTo>
                  <a:pt x="661768" y="2172824"/>
                </a:lnTo>
                <a:lnTo>
                  <a:pt x="599327" y="2177758"/>
                </a:lnTo>
                <a:lnTo>
                  <a:pt x="543386" y="2184342"/>
                </a:lnTo>
                <a:lnTo>
                  <a:pt x="495078" y="2192388"/>
                </a:lnTo>
                <a:lnTo>
                  <a:pt x="455534" y="2201709"/>
                </a:lnTo>
                <a:lnTo>
                  <a:pt x="407269" y="2223429"/>
                </a:lnTo>
                <a:lnTo>
                  <a:pt x="400812" y="2235454"/>
                </a:lnTo>
                <a:lnTo>
                  <a:pt x="400812" y="4270502"/>
                </a:lnTo>
                <a:lnTo>
                  <a:pt x="394354" y="4282526"/>
                </a:lnTo>
                <a:lnTo>
                  <a:pt x="346089" y="4304246"/>
                </a:lnTo>
                <a:lnTo>
                  <a:pt x="306545" y="4313567"/>
                </a:lnTo>
                <a:lnTo>
                  <a:pt x="258237" y="4321613"/>
                </a:lnTo>
                <a:lnTo>
                  <a:pt x="202296" y="4328197"/>
                </a:lnTo>
                <a:lnTo>
                  <a:pt x="139855" y="4333131"/>
                </a:lnTo>
                <a:lnTo>
                  <a:pt x="72046" y="4336229"/>
                </a:lnTo>
                <a:lnTo>
                  <a:pt x="0" y="4337304"/>
                </a:lnTo>
              </a:path>
            </a:pathLst>
          </a:custGeom>
          <a:ln w="38102">
            <a:solidFill>
              <a:srgbClr val="000000"/>
            </a:solidFill>
          </a:ln>
        </p:spPr>
        <p:txBody>
          <a:bodyPr wrap="square" lIns="0" tIns="0" rIns="0" bIns="0" rtlCol="0"/>
          <a:lstStyle/>
          <a:p>
            <a:endParaRPr/>
          </a:p>
        </p:txBody>
      </p:sp>
    </p:spTree>
    <p:extLst>
      <p:ext uri="{BB962C8B-B14F-4D97-AF65-F5344CB8AC3E}">
        <p14:creationId xmlns:p14="http://schemas.microsoft.com/office/powerpoint/2010/main" val="31155605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28D62-CF55-096B-BF12-8E952D680553}"/>
              </a:ext>
            </a:extLst>
          </p:cNvPr>
          <p:cNvSpPr>
            <a:spLocks noGrp="1"/>
          </p:cNvSpPr>
          <p:nvPr>
            <p:ph type="title"/>
          </p:nvPr>
        </p:nvSpPr>
        <p:spPr/>
        <p:txBody>
          <a:bodyPr/>
          <a:lstStyle/>
          <a:p>
            <a:endParaRPr lang="es-ES"/>
          </a:p>
        </p:txBody>
      </p:sp>
      <p:sp>
        <p:nvSpPr>
          <p:cNvPr id="3" name="Content Placeholder 2">
            <a:extLst>
              <a:ext uri="{FF2B5EF4-FFF2-40B4-BE49-F238E27FC236}">
                <a16:creationId xmlns:a16="http://schemas.microsoft.com/office/drawing/2014/main" id="{51C3F1D6-81D8-375D-D7D9-7E596C6E1D5E}"/>
              </a:ext>
            </a:extLst>
          </p:cNvPr>
          <p:cNvSpPr>
            <a:spLocks noGrp="1"/>
          </p:cNvSpPr>
          <p:nvPr>
            <p:ph idx="1"/>
          </p:nvPr>
        </p:nvSpPr>
        <p:spPr/>
        <p:txBody>
          <a:bodyPr/>
          <a:lstStyle/>
          <a:p>
            <a:endParaRPr lang="es-E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16B1EE0E-FE9B-067A-3B0E-46CF035B2FA3}"/>
              </a:ext>
            </a:extLst>
          </p:cNvPr>
          <p:cNvPicPr>
            <a:picLocks noChangeAspect="1"/>
          </p:cNvPicPr>
          <p:nvPr/>
        </p:nvPicPr>
        <p:blipFill>
          <a:blip r:embed="rId3"/>
          <a:srcRect/>
          <a:stretch>
            <a:fillRect/>
          </a:stretch>
        </p:blipFill>
        <p:spPr>
          <a:xfrm>
            <a:off x="0" y="0"/>
            <a:ext cx="12191996" cy="6858000"/>
          </a:xfrm>
          <a:prstGeom prst="rect">
            <a:avLst/>
          </a:prstGeom>
          <a:noFill/>
          <a:ln cap="flat">
            <a:noFill/>
          </a:ln>
        </p:spPr>
      </p:pic>
      <p:sp>
        <p:nvSpPr>
          <p:cNvPr id="5" name="TextBox 4">
            <a:extLst>
              <a:ext uri="{FF2B5EF4-FFF2-40B4-BE49-F238E27FC236}">
                <a16:creationId xmlns:a16="http://schemas.microsoft.com/office/drawing/2014/main" id="{02B138BB-FE53-4E08-70C2-6BD970CC64CB}"/>
              </a:ext>
            </a:extLst>
          </p:cNvPr>
          <p:cNvSpPr txBox="1"/>
          <p:nvPr/>
        </p:nvSpPr>
        <p:spPr>
          <a:xfrm>
            <a:off x="414524" y="476027"/>
            <a:ext cx="11777472"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n-GB" sz="3600" b="1" u="sng" dirty="0" err="1">
                <a:solidFill>
                  <a:srgbClr val="000000"/>
                </a:solidFill>
                <a:latin typeface="+mj-lt"/>
              </a:rPr>
              <a:t>M</a:t>
            </a:r>
            <a:r>
              <a:rPr lang="en-GB" sz="3600" b="1" i="0" u="sng" dirty="0" err="1">
                <a:effectLst/>
                <a:latin typeface="+mj-lt"/>
              </a:rPr>
              <a:t>ö</a:t>
            </a:r>
            <a:r>
              <a:rPr lang="en-GB" sz="3600" b="1" u="sng" dirty="0" err="1">
                <a:solidFill>
                  <a:srgbClr val="000000"/>
                </a:solidFill>
                <a:latin typeface="+mj-lt"/>
              </a:rPr>
              <a:t>gen</a:t>
            </a:r>
            <a:r>
              <a:rPr lang="en-GB" sz="3600" b="1" u="sng" dirty="0">
                <a:solidFill>
                  <a:srgbClr val="000000"/>
                </a:solidFill>
                <a:latin typeface="+mj-lt"/>
              </a:rPr>
              <a:t> / to like</a:t>
            </a:r>
            <a:r>
              <a:rPr kumimoji="0" lang="en-GB" sz="3600" b="1" i="0" u="sng" strike="noStrike" kern="1200" cap="none" spc="0" normalizeH="0" baseline="0" noProof="0" dirty="0">
                <a:ln>
                  <a:noFill/>
                </a:ln>
                <a:solidFill>
                  <a:srgbClr val="000000"/>
                </a:solidFill>
                <a:effectLst/>
                <a:uLnTx/>
                <a:uFillTx/>
                <a:latin typeface="+mj-lt"/>
                <a:ea typeface="+mn-ea"/>
                <a:cs typeface="+mn-cs"/>
              </a:rPr>
              <a:t> </a:t>
            </a:r>
          </a:p>
        </p:txBody>
      </p:sp>
      <p:sp>
        <p:nvSpPr>
          <p:cNvPr id="6" name="TextBox 5">
            <a:extLst>
              <a:ext uri="{FF2B5EF4-FFF2-40B4-BE49-F238E27FC236}">
                <a16:creationId xmlns:a16="http://schemas.microsoft.com/office/drawing/2014/main" id="{F20678BA-9124-1A88-ED0D-7FF55562FD51}"/>
              </a:ext>
            </a:extLst>
          </p:cNvPr>
          <p:cNvSpPr txBox="1"/>
          <p:nvPr/>
        </p:nvSpPr>
        <p:spPr>
          <a:xfrm>
            <a:off x="502919" y="1285661"/>
            <a:ext cx="10850878" cy="1569660"/>
          </a:xfrm>
          <a:prstGeom prst="rect">
            <a:avLst/>
          </a:prstGeom>
          <a:solidFill>
            <a:srgbClr val="ED7D31"/>
          </a:solid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n-GB" sz="2400" dirty="0">
                <a:solidFill>
                  <a:srgbClr val="000000"/>
                </a:solidFill>
              </a:rPr>
              <a:t>Ich mag</a:t>
            </a:r>
            <a:r>
              <a:rPr kumimoji="0" lang="en-GB" sz="2400" b="0" i="0" u="none" strike="noStrike" kern="1200" cap="none" spc="0" normalizeH="0" baseline="0" noProof="0" dirty="0">
                <a:ln>
                  <a:noFill/>
                </a:ln>
                <a:solidFill>
                  <a:srgbClr val="000000"/>
                </a:solidFill>
                <a:effectLst/>
                <a:uLnTx/>
                <a:uFillTx/>
                <a:ea typeface="+mn-ea"/>
                <a:cs typeface="+mn-cs"/>
              </a:rPr>
              <a:t> - I like</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n-GB" sz="2400" dirty="0">
                <a:solidFill>
                  <a:srgbClr val="000000"/>
                </a:solidFill>
              </a:rPr>
              <a:t>Du </a:t>
            </a:r>
            <a:r>
              <a:rPr lang="en-GB" sz="2400" dirty="0" err="1">
                <a:solidFill>
                  <a:srgbClr val="000000"/>
                </a:solidFill>
              </a:rPr>
              <a:t>magst</a:t>
            </a:r>
            <a:r>
              <a:rPr kumimoji="0" lang="en-GB" sz="2400" b="0" i="0" u="none" strike="noStrike" kern="1200" cap="none" spc="0" normalizeH="0" baseline="0" noProof="0" dirty="0">
                <a:ln>
                  <a:noFill/>
                </a:ln>
                <a:solidFill>
                  <a:srgbClr val="000000"/>
                </a:solidFill>
                <a:effectLst/>
                <a:uLnTx/>
                <a:uFillTx/>
                <a:ea typeface="+mn-ea"/>
                <a:cs typeface="+mn-cs"/>
              </a:rPr>
              <a:t> - you like</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n-GB" sz="2400" kern="0" dirty="0">
                <a:solidFill>
                  <a:srgbClr val="000000"/>
                </a:solidFill>
              </a:rPr>
              <a:t>Er/Sie mag</a:t>
            </a:r>
            <a:r>
              <a:rPr kumimoji="0" lang="en-GB" sz="2400" b="0" i="0" u="none" strike="noStrike" kern="0" cap="none" spc="0" normalizeH="0" baseline="0" noProof="0" dirty="0">
                <a:ln>
                  <a:noFill/>
                </a:ln>
                <a:solidFill>
                  <a:srgbClr val="000000"/>
                </a:solidFill>
                <a:effectLst/>
                <a:uLnTx/>
                <a:uFillTx/>
                <a:ea typeface="+mn-ea"/>
                <a:cs typeface="+mn-cs"/>
              </a:rPr>
              <a:t> - he/she likes</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n-GB" sz="2400" kern="0" dirty="0">
                <a:solidFill>
                  <a:srgbClr val="000000"/>
                </a:solidFill>
              </a:rPr>
              <a:t>Sie </a:t>
            </a:r>
            <a:r>
              <a:rPr lang="en-GB" sz="2400" kern="0" dirty="0" err="1">
                <a:solidFill>
                  <a:srgbClr val="000000"/>
                </a:solidFill>
              </a:rPr>
              <a:t>m</a:t>
            </a:r>
            <a:r>
              <a:rPr lang="en-GB" sz="2400" i="0" dirty="0" err="1">
                <a:effectLst/>
              </a:rPr>
              <a:t>ögen</a:t>
            </a:r>
            <a:r>
              <a:rPr lang="en-GB" sz="2400" i="0" dirty="0">
                <a:effectLst/>
              </a:rPr>
              <a:t> – </a:t>
            </a:r>
            <a:r>
              <a:rPr lang="en-GB" sz="2400" dirty="0"/>
              <a:t>you like (</a:t>
            </a:r>
            <a:r>
              <a:rPr lang="en-GB" sz="2400" i="0" dirty="0">
                <a:effectLst/>
              </a:rPr>
              <a:t>formal)</a:t>
            </a:r>
            <a:endParaRPr kumimoji="0" lang="en-GB" sz="2400" i="0" strike="noStrike" kern="1200" cap="none" spc="0" normalizeH="0" baseline="0" noProof="0" dirty="0">
              <a:ln>
                <a:noFill/>
              </a:ln>
              <a:solidFill>
                <a:srgbClr val="000000"/>
              </a:solidFill>
              <a:effectLst/>
              <a:uLnTx/>
              <a:uFillTx/>
              <a:ea typeface="+mn-ea"/>
              <a:cs typeface="+mn-cs"/>
            </a:endParaRPr>
          </a:p>
        </p:txBody>
      </p:sp>
      <p:sp>
        <p:nvSpPr>
          <p:cNvPr id="7" name="TextBox 6">
            <a:extLst>
              <a:ext uri="{FF2B5EF4-FFF2-40B4-BE49-F238E27FC236}">
                <a16:creationId xmlns:a16="http://schemas.microsoft.com/office/drawing/2014/main" id="{077AE73E-4734-4A5A-1870-E9C0E2C9BC50}"/>
              </a:ext>
            </a:extLst>
          </p:cNvPr>
          <p:cNvSpPr txBox="1"/>
          <p:nvPr/>
        </p:nvSpPr>
        <p:spPr>
          <a:xfrm>
            <a:off x="502919" y="3429000"/>
            <a:ext cx="10850878" cy="2246769"/>
          </a:xfrm>
          <a:prstGeom prst="rect">
            <a:avLst/>
          </a:prstGeom>
          <a:solidFill>
            <a:srgbClr val="9DC3E6"/>
          </a:solidFill>
          <a:ln w="9528" cap="flat">
            <a:solidFill>
              <a:srgbClr val="4472C4"/>
            </a:solidFill>
            <a:prstDash val="solid"/>
            <a:miter/>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s-ES" sz="2000" b="1" u="sng" dirty="0" err="1">
                <a:solidFill>
                  <a:srgbClr val="000000"/>
                </a:solidFill>
              </a:rPr>
              <a:t>Beispiel</a:t>
            </a:r>
            <a:r>
              <a:rPr lang="es-ES" sz="2000" b="1" u="sng" dirty="0">
                <a:solidFill>
                  <a:srgbClr val="000000"/>
                </a:solidFill>
              </a:rPr>
              <a:t> / </a:t>
            </a:r>
            <a:r>
              <a:rPr lang="es-ES" sz="2000" b="1" u="sng" dirty="0" err="1">
                <a:solidFill>
                  <a:srgbClr val="000000"/>
                </a:solidFill>
              </a:rPr>
              <a:t>Example</a:t>
            </a:r>
            <a:r>
              <a:rPr lang="es-ES" sz="2000" b="1" u="sng" dirty="0">
                <a:solidFill>
                  <a:srgbClr val="000000"/>
                </a:solidFill>
              </a:rPr>
              <a:t>:</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s-ES" sz="2000" b="1" u="sng" strike="noStrike" kern="1200" cap="none" spc="0" normalizeH="0" baseline="0" noProof="0" dirty="0">
              <a:ln>
                <a:noFill/>
              </a:ln>
              <a:solidFill>
                <a:srgbClr val="000000"/>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s-ES" sz="2000" dirty="0" err="1">
                <a:solidFill>
                  <a:srgbClr val="000000"/>
                </a:solidFill>
              </a:rPr>
              <a:t>Ich</a:t>
            </a:r>
            <a:r>
              <a:rPr lang="es-ES" sz="2000" dirty="0">
                <a:solidFill>
                  <a:srgbClr val="000000"/>
                </a:solidFill>
              </a:rPr>
              <a:t> </a:t>
            </a:r>
            <a:r>
              <a:rPr lang="es-ES" sz="2000" dirty="0" err="1">
                <a:solidFill>
                  <a:srgbClr val="000000"/>
                </a:solidFill>
              </a:rPr>
              <a:t>mag</a:t>
            </a:r>
            <a:r>
              <a:rPr lang="es-ES" sz="2000" dirty="0">
                <a:solidFill>
                  <a:srgbClr val="000000"/>
                </a:solidFill>
              </a:rPr>
              <a:t> das </a:t>
            </a:r>
            <a:r>
              <a:rPr lang="es-ES" sz="2000" dirty="0" err="1">
                <a:solidFill>
                  <a:srgbClr val="000000"/>
                </a:solidFill>
              </a:rPr>
              <a:t>Zimmer</a:t>
            </a:r>
            <a:r>
              <a:rPr lang="es-ES" sz="2000" dirty="0">
                <a:solidFill>
                  <a:srgbClr val="000000"/>
                </a:solidFill>
              </a:rPr>
              <a:t>.</a:t>
            </a:r>
            <a:r>
              <a:rPr kumimoji="0" lang="es-ES" sz="2000" b="0" i="0" u="none" strike="noStrike" kern="1200" cap="none" spc="0" normalizeH="0" baseline="0" noProof="0" dirty="0">
                <a:ln>
                  <a:noFill/>
                </a:ln>
                <a:solidFill>
                  <a:srgbClr val="000000"/>
                </a:solidFill>
                <a:effectLst/>
                <a:uLnTx/>
                <a:uFillTx/>
                <a:ea typeface="+mn-ea"/>
                <a:cs typeface="+mn-cs"/>
              </a:rPr>
              <a:t> 			I </a:t>
            </a:r>
            <a:r>
              <a:rPr kumimoji="0" lang="es-ES" sz="2000" b="0" i="0" u="none" strike="noStrike" kern="0" cap="none" spc="0" normalizeH="0" baseline="0" noProof="0" dirty="0" err="1">
                <a:ln>
                  <a:noFill/>
                </a:ln>
                <a:solidFill>
                  <a:srgbClr val="000000"/>
                </a:solidFill>
                <a:effectLst/>
                <a:uLnTx/>
                <a:uFillTx/>
                <a:ea typeface="+mn-ea"/>
                <a:cs typeface="+mn-cs"/>
              </a:rPr>
              <a:t>like</a:t>
            </a:r>
            <a:r>
              <a:rPr kumimoji="0" lang="es-ES" sz="2000" b="0" i="0" u="none" strike="noStrike" kern="0" cap="none" spc="0" normalizeH="0" baseline="0" noProof="0" dirty="0">
                <a:ln>
                  <a:noFill/>
                </a:ln>
                <a:solidFill>
                  <a:srgbClr val="000000"/>
                </a:solidFill>
                <a:effectLst/>
                <a:uLnTx/>
                <a:uFillTx/>
                <a:ea typeface="+mn-ea"/>
                <a:cs typeface="+mn-cs"/>
              </a:rPr>
              <a:t> </a:t>
            </a:r>
            <a:r>
              <a:rPr kumimoji="0" lang="es-ES" sz="2000" b="0" i="0" u="none" strike="noStrike" kern="0" cap="none" spc="0" normalizeH="0" baseline="0" noProof="0" dirty="0" err="1">
                <a:ln>
                  <a:noFill/>
                </a:ln>
                <a:solidFill>
                  <a:srgbClr val="000000"/>
                </a:solidFill>
                <a:effectLst/>
                <a:uLnTx/>
                <a:uFillTx/>
                <a:ea typeface="+mn-ea"/>
                <a:cs typeface="+mn-cs"/>
              </a:rPr>
              <a:t>the</a:t>
            </a:r>
            <a:r>
              <a:rPr kumimoji="0" lang="es-ES" sz="2000" b="0" i="0" u="none" strike="noStrike" kern="0" cap="none" spc="0" normalizeH="0" baseline="0" noProof="0" dirty="0">
                <a:ln>
                  <a:noFill/>
                </a:ln>
                <a:solidFill>
                  <a:srgbClr val="000000"/>
                </a:solidFill>
                <a:effectLst/>
                <a:uLnTx/>
                <a:uFillTx/>
                <a:ea typeface="+mn-ea"/>
                <a:cs typeface="+mn-cs"/>
              </a:rPr>
              <a:t> </a:t>
            </a:r>
            <a:r>
              <a:rPr kumimoji="0" lang="es-ES" sz="2000" b="0" i="0" u="none" strike="noStrike" kern="0" cap="none" spc="0" normalizeH="0" baseline="0" noProof="0" dirty="0" err="1">
                <a:ln>
                  <a:noFill/>
                </a:ln>
                <a:solidFill>
                  <a:srgbClr val="000000"/>
                </a:solidFill>
                <a:effectLst/>
                <a:uLnTx/>
                <a:uFillTx/>
                <a:ea typeface="+mn-ea"/>
                <a:cs typeface="+mn-cs"/>
              </a:rPr>
              <a:t>room</a:t>
            </a:r>
            <a:r>
              <a:rPr kumimoji="0" lang="es-ES" sz="2000" b="0" i="0" u="none" strike="noStrike" kern="0" cap="none" spc="0" normalizeH="0" baseline="0" noProof="0" dirty="0">
                <a:ln>
                  <a:noFill/>
                </a:ln>
                <a:solidFill>
                  <a:srgbClr val="000000"/>
                </a:solidFill>
                <a:effectLst/>
                <a:uLnTx/>
                <a:uFillTx/>
                <a:ea typeface="+mn-ea"/>
                <a:cs typeface="+mn-cs"/>
              </a:rPr>
              <a:t>.</a:t>
            </a:r>
            <a:endParaRPr kumimoji="0" lang="es-ES" sz="2000" b="0" i="0" u="none" strike="noStrike" kern="1200" cap="none" spc="0" normalizeH="0" baseline="0" noProof="0" dirty="0">
              <a:ln>
                <a:noFill/>
              </a:ln>
              <a:solidFill>
                <a:srgbClr val="000000"/>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s-ES" sz="2000" dirty="0" err="1">
                <a:solidFill>
                  <a:srgbClr val="000000"/>
                </a:solidFill>
              </a:rPr>
              <a:t>Ich</a:t>
            </a:r>
            <a:r>
              <a:rPr lang="es-ES" sz="2000" dirty="0">
                <a:solidFill>
                  <a:srgbClr val="000000"/>
                </a:solidFill>
              </a:rPr>
              <a:t> </a:t>
            </a:r>
            <a:r>
              <a:rPr lang="es-ES" sz="2000" dirty="0" err="1">
                <a:solidFill>
                  <a:srgbClr val="000000"/>
                </a:solidFill>
              </a:rPr>
              <a:t>mag</a:t>
            </a:r>
            <a:r>
              <a:rPr lang="es-ES" sz="2000" dirty="0">
                <a:solidFill>
                  <a:srgbClr val="000000"/>
                </a:solidFill>
              </a:rPr>
              <a:t> </a:t>
            </a:r>
            <a:r>
              <a:rPr lang="es-ES" sz="2000" dirty="0" err="1">
                <a:solidFill>
                  <a:srgbClr val="000000"/>
                </a:solidFill>
              </a:rPr>
              <a:t>Berlin</a:t>
            </a:r>
            <a:r>
              <a:rPr lang="es-ES" sz="2000" dirty="0">
                <a:solidFill>
                  <a:srgbClr val="000000"/>
                </a:solidFill>
              </a:rPr>
              <a:t>.	</a:t>
            </a:r>
            <a:r>
              <a:rPr kumimoji="0" lang="es-ES" sz="2000" b="0" i="0" u="none" strike="noStrike" kern="1200" cap="none" spc="0" normalizeH="0" baseline="0" noProof="0" dirty="0">
                <a:ln>
                  <a:noFill/>
                </a:ln>
                <a:solidFill>
                  <a:srgbClr val="000000"/>
                </a:solidFill>
                <a:effectLst/>
                <a:uLnTx/>
                <a:uFillTx/>
                <a:ea typeface="+mn-ea"/>
                <a:cs typeface="+mn-cs"/>
              </a:rPr>
              <a:t>			I </a:t>
            </a:r>
            <a:r>
              <a:rPr kumimoji="0" lang="es-ES" sz="2000" b="0" i="0" u="none" strike="noStrike" kern="1200" cap="none" spc="0" normalizeH="0" baseline="0" noProof="0" dirty="0" err="1">
                <a:ln>
                  <a:noFill/>
                </a:ln>
                <a:solidFill>
                  <a:srgbClr val="000000"/>
                </a:solidFill>
                <a:effectLst/>
                <a:uLnTx/>
                <a:uFillTx/>
                <a:ea typeface="+mn-ea"/>
                <a:cs typeface="+mn-cs"/>
              </a:rPr>
              <a:t>like</a:t>
            </a:r>
            <a:r>
              <a:rPr kumimoji="0" lang="es-ES" sz="2000" b="0" i="0" u="none" strike="noStrike" kern="1200" cap="none" spc="0" normalizeH="0" baseline="0" noProof="0" dirty="0">
                <a:ln>
                  <a:noFill/>
                </a:ln>
                <a:solidFill>
                  <a:srgbClr val="000000"/>
                </a:solidFill>
                <a:effectLst/>
                <a:uLnTx/>
                <a:uFillTx/>
                <a:ea typeface="+mn-ea"/>
                <a:cs typeface="+mn-cs"/>
              </a:rPr>
              <a:t> </a:t>
            </a:r>
            <a:r>
              <a:rPr kumimoji="0" lang="es-ES" sz="2000" b="0" i="0" u="none" strike="noStrike" kern="1200" cap="none" spc="0" normalizeH="0" baseline="0" noProof="0" dirty="0" err="1">
                <a:ln>
                  <a:noFill/>
                </a:ln>
                <a:solidFill>
                  <a:srgbClr val="000000"/>
                </a:solidFill>
                <a:effectLst/>
                <a:uLnTx/>
                <a:uFillTx/>
                <a:ea typeface="+mn-ea"/>
                <a:cs typeface="+mn-cs"/>
              </a:rPr>
              <a:t>Berlin</a:t>
            </a:r>
            <a:r>
              <a:rPr kumimoji="0" lang="es-ES" sz="2000" b="0" i="0" u="none" strike="noStrike" kern="1200" cap="none" spc="0" normalizeH="0" baseline="0" noProof="0" dirty="0">
                <a:ln>
                  <a:noFill/>
                </a:ln>
                <a:solidFill>
                  <a:srgbClr val="000000"/>
                </a:solidFill>
                <a:effectLst/>
                <a:uLnTx/>
                <a:uFillTx/>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s-ES" sz="2000" dirty="0" err="1">
                <a:solidFill>
                  <a:srgbClr val="000000"/>
                </a:solidFill>
              </a:rPr>
              <a:t>Magst</a:t>
            </a:r>
            <a:r>
              <a:rPr lang="es-ES" sz="2000" dirty="0">
                <a:solidFill>
                  <a:srgbClr val="000000"/>
                </a:solidFill>
              </a:rPr>
              <a:t> du </a:t>
            </a:r>
            <a:r>
              <a:rPr lang="es-ES" sz="2000" dirty="0" err="1">
                <a:solidFill>
                  <a:srgbClr val="000000"/>
                </a:solidFill>
              </a:rPr>
              <a:t>Berlin</a:t>
            </a:r>
            <a:r>
              <a:rPr kumimoji="0" lang="es-ES" sz="2000" b="0" i="0" u="none" strike="noStrike" kern="1200" cap="none" spc="0" normalizeH="0" baseline="0" noProof="0" dirty="0">
                <a:ln>
                  <a:noFill/>
                </a:ln>
                <a:solidFill>
                  <a:srgbClr val="000000"/>
                </a:solidFill>
                <a:effectLst/>
                <a:uLnTx/>
                <a:uFillTx/>
                <a:ea typeface="+mn-ea"/>
                <a:cs typeface="+mn-cs"/>
              </a:rPr>
              <a:t>?				Do </a:t>
            </a:r>
            <a:r>
              <a:rPr kumimoji="0" lang="es-ES" sz="2000" b="0" i="0" u="none" strike="noStrike" kern="1200" cap="none" spc="0" normalizeH="0" baseline="0" noProof="0" dirty="0" err="1">
                <a:ln>
                  <a:noFill/>
                </a:ln>
                <a:solidFill>
                  <a:srgbClr val="000000"/>
                </a:solidFill>
                <a:effectLst/>
                <a:uLnTx/>
                <a:uFillTx/>
                <a:ea typeface="+mn-ea"/>
                <a:cs typeface="+mn-cs"/>
              </a:rPr>
              <a:t>you</a:t>
            </a:r>
            <a:r>
              <a:rPr kumimoji="0" lang="es-ES" sz="2000" b="0" i="0" u="none" strike="noStrike" kern="1200" cap="none" spc="0" normalizeH="0" baseline="0" noProof="0" dirty="0">
                <a:ln>
                  <a:noFill/>
                </a:ln>
                <a:solidFill>
                  <a:srgbClr val="000000"/>
                </a:solidFill>
                <a:effectLst/>
                <a:uLnTx/>
                <a:uFillTx/>
                <a:ea typeface="+mn-ea"/>
                <a:cs typeface="+mn-cs"/>
              </a:rPr>
              <a:t> </a:t>
            </a:r>
            <a:r>
              <a:rPr kumimoji="0" lang="es-ES" sz="2000" b="0" i="0" u="none" strike="noStrike" kern="1200" cap="none" spc="0" normalizeH="0" baseline="0" noProof="0" dirty="0" err="1">
                <a:ln>
                  <a:noFill/>
                </a:ln>
                <a:solidFill>
                  <a:srgbClr val="000000"/>
                </a:solidFill>
                <a:effectLst/>
                <a:uLnTx/>
                <a:uFillTx/>
                <a:ea typeface="+mn-ea"/>
                <a:cs typeface="+mn-cs"/>
              </a:rPr>
              <a:t>like</a:t>
            </a:r>
            <a:r>
              <a:rPr kumimoji="0" lang="es-ES" sz="2000" b="0" i="0" u="none" strike="noStrike" kern="1200" cap="none" spc="0" normalizeH="0" baseline="0" noProof="0" dirty="0">
                <a:ln>
                  <a:noFill/>
                </a:ln>
                <a:solidFill>
                  <a:srgbClr val="000000"/>
                </a:solidFill>
                <a:effectLst/>
                <a:uLnTx/>
                <a:uFillTx/>
                <a:ea typeface="+mn-ea"/>
                <a:cs typeface="+mn-cs"/>
              </a:rPr>
              <a:t> </a:t>
            </a:r>
            <a:r>
              <a:rPr lang="es-ES" sz="2000" dirty="0" err="1">
                <a:solidFill>
                  <a:srgbClr val="000000"/>
                </a:solidFill>
              </a:rPr>
              <a:t>Berlin</a:t>
            </a:r>
            <a:r>
              <a:rPr kumimoji="0" lang="es-ES" sz="2000" b="0" i="0" u="none" strike="noStrike" kern="1200" cap="none" spc="0" normalizeH="0" baseline="0" noProof="0" dirty="0">
                <a:ln>
                  <a:noFill/>
                </a:ln>
                <a:solidFill>
                  <a:srgbClr val="000000"/>
                </a:solidFill>
                <a:effectLst/>
                <a:uLnTx/>
                <a:uFillTx/>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s-ES" sz="2000" dirty="0">
                <a:solidFill>
                  <a:srgbClr val="000000"/>
                </a:solidFill>
              </a:rPr>
              <a:t>M</a:t>
            </a:r>
            <a:r>
              <a:rPr lang="en-GB" sz="2000" i="0" dirty="0" err="1">
                <a:effectLst/>
              </a:rPr>
              <a:t>ögen</a:t>
            </a:r>
            <a:r>
              <a:rPr lang="en-GB" sz="2000" i="0" dirty="0">
                <a:effectLst/>
              </a:rPr>
              <a:t> Sie Berlin?</a:t>
            </a:r>
            <a:r>
              <a:rPr kumimoji="0" lang="es-ES" sz="2000" b="0" i="0" u="none" strike="noStrike" kern="1200" cap="none" spc="0" normalizeH="0" baseline="0" noProof="0" dirty="0">
                <a:ln>
                  <a:noFill/>
                </a:ln>
                <a:solidFill>
                  <a:srgbClr val="000000"/>
                </a:solidFill>
                <a:effectLst/>
                <a:uLnTx/>
                <a:uFillTx/>
                <a:ea typeface="+mn-ea"/>
                <a:cs typeface="+mn-cs"/>
              </a:rPr>
              <a:t> </a:t>
            </a:r>
            <a:r>
              <a:rPr lang="es-ES" sz="2000" dirty="0">
                <a:solidFill>
                  <a:srgbClr val="000000"/>
                </a:solidFill>
              </a:rPr>
              <a:t>(formal</a:t>
            </a:r>
            <a:r>
              <a:rPr kumimoji="0" lang="es-ES" sz="2000" b="0" i="0" u="none" strike="noStrike" kern="1200" cap="none" spc="0" normalizeH="0" baseline="0" noProof="0" dirty="0">
                <a:ln>
                  <a:noFill/>
                </a:ln>
                <a:solidFill>
                  <a:srgbClr val="000000"/>
                </a:solidFill>
                <a:effectLst/>
                <a:uLnTx/>
                <a:uFillTx/>
                <a:ea typeface="+mn-ea"/>
                <a:cs typeface="+mn-cs"/>
              </a:rPr>
              <a:t>)		</a:t>
            </a:r>
            <a:r>
              <a:rPr kumimoji="0" lang="es-ES" sz="2000" b="0" i="0" u="none" strike="noStrike" kern="0" cap="none" spc="0" normalizeH="0" baseline="0" noProof="0" dirty="0">
                <a:ln>
                  <a:noFill/>
                </a:ln>
                <a:solidFill>
                  <a:srgbClr val="000000"/>
                </a:solidFill>
                <a:effectLst/>
                <a:uLnTx/>
                <a:uFillTx/>
                <a:ea typeface="+mn-ea"/>
                <a:cs typeface="+mn-cs"/>
              </a:rPr>
              <a:t>Do </a:t>
            </a:r>
            <a:r>
              <a:rPr kumimoji="0" lang="es-ES" sz="2000" b="0" i="0" u="none" strike="noStrike" kern="0" cap="none" spc="0" normalizeH="0" baseline="0" noProof="0" dirty="0" err="1">
                <a:ln>
                  <a:noFill/>
                </a:ln>
                <a:solidFill>
                  <a:srgbClr val="000000"/>
                </a:solidFill>
                <a:effectLst/>
                <a:uLnTx/>
                <a:uFillTx/>
                <a:ea typeface="+mn-ea"/>
                <a:cs typeface="+mn-cs"/>
              </a:rPr>
              <a:t>you</a:t>
            </a:r>
            <a:r>
              <a:rPr kumimoji="0" lang="es-ES" sz="2000" b="0" i="0" u="none" strike="noStrike" kern="0" cap="none" spc="0" normalizeH="0" baseline="0" noProof="0" dirty="0">
                <a:ln>
                  <a:noFill/>
                </a:ln>
                <a:solidFill>
                  <a:srgbClr val="000000"/>
                </a:solidFill>
                <a:effectLst/>
                <a:uLnTx/>
                <a:uFillTx/>
                <a:ea typeface="+mn-ea"/>
                <a:cs typeface="+mn-cs"/>
              </a:rPr>
              <a:t> </a:t>
            </a:r>
            <a:r>
              <a:rPr kumimoji="0" lang="es-ES" sz="2000" b="0" i="0" u="none" strike="noStrike" kern="0" cap="none" spc="0" normalizeH="0" baseline="0" noProof="0" dirty="0" err="1">
                <a:ln>
                  <a:noFill/>
                </a:ln>
                <a:solidFill>
                  <a:srgbClr val="000000"/>
                </a:solidFill>
                <a:effectLst/>
                <a:uLnTx/>
                <a:uFillTx/>
                <a:ea typeface="+mn-ea"/>
                <a:cs typeface="+mn-cs"/>
              </a:rPr>
              <a:t>like</a:t>
            </a:r>
            <a:r>
              <a:rPr kumimoji="0" lang="es-ES" sz="2000" b="0" i="0" u="none" strike="noStrike" kern="0" cap="none" spc="0" normalizeH="0" baseline="0" noProof="0" dirty="0">
                <a:ln>
                  <a:noFill/>
                </a:ln>
                <a:solidFill>
                  <a:srgbClr val="000000"/>
                </a:solidFill>
                <a:effectLst/>
                <a:uLnTx/>
                <a:uFillTx/>
                <a:ea typeface="+mn-ea"/>
                <a:cs typeface="+mn-cs"/>
              </a:rPr>
              <a:t> </a:t>
            </a:r>
            <a:r>
              <a:rPr kumimoji="0" lang="es-ES" sz="2000" b="0" i="0" u="none" strike="noStrike" kern="0" cap="none" spc="0" normalizeH="0" baseline="0" noProof="0" dirty="0" err="1">
                <a:ln>
                  <a:noFill/>
                </a:ln>
                <a:solidFill>
                  <a:srgbClr val="000000"/>
                </a:solidFill>
                <a:effectLst/>
                <a:uLnTx/>
                <a:uFillTx/>
                <a:ea typeface="+mn-ea"/>
                <a:cs typeface="+mn-cs"/>
              </a:rPr>
              <a:t>Berlin</a:t>
            </a:r>
            <a:r>
              <a:rPr lang="es-ES" sz="2000" dirty="0">
                <a:solidFill>
                  <a:srgbClr val="000000"/>
                </a:solidFill>
              </a:rPr>
              <a:t>? (polite)</a:t>
            </a:r>
            <a:endParaRPr kumimoji="0" lang="es-ES" sz="2000" b="0" i="0" u="none" strike="noStrike" kern="1200" cap="none" spc="0" normalizeH="0" baseline="0" noProof="0" dirty="0">
              <a:ln>
                <a:noFill/>
              </a:ln>
              <a:solidFill>
                <a:srgbClr val="000000"/>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s-ES" sz="2000" dirty="0" err="1">
                <a:solidFill>
                  <a:srgbClr val="000000"/>
                </a:solidFill>
              </a:rPr>
              <a:t>Mag</a:t>
            </a:r>
            <a:r>
              <a:rPr lang="es-ES" sz="2000" dirty="0">
                <a:solidFill>
                  <a:srgbClr val="000000"/>
                </a:solidFill>
              </a:rPr>
              <a:t> </a:t>
            </a:r>
            <a:r>
              <a:rPr lang="es-ES" sz="2000" dirty="0" err="1">
                <a:solidFill>
                  <a:srgbClr val="000000"/>
                </a:solidFill>
              </a:rPr>
              <a:t>er</a:t>
            </a:r>
            <a:r>
              <a:rPr lang="es-ES" sz="2000" dirty="0">
                <a:solidFill>
                  <a:srgbClr val="000000"/>
                </a:solidFill>
              </a:rPr>
              <a:t> das Hotel?		</a:t>
            </a:r>
            <a:r>
              <a:rPr kumimoji="0" lang="es-ES" sz="2000" b="0" i="0" u="none" strike="noStrike" kern="1200" cap="none" spc="0" normalizeH="0" baseline="0" noProof="0" dirty="0">
                <a:ln>
                  <a:noFill/>
                </a:ln>
                <a:solidFill>
                  <a:srgbClr val="000000"/>
                </a:solidFill>
                <a:effectLst/>
                <a:uLnTx/>
                <a:uFillTx/>
                <a:ea typeface="+mn-ea"/>
                <a:cs typeface="+mn-cs"/>
              </a:rPr>
              <a:t> 	</a:t>
            </a:r>
            <a:r>
              <a:rPr kumimoji="0" lang="es-ES" sz="2000" b="0" i="0" u="none" strike="noStrike" kern="0" cap="none" spc="0" normalizeH="0" baseline="0" noProof="0" dirty="0" err="1">
                <a:ln>
                  <a:noFill/>
                </a:ln>
                <a:solidFill>
                  <a:srgbClr val="000000"/>
                </a:solidFill>
                <a:effectLst/>
                <a:uLnTx/>
                <a:uFillTx/>
                <a:ea typeface="+mn-ea"/>
                <a:cs typeface="+mn-cs"/>
              </a:rPr>
              <a:t>Does</a:t>
            </a:r>
            <a:r>
              <a:rPr kumimoji="0" lang="es-ES" sz="2000" b="0" i="0" u="none" strike="noStrike" kern="0" cap="none" spc="0" normalizeH="0" baseline="0" noProof="0" dirty="0">
                <a:ln>
                  <a:noFill/>
                </a:ln>
                <a:solidFill>
                  <a:srgbClr val="000000"/>
                </a:solidFill>
                <a:effectLst/>
                <a:uLnTx/>
                <a:uFillTx/>
                <a:ea typeface="+mn-ea"/>
                <a:cs typeface="+mn-cs"/>
              </a:rPr>
              <a:t> he </a:t>
            </a:r>
            <a:r>
              <a:rPr kumimoji="0" lang="es-ES" sz="2000" b="0" i="0" u="none" strike="noStrike" kern="0" cap="none" spc="0" normalizeH="0" baseline="0" noProof="0" dirty="0" err="1">
                <a:ln>
                  <a:noFill/>
                </a:ln>
                <a:solidFill>
                  <a:srgbClr val="000000"/>
                </a:solidFill>
                <a:effectLst/>
                <a:uLnTx/>
                <a:uFillTx/>
                <a:ea typeface="+mn-ea"/>
                <a:cs typeface="+mn-cs"/>
              </a:rPr>
              <a:t>like</a:t>
            </a:r>
            <a:r>
              <a:rPr kumimoji="0" lang="es-ES" sz="2000" b="0" i="0" u="none" strike="noStrike" kern="0" cap="none" spc="0" normalizeH="0" baseline="0" noProof="0" dirty="0">
                <a:ln>
                  <a:noFill/>
                </a:ln>
                <a:solidFill>
                  <a:srgbClr val="000000"/>
                </a:solidFill>
                <a:effectLst/>
                <a:uLnTx/>
                <a:uFillTx/>
                <a:ea typeface="+mn-ea"/>
                <a:cs typeface="+mn-cs"/>
              </a:rPr>
              <a:t> </a:t>
            </a:r>
            <a:r>
              <a:rPr kumimoji="0" lang="es-ES" sz="2000" b="0" i="0" u="none" strike="noStrike" kern="0" cap="none" spc="0" normalizeH="0" baseline="0" noProof="0" dirty="0" err="1">
                <a:ln>
                  <a:noFill/>
                </a:ln>
                <a:solidFill>
                  <a:srgbClr val="000000"/>
                </a:solidFill>
                <a:effectLst/>
                <a:uLnTx/>
                <a:uFillTx/>
                <a:ea typeface="+mn-ea"/>
                <a:cs typeface="+mn-cs"/>
              </a:rPr>
              <a:t>the</a:t>
            </a:r>
            <a:r>
              <a:rPr kumimoji="0" lang="es-ES" sz="2000" b="0" i="0" u="none" strike="noStrike" kern="0" cap="none" spc="0" normalizeH="0" baseline="0" noProof="0" dirty="0">
                <a:ln>
                  <a:noFill/>
                </a:ln>
                <a:solidFill>
                  <a:srgbClr val="000000"/>
                </a:solidFill>
                <a:effectLst/>
                <a:uLnTx/>
                <a:uFillTx/>
                <a:ea typeface="+mn-ea"/>
                <a:cs typeface="+mn-cs"/>
              </a:rPr>
              <a:t> </a:t>
            </a:r>
            <a:r>
              <a:rPr lang="es-ES" sz="2000" kern="0" dirty="0">
                <a:solidFill>
                  <a:srgbClr val="000000"/>
                </a:solidFill>
              </a:rPr>
              <a:t>hotel</a:t>
            </a:r>
            <a:r>
              <a:rPr kumimoji="0" lang="es-ES" sz="2000" b="0" i="0" u="none" strike="noStrike" kern="1200" cap="none" spc="0" normalizeH="0" baseline="0" noProof="0" dirty="0">
                <a:ln>
                  <a:noFill/>
                </a:ln>
                <a:solidFill>
                  <a:srgbClr val="000000"/>
                </a:solidFill>
                <a:effectLst/>
                <a:uLnTx/>
                <a:uFillTx/>
                <a:ea typeface="+mn-ea"/>
                <a:cs typeface="+mn-cs"/>
              </a:rPr>
              <a:t>?</a:t>
            </a:r>
          </a:p>
        </p:txBody>
      </p:sp>
    </p:spTree>
    <p:extLst>
      <p:ext uri="{BB962C8B-B14F-4D97-AF65-F5344CB8AC3E}">
        <p14:creationId xmlns:p14="http://schemas.microsoft.com/office/powerpoint/2010/main" val="32244212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1F35862B-938A-767E-1CFA-32BA7A3C18D8}"/>
              </a:ext>
            </a:extLst>
          </p:cNvPr>
          <p:cNvPicPr>
            <a:picLocks noChangeAspect="1"/>
          </p:cNvPicPr>
          <p:nvPr/>
        </p:nvPicPr>
        <p:blipFill>
          <a:blip r:embed="rId3"/>
          <a:srcRect/>
          <a:stretch>
            <a:fillRect/>
          </a:stretch>
        </p:blipFill>
        <p:spPr>
          <a:xfrm>
            <a:off x="4" y="0"/>
            <a:ext cx="12191996" cy="6858000"/>
          </a:xfrm>
          <a:prstGeom prst="rect">
            <a:avLst/>
          </a:prstGeom>
          <a:noFill/>
          <a:ln cap="flat">
            <a:noFill/>
          </a:ln>
        </p:spPr>
      </p:pic>
      <p:sp>
        <p:nvSpPr>
          <p:cNvPr id="2" name="Title 1">
            <a:extLst>
              <a:ext uri="{FF2B5EF4-FFF2-40B4-BE49-F238E27FC236}">
                <a16:creationId xmlns:a16="http://schemas.microsoft.com/office/drawing/2014/main" id="{3810D9CD-006B-8685-A96A-1F6A2C495787}"/>
              </a:ext>
            </a:extLst>
          </p:cNvPr>
          <p:cNvSpPr>
            <a:spLocks noGrp="1"/>
          </p:cNvSpPr>
          <p:nvPr>
            <p:ph type="title"/>
          </p:nvPr>
        </p:nvSpPr>
        <p:spPr>
          <a:xfrm>
            <a:off x="515390" y="336293"/>
            <a:ext cx="10515600" cy="1325559"/>
          </a:xfrm>
        </p:spPr>
        <p:txBody>
          <a:bodyPr>
            <a:normAutofit/>
          </a:bodyPr>
          <a:lstStyle/>
          <a:p>
            <a:r>
              <a:rPr lang="es-ES" sz="4000" b="1" dirty="0" err="1"/>
              <a:t>Was</a:t>
            </a:r>
            <a:r>
              <a:rPr lang="es-ES" sz="4000" b="1" dirty="0"/>
              <a:t> </a:t>
            </a:r>
            <a:r>
              <a:rPr lang="es-ES" sz="4000" b="1" dirty="0" err="1"/>
              <a:t>magst</a:t>
            </a:r>
            <a:r>
              <a:rPr lang="es-ES" sz="4000" b="1" dirty="0"/>
              <a:t> du?   </a:t>
            </a:r>
            <a:r>
              <a:rPr lang="es-ES" sz="4000" b="1" dirty="0" err="1"/>
              <a:t>Ich</a:t>
            </a:r>
            <a:r>
              <a:rPr lang="es-ES" sz="4000" b="1" dirty="0"/>
              <a:t> </a:t>
            </a:r>
            <a:r>
              <a:rPr lang="es-ES" sz="4000" b="1" dirty="0" err="1"/>
              <a:t>mag</a:t>
            </a:r>
            <a:r>
              <a:rPr lang="es-ES" sz="4000" b="1" dirty="0"/>
              <a:t>…   Er/</a:t>
            </a:r>
            <a:r>
              <a:rPr lang="es-ES" sz="4000" b="1" dirty="0" err="1"/>
              <a:t>Sie</a:t>
            </a:r>
            <a:r>
              <a:rPr lang="es-ES" sz="4000" b="1" dirty="0"/>
              <a:t> </a:t>
            </a:r>
            <a:r>
              <a:rPr lang="es-ES" sz="4000" b="1" dirty="0" err="1"/>
              <a:t>mag</a:t>
            </a:r>
            <a:r>
              <a:rPr lang="es-ES" sz="4000" b="1" dirty="0"/>
              <a:t>….</a:t>
            </a:r>
          </a:p>
        </p:txBody>
      </p:sp>
      <p:pic>
        <p:nvPicPr>
          <p:cNvPr id="9" name="Content Placeholder 8" descr="A picture containing text, building, grass, outdoor&#10;&#10;Description automatically generated">
            <a:extLst>
              <a:ext uri="{FF2B5EF4-FFF2-40B4-BE49-F238E27FC236}">
                <a16:creationId xmlns:a16="http://schemas.microsoft.com/office/drawing/2014/main" id="{2164F2AA-7C1E-4372-E07A-659CA9F8B55F}"/>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373781" y="1998147"/>
            <a:ext cx="2345371" cy="2637644"/>
          </a:xfrm>
        </p:spPr>
      </p:pic>
      <p:pic>
        <p:nvPicPr>
          <p:cNvPr id="12" name="Picture 11" descr="A blue sports car&#10;&#10;Description automatically generated with low confidence">
            <a:extLst>
              <a:ext uri="{FF2B5EF4-FFF2-40B4-BE49-F238E27FC236}">
                <a16:creationId xmlns:a16="http://schemas.microsoft.com/office/drawing/2014/main" id="{4DD53B4A-9E65-6F24-B369-9AB42764C80D}"/>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083525" y="1998146"/>
            <a:ext cx="2679740" cy="2637644"/>
          </a:xfrm>
          <a:prstGeom prst="rect">
            <a:avLst/>
          </a:prstGeom>
        </p:spPr>
      </p:pic>
      <p:pic>
        <p:nvPicPr>
          <p:cNvPr id="25" name="Picture 24" descr="A cat sitting on a couch&#10;&#10;Description automatically generated with low confidence">
            <a:extLst>
              <a:ext uri="{FF2B5EF4-FFF2-40B4-BE49-F238E27FC236}">
                <a16:creationId xmlns:a16="http://schemas.microsoft.com/office/drawing/2014/main" id="{EB2465F2-BF87-126A-0F51-05424FC67C9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flipH="1">
            <a:off x="9112342" y="1998146"/>
            <a:ext cx="2844807" cy="2637644"/>
          </a:xfrm>
          <a:prstGeom prst="rect">
            <a:avLst/>
          </a:prstGeom>
        </p:spPr>
      </p:pic>
      <p:pic>
        <p:nvPicPr>
          <p:cNvPr id="1026" name="Picture 2" descr="German Beer Stein Glass - 2 Pint">
            <a:extLst>
              <a:ext uri="{FF2B5EF4-FFF2-40B4-BE49-F238E27FC236}">
                <a16:creationId xmlns:a16="http://schemas.microsoft.com/office/drawing/2014/main" id="{C1EB088F-2045-BB6F-2F49-644C33BACBD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93993" y="1998147"/>
            <a:ext cx="2640355" cy="264035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4976DFF-244F-7977-AA1B-B3053E3CCDD5}"/>
              </a:ext>
            </a:extLst>
          </p:cNvPr>
          <p:cNvSpPr txBox="1"/>
          <p:nvPr/>
        </p:nvSpPr>
        <p:spPr>
          <a:xfrm>
            <a:off x="515390" y="5006876"/>
            <a:ext cx="11105804" cy="738664"/>
          </a:xfrm>
          <a:prstGeom prst="rect">
            <a:avLst/>
          </a:prstGeom>
          <a:noFill/>
        </p:spPr>
        <p:txBody>
          <a:bodyPr wrap="square" rtlCol="0">
            <a:spAutoFit/>
          </a:bodyPr>
          <a:lstStyle/>
          <a:p>
            <a:r>
              <a:rPr lang="en-GB" sz="2400" dirty="0"/>
              <a:t>das Bier (beer)	             	das Hotel (hotel) 	        das Auto (car)		die </a:t>
            </a:r>
            <a:r>
              <a:rPr lang="en-GB" sz="2400" dirty="0" err="1"/>
              <a:t>Katze</a:t>
            </a:r>
            <a:r>
              <a:rPr lang="en-GB" sz="2400" dirty="0"/>
              <a:t> (cat)</a:t>
            </a:r>
          </a:p>
          <a:p>
            <a:endParaRPr lang="en-GB" dirty="0"/>
          </a:p>
        </p:txBody>
      </p:sp>
    </p:spTree>
    <p:extLst>
      <p:ext uri="{BB962C8B-B14F-4D97-AF65-F5344CB8AC3E}">
        <p14:creationId xmlns:p14="http://schemas.microsoft.com/office/powerpoint/2010/main" val="26918980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1E495133-5D67-59CC-7B3A-99C241CC5EDF}"/>
              </a:ext>
            </a:extLst>
          </p:cNvPr>
          <p:cNvPicPr>
            <a:picLocks noChangeAspect="1"/>
          </p:cNvPicPr>
          <p:nvPr/>
        </p:nvPicPr>
        <p:blipFill>
          <a:blip r:embed="rId2"/>
          <a:srcRect/>
          <a:stretch>
            <a:fillRect/>
          </a:stretch>
        </p:blipFill>
        <p:spPr>
          <a:xfrm>
            <a:off x="-9144" y="0"/>
            <a:ext cx="12191996" cy="6858000"/>
          </a:xfrm>
          <a:prstGeom prst="rect">
            <a:avLst/>
          </a:prstGeom>
          <a:noFill/>
          <a:ln cap="flat">
            <a:noFill/>
          </a:ln>
        </p:spPr>
      </p:pic>
      <p:sp>
        <p:nvSpPr>
          <p:cNvPr id="3" name="TextBox 2">
            <a:extLst>
              <a:ext uri="{FF2B5EF4-FFF2-40B4-BE49-F238E27FC236}">
                <a16:creationId xmlns:a16="http://schemas.microsoft.com/office/drawing/2014/main" id="{C6C73EB8-BCE3-D6DF-B9E1-3028790A68A6}"/>
              </a:ext>
            </a:extLst>
          </p:cNvPr>
          <p:cNvSpPr txBox="1"/>
          <p:nvPr/>
        </p:nvSpPr>
        <p:spPr>
          <a:xfrm>
            <a:off x="747590" y="392509"/>
            <a:ext cx="10844784" cy="58477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s-ES" sz="3200" b="1" u="sng" dirty="0" err="1"/>
              <a:t>Begr</a:t>
            </a:r>
            <a:r>
              <a:rPr lang="en-GB" sz="3200" b="1" i="0" u="sng" dirty="0" err="1">
                <a:effectLst/>
              </a:rPr>
              <a:t>üß</a:t>
            </a:r>
            <a:r>
              <a:rPr lang="es-ES" sz="3200" b="1" u="sng" dirty="0"/>
              <a:t>ungen</a:t>
            </a:r>
            <a:r>
              <a:rPr kumimoji="0" lang="es-ES" sz="3200" b="1" i="0" u="sng" strike="noStrike" kern="1200" cap="none" spc="0" normalizeH="0" baseline="0" noProof="0" dirty="0">
                <a:ln>
                  <a:noFill/>
                </a:ln>
                <a:effectLst/>
                <a:uLnTx/>
                <a:uFillTx/>
                <a:ea typeface="+mn-ea"/>
                <a:cs typeface="+mn-cs"/>
              </a:rPr>
              <a:t> </a:t>
            </a:r>
            <a:r>
              <a:rPr lang="es-ES" sz="3200" b="1" i="1" u="sng" dirty="0">
                <a:solidFill>
                  <a:srgbClr val="000000"/>
                </a:solidFill>
              </a:rPr>
              <a:t>/ Greetings</a:t>
            </a:r>
            <a:endParaRPr kumimoji="0" lang="es-ES" sz="3200" b="1" i="1" u="sng" strike="noStrike" kern="1200" cap="none" spc="0" normalizeH="0" baseline="0" noProof="0" dirty="0">
              <a:ln>
                <a:noFill/>
              </a:ln>
              <a:solidFill>
                <a:srgbClr val="000000"/>
              </a:solidFill>
              <a:effectLst/>
              <a:uLnTx/>
              <a:uFillTx/>
              <a:ea typeface="+mn-ea"/>
              <a:cs typeface="+mn-cs"/>
            </a:endParaRPr>
          </a:p>
        </p:txBody>
      </p:sp>
      <p:graphicFrame>
        <p:nvGraphicFramePr>
          <p:cNvPr id="4" name="Table 4">
            <a:extLst>
              <a:ext uri="{FF2B5EF4-FFF2-40B4-BE49-F238E27FC236}">
                <a16:creationId xmlns:a16="http://schemas.microsoft.com/office/drawing/2014/main" id="{35A55FA1-7F20-217C-478A-D133C92498EB}"/>
              </a:ext>
            </a:extLst>
          </p:cNvPr>
          <p:cNvGraphicFramePr>
            <a:graphicFrameLocks noGrp="1"/>
          </p:cNvGraphicFramePr>
          <p:nvPr>
            <p:extLst>
              <p:ext uri="{D42A27DB-BD31-4B8C-83A1-F6EECF244321}">
                <p14:modId xmlns:p14="http://schemas.microsoft.com/office/powerpoint/2010/main" val="3877107658"/>
              </p:ext>
            </p:extLst>
          </p:nvPr>
        </p:nvGraphicFramePr>
        <p:xfrm>
          <a:off x="768465" y="1954568"/>
          <a:ext cx="10428780" cy="3423764"/>
        </p:xfrm>
        <a:graphic>
          <a:graphicData uri="http://schemas.openxmlformats.org/drawingml/2006/table">
            <a:tbl>
              <a:tblPr firstRow="1" bandRow="1">
                <a:tableStyleId>{69CF1AB2-1976-4502-BF36-3FF5EA218861}</a:tableStyleId>
              </a:tblPr>
              <a:tblGrid>
                <a:gridCol w="5214390">
                  <a:extLst>
                    <a:ext uri="{9D8B030D-6E8A-4147-A177-3AD203B41FA5}">
                      <a16:colId xmlns:a16="http://schemas.microsoft.com/office/drawing/2014/main" val="2310240751"/>
                    </a:ext>
                  </a:extLst>
                </a:gridCol>
                <a:gridCol w="5214390">
                  <a:extLst>
                    <a:ext uri="{9D8B030D-6E8A-4147-A177-3AD203B41FA5}">
                      <a16:colId xmlns:a16="http://schemas.microsoft.com/office/drawing/2014/main" val="2714127575"/>
                    </a:ext>
                  </a:extLst>
                </a:gridCol>
              </a:tblGrid>
              <a:tr h="564099">
                <a:tc>
                  <a:txBody>
                    <a:bodyPr/>
                    <a:lstStyle/>
                    <a:p>
                      <a:r>
                        <a:rPr lang="en-GB" sz="2300" b="1" dirty="0" err="1"/>
                        <a:t>Guten</a:t>
                      </a:r>
                      <a:r>
                        <a:rPr lang="en-GB" sz="2300" b="1" dirty="0"/>
                        <a:t> Morgen</a:t>
                      </a:r>
                    </a:p>
                  </a:txBody>
                  <a:tcPr/>
                </a:tc>
                <a:tc>
                  <a:txBody>
                    <a:bodyPr/>
                    <a:lstStyle/>
                    <a:p>
                      <a:r>
                        <a:rPr lang="en-GB" sz="2300" b="1" dirty="0"/>
                        <a:t>Good morning</a:t>
                      </a:r>
                    </a:p>
                  </a:txBody>
                  <a:tcPr/>
                </a:tc>
                <a:extLst>
                  <a:ext uri="{0D108BD9-81ED-4DB2-BD59-A6C34878D82A}">
                    <a16:rowId xmlns:a16="http://schemas.microsoft.com/office/drawing/2014/main" val="3671184424"/>
                  </a:ext>
                </a:extLst>
              </a:tr>
              <a:tr h="571933">
                <a:tc>
                  <a:txBody>
                    <a:bodyPr/>
                    <a:lstStyle/>
                    <a:p>
                      <a:r>
                        <a:rPr lang="en-GB" sz="2300" b="1" dirty="0" err="1"/>
                        <a:t>Guten</a:t>
                      </a:r>
                      <a:r>
                        <a:rPr lang="en-GB" sz="2300" b="1" dirty="0"/>
                        <a:t> Tag</a:t>
                      </a:r>
                    </a:p>
                  </a:txBody>
                  <a:tcPr/>
                </a:tc>
                <a:tc>
                  <a:txBody>
                    <a:bodyPr/>
                    <a:lstStyle/>
                    <a:p>
                      <a:r>
                        <a:rPr lang="en-GB" sz="2300" b="1" dirty="0"/>
                        <a:t>Good day</a:t>
                      </a:r>
                    </a:p>
                  </a:txBody>
                  <a:tcPr/>
                </a:tc>
                <a:extLst>
                  <a:ext uri="{0D108BD9-81ED-4DB2-BD59-A6C34878D82A}">
                    <a16:rowId xmlns:a16="http://schemas.microsoft.com/office/drawing/2014/main" val="813200068"/>
                  </a:ext>
                </a:extLst>
              </a:tr>
              <a:tr h="571933">
                <a:tc>
                  <a:txBody>
                    <a:bodyPr/>
                    <a:lstStyle/>
                    <a:p>
                      <a:r>
                        <a:rPr lang="en-GB" sz="2300" b="1" dirty="0" err="1"/>
                        <a:t>Guten</a:t>
                      </a:r>
                      <a:r>
                        <a:rPr lang="en-GB" sz="2300" b="1" dirty="0"/>
                        <a:t> </a:t>
                      </a:r>
                      <a:r>
                        <a:rPr lang="en-GB" sz="2300" b="1" dirty="0" err="1"/>
                        <a:t>Mittag</a:t>
                      </a:r>
                      <a:endParaRPr lang="en-GB" sz="2300" b="1" dirty="0"/>
                    </a:p>
                  </a:txBody>
                  <a:tcPr/>
                </a:tc>
                <a:tc>
                  <a:txBody>
                    <a:bodyPr/>
                    <a:lstStyle/>
                    <a:p>
                      <a:r>
                        <a:rPr lang="en-GB" sz="2300" b="1" dirty="0"/>
                        <a:t>Good afternoon </a:t>
                      </a:r>
                    </a:p>
                  </a:txBody>
                  <a:tcPr/>
                </a:tc>
                <a:extLst>
                  <a:ext uri="{0D108BD9-81ED-4DB2-BD59-A6C34878D82A}">
                    <a16:rowId xmlns:a16="http://schemas.microsoft.com/office/drawing/2014/main" val="3823525663"/>
                  </a:ext>
                </a:extLst>
              </a:tr>
              <a:tr h="571933">
                <a:tc>
                  <a:txBody>
                    <a:bodyPr/>
                    <a:lstStyle/>
                    <a:p>
                      <a:r>
                        <a:rPr lang="en-GB" sz="2300" b="1" dirty="0" err="1"/>
                        <a:t>Guten</a:t>
                      </a:r>
                      <a:r>
                        <a:rPr lang="en-GB" sz="2300" b="1" dirty="0"/>
                        <a:t> </a:t>
                      </a:r>
                      <a:r>
                        <a:rPr lang="en-GB" sz="2300" b="1" dirty="0" err="1"/>
                        <a:t>Nachmittag</a:t>
                      </a:r>
                      <a:endParaRPr lang="en-GB" sz="2300" b="1" dirty="0"/>
                    </a:p>
                  </a:txBody>
                  <a:tcPr/>
                </a:tc>
                <a:tc>
                  <a:txBody>
                    <a:bodyPr/>
                    <a:lstStyle/>
                    <a:p>
                      <a:r>
                        <a:rPr lang="en-GB" sz="2300" b="1" dirty="0"/>
                        <a:t>Good afternoon</a:t>
                      </a:r>
                    </a:p>
                  </a:txBody>
                  <a:tcPr/>
                </a:tc>
                <a:extLst>
                  <a:ext uri="{0D108BD9-81ED-4DB2-BD59-A6C34878D82A}">
                    <a16:rowId xmlns:a16="http://schemas.microsoft.com/office/drawing/2014/main" val="2207697164"/>
                  </a:ext>
                </a:extLst>
              </a:tr>
              <a:tr h="571933">
                <a:tc>
                  <a:txBody>
                    <a:bodyPr/>
                    <a:lstStyle/>
                    <a:p>
                      <a:r>
                        <a:rPr lang="en-GB" sz="2300" b="1" dirty="0" err="1"/>
                        <a:t>Guten</a:t>
                      </a:r>
                      <a:r>
                        <a:rPr lang="en-GB" sz="2300" b="1" dirty="0"/>
                        <a:t> Abend</a:t>
                      </a:r>
                    </a:p>
                  </a:txBody>
                  <a:tcPr/>
                </a:tc>
                <a:tc>
                  <a:txBody>
                    <a:bodyPr/>
                    <a:lstStyle/>
                    <a:p>
                      <a:r>
                        <a:rPr lang="en-GB" sz="2300" b="1" dirty="0"/>
                        <a:t>Good evening</a:t>
                      </a:r>
                    </a:p>
                  </a:txBody>
                  <a:tcPr/>
                </a:tc>
                <a:extLst>
                  <a:ext uri="{0D108BD9-81ED-4DB2-BD59-A6C34878D82A}">
                    <a16:rowId xmlns:a16="http://schemas.microsoft.com/office/drawing/2014/main" val="1320828283"/>
                  </a:ext>
                </a:extLst>
              </a:tr>
              <a:tr h="571933">
                <a:tc>
                  <a:txBody>
                    <a:bodyPr/>
                    <a:lstStyle/>
                    <a:p>
                      <a:r>
                        <a:rPr lang="en-GB" sz="2300" b="1" dirty="0" err="1"/>
                        <a:t>Gute</a:t>
                      </a:r>
                      <a:r>
                        <a:rPr lang="en-GB" sz="2300" b="1" dirty="0"/>
                        <a:t> Nacht</a:t>
                      </a:r>
                    </a:p>
                  </a:txBody>
                  <a:tcPr/>
                </a:tc>
                <a:tc>
                  <a:txBody>
                    <a:bodyPr/>
                    <a:lstStyle/>
                    <a:p>
                      <a:r>
                        <a:rPr lang="en-GB" sz="2300" b="1" dirty="0"/>
                        <a:t>Goodnight</a:t>
                      </a:r>
                    </a:p>
                  </a:txBody>
                  <a:tcPr/>
                </a:tc>
                <a:extLst>
                  <a:ext uri="{0D108BD9-81ED-4DB2-BD59-A6C34878D82A}">
                    <a16:rowId xmlns:a16="http://schemas.microsoft.com/office/drawing/2014/main" val="2899615119"/>
                  </a:ext>
                </a:extLst>
              </a:tr>
            </a:tbl>
          </a:graphicData>
        </a:graphic>
      </p:graphicFrame>
      <p:sp>
        <p:nvSpPr>
          <p:cNvPr id="5" name="TextBox 4">
            <a:extLst>
              <a:ext uri="{FF2B5EF4-FFF2-40B4-BE49-F238E27FC236}">
                <a16:creationId xmlns:a16="http://schemas.microsoft.com/office/drawing/2014/main" id="{EEC7D19F-63CD-8F9D-81AB-926A1D316258}"/>
              </a:ext>
            </a:extLst>
          </p:cNvPr>
          <p:cNvSpPr txBox="1"/>
          <p:nvPr/>
        </p:nvSpPr>
        <p:spPr>
          <a:xfrm>
            <a:off x="776778" y="1422925"/>
            <a:ext cx="1750292" cy="461665"/>
          </a:xfrm>
          <a:prstGeom prst="rect">
            <a:avLst/>
          </a:prstGeom>
          <a:noFill/>
        </p:spPr>
        <p:txBody>
          <a:bodyPr wrap="square" rtlCol="0">
            <a:spAutoFit/>
          </a:bodyPr>
          <a:lstStyle/>
          <a:p>
            <a:r>
              <a:rPr lang="en-GB" sz="2400" b="1" u="sng" dirty="0"/>
              <a:t>Deutsch:</a:t>
            </a:r>
          </a:p>
        </p:txBody>
      </p:sp>
      <p:sp>
        <p:nvSpPr>
          <p:cNvPr id="7" name="TextBox 6">
            <a:extLst>
              <a:ext uri="{FF2B5EF4-FFF2-40B4-BE49-F238E27FC236}">
                <a16:creationId xmlns:a16="http://schemas.microsoft.com/office/drawing/2014/main" id="{C8896C43-8085-943E-799D-F0C5DED973CB}"/>
              </a:ext>
            </a:extLst>
          </p:cNvPr>
          <p:cNvSpPr txBox="1"/>
          <p:nvPr/>
        </p:nvSpPr>
        <p:spPr>
          <a:xfrm>
            <a:off x="6169982" y="1422928"/>
            <a:ext cx="1750292" cy="461665"/>
          </a:xfrm>
          <a:prstGeom prst="rect">
            <a:avLst/>
          </a:prstGeom>
          <a:noFill/>
        </p:spPr>
        <p:txBody>
          <a:bodyPr wrap="square" rtlCol="0">
            <a:spAutoFit/>
          </a:bodyPr>
          <a:lstStyle/>
          <a:p>
            <a:r>
              <a:rPr lang="en-GB" sz="2400" b="1" u="sng" dirty="0" err="1"/>
              <a:t>Englisch</a:t>
            </a:r>
            <a:r>
              <a:rPr lang="en-GB" sz="2400" b="1" u="sng" dirty="0"/>
              <a:t>:</a:t>
            </a:r>
          </a:p>
        </p:txBody>
      </p:sp>
    </p:spTree>
    <p:extLst>
      <p:ext uri="{BB962C8B-B14F-4D97-AF65-F5344CB8AC3E}">
        <p14:creationId xmlns:p14="http://schemas.microsoft.com/office/powerpoint/2010/main" val="6852091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0" y="5982888"/>
            <a:ext cx="12191999" cy="875109"/>
          </a:xfrm>
          <a:prstGeom prst="rect">
            <a:avLst/>
          </a:prstGeom>
        </p:spPr>
      </p:pic>
      <p:sp>
        <p:nvSpPr>
          <p:cNvPr id="3" name="object 3"/>
          <p:cNvSpPr txBox="1">
            <a:spLocks noGrp="1"/>
          </p:cNvSpPr>
          <p:nvPr>
            <p:ph type="title"/>
          </p:nvPr>
        </p:nvSpPr>
        <p:spPr>
          <a:xfrm>
            <a:off x="762254" y="506730"/>
            <a:ext cx="6095746" cy="443711"/>
          </a:xfrm>
          <a:prstGeom prst="rect">
            <a:avLst/>
          </a:prstGeom>
        </p:spPr>
        <p:txBody>
          <a:bodyPr vert="horz" wrap="square" lIns="0" tIns="12700" rIns="0" bIns="0" rtlCol="0">
            <a:spAutoFit/>
          </a:bodyPr>
          <a:lstStyle/>
          <a:p>
            <a:pPr marL="12700">
              <a:lnSpc>
                <a:spcPct val="100000"/>
              </a:lnSpc>
              <a:spcBef>
                <a:spcPts val="100"/>
              </a:spcBef>
            </a:pPr>
            <a:r>
              <a:rPr lang="en-GB" sz="2800" b="1" u="sng" spc="-5" dirty="0" err="1">
                <a:uFill>
                  <a:solidFill>
                    <a:srgbClr val="000000"/>
                  </a:solidFill>
                </a:uFill>
                <a:latin typeface="+mj-lt"/>
              </a:rPr>
              <a:t>Zahlen</a:t>
            </a:r>
            <a:r>
              <a:rPr lang="en-GB" sz="2800" b="1" u="sng" spc="-5" dirty="0">
                <a:uFill>
                  <a:solidFill>
                    <a:srgbClr val="000000"/>
                  </a:solidFill>
                </a:uFill>
                <a:latin typeface="+mj-lt"/>
              </a:rPr>
              <a:t> </a:t>
            </a:r>
            <a:r>
              <a:rPr lang="en-GB" sz="2800" b="1" i="0" u="sng" dirty="0" err="1">
                <a:effectLst/>
                <a:latin typeface="+mj-lt"/>
              </a:rPr>
              <a:t>ü</a:t>
            </a:r>
            <a:r>
              <a:rPr lang="en-GB" sz="2800" b="1" u="sng" spc="-5" dirty="0" err="1">
                <a:uFill>
                  <a:solidFill>
                    <a:srgbClr val="000000"/>
                  </a:solidFill>
                </a:uFill>
                <a:latin typeface="+mj-lt"/>
              </a:rPr>
              <a:t>ber</a:t>
            </a:r>
            <a:r>
              <a:rPr lang="en-GB" sz="2800" b="1" u="sng" spc="-5" dirty="0">
                <a:uFill>
                  <a:solidFill>
                    <a:srgbClr val="000000"/>
                  </a:solidFill>
                </a:uFill>
                <a:latin typeface="+mj-lt"/>
              </a:rPr>
              <a:t> 100 / Numbers over 100</a:t>
            </a:r>
            <a:endParaRPr sz="2800" b="1" u="sng" dirty="0">
              <a:latin typeface="+mj-lt"/>
              <a:cs typeface="Calibri"/>
            </a:endParaRPr>
          </a:p>
        </p:txBody>
      </p:sp>
      <p:sp>
        <p:nvSpPr>
          <p:cNvPr id="5" name="TextBox 4">
            <a:extLst>
              <a:ext uri="{FF2B5EF4-FFF2-40B4-BE49-F238E27FC236}">
                <a16:creationId xmlns:a16="http://schemas.microsoft.com/office/drawing/2014/main" id="{79E2C2F6-B84B-4EE9-9D8A-F04DBC510328}"/>
              </a:ext>
            </a:extLst>
          </p:cNvPr>
          <p:cNvSpPr txBox="1"/>
          <p:nvPr/>
        </p:nvSpPr>
        <p:spPr>
          <a:xfrm>
            <a:off x="762254" y="1263533"/>
            <a:ext cx="10069230" cy="830997"/>
          </a:xfrm>
          <a:prstGeom prst="rect">
            <a:avLst/>
          </a:prstGeom>
          <a:noFill/>
        </p:spPr>
        <p:txBody>
          <a:bodyPr wrap="square" rtlCol="0">
            <a:spAutoFit/>
          </a:bodyPr>
          <a:lstStyle/>
          <a:p>
            <a:r>
              <a:rPr lang="en-GB" sz="2400" dirty="0"/>
              <a:t>Once you know the cardinal numbers up to 100, the larger numbers are easy to form. The hundreds are formed using the single digit + </a:t>
            </a:r>
            <a:r>
              <a:rPr lang="en-GB" sz="2400" i="1" dirty="0" err="1"/>
              <a:t>hundert</a:t>
            </a:r>
            <a:endParaRPr lang="en-GB" sz="2400" i="1" dirty="0"/>
          </a:p>
        </p:txBody>
      </p:sp>
      <p:graphicFrame>
        <p:nvGraphicFramePr>
          <p:cNvPr id="6" name="Table 5">
            <a:extLst>
              <a:ext uri="{FF2B5EF4-FFF2-40B4-BE49-F238E27FC236}">
                <a16:creationId xmlns:a16="http://schemas.microsoft.com/office/drawing/2014/main" id="{A6BBA9E7-6108-92D8-AC77-3137B0AEBF84}"/>
              </a:ext>
            </a:extLst>
          </p:cNvPr>
          <p:cNvGraphicFramePr>
            <a:graphicFrameLocks noGrp="1"/>
          </p:cNvGraphicFramePr>
          <p:nvPr/>
        </p:nvGraphicFramePr>
        <p:xfrm>
          <a:off x="863702" y="2355824"/>
          <a:ext cx="9417192" cy="3465523"/>
        </p:xfrm>
        <a:graphic>
          <a:graphicData uri="http://schemas.openxmlformats.org/drawingml/2006/table">
            <a:tbl>
              <a:tblPr/>
              <a:tblGrid>
                <a:gridCol w="4708596">
                  <a:extLst>
                    <a:ext uri="{9D8B030D-6E8A-4147-A177-3AD203B41FA5}">
                      <a16:colId xmlns:a16="http://schemas.microsoft.com/office/drawing/2014/main" val="1549434543"/>
                    </a:ext>
                  </a:extLst>
                </a:gridCol>
                <a:gridCol w="4708596">
                  <a:extLst>
                    <a:ext uri="{9D8B030D-6E8A-4147-A177-3AD203B41FA5}">
                      <a16:colId xmlns:a16="http://schemas.microsoft.com/office/drawing/2014/main" val="3632036749"/>
                    </a:ext>
                  </a:extLst>
                </a:gridCol>
              </a:tblGrid>
              <a:tr h="385424">
                <a:tc>
                  <a:txBody>
                    <a:bodyPr/>
                    <a:lstStyle/>
                    <a:p>
                      <a:pPr fontAlgn="t"/>
                      <a:r>
                        <a:rPr lang="en-GB" sz="1400">
                          <a:effectLst/>
                        </a:rPr>
                        <a:t>100</a:t>
                      </a:r>
                    </a:p>
                  </a:txBody>
                  <a:tcPr marL="72020" marR="66686" marT="33342" marB="66686">
                    <a:lnL>
                      <a:noFill/>
                    </a:lnL>
                    <a:lnR>
                      <a:noFill/>
                    </a:lnR>
                    <a:lnT w="4233" cap="flat" cmpd="sng" algn="ctr">
                      <a:solidFill>
                        <a:srgbClr val="A1ABB4"/>
                      </a:solidFill>
                      <a:prstDash val="solid"/>
                      <a:round/>
                      <a:headEnd type="none" w="med" len="med"/>
                      <a:tailEnd type="none" w="med" len="med"/>
                    </a:lnT>
                    <a:lnB w="4233" cap="flat" cmpd="sng" algn="ctr">
                      <a:solidFill>
                        <a:srgbClr val="A1ABB4"/>
                      </a:solidFill>
                      <a:prstDash val="solid"/>
                      <a:round/>
                      <a:headEnd type="none" w="med" len="med"/>
                      <a:tailEnd type="none" w="med" len="med"/>
                    </a:lnB>
                  </a:tcPr>
                </a:tc>
                <a:tc>
                  <a:txBody>
                    <a:bodyPr/>
                    <a:lstStyle/>
                    <a:p>
                      <a:pPr fontAlgn="t"/>
                      <a:r>
                        <a:rPr lang="en-GB" sz="1400" b="1">
                          <a:solidFill>
                            <a:srgbClr val="3C444D"/>
                          </a:solidFill>
                          <a:effectLst/>
                        </a:rPr>
                        <a:t>(ein)</a:t>
                      </a:r>
                      <a:r>
                        <a:rPr lang="en-GB" sz="1400">
                          <a:effectLst/>
                        </a:rPr>
                        <a:t>hundert*</a:t>
                      </a:r>
                    </a:p>
                  </a:txBody>
                  <a:tcPr marL="66686" marR="72020" marT="33342" marB="66686">
                    <a:lnL>
                      <a:noFill/>
                    </a:lnL>
                    <a:lnR>
                      <a:noFill/>
                    </a:lnR>
                    <a:lnT w="4233" cap="flat" cmpd="sng" algn="ctr">
                      <a:solidFill>
                        <a:srgbClr val="A1ABB4"/>
                      </a:solidFill>
                      <a:prstDash val="solid"/>
                      <a:round/>
                      <a:headEnd type="none" w="med" len="med"/>
                      <a:tailEnd type="none" w="med" len="med"/>
                    </a:lnT>
                    <a:lnB w="4233" cap="flat" cmpd="sng" algn="ctr">
                      <a:solidFill>
                        <a:srgbClr val="A1ABB4"/>
                      </a:solidFill>
                      <a:prstDash val="solid"/>
                      <a:round/>
                      <a:headEnd type="none" w="med" len="med"/>
                      <a:tailEnd type="none" w="med" len="med"/>
                    </a:lnB>
                  </a:tcPr>
                </a:tc>
                <a:extLst>
                  <a:ext uri="{0D108BD9-81ED-4DB2-BD59-A6C34878D82A}">
                    <a16:rowId xmlns:a16="http://schemas.microsoft.com/office/drawing/2014/main" val="3305485219"/>
                  </a:ext>
                </a:extLst>
              </a:tr>
              <a:tr h="385424">
                <a:tc>
                  <a:txBody>
                    <a:bodyPr/>
                    <a:lstStyle/>
                    <a:p>
                      <a:pPr fontAlgn="t"/>
                      <a:r>
                        <a:rPr lang="en-GB" sz="1400">
                          <a:effectLst/>
                        </a:rPr>
                        <a:t>200</a:t>
                      </a:r>
                    </a:p>
                  </a:txBody>
                  <a:tcPr marL="72020" marR="66686" marT="33342" marB="66686">
                    <a:lnL>
                      <a:noFill/>
                    </a:lnL>
                    <a:lnR>
                      <a:noFill/>
                    </a:lnR>
                    <a:lnT w="4233" cap="flat" cmpd="sng" algn="ctr">
                      <a:solidFill>
                        <a:srgbClr val="A1ABB4"/>
                      </a:solidFill>
                      <a:prstDash val="solid"/>
                      <a:round/>
                      <a:headEnd type="none" w="med" len="med"/>
                      <a:tailEnd type="none" w="med" len="med"/>
                    </a:lnT>
                    <a:lnB w="4233" cap="flat" cmpd="sng" algn="ctr">
                      <a:solidFill>
                        <a:srgbClr val="A1ABB4"/>
                      </a:solidFill>
                      <a:prstDash val="solid"/>
                      <a:round/>
                      <a:headEnd type="none" w="med" len="med"/>
                      <a:tailEnd type="none" w="med" len="med"/>
                    </a:lnB>
                  </a:tcPr>
                </a:tc>
                <a:tc>
                  <a:txBody>
                    <a:bodyPr/>
                    <a:lstStyle/>
                    <a:p>
                      <a:pPr fontAlgn="t"/>
                      <a:r>
                        <a:rPr lang="en-GB" sz="1400" b="1">
                          <a:solidFill>
                            <a:srgbClr val="3C444D"/>
                          </a:solidFill>
                          <a:effectLst/>
                        </a:rPr>
                        <a:t>zwei</a:t>
                      </a:r>
                      <a:r>
                        <a:rPr lang="en-GB" sz="1400">
                          <a:effectLst/>
                        </a:rPr>
                        <a:t>hundert</a:t>
                      </a:r>
                    </a:p>
                  </a:txBody>
                  <a:tcPr marL="66686" marR="72020" marT="33342" marB="66686">
                    <a:lnL>
                      <a:noFill/>
                    </a:lnL>
                    <a:lnR>
                      <a:noFill/>
                    </a:lnR>
                    <a:lnT w="4233" cap="flat" cmpd="sng" algn="ctr">
                      <a:solidFill>
                        <a:srgbClr val="A1ABB4"/>
                      </a:solidFill>
                      <a:prstDash val="solid"/>
                      <a:round/>
                      <a:headEnd type="none" w="med" len="med"/>
                      <a:tailEnd type="none" w="med" len="med"/>
                    </a:lnT>
                    <a:lnB w="4233" cap="flat" cmpd="sng" algn="ctr">
                      <a:solidFill>
                        <a:srgbClr val="A1ABB4"/>
                      </a:solidFill>
                      <a:prstDash val="solid"/>
                      <a:round/>
                      <a:headEnd type="none" w="med" len="med"/>
                      <a:tailEnd type="none" w="med" len="med"/>
                    </a:lnB>
                  </a:tcPr>
                </a:tc>
                <a:extLst>
                  <a:ext uri="{0D108BD9-81ED-4DB2-BD59-A6C34878D82A}">
                    <a16:rowId xmlns:a16="http://schemas.microsoft.com/office/drawing/2014/main" val="3687016024"/>
                  </a:ext>
                </a:extLst>
              </a:tr>
              <a:tr h="385424">
                <a:tc>
                  <a:txBody>
                    <a:bodyPr/>
                    <a:lstStyle/>
                    <a:p>
                      <a:pPr fontAlgn="t"/>
                      <a:r>
                        <a:rPr lang="en-GB" sz="1400">
                          <a:effectLst/>
                        </a:rPr>
                        <a:t>300</a:t>
                      </a:r>
                    </a:p>
                  </a:txBody>
                  <a:tcPr marL="72020" marR="66686" marT="33342" marB="66686">
                    <a:lnL>
                      <a:noFill/>
                    </a:lnL>
                    <a:lnR>
                      <a:noFill/>
                    </a:lnR>
                    <a:lnT w="4233" cap="flat" cmpd="sng" algn="ctr">
                      <a:solidFill>
                        <a:srgbClr val="A1ABB4"/>
                      </a:solidFill>
                      <a:prstDash val="solid"/>
                      <a:round/>
                      <a:headEnd type="none" w="med" len="med"/>
                      <a:tailEnd type="none" w="med" len="med"/>
                    </a:lnT>
                    <a:lnB w="4233" cap="flat" cmpd="sng" algn="ctr">
                      <a:solidFill>
                        <a:srgbClr val="A1ABB4"/>
                      </a:solidFill>
                      <a:prstDash val="solid"/>
                      <a:round/>
                      <a:headEnd type="none" w="med" len="med"/>
                      <a:tailEnd type="none" w="med" len="med"/>
                    </a:lnB>
                  </a:tcPr>
                </a:tc>
                <a:tc>
                  <a:txBody>
                    <a:bodyPr/>
                    <a:lstStyle/>
                    <a:p>
                      <a:pPr fontAlgn="t"/>
                      <a:r>
                        <a:rPr lang="en-GB" sz="1400" b="1">
                          <a:solidFill>
                            <a:srgbClr val="3C444D"/>
                          </a:solidFill>
                          <a:effectLst/>
                        </a:rPr>
                        <a:t>drei</a:t>
                      </a:r>
                      <a:r>
                        <a:rPr lang="en-GB" sz="1400">
                          <a:effectLst/>
                        </a:rPr>
                        <a:t>hundert</a:t>
                      </a:r>
                    </a:p>
                  </a:txBody>
                  <a:tcPr marL="66686" marR="72020" marT="33342" marB="66686">
                    <a:lnL>
                      <a:noFill/>
                    </a:lnL>
                    <a:lnR>
                      <a:noFill/>
                    </a:lnR>
                    <a:lnT w="4233" cap="flat" cmpd="sng" algn="ctr">
                      <a:solidFill>
                        <a:srgbClr val="A1ABB4"/>
                      </a:solidFill>
                      <a:prstDash val="solid"/>
                      <a:round/>
                      <a:headEnd type="none" w="med" len="med"/>
                      <a:tailEnd type="none" w="med" len="med"/>
                    </a:lnT>
                    <a:lnB w="4233" cap="flat" cmpd="sng" algn="ctr">
                      <a:solidFill>
                        <a:srgbClr val="A1ABB4"/>
                      </a:solidFill>
                      <a:prstDash val="solid"/>
                      <a:round/>
                      <a:headEnd type="none" w="med" len="med"/>
                      <a:tailEnd type="none" w="med" len="med"/>
                    </a:lnB>
                  </a:tcPr>
                </a:tc>
                <a:extLst>
                  <a:ext uri="{0D108BD9-81ED-4DB2-BD59-A6C34878D82A}">
                    <a16:rowId xmlns:a16="http://schemas.microsoft.com/office/drawing/2014/main" val="2538979337"/>
                  </a:ext>
                </a:extLst>
              </a:tr>
              <a:tr h="385424">
                <a:tc>
                  <a:txBody>
                    <a:bodyPr/>
                    <a:lstStyle/>
                    <a:p>
                      <a:pPr fontAlgn="t"/>
                      <a:r>
                        <a:rPr lang="en-GB" sz="1400">
                          <a:effectLst/>
                        </a:rPr>
                        <a:t>400</a:t>
                      </a:r>
                    </a:p>
                  </a:txBody>
                  <a:tcPr marL="72020" marR="66686" marT="33342" marB="66686">
                    <a:lnL>
                      <a:noFill/>
                    </a:lnL>
                    <a:lnR>
                      <a:noFill/>
                    </a:lnR>
                    <a:lnT w="4233" cap="flat" cmpd="sng" algn="ctr">
                      <a:solidFill>
                        <a:srgbClr val="A1ABB4"/>
                      </a:solidFill>
                      <a:prstDash val="solid"/>
                      <a:round/>
                      <a:headEnd type="none" w="med" len="med"/>
                      <a:tailEnd type="none" w="med" len="med"/>
                    </a:lnT>
                    <a:lnB w="4233" cap="flat" cmpd="sng" algn="ctr">
                      <a:solidFill>
                        <a:srgbClr val="A1ABB4"/>
                      </a:solidFill>
                      <a:prstDash val="solid"/>
                      <a:round/>
                      <a:headEnd type="none" w="med" len="med"/>
                      <a:tailEnd type="none" w="med" len="med"/>
                    </a:lnB>
                  </a:tcPr>
                </a:tc>
                <a:tc>
                  <a:txBody>
                    <a:bodyPr/>
                    <a:lstStyle/>
                    <a:p>
                      <a:pPr fontAlgn="t"/>
                      <a:r>
                        <a:rPr lang="en-GB" sz="1400" b="1">
                          <a:solidFill>
                            <a:srgbClr val="3C444D"/>
                          </a:solidFill>
                          <a:effectLst/>
                        </a:rPr>
                        <a:t>vier</a:t>
                      </a:r>
                      <a:r>
                        <a:rPr lang="en-GB" sz="1400">
                          <a:effectLst/>
                        </a:rPr>
                        <a:t>hundert</a:t>
                      </a:r>
                    </a:p>
                  </a:txBody>
                  <a:tcPr marL="66686" marR="72020" marT="33342" marB="66686">
                    <a:lnL>
                      <a:noFill/>
                    </a:lnL>
                    <a:lnR>
                      <a:noFill/>
                    </a:lnR>
                    <a:lnT w="4233" cap="flat" cmpd="sng" algn="ctr">
                      <a:solidFill>
                        <a:srgbClr val="A1ABB4"/>
                      </a:solidFill>
                      <a:prstDash val="solid"/>
                      <a:round/>
                      <a:headEnd type="none" w="med" len="med"/>
                      <a:tailEnd type="none" w="med" len="med"/>
                    </a:lnT>
                    <a:lnB w="4233" cap="flat" cmpd="sng" algn="ctr">
                      <a:solidFill>
                        <a:srgbClr val="A1ABB4"/>
                      </a:solidFill>
                      <a:prstDash val="solid"/>
                      <a:round/>
                      <a:headEnd type="none" w="med" len="med"/>
                      <a:tailEnd type="none" w="med" len="med"/>
                    </a:lnB>
                  </a:tcPr>
                </a:tc>
                <a:extLst>
                  <a:ext uri="{0D108BD9-81ED-4DB2-BD59-A6C34878D82A}">
                    <a16:rowId xmlns:a16="http://schemas.microsoft.com/office/drawing/2014/main" val="3670581359"/>
                  </a:ext>
                </a:extLst>
              </a:tr>
              <a:tr h="385424">
                <a:tc>
                  <a:txBody>
                    <a:bodyPr/>
                    <a:lstStyle/>
                    <a:p>
                      <a:pPr fontAlgn="t"/>
                      <a:r>
                        <a:rPr lang="en-GB" sz="1400">
                          <a:effectLst/>
                        </a:rPr>
                        <a:t>500</a:t>
                      </a:r>
                    </a:p>
                  </a:txBody>
                  <a:tcPr marL="72020" marR="66686" marT="33342" marB="66686">
                    <a:lnL>
                      <a:noFill/>
                    </a:lnL>
                    <a:lnR>
                      <a:noFill/>
                    </a:lnR>
                    <a:lnT w="4233" cap="flat" cmpd="sng" algn="ctr">
                      <a:solidFill>
                        <a:srgbClr val="A1ABB4"/>
                      </a:solidFill>
                      <a:prstDash val="solid"/>
                      <a:round/>
                      <a:headEnd type="none" w="med" len="med"/>
                      <a:tailEnd type="none" w="med" len="med"/>
                    </a:lnT>
                    <a:lnB w="4233" cap="flat" cmpd="sng" algn="ctr">
                      <a:solidFill>
                        <a:srgbClr val="A1ABB4"/>
                      </a:solidFill>
                      <a:prstDash val="solid"/>
                      <a:round/>
                      <a:headEnd type="none" w="med" len="med"/>
                      <a:tailEnd type="none" w="med" len="med"/>
                    </a:lnB>
                  </a:tcPr>
                </a:tc>
                <a:tc>
                  <a:txBody>
                    <a:bodyPr/>
                    <a:lstStyle/>
                    <a:p>
                      <a:pPr fontAlgn="t"/>
                      <a:r>
                        <a:rPr lang="en-GB" sz="1400" b="1">
                          <a:solidFill>
                            <a:srgbClr val="3C444D"/>
                          </a:solidFill>
                          <a:effectLst/>
                        </a:rPr>
                        <a:t>fünf</a:t>
                      </a:r>
                      <a:r>
                        <a:rPr lang="en-GB" sz="1400">
                          <a:effectLst/>
                        </a:rPr>
                        <a:t>hundert</a:t>
                      </a:r>
                    </a:p>
                  </a:txBody>
                  <a:tcPr marL="66686" marR="72020" marT="33342" marB="66686">
                    <a:lnL>
                      <a:noFill/>
                    </a:lnL>
                    <a:lnR>
                      <a:noFill/>
                    </a:lnR>
                    <a:lnT w="4233" cap="flat" cmpd="sng" algn="ctr">
                      <a:solidFill>
                        <a:srgbClr val="A1ABB4"/>
                      </a:solidFill>
                      <a:prstDash val="solid"/>
                      <a:round/>
                      <a:headEnd type="none" w="med" len="med"/>
                      <a:tailEnd type="none" w="med" len="med"/>
                    </a:lnT>
                    <a:lnB w="4233" cap="flat" cmpd="sng" algn="ctr">
                      <a:solidFill>
                        <a:srgbClr val="A1ABB4"/>
                      </a:solidFill>
                      <a:prstDash val="solid"/>
                      <a:round/>
                      <a:headEnd type="none" w="med" len="med"/>
                      <a:tailEnd type="none" w="med" len="med"/>
                    </a:lnB>
                  </a:tcPr>
                </a:tc>
                <a:extLst>
                  <a:ext uri="{0D108BD9-81ED-4DB2-BD59-A6C34878D82A}">
                    <a16:rowId xmlns:a16="http://schemas.microsoft.com/office/drawing/2014/main" val="3791870037"/>
                  </a:ext>
                </a:extLst>
              </a:tr>
              <a:tr h="385424">
                <a:tc>
                  <a:txBody>
                    <a:bodyPr/>
                    <a:lstStyle/>
                    <a:p>
                      <a:pPr fontAlgn="t"/>
                      <a:r>
                        <a:rPr lang="en-GB" sz="1400">
                          <a:effectLst/>
                        </a:rPr>
                        <a:t>600</a:t>
                      </a:r>
                    </a:p>
                  </a:txBody>
                  <a:tcPr marL="72020" marR="66686" marT="33342" marB="66686">
                    <a:lnL>
                      <a:noFill/>
                    </a:lnL>
                    <a:lnR>
                      <a:noFill/>
                    </a:lnR>
                    <a:lnT w="4233" cap="flat" cmpd="sng" algn="ctr">
                      <a:solidFill>
                        <a:srgbClr val="A1ABB4"/>
                      </a:solidFill>
                      <a:prstDash val="solid"/>
                      <a:round/>
                      <a:headEnd type="none" w="med" len="med"/>
                      <a:tailEnd type="none" w="med" len="med"/>
                    </a:lnT>
                    <a:lnB w="4233" cap="flat" cmpd="sng" algn="ctr">
                      <a:solidFill>
                        <a:srgbClr val="A1ABB4"/>
                      </a:solidFill>
                      <a:prstDash val="solid"/>
                      <a:round/>
                      <a:headEnd type="none" w="med" len="med"/>
                      <a:tailEnd type="none" w="med" len="med"/>
                    </a:lnB>
                  </a:tcPr>
                </a:tc>
                <a:tc>
                  <a:txBody>
                    <a:bodyPr/>
                    <a:lstStyle/>
                    <a:p>
                      <a:pPr fontAlgn="t"/>
                      <a:r>
                        <a:rPr lang="en-GB" sz="1400" b="1">
                          <a:solidFill>
                            <a:srgbClr val="3C444D"/>
                          </a:solidFill>
                          <a:effectLst/>
                        </a:rPr>
                        <a:t>sechs</a:t>
                      </a:r>
                      <a:r>
                        <a:rPr lang="en-GB" sz="1400">
                          <a:effectLst/>
                        </a:rPr>
                        <a:t>hundert</a:t>
                      </a:r>
                    </a:p>
                  </a:txBody>
                  <a:tcPr marL="66686" marR="72020" marT="33342" marB="66686">
                    <a:lnL>
                      <a:noFill/>
                    </a:lnL>
                    <a:lnR>
                      <a:noFill/>
                    </a:lnR>
                    <a:lnT w="4233" cap="flat" cmpd="sng" algn="ctr">
                      <a:solidFill>
                        <a:srgbClr val="A1ABB4"/>
                      </a:solidFill>
                      <a:prstDash val="solid"/>
                      <a:round/>
                      <a:headEnd type="none" w="med" len="med"/>
                      <a:tailEnd type="none" w="med" len="med"/>
                    </a:lnT>
                    <a:lnB w="4233" cap="flat" cmpd="sng" algn="ctr">
                      <a:solidFill>
                        <a:srgbClr val="A1ABB4"/>
                      </a:solidFill>
                      <a:prstDash val="solid"/>
                      <a:round/>
                      <a:headEnd type="none" w="med" len="med"/>
                      <a:tailEnd type="none" w="med" len="med"/>
                    </a:lnB>
                  </a:tcPr>
                </a:tc>
                <a:extLst>
                  <a:ext uri="{0D108BD9-81ED-4DB2-BD59-A6C34878D82A}">
                    <a16:rowId xmlns:a16="http://schemas.microsoft.com/office/drawing/2014/main" val="215230225"/>
                  </a:ext>
                </a:extLst>
              </a:tr>
              <a:tr h="385424">
                <a:tc>
                  <a:txBody>
                    <a:bodyPr/>
                    <a:lstStyle/>
                    <a:p>
                      <a:pPr fontAlgn="t"/>
                      <a:r>
                        <a:rPr lang="en-GB" sz="1400">
                          <a:effectLst/>
                        </a:rPr>
                        <a:t>700</a:t>
                      </a:r>
                    </a:p>
                  </a:txBody>
                  <a:tcPr marL="72020" marR="66686" marT="33342" marB="66686">
                    <a:lnL>
                      <a:noFill/>
                    </a:lnL>
                    <a:lnR>
                      <a:noFill/>
                    </a:lnR>
                    <a:lnT w="4233" cap="flat" cmpd="sng" algn="ctr">
                      <a:solidFill>
                        <a:srgbClr val="A1ABB4"/>
                      </a:solidFill>
                      <a:prstDash val="solid"/>
                      <a:round/>
                      <a:headEnd type="none" w="med" len="med"/>
                      <a:tailEnd type="none" w="med" len="med"/>
                    </a:lnT>
                    <a:lnB w="4233" cap="flat" cmpd="sng" algn="ctr">
                      <a:solidFill>
                        <a:srgbClr val="A1ABB4"/>
                      </a:solidFill>
                      <a:prstDash val="solid"/>
                      <a:round/>
                      <a:headEnd type="none" w="med" len="med"/>
                      <a:tailEnd type="none" w="med" len="med"/>
                    </a:lnB>
                  </a:tcPr>
                </a:tc>
                <a:tc>
                  <a:txBody>
                    <a:bodyPr/>
                    <a:lstStyle/>
                    <a:p>
                      <a:pPr fontAlgn="t"/>
                      <a:r>
                        <a:rPr lang="en-GB" sz="1400" b="1" dirty="0" err="1">
                          <a:solidFill>
                            <a:srgbClr val="3C444D"/>
                          </a:solidFill>
                          <a:effectLst/>
                        </a:rPr>
                        <a:t>sieben</a:t>
                      </a:r>
                      <a:r>
                        <a:rPr lang="en-GB" sz="1400" dirty="0" err="1">
                          <a:effectLst/>
                        </a:rPr>
                        <a:t>hundert</a:t>
                      </a:r>
                      <a:endParaRPr lang="en-GB" sz="1400" dirty="0">
                        <a:effectLst/>
                      </a:endParaRPr>
                    </a:p>
                  </a:txBody>
                  <a:tcPr marL="66686" marR="72020" marT="33342" marB="66686">
                    <a:lnL>
                      <a:noFill/>
                    </a:lnL>
                    <a:lnR>
                      <a:noFill/>
                    </a:lnR>
                    <a:lnT w="4233" cap="flat" cmpd="sng" algn="ctr">
                      <a:solidFill>
                        <a:srgbClr val="A1ABB4"/>
                      </a:solidFill>
                      <a:prstDash val="solid"/>
                      <a:round/>
                      <a:headEnd type="none" w="med" len="med"/>
                      <a:tailEnd type="none" w="med" len="med"/>
                    </a:lnT>
                    <a:lnB w="4233" cap="flat" cmpd="sng" algn="ctr">
                      <a:solidFill>
                        <a:srgbClr val="A1ABB4"/>
                      </a:solidFill>
                      <a:prstDash val="solid"/>
                      <a:round/>
                      <a:headEnd type="none" w="med" len="med"/>
                      <a:tailEnd type="none" w="med" len="med"/>
                    </a:lnB>
                  </a:tcPr>
                </a:tc>
                <a:extLst>
                  <a:ext uri="{0D108BD9-81ED-4DB2-BD59-A6C34878D82A}">
                    <a16:rowId xmlns:a16="http://schemas.microsoft.com/office/drawing/2014/main" val="54031494"/>
                  </a:ext>
                </a:extLst>
              </a:tr>
              <a:tr h="382131">
                <a:tc>
                  <a:txBody>
                    <a:bodyPr/>
                    <a:lstStyle/>
                    <a:p>
                      <a:pPr fontAlgn="t"/>
                      <a:r>
                        <a:rPr lang="en-GB" sz="1400">
                          <a:effectLst/>
                        </a:rPr>
                        <a:t>800</a:t>
                      </a:r>
                    </a:p>
                  </a:txBody>
                  <a:tcPr marL="72020" marR="66686" marT="33342" marB="66686">
                    <a:lnL>
                      <a:noFill/>
                    </a:lnL>
                    <a:lnR>
                      <a:noFill/>
                    </a:lnR>
                    <a:lnT w="4233" cap="flat" cmpd="sng" algn="ctr">
                      <a:solidFill>
                        <a:srgbClr val="A1ABB4"/>
                      </a:solidFill>
                      <a:prstDash val="solid"/>
                      <a:round/>
                      <a:headEnd type="none" w="med" len="med"/>
                      <a:tailEnd type="none" w="med" len="med"/>
                    </a:lnT>
                    <a:lnB w="4233" cap="flat" cmpd="sng" algn="ctr">
                      <a:solidFill>
                        <a:srgbClr val="A1ABB4"/>
                      </a:solidFill>
                      <a:prstDash val="solid"/>
                      <a:round/>
                      <a:headEnd type="none" w="med" len="med"/>
                      <a:tailEnd type="none" w="med" len="med"/>
                    </a:lnB>
                  </a:tcPr>
                </a:tc>
                <a:tc>
                  <a:txBody>
                    <a:bodyPr/>
                    <a:lstStyle/>
                    <a:p>
                      <a:pPr fontAlgn="t"/>
                      <a:r>
                        <a:rPr lang="en-GB" sz="1400" b="1">
                          <a:solidFill>
                            <a:srgbClr val="3C444D"/>
                          </a:solidFill>
                          <a:effectLst/>
                        </a:rPr>
                        <a:t>acht</a:t>
                      </a:r>
                      <a:r>
                        <a:rPr lang="en-GB" sz="1400">
                          <a:effectLst/>
                        </a:rPr>
                        <a:t>hundert</a:t>
                      </a:r>
                    </a:p>
                  </a:txBody>
                  <a:tcPr marL="66686" marR="72020" marT="33342" marB="66686">
                    <a:lnL>
                      <a:noFill/>
                    </a:lnL>
                    <a:lnR>
                      <a:noFill/>
                    </a:lnR>
                    <a:lnT w="4233" cap="flat" cmpd="sng" algn="ctr">
                      <a:solidFill>
                        <a:srgbClr val="A1ABB4"/>
                      </a:solidFill>
                      <a:prstDash val="solid"/>
                      <a:round/>
                      <a:headEnd type="none" w="med" len="med"/>
                      <a:tailEnd type="none" w="med" len="med"/>
                    </a:lnT>
                    <a:lnB w="4233" cap="flat" cmpd="sng" algn="ctr">
                      <a:solidFill>
                        <a:srgbClr val="A1ABB4"/>
                      </a:solidFill>
                      <a:prstDash val="solid"/>
                      <a:round/>
                      <a:headEnd type="none" w="med" len="med"/>
                      <a:tailEnd type="none" w="med" len="med"/>
                    </a:lnB>
                  </a:tcPr>
                </a:tc>
                <a:extLst>
                  <a:ext uri="{0D108BD9-81ED-4DB2-BD59-A6C34878D82A}">
                    <a16:rowId xmlns:a16="http://schemas.microsoft.com/office/drawing/2014/main" val="2251061899"/>
                  </a:ext>
                </a:extLst>
              </a:tr>
              <a:tr h="385424">
                <a:tc>
                  <a:txBody>
                    <a:bodyPr/>
                    <a:lstStyle/>
                    <a:p>
                      <a:pPr fontAlgn="t"/>
                      <a:r>
                        <a:rPr lang="en-GB" sz="1400">
                          <a:effectLst/>
                        </a:rPr>
                        <a:t>900</a:t>
                      </a:r>
                    </a:p>
                  </a:txBody>
                  <a:tcPr marL="72020" marR="66686" marT="33342" marB="66686">
                    <a:lnL>
                      <a:noFill/>
                    </a:lnL>
                    <a:lnR>
                      <a:noFill/>
                    </a:lnR>
                    <a:lnT w="4233" cap="flat" cmpd="sng" algn="ctr">
                      <a:solidFill>
                        <a:srgbClr val="A1ABB4"/>
                      </a:solidFill>
                      <a:prstDash val="solid"/>
                      <a:round/>
                      <a:headEnd type="none" w="med" len="med"/>
                      <a:tailEnd type="none" w="med" len="med"/>
                    </a:lnT>
                    <a:lnB w="4233" cap="flat" cmpd="sng" algn="ctr">
                      <a:solidFill>
                        <a:srgbClr val="A1ABB4"/>
                      </a:solidFill>
                      <a:prstDash val="solid"/>
                      <a:round/>
                      <a:headEnd type="none" w="med" len="med"/>
                      <a:tailEnd type="none" w="med" len="med"/>
                    </a:lnB>
                  </a:tcPr>
                </a:tc>
                <a:tc>
                  <a:txBody>
                    <a:bodyPr/>
                    <a:lstStyle/>
                    <a:p>
                      <a:pPr fontAlgn="t"/>
                      <a:r>
                        <a:rPr lang="en-GB" sz="1400" b="1" dirty="0" err="1">
                          <a:solidFill>
                            <a:srgbClr val="3C444D"/>
                          </a:solidFill>
                          <a:effectLst/>
                        </a:rPr>
                        <a:t>neun</a:t>
                      </a:r>
                      <a:r>
                        <a:rPr lang="en-GB" sz="1400" dirty="0" err="1">
                          <a:effectLst/>
                        </a:rPr>
                        <a:t>hundert</a:t>
                      </a:r>
                      <a:endParaRPr lang="en-GB" sz="1400" dirty="0">
                        <a:effectLst/>
                      </a:endParaRPr>
                    </a:p>
                  </a:txBody>
                  <a:tcPr marL="66686" marR="72020" marT="33342" marB="66686">
                    <a:lnL>
                      <a:noFill/>
                    </a:lnL>
                    <a:lnR>
                      <a:noFill/>
                    </a:lnR>
                    <a:lnT w="4233" cap="flat" cmpd="sng" algn="ctr">
                      <a:solidFill>
                        <a:srgbClr val="A1ABB4"/>
                      </a:solidFill>
                      <a:prstDash val="solid"/>
                      <a:round/>
                      <a:headEnd type="none" w="med" len="med"/>
                      <a:tailEnd type="none" w="med" len="med"/>
                    </a:lnT>
                    <a:lnB w="4233" cap="flat" cmpd="sng" algn="ctr">
                      <a:solidFill>
                        <a:srgbClr val="A1ABB4"/>
                      </a:solidFill>
                      <a:prstDash val="solid"/>
                      <a:round/>
                      <a:headEnd type="none" w="med" len="med"/>
                      <a:tailEnd type="none" w="med" len="med"/>
                    </a:lnB>
                  </a:tcPr>
                </a:tc>
                <a:extLst>
                  <a:ext uri="{0D108BD9-81ED-4DB2-BD59-A6C34878D82A}">
                    <a16:rowId xmlns:a16="http://schemas.microsoft.com/office/drawing/2014/main" val="2957705669"/>
                  </a:ext>
                </a:extLst>
              </a:tr>
            </a:tbl>
          </a:graphicData>
        </a:graphic>
      </p:graphicFrame>
    </p:spTree>
    <p:extLst>
      <p:ext uri="{BB962C8B-B14F-4D97-AF65-F5344CB8AC3E}">
        <p14:creationId xmlns:p14="http://schemas.microsoft.com/office/powerpoint/2010/main" val="31844115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0" y="5982888"/>
            <a:ext cx="12191999" cy="875109"/>
          </a:xfrm>
          <a:prstGeom prst="rect">
            <a:avLst/>
          </a:prstGeom>
        </p:spPr>
      </p:pic>
      <p:sp>
        <p:nvSpPr>
          <p:cNvPr id="3" name="object 3"/>
          <p:cNvSpPr txBox="1">
            <a:spLocks noGrp="1"/>
          </p:cNvSpPr>
          <p:nvPr>
            <p:ph type="title"/>
          </p:nvPr>
        </p:nvSpPr>
        <p:spPr>
          <a:xfrm>
            <a:off x="762254" y="506730"/>
            <a:ext cx="6095746" cy="443711"/>
          </a:xfrm>
          <a:prstGeom prst="rect">
            <a:avLst/>
          </a:prstGeom>
        </p:spPr>
        <p:txBody>
          <a:bodyPr vert="horz" wrap="square" lIns="0" tIns="12700" rIns="0" bIns="0" rtlCol="0">
            <a:spAutoFit/>
          </a:bodyPr>
          <a:lstStyle/>
          <a:p>
            <a:pPr marL="12700">
              <a:lnSpc>
                <a:spcPct val="100000"/>
              </a:lnSpc>
              <a:spcBef>
                <a:spcPts val="100"/>
              </a:spcBef>
            </a:pPr>
            <a:r>
              <a:rPr lang="de-DE" sz="2800" b="1" u="sng" spc="-5">
                <a:uFill>
                  <a:solidFill>
                    <a:srgbClr val="000000"/>
                  </a:solidFill>
                </a:uFill>
                <a:latin typeface="+mj-lt"/>
              </a:rPr>
              <a:t>Zahlen </a:t>
            </a:r>
            <a:r>
              <a:rPr lang="de-DE" sz="2800" b="1" i="0" u="sng">
                <a:effectLst/>
                <a:latin typeface="+mj-lt"/>
              </a:rPr>
              <a:t>ü</a:t>
            </a:r>
            <a:r>
              <a:rPr lang="de-DE" sz="2800" b="1" u="sng" spc="-5">
                <a:uFill>
                  <a:solidFill>
                    <a:srgbClr val="000000"/>
                  </a:solidFill>
                </a:uFill>
                <a:latin typeface="+mj-lt"/>
              </a:rPr>
              <a:t>ber 100 / Numbers over 100</a:t>
            </a:r>
            <a:endParaRPr lang="de-DE" sz="2800" b="1" u="sng" dirty="0">
              <a:latin typeface="+mj-lt"/>
              <a:cs typeface="Calibri"/>
            </a:endParaRPr>
          </a:p>
        </p:txBody>
      </p:sp>
      <p:sp>
        <p:nvSpPr>
          <p:cNvPr id="7" name="TextBox 6">
            <a:extLst>
              <a:ext uri="{FF2B5EF4-FFF2-40B4-BE49-F238E27FC236}">
                <a16:creationId xmlns:a16="http://schemas.microsoft.com/office/drawing/2014/main" id="{47A25887-B478-2D5E-53D7-B88EADD40A17}"/>
              </a:ext>
            </a:extLst>
          </p:cNvPr>
          <p:cNvSpPr txBox="1"/>
          <p:nvPr/>
        </p:nvSpPr>
        <p:spPr>
          <a:xfrm>
            <a:off x="753941" y="1590377"/>
            <a:ext cx="10767499" cy="3728393"/>
          </a:xfrm>
          <a:prstGeom prst="rect">
            <a:avLst/>
          </a:prstGeom>
          <a:noFill/>
        </p:spPr>
        <p:txBody>
          <a:bodyPr wrap="square">
            <a:spAutoFit/>
          </a:bodyPr>
          <a:lstStyle/>
          <a:p>
            <a:pPr algn="l"/>
            <a:r>
              <a:rPr lang="en-GB" sz="2400" b="0" i="0" dirty="0">
                <a:effectLst/>
                <a:latin typeface="NotoSans"/>
              </a:rPr>
              <a:t>With numbers over 100, the last two digits are formed like the normal cardinal numbers below one hundred.</a:t>
            </a:r>
          </a:p>
          <a:p>
            <a:pPr algn="l"/>
            <a:endParaRPr lang="en-GB" sz="2400" b="0" i="0" dirty="0">
              <a:effectLst/>
              <a:latin typeface="NotoSans"/>
            </a:endParaRPr>
          </a:p>
          <a:p>
            <a:pPr algn="l"/>
            <a:r>
              <a:rPr lang="en-GB" sz="2400" b="0" i="0" dirty="0">
                <a:effectLst/>
                <a:latin typeface="NotoSans"/>
              </a:rPr>
              <a:t>The hundreds come first:</a:t>
            </a:r>
          </a:p>
          <a:p>
            <a:pPr algn="l">
              <a:lnSpc>
                <a:spcPct val="150000"/>
              </a:lnSpc>
            </a:pPr>
            <a:r>
              <a:rPr lang="en-GB" sz="2400" b="0" i="0" dirty="0">
                <a:effectLst/>
                <a:latin typeface="NotoSans"/>
              </a:rPr>
              <a:t>2</a:t>
            </a:r>
            <a:r>
              <a:rPr lang="en-GB" sz="2400" b="1" i="0" dirty="0">
                <a:effectLst/>
                <a:latin typeface="NotoSans"/>
              </a:rPr>
              <a:t>01</a:t>
            </a:r>
            <a:r>
              <a:rPr lang="en-GB" sz="2400" b="0" i="0" dirty="0">
                <a:effectLst/>
                <a:latin typeface="NotoSans"/>
              </a:rPr>
              <a:t>: </a:t>
            </a:r>
            <a:r>
              <a:rPr lang="en-GB" sz="2400" b="0" i="0" dirty="0" err="1">
                <a:effectLst/>
                <a:latin typeface="NotoSans"/>
              </a:rPr>
              <a:t>zweihundert</a:t>
            </a:r>
            <a:r>
              <a:rPr lang="en-GB" sz="2400" b="1" i="0" dirty="0" err="1">
                <a:effectLst/>
                <a:latin typeface="NotoSans"/>
              </a:rPr>
              <a:t>eins</a:t>
            </a:r>
            <a:endParaRPr lang="en-GB" sz="2400" b="0" i="0" dirty="0">
              <a:effectLst/>
              <a:latin typeface="NotoSans"/>
            </a:endParaRPr>
          </a:p>
          <a:p>
            <a:pPr algn="l">
              <a:lnSpc>
                <a:spcPct val="150000"/>
              </a:lnSpc>
            </a:pPr>
            <a:r>
              <a:rPr lang="en-GB" sz="2400" b="0" i="0" dirty="0">
                <a:effectLst/>
                <a:latin typeface="NotoSans"/>
              </a:rPr>
              <a:t>2</a:t>
            </a:r>
            <a:r>
              <a:rPr lang="en-GB" sz="2400" b="1" i="0" dirty="0">
                <a:effectLst/>
                <a:latin typeface="NotoSans"/>
              </a:rPr>
              <a:t>12</a:t>
            </a:r>
            <a:r>
              <a:rPr lang="en-GB" sz="2400" b="0" i="0" dirty="0">
                <a:effectLst/>
                <a:latin typeface="NotoSans"/>
              </a:rPr>
              <a:t>: </a:t>
            </a:r>
            <a:r>
              <a:rPr lang="en-GB" sz="2400" b="0" i="0" dirty="0" err="1">
                <a:effectLst/>
                <a:latin typeface="NotoSans"/>
              </a:rPr>
              <a:t>zweihundert</a:t>
            </a:r>
            <a:r>
              <a:rPr lang="en-GB" sz="2400" b="1" i="0" dirty="0" err="1">
                <a:effectLst/>
                <a:latin typeface="NotoSans"/>
              </a:rPr>
              <a:t>zwölf</a:t>
            </a:r>
            <a:endParaRPr lang="en-GB" sz="2400" b="0" i="0" dirty="0">
              <a:effectLst/>
              <a:latin typeface="NotoSans"/>
            </a:endParaRPr>
          </a:p>
          <a:p>
            <a:pPr algn="l">
              <a:lnSpc>
                <a:spcPct val="150000"/>
              </a:lnSpc>
            </a:pPr>
            <a:r>
              <a:rPr lang="en-GB" sz="2400" b="0" i="0" dirty="0">
                <a:effectLst/>
                <a:latin typeface="NotoSans"/>
              </a:rPr>
              <a:t>2</a:t>
            </a:r>
            <a:r>
              <a:rPr lang="en-GB" sz="2400" b="1" i="0" dirty="0">
                <a:effectLst/>
                <a:latin typeface="NotoSans"/>
              </a:rPr>
              <a:t>15</a:t>
            </a:r>
            <a:r>
              <a:rPr lang="en-GB" sz="2400" b="0" i="0" dirty="0">
                <a:effectLst/>
                <a:latin typeface="NotoSans"/>
              </a:rPr>
              <a:t>: </a:t>
            </a:r>
            <a:r>
              <a:rPr lang="en-GB" sz="2400" b="0" i="0" dirty="0" err="1">
                <a:effectLst/>
                <a:latin typeface="NotoSans"/>
              </a:rPr>
              <a:t>zweihundert</a:t>
            </a:r>
            <a:r>
              <a:rPr lang="en-GB" sz="2400" b="1" i="0" dirty="0" err="1">
                <a:effectLst/>
                <a:latin typeface="NotoSans"/>
              </a:rPr>
              <a:t>fünfzehn</a:t>
            </a:r>
            <a:endParaRPr lang="en-GB" sz="2400" b="0" i="0" dirty="0">
              <a:effectLst/>
              <a:latin typeface="NotoSans"/>
            </a:endParaRPr>
          </a:p>
          <a:p>
            <a:pPr algn="l">
              <a:lnSpc>
                <a:spcPct val="150000"/>
              </a:lnSpc>
            </a:pPr>
            <a:r>
              <a:rPr lang="en-GB" sz="2400" b="0" i="0" dirty="0">
                <a:effectLst/>
                <a:latin typeface="NotoSans"/>
              </a:rPr>
              <a:t>2</a:t>
            </a:r>
            <a:r>
              <a:rPr lang="en-GB" sz="2400" b="1" i="0" dirty="0">
                <a:effectLst/>
                <a:latin typeface="NotoSans"/>
              </a:rPr>
              <a:t>31</a:t>
            </a:r>
            <a:r>
              <a:rPr lang="en-GB" sz="2400" b="0" i="0" dirty="0">
                <a:effectLst/>
                <a:latin typeface="NotoSans"/>
              </a:rPr>
              <a:t>: </a:t>
            </a:r>
            <a:r>
              <a:rPr lang="en-GB" sz="2400" b="0" i="0" dirty="0" err="1">
                <a:effectLst/>
                <a:latin typeface="NotoSans"/>
              </a:rPr>
              <a:t>zweihundert</a:t>
            </a:r>
            <a:r>
              <a:rPr lang="en-GB" sz="2400" b="1" i="0" dirty="0" err="1">
                <a:effectLst/>
                <a:latin typeface="NotoSans"/>
              </a:rPr>
              <a:t>einunddreißig</a:t>
            </a:r>
            <a:endParaRPr lang="en-GB" sz="2400" b="0" i="0" dirty="0">
              <a:effectLst/>
              <a:latin typeface="NotoSans"/>
            </a:endParaRPr>
          </a:p>
        </p:txBody>
      </p:sp>
    </p:spTree>
    <p:extLst>
      <p:ext uri="{BB962C8B-B14F-4D97-AF65-F5344CB8AC3E}">
        <p14:creationId xmlns:p14="http://schemas.microsoft.com/office/powerpoint/2010/main" val="24320758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object 3"/>
          <p:cNvSpPr txBox="1">
            <a:spLocks noGrp="1"/>
          </p:cNvSpPr>
          <p:nvPr>
            <p:ph type="title"/>
          </p:nvPr>
        </p:nvSpPr>
        <p:spPr>
          <a:xfrm>
            <a:off x="786384" y="841249"/>
            <a:ext cx="5692953" cy="2587131"/>
          </a:xfrm>
          <a:prstGeom prst="rect">
            <a:avLst/>
          </a:prstGeom>
        </p:spPr>
        <p:txBody>
          <a:bodyPr vert="horz" lIns="91440" tIns="45720" rIns="91440" bIns="45720" rtlCol="0" anchor="b">
            <a:normAutofit/>
          </a:bodyPr>
          <a:lstStyle/>
          <a:p>
            <a:pPr marL="12700" algn="l" rtl="0">
              <a:lnSpc>
                <a:spcPct val="90000"/>
              </a:lnSpc>
              <a:spcBef>
                <a:spcPct val="0"/>
              </a:spcBef>
            </a:pPr>
            <a:r>
              <a:rPr lang="en-US" sz="4800" b="1" u="sng" kern="1200" spc="-5" dirty="0" err="1">
                <a:solidFill>
                  <a:schemeClr val="bg1"/>
                </a:solidFill>
                <a:uFill>
                  <a:solidFill>
                    <a:srgbClr val="000000"/>
                  </a:solidFill>
                </a:uFill>
                <a:latin typeface="+mj-lt"/>
                <a:ea typeface="+mj-ea"/>
                <a:cs typeface="+mj-cs"/>
              </a:rPr>
              <a:t>Zahlen</a:t>
            </a:r>
            <a:r>
              <a:rPr lang="en-US" sz="4800" b="1" u="sng" kern="1200" spc="-5" dirty="0">
                <a:solidFill>
                  <a:schemeClr val="bg1"/>
                </a:solidFill>
                <a:uFill>
                  <a:solidFill>
                    <a:srgbClr val="000000"/>
                  </a:solidFill>
                </a:uFill>
                <a:latin typeface="+mj-lt"/>
                <a:ea typeface="+mj-ea"/>
                <a:cs typeface="+mj-cs"/>
              </a:rPr>
              <a:t> </a:t>
            </a:r>
            <a:r>
              <a:rPr lang="en-US" sz="4800" b="1" i="0" u="sng" kern="1200" dirty="0" err="1">
                <a:solidFill>
                  <a:schemeClr val="bg1"/>
                </a:solidFill>
                <a:effectLst/>
                <a:latin typeface="+mj-lt"/>
                <a:ea typeface="+mj-ea"/>
                <a:cs typeface="+mj-cs"/>
              </a:rPr>
              <a:t>ü</a:t>
            </a:r>
            <a:r>
              <a:rPr lang="en-US" sz="4800" b="1" u="sng" kern="1200" spc="-5" dirty="0" err="1">
                <a:solidFill>
                  <a:schemeClr val="bg1"/>
                </a:solidFill>
                <a:uFill>
                  <a:solidFill>
                    <a:srgbClr val="000000"/>
                  </a:solidFill>
                </a:uFill>
                <a:latin typeface="+mj-lt"/>
                <a:ea typeface="+mj-ea"/>
                <a:cs typeface="+mj-cs"/>
              </a:rPr>
              <a:t>ber</a:t>
            </a:r>
            <a:r>
              <a:rPr lang="en-US" sz="4800" b="1" u="sng" kern="1200" spc="-5" dirty="0">
                <a:solidFill>
                  <a:schemeClr val="bg1"/>
                </a:solidFill>
                <a:uFill>
                  <a:solidFill>
                    <a:srgbClr val="000000"/>
                  </a:solidFill>
                </a:uFill>
                <a:latin typeface="+mj-lt"/>
                <a:ea typeface="+mj-ea"/>
                <a:cs typeface="+mj-cs"/>
              </a:rPr>
              <a:t> 1000 / Numbers over 1000</a:t>
            </a:r>
            <a:endParaRPr lang="en-US" sz="4800" b="1" u="sng" kern="1200" dirty="0">
              <a:solidFill>
                <a:schemeClr val="bg1"/>
              </a:solidFill>
              <a:latin typeface="+mj-lt"/>
              <a:ea typeface="+mj-ea"/>
              <a:cs typeface="+mj-cs"/>
            </a:endParaRPr>
          </a:p>
        </p:txBody>
      </p:sp>
      <p:pic>
        <p:nvPicPr>
          <p:cNvPr id="2" name="object 2"/>
          <p:cNvPicPr/>
          <p:nvPr/>
        </p:nvPicPr>
        <p:blipFill>
          <a:blip r:embed="rId2" cstate="print"/>
          <a:stretch>
            <a:fillRect/>
          </a:stretch>
        </p:blipFill>
        <p:spPr>
          <a:xfrm>
            <a:off x="0" y="5982888"/>
            <a:ext cx="12191999" cy="875109"/>
          </a:xfrm>
          <a:prstGeom prst="rect">
            <a:avLst/>
          </a:prstGeom>
        </p:spPr>
      </p:pic>
      <p:graphicFrame>
        <p:nvGraphicFramePr>
          <p:cNvPr id="4" name="Table 3">
            <a:extLst>
              <a:ext uri="{FF2B5EF4-FFF2-40B4-BE49-F238E27FC236}">
                <a16:creationId xmlns:a16="http://schemas.microsoft.com/office/drawing/2014/main" id="{84460E07-31FD-DC31-0838-34B63BF4AF77}"/>
              </a:ext>
            </a:extLst>
          </p:cNvPr>
          <p:cNvGraphicFramePr>
            <a:graphicFrameLocks noGrp="1"/>
          </p:cNvGraphicFramePr>
          <p:nvPr/>
        </p:nvGraphicFramePr>
        <p:xfrm>
          <a:off x="7187455" y="400261"/>
          <a:ext cx="3962599" cy="5390530"/>
        </p:xfrm>
        <a:graphic>
          <a:graphicData uri="http://schemas.openxmlformats.org/drawingml/2006/table">
            <a:tbl>
              <a:tblPr>
                <a:solidFill>
                  <a:srgbClr val="404040"/>
                </a:solidFill>
              </a:tblPr>
              <a:tblGrid>
                <a:gridCol w="1401245">
                  <a:extLst>
                    <a:ext uri="{9D8B030D-6E8A-4147-A177-3AD203B41FA5}">
                      <a16:colId xmlns:a16="http://schemas.microsoft.com/office/drawing/2014/main" val="3724511226"/>
                    </a:ext>
                  </a:extLst>
                </a:gridCol>
                <a:gridCol w="2561354">
                  <a:extLst>
                    <a:ext uri="{9D8B030D-6E8A-4147-A177-3AD203B41FA5}">
                      <a16:colId xmlns:a16="http://schemas.microsoft.com/office/drawing/2014/main" val="1534117969"/>
                    </a:ext>
                  </a:extLst>
                </a:gridCol>
              </a:tblGrid>
              <a:tr h="472745">
                <a:tc>
                  <a:txBody>
                    <a:bodyPr/>
                    <a:lstStyle/>
                    <a:p>
                      <a:r>
                        <a:rPr lang="en-GB" sz="2400" cap="none" spc="0">
                          <a:solidFill>
                            <a:schemeClr val="bg1"/>
                          </a:solidFill>
                          <a:effectLst/>
                        </a:rPr>
                        <a:t>1000</a:t>
                      </a:r>
                    </a:p>
                  </a:txBody>
                  <a:tcPr marL="97044" marR="97044" marT="124771" marB="48522"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404040"/>
                    </a:solidFill>
                  </a:tcPr>
                </a:tc>
                <a:tc>
                  <a:txBody>
                    <a:bodyPr/>
                    <a:lstStyle/>
                    <a:p>
                      <a:r>
                        <a:rPr lang="en-GB" sz="2400" cap="none" spc="0">
                          <a:solidFill>
                            <a:schemeClr val="bg1"/>
                          </a:solidFill>
                          <a:effectLst/>
                        </a:rPr>
                        <a:t>Eintausend</a:t>
                      </a:r>
                    </a:p>
                  </a:txBody>
                  <a:tcPr marL="97044" marR="97044" marT="124771" marB="48522"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404040"/>
                    </a:solidFill>
                  </a:tcPr>
                </a:tc>
                <a:extLst>
                  <a:ext uri="{0D108BD9-81ED-4DB2-BD59-A6C34878D82A}">
                    <a16:rowId xmlns:a16="http://schemas.microsoft.com/office/drawing/2014/main" val="487361415"/>
                  </a:ext>
                </a:extLst>
              </a:tr>
              <a:tr h="472745">
                <a:tc>
                  <a:txBody>
                    <a:bodyPr/>
                    <a:lstStyle/>
                    <a:p>
                      <a:r>
                        <a:rPr lang="en-GB" sz="2400" cap="none" spc="0">
                          <a:solidFill>
                            <a:schemeClr val="bg1"/>
                          </a:solidFill>
                          <a:effectLst/>
                        </a:rPr>
                        <a:t>2000</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2400" cap="none" spc="0">
                          <a:solidFill>
                            <a:schemeClr val="bg1"/>
                          </a:solidFill>
                          <a:effectLst/>
                        </a:rPr>
                        <a:t>Zweitausend</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3526488949"/>
                  </a:ext>
                </a:extLst>
              </a:tr>
              <a:tr h="472745">
                <a:tc>
                  <a:txBody>
                    <a:bodyPr/>
                    <a:lstStyle/>
                    <a:p>
                      <a:r>
                        <a:rPr lang="en-GB" sz="2400" cap="none" spc="0">
                          <a:solidFill>
                            <a:schemeClr val="bg1"/>
                          </a:solidFill>
                          <a:effectLst/>
                        </a:rPr>
                        <a:t>3000</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2400" cap="none" spc="0">
                          <a:solidFill>
                            <a:schemeClr val="bg1"/>
                          </a:solidFill>
                          <a:effectLst/>
                        </a:rPr>
                        <a:t>Dreitausend</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1327170059"/>
                  </a:ext>
                </a:extLst>
              </a:tr>
              <a:tr h="472745">
                <a:tc>
                  <a:txBody>
                    <a:bodyPr/>
                    <a:lstStyle/>
                    <a:p>
                      <a:r>
                        <a:rPr lang="en-GB" sz="2400" cap="none" spc="0">
                          <a:solidFill>
                            <a:schemeClr val="bg1"/>
                          </a:solidFill>
                          <a:effectLst/>
                        </a:rPr>
                        <a:t>4000</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2400" cap="none" spc="0">
                          <a:solidFill>
                            <a:schemeClr val="bg1"/>
                          </a:solidFill>
                          <a:effectLst/>
                        </a:rPr>
                        <a:t>Viertausend</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2989610392"/>
                  </a:ext>
                </a:extLst>
              </a:tr>
              <a:tr h="472745">
                <a:tc>
                  <a:txBody>
                    <a:bodyPr/>
                    <a:lstStyle/>
                    <a:p>
                      <a:r>
                        <a:rPr lang="en-GB" sz="2400" cap="none" spc="0" dirty="0">
                          <a:solidFill>
                            <a:schemeClr val="bg1"/>
                          </a:solidFill>
                          <a:effectLst/>
                        </a:rPr>
                        <a:t>5000</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2400" cap="none" spc="0">
                          <a:solidFill>
                            <a:schemeClr val="bg1"/>
                          </a:solidFill>
                          <a:effectLst/>
                        </a:rPr>
                        <a:t>Fünftausend</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4227121073"/>
                  </a:ext>
                </a:extLst>
              </a:tr>
              <a:tr h="472745">
                <a:tc>
                  <a:txBody>
                    <a:bodyPr/>
                    <a:lstStyle/>
                    <a:p>
                      <a:r>
                        <a:rPr lang="en-GB" sz="2400" cap="none" spc="0">
                          <a:solidFill>
                            <a:schemeClr val="bg1"/>
                          </a:solidFill>
                          <a:effectLst/>
                        </a:rPr>
                        <a:t>6000</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2400" cap="none" spc="0" dirty="0" err="1">
                          <a:solidFill>
                            <a:schemeClr val="bg1"/>
                          </a:solidFill>
                          <a:effectLst/>
                        </a:rPr>
                        <a:t>Sechstausend</a:t>
                      </a:r>
                      <a:endParaRPr lang="en-GB" sz="2400" cap="none" spc="0" dirty="0">
                        <a:solidFill>
                          <a:schemeClr val="bg1"/>
                        </a:solidFill>
                        <a:effectLst/>
                      </a:endParaRP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3873087712"/>
                  </a:ext>
                </a:extLst>
              </a:tr>
              <a:tr h="472745">
                <a:tc>
                  <a:txBody>
                    <a:bodyPr/>
                    <a:lstStyle/>
                    <a:p>
                      <a:r>
                        <a:rPr lang="en-GB" sz="2400" cap="none" spc="0">
                          <a:solidFill>
                            <a:schemeClr val="bg1"/>
                          </a:solidFill>
                          <a:effectLst/>
                        </a:rPr>
                        <a:t>7000</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2400" cap="none" spc="0">
                          <a:solidFill>
                            <a:schemeClr val="bg1"/>
                          </a:solidFill>
                          <a:effectLst/>
                        </a:rPr>
                        <a:t>Siebentausend</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1579644270"/>
                  </a:ext>
                </a:extLst>
              </a:tr>
              <a:tr h="472745">
                <a:tc>
                  <a:txBody>
                    <a:bodyPr/>
                    <a:lstStyle/>
                    <a:p>
                      <a:r>
                        <a:rPr lang="en-GB" sz="2400" cap="none" spc="0">
                          <a:solidFill>
                            <a:schemeClr val="bg1"/>
                          </a:solidFill>
                          <a:effectLst/>
                        </a:rPr>
                        <a:t>8000</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2400" cap="none" spc="0">
                          <a:solidFill>
                            <a:schemeClr val="bg1"/>
                          </a:solidFill>
                          <a:effectLst/>
                        </a:rPr>
                        <a:t>Achttausend</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3218910260"/>
                  </a:ext>
                </a:extLst>
              </a:tr>
              <a:tr h="472745">
                <a:tc>
                  <a:txBody>
                    <a:bodyPr/>
                    <a:lstStyle/>
                    <a:p>
                      <a:r>
                        <a:rPr lang="en-GB" sz="2400" cap="none" spc="0">
                          <a:solidFill>
                            <a:schemeClr val="bg1"/>
                          </a:solidFill>
                          <a:effectLst/>
                        </a:rPr>
                        <a:t>9000</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2400" cap="none" spc="0">
                          <a:solidFill>
                            <a:schemeClr val="bg1"/>
                          </a:solidFill>
                          <a:effectLst/>
                        </a:rPr>
                        <a:t>Neuntausend</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89987181"/>
                  </a:ext>
                </a:extLst>
              </a:tr>
              <a:tr h="472745">
                <a:tc>
                  <a:txBody>
                    <a:bodyPr/>
                    <a:lstStyle/>
                    <a:p>
                      <a:r>
                        <a:rPr lang="en-GB" sz="2400" cap="none" spc="0">
                          <a:solidFill>
                            <a:schemeClr val="bg1"/>
                          </a:solidFill>
                          <a:effectLst/>
                        </a:rPr>
                        <a:t>10000</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2400" cap="none" spc="0" dirty="0" err="1">
                          <a:solidFill>
                            <a:schemeClr val="bg1"/>
                          </a:solidFill>
                          <a:effectLst/>
                        </a:rPr>
                        <a:t>Zehntausend</a:t>
                      </a:r>
                      <a:endParaRPr lang="en-GB" sz="2400" cap="none" spc="0" dirty="0">
                        <a:solidFill>
                          <a:schemeClr val="bg1"/>
                        </a:solidFill>
                        <a:effectLst/>
                      </a:endParaRP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677120599"/>
                  </a:ext>
                </a:extLst>
              </a:tr>
            </a:tbl>
          </a:graphicData>
        </a:graphic>
      </p:graphicFrame>
      <p:sp>
        <p:nvSpPr>
          <p:cNvPr id="7" name="TextBox 6">
            <a:extLst>
              <a:ext uri="{FF2B5EF4-FFF2-40B4-BE49-F238E27FC236}">
                <a16:creationId xmlns:a16="http://schemas.microsoft.com/office/drawing/2014/main" id="{A3FC6348-D426-07ED-1E1D-CB853A84A26B}"/>
              </a:ext>
            </a:extLst>
          </p:cNvPr>
          <p:cNvSpPr txBox="1"/>
          <p:nvPr/>
        </p:nvSpPr>
        <p:spPr>
          <a:xfrm>
            <a:off x="613015" y="3949633"/>
            <a:ext cx="6028854" cy="1569660"/>
          </a:xfrm>
          <a:prstGeom prst="rect">
            <a:avLst/>
          </a:prstGeom>
          <a:noFill/>
        </p:spPr>
        <p:txBody>
          <a:bodyPr wrap="square" rtlCol="0">
            <a:spAutoFit/>
          </a:bodyPr>
          <a:lstStyle/>
          <a:p>
            <a:r>
              <a:rPr lang="en-GB" sz="2400" b="0" i="0" dirty="0">
                <a:solidFill>
                  <a:srgbClr val="000000"/>
                </a:solidFill>
                <a:effectLst/>
              </a:rPr>
              <a:t>When you start adding hundreds into the mix, the rules of the 100’s you just read still apply. You only change the two-digit number – like 43 – around, the rest go in order.</a:t>
            </a:r>
          </a:p>
        </p:txBody>
      </p:sp>
    </p:spTree>
    <p:extLst>
      <p:ext uri="{BB962C8B-B14F-4D97-AF65-F5344CB8AC3E}">
        <p14:creationId xmlns:p14="http://schemas.microsoft.com/office/powerpoint/2010/main" val="42120072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object 3"/>
          <p:cNvSpPr txBox="1">
            <a:spLocks noGrp="1"/>
          </p:cNvSpPr>
          <p:nvPr>
            <p:ph type="title"/>
          </p:nvPr>
        </p:nvSpPr>
        <p:spPr>
          <a:xfrm>
            <a:off x="786384" y="841249"/>
            <a:ext cx="5692953" cy="2587131"/>
          </a:xfrm>
          <a:prstGeom prst="rect">
            <a:avLst/>
          </a:prstGeom>
        </p:spPr>
        <p:txBody>
          <a:bodyPr vert="horz" lIns="91440" tIns="45720" rIns="91440" bIns="45720" rtlCol="0" anchor="b">
            <a:normAutofit/>
          </a:bodyPr>
          <a:lstStyle/>
          <a:p>
            <a:pPr marL="12700" algn="l" rtl="0">
              <a:lnSpc>
                <a:spcPct val="90000"/>
              </a:lnSpc>
              <a:spcBef>
                <a:spcPct val="0"/>
              </a:spcBef>
            </a:pPr>
            <a:r>
              <a:rPr lang="en-US" sz="4800" b="1" u="sng" kern="1200" spc="-5" dirty="0" err="1">
                <a:solidFill>
                  <a:schemeClr val="bg1"/>
                </a:solidFill>
                <a:uFill>
                  <a:solidFill>
                    <a:srgbClr val="000000"/>
                  </a:solidFill>
                </a:uFill>
                <a:latin typeface="+mj-lt"/>
                <a:ea typeface="+mj-ea"/>
                <a:cs typeface="+mj-cs"/>
              </a:rPr>
              <a:t>Zahlen</a:t>
            </a:r>
            <a:r>
              <a:rPr lang="en-US" sz="4800" b="1" u="sng" kern="1200" spc="-5" dirty="0">
                <a:solidFill>
                  <a:schemeClr val="bg1"/>
                </a:solidFill>
                <a:uFill>
                  <a:solidFill>
                    <a:srgbClr val="000000"/>
                  </a:solidFill>
                </a:uFill>
                <a:latin typeface="+mj-lt"/>
                <a:ea typeface="+mj-ea"/>
                <a:cs typeface="+mj-cs"/>
              </a:rPr>
              <a:t> </a:t>
            </a:r>
            <a:r>
              <a:rPr lang="en-US" sz="4800" b="1" i="0" u="sng" kern="1200" dirty="0" err="1">
                <a:solidFill>
                  <a:schemeClr val="bg1"/>
                </a:solidFill>
                <a:effectLst/>
                <a:latin typeface="+mj-lt"/>
                <a:ea typeface="+mj-ea"/>
                <a:cs typeface="+mj-cs"/>
              </a:rPr>
              <a:t>ü</a:t>
            </a:r>
            <a:r>
              <a:rPr lang="en-US" sz="4800" b="1" u="sng" kern="1200" spc="-5" dirty="0" err="1">
                <a:solidFill>
                  <a:schemeClr val="bg1"/>
                </a:solidFill>
                <a:uFill>
                  <a:solidFill>
                    <a:srgbClr val="000000"/>
                  </a:solidFill>
                </a:uFill>
                <a:latin typeface="+mj-lt"/>
                <a:ea typeface="+mj-ea"/>
                <a:cs typeface="+mj-cs"/>
              </a:rPr>
              <a:t>ber</a:t>
            </a:r>
            <a:r>
              <a:rPr lang="en-US" sz="4800" b="1" u="sng" kern="1200" spc="-5" dirty="0">
                <a:solidFill>
                  <a:schemeClr val="bg1"/>
                </a:solidFill>
                <a:uFill>
                  <a:solidFill>
                    <a:srgbClr val="000000"/>
                  </a:solidFill>
                </a:uFill>
                <a:latin typeface="+mj-lt"/>
                <a:ea typeface="+mj-ea"/>
                <a:cs typeface="+mj-cs"/>
              </a:rPr>
              <a:t> 1000 / Numbers over 1000</a:t>
            </a:r>
            <a:endParaRPr lang="en-US" sz="4800" b="1" u="sng" kern="1200" dirty="0">
              <a:solidFill>
                <a:schemeClr val="bg1"/>
              </a:solidFill>
              <a:latin typeface="+mj-lt"/>
              <a:ea typeface="+mj-ea"/>
              <a:cs typeface="+mj-cs"/>
            </a:endParaRPr>
          </a:p>
        </p:txBody>
      </p:sp>
      <p:sp>
        <p:nvSpPr>
          <p:cNvPr id="5" name="TextBox 4">
            <a:extLst>
              <a:ext uri="{FF2B5EF4-FFF2-40B4-BE49-F238E27FC236}">
                <a16:creationId xmlns:a16="http://schemas.microsoft.com/office/drawing/2014/main" id="{79E2C2F6-B84B-4EE9-9D8A-F04DBC510328}"/>
              </a:ext>
            </a:extLst>
          </p:cNvPr>
          <p:cNvSpPr txBox="1"/>
          <p:nvPr/>
        </p:nvSpPr>
        <p:spPr>
          <a:xfrm>
            <a:off x="786383" y="3566810"/>
            <a:ext cx="5692953" cy="2651110"/>
          </a:xfrm>
          <a:prstGeom prst="rect">
            <a:avLst/>
          </a:prstGeom>
        </p:spPr>
        <p:txBody>
          <a:bodyPr vert="horz" lIns="91440" tIns="45720" rIns="91440" bIns="45720" rtlCol="0" anchor="ctr">
            <a:normAutofit/>
          </a:bodyPr>
          <a:lstStyle/>
          <a:p>
            <a:pPr>
              <a:lnSpc>
                <a:spcPct val="90000"/>
              </a:lnSpc>
              <a:spcAft>
                <a:spcPts val="600"/>
              </a:spcAft>
            </a:pPr>
            <a:r>
              <a:rPr lang="en-US" sz="2000" i="1" u="sng" dirty="0" err="1">
                <a:solidFill>
                  <a:schemeClr val="tx2"/>
                </a:solidFill>
                <a:effectLst>
                  <a:outerShdw blurRad="38100" dist="38100" dir="2700000" algn="tl">
                    <a:srgbClr val="000000">
                      <a:alpha val="43137"/>
                    </a:srgbClr>
                  </a:outerShdw>
                </a:effectLst>
              </a:rPr>
              <a:t>Beispiel</a:t>
            </a:r>
            <a:r>
              <a:rPr lang="en-US" sz="2000" i="1" u="sng" dirty="0">
                <a:solidFill>
                  <a:schemeClr val="tx2"/>
                </a:solidFill>
                <a:effectLst>
                  <a:outerShdw blurRad="38100" dist="38100" dir="2700000" algn="tl">
                    <a:srgbClr val="000000">
                      <a:alpha val="43137"/>
                    </a:srgbClr>
                  </a:outerShdw>
                </a:effectLst>
              </a:rPr>
              <a:t> / Example:</a:t>
            </a:r>
          </a:p>
          <a:p>
            <a:pPr>
              <a:lnSpc>
                <a:spcPct val="90000"/>
              </a:lnSpc>
              <a:spcAft>
                <a:spcPts val="600"/>
              </a:spcAft>
            </a:pPr>
            <a:endParaRPr lang="en-US" sz="2000" i="1" u="sng" dirty="0">
              <a:solidFill>
                <a:schemeClr val="tx2"/>
              </a:solidFill>
              <a:effectLst>
                <a:outerShdw blurRad="38100" dist="38100" dir="2700000" algn="tl">
                  <a:srgbClr val="000000">
                    <a:alpha val="43137"/>
                  </a:srgbClr>
                </a:outerShdw>
              </a:effectLst>
            </a:endParaRPr>
          </a:p>
          <a:p>
            <a:pPr>
              <a:lnSpc>
                <a:spcPct val="90000"/>
              </a:lnSpc>
              <a:spcAft>
                <a:spcPts val="600"/>
              </a:spcAft>
            </a:pPr>
            <a:r>
              <a:rPr lang="en-US" sz="2000" i="1" dirty="0">
                <a:solidFill>
                  <a:schemeClr val="tx2"/>
                </a:solidFill>
                <a:effectLst>
                  <a:outerShdw blurRad="38100" dist="38100" dir="2700000" algn="tl">
                    <a:srgbClr val="000000">
                      <a:alpha val="43137"/>
                    </a:srgbClr>
                  </a:outerShdw>
                </a:effectLst>
              </a:rPr>
              <a:t>It’s the year 2023.</a:t>
            </a:r>
          </a:p>
          <a:p>
            <a:pPr>
              <a:lnSpc>
                <a:spcPct val="90000"/>
              </a:lnSpc>
              <a:spcAft>
                <a:spcPts val="600"/>
              </a:spcAft>
            </a:pPr>
            <a:endParaRPr lang="en-US" sz="2000" i="1" dirty="0">
              <a:solidFill>
                <a:schemeClr val="tx2"/>
              </a:solidFill>
              <a:effectLst>
                <a:outerShdw blurRad="38100" dist="38100" dir="2700000" algn="tl">
                  <a:srgbClr val="000000">
                    <a:alpha val="43137"/>
                  </a:srgbClr>
                </a:outerShdw>
              </a:effectLst>
            </a:endParaRPr>
          </a:p>
          <a:p>
            <a:pPr>
              <a:lnSpc>
                <a:spcPct val="90000"/>
              </a:lnSpc>
              <a:spcAft>
                <a:spcPts val="600"/>
              </a:spcAft>
            </a:pPr>
            <a:r>
              <a:rPr lang="en-US" sz="2000" i="1" dirty="0" err="1">
                <a:solidFill>
                  <a:schemeClr val="tx2"/>
                </a:solidFill>
                <a:effectLst>
                  <a:outerShdw blurRad="38100" dist="38100" dir="2700000" algn="tl">
                    <a:srgbClr val="000000">
                      <a:alpha val="43137"/>
                    </a:srgbClr>
                  </a:outerShdw>
                </a:effectLst>
              </a:rPr>
              <a:t>Wir</a:t>
            </a:r>
            <a:r>
              <a:rPr lang="en-US" sz="2000" i="1" dirty="0">
                <a:solidFill>
                  <a:schemeClr val="tx2"/>
                </a:solidFill>
                <a:effectLst>
                  <a:outerShdw blurRad="38100" dist="38100" dir="2700000" algn="tl">
                    <a:srgbClr val="000000">
                      <a:alpha val="43137"/>
                    </a:srgbClr>
                  </a:outerShdw>
                </a:effectLst>
              </a:rPr>
              <a:t> </a:t>
            </a:r>
            <a:r>
              <a:rPr lang="en-US" sz="2000" i="1" dirty="0" err="1">
                <a:solidFill>
                  <a:schemeClr val="tx2"/>
                </a:solidFill>
                <a:effectLst>
                  <a:outerShdw blurRad="38100" dist="38100" dir="2700000" algn="tl">
                    <a:srgbClr val="000000">
                      <a:alpha val="43137"/>
                    </a:srgbClr>
                  </a:outerShdw>
                </a:effectLst>
              </a:rPr>
              <a:t>haben</a:t>
            </a:r>
            <a:r>
              <a:rPr lang="en-US" sz="2000" i="1" dirty="0">
                <a:solidFill>
                  <a:schemeClr val="tx2"/>
                </a:solidFill>
                <a:effectLst>
                  <a:outerShdw blurRad="38100" dist="38100" dir="2700000" algn="tl">
                    <a:srgbClr val="000000">
                      <a:alpha val="43137"/>
                    </a:srgbClr>
                  </a:outerShdw>
                </a:effectLst>
              </a:rPr>
              <a:t> das </a:t>
            </a:r>
            <a:r>
              <a:rPr lang="en-US" sz="2000" i="1" dirty="0" err="1">
                <a:solidFill>
                  <a:schemeClr val="tx2"/>
                </a:solidFill>
                <a:effectLst>
                  <a:outerShdw blurRad="38100" dist="38100" dir="2700000" algn="tl">
                    <a:srgbClr val="000000">
                      <a:alpha val="43137"/>
                    </a:srgbClr>
                  </a:outerShdw>
                </a:effectLst>
              </a:rPr>
              <a:t>Jahr</a:t>
            </a:r>
            <a:r>
              <a:rPr lang="en-US" sz="2000" i="1" dirty="0">
                <a:solidFill>
                  <a:schemeClr val="tx2"/>
                </a:solidFill>
                <a:effectLst>
                  <a:outerShdw blurRad="38100" dist="38100" dir="2700000" algn="tl">
                    <a:srgbClr val="000000">
                      <a:alpha val="43137"/>
                    </a:srgbClr>
                  </a:outerShdw>
                </a:effectLst>
              </a:rPr>
              <a:t> 2023.</a:t>
            </a:r>
          </a:p>
          <a:p>
            <a:pPr>
              <a:lnSpc>
                <a:spcPct val="90000"/>
              </a:lnSpc>
              <a:spcAft>
                <a:spcPts val="600"/>
              </a:spcAft>
            </a:pPr>
            <a:r>
              <a:rPr lang="en-US" sz="2000" i="1" dirty="0">
                <a:solidFill>
                  <a:schemeClr val="tx2"/>
                </a:solidFill>
                <a:effectLst>
                  <a:outerShdw blurRad="38100" dist="38100" dir="2700000" algn="tl">
                    <a:srgbClr val="000000">
                      <a:alpha val="43137"/>
                    </a:srgbClr>
                  </a:outerShdw>
                </a:effectLst>
              </a:rPr>
              <a:t>=</a:t>
            </a:r>
          </a:p>
          <a:p>
            <a:pPr>
              <a:lnSpc>
                <a:spcPct val="90000"/>
              </a:lnSpc>
              <a:spcAft>
                <a:spcPts val="600"/>
              </a:spcAft>
            </a:pPr>
            <a:r>
              <a:rPr lang="en-US" sz="2000" i="1" dirty="0" err="1">
                <a:solidFill>
                  <a:schemeClr val="tx2"/>
                </a:solidFill>
                <a:effectLst>
                  <a:outerShdw blurRad="38100" dist="38100" dir="2700000" algn="tl">
                    <a:srgbClr val="000000">
                      <a:alpha val="43137"/>
                    </a:srgbClr>
                  </a:outerShdw>
                </a:effectLst>
              </a:rPr>
              <a:t>Wir</a:t>
            </a:r>
            <a:r>
              <a:rPr lang="en-US" sz="2000" i="1" dirty="0">
                <a:solidFill>
                  <a:schemeClr val="tx2"/>
                </a:solidFill>
                <a:effectLst>
                  <a:outerShdw blurRad="38100" dist="38100" dir="2700000" algn="tl">
                    <a:srgbClr val="000000">
                      <a:alpha val="43137"/>
                    </a:srgbClr>
                  </a:outerShdw>
                </a:effectLst>
              </a:rPr>
              <a:t> </a:t>
            </a:r>
            <a:r>
              <a:rPr lang="en-US" sz="2000" i="1" dirty="0" err="1">
                <a:solidFill>
                  <a:schemeClr val="tx2"/>
                </a:solidFill>
                <a:effectLst>
                  <a:outerShdw blurRad="38100" dist="38100" dir="2700000" algn="tl">
                    <a:srgbClr val="000000">
                      <a:alpha val="43137"/>
                    </a:srgbClr>
                  </a:outerShdw>
                </a:effectLst>
              </a:rPr>
              <a:t>haben</a:t>
            </a:r>
            <a:r>
              <a:rPr lang="en-US" sz="2000" i="1" dirty="0">
                <a:solidFill>
                  <a:schemeClr val="tx2"/>
                </a:solidFill>
                <a:effectLst>
                  <a:outerShdw blurRad="38100" dist="38100" dir="2700000" algn="tl">
                    <a:srgbClr val="000000">
                      <a:alpha val="43137"/>
                    </a:srgbClr>
                  </a:outerShdw>
                </a:effectLst>
              </a:rPr>
              <a:t> das </a:t>
            </a:r>
            <a:r>
              <a:rPr lang="en-US" sz="2000" i="1" dirty="0" err="1">
                <a:solidFill>
                  <a:schemeClr val="tx2"/>
                </a:solidFill>
                <a:effectLst>
                  <a:outerShdw blurRad="38100" dist="38100" dir="2700000" algn="tl">
                    <a:srgbClr val="000000">
                      <a:alpha val="43137"/>
                    </a:srgbClr>
                  </a:outerShdw>
                </a:effectLst>
              </a:rPr>
              <a:t>Jahr</a:t>
            </a:r>
            <a:r>
              <a:rPr lang="en-US" sz="2000" i="1" dirty="0">
                <a:solidFill>
                  <a:schemeClr val="tx2"/>
                </a:solidFill>
                <a:effectLst>
                  <a:outerShdw blurRad="38100" dist="38100" dir="2700000" algn="tl">
                    <a:srgbClr val="000000">
                      <a:alpha val="43137"/>
                    </a:srgbClr>
                  </a:outerShdw>
                </a:effectLst>
              </a:rPr>
              <a:t> </a:t>
            </a:r>
            <a:r>
              <a:rPr lang="en-US" sz="2000" i="1" dirty="0" err="1">
                <a:solidFill>
                  <a:schemeClr val="tx2"/>
                </a:solidFill>
                <a:effectLst>
                  <a:outerShdw blurRad="38100" dist="38100" dir="2700000" algn="tl">
                    <a:srgbClr val="000000">
                      <a:alpha val="43137"/>
                    </a:srgbClr>
                  </a:outerShdw>
                </a:effectLst>
              </a:rPr>
              <a:t>zwei</a:t>
            </a:r>
            <a:r>
              <a:rPr lang="en-US" sz="2000" i="1" dirty="0">
                <a:solidFill>
                  <a:schemeClr val="tx2"/>
                </a:solidFill>
                <a:effectLst>
                  <a:outerShdw blurRad="38100" dist="38100" dir="2700000" algn="tl">
                    <a:srgbClr val="000000">
                      <a:alpha val="43137"/>
                    </a:srgbClr>
                  </a:outerShdw>
                </a:effectLst>
              </a:rPr>
              <a:t>-</a:t>
            </a:r>
            <a:r>
              <a:rPr lang="en-US" sz="2000" i="1" dirty="0" err="1">
                <a:solidFill>
                  <a:schemeClr val="tx2"/>
                </a:solidFill>
                <a:effectLst>
                  <a:outerShdw blurRad="38100" dist="38100" dir="2700000" algn="tl">
                    <a:srgbClr val="000000">
                      <a:alpha val="43137"/>
                    </a:srgbClr>
                  </a:outerShdw>
                </a:effectLst>
              </a:rPr>
              <a:t>tausend</a:t>
            </a:r>
            <a:r>
              <a:rPr lang="en-US" sz="2000" i="1" dirty="0">
                <a:solidFill>
                  <a:schemeClr val="tx2"/>
                </a:solidFill>
                <a:effectLst>
                  <a:outerShdw blurRad="38100" dist="38100" dir="2700000" algn="tl">
                    <a:srgbClr val="000000">
                      <a:alpha val="43137"/>
                    </a:srgbClr>
                  </a:outerShdw>
                </a:effectLst>
              </a:rPr>
              <a:t>-</a:t>
            </a:r>
            <a:r>
              <a:rPr lang="en-US" sz="2000" i="1" dirty="0" err="1">
                <a:solidFill>
                  <a:schemeClr val="tx2"/>
                </a:solidFill>
                <a:effectLst>
                  <a:outerShdw blurRad="38100" dist="38100" dir="2700000" algn="tl">
                    <a:srgbClr val="000000">
                      <a:alpha val="43137"/>
                    </a:srgbClr>
                  </a:outerShdw>
                </a:effectLst>
              </a:rPr>
              <a:t>drei</a:t>
            </a:r>
            <a:r>
              <a:rPr lang="en-US" sz="2000" i="1" dirty="0">
                <a:solidFill>
                  <a:schemeClr val="tx2"/>
                </a:solidFill>
                <a:effectLst>
                  <a:outerShdw blurRad="38100" dist="38100" dir="2700000" algn="tl">
                    <a:srgbClr val="000000">
                      <a:alpha val="43137"/>
                    </a:srgbClr>
                  </a:outerShdw>
                </a:effectLst>
              </a:rPr>
              <a:t>-und-</a:t>
            </a:r>
            <a:r>
              <a:rPr lang="en-US" sz="2000" i="1" dirty="0" err="1">
                <a:solidFill>
                  <a:schemeClr val="tx2"/>
                </a:solidFill>
                <a:effectLst>
                  <a:outerShdw blurRad="38100" dist="38100" dir="2700000" algn="tl">
                    <a:srgbClr val="000000">
                      <a:alpha val="43137"/>
                    </a:srgbClr>
                  </a:outerShdw>
                </a:effectLst>
              </a:rPr>
              <a:t>zwanzig</a:t>
            </a:r>
            <a:r>
              <a:rPr lang="en-US" i="1" dirty="0">
                <a:solidFill>
                  <a:schemeClr val="tx2"/>
                </a:solidFill>
              </a:rPr>
              <a:t>.</a:t>
            </a:r>
          </a:p>
          <a:p>
            <a:pPr indent="-228600">
              <a:lnSpc>
                <a:spcPct val="90000"/>
              </a:lnSpc>
              <a:spcAft>
                <a:spcPts val="600"/>
              </a:spcAft>
              <a:buFont typeface="Arial" panose="020B0604020202020204" pitchFamily="34" charset="0"/>
              <a:buChar char="•"/>
            </a:pPr>
            <a:endParaRPr lang="en-US" i="1" dirty="0">
              <a:solidFill>
                <a:schemeClr val="tx2"/>
              </a:solidFill>
            </a:endParaRPr>
          </a:p>
        </p:txBody>
      </p:sp>
      <p:pic>
        <p:nvPicPr>
          <p:cNvPr id="2" name="object 2"/>
          <p:cNvPicPr/>
          <p:nvPr/>
        </p:nvPicPr>
        <p:blipFill>
          <a:blip r:embed="rId2" cstate="print"/>
          <a:stretch>
            <a:fillRect/>
          </a:stretch>
        </p:blipFill>
        <p:spPr>
          <a:xfrm>
            <a:off x="0" y="5982888"/>
            <a:ext cx="12191999" cy="875109"/>
          </a:xfrm>
          <a:prstGeom prst="rect">
            <a:avLst/>
          </a:prstGeom>
        </p:spPr>
      </p:pic>
      <p:graphicFrame>
        <p:nvGraphicFramePr>
          <p:cNvPr id="4" name="Table 3">
            <a:extLst>
              <a:ext uri="{FF2B5EF4-FFF2-40B4-BE49-F238E27FC236}">
                <a16:creationId xmlns:a16="http://schemas.microsoft.com/office/drawing/2014/main" id="{84460E07-31FD-DC31-0838-34B63BF4AF77}"/>
              </a:ext>
            </a:extLst>
          </p:cNvPr>
          <p:cNvGraphicFramePr>
            <a:graphicFrameLocks noGrp="1"/>
          </p:cNvGraphicFramePr>
          <p:nvPr/>
        </p:nvGraphicFramePr>
        <p:xfrm>
          <a:off x="7187455" y="358697"/>
          <a:ext cx="3962599" cy="5390530"/>
        </p:xfrm>
        <a:graphic>
          <a:graphicData uri="http://schemas.openxmlformats.org/drawingml/2006/table">
            <a:tbl>
              <a:tblPr>
                <a:solidFill>
                  <a:srgbClr val="404040"/>
                </a:solidFill>
              </a:tblPr>
              <a:tblGrid>
                <a:gridCol w="1401245">
                  <a:extLst>
                    <a:ext uri="{9D8B030D-6E8A-4147-A177-3AD203B41FA5}">
                      <a16:colId xmlns:a16="http://schemas.microsoft.com/office/drawing/2014/main" val="3724511226"/>
                    </a:ext>
                  </a:extLst>
                </a:gridCol>
                <a:gridCol w="2561354">
                  <a:extLst>
                    <a:ext uri="{9D8B030D-6E8A-4147-A177-3AD203B41FA5}">
                      <a16:colId xmlns:a16="http://schemas.microsoft.com/office/drawing/2014/main" val="1534117969"/>
                    </a:ext>
                  </a:extLst>
                </a:gridCol>
              </a:tblGrid>
              <a:tr h="472745">
                <a:tc>
                  <a:txBody>
                    <a:bodyPr/>
                    <a:lstStyle/>
                    <a:p>
                      <a:r>
                        <a:rPr lang="en-GB" sz="2400" cap="none" spc="0" dirty="0">
                          <a:solidFill>
                            <a:schemeClr val="bg1"/>
                          </a:solidFill>
                          <a:effectLst/>
                        </a:rPr>
                        <a:t>1000</a:t>
                      </a:r>
                    </a:p>
                  </a:txBody>
                  <a:tcPr marL="97044" marR="97044" marT="124771" marB="48522"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404040"/>
                    </a:solidFill>
                  </a:tcPr>
                </a:tc>
                <a:tc>
                  <a:txBody>
                    <a:bodyPr/>
                    <a:lstStyle/>
                    <a:p>
                      <a:r>
                        <a:rPr lang="en-GB" sz="2400" cap="none" spc="0">
                          <a:solidFill>
                            <a:schemeClr val="bg1"/>
                          </a:solidFill>
                          <a:effectLst/>
                        </a:rPr>
                        <a:t>Eintausend</a:t>
                      </a:r>
                    </a:p>
                  </a:txBody>
                  <a:tcPr marL="97044" marR="97044" marT="124771" marB="48522"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404040"/>
                    </a:solidFill>
                  </a:tcPr>
                </a:tc>
                <a:extLst>
                  <a:ext uri="{0D108BD9-81ED-4DB2-BD59-A6C34878D82A}">
                    <a16:rowId xmlns:a16="http://schemas.microsoft.com/office/drawing/2014/main" val="487361415"/>
                  </a:ext>
                </a:extLst>
              </a:tr>
              <a:tr h="472745">
                <a:tc>
                  <a:txBody>
                    <a:bodyPr/>
                    <a:lstStyle/>
                    <a:p>
                      <a:r>
                        <a:rPr lang="en-GB" sz="2400" cap="none" spc="0">
                          <a:solidFill>
                            <a:schemeClr val="bg1"/>
                          </a:solidFill>
                          <a:effectLst/>
                        </a:rPr>
                        <a:t>2000</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2400" cap="none" spc="0">
                          <a:solidFill>
                            <a:schemeClr val="bg1"/>
                          </a:solidFill>
                          <a:effectLst/>
                        </a:rPr>
                        <a:t>Zweitausend</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3526488949"/>
                  </a:ext>
                </a:extLst>
              </a:tr>
              <a:tr h="472745">
                <a:tc>
                  <a:txBody>
                    <a:bodyPr/>
                    <a:lstStyle/>
                    <a:p>
                      <a:r>
                        <a:rPr lang="en-GB" sz="2400" cap="none" spc="0">
                          <a:solidFill>
                            <a:schemeClr val="bg1"/>
                          </a:solidFill>
                          <a:effectLst/>
                        </a:rPr>
                        <a:t>3000</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2400" cap="none" spc="0">
                          <a:solidFill>
                            <a:schemeClr val="bg1"/>
                          </a:solidFill>
                          <a:effectLst/>
                        </a:rPr>
                        <a:t>Dreitausend</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1327170059"/>
                  </a:ext>
                </a:extLst>
              </a:tr>
              <a:tr h="472745">
                <a:tc>
                  <a:txBody>
                    <a:bodyPr/>
                    <a:lstStyle/>
                    <a:p>
                      <a:r>
                        <a:rPr lang="en-GB" sz="2400" cap="none" spc="0">
                          <a:solidFill>
                            <a:schemeClr val="bg1"/>
                          </a:solidFill>
                          <a:effectLst/>
                        </a:rPr>
                        <a:t>4000</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2400" cap="none" spc="0">
                          <a:solidFill>
                            <a:schemeClr val="bg1"/>
                          </a:solidFill>
                          <a:effectLst/>
                        </a:rPr>
                        <a:t>Viertausend</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2989610392"/>
                  </a:ext>
                </a:extLst>
              </a:tr>
              <a:tr h="472745">
                <a:tc>
                  <a:txBody>
                    <a:bodyPr/>
                    <a:lstStyle/>
                    <a:p>
                      <a:r>
                        <a:rPr lang="en-GB" sz="2400" cap="none" spc="0">
                          <a:solidFill>
                            <a:schemeClr val="bg1"/>
                          </a:solidFill>
                          <a:effectLst/>
                        </a:rPr>
                        <a:t>5000</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2400" cap="none" spc="0">
                          <a:solidFill>
                            <a:schemeClr val="bg1"/>
                          </a:solidFill>
                          <a:effectLst/>
                        </a:rPr>
                        <a:t>Fünftausend</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4227121073"/>
                  </a:ext>
                </a:extLst>
              </a:tr>
              <a:tr h="472745">
                <a:tc>
                  <a:txBody>
                    <a:bodyPr/>
                    <a:lstStyle/>
                    <a:p>
                      <a:r>
                        <a:rPr lang="en-GB" sz="2400" cap="none" spc="0">
                          <a:solidFill>
                            <a:schemeClr val="bg1"/>
                          </a:solidFill>
                          <a:effectLst/>
                        </a:rPr>
                        <a:t>6000</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2400" cap="none" spc="0" dirty="0" err="1">
                          <a:solidFill>
                            <a:schemeClr val="bg1"/>
                          </a:solidFill>
                          <a:effectLst/>
                        </a:rPr>
                        <a:t>Sechstausend</a:t>
                      </a:r>
                      <a:endParaRPr lang="en-GB" sz="2400" cap="none" spc="0" dirty="0">
                        <a:solidFill>
                          <a:schemeClr val="bg1"/>
                        </a:solidFill>
                        <a:effectLst/>
                      </a:endParaRP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3873087712"/>
                  </a:ext>
                </a:extLst>
              </a:tr>
              <a:tr h="472745">
                <a:tc>
                  <a:txBody>
                    <a:bodyPr/>
                    <a:lstStyle/>
                    <a:p>
                      <a:r>
                        <a:rPr lang="en-GB" sz="2400" cap="none" spc="0">
                          <a:solidFill>
                            <a:schemeClr val="bg1"/>
                          </a:solidFill>
                          <a:effectLst/>
                        </a:rPr>
                        <a:t>7000</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2400" cap="none" spc="0">
                          <a:solidFill>
                            <a:schemeClr val="bg1"/>
                          </a:solidFill>
                          <a:effectLst/>
                        </a:rPr>
                        <a:t>Siebentausend</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1579644270"/>
                  </a:ext>
                </a:extLst>
              </a:tr>
              <a:tr h="472745">
                <a:tc>
                  <a:txBody>
                    <a:bodyPr/>
                    <a:lstStyle/>
                    <a:p>
                      <a:r>
                        <a:rPr lang="en-GB" sz="2400" cap="none" spc="0">
                          <a:solidFill>
                            <a:schemeClr val="bg1"/>
                          </a:solidFill>
                          <a:effectLst/>
                        </a:rPr>
                        <a:t>8000</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2400" cap="none" spc="0">
                          <a:solidFill>
                            <a:schemeClr val="bg1"/>
                          </a:solidFill>
                          <a:effectLst/>
                        </a:rPr>
                        <a:t>Achttausend</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3218910260"/>
                  </a:ext>
                </a:extLst>
              </a:tr>
              <a:tr h="472745">
                <a:tc>
                  <a:txBody>
                    <a:bodyPr/>
                    <a:lstStyle/>
                    <a:p>
                      <a:r>
                        <a:rPr lang="en-GB" sz="2400" cap="none" spc="0">
                          <a:solidFill>
                            <a:schemeClr val="bg1"/>
                          </a:solidFill>
                          <a:effectLst/>
                        </a:rPr>
                        <a:t>9000</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2400" cap="none" spc="0">
                          <a:solidFill>
                            <a:schemeClr val="bg1"/>
                          </a:solidFill>
                          <a:effectLst/>
                        </a:rPr>
                        <a:t>Neuntausend</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89987181"/>
                  </a:ext>
                </a:extLst>
              </a:tr>
              <a:tr h="472745">
                <a:tc>
                  <a:txBody>
                    <a:bodyPr/>
                    <a:lstStyle/>
                    <a:p>
                      <a:r>
                        <a:rPr lang="en-GB" sz="2400" cap="none" spc="0">
                          <a:solidFill>
                            <a:schemeClr val="bg1"/>
                          </a:solidFill>
                          <a:effectLst/>
                        </a:rPr>
                        <a:t>10000</a:t>
                      </a: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2400" cap="none" spc="0" dirty="0" err="1">
                          <a:solidFill>
                            <a:schemeClr val="bg1"/>
                          </a:solidFill>
                          <a:effectLst/>
                        </a:rPr>
                        <a:t>Zehntausend</a:t>
                      </a:r>
                      <a:endParaRPr lang="en-GB" sz="2400" cap="none" spc="0" dirty="0">
                        <a:solidFill>
                          <a:schemeClr val="bg1"/>
                        </a:solidFill>
                        <a:effectLst/>
                      </a:endParaRPr>
                    </a:p>
                  </a:txBody>
                  <a:tcPr marL="97044" marR="97044" marT="124771" marB="48522"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677120599"/>
                  </a:ext>
                </a:extLst>
              </a:tr>
            </a:tbl>
          </a:graphicData>
        </a:graphic>
      </p:graphicFrame>
      <p:sp>
        <p:nvSpPr>
          <p:cNvPr id="6" name="TextBox 5">
            <a:extLst>
              <a:ext uri="{FF2B5EF4-FFF2-40B4-BE49-F238E27FC236}">
                <a16:creationId xmlns:a16="http://schemas.microsoft.com/office/drawing/2014/main" id="{A678D15D-BA5F-B8F1-F839-9A38A68837D7}"/>
              </a:ext>
            </a:extLst>
          </p:cNvPr>
          <p:cNvSpPr txBox="1"/>
          <p:nvPr/>
        </p:nvSpPr>
        <p:spPr>
          <a:xfrm>
            <a:off x="413461" y="356286"/>
            <a:ext cx="3956858" cy="830997"/>
          </a:xfrm>
          <a:prstGeom prst="rect">
            <a:avLst/>
          </a:prstGeom>
          <a:solidFill>
            <a:schemeClr val="bg1">
              <a:lumMod val="95000"/>
            </a:schemeClr>
          </a:solidFill>
        </p:spPr>
        <p:txBody>
          <a:bodyPr wrap="square" rtlCol="0">
            <a:spAutoFit/>
          </a:bodyPr>
          <a:lstStyle/>
          <a:p>
            <a:r>
              <a:rPr lang="en-GB" sz="2400" dirty="0">
                <a:solidFill>
                  <a:schemeClr val="accent3">
                    <a:lumMod val="75000"/>
                  </a:schemeClr>
                </a:solidFill>
                <a:effectLst>
                  <a:outerShdw blurRad="38100" dist="38100" dir="2700000" algn="tl">
                    <a:srgbClr val="000000">
                      <a:alpha val="43137"/>
                    </a:srgbClr>
                  </a:outerShdw>
                </a:effectLst>
              </a:rPr>
              <a:t>Singular:  das </a:t>
            </a:r>
            <a:r>
              <a:rPr lang="en-GB" sz="2400" dirty="0" err="1">
                <a:solidFill>
                  <a:schemeClr val="accent3">
                    <a:lumMod val="75000"/>
                  </a:schemeClr>
                </a:solidFill>
                <a:effectLst>
                  <a:outerShdw blurRad="38100" dist="38100" dir="2700000" algn="tl">
                    <a:srgbClr val="000000">
                      <a:alpha val="43137"/>
                    </a:srgbClr>
                  </a:outerShdw>
                </a:effectLst>
              </a:rPr>
              <a:t>Jahr</a:t>
            </a:r>
            <a:r>
              <a:rPr lang="en-GB" sz="2400" dirty="0">
                <a:solidFill>
                  <a:schemeClr val="accent3">
                    <a:lumMod val="75000"/>
                  </a:schemeClr>
                </a:solidFill>
                <a:effectLst>
                  <a:outerShdw blurRad="38100" dist="38100" dir="2700000" algn="tl">
                    <a:srgbClr val="000000">
                      <a:alpha val="43137"/>
                    </a:srgbClr>
                  </a:outerShdw>
                </a:effectLst>
              </a:rPr>
              <a:t> (n) = year</a:t>
            </a:r>
          </a:p>
          <a:p>
            <a:r>
              <a:rPr lang="en-GB" sz="2400" dirty="0">
                <a:solidFill>
                  <a:schemeClr val="accent3">
                    <a:lumMod val="75000"/>
                  </a:schemeClr>
                </a:solidFill>
                <a:effectLst>
                  <a:outerShdw blurRad="38100" dist="38100" dir="2700000" algn="tl">
                    <a:srgbClr val="000000">
                      <a:alpha val="43137"/>
                    </a:srgbClr>
                  </a:outerShdw>
                </a:effectLst>
              </a:rPr>
              <a:t>Plural:  Jahre = years</a:t>
            </a:r>
          </a:p>
        </p:txBody>
      </p:sp>
    </p:spTree>
    <p:extLst>
      <p:ext uri="{BB962C8B-B14F-4D97-AF65-F5344CB8AC3E}">
        <p14:creationId xmlns:p14="http://schemas.microsoft.com/office/powerpoint/2010/main" val="42259976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24"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2" descr="3 Ways to Write German Dates - wikiHow">
            <a:extLst>
              <a:ext uri="{FF2B5EF4-FFF2-40B4-BE49-F238E27FC236}">
                <a16:creationId xmlns:a16="http://schemas.microsoft.com/office/drawing/2014/main" id="{D100447C-8C47-5082-FC3A-3AE269ADFED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727"/>
          <a:stretch/>
        </p:blipFill>
        <p:spPr bwMode="auto">
          <a:xfrm>
            <a:off x="6803647" y="1809973"/>
            <a:ext cx="4730214" cy="3238054"/>
          </a:xfrm>
          <a:prstGeom prst="rect">
            <a:avLst/>
          </a:prstGeom>
          <a:noFill/>
          <a:extLst>
            <a:ext uri="{909E8E84-426E-40DD-AFC4-6F175D3DCCD1}">
              <a14:hiddenFill xmlns:a14="http://schemas.microsoft.com/office/drawing/2010/main">
                <a:solidFill>
                  <a:srgbClr val="FFFFFF"/>
                </a:solidFill>
              </a14:hiddenFill>
            </a:ext>
          </a:extLst>
        </p:spPr>
      </p:pic>
      <p:grpSp>
        <p:nvGrpSpPr>
          <p:cNvPr id="27" name="Group 2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8" name="Freeform: Shape 2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object 3"/>
          <p:cNvSpPr txBox="1">
            <a:spLocks noGrp="1"/>
          </p:cNvSpPr>
          <p:nvPr>
            <p:ph type="title"/>
          </p:nvPr>
        </p:nvSpPr>
        <p:spPr>
          <a:xfrm>
            <a:off x="786384" y="841249"/>
            <a:ext cx="5692953" cy="2587131"/>
          </a:xfrm>
          <a:prstGeom prst="rect">
            <a:avLst/>
          </a:prstGeom>
        </p:spPr>
        <p:txBody>
          <a:bodyPr vert="horz" lIns="91440" tIns="45720" rIns="91440" bIns="45720" rtlCol="0" anchor="b">
            <a:normAutofit/>
          </a:bodyPr>
          <a:lstStyle/>
          <a:p>
            <a:pPr marL="12700" algn="l" rtl="0">
              <a:lnSpc>
                <a:spcPct val="90000"/>
              </a:lnSpc>
              <a:spcBef>
                <a:spcPct val="0"/>
              </a:spcBef>
            </a:pPr>
            <a:r>
              <a:rPr lang="en-US" sz="4400" b="1" i="0" u="sng" kern="1200" dirty="0" err="1">
                <a:solidFill>
                  <a:schemeClr val="bg1"/>
                </a:solidFill>
                <a:effectLst>
                  <a:outerShdw blurRad="38100" dist="38100" dir="2700000" algn="tl">
                    <a:srgbClr val="000000">
                      <a:alpha val="43137"/>
                    </a:srgbClr>
                  </a:outerShdw>
                </a:effectLst>
                <a:latin typeface="+mj-lt"/>
                <a:ea typeface="+mj-ea"/>
                <a:cs typeface="+mj-cs"/>
              </a:rPr>
              <a:t>Übung</a:t>
            </a:r>
            <a:r>
              <a:rPr lang="en-US" sz="4400" b="1" i="0" u="sng" kern="1200" dirty="0">
                <a:solidFill>
                  <a:schemeClr val="bg1"/>
                </a:solidFill>
                <a:effectLst>
                  <a:outerShdw blurRad="38100" dist="38100" dir="2700000" algn="tl">
                    <a:srgbClr val="000000">
                      <a:alpha val="43137"/>
                    </a:srgbClr>
                  </a:outerShdw>
                </a:effectLst>
                <a:latin typeface="+mj-lt"/>
                <a:ea typeface="+mj-ea"/>
                <a:cs typeface="+mj-cs"/>
              </a:rPr>
              <a:t> / Exercise:</a:t>
            </a:r>
            <a:endParaRPr lang="en-US" sz="4400" b="1" u="sng" kern="1200" dirty="0">
              <a:solidFill>
                <a:schemeClr val="bg1"/>
              </a:solidFill>
              <a:effectLst>
                <a:outerShdw blurRad="38100" dist="38100" dir="2700000" algn="tl">
                  <a:srgbClr val="000000">
                    <a:alpha val="43137"/>
                  </a:srgbClr>
                </a:outerShdw>
              </a:effectLst>
              <a:latin typeface="+mj-lt"/>
              <a:ea typeface="+mj-ea"/>
              <a:cs typeface="+mj-cs"/>
            </a:endParaRPr>
          </a:p>
        </p:txBody>
      </p:sp>
      <p:sp>
        <p:nvSpPr>
          <p:cNvPr id="7" name="TextBox 6">
            <a:extLst>
              <a:ext uri="{FF2B5EF4-FFF2-40B4-BE49-F238E27FC236}">
                <a16:creationId xmlns:a16="http://schemas.microsoft.com/office/drawing/2014/main" id="{47A25887-B478-2D5E-53D7-B88EADD40A17}"/>
              </a:ext>
            </a:extLst>
          </p:cNvPr>
          <p:cNvSpPr txBox="1"/>
          <p:nvPr/>
        </p:nvSpPr>
        <p:spPr>
          <a:xfrm>
            <a:off x="498764" y="3566810"/>
            <a:ext cx="6226231" cy="265111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dirty="0">
                <a:solidFill>
                  <a:schemeClr val="tx2"/>
                </a:solidFill>
              </a:rPr>
              <a:t>To express years before 2000, you start with the century first.</a:t>
            </a:r>
          </a:p>
          <a:p>
            <a:pPr indent="-228600">
              <a:lnSpc>
                <a:spcPct val="90000"/>
              </a:lnSpc>
              <a:spcAft>
                <a:spcPts val="600"/>
              </a:spcAft>
              <a:buFont typeface="Arial" panose="020B0604020202020204" pitchFamily="34" charset="0"/>
              <a:buChar char="•"/>
            </a:pPr>
            <a:endParaRPr lang="en-US" sz="1700" dirty="0">
              <a:solidFill>
                <a:schemeClr val="tx2"/>
              </a:solidFill>
            </a:endParaRPr>
          </a:p>
          <a:p>
            <a:pPr>
              <a:lnSpc>
                <a:spcPct val="90000"/>
              </a:lnSpc>
              <a:spcAft>
                <a:spcPts val="600"/>
              </a:spcAft>
            </a:pPr>
            <a:r>
              <a:rPr lang="en-US" sz="1700" dirty="0" err="1">
                <a:solidFill>
                  <a:schemeClr val="tx2"/>
                </a:solidFill>
              </a:rPr>
              <a:t>Beispiel</a:t>
            </a:r>
            <a:r>
              <a:rPr lang="en-US" sz="1700" dirty="0">
                <a:solidFill>
                  <a:schemeClr val="tx2"/>
                </a:solidFill>
              </a:rPr>
              <a:t> / Example: </a:t>
            </a:r>
          </a:p>
          <a:p>
            <a:pPr marL="285750" indent="-285750">
              <a:lnSpc>
                <a:spcPct val="90000"/>
              </a:lnSpc>
              <a:spcAft>
                <a:spcPts val="600"/>
              </a:spcAft>
              <a:buFont typeface="Wingdings" panose="05000000000000000000" pitchFamily="2" charset="2"/>
              <a:buChar char="Ø"/>
            </a:pPr>
            <a:r>
              <a:rPr lang="en-US" sz="1700" dirty="0">
                <a:solidFill>
                  <a:schemeClr val="tx2"/>
                </a:solidFill>
              </a:rPr>
              <a:t>1983 - “nineteen-hundred-eighty-three ” - </a:t>
            </a:r>
            <a:r>
              <a:rPr lang="en-US" sz="1700" dirty="0" err="1">
                <a:solidFill>
                  <a:schemeClr val="tx2"/>
                </a:solidFill>
              </a:rPr>
              <a:t>neunzehn</a:t>
            </a:r>
            <a:r>
              <a:rPr lang="en-US" sz="1700" dirty="0">
                <a:solidFill>
                  <a:schemeClr val="tx2"/>
                </a:solidFill>
              </a:rPr>
              <a:t>-</a:t>
            </a:r>
            <a:r>
              <a:rPr lang="en-US" sz="1700" dirty="0" err="1">
                <a:solidFill>
                  <a:schemeClr val="tx2"/>
                </a:solidFill>
              </a:rPr>
              <a:t>hundert</a:t>
            </a:r>
            <a:r>
              <a:rPr lang="en-US" sz="1700" dirty="0">
                <a:solidFill>
                  <a:schemeClr val="tx2"/>
                </a:solidFill>
              </a:rPr>
              <a:t>-</a:t>
            </a:r>
            <a:r>
              <a:rPr lang="en-US" sz="1700" dirty="0" err="1">
                <a:solidFill>
                  <a:schemeClr val="tx2"/>
                </a:solidFill>
              </a:rPr>
              <a:t>drei</a:t>
            </a:r>
            <a:r>
              <a:rPr lang="en-US" sz="1700" dirty="0">
                <a:solidFill>
                  <a:schemeClr val="tx2"/>
                </a:solidFill>
              </a:rPr>
              <a:t>-und-</a:t>
            </a:r>
            <a:r>
              <a:rPr lang="en-US" sz="1700" dirty="0" err="1">
                <a:solidFill>
                  <a:schemeClr val="tx2"/>
                </a:solidFill>
              </a:rPr>
              <a:t>achtzig</a:t>
            </a:r>
            <a:r>
              <a:rPr lang="en-US" sz="1700" dirty="0">
                <a:solidFill>
                  <a:schemeClr val="tx2"/>
                </a:solidFill>
              </a:rPr>
              <a:t>.</a:t>
            </a:r>
            <a:endParaRPr lang="en-US" sz="1700" b="0" i="0" dirty="0">
              <a:solidFill>
                <a:schemeClr val="tx2"/>
              </a:solidFill>
              <a:effectLst/>
            </a:endParaRPr>
          </a:p>
          <a:p>
            <a:pPr indent="-228600">
              <a:lnSpc>
                <a:spcPct val="90000"/>
              </a:lnSpc>
              <a:spcAft>
                <a:spcPts val="600"/>
              </a:spcAft>
              <a:buFont typeface="Arial" panose="020B0604020202020204" pitchFamily="34" charset="0"/>
              <a:buChar char="•"/>
            </a:pPr>
            <a:endParaRPr lang="en-US" sz="1700" b="1" dirty="0">
              <a:solidFill>
                <a:schemeClr val="tx2"/>
              </a:solidFill>
            </a:endParaRPr>
          </a:p>
          <a:p>
            <a:pPr>
              <a:lnSpc>
                <a:spcPct val="90000"/>
              </a:lnSpc>
              <a:spcAft>
                <a:spcPts val="600"/>
              </a:spcAft>
            </a:pPr>
            <a:r>
              <a:rPr lang="en-US" sz="1700" b="1" i="0" dirty="0">
                <a:solidFill>
                  <a:schemeClr val="tx2"/>
                </a:solidFill>
                <a:effectLst/>
              </a:rPr>
              <a:t>A: </a:t>
            </a:r>
            <a:r>
              <a:rPr lang="en-US" sz="1700" b="1" i="0" dirty="0" err="1">
                <a:solidFill>
                  <a:schemeClr val="tx2"/>
                </a:solidFill>
                <a:effectLst/>
              </a:rPr>
              <a:t>Wann</a:t>
            </a:r>
            <a:r>
              <a:rPr lang="en-US" sz="1700" b="1" i="0" dirty="0">
                <a:solidFill>
                  <a:schemeClr val="tx2"/>
                </a:solidFill>
                <a:effectLst/>
              </a:rPr>
              <a:t> </a:t>
            </a:r>
            <a:r>
              <a:rPr lang="en-US" sz="1700" b="1" dirty="0" err="1">
                <a:solidFill>
                  <a:schemeClr val="tx2"/>
                </a:solidFill>
              </a:rPr>
              <a:t>bist</a:t>
            </a:r>
            <a:r>
              <a:rPr lang="en-US" sz="1700" b="1" dirty="0">
                <a:solidFill>
                  <a:schemeClr val="tx2"/>
                </a:solidFill>
              </a:rPr>
              <a:t> du </a:t>
            </a:r>
            <a:r>
              <a:rPr lang="en-US" sz="1700" b="1" dirty="0" err="1">
                <a:solidFill>
                  <a:schemeClr val="tx2"/>
                </a:solidFill>
              </a:rPr>
              <a:t>geboren</a:t>
            </a:r>
            <a:r>
              <a:rPr lang="en-US" sz="1700" b="1" dirty="0">
                <a:solidFill>
                  <a:schemeClr val="tx2"/>
                </a:solidFill>
              </a:rPr>
              <a:t>?</a:t>
            </a:r>
          </a:p>
          <a:p>
            <a:pPr>
              <a:lnSpc>
                <a:spcPct val="90000"/>
              </a:lnSpc>
              <a:spcAft>
                <a:spcPts val="600"/>
              </a:spcAft>
            </a:pPr>
            <a:r>
              <a:rPr lang="en-US" sz="1700" b="1" i="0" dirty="0">
                <a:solidFill>
                  <a:schemeClr val="tx2"/>
                </a:solidFill>
                <a:effectLst/>
              </a:rPr>
              <a:t>B</a:t>
            </a:r>
            <a:r>
              <a:rPr lang="en-US" sz="1700" b="1" dirty="0">
                <a:solidFill>
                  <a:schemeClr val="tx2"/>
                </a:solidFill>
              </a:rPr>
              <a:t>: Ich </a:t>
            </a:r>
            <a:r>
              <a:rPr lang="en-US" sz="1700" b="1" dirty="0" err="1">
                <a:solidFill>
                  <a:schemeClr val="tx2"/>
                </a:solidFill>
              </a:rPr>
              <a:t>wurde</a:t>
            </a:r>
            <a:r>
              <a:rPr lang="en-US" sz="1700" b="1" dirty="0">
                <a:solidFill>
                  <a:schemeClr val="tx2"/>
                </a:solidFill>
              </a:rPr>
              <a:t> [year] </a:t>
            </a:r>
            <a:r>
              <a:rPr lang="en-US" sz="1700" b="1" dirty="0" err="1">
                <a:solidFill>
                  <a:schemeClr val="tx2"/>
                </a:solidFill>
              </a:rPr>
              <a:t>geboren</a:t>
            </a:r>
            <a:r>
              <a:rPr lang="en-US" sz="1700" b="1" dirty="0">
                <a:solidFill>
                  <a:schemeClr val="tx2"/>
                </a:solidFill>
              </a:rPr>
              <a:t>.</a:t>
            </a:r>
            <a:endParaRPr lang="en-US" sz="1700" b="1" i="0" dirty="0">
              <a:solidFill>
                <a:schemeClr val="tx2"/>
              </a:solidFill>
              <a:effectLst/>
            </a:endParaRPr>
          </a:p>
          <a:p>
            <a:pPr indent="-228600">
              <a:lnSpc>
                <a:spcPct val="90000"/>
              </a:lnSpc>
              <a:spcAft>
                <a:spcPts val="600"/>
              </a:spcAft>
              <a:buFont typeface="Arial" panose="020B0604020202020204" pitchFamily="34" charset="0"/>
              <a:buChar char="•"/>
            </a:pPr>
            <a:endParaRPr lang="en-US" sz="1500" dirty="0">
              <a:solidFill>
                <a:schemeClr val="tx2"/>
              </a:solidFill>
            </a:endParaRPr>
          </a:p>
        </p:txBody>
      </p:sp>
      <p:pic>
        <p:nvPicPr>
          <p:cNvPr id="2" name="object 2"/>
          <p:cNvPicPr/>
          <p:nvPr/>
        </p:nvPicPr>
        <p:blipFill>
          <a:blip r:embed="rId4" cstate="print"/>
          <a:stretch>
            <a:fillRect/>
          </a:stretch>
        </p:blipFill>
        <p:spPr>
          <a:xfrm>
            <a:off x="0" y="5982888"/>
            <a:ext cx="12191999" cy="875109"/>
          </a:xfrm>
          <a:prstGeom prst="rect">
            <a:avLst/>
          </a:prstGeom>
        </p:spPr>
      </p:pic>
    </p:spTree>
    <p:extLst>
      <p:ext uri="{BB962C8B-B14F-4D97-AF65-F5344CB8AC3E}">
        <p14:creationId xmlns:p14="http://schemas.microsoft.com/office/powerpoint/2010/main" val="17126079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object 3"/>
          <p:cNvSpPr txBox="1">
            <a:spLocks noGrp="1"/>
          </p:cNvSpPr>
          <p:nvPr>
            <p:ph type="title"/>
          </p:nvPr>
        </p:nvSpPr>
        <p:spPr>
          <a:xfrm>
            <a:off x="1028700" y="1967266"/>
            <a:ext cx="2628900" cy="2547257"/>
          </a:xfrm>
          <a:prstGeom prst="rect">
            <a:avLst/>
          </a:prstGeom>
          <a:noFill/>
        </p:spPr>
        <p:txBody>
          <a:bodyPr vert="horz" lIns="91440" tIns="45720" rIns="91440" bIns="45720" rtlCol="0" anchor="ctr">
            <a:normAutofit/>
          </a:bodyPr>
          <a:lstStyle/>
          <a:p>
            <a:pPr marL="12700" algn="ctr" rtl="0">
              <a:lnSpc>
                <a:spcPct val="90000"/>
              </a:lnSpc>
              <a:spcBef>
                <a:spcPct val="0"/>
              </a:spcBef>
            </a:pPr>
            <a:r>
              <a:rPr lang="en-US" sz="3600" b="1" i="0" u="sng" kern="1200">
                <a:solidFill>
                  <a:srgbClr val="FFFFFF"/>
                </a:solidFill>
                <a:effectLst/>
                <a:latin typeface="+mj-lt"/>
                <a:ea typeface="+mj-ea"/>
                <a:cs typeface="+mj-cs"/>
              </a:rPr>
              <a:t>Ordinal Numbers:</a:t>
            </a:r>
            <a:endParaRPr lang="en-US" sz="3600" b="1" u="sng" kern="1200">
              <a:solidFill>
                <a:srgbClr val="FFFFFF"/>
              </a:solidFill>
              <a:latin typeface="+mj-lt"/>
              <a:ea typeface="+mj-ea"/>
              <a:cs typeface="+mj-cs"/>
            </a:endParaRPr>
          </a:p>
        </p:txBody>
      </p:sp>
      <p:pic>
        <p:nvPicPr>
          <p:cNvPr id="4" name="Picture 2" descr="Ordinal Numbers in German | Learn german, German language, German language  learning">
            <a:extLst>
              <a:ext uri="{FF2B5EF4-FFF2-40B4-BE49-F238E27FC236}">
                <a16:creationId xmlns:a16="http://schemas.microsoft.com/office/drawing/2014/main" id="{6D341193-71AA-43F4-23A2-53A804D21AB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961"/>
          <a:stretch/>
        </p:blipFill>
        <p:spPr bwMode="auto">
          <a:xfrm>
            <a:off x="4453119" y="980902"/>
            <a:ext cx="6780700" cy="4324678"/>
          </a:xfrm>
          <a:prstGeom prst="rect">
            <a:avLst/>
          </a:prstGeom>
          <a:noFill/>
          <a:extLst>
            <a:ext uri="{909E8E84-426E-40DD-AFC4-6F175D3DCCD1}">
              <a14:hiddenFill xmlns:a14="http://schemas.microsoft.com/office/drawing/2010/main">
                <a:solidFill>
                  <a:srgbClr val="FFFFFF"/>
                </a:solidFill>
              </a14:hiddenFill>
            </a:ext>
          </a:extLst>
        </p:spPr>
      </p:pic>
      <p:pic>
        <p:nvPicPr>
          <p:cNvPr id="2" name="object 2"/>
          <p:cNvPicPr/>
          <p:nvPr/>
        </p:nvPicPr>
        <p:blipFill>
          <a:blip r:embed="rId4" cstate="print"/>
          <a:stretch>
            <a:fillRect/>
          </a:stretch>
        </p:blipFill>
        <p:spPr>
          <a:xfrm>
            <a:off x="0" y="5982888"/>
            <a:ext cx="12191999" cy="875109"/>
          </a:xfrm>
          <a:prstGeom prst="rect">
            <a:avLst/>
          </a:prstGeom>
        </p:spPr>
      </p:pic>
    </p:spTree>
    <p:extLst>
      <p:ext uri="{BB962C8B-B14F-4D97-AF65-F5344CB8AC3E}">
        <p14:creationId xmlns:p14="http://schemas.microsoft.com/office/powerpoint/2010/main" val="7374668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1E495133-5D67-59CC-7B3A-99C241CC5EDF}"/>
              </a:ext>
            </a:extLst>
          </p:cNvPr>
          <p:cNvPicPr>
            <a:picLocks noChangeAspect="1"/>
          </p:cNvPicPr>
          <p:nvPr/>
        </p:nvPicPr>
        <p:blipFill>
          <a:blip r:embed="rId2"/>
          <a:srcRect/>
          <a:stretch>
            <a:fillRect/>
          </a:stretch>
        </p:blipFill>
        <p:spPr>
          <a:xfrm>
            <a:off x="-9144" y="0"/>
            <a:ext cx="12191996" cy="6858000"/>
          </a:xfrm>
          <a:prstGeom prst="rect">
            <a:avLst/>
          </a:prstGeom>
          <a:noFill/>
          <a:ln cap="flat">
            <a:noFill/>
          </a:ln>
        </p:spPr>
      </p:pic>
      <p:graphicFrame>
        <p:nvGraphicFramePr>
          <p:cNvPr id="3" name="Table 3">
            <a:extLst>
              <a:ext uri="{FF2B5EF4-FFF2-40B4-BE49-F238E27FC236}">
                <a16:creationId xmlns:a16="http://schemas.microsoft.com/office/drawing/2014/main" id="{A7B95153-B43B-FB6C-1593-760F52F7FBA1}"/>
              </a:ext>
            </a:extLst>
          </p:cNvPr>
          <p:cNvGraphicFramePr>
            <a:graphicFrameLocks noGrp="1"/>
          </p:cNvGraphicFramePr>
          <p:nvPr/>
        </p:nvGraphicFramePr>
        <p:xfrm>
          <a:off x="1358668" y="615142"/>
          <a:ext cx="9639070" cy="5044131"/>
        </p:xfrm>
        <a:graphic>
          <a:graphicData uri="http://schemas.openxmlformats.org/drawingml/2006/table">
            <a:tbl>
              <a:tblPr firstRow="1" bandRow="1">
                <a:tableStyleId>{5C22544A-7EE6-4342-B048-85BDC9FD1C3A}</a:tableStyleId>
              </a:tblPr>
              <a:tblGrid>
                <a:gridCol w="4819535">
                  <a:extLst>
                    <a:ext uri="{9D8B030D-6E8A-4147-A177-3AD203B41FA5}">
                      <a16:colId xmlns:a16="http://schemas.microsoft.com/office/drawing/2014/main" val="1689664094"/>
                    </a:ext>
                  </a:extLst>
                </a:gridCol>
                <a:gridCol w="4819535">
                  <a:extLst>
                    <a:ext uri="{9D8B030D-6E8A-4147-A177-3AD203B41FA5}">
                      <a16:colId xmlns:a16="http://schemas.microsoft.com/office/drawing/2014/main" val="2249727134"/>
                    </a:ext>
                  </a:extLst>
                </a:gridCol>
              </a:tblGrid>
              <a:tr h="712113">
                <a:tc>
                  <a:txBody>
                    <a:bodyPr/>
                    <a:lstStyle/>
                    <a:p>
                      <a:pPr algn="ctr"/>
                      <a:r>
                        <a:rPr lang="en-GB" sz="2400" dirty="0">
                          <a:effectLst>
                            <a:outerShdw blurRad="38100" dist="38100" dir="2700000" algn="tl">
                              <a:srgbClr val="000000">
                                <a:alpha val="43137"/>
                              </a:srgbClr>
                            </a:outerShdw>
                          </a:effectLst>
                        </a:rPr>
                        <a:t>Deutsch</a:t>
                      </a:r>
                    </a:p>
                  </a:txBody>
                  <a:tcPr/>
                </a:tc>
                <a:tc>
                  <a:txBody>
                    <a:bodyPr/>
                    <a:lstStyle/>
                    <a:p>
                      <a:pPr algn="ctr"/>
                      <a:r>
                        <a:rPr lang="en-GB" sz="2400" dirty="0" err="1">
                          <a:effectLst>
                            <a:outerShdw blurRad="38100" dist="38100" dir="2700000" algn="tl">
                              <a:srgbClr val="000000">
                                <a:alpha val="43137"/>
                              </a:srgbClr>
                            </a:outerShdw>
                          </a:effectLst>
                        </a:rPr>
                        <a:t>Englisch</a:t>
                      </a:r>
                      <a:endParaRPr lang="en-GB" sz="2400" dirty="0">
                        <a:effectLst>
                          <a:outerShdw blurRad="38100" dist="38100" dir="2700000" algn="tl">
                            <a:srgbClr val="000000">
                              <a:alpha val="43137"/>
                            </a:srgbClr>
                          </a:outerShdw>
                        </a:effectLst>
                      </a:endParaRPr>
                    </a:p>
                  </a:txBody>
                  <a:tcPr/>
                </a:tc>
                <a:extLst>
                  <a:ext uri="{0D108BD9-81ED-4DB2-BD59-A6C34878D82A}">
                    <a16:rowId xmlns:a16="http://schemas.microsoft.com/office/drawing/2014/main" val="693064548"/>
                  </a:ext>
                </a:extLst>
              </a:tr>
              <a:tr h="722003">
                <a:tc>
                  <a:txBody>
                    <a:bodyPr/>
                    <a:lstStyle/>
                    <a:p>
                      <a:r>
                        <a:rPr lang="en-GB" sz="2400" b="1" dirty="0"/>
                        <a:t>Heute</a:t>
                      </a:r>
                    </a:p>
                  </a:txBody>
                  <a:tcPr/>
                </a:tc>
                <a:tc>
                  <a:txBody>
                    <a:bodyPr/>
                    <a:lstStyle/>
                    <a:p>
                      <a:r>
                        <a:rPr lang="en-GB" sz="2400" b="1" dirty="0"/>
                        <a:t>Today</a:t>
                      </a:r>
                    </a:p>
                  </a:txBody>
                  <a:tcPr/>
                </a:tc>
                <a:extLst>
                  <a:ext uri="{0D108BD9-81ED-4DB2-BD59-A6C34878D82A}">
                    <a16:rowId xmlns:a16="http://schemas.microsoft.com/office/drawing/2014/main" val="1903822052"/>
                  </a:ext>
                </a:extLst>
              </a:tr>
              <a:tr h="722003">
                <a:tc>
                  <a:txBody>
                    <a:bodyPr/>
                    <a:lstStyle/>
                    <a:p>
                      <a:r>
                        <a:rPr lang="en-GB" sz="2400" b="1" dirty="0"/>
                        <a:t>Morgen</a:t>
                      </a:r>
                    </a:p>
                  </a:txBody>
                  <a:tcPr/>
                </a:tc>
                <a:tc>
                  <a:txBody>
                    <a:bodyPr/>
                    <a:lstStyle/>
                    <a:p>
                      <a:r>
                        <a:rPr lang="en-GB" sz="2400" b="1" dirty="0"/>
                        <a:t>Tomorrow</a:t>
                      </a:r>
                    </a:p>
                  </a:txBody>
                  <a:tcPr/>
                </a:tc>
                <a:extLst>
                  <a:ext uri="{0D108BD9-81ED-4DB2-BD59-A6C34878D82A}">
                    <a16:rowId xmlns:a16="http://schemas.microsoft.com/office/drawing/2014/main" val="1319751140"/>
                  </a:ext>
                </a:extLst>
              </a:tr>
              <a:tr h="722003">
                <a:tc>
                  <a:txBody>
                    <a:bodyPr/>
                    <a:lstStyle/>
                    <a:p>
                      <a:r>
                        <a:rPr lang="en-GB" sz="2400" b="1" i="0" dirty="0" err="1">
                          <a:effectLst/>
                        </a:rPr>
                        <a:t>Ü</a:t>
                      </a:r>
                      <a:r>
                        <a:rPr lang="en-GB" sz="2400" b="1" dirty="0" err="1"/>
                        <a:t>bermorgen</a:t>
                      </a:r>
                      <a:endParaRPr lang="en-GB" sz="2400" b="1" dirty="0"/>
                    </a:p>
                  </a:txBody>
                  <a:tcPr/>
                </a:tc>
                <a:tc>
                  <a:txBody>
                    <a:bodyPr/>
                    <a:lstStyle/>
                    <a:p>
                      <a:r>
                        <a:rPr lang="en-GB" sz="2400" b="1" dirty="0"/>
                        <a:t>The day after tomorrow</a:t>
                      </a:r>
                    </a:p>
                  </a:txBody>
                  <a:tcPr/>
                </a:tc>
                <a:extLst>
                  <a:ext uri="{0D108BD9-81ED-4DB2-BD59-A6C34878D82A}">
                    <a16:rowId xmlns:a16="http://schemas.microsoft.com/office/drawing/2014/main" val="2532185172"/>
                  </a:ext>
                </a:extLst>
              </a:tr>
              <a:tr h="722003">
                <a:tc>
                  <a:txBody>
                    <a:bodyPr/>
                    <a:lstStyle/>
                    <a:p>
                      <a:r>
                        <a:rPr lang="en-GB" sz="2400" b="1" dirty="0" err="1"/>
                        <a:t>Gestern</a:t>
                      </a:r>
                      <a:endParaRPr lang="en-GB" sz="2400" b="1" dirty="0"/>
                    </a:p>
                  </a:txBody>
                  <a:tcPr/>
                </a:tc>
                <a:tc>
                  <a:txBody>
                    <a:bodyPr/>
                    <a:lstStyle/>
                    <a:p>
                      <a:r>
                        <a:rPr lang="en-GB" sz="2400" b="1" dirty="0"/>
                        <a:t>Yesterday</a:t>
                      </a:r>
                    </a:p>
                  </a:txBody>
                  <a:tcPr/>
                </a:tc>
                <a:extLst>
                  <a:ext uri="{0D108BD9-81ED-4DB2-BD59-A6C34878D82A}">
                    <a16:rowId xmlns:a16="http://schemas.microsoft.com/office/drawing/2014/main" val="1977080425"/>
                  </a:ext>
                </a:extLst>
              </a:tr>
              <a:tr h="722003">
                <a:tc>
                  <a:txBody>
                    <a:bodyPr/>
                    <a:lstStyle/>
                    <a:p>
                      <a:r>
                        <a:rPr lang="en-GB" sz="2400" b="1" dirty="0" err="1"/>
                        <a:t>Vorgestern</a:t>
                      </a:r>
                      <a:endParaRPr lang="en-GB" sz="2400" b="1" dirty="0"/>
                    </a:p>
                  </a:txBody>
                  <a:tcPr/>
                </a:tc>
                <a:tc>
                  <a:txBody>
                    <a:bodyPr/>
                    <a:lstStyle/>
                    <a:p>
                      <a:r>
                        <a:rPr lang="en-GB" sz="2400" b="1" dirty="0"/>
                        <a:t>The day before yesterday</a:t>
                      </a:r>
                    </a:p>
                  </a:txBody>
                  <a:tcPr/>
                </a:tc>
                <a:extLst>
                  <a:ext uri="{0D108BD9-81ED-4DB2-BD59-A6C34878D82A}">
                    <a16:rowId xmlns:a16="http://schemas.microsoft.com/office/drawing/2014/main" val="2427573035"/>
                  </a:ext>
                </a:extLst>
              </a:tr>
              <a:tr h="722003">
                <a:tc>
                  <a:txBody>
                    <a:bodyPr/>
                    <a:lstStyle/>
                    <a:p>
                      <a:r>
                        <a:rPr lang="en-GB" sz="2400" b="1" dirty="0" err="1"/>
                        <a:t>N</a:t>
                      </a:r>
                      <a:r>
                        <a:rPr lang="en-GB" sz="2400" b="1" i="0" dirty="0" err="1">
                          <a:effectLst/>
                        </a:rPr>
                        <a:t>ä</a:t>
                      </a:r>
                      <a:r>
                        <a:rPr lang="en-GB" sz="2400" b="1" dirty="0" err="1"/>
                        <a:t>chste</a:t>
                      </a:r>
                      <a:r>
                        <a:rPr lang="en-GB" sz="2400" b="1" dirty="0"/>
                        <a:t> </a:t>
                      </a:r>
                      <a:r>
                        <a:rPr lang="en-GB" sz="2400" b="1" dirty="0" err="1"/>
                        <a:t>Woche</a:t>
                      </a:r>
                      <a:endParaRPr lang="en-GB" sz="2400" b="1" dirty="0"/>
                    </a:p>
                  </a:txBody>
                  <a:tcPr/>
                </a:tc>
                <a:tc>
                  <a:txBody>
                    <a:bodyPr/>
                    <a:lstStyle/>
                    <a:p>
                      <a:r>
                        <a:rPr lang="en-GB" sz="2400" b="1" dirty="0"/>
                        <a:t>Next week</a:t>
                      </a:r>
                    </a:p>
                  </a:txBody>
                  <a:tcPr/>
                </a:tc>
                <a:extLst>
                  <a:ext uri="{0D108BD9-81ED-4DB2-BD59-A6C34878D82A}">
                    <a16:rowId xmlns:a16="http://schemas.microsoft.com/office/drawing/2014/main" val="494887072"/>
                  </a:ext>
                </a:extLst>
              </a:tr>
            </a:tbl>
          </a:graphicData>
        </a:graphic>
      </p:graphicFrame>
    </p:spTree>
    <p:extLst>
      <p:ext uri="{BB962C8B-B14F-4D97-AF65-F5344CB8AC3E}">
        <p14:creationId xmlns:p14="http://schemas.microsoft.com/office/powerpoint/2010/main" val="30945551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a:extLst>
              <a:ext uri="{FF2B5EF4-FFF2-40B4-BE49-F238E27FC236}">
                <a16:creationId xmlns:a16="http://schemas.microsoft.com/office/drawing/2014/main" id="{4B07EB73-9870-EC80-2018-8CA248B89029}"/>
              </a:ext>
            </a:extLst>
          </p:cNvPr>
          <p:cNvSpPr txBox="1"/>
          <p:nvPr/>
        </p:nvSpPr>
        <p:spPr>
          <a:xfrm>
            <a:off x="566928" y="374904"/>
            <a:ext cx="9930384"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s-ES" sz="3600" b="1" u="sng" dirty="0">
                <a:solidFill>
                  <a:srgbClr val="000000"/>
                </a:solidFill>
                <a:latin typeface="Calibri"/>
              </a:rPr>
              <a:t>Die </a:t>
            </a:r>
            <a:r>
              <a:rPr lang="es-ES" sz="3600" b="1" u="sng" dirty="0" err="1">
                <a:solidFill>
                  <a:srgbClr val="000000"/>
                </a:solidFill>
                <a:latin typeface="Calibri"/>
              </a:rPr>
              <a:t>Monate</a:t>
            </a:r>
            <a:r>
              <a:rPr kumimoji="0" lang="es-ES" sz="3600" b="1" i="0" u="sng" strike="noStrike" kern="1200" cap="none" spc="0" normalizeH="0" baseline="0" noProof="0" dirty="0">
                <a:ln>
                  <a:noFill/>
                </a:ln>
                <a:solidFill>
                  <a:srgbClr val="000000"/>
                </a:solidFill>
                <a:effectLst/>
                <a:uLnTx/>
                <a:uFillTx/>
                <a:latin typeface="Calibri"/>
                <a:ea typeface="+mn-ea"/>
                <a:cs typeface="+mn-cs"/>
              </a:rPr>
              <a:t> </a:t>
            </a:r>
            <a:r>
              <a:rPr kumimoji="0" lang="es-ES" sz="3600" b="1" i="1" u="sng" strike="noStrike" kern="1200" cap="none" spc="0" normalizeH="0" baseline="0" noProof="0" dirty="0">
                <a:ln>
                  <a:noFill/>
                </a:ln>
                <a:solidFill>
                  <a:srgbClr val="000000"/>
                </a:solidFill>
                <a:effectLst/>
                <a:uLnTx/>
                <a:uFillTx/>
                <a:latin typeface="Calibri"/>
                <a:ea typeface="+mn-ea"/>
                <a:cs typeface="+mn-cs"/>
              </a:rPr>
              <a:t>(</a:t>
            </a:r>
            <a:r>
              <a:rPr kumimoji="0" lang="es-ES" sz="3600" b="1" i="1" u="sng" strike="noStrike" kern="1200" cap="none" spc="0" normalizeH="0" baseline="0" noProof="0" dirty="0" err="1">
                <a:ln>
                  <a:noFill/>
                </a:ln>
                <a:solidFill>
                  <a:srgbClr val="000000"/>
                </a:solidFill>
                <a:effectLst/>
                <a:uLnTx/>
                <a:uFillTx/>
                <a:latin typeface="Calibri"/>
                <a:ea typeface="+mn-ea"/>
                <a:cs typeface="+mn-cs"/>
              </a:rPr>
              <a:t>months</a:t>
            </a:r>
            <a:r>
              <a:rPr kumimoji="0" lang="es-ES" sz="3600" b="1" i="1" u="sng" strike="noStrike" kern="1200" cap="none" spc="0" normalizeH="0" baseline="0" noProof="0" dirty="0">
                <a:ln>
                  <a:noFill/>
                </a:ln>
                <a:solidFill>
                  <a:srgbClr val="000000"/>
                </a:solidFill>
                <a:effectLst/>
                <a:uLnTx/>
                <a:uFillTx/>
                <a:latin typeface="Calibri"/>
                <a:ea typeface="+mn-ea"/>
                <a:cs typeface="+mn-cs"/>
              </a:rPr>
              <a:t> of </a:t>
            </a:r>
            <a:r>
              <a:rPr kumimoji="0" lang="es-ES" sz="3600" b="1" i="1" u="sng" strike="noStrike" kern="1200" cap="none" spc="0" normalizeH="0" baseline="0" noProof="0" dirty="0" err="1">
                <a:ln>
                  <a:noFill/>
                </a:ln>
                <a:solidFill>
                  <a:srgbClr val="000000"/>
                </a:solidFill>
                <a:effectLst/>
                <a:uLnTx/>
                <a:uFillTx/>
                <a:latin typeface="Calibri"/>
                <a:ea typeface="+mn-ea"/>
                <a:cs typeface="+mn-cs"/>
              </a:rPr>
              <a:t>the</a:t>
            </a:r>
            <a:r>
              <a:rPr kumimoji="0" lang="es-ES" sz="3600" b="1" i="1" u="sng" strike="noStrike" kern="1200" cap="none" spc="0" normalizeH="0" baseline="0" noProof="0" dirty="0">
                <a:ln>
                  <a:noFill/>
                </a:ln>
                <a:solidFill>
                  <a:srgbClr val="000000"/>
                </a:solidFill>
                <a:effectLst/>
                <a:uLnTx/>
                <a:uFillTx/>
                <a:latin typeface="Calibri"/>
                <a:ea typeface="+mn-ea"/>
                <a:cs typeface="+mn-cs"/>
              </a:rPr>
              <a:t> </a:t>
            </a:r>
            <a:r>
              <a:rPr kumimoji="0" lang="es-ES" sz="3600" b="1" i="1" u="sng" strike="noStrike" kern="1200" cap="none" spc="0" normalizeH="0" baseline="0" noProof="0" dirty="0" err="1">
                <a:ln>
                  <a:noFill/>
                </a:ln>
                <a:solidFill>
                  <a:srgbClr val="000000"/>
                </a:solidFill>
                <a:effectLst/>
                <a:uLnTx/>
                <a:uFillTx/>
                <a:latin typeface="Calibri"/>
                <a:ea typeface="+mn-ea"/>
                <a:cs typeface="+mn-cs"/>
              </a:rPr>
              <a:t>year</a:t>
            </a:r>
            <a:r>
              <a:rPr kumimoji="0" lang="es-ES" sz="3600" b="1" i="1" u="sng" strike="noStrike" kern="1200" cap="none" spc="0" normalizeH="0" baseline="0" noProof="0" dirty="0">
                <a:ln>
                  <a:noFill/>
                </a:ln>
                <a:solidFill>
                  <a:srgbClr val="000000"/>
                </a:solidFill>
                <a:effectLst/>
                <a:uLnTx/>
                <a:uFillTx/>
                <a:latin typeface="Calibri"/>
                <a:ea typeface="+mn-ea"/>
                <a:cs typeface="+mn-cs"/>
              </a:rPr>
              <a:t>) </a:t>
            </a:r>
          </a:p>
        </p:txBody>
      </p:sp>
      <p:sp>
        <p:nvSpPr>
          <p:cNvPr id="5" name="TextBox 5">
            <a:extLst>
              <a:ext uri="{FF2B5EF4-FFF2-40B4-BE49-F238E27FC236}">
                <a16:creationId xmlns:a16="http://schemas.microsoft.com/office/drawing/2014/main" id="{4565AE7F-A7F9-290D-C9CE-C41E804A0867}"/>
              </a:ext>
            </a:extLst>
          </p:cNvPr>
          <p:cNvSpPr txBox="1"/>
          <p:nvPr/>
        </p:nvSpPr>
        <p:spPr>
          <a:xfrm>
            <a:off x="842579" y="1775212"/>
            <a:ext cx="4267203" cy="2246769"/>
          </a:xfrm>
          <a:prstGeom prst="rect">
            <a:avLst/>
          </a:prstGeom>
          <a:solidFill>
            <a:srgbClr val="ED7D31"/>
          </a:solid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s-ES" sz="2000" dirty="0">
                <a:solidFill>
                  <a:srgbClr val="000000"/>
                </a:solidFill>
                <a:latin typeface="Calibri"/>
              </a:rPr>
              <a:t>A</a:t>
            </a:r>
            <a:r>
              <a:rPr kumimoji="0" lang="es-ES" sz="2000" i="0" u="none" strike="noStrike" kern="1200" cap="none" spc="0" normalizeH="0" baseline="0" noProof="0" dirty="0">
                <a:ln>
                  <a:noFill/>
                </a:ln>
                <a:solidFill>
                  <a:srgbClr val="000000"/>
                </a:solidFill>
                <a:effectLst/>
                <a:uLnTx/>
                <a:uFillTx/>
                <a:latin typeface="Calibri"/>
                <a:ea typeface="+mn-ea"/>
                <a:cs typeface="+mn-cs"/>
              </a:rPr>
              <a:t>: Hallo Johanna!</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s-ES" sz="2000" dirty="0">
                <a:solidFill>
                  <a:srgbClr val="000000"/>
                </a:solidFill>
                <a:latin typeface="Calibri"/>
              </a:rPr>
              <a:t>B</a:t>
            </a:r>
            <a:r>
              <a:rPr kumimoji="0" lang="es-ES" sz="2000" i="0" u="none" strike="noStrike" kern="1200" cap="none" spc="0" normalizeH="0" baseline="0" noProof="0" dirty="0">
                <a:ln>
                  <a:noFill/>
                </a:ln>
                <a:solidFill>
                  <a:srgbClr val="000000"/>
                </a:solidFill>
                <a:effectLst/>
                <a:uLnTx/>
                <a:uFillTx/>
                <a:latin typeface="Calibri"/>
                <a:ea typeface="+mn-ea"/>
                <a:cs typeface="+mn-cs"/>
              </a:rPr>
              <a:t>: Hallo Peter!</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s-ES" sz="2000" dirty="0">
                <a:solidFill>
                  <a:srgbClr val="000000"/>
                </a:solidFill>
                <a:latin typeface="Calibri"/>
              </a:rPr>
              <a:t>A</a:t>
            </a:r>
            <a:r>
              <a:rPr kumimoji="0" lang="es-ES" sz="2000" i="0" u="none" strike="noStrike" kern="1200" cap="none" spc="0" normalizeH="0" baseline="0" noProof="0" dirty="0">
                <a:ln>
                  <a:noFill/>
                </a:ln>
                <a:solidFill>
                  <a:srgbClr val="000000"/>
                </a:solidFill>
                <a:effectLst/>
                <a:uLnTx/>
                <a:uFillTx/>
                <a:latin typeface="Calibri"/>
                <a:ea typeface="+mn-ea"/>
                <a:cs typeface="+mn-cs"/>
              </a:rPr>
              <a:t>: </a:t>
            </a:r>
            <a:r>
              <a:rPr kumimoji="0" lang="es-ES" sz="2000" i="0" u="none" strike="noStrike" kern="1200" cap="none" spc="0" normalizeH="0" baseline="0" noProof="0" dirty="0" err="1">
                <a:ln>
                  <a:noFill/>
                </a:ln>
                <a:solidFill>
                  <a:srgbClr val="000000"/>
                </a:solidFill>
                <a:effectLst/>
                <a:uLnTx/>
                <a:uFillTx/>
                <a:latin typeface="Calibri"/>
                <a:ea typeface="+mn-ea"/>
                <a:cs typeface="+mn-cs"/>
              </a:rPr>
              <a:t>Wie</a:t>
            </a:r>
            <a:r>
              <a:rPr kumimoji="0" lang="es-ES" sz="2000" i="0" u="none" strike="noStrike" kern="1200" cap="none" spc="0" normalizeH="0" baseline="0" noProof="0" dirty="0">
                <a:ln>
                  <a:noFill/>
                </a:ln>
                <a:solidFill>
                  <a:srgbClr val="000000"/>
                </a:solidFill>
                <a:effectLst/>
                <a:uLnTx/>
                <a:uFillTx/>
                <a:latin typeface="Calibri"/>
                <a:ea typeface="+mn-ea"/>
                <a:cs typeface="+mn-cs"/>
              </a:rPr>
              <a:t> </a:t>
            </a:r>
            <a:r>
              <a:rPr kumimoji="0" lang="es-ES" sz="2000" i="0" u="none" strike="noStrike" kern="1200" cap="none" spc="0" normalizeH="0" baseline="0" noProof="0" dirty="0" err="1">
                <a:ln>
                  <a:noFill/>
                </a:ln>
                <a:solidFill>
                  <a:srgbClr val="000000"/>
                </a:solidFill>
                <a:effectLst/>
                <a:uLnTx/>
                <a:uFillTx/>
                <a:latin typeface="Calibri"/>
                <a:ea typeface="+mn-ea"/>
                <a:cs typeface="+mn-cs"/>
              </a:rPr>
              <a:t>viele</a:t>
            </a:r>
            <a:r>
              <a:rPr kumimoji="0" lang="es-ES" sz="2000" i="0" u="none" strike="noStrike" kern="1200" cap="none" spc="0" normalizeH="0" baseline="0" noProof="0" dirty="0">
                <a:ln>
                  <a:noFill/>
                </a:ln>
                <a:solidFill>
                  <a:srgbClr val="000000"/>
                </a:solidFill>
                <a:effectLst/>
                <a:uLnTx/>
                <a:uFillTx/>
                <a:latin typeface="Calibri"/>
                <a:ea typeface="+mn-ea"/>
                <a:cs typeface="+mn-cs"/>
              </a:rPr>
              <a:t> </a:t>
            </a:r>
            <a:r>
              <a:rPr kumimoji="0" lang="es-ES" sz="2000" i="0" u="none" strike="noStrike" kern="1200" cap="none" spc="0" normalizeH="0" baseline="0" noProof="0" dirty="0" err="1">
                <a:ln>
                  <a:noFill/>
                </a:ln>
                <a:solidFill>
                  <a:srgbClr val="000000"/>
                </a:solidFill>
                <a:effectLst/>
                <a:uLnTx/>
                <a:uFillTx/>
                <a:latin typeface="Calibri"/>
                <a:ea typeface="+mn-ea"/>
                <a:cs typeface="+mn-cs"/>
              </a:rPr>
              <a:t>Monate</a:t>
            </a:r>
            <a:r>
              <a:rPr kumimoji="0" lang="es-ES" sz="2000" i="0" u="none" strike="noStrike" kern="1200" cap="none" spc="0" normalizeH="0" baseline="0" noProof="0" dirty="0">
                <a:ln>
                  <a:noFill/>
                </a:ln>
                <a:solidFill>
                  <a:srgbClr val="000000"/>
                </a:solidFill>
                <a:effectLst/>
                <a:uLnTx/>
                <a:uFillTx/>
                <a:latin typeface="Calibri"/>
                <a:ea typeface="+mn-ea"/>
                <a:cs typeface="+mn-cs"/>
              </a:rPr>
              <a:t> </a:t>
            </a:r>
            <a:r>
              <a:rPr kumimoji="0" lang="es-ES" sz="2000" i="0" u="none" strike="noStrike" kern="1200" cap="none" spc="0" normalizeH="0" baseline="0" noProof="0" dirty="0" err="1">
                <a:ln>
                  <a:noFill/>
                </a:ln>
                <a:solidFill>
                  <a:srgbClr val="000000"/>
                </a:solidFill>
                <a:effectLst/>
                <a:uLnTx/>
                <a:uFillTx/>
                <a:latin typeface="Calibri"/>
                <a:ea typeface="+mn-ea"/>
                <a:cs typeface="+mn-cs"/>
              </a:rPr>
              <a:t>hat</a:t>
            </a:r>
            <a:r>
              <a:rPr kumimoji="0" lang="es-ES" sz="2000" i="0" u="none" strike="noStrike" kern="1200" cap="none" spc="0" normalizeH="0" baseline="0" noProof="0" dirty="0">
                <a:ln>
                  <a:noFill/>
                </a:ln>
                <a:solidFill>
                  <a:srgbClr val="000000"/>
                </a:solidFill>
                <a:effectLst/>
                <a:uLnTx/>
                <a:uFillTx/>
                <a:latin typeface="Calibri"/>
                <a:ea typeface="+mn-ea"/>
                <a:cs typeface="+mn-cs"/>
              </a:rPr>
              <a:t> das </a:t>
            </a:r>
            <a:r>
              <a:rPr kumimoji="0" lang="es-ES" sz="2000" i="0" u="none" strike="noStrike" kern="1200" cap="none" spc="0" normalizeH="0" baseline="0" noProof="0" dirty="0" err="1">
                <a:ln>
                  <a:noFill/>
                </a:ln>
                <a:solidFill>
                  <a:srgbClr val="000000"/>
                </a:solidFill>
                <a:effectLst/>
                <a:uLnTx/>
                <a:uFillTx/>
                <a:latin typeface="Calibri"/>
                <a:ea typeface="+mn-ea"/>
                <a:cs typeface="+mn-cs"/>
              </a:rPr>
              <a:t>Jahr</a:t>
            </a:r>
            <a:r>
              <a:rPr kumimoji="0" lang="es-ES" sz="2000" i="0" u="none" strike="noStrike" kern="1200" cap="none" spc="0" normalizeH="0" baseline="0" noProof="0" dirty="0">
                <a:ln>
                  <a:noFill/>
                </a:ln>
                <a:solidFill>
                  <a:srgbClr val="000000"/>
                </a:solidFill>
                <a:effectLst/>
                <a:uLnTx/>
                <a:uFillTx/>
                <a:latin typeface="Calibri"/>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s-ES" sz="2000" dirty="0">
                <a:solidFill>
                  <a:srgbClr val="000000"/>
                </a:solidFill>
                <a:latin typeface="Calibri"/>
              </a:rPr>
              <a:t>B</a:t>
            </a:r>
            <a:r>
              <a:rPr kumimoji="0" lang="es-ES" sz="2000" i="0" u="none" strike="noStrike" kern="1200" cap="none" spc="0" normalizeH="0" baseline="0" noProof="0" dirty="0">
                <a:ln>
                  <a:noFill/>
                </a:ln>
                <a:solidFill>
                  <a:srgbClr val="000000"/>
                </a:solidFill>
                <a:effectLst/>
                <a:uLnTx/>
                <a:uFillTx/>
                <a:latin typeface="Calibri"/>
                <a:ea typeface="+mn-ea"/>
                <a:cs typeface="+mn-cs"/>
              </a:rPr>
              <a:t>: Das </a:t>
            </a:r>
            <a:r>
              <a:rPr kumimoji="0" lang="es-ES" sz="2000" i="0" u="none" strike="noStrike" kern="1200" cap="none" spc="0" normalizeH="0" baseline="0" noProof="0" dirty="0" err="1">
                <a:ln>
                  <a:noFill/>
                </a:ln>
                <a:solidFill>
                  <a:srgbClr val="000000"/>
                </a:solidFill>
                <a:effectLst/>
                <a:uLnTx/>
                <a:uFillTx/>
                <a:latin typeface="Calibri"/>
                <a:ea typeface="+mn-ea"/>
                <a:cs typeface="+mn-cs"/>
              </a:rPr>
              <a:t>Jahr</a:t>
            </a:r>
            <a:r>
              <a:rPr kumimoji="0" lang="es-ES" sz="2000" i="0" u="none" strike="noStrike" kern="1200" cap="none" spc="0" normalizeH="0" baseline="0" noProof="0" dirty="0">
                <a:ln>
                  <a:noFill/>
                </a:ln>
                <a:solidFill>
                  <a:srgbClr val="000000"/>
                </a:solidFill>
                <a:effectLst/>
                <a:uLnTx/>
                <a:uFillTx/>
                <a:latin typeface="Calibri"/>
                <a:ea typeface="+mn-ea"/>
                <a:cs typeface="+mn-cs"/>
              </a:rPr>
              <a:t> </a:t>
            </a:r>
            <a:r>
              <a:rPr kumimoji="0" lang="es-ES" sz="2000" i="0" u="none" strike="noStrike" kern="1200" cap="none" spc="0" normalizeH="0" baseline="0" noProof="0" dirty="0" err="1">
                <a:ln>
                  <a:noFill/>
                </a:ln>
                <a:solidFill>
                  <a:srgbClr val="000000"/>
                </a:solidFill>
                <a:effectLst/>
                <a:uLnTx/>
                <a:uFillTx/>
                <a:latin typeface="Calibri"/>
                <a:ea typeface="+mn-ea"/>
                <a:cs typeface="+mn-cs"/>
              </a:rPr>
              <a:t>hat</a:t>
            </a:r>
            <a:r>
              <a:rPr kumimoji="0" lang="es-ES" sz="2000" i="0" u="none" strike="noStrike" kern="1200" cap="none" spc="0" normalizeH="0" baseline="0" noProof="0" dirty="0">
                <a:ln>
                  <a:noFill/>
                </a:ln>
                <a:solidFill>
                  <a:srgbClr val="000000"/>
                </a:solidFill>
                <a:effectLst/>
                <a:uLnTx/>
                <a:uFillTx/>
                <a:latin typeface="Calibri"/>
                <a:ea typeface="+mn-ea"/>
                <a:cs typeface="+mn-cs"/>
              </a:rPr>
              <a:t> 12 </a:t>
            </a:r>
            <a:r>
              <a:rPr kumimoji="0" lang="es-ES" sz="2000" i="0" u="none" strike="noStrike" kern="1200" cap="none" spc="0" normalizeH="0" baseline="0" noProof="0" dirty="0" err="1">
                <a:ln>
                  <a:noFill/>
                </a:ln>
                <a:solidFill>
                  <a:srgbClr val="000000"/>
                </a:solidFill>
                <a:effectLst/>
                <a:uLnTx/>
                <a:uFillTx/>
                <a:latin typeface="Calibri"/>
                <a:ea typeface="+mn-ea"/>
                <a:cs typeface="+mn-cs"/>
              </a:rPr>
              <a:t>Monate</a:t>
            </a:r>
            <a:r>
              <a:rPr kumimoji="0" lang="es-ES" sz="2000" i="0" u="none" strike="noStrike" kern="1200" cap="none" spc="0" normalizeH="0" baseline="0" noProof="0" dirty="0">
                <a:ln>
                  <a:noFill/>
                </a:ln>
                <a:solidFill>
                  <a:srgbClr val="000000"/>
                </a:solidFill>
                <a:effectLst/>
                <a:uLnTx/>
                <a:uFillTx/>
                <a:latin typeface="Calibri"/>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s-ES" sz="2000" dirty="0">
                <a:solidFill>
                  <a:srgbClr val="000000"/>
                </a:solidFill>
                <a:latin typeface="Calibri"/>
              </a:rPr>
              <a:t>A</a:t>
            </a:r>
            <a:r>
              <a:rPr kumimoji="0" lang="es-ES" sz="2000" i="0" u="none" strike="noStrike" kern="1200" cap="none" spc="0" normalizeH="0" baseline="0" noProof="0" dirty="0">
                <a:ln>
                  <a:noFill/>
                </a:ln>
                <a:solidFill>
                  <a:srgbClr val="000000"/>
                </a:solidFill>
                <a:effectLst/>
                <a:uLnTx/>
                <a:uFillTx/>
                <a:latin typeface="Calibri"/>
                <a:ea typeface="+mn-ea"/>
                <a:cs typeface="+mn-cs"/>
              </a:rPr>
              <a:t>: Super! </a:t>
            </a:r>
            <a:r>
              <a:rPr lang="es-ES" sz="2000" dirty="0" err="1">
                <a:solidFill>
                  <a:srgbClr val="000000"/>
                </a:solidFill>
                <a:latin typeface="Calibri"/>
              </a:rPr>
              <a:t>Vielen</a:t>
            </a:r>
            <a:r>
              <a:rPr lang="es-ES" sz="2000" dirty="0">
                <a:solidFill>
                  <a:srgbClr val="000000"/>
                </a:solidFill>
                <a:latin typeface="Calibri"/>
              </a:rPr>
              <a:t> </a:t>
            </a:r>
            <a:r>
              <a:rPr lang="es-ES" sz="2000" dirty="0" err="1">
                <a:solidFill>
                  <a:srgbClr val="000000"/>
                </a:solidFill>
                <a:latin typeface="Calibri"/>
              </a:rPr>
              <a:t>Dank</a:t>
            </a:r>
            <a:r>
              <a:rPr kumimoji="0" lang="es-ES" sz="2000" i="0" u="none" strike="noStrike" kern="1200" cap="none" spc="0" normalizeH="0" baseline="0" noProof="0" dirty="0">
                <a:ln>
                  <a:noFill/>
                </a:ln>
                <a:solidFill>
                  <a:srgbClr val="000000"/>
                </a:solidFill>
                <a:effectLst/>
                <a:uLnTx/>
                <a:uFillTx/>
                <a:latin typeface="Calibri"/>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s-ES" sz="2000" dirty="0">
                <a:solidFill>
                  <a:srgbClr val="000000"/>
                </a:solidFill>
                <a:latin typeface="Calibri"/>
              </a:rPr>
              <a:t>B</a:t>
            </a:r>
            <a:r>
              <a:rPr kumimoji="0" lang="es-ES" sz="2000" i="0" u="none" strike="noStrike" kern="1200" cap="none" spc="0" normalizeH="0" baseline="0" noProof="0" dirty="0">
                <a:ln>
                  <a:noFill/>
                </a:ln>
                <a:solidFill>
                  <a:srgbClr val="000000"/>
                </a:solidFill>
                <a:effectLst/>
                <a:uLnTx/>
                <a:uFillTx/>
                <a:latin typeface="Calibri"/>
                <a:ea typeface="+mn-ea"/>
                <a:cs typeface="+mn-cs"/>
              </a:rPr>
              <a:t>: </a:t>
            </a:r>
            <a:r>
              <a:rPr kumimoji="0" lang="es-ES" sz="2000" i="0" u="none" strike="noStrike" kern="1200" cap="none" spc="0" normalizeH="0" baseline="0" noProof="0" dirty="0" err="1">
                <a:ln>
                  <a:noFill/>
                </a:ln>
                <a:solidFill>
                  <a:srgbClr val="000000"/>
                </a:solidFill>
                <a:effectLst/>
                <a:uLnTx/>
                <a:uFillTx/>
                <a:latin typeface="Calibri"/>
                <a:ea typeface="+mn-ea"/>
                <a:cs typeface="+mn-cs"/>
              </a:rPr>
              <a:t>Sehr</a:t>
            </a:r>
            <a:r>
              <a:rPr kumimoji="0" lang="es-ES" sz="2000" i="0" u="none" strike="noStrike" kern="1200" cap="none" spc="0" normalizeH="0" baseline="0" noProof="0" dirty="0">
                <a:ln>
                  <a:noFill/>
                </a:ln>
                <a:solidFill>
                  <a:srgbClr val="000000"/>
                </a:solidFill>
                <a:effectLst/>
                <a:uLnTx/>
                <a:uFillTx/>
                <a:latin typeface="Calibri"/>
                <a:ea typeface="+mn-ea"/>
                <a:cs typeface="+mn-cs"/>
              </a:rPr>
              <a:t> </a:t>
            </a:r>
            <a:r>
              <a:rPr kumimoji="0" lang="es-ES" sz="2000" i="0" u="none" strike="noStrike" kern="1200" cap="none" spc="0" normalizeH="0" baseline="0" noProof="0" dirty="0" err="1">
                <a:ln>
                  <a:noFill/>
                </a:ln>
                <a:solidFill>
                  <a:srgbClr val="000000"/>
                </a:solidFill>
                <a:effectLst/>
                <a:uLnTx/>
                <a:uFillTx/>
                <a:latin typeface="Calibri"/>
                <a:ea typeface="+mn-ea"/>
                <a:cs typeface="+mn-cs"/>
              </a:rPr>
              <a:t>gerne</a:t>
            </a:r>
            <a:r>
              <a:rPr kumimoji="0" lang="es-ES" sz="2000" i="0" u="none" strike="noStrike" kern="1200" cap="none" spc="0" normalizeH="0" baseline="0" noProof="0" dirty="0">
                <a:ln>
                  <a:noFill/>
                </a:ln>
                <a:solidFill>
                  <a:srgbClr val="000000"/>
                </a:solidFill>
                <a:effectLst/>
                <a:uLnTx/>
                <a:uFillTx/>
                <a:latin typeface="Calibri"/>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s-ES" sz="2000" dirty="0">
                <a:solidFill>
                  <a:srgbClr val="000000"/>
                </a:solidFill>
                <a:latin typeface="Calibri"/>
              </a:rPr>
              <a:t>A</a:t>
            </a:r>
            <a:r>
              <a:rPr kumimoji="0" lang="es-ES" sz="2000" i="0" u="none" strike="noStrike" kern="1200" cap="none" spc="0" normalizeH="0" baseline="0" noProof="0" dirty="0">
                <a:ln>
                  <a:noFill/>
                </a:ln>
                <a:solidFill>
                  <a:srgbClr val="000000"/>
                </a:solidFill>
                <a:effectLst/>
                <a:uLnTx/>
                <a:uFillTx/>
                <a:latin typeface="Calibri"/>
                <a:ea typeface="+mn-ea"/>
                <a:cs typeface="+mn-cs"/>
              </a:rPr>
              <a:t>: </a:t>
            </a:r>
            <a:r>
              <a:rPr lang="es-ES" sz="2000" dirty="0" err="1">
                <a:solidFill>
                  <a:srgbClr val="000000"/>
                </a:solidFill>
                <a:latin typeface="Calibri"/>
              </a:rPr>
              <a:t>Auf</a:t>
            </a:r>
            <a:r>
              <a:rPr lang="es-ES" sz="2000" dirty="0">
                <a:solidFill>
                  <a:srgbClr val="000000"/>
                </a:solidFill>
                <a:latin typeface="Calibri"/>
              </a:rPr>
              <a:t> </a:t>
            </a:r>
            <a:r>
              <a:rPr lang="es-ES" sz="2000" dirty="0" err="1">
                <a:solidFill>
                  <a:srgbClr val="000000"/>
                </a:solidFill>
                <a:latin typeface="Calibri"/>
              </a:rPr>
              <a:t>Wiedersehen</a:t>
            </a:r>
            <a:r>
              <a:rPr kumimoji="0" lang="es-ES" sz="2000" i="0" u="none" strike="noStrike" kern="1200" cap="none" spc="0" normalizeH="0" baseline="0" noProof="0" dirty="0">
                <a:ln>
                  <a:noFill/>
                </a:ln>
                <a:solidFill>
                  <a:srgbClr val="000000"/>
                </a:solidFill>
                <a:effectLst/>
                <a:uLnTx/>
                <a:uFillTx/>
                <a:latin typeface="Calibri"/>
                <a:ea typeface="+mn-ea"/>
                <a:cs typeface="+mn-cs"/>
              </a:rPr>
              <a:t>!</a:t>
            </a:r>
          </a:p>
        </p:txBody>
      </p:sp>
      <p:sp>
        <p:nvSpPr>
          <p:cNvPr id="6" name="TextBox 6">
            <a:extLst>
              <a:ext uri="{FF2B5EF4-FFF2-40B4-BE49-F238E27FC236}">
                <a16:creationId xmlns:a16="http://schemas.microsoft.com/office/drawing/2014/main" id="{A593A33B-CE26-9C82-86D8-223C397E5D8C}"/>
              </a:ext>
            </a:extLst>
          </p:cNvPr>
          <p:cNvSpPr txBox="1"/>
          <p:nvPr/>
        </p:nvSpPr>
        <p:spPr>
          <a:xfrm>
            <a:off x="781787" y="1198170"/>
            <a:ext cx="2086149" cy="400110"/>
          </a:xfrm>
          <a:prstGeom prst="rect">
            <a:avLst/>
          </a:prstGeom>
          <a:noFill/>
          <a:ln cap="flat">
            <a:noFill/>
          </a:ln>
        </p:spPr>
        <p:txBody>
          <a:bodyPr vert="horz" wrap="non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n-GB" sz="2000" b="1" i="0" u="sng" dirty="0" err="1">
                <a:effectLst/>
              </a:rPr>
              <a:t>Ü</a:t>
            </a:r>
            <a:r>
              <a:rPr lang="en-GB" sz="2000" b="1" u="heavy" spc="-10" dirty="0" err="1">
                <a:uFill>
                  <a:solidFill>
                    <a:srgbClr val="000000"/>
                  </a:solidFill>
                </a:uFill>
              </a:rPr>
              <a:t>bung</a:t>
            </a:r>
            <a:r>
              <a:rPr lang="en-GB" sz="2000" b="1" u="heavy" spc="-10" dirty="0">
                <a:uFill>
                  <a:solidFill>
                    <a:srgbClr val="000000"/>
                  </a:solidFill>
                </a:uFill>
              </a:rPr>
              <a:t> / Exercise </a:t>
            </a:r>
            <a:r>
              <a:rPr kumimoji="0" lang="es-ES" sz="2000" b="0" i="0" u="none" strike="noStrike" kern="1200" cap="none" spc="0" normalizeH="0" baseline="0" noProof="0" dirty="0">
                <a:ln>
                  <a:noFill/>
                </a:ln>
                <a:solidFill>
                  <a:srgbClr val="000000"/>
                </a:solidFill>
                <a:effectLst/>
                <a:uLnTx/>
                <a:uFillTx/>
                <a:ea typeface="+mn-ea"/>
                <a:cs typeface="+mn-cs"/>
              </a:rPr>
              <a:t>:</a:t>
            </a:r>
          </a:p>
        </p:txBody>
      </p:sp>
      <p:sp>
        <p:nvSpPr>
          <p:cNvPr id="8" name="TextBox 9">
            <a:extLst>
              <a:ext uri="{FF2B5EF4-FFF2-40B4-BE49-F238E27FC236}">
                <a16:creationId xmlns:a16="http://schemas.microsoft.com/office/drawing/2014/main" id="{84599299-E9E1-B4D6-C70A-F191BEF51C92}"/>
              </a:ext>
            </a:extLst>
          </p:cNvPr>
          <p:cNvSpPr txBox="1"/>
          <p:nvPr/>
        </p:nvSpPr>
        <p:spPr>
          <a:xfrm>
            <a:off x="842579" y="4236327"/>
            <a:ext cx="4267203" cy="2246769"/>
          </a:xfrm>
          <a:prstGeom prst="rect">
            <a:avLst/>
          </a:prstGeom>
          <a:solidFill>
            <a:srgbClr val="ED7D31"/>
          </a:solidFill>
          <a:ln cap="flat">
            <a:noFill/>
          </a:ln>
        </p:spPr>
        <p:txBody>
          <a:bodyPr vert="horz" wrap="square" lIns="91440" tIns="45720" rIns="91440" bIns="45720" anchor="t" anchorCtr="0" compatLnSpc="1">
            <a:spAutoFit/>
          </a:bodyPr>
          <a:lstStyle/>
          <a:p>
            <a:pPr marL="342900" marR="0" lvl="0" indent="-342900" algn="l" defTabSz="914400" rtl="0" eaLnBrk="1" fontAlgn="auto" latinLnBrk="0" hangingPunct="1">
              <a:lnSpc>
                <a:spcPct val="100000"/>
              </a:lnSpc>
              <a:spcBef>
                <a:spcPts val="0"/>
              </a:spcBef>
              <a:spcAft>
                <a:spcPts val="0"/>
              </a:spcAft>
              <a:buClrTx/>
              <a:buSzTx/>
              <a:buFontTx/>
              <a:buAutoNum type="arabicPeriod"/>
              <a:tabLst/>
              <a:defRPr sz="1800" b="0" i="0" u="none" strike="noStrike" kern="0" cap="none" spc="0" baseline="0">
                <a:solidFill>
                  <a:srgbClr val="000000"/>
                </a:solidFill>
                <a:uFillTx/>
              </a:defRPr>
            </a:pPr>
            <a:r>
              <a:rPr lang="es-ES" sz="2000" kern="0" dirty="0">
                <a:solidFill>
                  <a:srgbClr val="000000"/>
                </a:solidFill>
                <a:latin typeface="Calibri"/>
              </a:rPr>
              <a:t>5th of </a:t>
            </a:r>
            <a:r>
              <a:rPr lang="es-ES" sz="2000" kern="0" dirty="0" err="1">
                <a:solidFill>
                  <a:srgbClr val="000000"/>
                </a:solidFill>
                <a:latin typeface="Calibri"/>
              </a:rPr>
              <a:t>January</a:t>
            </a:r>
            <a:endParaRPr kumimoji="0" lang="es-ES" sz="2000" b="0" i="0" u="none" strike="noStrike" kern="0" cap="none" spc="0" normalizeH="0" baseline="0" noProof="0" dirty="0">
              <a:ln>
                <a:noFill/>
              </a:ln>
              <a:solidFill>
                <a:srgbClr val="000000"/>
              </a:solidFill>
              <a:effectLst/>
              <a:uLnTx/>
              <a:uFillTx/>
              <a:latin typeface="Calibri"/>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sz="1800" b="0" i="0" u="none" strike="noStrike" kern="0" cap="none" spc="0" baseline="0">
                <a:solidFill>
                  <a:srgbClr val="000000"/>
                </a:solidFill>
                <a:uFillTx/>
              </a:defRPr>
            </a:pPr>
            <a:r>
              <a:rPr kumimoji="0" lang="es-ES" sz="2000" b="0" i="0" u="none" strike="noStrike" kern="1200" cap="none" spc="0" normalizeH="0" baseline="0" noProof="0" dirty="0">
                <a:ln>
                  <a:noFill/>
                </a:ln>
                <a:solidFill>
                  <a:srgbClr val="000000"/>
                </a:solidFill>
                <a:effectLst/>
                <a:uLnTx/>
                <a:uFillTx/>
                <a:latin typeface="Calibri"/>
                <a:ea typeface="+mn-ea"/>
                <a:cs typeface="+mn-cs"/>
              </a:rPr>
              <a:t>13th of August</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sz="1800" b="0" i="0" u="none" strike="noStrike" kern="0" cap="none" spc="0" baseline="0">
                <a:solidFill>
                  <a:srgbClr val="000000"/>
                </a:solidFill>
                <a:uFillTx/>
              </a:defRPr>
            </a:pPr>
            <a:r>
              <a:rPr kumimoji="0" lang="es-ES" sz="2000" b="0" i="0" u="none" strike="noStrike" kern="0" cap="none" spc="0" normalizeH="0" baseline="0" noProof="0" dirty="0">
                <a:ln>
                  <a:noFill/>
                </a:ln>
                <a:solidFill>
                  <a:srgbClr val="000000"/>
                </a:solidFill>
                <a:effectLst/>
                <a:uLnTx/>
                <a:uFillTx/>
                <a:latin typeface="Calibri"/>
                <a:ea typeface="+mn-ea"/>
                <a:cs typeface="+mn-cs"/>
              </a:rPr>
              <a:t>7th of </a:t>
            </a:r>
            <a:r>
              <a:rPr kumimoji="0" lang="es-ES" sz="2000" b="0" i="0" u="none" strike="noStrike" kern="0" cap="none" spc="0" normalizeH="0" baseline="0" noProof="0" dirty="0" err="1">
                <a:ln>
                  <a:noFill/>
                </a:ln>
                <a:solidFill>
                  <a:srgbClr val="000000"/>
                </a:solidFill>
                <a:effectLst/>
                <a:uLnTx/>
                <a:uFillTx/>
                <a:latin typeface="Calibri"/>
                <a:ea typeface="+mn-ea"/>
                <a:cs typeface="+mn-cs"/>
              </a:rPr>
              <a:t>September</a:t>
            </a:r>
            <a:endParaRPr kumimoji="0" lang="es-ES" sz="2000" b="0" i="0" u="none" strike="noStrike" kern="0" cap="none" spc="0" normalizeH="0" baseline="0" noProof="0" dirty="0">
              <a:ln>
                <a:noFill/>
              </a:ln>
              <a:solidFill>
                <a:srgbClr val="000000"/>
              </a:solidFill>
              <a:effectLst/>
              <a:uLnTx/>
              <a:uFillTx/>
              <a:latin typeface="Calibri"/>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sz="1800" b="0" i="0" u="none" strike="noStrike" kern="0" cap="none" spc="0" baseline="0">
                <a:solidFill>
                  <a:srgbClr val="000000"/>
                </a:solidFill>
                <a:uFillTx/>
              </a:defRPr>
            </a:pPr>
            <a:r>
              <a:rPr kumimoji="0" lang="es-ES" sz="2000" b="0" i="0" u="none" strike="noStrike" kern="0" cap="none" spc="0" normalizeH="0" baseline="0" noProof="0" dirty="0">
                <a:ln>
                  <a:noFill/>
                </a:ln>
                <a:solidFill>
                  <a:srgbClr val="000000"/>
                </a:solidFill>
                <a:effectLst/>
                <a:uLnTx/>
                <a:uFillTx/>
                <a:latin typeface="Calibri"/>
                <a:ea typeface="+mn-ea"/>
                <a:cs typeface="+mn-cs"/>
              </a:rPr>
              <a:t>11th of </a:t>
            </a:r>
            <a:r>
              <a:rPr kumimoji="0" lang="es-ES" sz="2000" b="0" i="0" u="none" strike="noStrike" kern="0" cap="none" spc="0" normalizeH="0" baseline="0" noProof="0" dirty="0" err="1">
                <a:ln>
                  <a:noFill/>
                </a:ln>
                <a:solidFill>
                  <a:srgbClr val="000000"/>
                </a:solidFill>
                <a:effectLst/>
                <a:uLnTx/>
                <a:uFillTx/>
                <a:latin typeface="Calibri"/>
                <a:ea typeface="+mn-ea"/>
                <a:cs typeface="+mn-cs"/>
              </a:rPr>
              <a:t>July</a:t>
            </a:r>
            <a:endParaRPr kumimoji="0" lang="es-ES" sz="2000" b="0" i="0" u="none" strike="noStrike" kern="0" cap="none" spc="0" normalizeH="0" baseline="0" noProof="0" dirty="0">
              <a:ln>
                <a:noFill/>
              </a:ln>
              <a:solidFill>
                <a:srgbClr val="000000"/>
              </a:solidFill>
              <a:effectLst/>
              <a:uLnTx/>
              <a:uFillTx/>
              <a:latin typeface="Calibri"/>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sz="1800" b="0" i="0" u="none" strike="noStrike" kern="0" cap="none" spc="0" baseline="0">
                <a:solidFill>
                  <a:srgbClr val="000000"/>
                </a:solidFill>
                <a:uFillTx/>
              </a:defRPr>
            </a:pPr>
            <a:r>
              <a:rPr kumimoji="0" lang="es-ES" sz="2000" b="0" i="0" u="none" strike="noStrike" kern="0" cap="none" spc="0" normalizeH="0" baseline="0" noProof="0" dirty="0">
                <a:ln>
                  <a:noFill/>
                </a:ln>
                <a:solidFill>
                  <a:srgbClr val="000000"/>
                </a:solidFill>
                <a:effectLst/>
                <a:uLnTx/>
                <a:uFillTx/>
                <a:latin typeface="Calibri"/>
                <a:ea typeface="+mn-ea"/>
                <a:cs typeface="+mn-cs"/>
              </a:rPr>
              <a:t>3rd of </a:t>
            </a:r>
            <a:r>
              <a:rPr kumimoji="0" lang="es-ES" sz="2000" b="0" i="0" u="none" strike="noStrike" kern="0" cap="none" spc="0" normalizeH="0" baseline="0" noProof="0" dirty="0" err="1">
                <a:ln>
                  <a:noFill/>
                </a:ln>
                <a:solidFill>
                  <a:srgbClr val="000000"/>
                </a:solidFill>
                <a:effectLst/>
                <a:uLnTx/>
                <a:uFillTx/>
                <a:latin typeface="Calibri"/>
                <a:ea typeface="+mn-ea"/>
                <a:cs typeface="+mn-cs"/>
              </a:rPr>
              <a:t>November</a:t>
            </a:r>
            <a:r>
              <a:rPr kumimoji="0" lang="es-ES" sz="2000" b="0" i="0" u="none" strike="noStrike" kern="0" cap="none" spc="0" normalizeH="0" baseline="0" noProof="0" dirty="0">
                <a:ln>
                  <a:noFill/>
                </a:ln>
                <a:solidFill>
                  <a:srgbClr val="000000"/>
                </a:solidFill>
                <a:effectLst/>
                <a:uLnTx/>
                <a:uFillTx/>
                <a:latin typeface="Calibri"/>
                <a:ea typeface="+mn-ea"/>
                <a:cs typeface="+mn-cs"/>
              </a:rPr>
              <a:t>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sz="1800" b="0" i="0" u="none" strike="noStrike" kern="0" cap="none" spc="0" baseline="0">
                <a:solidFill>
                  <a:srgbClr val="000000"/>
                </a:solidFill>
                <a:uFillTx/>
              </a:defRPr>
            </a:pPr>
            <a:r>
              <a:rPr kumimoji="0" lang="es-ES" sz="2000" b="0" i="0" u="none" strike="noStrike" kern="0" cap="none" spc="0" normalizeH="0" baseline="0" noProof="0" dirty="0">
                <a:ln>
                  <a:noFill/>
                </a:ln>
                <a:solidFill>
                  <a:srgbClr val="000000"/>
                </a:solidFill>
                <a:effectLst/>
                <a:uLnTx/>
                <a:uFillTx/>
                <a:latin typeface="Calibri"/>
                <a:ea typeface="+mn-ea"/>
                <a:cs typeface="+mn-cs"/>
              </a:rPr>
              <a:t>9th of June</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sz="1800" b="0" i="0" u="none" strike="noStrike" kern="0" cap="none" spc="0" baseline="0">
                <a:solidFill>
                  <a:srgbClr val="000000"/>
                </a:solidFill>
                <a:uFillTx/>
              </a:defRPr>
            </a:pPr>
            <a:r>
              <a:rPr kumimoji="0" lang="es-ES" sz="2000" b="0" i="0" u="none" strike="noStrike" kern="0" cap="none" spc="0" normalizeH="0" baseline="0" noProof="0" dirty="0">
                <a:ln>
                  <a:noFill/>
                </a:ln>
                <a:solidFill>
                  <a:srgbClr val="000000"/>
                </a:solidFill>
                <a:effectLst/>
                <a:uLnTx/>
                <a:uFillTx/>
                <a:latin typeface="Calibri"/>
                <a:ea typeface="+mn-ea"/>
                <a:cs typeface="+mn-cs"/>
              </a:rPr>
              <a:t>8th of April</a:t>
            </a:r>
          </a:p>
        </p:txBody>
      </p:sp>
      <p:pic>
        <p:nvPicPr>
          <p:cNvPr id="2056" name="Picture 8" descr="No photo description available.">
            <a:extLst>
              <a:ext uri="{FF2B5EF4-FFF2-40B4-BE49-F238E27FC236}">
                <a16:creationId xmlns:a16="http://schemas.microsoft.com/office/drawing/2014/main" id="{9941C3DD-79FE-4980-832E-4DB530F60B7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4772"/>
          <a:stretch/>
        </p:blipFill>
        <p:spPr bwMode="auto">
          <a:xfrm>
            <a:off x="9437777" y="95596"/>
            <a:ext cx="2119069" cy="666680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0A4DAFB4-34C9-F8B6-EA0F-9D0BE9C33D11}"/>
              </a:ext>
            </a:extLst>
          </p:cNvPr>
          <p:cNvSpPr txBox="1"/>
          <p:nvPr/>
        </p:nvSpPr>
        <p:spPr>
          <a:xfrm>
            <a:off x="3423557" y="1141058"/>
            <a:ext cx="5617028" cy="461665"/>
          </a:xfrm>
          <a:prstGeom prst="rect">
            <a:avLst/>
          </a:prstGeom>
          <a:noFill/>
        </p:spPr>
        <p:txBody>
          <a:bodyPr wrap="square" rtlCol="0">
            <a:spAutoFit/>
          </a:bodyPr>
          <a:lstStyle/>
          <a:p>
            <a:r>
              <a:rPr lang="en-GB" sz="2400" b="1" dirty="0"/>
              <a:t>Heute </a:t>
            </a:r>
            <a:r>
              <a:rPr lang="en-GB" sz="2400" b="1" dirty="0" err="1"/>
              <a:t>ist</a:t>
            </a:r>
            <a:r>
              <a:rPr lang="en-GB" sz="2400" b="1" dirty="0"/>
              <a:t> der [</a:t>
            </a:r>
            <a:r>
              <a:rPr lang="en-GB" sz="2400" b="1" i="1" dirty="0"/>
              <a:t>ordinal number</a:t>
            </a:r>
            <a:r>
              <a:rPr lang="en-GB" sz="2400" b="1" dirty="0"/>
              <a:t>] [</a:t>
            </a:r>
            <a:r>
              <a:rPr lang="en-GB" sz="2400" b="1" i="1" dirty="0"/>
              <a:t>month</a:t>
            </a:r>
            <a:r>
              <a:rPr lang="en-GB" sz="2400" b="1" dirty="0"/>
              <a:t>].</a:t>
            </a:r>
          </a:p>
        </p:txBody>
      </p:sp>
    </p:spTree>
    <p:extLst>
      <p:ext uri="{BB962C8B-B14F-4D97-AF65-F5344CB8AC3E}">
        <p14:creationId xmlns:p14="http://schemas.microsoft.com/office/powerpoint/2010/main" val="19190039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bg>
      <p:bgPr>
        <a:solidFill>
          <a:schemeClr val="bg1">
            <a:alpha val="99000"/>
          </a:schemeClr>
        </a:solidFill>
        <a:effectLst/>
      </p:bgPr>
    </p:bg>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0" y="5982888"/>
            <a:ext cx="12191999" cy="875109"/>
          </a:xfrm>
          <a:prstGeom prst="rect">
            <a:avLst/>
          </a:prstGeom>
        </p:spPr>
      </p:pic>
      <p:sp>
        <p:nvSpPr>
          <p:cNvPr id="3" name="object 3"/>
          <p:cNvSpPr txBox="1">
            <a:spLocks noGrp="1"/>
          </p:cNvSpPr>
          <p:nvPr>
            <p:ph type="title"/>
          </p:nvPr>
        </p:nvSpPr>
        <p:spPr>
          <a:xfrm>
            <a:off x="762254" y="506730"/>
            <a:ext cx="6095746" cy="505267"/>
          </a:xfrm>
          <a:prstGeom prst="rect">
            <a:avLst/>
          </a:prstGeom>
        </p:spPr>
        <p:txBody>
          <a:bodyPr vert="horz" wrap="square" lIns="0" tIns="12700" rIns="0" bIns="0" rtlCol="0">
            <a:spAutoFit/>
          </a:bodyPr>
          <a:lstStyle/>
          <a:p>
            <a:pPr marL="12700">
              <a:lnSpc>
                <a:spcPct val="100000"/>
              </a:lnSpc>
              <a:spcBef>
                <a:spcPts val="100"/>
              </a:spcBef>
            </a:pPr>
            <a:r>
              <a:rPr lang="de-DE" sz="3200" b="1" i="0" u="sng" dirty="0">
                <a:effectLst/>
                <a:latin typeface="+mj-lt"/>
              </a:rPr>
              <a:t>Das Datum / The date:</a:t>
            </a:r>
            <a:endParaRPr lang="de-DE" sz="3200" b="1" u="sng" dirty="0">
              <a:latin typeface="+mj-lt"/>
              <a:cs typeface="Calibri"/>
            </a:endParaRPr>
          </a:p>
        </p:txBody>
      </p:sp>
      <p:sp>
        <p:nvSpPr>
          <p:cNvPr id="7" name="TextBox 6">
            <a:extLst>
              <a:ext uri="{FF2B5EF4-FFF2-40B4-BE49-F238E27FC236}">
                <a16:creationId xmlns:a16="http://schemas.microsoft.com/office/drawing/2014/main" id="{47A25887-B478-2D5E-53D7-B88EADD40A17}"/>
              </a:ext>
            </a:extLst>
          </p:cNvPr>
          <p:cNvSpPr txBox="1"/>
          <p:nvPr/>
        </p:nvSpPr>
        <p:spPr>
          <a:xfrm>
            <a:off x="9074981" y="728585"/>
            <a:ext cx="2476939" cy="4524315"/>
          </a:xfrm>
          <a:prstGeom prst="rect">
            <a:avLst/>
          </a:prstGeom>
          <a:solidFill>
            <a:schemeClr val="bg1"/>
          </a:solidFill>
          <a:ln>
            <a:solidFill>
              <a:schemeClr val="tx2">
                <a:lumMod val="20000"/>
                <a:lumOff val="80000"/>
              </a:schemeClr>
            </a:solidFill>
          </a:ln>
        </p:spPr>
        <p:txBody>
          <a:bodyPr wrap="square">
            <a:spAutoFit/>
          </a:bodyPr>
          <a:lstStyle/>
          <a:p>
            <a:pPr algn="l"/>
            <a:r>
              <a:rPr lang="en-GB" sz="2400" b="0" i="0" dirty="0" err="1">
                <a:solidFill>
                  <a:srgbClr val="333333"/>
                </a:solidFill>
                <a:effectLst/>
              </a:rPr>
              <a:t>erste</a:t>
            </a:r>
            <a:r>
              <a:rPr lang="en-GB" sz="2400" b="0" i="0" dirty="0">
                <a:solidFill>
                  <a:srgbClr val="333333"/>
                </a:solidFill>
                <a:effectLst/>
              </a:rPr>
              <a:t> – 1st</a:t>
            </a:r>
            <a:br>
              <a:rPr lang="en-GB" sz="2400" dirty="0"/>
            </a:br>
            <a:r>
              <a:rPr lang="en-GB" sz="2400" b="0" i="0" dirty="0" err="1">
                <a:solidFill>
                  <a:srgbClr val="333333"/>
                </a:solidFill>
                <a:effectLst/>
              </a:rPr>
              <a:t>zweite</a:t>
            </a:r>
            <a:r>
              <a:rPr lang="en-GB" sz="2400" b="0" i="0" dirty="0">
                <a:solidFill>
                  <a:srgbClr val="333333"/>
                </a:solidFill>
                <a:effectLst/>
              </a:rPr>
              <a:t> – 2nd</a:t>
            </a:r>
            <a:br>
              <a:rPr lang="en-GB" sz="2400" dirty="0"/>
            </a:br>
            <a:r>
              <a:rPr lang="en-GB" sz="2400" b="0" i="0" dirty="0" err="1">
                <a:solidFill>
                  <a:srgbClr val="333333"/>
                </a:solidFill>
                <a:effectLst/>
              </a:rPr>
              <a:t>dritte</a:t>
            </a:r>
            <a:r>
              <a:rPr lang="en-GB" sz="2400" b="0" i="0" dirty="0">
                <a:solidFill>
                  <a:srgbClr val="333333"/>
                </a:solidFill>
                <a:effectLst/>
              </a:rPr>
              <a:t> – 3rd</a:t>
            </a:r>
            <a:br>
              <a:rPr lang="en-GB" sz="2400" dirty="0"/>
            </a:br>
            <a:r>
              <a:rPr lang="en-GB" sz="2400" b="0" i="0" dirty="0" err="1">
                <a:solidFill>
                  <a:srgbClr val="333333"/>
                </a:solidFill>
                <a:effectLst/>
              </a:rPr>
              <a:t>vierte</a:t>
            </a:r>
            <a:r>
              <a:rPr lang="en-GB" sz="2400" b="0" i="0" dirty="0">
                <a:solidFill>
                  <a:srgbClr val="333333"/>
                </a:solidFill>
                <a:effectLst/>
              </a:rPr>
              <a:t> – 4th</a:t>
            </a:r>
            <a:br>
              <a:rPr lang="en-GB" sz="2400" dirty="0"/>
            </a:br>
            <a:r>
              <a:rPr lang="en-GB" sz="2400" b="0" i="0" dirty="0" err="1">
                <a:solidFill>
                  <a:srgbClr val="333333"/>
                </a:solidFill>
                <a:effectLst/>
              </a:rPr>
              <a:t>fünfte</a:t>
            </a:r>
            <a:r>
              <a:rPr lang="en-GB" sz="2400" b="0" i="0" dirty="0">
                <a:solidFill>
                  <a:srgbClr val="333333"/>
                </a:solidFill>
                <a:effectLst/>
              </a:rPr>
              <a:t> – 5th</a:t>
            </a:r>
            <a:br>
              <a:rPr lang="en-GB" sz="2400" dirty="0"/>
            </a:br>
            <a:r>
              <a:rPr lang="en-GB" sz="2400" b="0" i="0" dirty="0" err="1">
                <a:solidFill>
                  <a:srgbClr val="333333"/>
                </a:solidFill>
                <a:effectLst/>
              </a:rPr>
              <a:t>sechste</a:t>
            </a:r>
            <a:r>
              <a:rPr lang="en-GB" sz="2400" b="0" i="0" dirty="0">
                <a:solidFill>
                  <a:srgbClr val="333333"/>
                </a:solidFill>
                <a:effectLst/>
              </a:rPr>
              <a:t> – 6th</a:t>
            </a:r>
            <a:br>
              <a:rPr lang="en-GB" sz="2400" dirty="0"/>
            </a:br>
            <a:r>
              <a:rPr lang="en-GB" sz="2400" b="0" i="0" dirty="0" err="1">
                <a:solidFill>
                  <a:srgbClr val="333333"/>
                </a:solidFill>
                <a:effectLst/>
              </a:rPr>
              <a:t>siebte</a:t>
            </a:r>
            <a:r>
              <a:rPr lang="en-GB" sz="2400" b="0" i="0" dirty="0">
                <a:solidFill>
                  <a:srgbClr val="333333"/>
                </a:solidFill>
                <a:effectLst/>
              </a:rPr>
              <a:t> – 7th</a:t>
            </a:r>
            <a:br>
              <a:rPr lang="en-GB" sz="2400" dirty="0"/>
            </a:br>
            <a:r>
              <a:rPr lang="en-GB" sz="2400" b="0" i="0" dirty="0" err="1">
                <a:solidFill>
                  <a:srgbClr val="333333"/>
                </a:solidFill>
                <a:effectLst/>
              </a:rPr>
              <a:t>achte</a:t>
            </a:r>
            <a:r>
              <a:rPr lang="en-GB" sz="2400" b="0" i="0" dirty="0">
                <a:solidFill>
                  <a:srgbClr val="333333"/>
                </a:solidFill>
                <a:effectLst/>
              </a:rPr>
              <a:t> – 8th</a:t>
            </a:r>
            <a:br>
              <a:rPr lang="en-GB" sz="2400" dirty="0"/>
            </a:br>
            <a:r>
              <a:rPr lang="en-GB" sz="2400" b="0" i="0" dirty="0" err="1">
                <a:solidFill>
                  <a:srgbClr val="333333"/>
                </a:solidFill>
                <a:effectLst/>
              </a:rPr>
              <a:t>neunte</a:t>
            </a:r>
            <a:r>
              <a:rPr lang="en-GB" sz="2400" b="0" i="0" dirty="0">
                <a:solidFill>
                  <a:srgbClr val="333333"/>
                </a:solidFill>
                <a:effectLst/>
              </a:rPr>
              <a:t> – 9th</a:t>
            </a:r>
            <a:br>
              <a:rPr lang="en-GB" sz="2400" dirty="0"/>
            </a:br>
            <a:r>
              <a:rPr lang="en-GB" sz="2400" b="0" i="0" dirty="0" err="1">
                <a:solidFill>
                  <a:srgbClr val="333333"/>
                </a:solidFill>
                <a:effectLst/>
              </a:rPr>
              <a:t>zehnte</a:t>
            </a:r>
            <a:r>
              <a:rPr lang="en-GB" sz="2400" b="0" i="0" dirty="0">
                <a:solidFill>
                  <a:srgbClr val="333333"/>
                </a:solidFill>
                <a:effectLst/>
              </a:rPr>
              <a:t> – 10th</a:t>
            </a:r>
            <a:br>
              <a:rPr lang="en-GB" sz="2400" dirty="0"/>
            </a:br>
            <a:r>
              <a:rPr lang="en-GB" sz="2400" b="0" i="0" dirty="0" err="1">
                <a:solidFill>
                  <a:srgbClr val="333333"/>
                </a:solidFill>
                <a:effectLst/>
              </a:rPr>
              <a:t>elfte</a:t>
            </a:r>
            <a:r>
              <a:rPr lang="en-GB" sz="2400" b="0" i="0" dirty="0">
                <a:solidFill>
                  <a:srgbClr val="333333"/>
                </a:solidFill>
                <a:effectLst/>
              </a:rPr>
              <a:t> – 11th</a:t>
            </a:r>
            <a:br>
              <a:rPr lang="en-GB" sz="2400" dirty="0"/>
            </a:br>
            <a:r>
              <a:rPr lang="en-GB" sz="2400" b="0" i="0" dirty="0" err="1">
                <a:solidFill>
                  <a:srgbClr val="333333"/>
                </a:solidFill>
                <a:effectLst/>
              </a:rPr>
              <a:t>zwölfte</a:t>
            </a:r>
            <a:r>
              <a:rPr lang="en-GB" sz="2400" b="0" i="0" dirty="0">
                <a:solidFill>
                  <a:srgbClr val="333333"/>
                </a:solidFill>
                <a:effectLst/>
              </a:rPr>
              <a:t> – 12th</a:t>
            </a:r>
            <a:endParaRPr lang="en-GB" sz="2400" dirty="0"/>
          </a:p>
        </p:txBody>
      </p:sp>
      <p:sp>
        <p:nvSpPr>
          <p:cNvPr id="5" name="TextBox 4">
            <a:extLst>
              <a:ext uri="{FF2B5EF4-FFF2-40B4-BE49-F238E27FC236}">
                <a16:creationId xmlns:a16="http://schemas.microsoft.com/office/drawing/2014/main" id="{2989F4D1-6B88-271D-344C-8E8BA75F9301}"/>
              </a:ext>
            </a:extLst>
          </p:cNvPr>
          <p:cNvSpPr txBox="1"/>
          <p:nvPr/>
        </p:nvSpPr>
        <p:spPr>
          <a:xfrm>
            <a:off x="640080" y="1373387"/>
            <a:ext cx="8886305" cy="1318181"/>
          </a:xfrm>
          <a:prstGeom prst="rect">
            <a:avLst/>
          </a:prstGeom>
          <a:noFill/>
        </p:spPr>
        <p:txBody>
          <a:bodyPr wrap="square" rtlCol="0">
            <a:spAutoFit/>
          </a:bodyPr>
          <a:lstStyle/>
          <a:p>
            <a:pPr>
              <a:lnSpc>
                <a:spcPct val="150000"/>
              </a:lnSpc>
            </a:pPr>
            <a:r>
              <a:rPr lang="en-GB" sz="2800" dirty="0"/>
              <a:t>A: Welches Datum </a:t>
            </a:r>
            <a:r>
              <a:rPr lang="en-GB" sz="2800" dirty="0" err="1"/>
              <a:t>ist</a:t>
            </a:r>
            <a:r>
              <a:rPr lang="en-GB" sz="2800" dirty="0"/>
              <a:t> </a:t>
            </a:r>
            <a:r>
              <a:rPr lang="en-GB" sz="2800" dirty="0" err="1"/>
              <a:t>heute</a:t>
            </a:r>
            <a:r>
              <a:rPr lang="en-GB" sz="2800" dirty="0"/>
              <a:t>?</a:t>
            </a:r>
          </a:p>
          <a:p>
            <a:pPr>
              <a:lnSpc>
                <a:spcPct val="150000"/>
              </a:lnSpc>
            </a:pPr>
            <a:r>
              <a:rPr lang="en-GB" sz="2800" dirty="0"/>
              <a:t>B: Heute </a:t>
            </a:r>
            <a:r>
              <a:rPr lang="en-GB" sz="2800" dirty="0" err="1"/>
              <a:t>ist</a:t>
            </a:r>
            <a:r>
              <a:rPr lang="en-GB" sz="2800" dirty="0"/>
              <a:t> der [</a:t>
            </a:r>
            <a:r>
              <a:rPr lang="en-GB" sz="2800" dirty="0">
                <a:solidFill>
                  <a:srgbClr val="FFC000"/>
                </a:solidFill>
              </a:rPr>
              <a:t>ordinal number</a:t>
            </a:r>
            <a:r>
              <a:rPr lang="en-GB" sz="2800" dirty="0"/>
              <a:t>] [</a:t>
            </a:r>
            <a:r>
              <a:rPr lang="en-GB" sz="2800" dirty="0">
                <a:solidFill>
                  <a:srgbClr val="00B0F0"/>
                </a:solidFill>
              </a:rPr>
              <a:t>month</a:t>
            </a:r>
            <a:r>
              <a:rPr lang="en-GB" sz="2800" dirty="0"/>
              <a:t>] [</a:t>
            </a:r>
            <a:r>
              <a:rPr lang="en-GB" sz="2800" dirty="0">
                <a:solidFill>
                  <a:srgbClr val="92D050"/>
                </a:solidFill>
              </a:rPr>
              <a:t>year</a:t>
            </a:r>
            <a:r>
              <a:rPr lang="en-GB" sz="2800" dirty="0"/>
              <a:t>].</a:t>
            </a:r>
          </a:p>
        </p:txBody>
      </p:sp>
      <p:sp>
        <p:nvSpPr>
          <p:cNvPr id="6" name="TextBox 5">
            <a:extLst>
              <a:ext uri="{FF2B5EF4-FFF2-40B4-BE49-F238E27FC236}">
                <a16:creationId xmlns:a16="http://schemas.microsoft.com/office/drawing/2014/main" id="{3D65B786-C892-09BB-E09C-16A343DDF957}"/>
              </a:ext>
            </a:extLst>
          </p:cNvPr>
          <p:cNvSpPr txBox="1"/>
          <p:nvPr/>
        </p:nvSpPr>
        <p:spPr>
          <a:xfrm>
            <a:off x="762254" y="3552398"/>
            <a:ext cx="8240430" cy="1200329"/>
          </a:xfrm>
          <a:prstGeom prst="rect">
            <a:avLst/>
          </a:prstGeom>
          <a:noFill/>
        </p:spPr>
        <p:txBody>
          <a:bodyPr wrap="square" rtlCol="0">
            <a:spAutoFit/>
          </a:bodyPr>
          <a:lstStyle/>
          <a:p>
            <a:r>
              <a:rPr lang="en-GB" sz="2400" b="1" u="sng" dirty="0" err="1"/>
              <a:t>Beispiel</a:t>
            </a:r>
            <a:r>
              <a:rPr lang="en-GB" sz="2400" b="1" u="sng" dirty="0"/>
              <a:t> / Example:</a:t>
            </a:r>
          </a:p>
          <a:p>
            <a:endParaRPr lang="en-GB" sz="2400" b="1" dirty="0"/>
          </a:p>
          <a:p>
            <a:r>
              <a:rPr lang="en-GB" sz="2400" b="1" dirty="0"/>
              <a:t>B: Heute </a:t>
            </a:r>
            <a:r>
              <a:rPr lang="en-GB" sz="2400" b="1" dirty="0" err="1"/>
              <a:t>ist</a:t>
            </a:r>
            <a:r>
              <a:rPr lang="en-GB" sz="2400" b="1" dirty="0"/>
              <a:t> der </a:t>
            </a:r>
            <a:r>
              <a:rPr lang="en-GB" sz="2400" b="1" dirty="0" err="1">
                <a:solidFill>
                  <a:srgbClr val="FFC000"/>
                </a:solidFill>
              </a:rPr>
              <a:t>vierte</a:t>
            </a:r>
            <a:r>
              <a:rPr lang="en-GB" sz="2400" b="1" dirty="0"/>
              <a:t> </a:t>
            </a:r>
            <a:r>
              <a:rPr lang="en-GB" sz="2400" b="1" dirty="0">
                <a:solidFill>
                  <a:srgbClr val="00B0F0"/>
                </a:solidFill>
              </a:rPr>
              <a:t>Mai</a:t>
            </a:r>
            <a:r>
              <a:rPr lang="en-GB" sz="2400" b="1" dirty="0"/>
              <a:t> </a:t>
            </a:r>
            <a:r>
              <a:rPr lang="en-GB" sz="2400" b="1" dirty="0" err="1">
                <a:solidFill>
                  <a:srgbClr val="92D050"/>
                </a:solidFill>
              </a:rPr>
              <a:t>zwei</a:t>
            </a:r>
            <a:r>
              <a:rPr lang="en-GB" sz="2400" b="1" dirty="0">
                <a:solidFill>
                  <a:srgbClr val="92D050"/>
                </a:solidFill>
              </a:rPr>
              <a:t>-</a:t>
            </a:r>
            <a:r>
              <a:rPr lang="en-GB" sz="2400" b="1" dirty="0" err="1">
                <a:solidFill>
                  <a:srgbClr val="92D050"/>
                </a:solidFill>
              </a:rPr>
              <a:t>tausend</a:t>
            </a:r>
            <a:r>
              <a:rPr lang="en-GB" sz="2400" b="1" dirty="0">
                <a:solidFill>
                  <a:srgbClr val="92D050"/>
                </a:solidFill>
              </a:rPr>
              <a:t>-</a:t>
            </a:r>
            <a:r>
              <a:rPr lang="en-GB" sz="2400" b="1" dirty="0" err="1">
                <a:solidFill>
                  <a:srgbClr val="92D050"/>
                </a:solidFill>
              </a:rPr>
              <a:t>drei</a:t>
            </a:r>
            <a:r>
              <a:rPr lang="en-GB" sz="2400" b="1" dirty="0">
                <a:solidFill>
                  <a:srgbClr val="92D050"/>
                </a:solidFill>
              </a:rPr>
              <a:t>-und-</a:t>
            </a:r>
            <a:r>
              <a:rPr lang="en-GB" sz="2400" b="1" dirty="0" err="1">
                <a:solidFill>
                  <a:srgbClr val="92D050"/>
                </a:solidFill>
              </a:rPr>
              <a:t>zwanzig</a:t>
            </a:r>
            <a:r>
              <a:rPr lang="en-GB" sz="2400" b="1" dirty="0"/>
              <a:t>.</a:t>
            </a:r>
          </a:p>
        </p:txBody>
      </p:sp>
    </p:spTree>
    <p:extLst>
      <p:ext uri="{BB962C8B-B14F-4D97-AF65-F5344CB8AC3E}">
        <p14:creationId xmlns:p14="http://schemas.microsoft.com/office/powerpoint/2010/main" val="22596991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8761DDFE-071F-4200-B0AA-394476C2D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6C73EB8-BCE3-D6DF-B9E1-3028790A68A6}"/>
              </a:ext>
            </a:extLst>
          </p:cNvPr>
          <p:cNvSpPr txBox="1"/>
          <p:nvPr/>
        </p:nvSpPr>
        <p:spPr>
          <a:xfrm>
            <a:off x="838198" y="547815"/>
            <a:ext cx="5167185" cy="1680519"/>
          </a:xfrm>
          <a:prstGeom prst="rect">
            <a:avLst/>
          </a:prstGeom>
        </p:spPr>
        <p:txBody>
          <a:bodyPr vert="horz" lIns="91440" tIns="45720" rIns="91440" bIns="45720" rtlCol="0" anchor="ctr" anchorCtr="0" compatLnSpc="1">
            <a:normAutofit/>
          </a:bodyPr>
          <a:lstStyle/>
          <a:p>
            <a:pPr marL="0" marR="0" lvl="0" indent="0" fontAlgn="auto">
              <a:lnSpc>
                <a:spcPct val="90000"/>
              </a:lnSpc>
              <a:spcBef>
                <a:spcPct val="0"/>
              </a:spcBef>
              <a:spcAft>
                <a:spcPts val="600"/>
              </a:spcAft>
              <a:buClrTx/>
              <a:buSzTx/>
              <a:tabLst/>
              <a:defRPr sz="1800" b="0" i="0" u="none" strike="noStrike" kern="0" cap="none" spc="0" baseline="0">
                <a:solidFill>
                  <a:srgbClr val="000000"/>
                </a:solidFill>
                <a:uFillTx/>
              </a:defRPr>
            </a:pPr>
            <a:r>
              <a:rPr kumimoji="0" lang="en-US" sz="3600" b="1" i="0" u="sng" strike="noStrike" cap="none" spc="0" normalizeH="0" baseline="0" noProof="0" dirty="0" err="1">
                <a:ln>
                  <a:noFill/>
                </a:ln>
                <a:effectLst/>
                <a:uLnTx/>
                <a:uFillTx/>
                <a:latin typeface="+mj-lt"/>
                <a:ea typeface="+mj-ea"/>
                <a:cs typeface="+mj-cs"/>
              </a:rPr>
              <a:t>Wann</a:t>
            </a:r>
            <a:r>
              <a:rPr kumimoji="0" lang="en-US" sz="3600" b="1" i="0" u="sng" strike="noStrike" cap="none" spc="0" normalizeH="0" baseline="0" noProof="0" dirty="0">
                <a:ln>
                  <a:noFill/>
                </a:ln>
                <a:effectLst/>
                <a:uLnTx/>
                <a:uFillTx/>
                <a:latin typeface="+mj-lt"/>
                <a:ea typeface="+mj-ea"/>
                <a:cs typeface="+mj-cs"/>
              </a:rPr>
              <a:t> </a:t>
            </a:r>
            <a:r>
              <a:rPr kumimoji="0" lang="en-US" sz="3600" b="1" i="0" u="sng" strike="noStrike" cap="none" spc="0" normalizeH="0" baseline="0" noProof="0" dirty="0" err="1">
                <a:ln>
                  <a:noFill/>
                </a:ln>
                <a:effectLst/>
                <a:uLnTx/>
                <a:uFillTx/>
                <a:latin typeface="+mj-lt"/>
                <a:ea typeface="+mj-ea"/>
                <a:cs typeface="+mj-cs"/>
              </a:rPr>
              <a:t>ist</a:t>
            </a:r>
            <a:r>
              <a:rPr kumimoji="0" lang="en-US" sz="3600" b="1" i="0" u="sng" strike="noStrike" cap="none" spc="0" normalizeH="0" baseline="0" noProof="0" dirty="0">
                <a:ln>
                  <a:noFill/>
                </a:ln>
                <a:effectLst/>
                <a:uLnTx/>
                <a:uFillTx/>
                <a:latin typeface="+mj-lt"/>
                <a:ea typeface="+mj-ea"/>
                <a:cs typeface="+mj-cs"/>
              </a:rPr>
              <a:t> </a:t>
            </a:r>
            <a:r>
              <a:rPr kumimoji="0" lang="en-US" sz="3600" b="1" i="0" u="sng" strike="noStrike" cap="none" spc="0" normalizeH="0" baseline="0" noProof="0" dirty="0" err="1">
                <a:ln>
                  <a:noFill/>
                </a:ln>
                <a:effectLst/>
                <a:uLnTx/>
                <a:uFillTx/>
                <a:latin typeface="+mj-lt"/>
                <a:ea typeface="+mj-ea"/>
                <a:cs typeface="+mj-cs"/>
              </a:rPr>
              <a:t>dein</a:t>
            </a:r>
            <a:r>
              <a:rPr kumimoji="0" lang="en-US" sz="3600" b="1" i="0" u="sng" strike="noStrike" cap="none" spc="0" normalizeH="0" baseline="0" noProof="0" dirty="0">
                <a:ln>
                  <a:noFill/>
                </a:ln>
                <a:effectLst/>
                <a:uLnTx/>
                <a:uFillTx/>
                <a:latin typeface="+mj-lt"/>
                <a:ea typeface="+mj-ea"/>
                <a:cs typeface="+mj-cs"/>
              </a:rPr>
              <a:t> </a:t>
            </a:r>
            <a:r>
              <a:rPr kumimoji="0" lang="en-US" sz="3600" b="1" i="0" u="sng" strike="noStrike" cap="none" spc="0" normalizeH="0" baseline="0" noProof="0" dirty="0" err="1">
                <a:ln>
                  <a:noFill/>
                </a:ln>
                <a:effectLst/>
                <a:uLnTx/>
                <a:uFillTx/>
                <a:latin typeface="+mj-lt"/>
                <a:ea typeface="+mj-ea"/>
                <a:cs typeface="+mj-cs"/>
              </a:rPr>
              <a:t>Geburtstag</a:t>
            </a:r>
            <a:r>
              <a:rPr kumimoji="0" lang="en-US" sz="3600" b="1" i="0" u="sng" strike="noStrike" cap="none" spc="0" normalizeH="0" baseline="0" noProof="0" dirty="0">
                <a:ln>
                  <a:noFill/>
                </a:ln>
                <a:effectLst/>
                <a:uLnTx/>
                <a:uFillTx/>
                <a:latin typeface="+mj-lt"/>
                <a:ea typeface="+mj-ea"/>
                <a:cs typeface="+mj-cs"/>
              </a:rPr>
              <a:t>? </a:t>
            </a:r>
            <a:r>
              <a:rPr lang="en-US" sz="3600" b="1" i="1" u="sng" dirty="0">
                <a:latin typeface="+mj-lt"/>
                <a:ea typeface="+mj-ea"/>
                <a:cs typeface="+mj-cs"/>
              </a:rPr>
              <a:t>/ W</a:t>
            </a:r>
            <a:r>
              <a:rPr kumimoji="0" lang="en-US" sz="3600" b="1" i="1" u="sng" strike="noStrike" cap="none" spc="0" normalizeH="0" baseline="0" noProof="0" dirty="0">
                <a:ln>
                  <a:noFill/>
                </a:ln>
                <a:effectLst/>
                <a:uLnTx/>
                <a:uFillTx/>
                <a:latin typeface="+mj-lt"/>
                <a:ea typeface="+mj-ea"/>
                <a:cs typeface="+mj-cs"/>
              </a:rPr>
              <a:t>hen is your birthday?</a:t>
            </a:r>
          </a:p>
        </p:txBody>
      </p:sp>
      <p:sp>
        <p:nvSpPr>
          <p:cNvPr id="6" name="TextBox 5">
            <a:extLst>
              <a:ext uri="{FF2B5EF4-FFF2-40B4-BE49-F238E27FC236}">
                <a16:creationId xmlns:a16="http://schemas.microsoft.com/office/drawing/2014/main" id="{90859216-FDFC-B13B-F1BE-27C725596D3C}"/>
              </a:ext>
            </a:extLst>
          </p:cNvPr>
          <p:cNvSpPr txBox="1"/>
          <p:nvPr/>
        </p:nvSpPr>
        <p:spPr>
          <a:xfrm>
            <a:off x="6186619" y="547815"/>
            <a:ext cx="5825272" cy="1680519"/>
          </a:xfrm>
          <a:prstGeom prst="rect">
            <a:avLst/>
          </a:prstGeom>
        </p:spPr>
        <p:txBody>
          <a:bodyPr vert="horz" lIns="91440" tIns="45720" rIns="91440" bIns="45720" rtlCol="0" anchor="ctr">
            <a:normAutofit/>
          </a:bodyPr>
          <a:lstStyle/>
          <a:p>
            <a:pPr>
              <a:lnSpc>
                <a:spcPct val="90000"/>
              </a:lnSpc>
              <a:spcAft>
                <a:spcPts val="600"/>
              </a:spcAft>
            </a:pPr>
            <a:r>
              <a:rPr lang="en-US" sz="2400" b="1" dirty="0"/>
              <a:t>A: </a:t>
            </a:r>
            <a:r>
              <a:rPr lang="en-US" sz="2400" b="1" dirty="0" err="1"/>
              <a:t>Wann</a:t>
            </a:r>
            <a:r>
              <a:rPr lang="en-US" sz="2400" b="1" dirty="0"/>
              <a:t> </a:t>
            </a:r>
            <a:r>
              <a:rPr lang="en-US" sz="2400" b="1" dirty="0" err="1"/>
              <a:t>ist</a:t>
            </a:r>
            <a:r>
              <a:rPr lang="en-US" sz="2400" b="1" dirty="0"/>
              <a:t> </a:t>
            </a:r>
            <a:r>
              <a:rPr lang="en-US" sz="2400" b="1" dirty="0" err="1"/>
              <a:t>dein</a:t>
            </a:r>
            <a:r>
              <a:rPr lang="en-US" sz="2400" b="1" dirty="0"/>
              <a:t> </a:t>
            </a:r>
            <a:r>
              <a:rPr lang="en-US" sz="2400" b="1" dirty="0" err="1"/>
              <a:t>Geburstag</a:t>
            </a:r>
            <a:r>
              <a:rPr lang="en-US" sz="2400" b="1" dirty="0"/>
              <a:t>?</a:t>
            </a:r>
          </a:p>
          <a:p>
            <a:pPr>
              <a:lnSpc>
                <a:spcPct val="90000"/>
              </a:lnSpc>
              <a:spcAft>
                <a:spcPts val="600"/>
              </a:spcAft>
            </a:pPr>
            <a:r>
              <a:rPr lang="en-US" sz="2400" b="1" dirty="0"/>
              <a:t>B: Mein </a:t>
            </a:r>
            <a:r>
              <a:rPr lang="en-US" sz="2400" b="1" dirty="0" err="1"/>
              <a:t>Geburtstag</a:t>
            </a:r>
            <a:r>
              <a:rPr lang="en-US" sz="2400" b="1" dirty="0"/>
              <a:t> </a:t>
            </a:r>
            <a:r>
              <a:rPr lang="en-US" sz="2400" b="1" dirty="0" err="1"/>
              <a:t>ist</a:t>
            </a:r>
            <a:r>
              <a:rPr lang="en-US" sz="2400" b="1" dirty="0"/>
              <a:t> am [ordinal number] [month].</a:t>
            </a:r>
          </a:p>
        </p:txBody>
      </p:sp>
      <p:pic>
        <p:nvPicPr>
          <p:cNvPr id="2"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1E495133-5D67-59CC-7B3A-99C241CC5EDF}"/>
              </a:ext>
            </a:extLst>
          </p:cNvPr>
          <p:cNvPicPr>
            <a:picLocks noChangeAspect="1"/>
          </p:cNvPicPr>
          <p:nvPr/>
        </p:nvPicPr>
        <p:blipFill>
          <a:blip r:embed="rId3"/>
          <a:stretch>
            <a:fillRect/>
          </a:stretch>
        </p:blipFill>
        <p:spPr>
          <a:xfrm>
            <a:off x="2110678" y="2440431"/>
            <a:ext cx="8370874" cy="3711146"/>
          </a:xfrm>
          <a:prstGeom prst="rect">
            <a:avLst/>
          </a:prstGeom>
          <a:noFill/>
        </p:spPr>
      </p:pic>
      <p:pic>
        <p:nvPicPr>
          <p:cNvPr id="4100" name="Picture 4" descr="Writing the Date in German">
            <a:extLst>
              <a:ext uri="{FF2B5EF4-FFF2-40B4-BE49-F238E27FC236}">
                <a16:creationId xmlns:a16="http://schemas.microsoft.com/office/drawing/2014/main" id="{73516138-ABC2-4358-B6FB-B8EF95D9FF3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41856"/>
          <a:stretch/>
        </p:blipFill>
        <p:spPr bwMode="auto">
          <a:xfrm>
            <a:off x="2028638" y="2993326"/>
            <a:ext cx="8534954" cy="26053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34959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Freeform: Shape 1034">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86CAC78F-35B8-0803-C0BE-EB9FB855D55D}"/>
              </a:ext>
            </a:extLst>
          </p:cNvPr>
          <p:cNvSpPr txBox="1"/>
          <p:nvPr/>
        </p:nvSpPr>
        <p:spPr>
          <a:xfrm>
            <a:off x="498764" y="609600"/>
            <a:ext cx="5951912" cy="1330840"/>
          </a:xfrm>
          <a:prstGeom prst="rect">
            <a:avLst/>
          </a:prstGeom>
        </p:spPr>
        <p:txBody>
          <a:bodyPr vert="horz" lIns="91440" tIns="45720" rIns="91440" bIns="45720" rtlCol="0" anchor="ctr" anchorCtr="0" compatLnSpc="1">
            <a:normAutofit/>
          </a:bodyPr>
          <a:lstStyle/>
          <a:p>
            <a:pPr marL="0" marR="0" lvl="0" indent="0" fontAlgn="auto">
              <a:lnSpc>
                <a:spcPct val="90000"/>
              </a:lnSpc>
              <a:spcBef>
                <a:spcPct val="0"/>
              </a:spcBef>
              <a:spcAft>
                <a:spcPts val="600"/>
              </a:spcAft>
              <a:buClrTx/>
              <a:buSzTx/>
              <a:tabLst/>
              <a:defRPr sz="1800" b="0" i="0" u="none" strike="noStrike" kern="0" cap="none" spc="0" baseline="0">
                <a:solidFill>
                  <a:srgbClr val="000000"/>
                </a:solidFill>
                <a:uFillTx/>
              </a:defRPr>
            </a:pPr>
            <a:r>
              <a:rPr lang="en-US" sz="3600" b="1" u="sng" kern="1200" dirty="0" err="1">
                <a:solidFill>
                  <a:schemeClr val="tx1"/>
                </a:solidFill>
                <a:latin typeface="+mj-lt"/>
                <a:ea typeface="+mj-ea"/>
                <a:cs typeface="+mj-cs"/>
              </a:rPr>
              <a:t>Wochentage</a:t>
            </a:r>
            <a:r>
              <a:rPr lang="en-US" sz="3600" b="1" u="sng" kern="1200" dirty="0">
                <a:solidFill>
                  <a:schemeClr val="tx1"/>
                </a:solidFill>
                <a:latin typeface="+mj-lt"/>
                <a:ea typeface="+mj-ea"/>
                <a:cs typeface="+mj-cs"/>
              </a:rPr>
              <a:t> (</a:t>
            </a:r>
            <a:r>
              <a:rPr kumimoji="0" lang="en-US" sz="3600" b="1" i="1" u="sng" strike="noStrike" kern="1200" cap="none" spc="0" normalizeH="0" baseline="0" noProof="0" dirty="0">
                <a:ln>
                  <a:noFill/>
                </a:ln>
                <a:solidFill>
                  <a:schemeClr val="tx1"/>
                </a:solidFill>
                <a:effectLst/>
                <a:uLnTx/>
                <a:uFillTx/>
                <a:latin typeface="+mj-lt"/>
                <a:ea typeface="+mj-ea"/>
                <a:cs typeface="+mj-cs"/>
              </a:rPr>
              <a:t>days of the week)</a:t>
            </a:r>
          </a:p>
        </p:txBody>
      </p:sp>
      <p:sp>
        <p:nvSpPr>
          <p:cNvPr id="6" name="TextBox 5">
            <a:extLst>
              <a:ext uri="{FF2B5EF4-FFF2-40B4-BE49-F238E27FC236}">
                <a16:creationId xmlns:a16="http://schemas.microsoft.com/office/drawing/2014/main" id="{D6BF95B7-D36C-7A0F-0F73-C2E93ECA3F19}"/>
              </a:ext>
            </a:extLst>
          </p:cNvPr>
          <p:cNvSpPr txBox="1"/>
          <p:nvPr/>
        </p:nvSpPr>
        <p:spPr>
          <a:xfrm>
            <a:off x="556953" y="2003368"/>
            <a:ext cx="5203767" cy="4099320"/>
          </a:xfrm>
          <a:prstGeom prst="rect">
            <a:avLst/>
          </a:prstGeom>
        </p:spPr>
        <p:txBody>
          <a:bodyPr vert="horz" lIns="91440" tIns="45720" rIns="91440" bIns="45720" rtlCol="0">
            <a:normAutofit lnSpcReduction="10000"/>
          </a:bodyPr>
          <a:lstStyle/>
          <a:p>
            <a:pPr marR="0" lvl="0" fontAlgn="auto">
              <a:lnSpc>
                <a:spcPct val="90000"/>
              </a:lnSpc>
              <a:spcBef>
                <a:spcPts val="0"/>
              </a:spcBef>
              <a:spcAft>
                <a:spcPts val="600"/>
              </a:spcAft>
              <a:buClrTx/>
              <a:buSzTx/>
              <a:tabLst/>
              <a:defRPr/>
            </a:pPr>
            <a:r>
              <a:rPr kumimoji="0" lang="en-US" sz="1600" b="1" i="0" u="sng" strike="noStrike" cap="none" spc="0" normalizeH="0" baseline="0" noProof="0" dirty="0">
                <a:ln>
                  <a:noFill/>
                </a:ln>
                <a:effectLst/>
                <a:uLnTx/>
                <a:uFillTx/>
              </a:rPr>
              <a:t>HOMEWORK: TRANSLATE</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1600" b="1" i="0" u="sng" strike="noStrike" cap="none" spc="0" normalizeH="0" baseline="0" noProof="0" dirty="0">
              <a:ln>
                <a:noFill/>
              </a:ln>
              <a:effectLst/>
              <a:uLnTx/>
              <a:uFillTx/>
            </a:endParaRPr>
          </a:p>
          <a:p>
            <a:pPr marL="34290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600" b="0" i="0" u="none" strike="noStrike" cap="none" spc="0" normalizeH="0" baseline="0" noProof="0" dirty="0">
                <a:ln>
                  <a:noFill/>
                </a:ln>
                <a:effectLst/>
                <a:uLnTx/>
                <a:uFillTx/>
              </a:rPr>
              <a:t>Monday 4th </a:t>
            </a:r>
            <a:r>
              <a:rPr lang="en-US" sz="1600" dirty="0"/>
              <a:t>I have to eat at the restaurant</a:t>
            </a:r>
            <a:r>
              <a:rPr kumimoji="0" lang="en-US" sz="1600" b="0" i="0" u="none" strike="noStrike" cap="none" spc="0" normalizeH="0" baseline="0" noProof="0" dirty="0">
                <a:ln>
                  <a:noFill/>
                </a:ln>
                <a:effectLst/>
                <a:uLnTx/>
                <a:uFillTx/>
              </a:rPr>
              <a:t>.</a:t>
            </a:r>
          </a:p>
          <a:p>
            <a:pPr marL="34290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600" b="0" i="0" u="none" strike="noStrike" cap="none" spc="0" normalizeH="0" baseline="0" noProof="0" dirty="0">
                <a:ln>
                  <a:noFill/>
                </a:ln>
                <a:effectLst/>
                <a:uLnTx/>
                <a:uFillTx/>
              </a:rPr>
              <a:t>Wednesday 7th I have to have breakfast at my house.</a:t>
            </a:r>
          </a:p>
          <a:p>
            <a:pPr marL="34290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600" b="0" i="0" u="none" strike="noStrike" cap="none" spc="0" normalizeH="0" baseline="0" noProof="0" dirty="0">
                <a:ln>
                  <a:noFill/>
                </a:ln>
                <a:effectLst/>
                <a:uLnTx/>
                <a:uFillTx/>
              </a:rPr>
              <a:t>Thursday 8th I have</a:t>
            </a:r>
            <a:r>
              <a:rPr lang="en-US" sz="1600" dirty="0"/>
              <a:t> to have lunch at the hotel</a:t>
            </a:r>
            <a:r>
              <a:rPr kumimoji="0" lang="en-US" sz="1600" b="0" i="0" u="none" strike="noStrike" cap="none" spc="0" normalizeH="0" baseline="0" noProof="0" dirty="0">
                <a:ln>
                  <a:noFill/>
                </a:ln>
                <a:effectLst/>
                <a:uLnTx/>
                <a:uFillTx/>
              </a:rPr>
              <a:t>.</a:t>
            </a:r>
          </a:p>
          <a:p>
            <a:pPr marL="34290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600" b="0" i="0" u="none" strike="noStrike" cap="none" spc="0" normalizeH="0" baseline="0" noProof="0" dirty="0">
                <a:ln>
                  <a:noFill/>
                </a:ln>
                <a:effectLst/>
                <a:uLnTx/>
                <a:uFillTx/>
              </a:rPr>
              <a:t>Friday 13th she has to sleep at home.</a:t>
            </a:r>
          </a:p>
          <a:p>
            <a:pPr marL="34290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600" b="0" i="0" u="none" strike="noStrike" cap="none" spc="0" normalizeH="0" baseline="0" noProof="0" dirty="0">
                <a:ln>
                  <a:noFill/>
                </a:ln>
                <a:effectLst/>
                <a:uLnTx/>
                <a:uFillTx/>
              </a:rPr>
              <a:t>Saturday 2nd </a:t>
            </a:r>
            <a:r>
              <a:rPr lang="en-US" sz="1600" dirty="0"/>
              <a:t>he has to work at the hotel</a:t>
            </a:r>
            <a:r>
              <a:rPr kumimoji="0" lang="en-US" sz="1600" b="0" i="0" u="none" strike="noStrike" cap="none" spc="0" normalizeH="0" baseline="0" noProof="0" dirty="0">
                <a:ln>
                  <a:noFill/>
                </a:ln>
                <a:effectLst/>
                <a:uLnTx/>
                <a:uFillTx/>
              </a:rPr>
              <a:t>.</a:t>
            </a:r>
          </a:p>
          <a:p>
            <a:pPr marL="34290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600" b="0" i="0" u="none" strike="noStrike" cap="none" spc="0" normalizeH="0" baseline="0" noProof="0" dirty="0">
                <a:ln>
                  <a:noFill/>
                </a:ln>
                <a:effectLst/>
                <a:uLnTx/>
                <a:uFillTx/>
              </a:rPr>
              <a:t>Wednesday 9th I have to </a:t>
            </a:r>
            <a:r>
              <a:rPr lang="en-US" sz="1600" dirty="0"/>
              <a:t>speak with my teacher</a:t>
            </a:r>
            <a:r>
              <a:rPr kumimoji="0" lang="en-US" sz="1600" b="0" i="0" u="none" strike="noStrike" cap="none" spc="0" normalizeH="0" baseline="0" noProof="0" dirty="0">
                <a:ln>
                  <a:noFill/>
                </a:ln>
                <a:effectLst/>
                <a:uLnTx/>
                <a:uFillTx/>
              </a:rPr>
              <a:t>.</a:t>
            </a:r>
          </a:p>
          <a:p>
            <a:pPr marL="34290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600" b="0" i="0" u="none" strike="noStrike" cap="none" spc="0" normalizeH="0" baseline="0" noProof="0" dirty="0">
                <a:ln>
                  <a:noFill/>
                </a:ln>
                <a:effectLst/>
                <a:uLnTx/>
                <a:uFillTx/>
              </a:rPr>
              <a:t>Sunday 12th </a:t>
            </a:r>
            <a:r>
              <a:rPr lang="en-US" sz="1600" dirty="0"/>
              <a:t>I have to drive to Germany</a:t>
            </a:r>
            <a:r>
              <a:rPr kumimoji="0" lang="en-US" sz="1600" b="0" i="0" u="none" strike="noStrike" cap="none" spc="0" normalizeH="0" baseline="0" noProof="0" dirty="0">
                <a:ln>
                  <a:noFill/>
                </a:ln>
                <a:effectLst/>
                <a:uLnTx/>
                <a:uFillTx/>
              </a:rPr>
              <a:t>.</a:t>
            </a:r>
          </a:p>
          <a:p>
            <a:pPr marL="34290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600" b="0" i="0" u="none" strike="noStrike" cap="none" spc="0" normalizeH="0" baseline="0" noProof="0" dirty="0" err="1">
                <a:ln>
                  <a:noFill/>
                </a:ln>
                <a:effectLst/>
                <a:uLnTx/>
                <a:uFillTx/>
              </a:rPr>
              <a:t>Tueday</a:t>
            </a:r>
            <a:r>
              <a:rPr kumimoji="0" lang="en-US" sz="1600" b="0" i="0" u="none" strike="noStrike" cap="none" spc="0" normalizeH="0" baseline="0" noProof="0" dirty="0">
                <a:ln>
                  <a:noFill/>
                </a:ln>
                <a:effectLst/>
                <a:uLnTx/>
                <a:uFillTx/>
              </a:rPr>
              <a:t> 3rd you have to play football in </a:t>
            </a:r>
            <a:r>
              <a:rPr lang="en-US" sz="1600" dirty="0"/>
              <a:t>England</a:t>
            </a:r>
            <a:endParaRPr kumimoji="0" lang="en-US" sz="1600" b="0" i="0" u="none" strike="noStrike" cap="none" spc="0" normalizeH="0" baseline="0" noProof="0" dirty="0">
              <a:ln>
                <a:noFill/>
              </a:ln>
              <a:effectLst/>
              <a:uLnTx/>
              <a:uFillTx/>
            </a:endParaRPr>
          </a:p>
          <a:p>
            <a:pPr marL="34290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600" b="0" i="0" u="none" strike="noStrike" cap="none" spc="0" normalizeH="0" baseline="0" noProof="0" dirty="0">
                <a:ln>
                  <a:noFill/>
                </a:ln>
                <a:effectLst/>
                <a:uLnTx/>
                <a:uFillTx/>
              </a:rPr>
              <a:t>Friday 4th I have to call my friend.</a:t>
            </a:r>
          </a:p>
          <a:p>
            <a:pPr marL="34290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600" b="0" i="0" u="none" strike="noStrike" cap="none" spc="0" normalizeH="0" baseline="0" noProof="0" dirty="0">
                <a:ln>
                  <a:noFill/>
                </a:ln>
                <a:effectLst/>
                <a:uLnTx/>
                <a:uFillTx/>
              </a:rPr>
              <a:t>Saturday 6th </a:t>
            </a:r>
            <a:r>
              <a:rPr lang="en-US" sz="1600" dirty="0"/>
              <a:t>you have to study at the school</a:t>
            </a:r>
            <a:r>
              <a:rPr kumimoji="0" lang="en-US" sz="1600" b="0" i="0" u="none" strike="noStrike" cap="none" spc="0" normalizeH="0" baseline="0" noProof="0" dirty="0">
                <a:ln>
                  <a:noFill/>
                </a:ln>
                <a:effectLst/>
                <a:uLnTx/>
                <a:uFillTx/>
              </a:rPr>
              <a:t>.</a:t>
            </a:r>
          </a:p>
          <a:p>
            <a:pPr marL="34290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600" b="0" i="0" u="none" strike="noStrike" cap="none" spc="0" normalizeH="0" baseline="0" noProof="0" dirty="0">
                <a:ln>
                  <a:noFill/>
                </a:ln>
                <a:effectLst/>
                <a:uLnTx/>
                <a:uFillTx/>
              </a:rPr>
              <a:t>Monday 5th I </a:t>
            </a:r>
            <a:r>
              <a:rPr lang="en-US" sz="1600" dirty="0"/>
              <a:t>have to sleep at the hotel</a:t>
            </a:r>
            <a:r>
              <a:rPr kumimoji="0" lang="en-US" sz="1600" b="0" i="0" u="none" strike="noStrike" cap="none" spc="0" normalizeH="0" baseline="0" noProof="0" dirty="0">
                <a:ln>
                  <a:noFill/>
                </a:ln>
                <a:effectLst/>
                <a:uLnTx/>
                <a:uFillTx/>
              </a:rPr>
              <a:t>.</a:t>
            </a:r>
          </a:p>
          <a:p>
            <a:pPr marL="34290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600" b="0" i="0" u="none" strike="noStrike" cap="none" spc="0" normalizeH="0" baseline="0" noProof="0" dirty="0">
                <a:ln>
                  <a:noFill/>
                </a:ln>
                <a:effectLst/>
                <a:uLnTx/>
                <a:uFillTx/>
              </a:rPr>
              <a:t>What day is today? It’s Wednesday.</a:t>
            </a:r>
          </a:p>
          <a:p>
            <a:pPr marL="34290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1400" b="0" i="0" u="none" strike="noStrike" cap="none" spc="0" normalizeH="0" baseline="0" noProof="0" dirty="0">
              <a:ln>
                <a:noFill/>
              </a:ln>
              <a:effectLst/>
              <a:uLnTx/>
              <a:uFillTx/>
            </a:endParaRPr>
          </a:p>
        </p:txBody>
      </p:sp>
      <p:pic>
        <p:nvPicPr>
          <p:cNvPr id="1028" name="Picture 4" descr="7 magnetische Wochentage / 13,5cm breit und 6cm  hoch/Montag/Dienstag/Mittwoch/Donnerstag/Freitag/Samstag/Sonntag z.B. Fuer  Wochenplaner, Aufgabenplaner, Planer.: Amazon.de: Bürobedarf &amp; Schreibwaren">
            <a:extLst>
              <a:ext uri="{FF2B5EF4-FFF2-40B4-BE49-F238E27FC236}">
                <a16:creationId xmlns:a16="http://schemas.microsoft.com/office/drawing/2014/main" id="{AFEC4417-CF28-E5FB-C6A4-461B97C20B5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44006" y="717012"/>
            <a:ext cx="1810858" cy="54461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86925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bg>
      <p:bgPr>
        <a:solidFill>
          <a:schemeClr val="bg1">
            <a:alpha val="99000"/>
          </a:schemeClr>
        </a:solidFill>
        <a:effectLst/>
      </p:bgPr>
    </p:bg>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0" y="5982888"/>
            <a:ext cx="12191999" cy="875109"/>
          </a:xfrm>
          <a:prstGeom prst="rect">
            <a:avLst/>
          </a:prstGeom>
        </p:spPr>
      </p:pic>
      <p:sp>
        <p:nvSpPr>
          <p:cNvPr id="3" name="object 3"/>
          <p:cNvSpPr txBox="1">
            <a:spLocks noGrp="1"/>
          </p:cNvSpPr>
          <p:nvPr>
            <p:ph type="title"/>
          </p:nvPr>
        </p:nvSpPr>
        <p:spPr>
          <a:xfrm>
            <a:off x="762254" y="506730"/>
            <a:ext cx="7326030" cy="505267"/>
          </a:xfrm>
          <a:prstGeom prst="rect">
            <a:avLst/>
          </a:prstGeom>
        </p:spPr>
        <p:txBody>
          <a:bodyPr vert="horz" wrap="square" lIns="0" tIns="12700" rIns="0" bIns="0" rtlCol="0">
            <a:spAutoFit/>
          </a:bodyPr>
          <a:lstStyle/>
          <a:p>
            <a:pPr marL="12700">
              <a:lnSpc>
                <a:spcPct val="100000"/>
              </a:lnSpc>
              <a:spcBef>
                <a:spcPts val="100"/>
              </a:spcBef>
            </a:pPr>
            <a:r>
              <a:rPr lang="de-DE" sz="3200" b="1" i="0" u="sng" dirty="0">
                <a:effectLst/>
                <a:latin typeface="+mj-lt"/>
              </a:rPr>
              <a:t>Die Wochentage/ The days of the week:</a:t>
            </a:r>
            <a:endParaRPr lang="de-DE" sz="3200" b="1" u="sng" dirty="0">
              <a:latin typeface="+mj-lt"/>
              <a:cs typeface="Calibri"/>
            </a:endParaRPr>
          </a:p>
        </p:txBody>
      </p:sp>
      <p:sp>
        <p:nvSpPr>
          <p:cNvPr id="5" name="TextBox 4">
            <a:extLst>
              <a:ext uri="{FF2B5EF4-FFF2-40B4-BE49-F238E27FC236}">
                <a16:creationId xmlns:a16="http://schemas.microsoft.com/office/drawing/2014/main" id="{2989F4D1-6B88-271D-344C-8E8BA75F9301}"/>
              </a:ext>
            </a:extLst>
          </p:cNvPr>
          <p:cNvSpPr txBox="1"/>
          <p:nvPr/>
        </p:nvSpPr>
        <p:spPr>
          <a:xfrm>
            <a:off x="640080" y="1373387"/>
            <a:ext cx="8886305" cy="1318181"/>
          </a:xfrm>
          <a:prstGeom prst="rect">
            <a:avLst/>
          </a:prstGeom>
          <a:noFill/>
        </p:spPr>
        <p:txBody>
          <a:bodyPr wrap="square" rtlCol="0">
            <a:spAutoFit/>
          </a:bodyPr>
          <a:lstStyle/>
          <a:p>
            <a:pPr>
              <a:lnSpc>
                <a:spcPct val="150000"/>
              </a:lnSpc>
            </a:pPr>
            <a:r>
              <a:rPr lang="en-GB" sz="2800" dirty="0"/>
              <a:t>A: </a:t>
            </a:r>
            <a:r>
              <a:rPr lang="en-GB" sz="2800" dirty="0" err="1"/>
              <a:t>Welcher</a:t>
            </a:r>
            <a:r>
              <a:rPr lang="en-GB" sz="2800" dirty="0"/>
              <a:t> </a:t>
            </a:r>
            <a:r>
              <a:rPr lang="en-GB" sz="2800" dirty="0" err="1"/>
              <a:t>Wochentag</a:t>
            </a:r>
            <a:r>
              <a:rPr lang="en-GB" sz="2800" dirty="0"/>
              <a:t> </a:t>
            </a:r>
            <a:r>
              <a:rPr lang="en-GB" sz="2800" dirty="0" err="1"/>
              <a:t>ist</a:t>
            </a:r>
            <a:r>
              <a:rPr lang="en-GB" sz="2800" dirty="0"/>
              <a:t> </a:t>
            </a:r>
            <a:r>
              <a:rPr lang="en-GB" sz="2800" dirty="0" err="1"/>
              <a:t>heute</a:t>
            </a:r>
            <a:r>
              <a:rPr lang="en-GB" sz="2800" dirty="0"/>
              <a:t>?</a:t>
            </a:r>
          </a:p>
          <a:p>
            <a:pPr>
              <a:lnSpc>
                <a:spcPct val="150000"/>
              </a:lnSpc>
            </a:pPr>
            <a:r>
              <a:rPr lang="en-GB" sz="2800" dirty="0"/>
              <a:t>B: Heute </a:t>
            </a:r>
            <a:r>
              <a:rPr lang="en-GB" sz="2800" dirty="0" err="1"/>
              <a:t>ist</a:t>
            </a:r>
            <a:r>
              <a:rPr lang="en-GB" sz="2800" dirty="0"/>
              <a:t> [</a:t>
            </a:r>
            <a:r>
              <a:rPr lang="en-GB" sz="2800" dirty="0">
                <a:solidFill>
                  <a:srgbClr val="00B0F0"/>
                </a:solidFill>
              </a:rPr>
              <a:t>weekday</a:t>
            </a:r>
            <a:r>
              <a:rPr lang="en-GB" sz="2800" dirty="0"/>
              <a:t>].</a:t>
            </a:r>
          </a:p>
        </p:txBody>
      </p:sp>
      <p:sp>
        <p:nvSpPr>
          <p:cNvPr id="6" name="TextBox 5">
            <a:extLst>
              <a:ext uri="{FF2B5EF4-FFF2-40B4-BE49-F238E27FC236}">
                <a16:creationId xmlns:a16="http://schemas.microsoft.com/office/drawing/2014/main" id="{3D65B786-C892-09BB-E09C-16A343DDF957}"/>
              </a:ext>
            </a:extLst>
          </p:cNvPr>
          <p:cNvSpPr txBox="1"/>
          <p:nvPr/>
        </p:nvSpPr>
        <p:spPr>
          <a:xfrm>
            <a:off x="762254" y="3552398"/>
            <a:ext cx="7193026" cy="1881734"/>
          </a:xfrm>
          <a:prstGeom prst="rect">
            <a:avLst/>
          </a:prstGeom>
          <a:noFill/>
        </p:spPr>
        <p:txBody>
          <a:bodyPr wrap="square" rtlCol="0">
            <a:spAutoFit/>
          </a:bodyPr>
          <a:lstStyle/>
          <a:p>
            <a:r>
              <a:rPr lang="en-GB" sz="2400" u="sng" dirty="0" err="1"/>
              <a:t>Beispiel</a:t>
            </a:r>
            <a:r>
              <a:rPr lang="en-GB" sz="2400" u="sng" dirty="0"/>
              <a:t> / Example:</a:t>
            </a:r>
          </a:p>
          <a:p>
            <a:endParaRPr lang="en-GB" sz="2400" dirty="0"/>
          </a:p>
          <a:p>
            <a:pPr>
              <a:lnSpc>
                <a:spcPct val="150000"/>
              </a:lnSpc>
            </a:pPr>
            <a:r>
              <a:rPr lang="en-GB" sz="2400" b="1" dirty="0"/>
              <a:t>A: </a:t>
            </a:r>
            <a:r>
              <a:rPr lang="en-GB" sz="2400" b="1" dirty="0" err="1"/>
              <a:t>Welcher</a:t>
            </a:r>
            <a:r>
              <a:rPr lang="en-GB" sz="2400" b="1" dirty="0"/>
              <a:t> </a:t>
            </a:r>
            <a:r>
              <a:rPr lang="en-GB" sz="2400" b="1" dirty="0" err="1"/>
              <a:t>Wochentag</a:t>
            </a:r>
            <a:r>
              <a:rPr lang="en-GB" sz="2400" b="1" dirty="0"/>
              <a:t> </a:t>
            </a:r>
            <a:r>
              <a:rPr lang="en-GB" sz="2400" b="1" dirty="0" err="1"/>
              <a:t>ist</a:t>
            </a:r>
            <a:r>
              <a:rPr lang="en-GB" sz="2400" b="1" dirty="0"/>
              <a:t> </a:t>
            </a:r>
            <a:r>
              <a:rPr lang="en-GB" sz="2400" b="1" dirty="0" err="1"/>
              <a:t>heute</a:t>
            </a:r>
            <a:r>
              <a:rPr lang="en-GB" sz="2400" b="1" dirty="0"/>
              <a:t>?</a:t>
            </a:r>
          </a:p>
          <a:p>
            <a:pPr>
              <a:lnSpc>
                <a:spcPct val="150000"/>
              </a:lnSpc>
            </a:pPr>
            <a:r>
              <a:rPr lang="en-GB" sz="2400" b="1" dirty="0"/>
              <a:t>B: Heute </a:t>
            </a:r>
            <a:r>
              <a:rPr lang="en-GB" sz="2400" b="1" dirty="0" err="1"/>
              <a:t>ist</a:t>
            </a:r>
            <a:r>
              <a:rPr lang="en-GB" sz="2400" b="1" dirty="0"/>
              <a:t> </a:t>
            </a:r>
            <a:r>
              <a:rPr lang="en-GB" sz="2400" b="1" i="1" dirty="0" err="1">
                <a:solidFill>
                  <a:srgbClr val="00B0F0"/>
                </a:solidFill>
              </a:rPr>
              <a:t>Mittwoch</a:t>
            </a:r>
            <a:r>
              <a:rPr lang="en-GB" sz="2400" b="1" dirty="0"/>
              <a:t>.</a:t>
            </a:r>
          </a:p>
        </p:txBody>
      </p:sp>
      <p:pic>
        <p:nvPicPr>
          <p:cNvPr id="4" name="Picture 4" descr="7 magnetische Wochentage / 13,5cm breit und 6cm  hoch/Montag/Dienstag/Mittwoch/Donnerstag/Freitag/Samstag/Sonntag z.B. Fuer  Wochenplaner, Aufgabenplaner, Planer.: Amazon.de: Bürobedarf &amp; Schreibwaren">
            <a:extLst>
              <a:ext uri="{FF2B5EF4-FFF2-40B4-BE49-F238E27FC236}">
                <a16:creationId xmlns:a16="http://schemas.microsoft.com/office/drawing/2014/main" id="{ADD7CEF1-4964-2118-FA2F-43BBA07D1FB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620956" y="262319"/>
            <a:ext cx="1810858" cy="54461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00486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C8E06B59-E3F2-2CFE-638F-DD5F1BB418BB}"/>
              </a:ext>
            </a:extLst>
          </p:cNvPr>
          <p:cNvPicPr>
            <a:picLocks noChangeAspect="1"/>
          </p:cNvPicPr>
          <p:nvPr/>
        </p:nvPicPr>
        <p:blipFill>
          <a:blip r:embed="rId2"/>
          <a:srcRect/>
          <a:stretch>
            <a:fillRect/>
          </a:stretch>
        </p:blipFill>
        <p:spPr>
          <a:xfrm>
            <a:off x="0" y="0"/>
            <a:ext cx="12191996" cy="6858000"/>
          </a:xfrm>
          <a:prstGeom prst="rect">
            <a:avLst/>
          </a:prstGeom>
          <a:noFill/>
          <a:ln cap="flat">
            <a:noFill/>
          </a:ln>
        </p:spPr>
      </p:pic>
      <p:sp>
        <p:nvSpPr>
          <p:cNvPr id="2" name="Title 1">
            <a:extLst>
              <a:ext uri="{FF2B5EF4-FFF2-40B4-BE49-F238E27FC236}">
                <a16:creationId xmlns:a16="http://schemas.microsoft.com/office/drawing/2014/main" id="{EE25F73C-D943-42D8-54CE-0E116D9326D8}"/>
              </a:ext>
            </a:extLst>
          </p:cNvPr>
          <p:cNvSpPr>
            <a:spLocks noGrp="1"/>
          </p:cNvSpPr>
          <p:nvPr>
            <p:ph type="title"/>
          </p:nvPr>
        </p:nvSpPr>
        <p:spPr>
          <a:xfrm>
            <a:off x="2220784" y="0"/>
            <a:ext cx="7750428" cy="1325563"/>
          </a:xfrm>
        </p:spPr>
        <p:txBody>
          <a:bodyPr>
            <a:normAutofit/>
          </a:bodyPr>
          <a:lstStyle/>
          <a:p>
            <a:pPr marR="0" algn="ctr" rtl="0"/>
            <a:r>
              <a:rPr lang="en-GB" altLang="zh-CN" sz="3600" b="1" dirty="0">
                <a:latin typeface="Segoe UI" panose="020B0502040204020203" pitchFamily="34" charset="0"/>
                <a:ea typeface="DengXian Light" panose="02010600030101010101" pitchFamily="2" charset="-122"/>
              </a:rPr>
              <a:t>Die </a:t>
            </a:r>
            <a:r>
              <a:rPr lang="en-GB" altLang="zh-CN" sz="3600" b="1" dirty="0" err="1">
                <a:latin typeface="Segoe UI" panose="020B0502040204020203" pitchFamily="34" charset="0"/>
                <a:ea typeface="DengXian Light" panose="02010600030101010101" pitchFamily="2" charset="-122"/>
              </a:rPr>
              <a:t>Uhrzeit</a:t>
            </a:r>
            <a:r>
              <a:rPr lang="en-GB" altLang="zh-CN" sz="3600" b="1" dirty="0">
                <a:latin typeface="Segoe UI" panose="020B0502040204020203" pitchFamily="34" charset="0"/>
                <a:ea typeface="DengXian Light" panose="02010600030101010101" pitchFamily="2" charset="-122"/>
              </a:rPr>
              <a:t> / time of the day</a:t>
            </a:r>
            <a:endParaRPr lang="en-GB" altLang="zh-CN" sz="3600" b="1" i="0" u="none" strike="noStrike" baseline="0" dirty="0">
              <a:latin typeface="Segoe UI" panose="020B0502040204020203" pitchFamily="34" charset="0"/>
              <a:ea typeface="DengXian Light" panose="02010600030101010101" pitchFamily="2" charset="-122"/>
            </a:endParaRPr>
          </a:p>
        </p:txBody>
      </p:sp>
      <p:graphicFrame>
        <p:nvGraphicFramePr>
          <p:cNvPr id="5" name="Table 5">
            <a:extLst>
              <a:ext uri="{FF2B5EF4-FFF2-40B4-BE49-F238E27FC236}">
                <a16:creationId xmlns:a16="http://schemas.microsoft.com/office/drawing/2014/main" id="{5E3C5DA3-E33E-B17A-2A67-8A82D6DB705F}"/>
              </a:ext>
            </a:extLst>
          </p:cNvPr>
          <p:cNvGraphicFramePr>
            <a:graphicFrameLocks noGrp="1"/>
          </p:cNvGraphicFramePr>
          <p:nvPr/>
        </p:nvGraphicFramePr>
        <p:xfrm>
          <a:off x="1346200" y="1562100"/>
          <a:ext cx="9671050" cy="3498849"/>
        </p:xfrm>
        <a:graphic>
          <a:graphicData uri="http://schemas.openxmlformats.org/drawingml/2006/table">
            <a:tbl>
              <a:tblPr firstRow="1" bandRow="1">
                <a:tableStyleId>{C4B1156A-380E-4F78-BDF5-A606A8083BF9}</a:tableStyleId>
              </a:tblPr>
              <a:tblGrid>
                <a:gridCol w="4835525">
                  <a:extLst>
                    <a:ext uri="{9D8B030D-6E8A-4147-A177-3AD203B41FA5}">
                      <a16:colId xmlns:a16="http://schemas.microsoft.com/office/drawing/2014/main" val="3455635870"/>
                    </a:ext>
                  </a:extLst>
                </a:gridCol>
                <a:gridCol w="4835525">
                  <a:extLst>
                    <a:ext uri="{9D8B030D-6E8A-4147-A177-3AD203B41FA5}">
                      <a16:colId xmlns:a16="http://schemas.microsoft.com/office/drawing/2014/main" val="1885467567"/>
                    </a:ext>
                  </a:extLst>
                </a:gridCol>
              </a:tblGrid>
              <a:tr h="584476">
                <a:tc>
                  <a:txBody>
                    <a:bodyPr/>
                    <a:lstStyle/>
                    <a:p>
                      <a:r>
                        <a:rPr lang="en-GB" sz="2200" b="1" dirty="0"/>
                        <a:t>morgens</a:t>
                      </a:r>
                    </a:p>
                  </a:txBody>
                  <a:tcPr/>
                </a:tc>
                <a:tc>
                  <a:txBody>
                    <a:bodyPr/>
                    <a:lstStyle/>
                    <a:p>
                      <a:r>
                        <a:rPr lang="en-GB" sz="2200" b="1" dirty="0"/>
                        <a:t>in the morning</a:t>
                      </a:r>
                    </a:p>
                  </a:txBody>
                  <a:tcPr/>
                </a:tc>
                <a:extLst>
                  <a:ext uri="{0D108BD9-81ED-4DB2-BD59-A6C34878D82A}">
                    <a16:rowId xmlns:a16="http://schemas.microsoft.com/office/drawing/2014/main" val="524310640"/>
                  </a:ext>
                </a:extLst>
              </a:tr>
              <a:tr h="584476">
                <a:tc>
                  <a:txBody>
                    <a:bodyPr/>
                    <a:lstStyle/>
                    <a:p>
                      <a:r>
                        <a:rPr lang="en-GB" sz="2200" b="1" dirty="0" err="1"/>
                        <a:t>vormittags</a:t>
                      </a:r>
                      <a:endParaRPr lang="en-GB" sz="2200" b="1" dirty="0"/>
                    </a:p>
                  </a:txBody>
                  <a:tcPr/>
                </a:tc>
                <a:tc>
                  <a:txBody>
                    <a:bodyPr/>
                    <a:lstStyle/>
                    <a:p>
                      <a:r>
                        <a:rPr lang="en-GB" sz="2200" b="1" dirty="0"/>
                        <a:t>before noon</a:t>
                      </a:r>
                    </a:p>
                  </a:txBody>
                  <a:tcPr/>
                </a:tc>
                <a:extLst>
                  <a:ext uri="{0D108BD9-81ED-4DB2-BD59-A6C34878D82A}">
                    <a16:rowId xmlns:a16="http://schemas.microsoft.com/office/drawing/2014/main" val="2819753610"/>
                  </a:ext>
                </a:extLst>
              </a:tr>
              <a:tr h="584476">
                <a:tc>
                  <a:txBody>
                    <a:bodyPr/>
                    <a:lstStyle/>
                    <a:p>
                      <a:r>
                        <a:rPr lang="en-GB" sz="2200" b="1" dirty="0" err="1"/>
                        <a:t>mittags</a:t>
                      </a:r>
                      <a:endParaRPr lang="en-GB" sz="2200" b="1" dirty="0"/>
                    </a:p>
                  </a:txBody>
                  <a:tcPr/>
                </a:tc>
                <a:tc>
                  <a:txBody>
                    <a:bodyPr/>
                    <a:lstStyle/>
                    <a:p>
                      <a:r>
                        <a:rPr lang="en-GB" sz="2200" b="1" dirty="0"/>
                        <a:t>at noon/midday/lunchtime</a:t>
                      </a:r>
                    </a:p>
                  </a:txBody>
                  <a:tcPr/>
                </a:tc>
                <a:extLst>
                  <a:ext uri="{0D108BD9-81ED-4DB2-BD59-A6C34878D82A}">
                    <a16:rowId xmlns:a16="http://schemas.microsoft.com/office/drawing/2014/main" val="1257053683"/>
                  </a:ext>
                </a:extLst>
              </a:tr>
              <a:tr h="584476">
                <a:tc>
                  <a:txBody>
                    <a:bodyPr/>
                    <a:lstStyle/>
                    <a:p>
                      <a:r>
                        <a:rPr lang="en-GB" sz="2200" b="1" dirty="0" err="1"/>
                        <a:t>nachmittags</a:t>
                      </a:r>
                      <a:endParaRPr lang="en-GB" sz="2200" b="1" dirty="0"/>
                    </a:p>
                  </a:txBody>
                  <a:tcPr/>
                </a:tc>
                <a:tc>
                  <a:txBody>
                    <a:bodyPr/>
                    <a:lstStyle/>
                    <a:p>
                      <a:r>
                        <a:rPr lang="en-GB" sz="2200" b="1" dirty="0"/>
                        <a:t>in the afternoon</a:t>
                      </a:r>
                    </a:p>
                  </a:txBody>
                  <a:tcPr/>
                </a:tc>
                <a:extLst>
                  <a:ext uri="{0D108BD9-81ED-4DB2-BD59-A6C34878D82A}">
                    <a16:rowId xmlns:a16="http://schemas.microsoft.com/office/drawing/2014/main" val="2073425780"/>
                  </a:ext>
                </a:extLst>
              </a:tr>
              <a:tr h="576469">
                <a:tc>
                  <a:txBody>
                    <a:bodyPr/>
                    <a:lstStyle/>
                    <a:p>
                      <a:r>
                        <a:rPr lang="en-GB" sz="2200" b="1" dirty="0"/>
                        <a:t>abends</a:t>
                      </a:r>
                    </a:p>
                  </a:txBody>
                  <a:tcPr/>
                </a:tc>
                <a:tc>
                  <a:txBody>
                    <a:bodyPr/>
                    <a:lstStyle/>
                    <a:p>
                      <a:r>
                        <a:rPr lang="en-GB" sz="2200" b="1" dirty="0"/>
                        <a:t>in the evening</a:t>
                      </a:r>
                    </a:p>
                  </a:txBody>
                  <a:tcPr/>
                </a:tc>
                <a:extLst>
                  <a:ext uri="{0D108BD9-81ED-4DB2-BD59-A6C34878D82A}">
                    <a16:rowId xmlns:a16="http://schemas.microsoft.com/office/drawing/2014/main" val="1440044103"/>
                  </a:ext>
                </a:extLst>
              </a:tr>
              <a:tr h="584476">
                <a:tc>
                  <a:txBody>
                    <a:bodyPr/>
                    <a:lstStyle/>
                    <a:p>
                      <a:r>
                        <a:rPr lang="en-GB" sz="2200" b="1" dirty="0" err="1"/>
                        <a:t>nachts</a:t>
                      </a:r>
                      <a:endParaRPr lang="en-GB" sz="2200" b="1" dirty="0"/>
                    </a:p>
                  </a:txBody>
                  <a:tcPr/>
                </a:tc>
                <a:tc>
                  <a:txBody>
                    <a:bodyPr/>
                    <a:lstStyle/>
                    <a:p>
                      <a:r>
                        <a:rPr lang="en-GB" sz="2200" b="1" dirty="0"/>
                        <a:t>at night</a:t>
                      </a:r>
                    </a:p>
                  </a:txBody>
                  <a:tcPr/>
                </a:tc>
                <a:extLst>
                  <a:ext uri="{0D108BD9-81ED-4DB2-BD59-A6C34878D82A}">
                    <a16:rowId xmlns:a16="http://schemas.microsoft.com/office/drawing/2014/main" val="4037892167"/>
                  </a:ext>
                </a:extLst>
              </a:tr>
            </a:tbl>
          </a:graphicData>
        </a:graphic>
      </p:graphicFrame>
    </p:spTree>
    <p:extLst>
      <p:ext uri="{BB962C8B-B14F-4D97-AF65-F5344CB8AC3E}">
        <p14:creationId xmlns:p14="http://schemas.microsoft.com/office/powerpoint/2010/main" val="3467344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C8E06B59-E3F2-2CFE-638F-DD5F1BB418BB}"/>
              </a:ext>
            </a:extLst>
          </p:cNvPr>
          <p:cNvPicPr>
            <a:picLocks noChangeAspect="1"/>
          </p:cNvPicPr>
          <p:nvPr/>
        </p:nvPicPr>
        <p:blipFill>
          <a:blip r:embed="rId2"/>
          <a:srcRect/>
          <a:stretch>
            <a:fillRect/>
          </a:stretch>
        </p:blipFill>
        <p:spPr>
          <a:xfrm>
            <a:off x="0" y="0"/>
            <a:ext cx="12191996" cy="6858000"/>
          </a:xfrm>
          <a:prstGeom prst="rect">
            <a:avLst/>
          </a:prstGeom>
          <a:noFill/>
          <a:ln cap="flat">
            <a:noFill/>
          </a:ln>
        </p:spPr>
      </p:pic>
      <p:sp>
        <p:nvSpPr>
          <p:cNvPr id="2" name="Title 1">
            <a:extLst>
              <a:ext uri="{FF2B5EF4-FFF2-40B4-BE49-F238E27FC236}">
                <a16:creationId xmlns:a16="http://schemas.microsoft.com/office/drawing/2014/main" id="{EE25F73C-D943-42D8-54CE-0E116D9326D8}"/>
              </a:ext>
            </a:extLst>
          </p:cNvPr>
          <p:cNvSpPr>
            <a:spLocks noGrp="1"/>
          </p:cNvSpPr>
          <p:nvPr>
            <p:ph type="title"/>
          </p:nvPr>
        </p:nvSpPr>
        <p:spPr>
          <a:xfrm>
            <a:off x="2220784" y="0"/>
            <a:ext cx="7750428" cy="1325563"/>
          </a:xfrm>
        </p:spPr>
        <p:txBody>
          <a:bodyPr>
            <a:normAutofit/>
          </a:bodyPr>
          <a:lstStyle/>
          <a:p>
            <a:pPr marR="0" algn="ctr" rtl="0"/>
            <a:r>
              <a:rPr lang="en-GB" altLang="zh-CN" sz="3600" b="1" dirty="0">
                <a:latin typeface="Segoe UI" panose="020B0502040204020203" pitchFamily="34" charset="0"/>
                <a:ea typeface="DengXian Light" panose="02010600030101010101" pitchFamily="2" charset="-122"/>
              </a:rPr>
              <a:t>Die </a:t>
            </a:r>
            <a:r>
              <a:rPr lang="en-GB" altLang="zh-CN" sz="3600" b="1" dirty="0" err="1">
                <a:latin typeface="Segoe UI" panose="020B0502040204020203" pitchFamily="34" charset="0"/>
                <a:ea typeface="DengXian Light" panose="02010600030101010101" pitchFamily="2" charset="-122"/>
              </a:rPr>
              <a:t>Uhrzeit</a:t>
            </a:r>
            <a:r>
              <a:rPr lang="en-GB" altLang="zh-CN" sz="3600" b="1" dirty="0">
                <a:latin typeface="Segoe UI" panose="020B0502040204020203" pitchFamily="34" charset="0"/>
                <a:ea typeface="DengXian Light" panose="02010600030101010101" pitchFamily="2" charset="-122"/>
              </a:rPr>
              <a:t> / time of the day</a:t>
            </a:r>
            <a:endParaRPr lang="en-GB" altLang="zh-CN" sz="3600" b="1" i="0" u="none" strike="noStrike" baseline="0" dirty="0">
              <a:latin typeface="Segoe UI" panose="020B0502040204020203" pitchFamily="34" charset="0"/>
              <a:ea typeface="DengXian Light" panose="02010600030101010101" pitchFamily="2" charset="-122"/>
            </a:endParaRPr>
          </a:p>
        </p:txBody>
      </p:sp>
      <p:sp>
        <p:nvSpPr>
          <p:cNvPr id="3" name="Text Placeholder 2">
            <a:extLst>
              <a:ext uri="{FF2B5EF4-FFF2-40B4-BE49-F238E27FC236}">
                <a16:creationId xmlns:a16="http://schemas.microsoft.com/office/drawing/2014/main" id="{3B39DEE4-1371-E616-1FA7-E6DC2470C324}"/>
              </a:ext>
            </a:extLst>
          </p:cNvPr>
          <p:cNvSpPr>
            <a:spLocks noGrp="1"/>
          </p:cNvSpPr>
          <p:nvPr>
            <p:ph type="body" idx="1"/>
          </p:nvPr>
        </p:nvSpPr>
        <p:spPr>
          <a:xfrm>
            <a:off x="619418" y="1325563"/>
            <a:ext cx="10515600" cy="4351338"/>
          </a:xfrm>
        </p:spPr>
        <p:txBody>
          <a:bodyPr>
            <a:normAutofit lnSpcReduction="10000"/>
          </a:bodyPr>
          <a:lstStyle/>
          <a:p>
            <a:pPr marL="0" indent="0" fontAlgn="base">
              <a:lnSpc>
                <a:spcPct val="150000"/>
              </a:lnSpc>
              <a:buNone/>
            </a:pPr>
            <a:r>
              <a:rPr lang="en-GB" sz="2400" b="0" i="0" dirty="0">
                <a:effectLst/>
                <a:cs typeface="Segoe UI" panose="020B0502040204020203" pitchFamily="34" charset="0"/>
              </a:rPr>
              <a:t>A: W</a:t>
            </a:r>
            <a:r>
              <a:rPr lang="en-GB" sz="2400" b="0" dirty="0">
                <a:effectLst/>
              </a:rPr>
              <a:t>ie </a:t>
            </a:r>
            <a:r>
              <a:rPr lang="en-GB" sz="2400" b="0" dirty="0" err="1">
                <a:effectLst/>
              </a:rPr>
              <a:t>spät</a:t>
            </a:r>
            <a:r>
              <a:rPr lang="en-GB" sz="2400" b="0" dirty="0">
                <a:effectLst/>
              </a:rPr>
              <a:t> </a:t>
            </a:r>
            <a:r>
              <a:rPr lang="en-GB" sz="2400" b="0" dirty="0" err="1">
                <a:effectLst/>
              </a:rPr>
              <a:t>ist</a:t>
            </a:r>
            <a:r>
              <a:rPr lang="en-GB" sz="2400" b="0" dirty="0">
                <a:effectLst/>
              </a:rPr>
              <a:t> es?</a:t>
            </a:r>
          </a:p>
          <a:p>
            <a:pPr marL="0" indent="0" fontAlgn="base">
              <a:lnSpc>
                <a:spcPct val="150000"/>
              </a:lnSpc>
              <a:buNone/>
            </a:pPr>
            <a:r>
              <a:rPr lang="en-GB" sz="2400" dirty="0"/>
              <a:t>B: Es </a:t>
            </a:r>
            <a:r>
              <a:rPr lang="en-GB" sz="2400" dirty="0" err="1"/>
              <a:t>ist</a:t>
            </a:r>
            <a:r>
              <a:rPr lang="en-GB" sz="2400" dirty="0"/>
              <a:t> [number] </a:t>
            </a:r>
            <a:r>
              <a:rPr lang="en-GB" sz="2400" dirty="0" err="1"/>
              <a:t>Uhr</a:t>
            </a:r>
            <a:r>
              <a:rPr lang="en-GB" sz="2400" dirty="0"/>
              <a:t>.</a:t>
            </a:r>
          </a:p>
          <a:p>
            <a:pPr marL="0" indent="0" fontAlgn="base">
              <a:lnSpc>
                <a:spcPct val="150000"/>
              </a:lnSpc>
              <a:buNone/>
            </a:pPr>
            <a:endParaRPr lang="en-GB" sz="2400" b="0" dirty="0">
              <a:effectLst/>
            </a:endParaRPr>
          </a:p>
          <a:p>
            <a:pPr marL="0" indent="0" fontAlgn="base">
              <a:lnSpc>
                <a:spcPct val="150000"/>
              </a:lnSpc>
              <a:buNone/>
            </a:pPr>
            <a:r>
              <a:rPr lang="en-GB" sz="2400" b="1" dirty="0" err="1"/>
              <a:t>Beispiel</a:t>
            </a:r>
            <a:r>
              <a:rPr lang="en-GB" sz="2400" b="1" dirty="0"/>
              <a:t> / Example: </a:t>
            </a:r>
          </a:p>
          <a:p>
            <a:pPr marL="0" indent="0" fontAlgn="base">
              <a:lnSpc>
                <a:spcPct val="150000"/>
              </a:lnSpc>
              <a:buNone/>
            </a:pPr>
            <a:r>
              <a:rPr lang="en-GB" sz="2400" b="0" dirty="0">
                <a:effectLst/>
              </a:rPr>
              <a:t>Es </a:t>
            </a:r>
            <a:r>
              <a:rPr lang="en-GB" sz="2400" b="0" dirty="0" err="1">
                <a:effectLst/>
              </a:rPr>
              <a:t>ist</a:t>
            </a:r>
            <a:r>
              <a:rPr lang="en-GB" sz="2400" b="0" dirty="0">
                <a:effectLst/>
              </a:rPr>
              <a:t> </a:t>
            </a:r>
            <a:r>
              <a:rPr lang="en-GB" sz="2400" b="0" dirty="0" err="1">
                <a:effectLst/>
              </a:rPr>
              <a:t>s</a:t>
            </a:r>
            <a:r>
              <a:rPr lang="en-GB" sz="2400" dirty="0" err="1"/>
              <a:t>ieben</a:t>
            </a:r>
            <a:r>
              <a:rPr lang="en-GB" sz="2400" dirty="0"/>
              <a:t> </a:t>
            </a:r>
            <a:r>
              <a:rPr lang="en-GB" sz="2400" dirty="0" err="1"/>
              <a:t>Uhr</a:t>
            </a:r>
            <a:r>
              <a:rPr lang="en-GB" sz="2400" dirty="0"/>
              <a:t>.</a:t>
            </a:r>
          </a:p>
          <a:p>
            <a:pPr marL="0" indent="0" fontAlgn="base">
              <a:lnSpc>
                <a:spcPct val="150000"/>
              </a:lnSpc>
              <a:buNone/>
            </a:pPr>
            <a:r>
              <a:rPr lang="en-GB" sz="1900" b="1" i="1" dirty="0">
                <a:effectLst/>
              </a:rPr>
              <a:t>More specific:</a:t>
            </a:r>
          </a:p>
          <a:p>
            <a:pPr marL="0" indent="0" fontAlgn="base">
              <a:lnSpc>
                <a:spcPct val="150000"/>
              </a:lnSpc>
              <a:buNone/>
            </a:pPr>
            <a:r>
              <a:rPr lang="en-GB" sz="2400" dirty="0"/>
              <a:t>Es is </a:t>
            </a:r>
            <a:r>
              <a:rPr lang="en-GB" sz="2400" dirty="0" err="1"/>
              <a:t>sieben</a:t>
            </a:r>
            <a:r>
              <a:rPr lang="en-GB" sz="2400" dirty="0"/>
              <a:t> </a:t>
            </a:r>
            <a:r>
              <a:rPr lang="en-GB" sz="2400" dirty="0" err="1"/>
              <a:t>Uhr</a:t>
            </a:r>
            <a:r>
              <a:rPr lang="en-GB" sz="2400" dirty="0"/>
              <a:t> </a:t>
            </a:r>
            <a:r>
              <a:rPr lang="en-GB" sz="2400" i="1" dirty="0"/>
              <a:t>abends</a:t>
            </a:r>
            <a:r>
              <a:rPr lang="en-GB" sz="2400" dirty="0"/>
              <a:t>.</a:t>
            </a:r>
            <a:endParaRPr lang="en-GB" sz="2400" b="0" dirty="0">
              <a:effectLst/>
            </a:endParaRPr>
          </a:p>
          <a:p>
            <a:pPr marL="0" indent="0" fontAlgn="base">
              <a:buNone/>
            </a:pPr>
            <a:endParaRPr lang="en-GB" b="1" dirty="0">
              <a:solidFill>
                <a:srgbClr val="374151"/>
              </a:solidFill>
              <a:effectLst/>
              <a:ea typeface="DengXian Light" panose="02010600030101010101" pitchFamily="2" charset="-122"/>
            </a:endParaRPr>
          </a:p>
        </p:txBody>
      </p:sp>
    </p:spTree>
    <p:extLst>
      <p:ext uri="{BB962C8B-B14F-4D97-AF65-F5344CB8AC3E}">
        <p14:creationId xmlns:p14="http://schemas.microsoft.com/office/powerpoint/2010/main" val="15434463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C8E06B59-E3F2-2CFE-638F-DD5F1BB418BB}"/>
              </a:ext>
            </a:extLst>
          </p:cNvPr>
          <p:cNvPicPr>
            <a:picLocks noChangeAspect="1"/>
          </p:cNvPicPr>
          <p:nvPr/>
        </p:nvPicPr>
        <p:blipFill>
          <a:blip r:embed="rId3"/>
          <a:srcRect/>
          <a:stretch>
            <a:fillRect/>
          </a:stretch>
        </p:blipFill>
        <p:spPr>
          <a:xfrm>
            <a:off x="0" y="0"/>
            <a:ext cx="12191996" cy="6858000"/>
          </a:xfrm>
          <a:prstGeom prst="rect">
            <a:avLst/>
          </a:prstGeom>
          <a:noFill/>
          <a:ln cap="flat">
            <a:noFill/>
          </a:ln>
        </p:spPr>
      </p:pic>
      <p:sp>
        <p:nvSpPr>
          <p:cNvPr id="2" name="Title 1">
            <a:extLst>
              <a:ext uri="{FF2B5EF4-FFF2-40B4-BE49-F238E27FC236}">
                <a16:creationId xmlns:a16="http://schemas.microsoft.com/office/drawing/2014/main" id="{EE25F73C-D943-42D8-54CE-0E116D9326D8}"/>
              </a:ext>
            </a:extLst>
          </p:cNvPr>
          <p:cNvSpPr>
            <a:spLocks noGrp="1"/>
          </p:cNvSpPr>
          <p:nvPr>
            <p:ph type="title"/>
          </p:nvPr>
        </p:nvSpPr>
        <p:spPr>
          <a:xfrm>
            <a:off x="2220784" y="0"/>
            <a:ext cx="7750428" cy="1325563"/>
          </a:xfrm>
        </p:spPr>
        <p:txBody>
          <a:bodyPr>
            <a:normAutofit/>
          </a:bodyPr>
          <a:lstStyle/>
          <a:p>
            <a:pPr marR="0" algn="ctr" rtl="0"/>
            <a:r>
              <a:rPr lang="en-GB" altLang="zh-CN" sz="3600" b="1" dirty="0">
                <a:latin typeface="Segoe UI" panose="020B0502040204020203" pitchFamily="34" charset="0"/>
                <a:ea typeface="DengXian Light" panose="02010600030101010101" pitchFamily="2" charset="-122"/>
              </a:rPr>
              <a:t>Die </a:t>
            </a:r>
            <a:r>
              <a:rPr lang="en-GB" altLang="zh-CN" sz="3600" b="1" dirty="0" err="1">
                <a:latin typeface="Segoe UI" panose="020B0502040204020203" pitchFamily="34" charset="0"/>
                <a:ea typeface="DengXian Light" panose="02010600030101010101" pitchFamily="2" charset="-122"/>
              </a:rPr>
              <a:t>Uhrzeit</a:t>
            </a:r>
            <a:r>
              <a:rPr lang="en-GB" altLang="zh-CN" sz="3600" b="1" dirty="0">
                <a:latin typeface="Segoe UI" panose="020B0502040204020203" pitchFamily="34" charset="0"/>
                <a:ea typeface="DengXian Light" panose="02010600030101010101" pitchFamily="2" charset="-122"/>
              </a:rPr>
              <a:t> / time of the day</a:t>
            </a:r>
            <a:endParaRPr lang="en-GB" altLang="zh-CN" sz="3600" b="1" i="0" u="none" strike="noStrike" baseline="0" dirty="0">
              <a:latin typeface="Segoe UI" panose="020B0502040204020203" pitchFamily="34" charset="0"/>
              <a:ea typeface="DengXian Light" panose="02010600030101010101" pitchFamily="2" charset="-122"/>
            </a:endParaRPr>
          </a:p>
        </p:txBody>
      </p:sp>
      <p:sp>
        <p:nvSpPr>
          <p:cNvPr id="3" name="Text Placeholder 2">
            <a:extLst>
              <a:ext uri="{FF2B5EF4-FFF2-40B4-BE49-F238E27FC236}">
                <a16:creationId xmlns:a16="http://schemas.microsoft.com/office/drawing/2014/main" id="{3B39DEE4-1371-E616-1FA7-E6DC2470C324}"/>
              </a:ext>
            </a:extLst>
          </p:cNvPr>
          <p:cNvSpPr>
            <a:spLocks noGrp="1"/>
          </p:cNvSpPr>
          <p:nvPr>
            <p:ph type="body" idx="1"/>
          </p:nvPr>
        </p:nvSpPr>
        <p:spPr>
          <a:xfrm>
            <a:off x="619418" y="1325563"/>
            <a:ext cx="10515600" cy="4351338"/>
          </a:xfrm>
        </p:spPr>
        <p:txBody>
          <a:bodyPr>
            <a:normAutofit fontScale="85000" lnSpcReduction="20000"/>
          </a:bodyPr>
          <a:lstStyle/>
          <a:p>
            <a:pPr marL="0" indent="0" fontAlgn="base">
              <a:lnSpc>
                <a:spcPct val="150000"/>
              </a:lnSpc>
              <a:buNone/>
            </a:pPr>
            <a:r>
              <a:rPr lang="en-GB" sz="2300" b="1" i="0" u="sng" dirty="0" err="1">
                <a:effectLst/>
                <a:latin typeface="Google Sans"/>
              </a:rPr>
              <a:t>Übung</a:t>
            </a:r>
            <a:r>
              <a:rPr lang="en-GB" sz="2300" b="1" i="0" u="sng" dirty="0">
                <a:effectLst/>
                <a:latin typeface="Google Sans"/>
              </a:rPr>
              <a:t> / Exercise:</a:t>
            </a:r>
            <a:endParaRPr lang="en-GB" sz="2400" b="0" i="0" dirty="0">
              <a:effectLst/>
              <a:cs typeface="Segoe UI" panose="020B0502040204020203" pitchFamily="34" charset="0"/>
            </a:endParaRPr>
          </a:p>
          <a:p>
            <a:pPr marL="0" indent="0" fontAlgn="base">
              <a:lnSpc>
                <a:spcPct val="150000"/>
              </a:lnSpc>
              <a:buNone/>
            </a:pPr>
            <a:r>
              <a:rPr lang="en-GB" sz="2400" b="1" i="0" dirty="0">
                <a:effectLst/>
                <a:cs typeface="Segoe UI" panose="020B0502040204020203" pitchFamily="34" charset="0"/>
              </a:rPr>
              <a:t>A: W</a:t>
            </a:r>
            <a:r>
              <a:rPr lang="en-GB" sz="2400" b="1" dirty="0">
                <a:effectLst/>
              </a:rPr>
              <a:t>ie </a:t>
            </a:r>
            <a:r>
              <a:rPr lang="en-GB" sz="2400" b="1" dirty="0" err="1">
                <a:effectLst/>
              </a:rPr>
              <a:t>spät</a:t>
            </a:r>
            <a:r>
              <a:rPr lang="en-GB" sz="2400" b="1" dirty="0">
                <a:effectLst/>
              </a:rPr>
              <a:t> </a:t>
            </a:r>
            <a:r>
              <a:rPr lang="en-GB" sz="2400" b="1" dirty="0" err="1">
                <a:effectLst/>
              </a:rPr>
              <a:t>ist</a:t>
            </a:r>
            <a:r>
              <a:rPr lang="en-GB" sz="2400" b="1" dirty="0">
                <a:effectLst/>
              </a:rPr>
              <a:t> es?</a:t>
            </a:r>
          </a:p>
          <a:p>
            <a:pPr marL="0" indent="0" fontAlgn="base">
              <a:lnSpc>
                <a:spcPct val="150000"/>
              </a:lnSpc>
              <a:buNone/>
            </a:pPr>
            <a:r>
              <a:rPr lang="en-GB" sz="2400" b="1" dirty="0"/>
              <a:t>B: Es </a:t>
            </a:r>
            <a:r>
              <a:rPr lang="en-GB" sz="2400" b="1" dirty="0" err="1"/>
              <a:t>ist</a:t>
            </a:r>
            <a:r>
              <a:rPr lang="en-GB" sz="2400" b="1" dirty="0"/>
              <a:t>…</a:t>
            </a:r>
            <a:endParaRPr lang="en-GB" sz="2400" b="1" dirty="0">
              <a:effectLst/>
            </a:endParaRPr>
          </a:p>
          <a:p>
            <a:pPr marL="457200" indent="-457200" fontAlgn="base">
              <a:lnSpc>
                <a:spcPct val="150000"/>
              </a:lnSpc>
              <a:buAutoNum type="arabicParenR"/>
            </a:pPr>
            <a:r>
              <a:rPr lang="en-GB" sz="2400" b="0" dirty="0">
                <a:effectLst/>
              </a:rPr>
              <a:t>11:00 </a:t>
            </a:r>
            <a:r>
              <a:rPr lang="en-GB" sz="2400" b="0" dirty="0" err="1">
                <a:effectLst/>
              </a:rPr>
              <a:t>Uhr</a:t>
            </a:r>
            <a:endParaRPr lang="en-GB" sz="2400" b="0" dirty="0">
              <a:effectLst/>
            </a:endParaRPr>
          </a:p>
          <a:p>
            <a:pPr marL="457200" indent="-457200" fontAlgn="base">
              <a:lnSpc>
                <a:spcPct val="150000"/>
              </a:lnSpc>
              <a:buAutoNum type="arabicParenR"/>
            </a:pPr>
            <a:r>
              <a:rPr lang="en-GB" sz="2400" dirty="0"/>
              <a:t>14:00 </a:t>
            </a:r>
            <a:r>
              <a:rPr lang="en-GB" sz="2400" dirty="0" err="1"/>
              <a:t>Uhr</a:t>
            </a:r>
            <a:endParaRPr lang="en-GB" sz="2400" dirty="0"/>
          </a:p>
          <a:p>
            <a:pPr marL="457200" indent="-457200" fontAlgn="base">
              <a:lnSpc>
                <a:spcPct val="150000"/>
              </a:lnSpc>
              <a:buAutoNum type="arabicParenR"/>
            </a:pPr>
            <a:r>
              <a:rPr lang="en-GB" sz="2400" b="0" dirty="0">
                <a:effectLst/>
              </a:rPr>
              <a:t>6:00 </a:t>
            </a:r>
            <a:r>
              <a:rPr lang="en-GB" sz="2400" b="0" dirty="0" err="1">
                <a:effectLst/>
              </a:rPr>
              <a:t>Uhr</a:t>
            </a:r>
            <a:endParaRPr lang="en-GB" sz="2400" b="0" dirty="0">
              <a:effectLst/>
            </a:endParaRPr>
          </a:p>
          <a:p>
            <a:pPr marL="457200" indent="-457200" fontAlgn="base">
              <a:lnSpc>
                <a:spcPct val="150000"/>
              </a:lnSpc>
              <a:buAutoNum type="arabicParenR"/>
            </a:pPr>
            <a:r>
              <a:rPr lang="en-GB" sz="2400" b="0" dirty="0">
                <a:effectLst/>
              </a:rPr>
              <a:t>23:00 </a:t>
            </a:r>
            <a:r>
              <a:rPr lang="en-GB" sz="2400" b="0" dirty="0" err="1">
                <a:effectLst/>
              </a:rPr>
              <a:t>Uhr</a:t>
            </a:r>
            <a:endParaRPr lang="en-GB" sz="2400" b="0" dirty="0">
              <a:effectLst/>
            </a:endParaRPr>
          </a:p>
          <a:p>
            <a:pPr marL="457200" indent="-457200" fontAlgn="base">
              <a:lnSpc>
                <a:spcPct val="150000"/>
              </a:lnSpc>
              <a:buAutoNum type="arabicParenR"/>
            </a:pPr>
            <a:r>
              <a:rPr lang="en-GB" sz="2400" b="0" dirty="0">
                <a:effectLst/>
              </a:rPr>
              <a:t>15:30 </a:t>
            </a:r>
            <a:r>
              <a:rPr lang="en-GB" sz="2400" b="0" dirty="0" err="1">
                <a:effectLst/>
              </a:rPr>
              <a:t>Uhr</a:t>
            </a:r>
            <a:endParaRPr lang="en-GB" sz="2400" b="0" dirty="0">
              <a:effectLst/>
            </a:endParaRPr>
          </a:p>
          <a:p>
            <a:pPr marL="0" indent="0" fontAlgn="base">
              <a:buNone/>
            </a:pPr>
            <a:endParaRPr lang="en-GB" b="1" dirty="0">
              <a:solidFill>
                <a:srgbClr val="374151"/>
              </a:solidFill>
              <a:effectLst/>
              <a:ea typeface="DengXian Light" panose="02010600030101010101" pitchFamily="2" charset="-122"/>
            </a:endParaRPr>
          </a:p>
        </p:txBody>
      </p:sp>
      <p:graphicFrame>
        <p:nvGraphicFramePr>
          <p:cNvPr id="5" name="Table 5">
            <a:extLst>
              <a:ext uri="{FF2B5EF4-FFF2-40B4-BE49-F238E27FC236}">
                <a16:creationId xmlns:a16="http://schemas.microsoft.com/office/drawing/2014/main" id="{B9BB4A7C-146F-F673-F278-C46157903BCD}"/>
              </a:ext>
            </a:extLst>
          </p:cNvPr>
          <p:cNvGraphicFramePr>
            <a:graphicFrameLocks noGrp="1"/>
          </p:cNvGraphicFramePr>
          <p:nvPr/>
        </p:nvGraphicFramePr>
        <p:xfrm>
          <a:off x="5314950" y="2632076"/>
          <a:ext cx="6489700" cy="2895600"/>
        </p:xfrm>
        <a:graphic>
          <a:graphicData uri="http://schemas.openxmlformats.org/drawingml/2006/table">
            <a:tbl>
              <a:tblPr firstRow="1" bandRow="1">
                <a:tableStyleId>{C4B1156A-380E-4F78-BDF5-A606A8083BF9}</a:tableStyleId>
              </a:tblPr>
              <a:tblGrid>
                <a:gridCol w="3244850">
                  <a:extLst>
                    <a:ext uri="{9D8B030D-6E8A-4147-A177-3AD203B41FA5}">
                      <a16:colId xmlns:a16="http://schemas.microsoft.com/office/drawing/2014/main" val="3455635870"/>
                    </a:ext>
                  </a:extLst>
                </a:gridCol>
                <a:gridCol w="3244850">
                  <a:extLst>
                    <a:ext uri="{9D8B030D-6E8A-4147-A177-3AD203B41FA5}">
                      <a16:colId xmlns:a16="http://schemas.microsoft.com/office/drawing/2014/main" val="1885467567"/>
                    </a:ext>
                  </a:extLst>
                </a:gridCol>
              </a:tblGrid>
              <a:tr h="332016">
                <a:tc>
                  <a:txBody>
                    <a:bodyPr/>
                    <a:lstStyle/>
                    <a:p>
                      <a:r>
                        <a:rPr lang="en-GB" sz="2200" b="1" dirty="0"/>
                        <a:t>morgens</a:t>
                      </a:r>
                    </a:p>
                  </a:txBody>
                  <a:tcPr/>
                </a:tc>
                <a:tc>
                  <a:txBody>
                    <a:bodyPr/>
                    <a:lstStyle/>
                    <a:p>
                      <a:r>
                        <a:rPr lang="en-GB" sz="2200" b="1" dirty="0"/>
                        <a:t>in the morning</a:t>
                      </a:r>
                    </a:p>
                  </a:txBody>
                  <a:tcPr/>
                </a:tc>
                <a:extLst>
                  <a:ext uri="{0D108BD9-81ED-4DB2-BD59-A6C34878D82A}">
                    <a16:rowId xmlns:a16="http://schemas.microsoft.com/office/drawing/2014/main" val="524310640"/>
                  </a:ext>
                </a:extLst>
              </a:tr>
              <a:tr h="332016">
                <a:tc>
                  <a:txBody>
                    <a:bodyPr/>
                    <a:lstStyle/>
                    <a:p>
                      <a:r>
                        <a:rPr lang="en-GB" sz="2200" b="1" dirty="0" err="1"/>
                        <a:t>vormittags</a:t>
                      </a:r>
                      <a:endParaRPr lang="en-GB" sz="2200" b="1" dirty="0"/>
                    </a:p>
                  </a:txBody>
                  <a:tcPr/>
                </a:tc>
                <a:tc>
                  <a:txBody>
                    <a:bodyPr/>
                    <a:lstStyle/>
                    <a:p>
                      <a:r>
                        <a:rPr lang="en-GB" sz="2200" b="1" dirty="0"/>
                        <a:t>before noon</a:t>
                      </a:r>
                    </a:p>
                  </a:txBody>
                  <a:tcPr/>
                </a:tc>
                <a:extLst>
                  <a:ext uri="{0D108BD9-81ED-4DB2-BD59-A6C34878D82A}">
                    <a16:rowId xmlns:a16="http://schemas.microsoft.com/office/drawing/2014/main" val="2819753610"/>
                  </a:ext>
                </a:extLst>
              </a:tr>
              <a:tr h="332016">
                <a:tc>
                  <a:txBody>
                    <a:bodyPr/>
                    <a:lstStyle/>
                    <a:p>
                      <a:r>
                        <a:rPr lang="en-GB" sz="2200" b="1" dirty="0" err="1"/>
                        <a:t>mittags</a:t>
                      </a:r>
                      <a:endParaRPr lang="en-GB" sz="2200" b="1" dirty="0"/>
                    </a:p>
                  </a:txBody>
                  <a:tcPr/>
                </a:tc>
                <a:tc>
                  <a:txBody>
                    <a:bodyPr/>
                    <a:lstStyle/>
                    <a:p>
                      <a:r>
                        <a:rPr lang="en-GB" sz="2200" b="1" dirty="0"/>
                        <a:t>at noon/midday/lunchtime</a:t>
                      </a:r>
                    </a:p>
                  </a:txBody>
                  <a:tcPr/>
                </a:tc>
                <a:extLst>
                  <a:ext uri="{0D108BD9-81ED-4DB2-BD59-A6C34878D82A}">
                    <a16:rowId xmlns:a16="http://schemas.microsoft.com/office/drawing/2014/main" val="1257053683"/>
                  </a:ext>
                </a:extLst>
              </a:tr>
              <a:tr h="332016">
                <a:tc>
                  <a:txBody>
                    <a:bodyPr/>
                    <a:lstStyle/>
                    <a:p>
                      <a:r>
                        <a:rPr lang="en-GB" sz="2200" b="1" dirty="0" err="1"/>
                        <a:t>nachmittags</a:t>
                      </a:r>
                      <a:endParaRPr lang="en-GB" sz="2200" b="1" dirty="0"/>
                    </a:p>
                  </a:txBody>
                  <a:tcPr/>
                </a:tc>
                <a:tc>
                  <a:txBody>
                    <a:bodyPr/>
                    <a:lstStyle/>
                    <a:p>
                      <a:r>
                        <a:rPr lang="en-GB" sz="2200" b="1" dirty="0"/>
                        <a:t>in the afternoon</a:t>
                      </a:r>
                    </a:p>
                  </a:txBody>
                  <a:tcPr/>
                </a:tc>
                <a:extLst>
                  <a:ext uri="{0D108BD9-81ED-4DB2-BD59-A6C34878D82A}">
                    <a16:rowId xmlns:a16="http://schemas.microsoft.com/office/drawing/2014/main" val="2073425780"/>
                  </a:ext>
                </a:extLst>
              </a:tr>
              <a:tr h="327468">
                <a:tc>
                  <a:txBody>
                    <a:bodyPr/>
                    <a:lstStyle/>
                    <a:p>
                      <a:r>
                        <a:rPr lang="en-GB" sz="2200" b="1" dirty="0"/>
                        <a:t>abends</a:t>
                      </a:r>
                    </a:p>
                  </a:txBody>
                  <a:tcPr/>
                </a:tc>
                <a:tc>
                  <a:txBody>
                    <a:bodyPr/>
                    <a:lstStyle/>
                    <a:p>
                      <a:r>
                        <a:rPr lang="en-GB" sz="2200" b="1" dirty="0"/>
                        <a:t>in the evening</a:t>
                      </a:r>
                    </a:p>
                  </a:txBody>
                  <a:tcPr/>
                </a:tc>
                <a:extLst>
                  <a:ext uri="{0D108BD9-81ED-4DB2-BD59-A6C34878D82A}">
                    <a16:rowId xmlns:a16="http://schemas.microsoft.com/office/drawing/2014/main" val="1440044103"/>
                  </a:ext>
                </a:extLst>
              </a:tr>
              <a:tr h="332016">
                <a:tc>
                  <a:txBody>
                    <a:bodyPr/>
                    <a:lstStyle/>
                    <a:p>
                      <a:r>
                        <a:rPr lang="en-GB" sz="2200" b="1" dirty="0" err="1"/>
                        <a:t>nachts</a:t>
                      </a:r>
                      <a:endParaRPr lang="en-GB" sz="2200" b="1" dirty="0"/>
                    </a:p>
                  </a:txBody>
                  <a:tcPr/>
                </a:tc>
                <a:tc>
                  <a:txBody>
                    <a:bodyPr/>
                    <a:lstStyle/>
                    <a:p>
                      <a:r>
                        <a:rPr lang="en-GB" sz="2200" b="1" dirty="0"/>
                        <a:t>at night</a:t>
                      </a:r>
                    </a:p>
                  </a:txBody>
                  <a:tcPr/>
                </a:tc>
                <a:extLst>
                  <a:ext uri="{0D108BD9-81ED-4DB2-BD59-A6C34878D82A}">
                    <a16:rowId xmlns:a16="http://schemas.microsoft.com/office/drawing/2014/main" val="4037892167"/>
                  </a:ext>
                </a:extLst>
              </a:tr>
            </a:tbl>
          </a:graphicData>
        </a:graphic>
      </p:graphicFrame>
    </p:spTree>
    <p:extLst>
      <p:ext uri="{BB962C8B-B14F-4D97-AF65-F5344CB8AC3E}">
        <p14:creationId xmlns:p14="http://schemas.microsoft.com/office/powerpoint/2010/main" val="3115505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16" descr="Orange or Apple Juice - Baxter Baristas | Coffee | Food | Catering |  Delivery | Events">
            <a:extLst>
              <a:ext uri="{FF2B5EF4-FFF2-40B4-BE49-F238E27FC236}">
                <a16:creationId xmlns:a16="http://schemas.microsoft.com/office/drawing/2014/main" id="{570C0207-3EF0-CEE4-F9D7-AA0E7EF9359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036" r="6" b="6"/>
          <a:stretch/>
        </p:blipFill>
        <p:spPr bwMode="auto">
          <a:xfrm>
            <a:off x="1" y="-6235"/>
            <a:ext cx="3255403" cy="2505456"/>
          </a:xfrm>
          <a:custGeom>
            <a:avLst/>
            <a:gdLst/>
            <a:ahLst/>
            <a:cxnLst/>
            <a:rect l="l" t="t" r="r" b="b"/>
            <a:pathLst>
              <a:path w="3255403" h="2505456">
                <a:moveTo>
                  <a:pt x="0" y="0"/>
                </a:moveTo>
                <a:lnTo>
                  <a:pt x="3255403" y="0"/>
                </a:lnTo>
                <a:lnTo>
                  <a:pt x="2094477" y="2505456"/>
                </a:lnTo>
                <a:lnTo>
                  <a:pt x="0" y="2505456"/>
                </a:ln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Is coffee healthy? | CNN">
            <a:extLst>
              <a:ext uri="{FF2B5EF4-FFF2-40B4-BE49-F238E27FC236}">
                <a16:creationId xmlns:a16="http://schemas.microsoft.com/office/drawing/2014/main" id="{AE40727D-3E71-8D9A-C6B5-920F9F10DFE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7535" r="-3" b="-3"/>
          <a:stretch/>
        </p:blipFill>
        <p:spPr bwMode="auto">
          <a:xfrm>
            <a:off x="7381876" y="10"/>
            <a:ext cx="4810125" cy="2501827"/>
          </a:xfrm>
          <a:custGeom>
            <a:avLst/>
            <a:gdLst/>
            <a:ahLst/>
            <a:cxnLst/>
            <a:rect l="l" t="t" r="r" b="b"/>
            <a:pathLst>
              <a:path w="4810125" h="2501837">
                <a:moveTo>
                  <a:pt x="1159248" y="0"/>
                </a:moveTo>
                <a:lnTo>
                  <a:pt x="4810125" y="0"/>
                </a:lnTo>
                <a:lnTo>
                  <a:pt x="4810125" y="2501837"/>
                </a:lnTo>
                <a:lnTo>
                  <a:pt x="0" y="2501837"/>
                </a:lnTo>
                <a:close/>
              </a:path>
            </a:pathLst>
          </a:custGeom>
          <a:noFill/>
          <a:extLst>
            <a:ext uri="{909E8E84-426E-40DD-AFC4-6F175D3DCCD1}">
              <a14:hiddenFill xmlns:a14="http://schemas.microsoft.com/office/drawing/2010/main">
                <a:solidFill>
                  <a:srgbClr val="FFFFFF"/>
                </a:solidFill>
              </a14:hiddenFill>
            </a:ext>
          </a:extLst>
        </p:spPr>
      </p:pic>
      <p:pic>
        <p:nvPicPr>
          <p:cNvPr id="3078" name="Picture 6" descr="Kleine Käseplatte online bestellen | BILLA">
            <a:extLst>
              <a:ext uri="{FF2B5EF4-FFF2-40B4-BE49-F238E27FC236}">
                <a16:creationId xmlns:a16="http://schemas.microsoft.com/office/drawing/2014/main" id="{B1C76D56-76F3-B6C2-7C9B-70B412F2CBC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1518" r="5" b="10362"/>
          <a:stretch/>
        </p:blipFill>
        <p:spPr bwMode="auto">
          <a:xfrm>
            <a:off x="4675537" y="-6235"/>
            <a:ext cx="3677817" cy="2505456"/>
          </a:xfrm>
          <a:custGeom>
            <a:avLst/>
            <a:gdLst/>
            <a:ahLst/>
            <a:cxnLst/>
            <a:rect l="l" t="t" r="r" b="b"/>
            <a:pathLst>
              <a:path w="3677817" h="2505456">
                <a:moveTo>
                  <a:pt x="1160926" y="0"/>
                </a:moveTo>
                <a:lnTo>
                  <a:pt x="3677817" y="0"/>
                </a:lnTo>
                <a:lnTo>
                  <a:pt x="2516891" y="2505456"/>
                </a:lnTo>
                <a:lnTo>
                  <a:pt x="0" y="2505456"/>
                </a:lnTo>
                <a:close/>
              </a:path>
            </a:pathLst>
          </a:custGeom>
          <a:noFill/>
          <a:extLst>
            <a:ext uri="{909E8E84-426E-40DD-AFC4-6F175D3DCCD1}">
              <a14:hiddenFill xmlns:a14="http://schemas.microsoft.com/office/drawing/2010/main">
                <a:solidFill>
                  <a:srgbClr val="FFFFFF"/>
                </a:solidFill>
              </a14:hiddenFill>
            </a:ext>
          </a:extLst>
        </p:spPr>
      </p:pic>
      <p:pic>
        <p:nvPicPr>
          <p:cNvPr id="3" name="Picture 14" descr="German Bread and Rolls | Baking with Oma a variety of bread and rolls">
            <a:extLst>
              <a:ext uri="{FF2B5EF4-FFF2-40B4-BE49-F238E27FC236}">
                <a16:creationId xmlns:a16="http://schemas.microsoft.com/office/drawing/2014/main" id="{5E0745D8-B2BA-D475-DD20-D66659BFA01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538" r="3898"/>
          <a:stretch/>
        </p:blipFill>
        <p:spPr bwMode="auto">
          <a:xfrm>
            <a:off x="1" y="2660089"/>
            <a:ext cx="7122523" cy="4197911"/>
          </a:xfrm>
          <a:custGeom>
            <a:avLst/>
            <a:gdLst/>
            <a:ahLst/>
            <a:cxnLst/>
            <a:rect l="l" t="t" r="r" b="b"/>
            <a:pathLst>
              <a:path w="7122523" h="4197911">
                <a:moveTo>
                  <a:pt x="0" y="0"/>
                </a:moveTo>
                <a:lnTo>
                  <a:pt x="7122523" y="0"/>
                </a:lnTo>
                <a:lnTo>
                  <a:pt x="5177382" y="4197911"/>
                </a:lnTo>
                <a:lnTo>
                  <a:pt x="5171159" y="4197911"/>
                </a:lnTo>
                <a:lnTo>
                  <a:pt x="3981368" y="4197911"/>
                </a:lnTo>
                <a:lnTo>
                  <a:pt x="2331323" y="4197911"/>
                </a:lnTo>
                <a:lnTo>
                  <a:pt x="0" y="4197911"/>
                </a:lnTo>
                <a:close/>
              </a:path>
            </a:pathLst>
          </a:custGeom>
          <a:noFill/>
          <a:extLst>
            <a:ext uri="{909E8E84-426E-40DD-AFC4-6F175D3DCCD1}">
              <a14:hiddenFill xmlns:a14="http://schemas.microsoft.com/office/drawing/2010/main">
                <a:solidFill>
                  <a:srgbClr val="FFFFFF"/>
                </a:solidFill>
              </a14:hiddenFill>
            </a:ext>
          </a:extLst>
        </p:spPr>
      </p:pic>
      <p:sp>
        <p:nvSpPr>
          <p:cNvPr id="3117" name="Freeform 43">
            <a:extLst>
              <a:ext uri="{FF2B5EF4-FFF2-40B4-BE49-F238E27FC236}">
                <a16:creationId xmlns:a16="http://schemas.microsoft.com/office/drawing/2014/main" id="{AAD8F19F-4A55-467B-BED0-8837659A9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53050" y="2660089"/>
            <a:ext cx="6838950" cy="4197911"/>
          </a:xfrm>
          <a:custGeom>
            <a:avLst/>
            <a:gdLst>
              <a:gd name="connsiteX0" fmla="*/ 4893809 w 6838950"/>
              <a:gd name="connsiteY0" fmla="*/ 0 h 4197911"/>
              <a:gd name="connsiteX1" fmla="*/ 4887586 w 6838950"/>
              <a:gd name="connsiteY1" fmla="*/ 0 h 4197911"/>
              <a:gd name="connsiteX2" fmla="*/ 3697795 w 6838950"/>
              <a:gd name="connsiteY2" fmla="*/ 0 h 4197911"/>
              <a:gd name="connsiteX3" fmla="*/ 2047750 w 6838950"/>
              <a:gd name="connsiteY3" fmla="*/ 0 h 4197911"/>
              <a:gd name="connsiteX4" fmla="*/ 0 w 6838950"/>
              <a:gd name="connsiteY4" fmla="*/ 0 h 4197911"/>
              <a:gd name="connsiteX5" fmla="*/ 0 w 6838950"/>
              <a:gd name="connsiteY5" fmla="*/ 4197911 h 4197911"/>
              <a:gd name="connsiteX6" fmla="*/ 6838950 w 6838950"/>
              <a:gd name="connsiteY6" fmla="*/ 4197911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38950" h="4197911">
                <a:moveTo>
                  <a:pt x="4893809" y="0"/>
                </a:moveTo>
                <a:lnTo>
                  <a:pt x="4887586" y="0"/>
                </a:lnTo>
                <a:lnTo>
                  <a:pt x="3697795" y="0"/>
                </a:lnTo>
                <a:lnTo>
                  <a:pt x="2047750" y="0"/>
                </a:lnTo>
                <a:lnTo>
                  <a:pt x="0" y="0"/>
                </a:lnTo>
                <a:lnTo>
                  <a:pt x="0" y="4197911"/>
                </a:lnTo>
                <a:lnTo>
                  <a:pt x="6838950" y="4197911"/>
                </a:lnTo>
                <a:close/>
              </a:path>
            </a:pathLst>
          </a:custGeom>
          <a:solidFill>
            <a:srgbClr val="934D3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EAC44A-E202-34E6-90EC-28696C374F99}"/>
              </a:ext>
            </a:extLst>
          </p:cNvPr>
          <p:cNvSpPr>
            <a:spLocks noGrp="1"/>
          </p:cNvSpPr>
          <p:nvPr>
            <p:ph type="title"/>
          </p:nvPr>
        </p:nvSpPr>
        <p:spPr>
          <a:xfrm>
            <a:off x="6755235" y="3599148"/>
            <a:ext cx="4997354" cy="1595893"/>
          </a:xfrm>
        </p:spPr>
        <p:txBody>
          <a:bodyPr vert="horz" lIns="91440" tIns="45720" rIns="91440" bIns="45720" rtlCol="0" anchor="t">
            <a:normAutofit/>
          </a:bodyPr>
          <a:lstStyle/>
          <a:p>
            <a:pPr algn="r"/>
            <a:r>
              <a:rPr lang="en-US" sz="2800" b="1" kern="1200" dirty="0">
                <a:solidFill>
                  <a:schemeClr val="bg1"/>
                </a:solidFill>
              </a:rPr>
              <a:t>A: Was </a:t>
            </a:r>
            <a:r>
              <a:rPr lang="en-US" sz="2800" b="1" kern="1200" dirty="0" err="1">
                <a:solidFill>
                  <a:schemeClr val="bg1"/>
                </a:solidFill>
              </a:rPr>
              <a:t>möchten</a:t>
            </a:r>
            <a:r>
              <a:rPr lang="en-US" sz="2800" b="1" kern="1200" dirty="0">
                <a:solidFill>
                  <a:schemeClr val="bg1"/>
                </a:solidFill>
              </a:rPr>
              <a:t> Sie gerne?</a:t>
            </a:r>
            <a:br>
              <a:rPr lang="en-US" sz="2800" b="1" kern="1200" dirty="0">
                <a:solidFill>
                  <a:schemeClr val="bg1"/>
                </a:solidFill>
              </a:rPr>
            </a:br>
            <a:br>
              <a:rPr lang="en-US" sz="2800" b="1" kern="1200" dirty="0">
                <a:solidFill>
                  <a:schemeClr val="bg1"/>
                </a:solidFill>
              </a:rPr>
            </a:br>
            <a:r>
              <a:rPr lang="en-US" sz="2800" b="1" kern="1200" dirty="0">
                <a:solidFill>
                  <a:schemeClr val="bg1"/>
                </a:solidFill>
              </a:rPr>
              <a:t>B: Ich </a:t>
            </a:r>
            <a:r>
              <a:rPr lang="de-DE" sz="2800" b="1" dirty="0">
                <a:solidFill>
                  <a:schemeClr val="bg1"/>
                </a:solidFill>
              </a:rPr>
              <a:t>hät</a:t>
            </a:r>
            <a:r>
              <a:rPr lang="en-US" sz="2800" b="1" kern="1200" dirty="0" err="1">
                <a:solidFill>
                  <a:schemeClr val="bg1"/>
                </a:solidFill>
              </a:rPr>
              <a:t>te</a:t>
            </a:r>
            <a:r>
              <a:rPr lang="en-US" sz="2800" b="1" kern="1200" dirty="0">
                <a:solidFill>
                  <a:schemeClr val="bg1"/>
                </a:solidFill>
              </a:rPr>
              <a:t> gerne…</a:t>
            </a:r>
          </a:p>
        </p:txBody>
      </p:sp>
      <p:pic>
        <p:nvPicPr>
          <p:cNvPr id="3080" name="Picture 8" descr="Deli Plate With Salami Rose And Proscutto Arranged With Dried Fig  照片檔及更多火腿照片- iStock">
            <a:extLst>
              <a:ext uri="{FF2B5EF4-FFF2-40B4-BE49-F238E27FC236}">
                <a16:creationId xmlns:a16="http://schemas.microsoft.com/office/drawing/2014/main" id="{ACE89686-5BF0-E6A2-5495-3A232EDB11E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9761" r="2" b="2"/>
          <a:stretch/>
        </p:blipFill>
        <p:spPr bwMode="auto">
          <a:xfrm>
            <a:off x="2261968" y="10"/>
            <a:ext cx="3393943" cy="2502833"/>
          </a:xfrm>
          <a:custGeom>
            <a:avLst/>
            <a:gdLst/>
            <a:ahLst/>
            <a:cxnLst/>
            <a:rect l="l" t="t" r="r" b="b"/>
            <a:pathLst>
              <a:path w="3393943" h="2502843">
                <a:moveTo>
                  <a:pt x="1159715" y="0"/>
                </a:moveTo>
                <a:lnTo>
                  <a:pt x="3393943" y="0"/>
                </a:lnTo>
                <a:lnTo>
                  <a:pt x="2234228" y="2502843"/>
                </a:lnTo>
                <a:lnTo>
                  <a:pt x="0" y="2502843"/>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29645F9-E0AC-F53D-63B6-3AA18ACD5F71}"/>
              </a:ext>
            </a:extLst>
          </p:cNvPr>
          <p:cNvSpPr txBox="1"/>
          <p:nvPr/>
        </p:nvSpPr>
        <p:spPr>
          <a:xfrm>
            <a:off x="6623956" y="5352287"/>
            <a:ext cx="5214257" cy="1015663"/>
          </a:xfrm>
          <a:prstGeom prst="rect">
            <a:avLst/>
          </a:prstGeom>
          <a:noFill/>
        </p:spPr>
        <p:txBody>
          <a:bodyPr wrap="square" rtlCol="0">
            <a:spAutoFit/>
          </a:bodyPr>
          <a:lstStyle/>
          <a:p>
            <a:r>
              <a:rPr lang="en-GB" sz="2000" u="sng" dirty="0" err="1">
                <a:solidFill>
                  <a:schemeClr val="bg1"/>
                </a:solidFill>
              </a:rPr>
              <a:t>Beispiel</a:t>
            </a:r>
            <a:r>
              <a:rPr lang="en-GB" sz="2000" u="sng" dirty="0">
                <a:solidFill>
                  <a:schemeClr val="bg1"/>
                </a:solidFill>
              </a:rPr>
              <a:t> / Example:</a:t>
            </a:r>
            <a:br>
              <a:rPr lang="de-DE" sz="2000" dirty="0">
                <a:solidFill>
                  <a:schemeClr val="bg1"/>
                </a:solidFill>
              </a:rPr>
            </a:br>
            <a:r>
              <a:rPr lang="de-DE" sz="2000" dirty="0">
                <a:solidFill>
                  <a:schemeClr val="bg1"/>
                </a:solidFill>
              </a:rPr>
              <a:t>B: </a:t>
            </a:r>
            <a:r>
              <a:rPr lang="de-DE" sz="2000" b="0" i="0" dirty="0">
                <a:solidFill>
                  <a:schemeClr val="bg1"/>
                </a:solidFill>
                <a:effectLst/>
              </a:rPr>
              <a:t>Ich </a:t>
            </a:r>
            <a:r>
              <a:rPr lang="de-DE" sz="2000" i="0" dirty="0">
                <a:solidFill>
                  <a:schemeClr val="bg1"/>
                </a:solidFill>
                <a:effectLst/>
              </a:rPr>
              <a:t>hätte gerne ein Br</a:t>
            </a:r>
            <a:r>
              <a:rPr lang="en-US" sz="2000" kern="1200" dirty="0">
                <a:solidFill>
                  <a:schemeClr val="bg1"/>
                </a:solidFill>
              </a:rPr>
              <a:t>ö</a:t>
            </a:r>
            <a:r>
              <a:rPr lang="de-DE" sz="2000" i="0" dirty="0">
                <a:solidFill>
                  <a:schemeClr val="bg1"/>
                </a:solidFill>
                <a:effectLst/>
              </a:rPr>
              <a:t>tchen mit Butter und einen Kaffee.</a:t>
            </a:r>
            <a:endParaRPr lang="en-GB" sz="2000" dirty="0">
              <a:solidFill>
                <a:schemeClr val="bg1"/>
              </a:solidFill>
            </a:endParaRPr>
          </a:p>
        </p:txBody>
      </p:sp>
    </p:spTree>
    <p:extLst>
      <p:ext uri="{BB962C8B-B14F-4D97-AF65-F5344CB8AC3E}">
        <p14:creationId xmlns:p14="http://schemas.microsoft.com/office/powerpoint/2010/main" val="1298281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C8E06B59-E3F2-2CFE-638F-DD5F1BB418BB}"/>
              </a:ext>
            </a:extLst>
          </p:cNvPr>
          <p:cNvPicPr>
            <a:picLocks noChangeAspect="1"/>
          </p:cNvPicPr>
          <p:nvPr/>
        </p:nvPicPr>
        <p:blipFill>
          <a:blip r:embed="rId2"/>
          <a:srcRect/>
          <a:stretch>
            <a:fillRect/>
          </a:stretch>
        </p:blipFill>
        <p:spPr>
          <a:xfrm>
            <a:off x="0" y="6263"/>
            <a:ext cx="12191996" cy="6858000"/>
          </a:xfrm>
          <a:prstGeom prst="rect">
            <a:avLst/>
          </a:prstGeom>
          <a:noFill/>
          <a:ln cap="flat">
            <a:noFill/>
          </a:ln>
        </p:spPr>
      </p:pic>
      <p:sp>
        <p:nvSpPr>
          <p:cNvPr id="2" name="Title 1">
            <a:extLst>
              <a:ext uri="{FF2B5EF4-FFF2-40B4-BE49-F238E27FC236}">
                <a16:creationId xmlns:a16="http://schemas.microsoft.com/office/drawing/2014/main" id="{EE25F73C-D943-42D8-54CE-0E116D9326D8}"/>
              </a:ext>
            </a:extLst>
          </p:cNvPr>
          <p:cNvSpPr>
            <a:spLocks noGrp="1"/>
          </p:cNvSpPr>
          <p:nvPr>
            <p:ph type="title"/>
          </p:nvPr>
        </p:nvSpPr>
        <p:spPr>
          <a:xfrm>
            <a:off x="619418" y="0"/>
            <a:ext cx="6251085" cy="1845129"/>
          </a:xfrm>
        </p:spPr>
        <p:txBody>
          <a:bodyPr>
            <a:normAutofit/>
          </a:bodyPr>
          <a:lstStyle/>
          <a:p>
            <a:pPr marR="0" rtl="0"/>
            <a:r>
              <a:rPr lang="en-US" altLang="zh-CN" sz="3600" b="1" i="0" u="none" strike="noStrike" baseline="0" dirty="0"/>
              <a:t>Breakfast Schedule / </a:t>
            </a:r>
            <a:r>
              <a:rPr kumimoji="0" lang="de-DE" altLang="en-US" sz="3600" b="1" i="0" u="none" strike="noStrike" cap="none" normalizeH="0" baseline="0" dirty="0">
                <a:ln>
                  <a:noFill/>
                </a:ln>
                <a:solidFill>
                  <a:srgbClr val="202124"/>
                </a:solidFill>
                <a:effectLst/>
                <a:ea typeface="inherit"/>
              </a:rPr>
              <a:t>Frühstückszeiten</a:t>
            </a:r>
            <a:endParaRPr lang="en-GB" altLang="zh-CN" sz="3600" b="1" i="0" u="none" strike="noStrike" baseline="0" dirty="0">
              <a:solidFill>
                <a:srgbClr val="374151"/>
              </a:solidFill>
              <a:latin typeface="Segoe UI" panose="020B0502040204020203" pitchFamily="34" charset="0"/>
              <a:ea typeface="DengXian Light" panose="02010600030101010101" pitchFamily="2" charset="-122"/>
            </a:endParaRPr>
          </a:p>
        </p:txBody>
      </p:sp>
      <p:sp>
        <p:nvSpPr>
          <p:cNvPr id="3" name="Text Placeholder 2">
            <a:extLst>
              <a:ext uri="{FF2B5EF4-FFF2-40B4-BE49-F238E27FC236}">
                <a16:creationId xmlns:a16="http://schemas.microsoft.com/office/drawing/2014/main" id="{3B39DEE4-1371-E616-1FA7-E6DC2470C324}"/>
              </a:ext>
            </a:extLst>
          </p:cNvPr>
          <p:cNvSpPr>
            <a:spLocks noGrp="1"/>
          </p:cNvSpPr>
          <p:nvPr>
            <p:ph type="body" idx="1"/>
          </p:nvPr>
        </p:nvSpPr>
        <p:spPr>
          <a:xfrm>
            <a:off x="619418" y="1962377"/>
            <a:ext cx="6181432" cy="1708286"/>
          </a:xfrm>
        </p:spPr>
        <p:txBody>
          <a:bodyPr>
            <a:normAutofit fontScale="70000" lnSpcReduction="20000"/>
          </a:bodyPr>
          <a:lstStyle/>
          <a:p>
            <a:pPr marR="0" lvl="0">
              <a:lnSpc>
                <a:spcPct val="150000"/>
              </a:lnSpc>
            </a:pPr>
            <a:r>
              <a:rPr lang="en-US" altLang="zh-CN" sz="3100" b="0" i="0" u="none" strike="noStrike" baseline="0" dirty="0"/>
              <a:t>Typical breakfast time in Germany:</a:t>
            </a:r>
          </a:p>
          <a:p>
            <a:pPr marL="0" marR="0" lvl="0" indent="0">
              <a:lnSpc>
                <a:spcPct val="150000"/>
              </a:lnSpc>
              <a:buNone/>
            </a:pPr>
            <a:r>
              <a:rPr lang="en-US" altLang="zh-CN" sz="3100" dirty="0"/>
              <a:t>	6</a:t>
            </a:r>
            <a:r>
              <a:rPr lang="en-US" altLang="zh-CN" sz="3100" b="0" i="0" u="none" strike="noStrike" baseline="0" dirty="0"/>
              <a:t>:00 AM to </a:t>
            </a:r>
            <a:r>
              <a:rPr lang="en-US" altLang="zh-CN" sz="3100" dirty="0"/>
              <a:t>8</a:t>
            </a:r>
            <a:r>
              <a:rPr lang="en-US" altLang="zh-CN" sz="3100" b="0" i="0" u="none" strike="noStrike" baseline="0" dirty="0"/>
              <a:t>:00 AM (at home)</a:t>
            </a:r>
          </a:p>
          <a:p>
            <a:pPr marR="0" lvl="0">
              <a:lnSpc>
                <a:spcPct val="150000"/>
              </a:lnSpc>
            </a:pPr>
            <a:r>
              <a:rPr lang="en-US" altLang="zh-CN" sz="3100" b="0" i="0" u="none" strike="noStrike" baseline="0" dirty="0"/>
              <a:t>Do not be late for breakfast!</a:t>
            </a:r>
          </a:p>
          <a:p>
            <a:pPr marL="0" indent="0" algn="l">
              <a:buNone/>
            </a:pPr>
            <a:endParaRPr lang="en-GB" b="1" dirty="0">
              <a:solidFill>
                <a:srgbClr val="374151"/>
              </a:solidFill>
              <a:effectLst/>
              <a:ea typeface="DengXian Light" panose="02010600030101010101" pitchFamily="2" charset="-122"/>
            </a:endParaRPr>
          </a:p>
        </p:txBody>
      </p:sp>
      <p:pic>
        <p:nvPicPr>
          <p:cNvPr id="5" name="Picture 3" descr="May be an image of bread, kitchenware and text that says &quot;CLOUDFIVE CLOUD AM TRAUNSEE Frühstückszeiten: Montag Dienstag Mittwoch 7:00-10:00 7:00-10:00 -10:00 7:00-10:00 Donnerstag 7:00-10:00 7:00 10:00 Freitag Samstag Sonntag 7:30 11:00 7:30 7:30-11:00 Nach den Frühstückszeiter können Sie gerne so lange Sie möchten verweilen und weiterhin Kaffee und Tee genießen!&quot;">
            <a:extLst>
              <a:ext uri="{FF2B5EF4-FFF2-40B4-BE49-F238E27FC236}">
                <a16:creationId xmlns:a16="http://schemas.microsoft.com/office/drawing/2014/main" id="{019F1C11-3E5D-3ED4-43BC-084F840F49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767" b="8174"/>
          <a:stretch/>
        </p:blipFill>
        <p:spPr bwMode="auto">
          <a:xfrm>
            <a:off x="6405590" y="18893"/>
            <a:ext cx="5786410" cy="428531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5A60FB5-9B9C-C9DE-1BF5-82B516B85A7B}"/>
              </a:ext>
            </a:extLst>
          </p:cNvPr>
          <p:cNvSpPr txBox="1"/>
          <p:nvPr/>
        </p:nvSpPr>
        <p:spPr>
          <a:xfrm>
            <a:off x="619418" y="4146685"/>
            <a:ext cx="6108171" cy="1754326"/>
          </a:xfrm>
          <a:prstGeom prst="rect">
            <a:avLst/>
          </a:prstGeom>
          <a:noFill/>
        </p:spPr>
        <p:txBody>
          <a:bodyPr wrap="square" rtlCol="0">
            <a:spAutoFit/>
          </a:bodyPr>
          <a:lstStyle/>
          <a:p>
            <a:r>
              <a:rPr lang="en-GB" b="1" i="0" u="sng" dirty="0" err="1">
                <a:effectLst/>
              </a:rPr>
              <a:t>Übung</a:t>
            </a:r>
            <a:r>
              <a:rPr lang="en-GB" b="1" i="0" u="sng" dirty="0">
                <a:effectLst/>
              </a:rPr>
              <a:t> / Exercise: </a:t>
            </a:r>
            <a:r>
              <a:rPr lang="en-GB" dirty="0"/>
              <a:t>When is breakfast served?</a:t>
            </a:r>
          </a:p>
          <a:p>
            <a:endParaRPr lang="en-GB" dirty="0"/>
          </a:p>
          <a:p>
            <a:pPr marL="342900" indent="-342900">
              <a:buAutoNum type="arabicPeriod"/>
            </a:pPr>
            <a:r>
              <a:rPr lang="en-GB" dirty="0" err="1"/>
              <a:t>Wann</a:t>
            </a:r>
            <a:r>
              <a:rPr lang="en-GB" dirty="0"/>
              <a:t> </a:t>
            </a:r>
            <a:r>
              <a:rPr lang="en-GB" dirty="0" err="1"/>
              <a:t>gibt</a:t>
            </a:r>
            <a:r>
              <a:rPr lang="en-GB" dirty="0"/>
              <a:t> es Fr</a:t>
            </a:r>
            <a:r>
              <a:rPr kumimoji="0" lang="de-DE" altLang="en-US" i="0" u="none" strike="noStrike" cap="none" normalizeH="0" baseline="0" dirty="0">
                <a:ln>
                  <a:noFill/>
                </a:ln>
                <a:effectLst/>
                <a:ea typeface="inherit"/>
              </a:rPr>
              <a:t>ühstück?</a:t>
            </a:r>
            <a:endParaRPr kumimoji="0" lang="en-GB" altLang="en-US" i="0" u="none" strike="noStrike" cap="none" normalizeH="0" baseline="0" dirty="0">
              <a:ln>
                <a:noFill/>
              </a:ln>
              <a:effectLst/>
              <a:ea typeface="inherit"/>
            </a:endParaRPr>
          </a:p>
          <a:p>
            <a:pPr marL="342900" indent="-342900">
              <a:buAutoNum type="arabicPeriod"/>
            </a:pPr>
            <a:r>
              <a:rPr lang="en-GB" dirty="0"/>
              <a:t>Um </a:t>
            </a:r>
            <a:r>
              <a:rPr lang="en-GB" dirty="0" err="1"/>
              <a:t>wie</a:t>
            </a:r>
            <a:r>
              <a:rPr lang="en-GB" dirty="0"/>
              <a:t> </a:t>
            </a:r>
            <a:r>
              <a:rPr lang="en-GB" dirty="0" err="1"/>
              <a:t>viel</a:t>
            </a:r>
            <a:r>
              <a:rPr lang="en-GB" dirty="0"/>
              <a:t> </a:t>
            </a:r>
            <a:r>
              <a:rPr lang="en-GB" dirty="0" err="1"/>
              <a:t>Uhr</a:t>
            </a:r>
            <a:r>
              <a:rPr lang="en-GB" dirty="0"/>
              <a:t> </a:t>
            </a:r>
            <a:r>
              <a:rPr lang="en-GB" dirty="0" err="1"/>
              <a:t>gibt</a:t>
            </a:r>
            <a:r>
              <a:rPr lang="en-GB" dirty="0"/>
              <a:t> es am </a:t>
            </a:r>
            <a:r>
              <a:rPr lang="en-GB" dirty="0" err="1"/>
              <a:t>Samstag</a:t>
            </a:r>
            <a:r>
              <a:rPr lang="en-GB" dirty="0"/>
              <a:t> Fr</a:t>
            </a:r>
            <a:r>
              <a:rPr kumimoji="0" lang="de-DE" altLang="en-US" i="0" u="none" strike="noStrike" cap="none" normalizeH="0" baseline="0" dirty="0">
                <a:ln>
                  <a:noFill/>
                </a:ln>
                <a:effectLst/>
                <a:ea typeface="inherit"/>
              </a:rPr>
              <a:t>ühstück?</a:t>
            </a:r>
          </a:p>
          <a:p>
            <a:pPr marL="342900" indent="-342900">
              <a:buFontTx/>
              <a:buAutoNum type="arabicPeriod"/>
            </a:pPr>
            <a:r>
              <a:rPr lang="de-DE" dirty="0"/>
              <a:t>Um wie viel Uhr gibt es </a:t>
            </a:r>
            <a:r>
              <a:rPr lang="en-GB" dirty="0"/>
              <a:t>Fr</a:t>
            </a:r>
            <a:r>
              <a:rPr kumimoji="0" lang="de-DE" altLang="en-US" i="0" u="none" strike="noStrike" cap="none" normalizeH="0" baseline="0" dirty="0">
                <a:ln>
                  <a:noFill/>
                </a:ln>
                <a:effectLst/>
                <a:ea typeface="inherit"/>
              </a:rPr>
              <a:t>ühstück </a:t>
            </a:r>
            <a:r>
              <a:rPr lang="de-DE" dirty="0"/>
              <a:t>am Dienstag</a:t>
            </a:r>
            <a:r>
              <a:rPr kumimoji="0" lang="de-DE" altLang="en-US" i="0" u="none" strike="noStrike" cap="none" normalizeH="0" baseline="0" dirty="0">
                <a:ln>
                  <a:noFill/>
                </a:ln>
                <a:effectLst/>
                <a:ea typeface="inherit"/>
              </a:rPr>
              <a:t>?</a:t>
            </a:r>
          </a:p>
          <a:p>
            <a:pPr marL="342900" indent="-342900">
              <a:buFontTx/>
              <a:buAutoNum type="arabicPeriod"/>
            </a:pPr>
            <a:r>
              <a:rPr kumimoji="0" lang="de-DE" altLang="en-US" b="0" i="0" u="none" strike="noStrike" cap="none" normalizeH="0" baseline="0" dirty="0">
                <a:ln>
                  <a:noFill/>
                </a:ln>
                <a:solidFill>
                  <a:srgbClr val="202124"/>
                </a:solidFill>
                <a:effectLst/>
                <a:ea typeface="inherit"/>
              </a:rPr>
              <a:t>Um wie viel Uhr endet das Frühstück am Freitag?</a:t>
            </a:r>
            <a:r>
              <a:rPr kumimoji="0" lang="de-DE" altLang="en-US" b="0" i="0" u="none" strike="noStrike" cap="none" normalizeH="0" baseline="0" dirty="0">
                <a:ln>
                  <a:noFill/>
                </a:ln>
                <a:solidFill>
                  <a:schemeClr val="tx1"/>
                </a:solidFill>
                <a:effectLst/>
              </a:rPr>
              <a:t> </a:t>
            </a:r>
            <a:endParaRPr kumimoji="0" lang="de-DE" altLang="en-US" sz="1200" b="0" i="0" u="none" strike="noStrike" cap="none" normalizeH="0" baseline="0" dirty="0">
              <a:ln>
                <a:noFill/>
              </a:ln>
              <a:solidFill>
                <a:schemeClr val="tx1"/>
              </a:solidFill>
              <a:effectLst/>
            </a:endParaRPr>
          </a:p>
        </p:txBody>
      </p:sp>
      <p:sp>
        <p:nvSpPr>
          <p:cNvPr id="9" name="TextBox 8">
            <a:extLst>
              <a:ext uri="{FF2B5EF4-FFF2-40B4-BE49-F238E27FC236}">
                <a16:creationId xmlns:a16="http://schemas.microsoft.com/office/drawing/2014/main" id="{BF4354AB-CC29-1FA8-158C-CC4CEE1D8517}"/>
              </a:ext>
            </a:extLst>
          </p:cNvPr>
          <p:cNvSpPr txBox="1"/>
          <p:nvPr/>
        </p:nvSpPr>
        <p:spPr>
          <a:xfrm>
            <a:off x="6405590" y="4819650"/>
            <a:ext cx="5786410" cy="923330"/>
          </a:xfrm>
          <a:prstGeom prst="rect">
            <a:avLst/>
          </a:prstGeom>
          <a:noFill/>
        </p:spPr>
        <p:txBody>
          <a:bodyPr wrap="square" rtlCol="0">
            <a:spAutoFit/>
          </a:bodyPr>
          <a:lstStyle/>
          <a:p>
            <a:r>
              <a:rPr lang="en-GB" dirty="0"/>
              <a:t>Das Fr</a:t>
            </a:r>
            <a:r>
              <a:rPr kumimoji="0" lang="de-DE" altLang="en-US" i="0" u="none" strike="noStrike" cap="none" normalizeH="0" baseline="0" dirty="0">
                <a:ln>
                  <a:noFill/>
                </a:ln>
                <a:effectLst/>
                <a:ea typeface="inherit"/>
              </a:rPr>
              <a:t>ühstück ist um [number] Uhr.</a:t>
            </a:r>
          </a:p>
          <a:p>
            <a:r>
              <a:rPr lang="en-GB" dirty="0"/>
              <a:t>Das Fr</a:t>
            </a:r>
            <a:r>
              <a:rPr kumimoji="0" lang="de-DE" altLang="en-US" i="0" u="none" strike="noStrike" cap="none" normalizeH="0" baseline="0" dirty="0">
                <a:ln>
                  <a:noFill/>
                </a:ln>
                <a:effectLst/>
                <a:ea typeface="inherit"/>
              </a:rPr>
              <a:t>ühstück am [Wochentag] beginnt um [number] Uhr.</a:t>
            </a:r>
          </a:p>
          <a:p>
            <a:r>
              <a:rPr lang="en-GB" dirty="0"/>
              <a:t>Das Fr</a:t>
            </a:r>
            <a:r>
              <a:rPr kumimoji="0" lang="de-DE" altLang="en-US" i="0" u="none" strike="noStrike" cap="none" normalizeH="0" baseline="0" dirty="0">
                <a:ln>
                  <a:noFill/>
                </a:ln>
                <a:effectLst/>
                <a:ea typeface="inherit"/>
              </a:rPr>
              <a:t>ühstück am [Wochentag] endet um [number] Uhr.</a:t>
            </a:r>
            <a:endParaRPr lang="en-GB" dirty="0"/>
          </a:p>
        </p:txBody>
      </p:sp>
    </p:spTree>
    <p:extLst>
      <p:ext uri="{BB962C8B-B14F-4D97-AF65-F5344CB8AC3E}">
        <p14:creationId xmlns:p14="http://schemas.microsoft.com/office/powerpoint/2010/main" val="11839169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16" descr="Orange or Apple Juice - Baxter Baristas | Coffee | Food | Catering |  Delivery | Events">
            <a:extLst>
              <a:ext uri="{FF2B5EF4-FFF2-40B4-BE49-F238E27FC236}">
                <a16:creationId xmlns:a16="http://schemas.microsoft.com/office/drawing/2014/main" id="{570C0207-3EF0-CEE4-F9D7-AA0E7EF9359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036" r="6" b="6"/>
          <a:stretch/>
        </p:blipFill>
        <p:spPr bwMode="auto">
          <a:xfrm>
            <a:off x="1" y="-6235"/>
            <a:ext cx="3255403" cy="2505456"/>
          </a:xfrm>
          <a:custGeom>
            <a:avLst/>
            <a:gdLst/>
            <a:ahLst/>
            <a:cxnLst/>
            <a:rect l="l" t="t" r="r" b="b"/>
            <a:pathLst>
              <a:path w="3255403" h="2505456">
                <a:moveTo>
                  <a:pt x="0" y="0"/>
                </a:moveTo>
                <a:lnTo>
                  <a:pt x="3255403" y="0"/>
                </a:lnTo>
                <a:lnTo>
                  <a:pt x="2094477" y="2505456"/>
                </a:lnTo>
                <a:lnTo>
                  <a:pt x="0" y="2505456"/>
                </a:ln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Is coffee healthy? | CNN">
            <a:extLst>
              <a:ext uri="{FF2B5EF4-FFF2-40B4-BE49-F238E27FC236}">
                <a16:creationId xmlns:a16="http://schemas.microsoft.com/office/drawing/2014/main" id="{AE40727D-3E71-8D9A-C6B5-920F9F10DFE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7535" r="-3" b="-3"/>
          <a:stretch/>
        </p:blipFill>
        <p:spPr bwMode="auto">
          <a:xfrm>
            <a:off x="7381876" y="10"/>
            <a:ext cx="4810125" cy="2501827"/>
          </a:xfrm>
          <a:custGeom>
            <a:avLst/>
            <a:gdLst/>
            <a:ahLst/>
            <a:cxnLst/>
            <a:rect l="l" t="t" r="r" b="b"/>
            <a:pathLst>
              <a:path w="4810125" h="2501837">
                <a:moveTo>
                  <a:pt x="1159248" y="0"/>
                </a:moveTo>
                <a:lnTo>
                  <a:pt x="4810125" y="0"/>
                </a:lnTo>
                <a:lnTo>
                  <a:pt x="4810125" y="2501837"/>
                </a:lnTo>
                <a:lnTo>
                  <a:pt x="0" y="2501837"/>
                </a:lnTo>
                <a:close/>
              </a:path>
            </a:pathLst>
          </a:custGeom>
          <a:noFill/>
          <a:extLst>
            <a:ext uri="{909E8E84-426E-40DD-AFC4-6F175D3DCCD1}">
              <a14:hiddenFill xmlns:a14="http://schemas.microsoft.com/office/drawing/2010/main">
                <a:solidFill>
                  <a:srgbClr val="FFFFFF"/>
                </a:solidFill>
              </a14:hiddenFill>
            </a:ext>
          </a:extLst>
        </p:spPr>
      </p:pic>
      <p:pic>
        <p:nvPicPr>
          <p:cNvPr id="3078" name="Picture 6" descr="Kleine Käseplatte online bestellen | BILLA">
            <a:extLst>
              <a:ext uri="{FF2B5EF4-FFF2-40B4-BE49-F238E27FC236}">
                <a16:creationId xmlns:a16="http://schemas.microsoft.com/office/drawing/2014/main" id="{B1C76D56-76F3-B6C2-7C9B-70B412F2CBC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1518" r="5" b="10362"/>
          <a:stretch/>
        </p:blipFill>
        <p:spPr bwMode="auto">
          <a:xfrm>
            <a:off x="4675537" y="-6235"/>
            <a:ext cx="3677817" cy="2505456"/>
          </a:xfrm>
          <a:custGeom>
            <a:avLst/>
            <a:gdLst/>
            <a:ahLst/>
            <a:cxnLst/>
            <a:rect l="l" t="t" r="r" b="b"/>
            <a:pathLst>
              <a:path w="3677817" h="2505456">
                <a:moveTo>
                  <a:pt x="1160926" y="0"/>
                </a:moveTo>
                <a:lnTo>
                  <a:pt x="3677817" y="0"/>
                </a:lnTo>
                <a:lnTo>
                  <a:pt x="2516891" y="2505456"/>
                </a:lnTo>
                <a:lnTo>
                  <a:pt x="0" y="2505456"/>
                </a:lnTo>
                <a:close/>
              </a:path>
            </a:pathLst>
          </a:custGeom>
          <a:noFill/>
          <a:extLst>
            <a:ext uri="{909E8E84-426E-40DD-AFC4-6F175D3DCCD1}">
              <a14:hiddenFill xmlns:a14="http://schemas.microsoft.com/office/drawing/2010/main">
                <a:solidFill>
                  <a:srgbClr val="FFFFFF"/>
                </a:solidFill>
              </a14:hiddenFill>
            </a:ext>
          </a:extLst>
        </p:spPr>
      </p:pic>
      <p:pic>
        <p:nvPicPr>
          <p:cNvPr id="3" name="Picture 14" descr="German Bread and Rolls | Baking with Oma a variety of bread and rolls">
            <a:extLst>
              <a:ext uri="{FF2B5EF4-FFF2-40B4-BE49-F238E27FC236}">
                <a16:creationId xmlns:a16="http://schemas.microsoft.com/office/drawing/2014/main" id="{5E0745D8-B2BA-D475-DD20-D66659BFA01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538" r="3898"/>
          <a:stretch/>
        </p:blipFill>
        <p:spPr bwMode="auto">
          <a:xfrm>
            <a:off x="1" y="2660089"/>
            <a:ext cx="7122523" cy="4197911"/>
          </a:xfrm>
          <a:custGeom>
            <a:avLst/>
            <a:gdLst/>
            <a:ahLst/>
            <a:cxnLst/>
            <a:rect l="l" t="t" r="r" b="b"/>
            <a:pathLst>
              <a:path w="7122523" h="4197911">
                <a:moveTo>
                  <a:pt x="0" y="0"/>
                </a:moveTo>
                <a:lnTo>
                  <a:pt x="7122523" y="0"/>
                </a:lnTo>
                <a:lnTo>
                  <a:pt x="5177382" y="4197911"/>
                </a:lnTo>
                <a:lnTo>
                  <a:pt x="5171159" y="4197911"/>
                </a:lnTo>
                <a:lnTo>
                  <a:pt x="3981368" y="4197911"/>
                </a:lnTo>
                <a:lnTo>
                  <a:pt x="2331323" y="4197911"/>
                </a:lnTo>
                <a:lnTo>
                  <a:pt x="0" y="4197911"/>
                </a:lnTo>
                <a:close/>
              </a:path>
            </a:pathLst>
          </a:custGeom>
          <a:noFill/>
          <a:extLst>
            <a:ext uri="{909E8E84-426E-40DD-AFC4-6F175D3DCCD1}">
              <a14:hiddenFill xmlns:a14="http://schemas.microsoft.com/office/drawing/2010/main">
                <a:solidFill>
                  <a:srgbClr val="FFFFFF"/>
                </a:solidFill>
              </a14:hiddenFill>
            </a:ext>
          </a:extLst>
        </p:spPr>
      </p:pic>
      <p:sp>
        <p:nvSpPr>
          <p:cNvPr id="3117" name="Freeform 43">
            <a:extLst>
              <a:ext uri="{FF2B5EF4-FFF2-40B4-BE49-F238E27FC236}">
                <a16:creationId xmlns:a16="http://schemas.microsoft.com/office/drawing/2014/main" id="{AAD8F19F-4A55-467B-BED0-8837659A9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53050" y="2660089"/>
            <a:ext cx="6838950" cy="4197911"/>
          </a:xfrm>
          <a:custGeom>
            <a:avLst/>
            <a:gdLst>
              <a:gd name="connsiteX0" fmla="*/ 4893809 w 6838950"/>
              <a:gd name="connsiteY0" fmla="*/ 0 h 4197911"/>
              <a:gd name="connsiteX1" fmla="*/ 4887586 w 6838950"/>
              <a:gd name="connsiteY1" fmla="*/ 0 h 4197911"/>
              <a:gd name="connsiteX2" fmla="*/ 3697795 w 6838950"/>
              <a:gd name="connsiteY2" fmla="*/ 0 h 4197911"/>
              <a:gd name="connsiteX3" fmla="*/ 2047750 w 6838950"/>
              <a:gd name="connsiteY3" fmla="*/ 0 h 4197911"/>
              <a:gd name="connsiteX4" fmla="*/ 0 w 6838950"/>
              <a:gd name="connsiteY4" fmla="*/ 0 h 4197911"/>
              <a:gd name="connsiteX5" fmla="*/ 0 w 6838950"/>
              <a:gd name="connsiteY5" fmla="*/ 4197911 h 4197911"/>
              <a:gd name="connsiteX6" fmla="*/ 6838950 w 6838950"/>
              <a:gd name="connsiteY6" fmla="*/ 4197911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38950" h="4197911">
                <a:moveTo>
                  <a:pt x="4893809" y="0"/>
                </a:moveTo>
                <a:lnTo>
                  <a:pt x="4887586" y="0"/>
                </a:lnTo>
                <a:lnTo>
                  <a:pt x="3697795" y="0"/>
                </a:lnTo>
                <a:lnTo>
                  <a:pt x="2047750" y="0"/>
                </a:lnTo>
                <a:lnTo>
                  <a:pt x="0" y="0"/>
                </a:lnTo>
                <a:lnTo>
                  <a:pt x="0" y="4197911"/>
                </a:lnTo>
                <a:lnTo>
                  <a:pt x="6838950" y="4197911"/>
                </a:lnTo>
                <a:close/>
              </a:path>
            </a:pathLst>
          </a:custGeom>
          <a:solidFill>
            <a:srgbClr val="934D3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80" name="Picture 8" descr="Deli Plate With Salami Rose And Proscutto Arranged With Dried Fig  照片檔及更多火腿照片- iStock">
            <a:extLst>
              <a:ext uri="{FF2B5EF4-FFF2-40B4-BE49-F238E27FC236}">
                <a16:creationId xmlns:a16="http://schemas.microsoft.com/office/drawing/2014/main" id="{ACE89686-5BF0-E6A2-5495-3A232EDB11E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9761" r="2" b="2"/>
          <a:stretch/>
        </p:blipFill>
        <p:spPr bwMode="auto">
          <a:xfrm>
            <a:off x="2261968" y="10"/>
            <a:ext cx="3393943" cy="2502833"/>
          </a:xfrm>
          <a:custGeom>
            <a:avLst/>
            <a:gdLst/>
            <a:ahLst/>
            <a:cxnLst/>
            <a:rect l="l" t="t" r="r" b="b"/>
            <a:pathLst>
              <a:path w="3393943" h="2502843">
                <a:moveTo>
                  <a:pt x="1159715" y="0"/>
                </a:moveTo>
                <a:lnTo>
                  <a:pt x="3393943" y="0"/>
                </a:lnTo>
                <a:lnTo>
                  <a:pt x="2234228" y="2502843"/>
                </a:lnTo>
                <a:lnTo>
                  <a:pt x="0" y="2502843"/>
                </a:lnTo>
                <a:close/>
              </a:path>
            </a:pathLst>
          </a:cu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200244E2-03F5-08A9-CF4B-016F46F05F6A}"/>
              </a:ext>
            </a:extLst>
          </p:cNvPr>
          <p:cNvSpPr txBox="1">
            <a:spLocks/>
          </p:cNvSpPr>
          <p:nvPr/>
        </p:nvSpPr>
        <p:spPr>
          <a:xfrm>
            <a:off x="7733488" y="2864337"/>
            <a:ext cx="4293412" cy="148538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70000"/>
              </a:lnSpc>
            </a:pPr>
            <a:r>
              <a:rPr lang="en-US" sz="2500" b="1" dirty="0">
                <a:solidFill>
                  <a:srgbClr val="FFFFFF"/>
                </a:solidFill>
              </a:rPr>
              <a:t>A: Wie </a:t>
            </a:r>
            <a:r>
              <a:rPr lang="en-US" sz="2500" b="1" dirty="0" err="1">
                <a:solidFill>
                  <a:srgbClr val="FFFFFF"/>
                </a:solidFill>
              </a:rPr>
              <a:t>viel</a:t>
            </a:r>
            <a:r>
              <a:rPr lang="en-US" sz="2500" b="1" dirty="0">
                <a:solidFill>
                  <a:srgbClr val="FFFFFF"/>
                </a:solidFill>
              </a:rPr>
              <a:t> </a:t>
            </a:r>
            <a:r>
              <a:rPr lang="en-US" sz="2500" b="1" dirty="0" err="1">
                <a:solidFill>
                  <a:srgbClr val="FFFFFF"/>
                </a:solidFill>
              </a:rPr>
              <a:t>kostet</a:t>
            </a:r>
            <a:r>
              <a:rPr lang="en-US" sz="2500" b="1" dirty="0">
                <a:solidFill>
                  <a:srgbClr val="FFFFFF"/>
                </a:solidFill>
              </a:rPr>
              <a:t> es?</a:t>
            </a:r>
          </a:p>
          <a:p>
            <a:pPr>
              <a:lnSpc>
                <a:spcPct val="170000"/>
              </a:lnSpc>
            </a:pPr>
            <a:r>
              <a:rPr lang="en-US" sz="2500" b="1" dirty="0">
                <a:solidFill>
                  <a:srgbClr val="FFFFFF"/>
                </a:solidFill>
              </a:rPr>
              <a:t>B: [Er/Sie/Es] </a:t>
            </a:r>
            <a:r>
              <a:rPr lang="en-US" sz="2500" b="1" dirty="0" err="1">
                <a:solidFill>
                  <a:srgbClr val="FFFFFF"/>
                </a:solidFill>
              </a:rPr>
              <a:t>kostet</a:t>
            </a:r>
            <a:r>
              <a:rPr lang="en-US" sz="2500" b="1" dirty="0">
                <a:solidFill>
                  <a:srgbClr val="FFFFFF"/>
                </a:solidFill>
              </a:rPr>
              <a:t>… </a:t>
            </a:r>
          </a:p>
        </p:txBody>
      </p:sp>
      <p:sp>
        <p:nvSpPr>
          <p:cNvPr id="8" name="TextBox 7">
            <a:extLst>
              <a:ext uri="{FF2B5EF4-FFF2-40B4-BE49-F238E27FC236}">
                <a16:creationId xmlns:a16="http://schemas.microsoft.com/office/drawing/2014/main" id="{6E498FB6-7D25-8310-A39D-2FC43AA5A1C8}"/>
              </a:ext>
            </a:extLst>
          </p:cNvPr>
          <p:cNvSpPr txBox="1"/>
          <p:nvPr/>
        </p:nvSpPr>
        <p:spPr>
          <a:xfrm>
            <a:off x="7044798" y="4734143"/>
            <a:ext cx="5366610" cy="1758732"/>
          </a:xfrm>
          <a:prstGeom prst="rect">
            <a:avLst/>
          </a:prstGeom>
        </p:spPr>
        <p:txBody>
          <a:bodyPr vert="horz" lIns="91440" tIns="45720" rIns="91440" bIns="45720" rtlCol="0">
            <a:normAutofit/>
          </a:bodyPr>
          <a:lstStyle/>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lang="en-US" altLang="zh-CN" dirty="0">
                <a:solidFill>
                  <a:srgbClr val="FFFFFF"/>
                </a:solidFill>
              </a:rPr>
              <a:t>d</a:t>
            </a:r>
            <a:r>
              <a:rPr kumimoji="0" lang="en-US" altLang="zh-CN" b="0" i="0" u="none" strike="noStrike" cap="none" spc="0" normalizeH="0" baseline="0" noProof="0" dirty="0">
                <a:ln>
                  <a:noFill/>
                </a:ln>
                <a:solidFill>
                  <a:srgbClr val="FFFFFF"/>
                </a:solidFill>
                <a:effectLst/>
                <a:uLnTx/>
                <a:uFillTx/>
              </a:rPr>
              <a:t>er </a:t>
            </a:r>
            <a:r>
              <a:rPr kumimoji="0" lang="en-US" altLang="zh-CN" b="0" i="0" u="none" strike="noStrike" cap="none" spc="0" normalizeH="0" baseline="0" noProof="0" dirty="0" err="1">
                <a:ln>
                  <a:noFill/>
                </a:ln>
                <a:solidFill>
                  <a:srgbClr val="FFFFFF"/>
                </a:solidFill>
                <a:effectLst/>
                <a:uLnTx/>
                <a:uFillTx/>
              </a:rPr>
              <a:t>Orangensaft</a:t>
            </a:r>
            <a:r>
              <a:rPr kumimoji="0" lang="en-US" altLang="zh-CN" b="0" i="0" u="none" strike="noStrike" cap="none" spc="0" normalizeH="0" baseline="0" noProof="0" dirty="0">
                <a:ln>
                  <a:noFill/>
                </a:ln>
                <a:solidFill>
                  <a:srgbClr val="FFFFFF"/>
                </a:solidFill>
                <a:effectLst/>
                <a:uLnTx/>
                <a:uFillTx/>
              </a:rPr>
              <a:t>/ </a:t>
            </a:r>
            <a:r>
              <a:rPr kumimoji="0" lang="en-US" altLang="zh-CN" b="0" i="0" u="none" strike="noStrike" cap="none" spc="0" normalizeH="0" baseline="0" noProof="0" dirty="0" err="1">
                <a:ln>
                  <a:noFill/>
                </a:ln>
                <a:solidFill>
                  <a:srgbClr val="FFFFFF"/>
                </a:solidFill>
                <a:effectLst/>
                <a:uLnTx/>
                <a:uFillTx/>
              </a:rPr>
              <a:t>Apfelsaft</a:t>
            </a:r>
            <a:r>
              <a:rPr kumimoji="0" lang="en-US" altLang="zh-CN" b="0" i="0" u="none" strike="noStrike" cap="none" spc="0" normalizeH="0" baseline="0" noProof="0" dirty="0">
                <a:ln>
                  <a:noFill/>
                </a:ln>
                <a:solidFill>
                  <a:srgbClr val="FFFFFF"/>
                </a:solidFill>
                <a:effectLst/>
                <a:uLnTx/>
                <a:uFillTx/>
              </a:rPr>
              <a:t> - 2 </a:t>
            </a:r>
            <a:r>
              <a:rPr lang="en-US" altLang="zh-CN" dirty="0">
                <a:solidFill>
                  <a:srgbClr val="FFFFFF"/>
                </a:solidFill>
              </a:rPr>
              <a:t>Euro</a:t>
            </a:r>
            <a:endParaRPr kumimoji="0" lang="en-US" altLang="zh-CN" b="0" i="0" u="none" strike="noStrike" cap="none" spc="0" normalizeH="0" baseline="0" noProof="0" dirty="0">
              <a:ln>
                <a:noFill/>
              </a:ln>
              <a:solidFill>
                <a:srgbClr val="FFFFFF"/>
              </a:solidFill>
              <a:effectLst/>
              <a:uLnTx/>
              <a:uFillTx/>
            </a:endParaRP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lang="en-US" altLang="zh-CN" dirty="0">
                <a:solidFill>
                  <a:srgbClr val="FFFFFF"/>
                </a:solidFill>
              </a:rPr>
              <a:t>d</a:t>
            </a:r>
            <a:r>
              <a:rPr kumimoji="0" lang="en-US" altLang="zh-CN" b="0" i="0" u="none" strike="noStrike" cap="none" spc="0" normalizeH="0" baseline="0" noProof="0" dirty="0">
                <a:ln>
                  <a:noFill/>
                </a:ln>
                <a:solidFill>
                  <a:srgbClr val="FFFFFF"/>
                </a:solidFill>
                <a:effectLst/>
                <a:uLnTx/>
                <a:uFillTx/>
              </a:rPr>
              <a:t>er </a:t>
            </a:r>
            <a:r>
              <a:rPr kumimoji="0" lang="en-US" altLang="zh-CN" b="0" i="0" u="none" strike="noStrike" cap="none" spc="0" normalizeH="0" baseline="0" noProof="0" dirty="0" err="1">
                <a:ln>
                  <a:noFill/>
                </a:ln>
                <a:solidFill>
                  <a:srgbClr val="FFFFFF"/>
                </a:solidFill>
                <a:effectLst/>
                <a:uLnTx/>
                <a:uFillTx/>
              </a:rPr>
              <a:t>Kaffe</a:t>
            </a:r>
            <a:r>
              <a:rPr lang="en-US" altLang="zh-CN" dirty="0">
                <a:solidFill>
                  <a:srgbClr val="FFFFFF"/>
                </a:solidFill>
              </a:rPr>
              <a:t>e – 3 E</a:t>
            </a:r>
            <a:r>
              <a:rPr kumimoji="0" lang="en-US" altLang="zh-CN" b="0" i="0" u="none" strike="noStrike" cap="none" spc="0" normalizeH="0" baseline="0" noProof="0" dirty="0" err="1">
                <a:ln>
                  <a:noFill/>
                </a:ln>
                <a:solidFill>
                  <a:srgbClr val="FFFFFF"/>
                </a:solidFill>
                <a:effectLst/>
                <a:uLnTx/>
                <a:uFillTx/>
              </a:rPr>
              <a:t>uro</a:t>
            </a:r>
            <a:endParaRPr kumimoji="0" lang="en-US" altLang="zh-CN" b="0" i="0" u="none" strike="noStrike" cap="none" spc="0" normalizeH="0" baseline="0" noProof="0" dirty="0">
              <a:ln>
                <a:noFill/>
              </a:ln>
              <a:solidFill>
                <a:srgbClr val="FFFFFF"/>
              </a:solidFill>
              <a:effectLst/>
              <a:uLnTx/>
              <a:uFillTx/>
            </a:endParaRP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lang="en-US" altLang="zh-CN" dirty="0">
                <a:solidFill>
                  <a:srgbClr val="FFFFFF"/>
                </a:solidFill>
              </a:rPr>
              <a:t>d</a:t>
            </a:r>
            <a:r>
              <a:rPr kumimoji="0" lang="en-US" altLang="zh-CN" b="0" i="0" u="none" strike="noStrike" cap="none" spc="0" normalizeH="0" baseline="0" noProof="0" dirty="0">
                <a:ln>
                  <a:noFill/>
                </a:ln>
                <a:solidFill>
                  <a:srgbClr val="FFFFFF"/>
                </a:solidFill>
                <a:effectLst/>
                <a:uLnTx/>
                <a:uFillTx/>
              </a:rPr>
              <a:t>as </a:t>
            </a:r>
            <a:r>
              <a:rPr kumimoji="0" lang="en-US" altLang="zh-CN" b="0" i="0" u="none" strike="noStrike" cap="none" spc="0" normalizeH="0" baseline="0" noProof="0" dirty="0">
                <a:ln>
                  <a:noFill/>
                </a:ln>
                <a:solidFill>
                  <a:schemeClr val="bg1"/>
                </a:solidFill>
                <a:effectLst/>
                <a:uLnTx/>
                <a:uFillTx/>
              </a:rPr>
              <a:t>K</a:t>
            </a:r>
            <a:r>
              <a:rPr lang="de-DE" i="0" dirty="0">
                <a:solidFill>
                  <a:schemeClr val="bg1"/>
                </a:solidFill>
                <a:effectLst/>
              </a:rPr>
              <a:t>ä</a:t>
            </a:r>
            <a:r>
              <a:rPr kumimoji="0" lang="en-US" altLang="zh-CN" b="0" i="0" u="none" strike="noStrike" cap="none" spc="0" normalizeH="0" baseline="0" noProof="0" dirty="0" err="1">
                <a:ln>
                  <a:noFill/>
                </a:ln>
                <a:solidFill>
                  <a:srgbClr val="FFFFFF"/>
                </a:solidFill>
                <a:effectLst/>
                <a:uLnTx/>
                <a:uFillTx/>
              </a:rPr>
              <a:t>sebrot</a:t>
            </a:r>
            <a:r>
              <a:rPr kumimoji="0" lang="en-US" altLang="zh-CN" b="0" i="0" u="none" strike="noStrike" cap="none" spc="0" normalizeH="0" baseline="0" noProof="0" dirty="0">
                <a:ln>
                  <a:noFill/>
                </a:ln>
                <a:solidFill>
                  <a:srgbClr val="FFFFFF"/>
                </a:solidFill>
                <a:effectLst/>
                <a:uLnTx/>
                <a:uFillTx/>
              </a:rPr>
              <a:t> - </a:t>
            </a:r>
            <a:r>
              <a:rPr lang="en-US" altLang="zh-CN" dirty="0">
                <a:solidFill>
                  <a:srgbClr val="FFFFFF"/>
                </a:solidFill>
              </a:rPr>
              <a:t>5</a:t>
            </a:r>
            <a:r>
              <a:rPr kumimoji="0" lang="en-US" altLang="zh-CN" b="0" i="0" u="none" strike="noStrike" cap="none" spc="0" normalizeH="0" baseline="0" noProof="0" dirty="0">
                <a:ln>
                  <a:noFill/>
                </a:ln>
                <a:solidFill>
                  <a:srgbClr val="FFFFFF"/>
                </a:solidFill>
                <a:effectLst/>
                <a:uLnTx/>
                <a:uFillTx/>
              </a:rPr>
              <a:t> </a:t>
            </a:r>
            <a:r>
              <a:rPr lang="en-US" altLang="zh-CN" dirty="0">
                <a:solidFill>
                  <a:srgbClr val="FFFFFF"/>
                </a:solidFill>
              </a:rPr>
              <a:t>E</a:t>
            </a:r>
            <a:r>
              <a:rPr kumimoji="0" lang="en-US" altLang="zh-CN" b="0" i="0" u="none" strike="noStrike" cap="none" spc="0" normalizeH="0" baseline="0" noProof="0" dirty="0" err="1">
                <a:ln>
                  <a:noFill/>
                </a:ln>
                <a:solidFill>
                  <a:srgbClr val="FFFFFF"/>
                </a:solidFill>
                <a:effectLst/>
                <a:uLnTx/>
                <a:uFillTx/>
              </a:rPr>
              <a:t>uro</a:t>
            </a:r>
            <a:endParaRPr kumimoji="0" lang="en-US" altLang="zh-CN" b="0" i="0" u="none" strike="noStrike" cap="none" spc="0" normalizeH="0" baseline="0" noProof="0" dirty="0">
              <a:ln>
                <a:noFill/>
              </a:ln>
              <a:solidFill>
                <a:srgbClr val="FFFFFF"/>
              </a:solidFill>
              <a:effectLst/>
              <a:uLnTx/>
              <a:uFillTx/>
            </a:endParaRP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lang="en-US" altLang="zh-CN" dirty="0">
                <a:solidFill>
                  <a:srgbClr val="FFFFFF"/>
                </a:solidFill>
              </a:rPr>
              <a:t>d</a:t>
            </a:r>
            <a:r>
              <a:rPr kumimoji="0" lang="en-US" altLang="zh-CN" b="0" i="0" u="none" strike="noStrike" cap="none" spc="0" normalizeH="0" baseline="0" noProof="0" dirty="0">
                <a:ln>
                  <a:noFill/>
                </a:ln>
                <a:solidFill>
                  <a:srgbClr val="FFFFFF"/>
                </a:solidFill>
                <a:effectLst/>
                <a:uLnTx/>
                <a:uFillTx/>
              </a:rPr>
              <a:t>as </a:t>
            </a:r>
            <a:r>
              <a:rPr kumimoji="0" lang="en-US" altLang="zh-CN" b="0" i="0" u="none" strike="noStrike" cap="none" spc="0" normalizeH="0" baseline="0" noProof="0" dirty="0" err="1">
                <a:ln>
                  <a:noFill/>
                </a:ln>
                <a:solidFill>
                  <a:srgbClr val="FFFFFF"/>
                </a:solidFill>
                <a:effectLst/>
                <a:uLnTx/>
                <a:uFillTx/>
              </a:rPr>
              <a:t>Marmeladenbrot</a:t>
            </a:r>
            <a:r>
              <a:rPr kumimoji="0" lang="en-US" altLang="zh-CN" b="0" i="0" u="none" strike="noStrike" cap="none" spc="0" normalizeH="0" baseline="0" noProof="0" dirty="0">
                <a:ln>
                  <a:noFill/>
                </a:ln>
                <a:solidFill>
                  <a:srgbClr val="FFFFFF"/>
                </a:solidFill>
                <a:effectLst/>
                <a:uLnTx/>
                <a:uFillTx/>
              </a:rPr>
              <a:t> - 4 Euro</a:t>
            </a:r>
          </a:p>
        </p:txBody>
      </p:sp>
    </p:spTree>
    <p:extLst>
      <p:ext uri="{BB962C8B-B14F-4D97-AF65-F5344CB8AC3E}">
        <p14:creationId xmlns:p14="http://schemas.microsoft.com/office/powerpoint/2010/main" val="3623697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69E6D30B-C39F-C11B-364E-03140DB00E50}"/>
              </a:ext>
            </a:extLst>
          </p:cNvPr>
          <p:cNvPicPr>
            <a:picLocks noChangeAspect="1"/>
          </p:cNvPicPr>
          <p:nvPr/>
        </p:nvPicPr>
        <p:blipFill>
          <a:blip r:embed="rId2"/>
          <a:srcRect/>
          <a:stretch>
            <a:fillRect/>
          </a:stretch>
        </p:blipFill>
        <p:spPr>
          <a:xfrm>
            <a:off x="0" y="0"/>
            <a:ext cx="12191996" cy="6858000"/>
          </a:xfrm>
          <a:prstGeom prst="rect">
            <a:avLst/>
          </a:prstGeom>
          <a:noFill/>
          <a:ln cap="flat">
            <a:noFill/>
          </a:ln>
        </p:spPr>
      </p:pic>
      <p:sp>
        <p:nvSpPr>
          <p:cNvPr id="2" name="Title 1">
            <a:extLst>
              <a:ext uri="{FF2B5EF4-FFF2-40B4-BE49-F238E27FC236}">
                <a16:creationId xmlns:a16="http://schemas.microsoft.com/office/drawing/2014/main" id="{DFD07B74-904C-178D-478A-24452EB995C2}"/>
              </a:ext>
            </a:extLst>
          </p:cNvPr>
          <p:cNvSpPr>
            <a:spLocks noGrp="1"/>
          </p:cNvSpPr>
          <p:nvPr>
            <p:ph type="title"/>
          </p:nvPr>
        </p:nvSpPr>
        <p:spPr/>
        <p:txBody>
          <a:bodyPr>
            <a:normAutofit/>
          </a:bodyPr>
          <a:lstStyle/>
          <a:p>
            <a:pPr marR="0" rtl="0"/>
            <a:r>
              <a:rPr lang="en-GB" altLang="zh-CN" sz="3600" b="0" i="0" u="none" strike="noStrike" baseline="0" dirty="0">
                <a:latin typeface="+mn-lt"/>
                <a:ea typeface="DengXian Light" panose="02010600030101010101" pitchFamily="2" charset="-122"/>
              </a:rPr>
              <a:t>Dialogue and Exercise</a:t>
            </a:r>
          </a:p>
        </p:txBody>
      </p:sp>
      <p:sp>
        <p:nvSpPr>
          <p:cNvPr id="3" name="Text Placeholder 2">
            <a:extLst>
              <a:ext uri="{FF2B5EF4-FFF2-40B4-BE49-F238E27FC236}">
                <a16:creationId xmlns:a16="http://schemas.microsoft.com/office/drawing/2014/main" id="{81CC5636-80E6-F131-135D-EC69C8C49A39}"/>
              </a:ext>
            </a:extLst>
          </p:cNvPr>
          <p:cNvSpPr>
            <a:spLocks noGrp="1"/>
          </p:cNvSpPr>
          <p:nvPr>
            <p:ph type="body" idx="1"/>
          </p:nvPr>
        </p:nvSpPr>
        <p:spPr>
          <a:xfrm>
            <a:off x="666750" y="1535112"/>
            <a:ext cx="10515600" cy="4351338"/>
          </a:xfrm>
        </p:spPr>
        <p:txBody>
          <a:bodyPr>
            <a:normAutofit fontScale="85000" lnSpcReduction="20000"/>
          </a:bodyPr>
          <a:lstStyle/>
          <a:p>
            <a:pPr marL="0" indent="0">
              <a:buNone/>
            </a:pPr>
            <a:r>
              <a:rPr lang="es-ES" altLang="zh-CN" dirty="0">
                <a:ea typeface="DengXian Light" panose="02010600030101010101" pitchFamily="2" charset="-122"/>
              </a:rPr>
              <a:t>A</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Guten</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Morgen</a:t>
            </a:r>
            <a:r>
              <a:rPr lang="es-ES" altLang="zh-CN" b="0" i="0" u="none" strike="noStrike" baseline="0" dirty="0">
                <a:ea typeface="DengXian Light" panose="02010600030101010101" pitchFamily="2" charset="-122"/>
              </a:rPr>
              <a:t>! </a:t>
            </a:r>
            <a:r>
              <a:rPr kumimoji="0" lang="de-DE" altLang="en-US" b="0" i="0" u="none" strike="noStrike" cap="none" normalizeH="0" baseline="0" dirty="0">
                <a:ln>
                  <a:noFill/>
                </a:ln>
                <a:effectLst/>
                <a:ea typeface="inherit"/>
              </a:rPr>
              <a:t>Womit kann ich Ihnen behilflich sein?</a:t>
            </a:r>
            <a:r>
              <a:rPr kumimoji="0" lang="de-DE" altLang="en-US" b="0" i="0" u="none" strike="noStrike" cap="none" normalizeH="0" baseline="0" dirty="0">
                <a:ln>
                  <a:noFill/>
                </a:ln>
                <a:effectLst/>
              </a:rPr>
              <a:t> </a:t>
            </a:r>
          </a:p>
          <a:p>
            <a:pPr marL="0" marR="0" lvl="0" indent="0" rtl="0">
              <a:buNone/>
            </a:pPr>
            <a:r>
              <a:rPr lang="es-ES" altLang="zh-CN" dirty="0">
                <a:ea typeface="DengXian Light" panose="02010600030101010101" pitchFamily="2" charset="-122"/>
              </a:rPr>
              <a:t>B</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Guten</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Morgen</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Wir</a:t>
            </a:r>
            <a:r>
              <a:rPr lang="es-ES" altLang="zh-CN" b="0" i="0" u="none" strike="noStrike" baseline="0" dirty="0">
                <a:ea typeface="DengXian Light" panose="02010600030101010101" pitchFamily="2" charset="-122"/>
              </a:rPr>
              <a:t> m</a:t>
            </a:r>
            <a:r>
              <a:rPr lang="de-DE" b="0" i="0" dirty="0">
                <a:effectLst/>
              </a:rPr>
              <a:t>ö</a:t>
            </a:r>
            <a:r>
              <a:rPr lang="es-ES" altLang="zh-CN" b="0" i="0" u="none" strike="noStrike" baseline="0" dirty="0" err="1">
                <a:ea typeface="DengXian Light" panose="02010600030101010101" pitchFamily="2" charset="-122"/>
              </a:rPr>
              <a:t>chten</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bitte</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fr</a:t>
            </a:r>
            <a:r>
              <a:rPr lang="de-DE" b="0" i="0" dirty="0">
                <a:effectLst/>
              </a:rPr>
              <a:t>ü</a:t>
            </a:r>
            <a:r>
              <a:rPr lang="es-ES" altLang="zh-CN" b="0" i="0" u="none" strike="noStrike" baseline="0" dirty="0" err="1">
                <a:ea typeface="DengXian Light" panose="02010600030101010101" pitchFamily="2" charset="-122"/>
              </a:rPr>
              <a:t>hst</a:t>
            </a:r>
            <a:r>
              <a:rPr lang="de-DE" b="0" i="0" dirty="0">
                <a:effectLst/>
              </a:rPr>
              <a:t>ü</a:t>
            </a:r>
            <a:r>
              <a:rPr lang="es-ES" altLang="zh-CN" b="0" i="0" u="none" strike="noStrike" baseline="0" dirty="0" err="1">
                <a:ea typeface="DengXian Light" panose="02010600030101010101" pitchFamily="2" charset="-122"/>
              </a:rPr>
              <a:t>cken</a:t>
            </a:r>
            <a:r>
              <a:rPr lang="es-ES" altLang="zh-CN" b="0" i="0" u="none" strike="noStrike" baseline="0" dirty="0">
                <a:ea typeface="DengXian Light" panose="02010600030101010101" pitchFamily="2" charset="-122"/>
              </a:rPr>
              <a:t>.</a:t>
            </a:r>
          </a:p>
          <a:p>
            <a:pPr marL="0" marR="0" lvl="0" indent="0" rtl="0">
              <a:buNone/>
            </a:pPr>
            <a:r>
              <a:rPr lang="es-ES" altLang="zh-CN" dirty="0">
                <a:ea typeface="DengXian Light" panose="02010600030101010101" pitchFamily="2" charset="-122"/>
              </a:rPr>
              <a:t>A</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Sehr</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gerne</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hier</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ist</a:t>
            </a:r>
            <a:r>
              <a:rPr lang="es-ES" altLang="zh-CN" b="0" i="0" u="none" strike="noStrike" baseline="0" dirty="0">
                <a:ea typeface="DengXian Light" panose="02010600030101010101" pitchFamily="2" charset="-122"/>
              </a:rPr>
              <a:t> die Fr</a:t>
            </a:r>
            <a:r>
              <a:rPr lang="de-DE" b="0" i="0" dirty="0">
                <a:effectLst/>
              </a:rPr>
              <a:t>ü</a:t>
            </a:r>
            <a:r>
              <a:rPr lang="es-ES" altLang="zh-CN" b="0" i="0" u="none" strike="noStrike" baseline="0" dirty="0" err="1">
                <a:ea typeface="DengXian Light" panose="02010600030101010101" pitchFamily="2" charset="-122"/>
              </a:rPr>
              <a:t>hst</a:t>
            </a:r>
            <a:r>
              <a:rPr lang="de-DE" b="0" i="0" dirty="0">
                <a:effectLst/>
              </a:rPr>
              <a:t>ü</a:t>
            </a:r>
            <a:r>
              <a:rPr lang="es-ES" altLang="zh-CN" b="0" i="0" u="none" strike="noStrike" baseline="0" dirty="0" err="1">
                <a:ea typeface="DengXian Light" panose="02010600030101010101" pitchFamily="2" charset="-122"/>
              </a:rPr>
              <a:t>ckskarte</a:t>
            </a:r>
            <a:r>
              <a:rPr lang="es-ES" altLang="zh-CN" dirty="0">
                <a:ea typeface="DengXian Light" panose="02010600030101010101" pitchFamily="2" charset="-122"/>
              </a:rPr>
              <a:t>. </a:t>
            </a:r>
            <a:r>
              <a:rPr lang="es-ES" altLang="zh-CN" dirty="0" err="1">
                <a:ea typeface="DengXian Light" panose="02010600030101010101" pitchFamily="2" charset="-122"/>
              </a:rPr>
              <a:t>W</a:t>
            </a:r>
            <a:r>
              <a:rPr lang="es-ES" altLang="zh-CN" b="0" i="0" u="none" strike="noStrike" baseline="0" dirty="0" err="1">
                <a:ea typeface="DengXian Light" panose="02010600030101010101" pitchFamily="2" charset="-122"/>
              </a:rPr>
              <a:t>as</a:t>
            </a:r>
            <a:r>
              <a:rPr lang="es-ES" altLang="zh-CN" b="0" i="0" u="none" strike="noStrike" baseline="0" dirty="0">
                <a:ea typeface="DengXian Light" panose="02010600030101010101" pitchFamily="2" charset="-122"/>
              </a:rPr>
              <a:t> m</a:t>
            </a:r>
            <a:r>
              <a:rPr lang="de-DE" b="0" i="0" dirty="0">
                <a:effectLst/>
              </a:rPr>
              <a:t>ö</a:t>
            </a:r>
            <a:r>
              <a:rPr lang="es-ES" altLang="zh-CN" b="0" i="0" u="none" strike="noStrike" baseline="0" dirty="0" err="1">
                <a:ea typeface="DengXian Light" panose="02010600030101010101" pitchFamily="2" charset="-122"/>
              </a:rPr>
              <a:t>chten</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Sie</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essen</a:t>
            </a:r>
            <a:r>
              <a:rPr lang="es-ES" altLang="zh-CN" b="0" i="0" u="none" strike="noStrike" baseline="0" dirty="0">
                <a:ea typeface="DengXian Light" panose="02010600030101010101" pitchFamily="2" charset="-122"/>
              </a:rPr>
              <a:t>?</a:t>
            </a:r>
          </a:p>
          <a:p>
            <a:pPr marL="0" marR="0" lvl="0" indent="0" rtl="0">
              <a:buNone/>
            </a:pPr>
            <a:r>
              <a:rPr lang="es-ES" altLang="zh-CN" dirty="0">
                <a:ea typeface="DengXian Light" panose="02010600030101010101" pitchFamily="2" charset="-122"/>
              </a:rPr>
              <a:t>B:</a:t>
            </a:r>
            <a:r>
              <a:rPr lang="es-ES" altLang="zh-CN" b="0" i="0" u="none" strike="noStrike" baseline="0" dirty="0">
                <a:ea typeface="DengXian Light" panose="02010600030101010101" pitchFamily="2" charset="-122"/>
              </a:rPr>
              <a:t> 	</a:t>
            </a:r>
            <a:r>
              <a:rPr lang="es-ES" altLang="zh-CN" dirty="0" err="1">
                <a:ea typeface="DengXian Light" panose="02010600030101010101" pitchFamily="2" charset="-122"/>
              </a:rPr>
              <a:t>Ich</a:t>
            </a:r>
            <a:r>
              <a:rPr lang="es-ES" altLang="zh-CN" dirty="0">
                <a:ea typeface="DengXian Light" panose="02010600030101010101" pitchFamily="2" charset="-122"/>
              </a:rPr>
              <a:t> h</a:t>
            </a:r>
            <a:r>
              <a:rPr lang="de-DE" b="0" i="0" dirty="0">
                <a:effectLst/>
              </a:rPr>
              <a:t>ä</a:t>
            </a:r>
            <a:r>
              <a:rPr lang="es-ES" altLang="zh-CN" dirty="0" err="1">
                <a:ea typeface="DengXian Light" panose="02010600030101010101" pitchFamily="2" charset="-122"/>
              </a:rPr>
              <a:t>tte</a:t>
            </a:r>
            <a:r>
              <a:rPr lang="es-ES" altLang="zh-CN" dirty="0">
                <a:ea typeface="DengXian Light" panose="02010600030101010101" pitchFamily="2" charset="-122"/>
              </a:rPr>
              <a:t> </a:t>
            </a:r>
            <a:r>
              <a:rPr lang="es-ES" altLang="zh-CN" dirty="0" err="1">
                <a:ea typeface="DengXian Light" panose="02010600030101010101" pitchFamily="2" charset="-122"/>
              </a:rPr>
              <a:t>gerne</a:t>
            </a:r>
            <a:r>
              <a:rPr lang="es-ES" altLang="zh-CN" dirty="0">
                <a:ea typeface="DengXian Light" panose="02010600030101010101" pitchFamily="2" charset="-122"/>
              </a:rPr>
              <a:t> </a:t>
            </a:r>
            <a:r>
              <a:rPr lang="es-ES" altLang="zh-CN" dirty="0" err="1">
                <a:ea typeface="DengXian Light" panose="02010600030101010101" pitchFamily="2" charset="-122"/>
              </a:rPr>
              <a:t>ein</a:t>
            </a:r>
            <a:r>
              <a:rPr lang="es-ES" altLang="zh-CN" dirty="0">
                <a:ea typeface="DengXian Light" panose="02010600030101010101" pitchFamily="2" charset="-122"/>
              </a:rPr>
              <a:t> Br</a:t>
            </a:r>
            <a:r>
              <a:rPr lang="de-DE" b="0" i="0" dirty="0">
                <a:effectLst/>
              </a:rPr>
              <a:t>ö</a:t>
            </a:r>
            <a:r>
              <a:rPr lang="es-ES" altLang="zh-CN" dirty="0" err="1">
                <a:ea typeface="DengXian Light" panose="02010600030101010101" pitchFamily="2" charset="-122"/>
              </a:rPr>
              <a:t>tchen</a:t>
            </a:r>
            <a:r>
              <a:rPr lang="es-ES" altLang="zh-CN" dirty="0">
                <a:ea typeface="DengXian Light" panose="02010600030101010101" pitchFamily="2" charset="-122"/>
              </a:rPr>
              <a:t> </a:t>
            </a:r>
            <a:r>
              <a:rPr lang="es-ES" altLang="zh-CN" dirty="0" err="1">
                <a:ea typeface="DengXian Light" panose="02010600030101010101" pitchFamily="2" charset="-122"/>
              </a:rPr>
              <a:t>mit</a:t>
            </a:r>
            <a:r>
              <a:rPr lang="es-ES" altLang="zh-CN" dirty="0">
                <a:ea typeface="DengXian Light" panose="02010600030101010101" pitchFamily="2" charset="-122"/>
              </a:rPr>
              <a:t> </a:t>
            </a:r>
            <a:r>
              <a:rPr lang="es-ES" altLang="zh-CN" dirty="0" err="1">
                <a:ea typeface="DengXian Light" panose="02010600030101010101" pitchFamily="2" charset="-122"/>
              </a:rPr>
              <a:t>Butter</a:t>
            </a:r>
            <a:r>
              <a:rPr lang="es-ES" altLang="zh-CN" dirty="0">
                <a:ea typeface="DengXian Light" panose="02010600030101010101" pitchFamily="2" charset="-122"/>
              </a:rPr>
              <a:t> </a:t>
            </a:r>
            <a:r>
              <a:rPr lang="es-ES" altLang="zh-CN" dirty="0" err="1">
                <a:ea typeface="DengXian Light" panose="02010600030101010101" pitchFamily="2" charset="-122"/>
              </a:rPr>
              <a:t>und</a:t>
            </a:r>
            <a:r>
              <a:rPr lang="es-ES" altLang="zh-CN" dirty="0">
                <a:ea typeface="DengXian Light" panose="02010600030101010101" pitchFamily="2" charset="-122"/>
              </a:rPr>
              <a:t> K</a:t>
            </a:r>
            <a:r>
              <a:rPr lang="de-DE" b="0" i="0" dirty="0">
                <a:effectLst/>
              </a:rPr>
              <a:t>ä</a:t>
            </a:r>
            <a:r>
              <a:rPr lang="es-ES" altLang="zh-CN" dirty="0">
                <a:ea typeface="DengXian Light" panose="02010600030101010101" pitchFamily="2" charset="-122"/>
              </a:rPr>
              <a:t>se, </a:t>
            </a:r>
            <a:r>
              <a:rPr lang="es-ES" altLang="zh-CN" dirty="0" err="1">
                <a:ea typeface="DengXian Light" panose="02010600030101010101" pitchFamily="2" charset="-122"/>
              </a:rPr>
              <a:t>und</a:t>
            </a:r>
            <a:r>
              <a:rPr lang="es-ES" altLang="zh-CN" dirty="0">
                <a:ea typeface="DengXian Light" panose="02010600030101010101" pitchFamily="2" charset="-122"/>
              </a:rPr>
              <a:t> </a:t>
            </a:r>
            <a:r>
              <a:rPr lang="es-ES" altLang="zh-CN" dirty="0" err="1">
                <a:ea typeface="DengXian Light" panose="02010600030101010101" pitchFamily="2" charset="-122"/>
              </a:rPr>
              <a:t>einen</a:t>
            </a:r>
            <a:r>
              <a:rPr lang="es-ES" altLang="zh-CN" dirty="0">
                <a:ea typeface="DengXian Light" panose="02010600030101010101" pitchFamily="2" charset="-122"/>
              </a:rPr>
              <a:t> </a:t>
            </a:r>
            <a:r>
              <a:rPr lang="es-ES" altLang="zh-CN" dirty="0" err="1">
                <a:ea typeface="DengXian Light" panose="02010600030101010101" pitchFamily="2" charset="-122"/>
              </a:rPr>
              <a:t>Kaffee</a:t>
            </a:r>
            <a:r>
              <a:rPr lang="es-ES" altLang="zh-CN" dirty="0">
                <a:ea typeface="DengXian Light" panose="02010600030101010101" pitchFamily="2" charset="-122"/>
              </a:rPr>
              <a:t>.</a:t>
            </a:r>
          </a:p>
          <a:p>
            <a:pPr marL="0" marR="0" lvl="0" indent="0" rtl="0">
              <a:buNone/>
            </a:pPr>
            <a:r>
              <a:rPr lang="es-ES" altLang="zh-CN" b="0" i="0" u="none" strike="noStrike" baseline="0" dirty="0">
                <a:ea typeface="DengXian Light" panose="02010600030101010101" pitchFamily="2" charset="-122"/>
              </a:rPr>
              <a:t>A: 	</a:t>
            </a:r>
            <a:r>
              <a:rPr lang="es-ES" altLang="zh-CN" b="0" i="0" u="none" strike="noStrike" baseline="0" dirty="0" err="1">
                <a:ea typeface="DengXian Light" panose="02010600030101010101" pitchFamily="2" charset="-122"/>
              </a:rPr>
              <a:t>Sehr</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gerne</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Und</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Sie</a:t>
            </a:r>
            <a:r>
              <a:rPr lang="es-ES" altLang="zh-CN" b="0" i="0" u="none" strike="noStrike" baseline="0" dirty="0">
                <a:ea typeface="DengXian Light" panose="02010600030101010101" pitchFamily="2" charset="-122"/>
              </a:rPr>
              <a:t>? </a:t>
            </a:r>
          </a:p>
          <a:p>
            <a:pPr marL="0" marR="0" lvl="0" indent="0" rtl="0">
              <a:buNone/>
            </a:pPr>
            <a:r>
              <a:rPr lang="es-ES" altLang="zh-CN" b="0" i="0" u="none" strike="noStrike" baseline="0" dirty="0">
                <a:ea typeface="DengXian Light" panose="02010600030101010101" pitchFamily="2" charset="-122"/>
              </a:rPr>
              <a:t>C:	</a:t>
            </a:r>
            <a:r>
              <a:rPr lang="es-ES" altLang="zh-CN" b="0" i="0" u="none" strike="noStrike" baseline="0" dirty="0" err="1">
                <a:ea typeface="DengXian Light" panose="02010600030101010101" pitchFamily="2" charset="-122"/>
              </a:rPr>
              <a:t>Ich</a:t>
            </a:r>
            <a:r>
              <a:rPr lang="es-ES" altLang="zh-CN" b="0" i="0" u="none" strike="noStrike" baseline="0" dirty="0">
                <a:ea typeface="DengXian Light" panose="02010600030101010101" pitchFamily="2" charset="-122"/>
              </a:rPr>
              <a:t> </a:t>
            </a:r>
            <a:r>
              <a:rPr lang="es-ES" altLang="zh-CN" dirty="0">
                <a:ea typeface="DengXian Light" panose="02010600030101010101" pitchFamily="2" charset="-122"/>
              </a:rPr>
              <a:t>h</a:t>
            </a:r>
            <a:r>
              <a:rPr lang="de-DE" b="0" i="0" dirty="0">
                <a:effectLst/>
              </a:rPr>
              <a:t>ä</a:t>
            </a:r>
            <a:r>
              <a:rPr lang="es-ES" altLang="zh-CN" dirty="0" err="1">
                <a:ea typeface="DengXian Light" panose="02010600030101010101" pitchFamily="2" charset="-122"/>
              </a:rPr>
              <a:t>tte</a:t>
            </a:r>
            <a:r>
              <a:rPr lang="es-ES" altLang="zh-CN" dirty="0">
                <a:ea typeface="DengXian Light" panose="02010600030101010101" pitchFamily="2" charset="-122"/>
              </a:rPr>
              <a:t> </a:t>
            </a:r>
            <a:r>
              <a:rPr lang="es-ES" altLang="zh-CN" dirty="0" err="1">
                <a:ea typeface="DengXian Light" panose="02010600030101010101" pitchFamily="2" charset="-122"/>
              </a:rPr>
              <a:t>gerne</a:t>
            </a:r>
            <a:r>
              <a:rPr lang="es-ES" altLang="zh-CN" dirty="0">
                <a:ea typeface="DengXian Light" panose="02010600030101010101" pitchFamily="2" charset="-122"/>
              </a:rPr>
              <a:t> </a:t>
            </a:r>
            <a:r>
              <a:rPr lang="es-ES" altLang="zh-CN" dirty="0" err="1">
                <a:ea typeface="DengXian Light" panose="02010600030101010101" pitchFamily="2" charset="-122"/>
              </a:rPr>
              <a:t>ein</a:t>
            </a:r>
            <a:r>
              <a:rPr lang="es-ES" altLang="zh-CN" dirty="0">
                <a:ea typeface="DengXian Light" panose="02010600030101010101" pitchFamily="2" charset="-122"/>
              </a:rPr>
              <a:t> Br</a:t>
            </a:r>
            <a:r>
              <a:rPr lang="de-DE" altLang="zh-CN" dirty="0">
                <a:ea typeface="DengXian Light" panose="02010600030101010101" pitchFamily="2" charset="-122"/>
              </a:rPr>
              <a:t>o</a:t>
            </a:r>
            <a:r>
              <a:rPr lang="es-ES" altLang="zh-CN" dirty="0">
                <a:ea typeface="DengXian Light" panose="02010600030101010101" pitchFamily="2" charset="-122"/>
              </a:rPr>
              <a:t>t </a:t>
            </a:r>
            <a:r>
              <a:rPr lang="es-ES" altLang="zh-CN" dirty="0" err="1">
                <a:ea typeface="DengXian Light" panose="02010600030101010101" pitchFamily="2" charset="-122"/>
              </a:rPr>
              <a:t>mit</a:t>
            </a:r>
            <a:r>
              <a:rPr lang="es-ES" altLang="zh-CN" dirty="0">
                <a:ea typeface="DengXian Light" panose="02010600030101010101" pitchFamily="2" charset="-122"/>
              </a:rPr>
              <a:t> </a:t>
            </a:r>
            <a:r>
              <a:rPr lang="es-ES" altLang="zh-CN" dirty="0" err="1">
                <a:ea typeface="DengXian Light" panose="02010600030101010101" pitchFamily="2" charset="-122"/>
              </a:rPr>
              <a:t>Wurst</a:t>
            </a:r>
            <a:r>
              <a:rPr lang="es-ES" altLang="zh-CN" dirty="0">
                <a:ea typeface="DengXian Light" panose="02010600030101010101" pitchFamily="2" charset="-122"/>
              </a:rPr>
              <a:t> </a:t>
            </a:r>
            <a:r>
              <a:rPr lang="es-ES" altLang="zh-CN" dirty="0" err="1">
                <a:ea typeface="DengXian Light" panose="02010600030101010101" pitchFamily="2" charset="-122"/>
              </a:rPr>
              <a:t>und</a:t>
            </a:r>
            <a:r>
              <a:rPr lang="es-ES" altLang="zh-CN" dirty="0">
                <a:ea typeface="DengXian Light" panose="02010600030101010101" pitchFamily="2" charset="-122"/>
              </a:rPr>
              <a:t> </a:t>
            </a:r>
            <a:r>
              <a:rPr lang="es-ES" altLang="zh-CN" dirty="0" err="1">
                <a:ea typeface="DengXian Light" panose="02010600030101010101" pitchFamily="2" charset="-122"/>
              </a:rPr>
              <a:t>einen</a:t>
            </a:r>
            <a:r>
              <a:rPr lang="es-ES" altLang="zh-CN" dirty="0">
                <a:ea typeface="DengXian Light" panose="02010600030101010101" pitchFamily="2" charset="-122"/>
              </a:rPr>
              <a:t> </a:t>
            </a:r>
            <a:r>
              <a:rPr lang="es-ES" altLang="zh-CN" dirty="0" err="1">
                <a:ea typeface="DengXian Light" panose="02010600030101010101" pitchFamily="2" charset="-122"/>
              </a:rPr>
              <a:t>Orangensaft</a:t>
            </a:r>
            <a:r>
              <a:rPr lang="es-ES" altLang="zh-CN" dirty="0">
                <a:ea typeface="DengXian Light" panose="02010600030101010101" pitchFamily="2" charset="-122"/>
              </a:rPr>
              <a:t>.</a:t>
            </a:r>
          </a:p>
          <a:p>
            <a:pPr marL="0" marR="0" lvl="0" indent="0" rtl="0">
              <a:buNone/>
            </a:pPr>
            <a:r>
              <a:rPr lang="es-ES" altLang="zh-CN" b="0" i="0" u="none" strike="noStrike" baseline="0" dirty="0">
                <a:ea typeface="DengXian Light" panose="02010600030101010101" pitchFamily="2" charset="-122"/>
              </a:rPr>
              <a:t>A: 	</a:t>
            </a:r>
            <a:r>
              <a:rPr lang="es-ES" altLang="zh-CN" dirty="0" err="1">
                <a:ea typeface="DengXian Light" panose="02010600030101010101" pitchFamily="2" charset="-122"/>
              </a:rPr>
              <a:t>Sehr</a:t>
            </a:r>
            <a:r>
              <a:rPr lang="es-ES" altLang="zh-CN" dirty="0">
                <a:ea typeface="DengXian Light" panose="02010600030101010101" pitchFamily="2" charset="-122"/>
              </a:rPr>
              <a:t> </a:t>
            </a:r>
            <a:r>
              <a:rPr lang="es-ES" altLang="zh-CN" dirty="0" err="1">
                <a:ea typeface="DengXian Light" panose="02010600030101010101" pitchFamily="2" charset="-122"/>
              </a:rPr>
              <a:t>gut</a:t>
            </a:r>
            <a:r>
              <a:rPr lang="es-ES" altLang="zh-CN" dirty="0">
                <a:ea typeface="DengXian Light" panose="02010600030101010101" pitchFamily="2" charset="-122"/>
              </a:rPr>
              <a:t>, </a:t>
            </a:r>
            <a:r>
              <a:rPr lang="es-ES" altLang="zh-CN" dirty="0" err="1">
                <a:ea typeface="DengXian Light" panose="02010600030101010101" pitchFamily="2" charset="-122"/>
              </a:rPr>
              <a:t>sonst</a:t>
            </a:r>
            <a:r>
              <a:rPr lang="es-ES" altLang="zh-CN" dirty="0">
                <a:ea typeface="DengXian Light" panose="02010600030101010101" pitchFamily="2" charset="-122"/>
              </a:rPr>
              <a:t> </a:t>
            </a:r>
            <a:r>
              <a:rPr lang="es-ES" altLang="zh-CN" dirty="0" err="1">
                <a:ea typeface="DengXian Light" panose="02010600030101010101" pitchFamily="2" charset="-122"/>
              </a:rPr>
              <a:t>noch</a:t>
            </a:r>
            <a:r>
              <a:rPr lang="es-ES" altLang="zh-CN" dirty="0">
                <a:ea typeface="DengXian Light" panose="02010600030101010101" pitchFamily="2" charset="-122"/>
              </a:rPr>
              <a:t> </a:t>
            </a:r>
            <a:r>
              <a:rPr lang="es-ES" altLang="zh-CN" dirty="0" err="1">
                <a:ea typeface="DengXian Light" panose="02010600030101010101" pitchFamily="2" charset="-122"/>
              </a:rPr>
              <a:t>etwas</a:t>
            </a:r>
            <a:r>
              <a:rPr lang="es-ES" altLang="zh-CN" b="0" i="0" u="none" strike="noStrike" baseline="0" dirty="0">
                <a:ea typeface="DengXian Light" panose="02010600030101010101" pitchFamily="2" charset="-122"/>
              </a:rPr>
              <a:t>? </a:t>
            </a:r>
            <a:r>
              <a:rPr lang="es-ES" altLang="zh-CN" b="0" i="0" u="none" strike="noStrike" baseline="0" dirty="0">
                <a:solidFill>
                  <a:srgbClr val="FF0000"/>
                </a:solidFill>
                <a:ea typeface="DengXian Light" panose="02010600030101010101" pitchFamily="2" charset="-122"/>
              </a:rPr>
              <a:t>(</a:t>
            </a:r>
            <a:r>
              <a:rPr lang="es-ES" altLang="zh-CN" b="0" i="0" u="none" strike="noStrike" baseline="0" dirty="0" err="1">
                <a:solidFill>
                  <a:srgbClr val="FF0000"/>
                </a:solidFill>
                <a:ea typeface="DengXian Light" panose="02010600030101010101" pitchFamily="2" charset="-122"/>
              </a:rPr>
              <a:t>something</a:t>
            </a:r>
            <a:r>
              <a:rPr lang="es-ES" altLang="zh-CN" b="0" i="0" u="none" strike="noStrike" baseline="0" dirty="0">
                <a:solidFill>
                  <a:srgbClr val="FF0000"/>
                </a:solidFill>
                <a:ea typeface="DengXian Light" panose="02010600030101010101" pitchFamily="2" charset="-122"/>
              </a:rPr>
              <a:t> more)</a:t>
            </a:r>
          </a:p>
          <a:p>
            <a:pPr marL="0" marR="0" lvl="0" indent="0" rtl="0">
              <a:buNone/>
            </a:pPr>
            <a:r>
              <a:rPr lang="es-ES" altLang="zh-CN" dirty="0">
                <a:ea typeface="DengXian Light" panose="02010600030101010101" pitchFamily="2" charset="-122"/>
              </a:rPr>
              <a:t>B:</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Nein</a:t>
            </a:r>
            <a:r>
              <a:rPr lang="es-ES" altLang="zh-CN" b="0" i="0" u="none" strike="noStrike" baseline="0" dirty="0">
                <a:ea typeface="DengXian Light" panose="02010600030101010101" pitchFamily="2" charset="-122"/>
              </a:rPr>
              <a:t>, das </a:t>
            </a:r>
            <a:r>
              <a:rPr lang="es-ES" altLang="zh-CN" b="0" i="0" u="none" strike="noStrike" baseline="0" dirty="0" err="1">
                <a:ea typeface="DengXian Light" panose="02010600030101010101" pitchFamily="2" charset="-122"/>
              </a:rPr>
              <a:t>ist</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alles</a:t>
            </a:r>
            <a:r>
              <a:rPr lang="es-ES" altLang="zh-CN" b="0" i="0" u="none" strike="noStrike" baseline="0" dirty="0">
                <a:ea typeface="DengXian Light" panose="02010600030101010101" pitchFamily="2" charset="-122"/>
              </a:rPr>
              <a:t>. </a:t>
            </a:r>
            <a:r>
              <a:rPr lang="es-ES" altLang="zh-CN" b="0" i="0" u="none" strike="noStrike" baseline="0" dirty="0">
                <a:solidFill>
                  <a:srgbClr val="FF0000"/>
                </a:solidFill>
                <a:ea typeface="DengXian Light" panose="02010600030101010101" pitchFamily="2" charset="-122"/>
              </a:rPr>
              <a:t>(</a:t>
            </a:r>
            <a:r>
              <a:rPr lang="es-ES" altLang="zh-CN" b="0" i="0" u="none" strike="noStrike" baseline="0" dirty="0" err="1">
                <a:solidFill>
                  <a:srgbClr val="FF0000"/>
                </a:solidFill>
                <a:ea typeface="DengXian Light" panose="02010600030101010101" pitchFamily="2" charset="-122"/>
              </a:rPr>
              <a:t>that’s</a:t>
            </a:r>
            <a:r>
              <a:rPr lang="es-ES" altLang="zh-CN" b="0" i="0" u="none" strike="noStrike" baseline="0" dirty="0">
                <a:solidFill>
                  <a:srgbClr val="FF0000"/>
                </a:solidFill>
                <a:ea typeface="DengXian Light" panose="02010600030101010101" pitchFamily="2" charset="-122"/>
              </a:rPr>
              <a:t> </a:t>
            </a:r>
            <a:r>
              <a:rPr lang="es-ES" altLang="zh-CN" b="0" i="0" u="none" strike="noStrike" baseline="0" dirty="0" err="1">
                <a:solidFill>
                  <a:srgbClr val="FF0000"/>
                </a:solidFill>
                <a:ea typeface="DengXian Light" panose="02010600030101010101" pitchFamily="2" charset="-122"/>
              </a:rPr>
              <a:t>all</a:t>
            </a:r>
            <a:r>
              <a:rPr lang="es-ES" altLang="zh-CN" b="0" i="0" u="none" strike="noStrike" baseline="0" dirty="0">
                <a:solidFill>
                  <a:srgbClr val="FF0000"/>
                </a:solidFill>
                <a:ea typeface="DengXian Light" panose="02010600030101010101" pitchFamily="2" charset="-122"/>
              </a:rPr>
              <a:t>)</a:t>
            </a:r>
          </a:p>
          <a:p>
            <a:pPr marL="0" marR="0" lvl="0" indent="0" rtl="0">
              <a:buNone/>
            </a:pPr>
            <a:r>
              <a:rPr lang="es-ES" altLang="zh-CN" b="0" i="0" u="none" strike="noStrike" baseline="0" dirty="0">
                <a:ea typeface="DengXian Light" panose="02010600030101010101" pitchFamily="2" charset="-122"/>
              </a:rPr>
              <a:t>A: 	Das </a:t>
            </a:r>
            <a:r>
              <a:rPr lang="es-ES" altLang="zh-CN" b="0" i="0" u="none" strike="noStrike" baseline="0" dirty="0" err="1">
                <a:ea typeface="DengXian Light" panose="02010600030101010101" pitchFamily="2" charset="-122"/>
              </a:rPr>
              <a:t>macht</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dann</a:t>
            </a:r>
            <a:r>
              <a:rPr lang="es-ES" altLang="zh-CN" b="0" i="0" u="none" strike="noStrike" baseline="0" dirty="0">
                <a:ea typeface="DengXian Light" panose="02010600030101010101" pitchFamily="2" charset="-122"/>
              </a:rPr>
              <a:t> 20 Euro, </a:t>
            </a:r>
            <a:r>
              <a:rPr lang="es-ES" altLang="zh-CN" b="0" i="0" u="none" strike="noStrike" baseline="0" dirty="0" err="1">
                <a:ea typeface="DengXian Light" panose="02010600030101010101" pitchFamily="2" charset="-122"/>
              </a:rPr>
              <a:t>bitte</a:t>
            </a:r>
            <a:r>
              <a:rPr lang="es-ES" altLang="zh-CN" b="0" i="0" u="none" strike="noStrike" baseline="0" dirty="0">
                <a:ea typeface="DengXian Light" panose="02010600030101010101" pitchFamily="2" charset="-122"/>
              </a:rPr>
              <a:t>. </a:t>
            </a:r>
          </a:p>
          <a:p>
            <a:pPr marL="0" indent="0">
              <a:buNone/>
            </a:pPr>
            <a:r>
              <a:rPr lang="es-ES" altLang="zh-CN" dirty="0">
                <a:ea typeface="DengXian Light" panose="02010600030101010101" pitchFamily="2" charset="-122"/>
              </a:rPr>
              <a:t>C</a:t>
            </a:r>
            <a:r>
              <a:rPr lang="es-ES" altLang="zh-CN" b="0" i="0" u="none" strike="noStrike" baseline="0" dirty="0">
                <a:ea typeface="DengXian Light" panose="02010600030101010101" pitchFamily="2" charset="-122"/>
              </a:rPr>
              <a:t>: 	</a:t>
            </a:r>
            <a:r>
              <a:rPr kumimoji="0" lang="de-DE" altLang="en-US" b="0" i="0" u="none" strike="noStrike" cap="none" normalizeH="0" baseline="0" dirty="0">
                <a:ln>
                  <a:noFill/>
                </a:ln>
                <a:effectLst/>
                <a:ea typeface="inherit"/>
              </a:rPr>
              <a:t>Bitteschön</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Vielen</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Dank</a:t>
            </a:r>
            <a:r>
              <a:rPr lang="es-ES" altLang="zh-CN" b="0" i="0" u="none" strike="noStrike" baseline="0" dirty="0">
                <a:ea typeface="DengXian Light" panose="02010600030101010101" pitchFamily="2" charset="-122"/>
              </a:rPr>
              <a:t>!</a:t>
            </a:r>
          </a:p>
          <a:p>
            <a:pPr marL="0" indent="0">
              <a:buNone/>
            </a:pPr>
            <a:r>
              <a:rPr lang="es-ES" altLang="zh-CN" dirty="0">
                <a:ea typeface="DengXian Light" panose="02010600030101010101" pitchFamily="2" charset="-122"/>
              </a:rPr>
              <a:t>A: 	</a:t>
            </a:r>
            <a:r>
              <a:rPr lang="es-ES" altLang="zh-CN" dirty="0" err="1">
                <a:ea typeface="DengXian Light" panose="02010600030101010101" pitchFamily="2" charset="-122"/>
              </a:rPr>
              <a:t>Danke</a:t>
            </a:r>
            <a:r>
              <a:rPr lang="es-ES" altLang="zh-CN" dirty="0">
                <a:ea typeface="DengXian Light" panose="02010600030101010101" pitchFamily="2" charset="-122"/>
              </a:rPr>
              <a:t>!</a:t>
            </a:r>
            <a:endParaRPr lang="es-ES" altLang="zh-CN" b="0" i="0" u="none" strike="noStrike" baseline="0" dirty="0">
              <a:ea typeface="DengXian Light" panose="02010600030101010101" pitchFamily="2" charset="-122"/>
            </a:endParaRPr>
          </a:p>
        </p:txBody>
      </p:sp>
    </p:spTree>
    <p:extLst>
      <p:ext uri="{BB962C8B-B14F-4D97-AF65-F5344CB8AC3E}">
        <p14:creationId xmlns:p14="http://schemas.microsoft.com/office/powerpoint/2010/main" val="26824193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Learn German Language: Complete German Course - Beginners">
            <a:extLst>
              <a:ext uri="{FF2B5EF4-FFF2-40B4-BE49-F238E27FC236}">
                <a16:creationId xmlns:a16="http://schemas.microsoft.com/office/drawing/2014/main" id="{6F6AF650-34EA-EF7F-C53E-F512432B2C69}"/>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2850" r="-1" b="16882"/>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67A4E81A-13B9-6497-6E05-8764809521B3}"/>
              </a:ext>
            </a:extLst>
          </p:cNvPr>
          <p:cNvPicPr>
            <a:picLocks noChangeAspect="1"/>
          </p:cNvPicPr>
          <p:nvPr/>
        </p:nvPicPr>
        <p:blipFill rotWithShape="1">
          <a:blip r:embed="rId4"/>
          <a:srcRect t="26122" r="-1" b="-1"/>
          <a:stretch/>
        </p:blipFill>
        <p:spPr>
          <a:xfrm>
            <a:off x="4547938" y="3681409"/>
            <a:ext cx="7644062" cy="3176595"/>
          </a:xfrm>
          <a:prstGeom prst="rect">
            <a:avLst/>
          </a:prstGeom>
        </p:spPr>
      </p:pic>
      <p:sp>
        <p:nvSpPr>
          <p:cNvPr id="1033" name="Rectangle 1032">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23C972-8AA3-85A0-E22F-1BF311080729}"/>
              </a:ext>
            </a:extLst>
          </p:cNvPr>
          <p:cNvSpPr>
            <a:spLocks noGrp="1"/>
          </p:cNvSpPr>
          <p:nvPr>
            <p:ph type="title"/>
          </p:nvPr>
        </p:nvSpPr>
        <p:spPr>
          <a:xfrm>
            <a:off x="838200" y="1115219"/>
            <a:ext cx="5395912" cy="2387600"/>
          </a:xfrm>
        </p:spPr>
        <p:txBody>
          <a:bodyPr vert="horz" lIns="91440" tIns="45720" rIns="91440" bIns="45720" rtlCol="0" anchor="b">
            <a:normAutofit/>
          </a:bodyPr>
          <a:lstStyle/>
          <a:p>
            <a:pPr defTabSz="914400">
              <a:lnSpc>
                <a:spcPct val="90000"/>
              </a:lnSpc>
              <a:spcBef>
                <a:spcPct val="0"/>
              </a:spcBef>
            </a:pPr>
            <a:r>
              <a:rPr lang="en-US" sz="5000" b="1" u="sng" kern="1200" dirty="0">
                <a:solidFill>
                  <a:schemeClr val="bg1"/>
                </a:solidFill>
                <a:latin typeface="+mj-lt"/>
                <a:ea typeface="+mj-ea"/>
                <a:cs typeface="+mj-cs"/>
              </a:rPr>
              <a:t>German Lesson 7</a:t>
            </a:r>
          </a:p>
        </p:txBody>
      </p:sp>
      <p:cxnSp>
        <p:nvCxnSpPr>
          <p:cNvPr id="1035" name="Straight Connector 1034">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90665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AAEA323-F552-0DAC-9168-7F8CA52C43CF}"/>
              </a:ext>
            </a:extLst>
          </p:cNvPr>
          <p:cNvPicPr>
            <a:picLocks noChangeAspect="1"/>
          </p:cNvPicPr>
          <p:nvPr/>
        </p:nvPicPr>
        <p:blipFill>
          <a:blip r:embed="rId2"/>
          <a:stretch>
            <a:fillRect/>
          </a:stretch>
        </p:blipFill>
        <p:spPr>
          <a:xfrm>
            <a:off x="0" y="0"/>
            <a:ext cx="12192000" cy="6857999"/>
          </a:xfrm>
          <a:prstGeom prst="rect">
            <a:avLst/>
          </a:prstGeom>
        </p:spPr>
      </p:pic>
      <p:sp>
        <p:nvSpPr>
          <p:cNvPr id="2" name="Title 1">
            <a:extLst>
              <a:ext uri="{FF2B5EF4-FFF2-40B4-BE49-F238E27FC236}">
                <a16:creationId xmlns:a16="http://schemas.microsoft.com/office/drawing/2014/main" id="{8A0707C1-F7FD-AD62-B3CB-65E6B3D89CBE}"/>
              </a:ext>
            </a:extLst>
          </p:cNvPr>
          <p:cNvSpPr>
            <a:spLocks noGrp="1"/>
          </p:cNvSpPr>
          <p:nvPr>
            <p:ph type="title"/>
          </p:nvPr>
        </p:nvSpPr>
        <p:spPr/>
        <p:txBody>
          <a:bodyPr>
            <a:normAutofit/>
          </a:bodyPr>
          <a:lstStyle/>
          <a:p>
            <a:pPr algn="ctr"/>
            <a:r>
              <a:rPr lang="es-ES" sz="3600" b="1" u="sng" dirty="0"/>
              <a:t>German </a:t>
            </a:r>
            <a:r>
              <a:rPr lang="es-ES" sz="3600" b="1" u="sng" dirty="0" err="1"/>
              <a:t>Transportation</a:t>
            </a:r>
            <a:r>
              <a:rPr lang="es-ES" sz="3600" b="1" u="sng" dirty="0"/>
              <a:t> </a:t>
            </a:r>
            <a:r>
              <a:rPr lang="es-ES" sz="3600" b="1" u="sng" dirty="0" err="1"/>
              <a:t>Vocabulary</a:t>
            </a:r>
            <a:endParaRPr lang="es-ES" sz="3600" b="1" u="sng" dirty="0"/>
          </a:p>
        </p:txBody>
      </p:sp>
      <p:graphicFrame>
        <p:nvGraphicFramePr>
          <p:cNvPr id="7" name="Content Placeholder 6">
            <a:extLst>
              <a:ext uri="{FF2B5EF4-FFF2-40B4-BE49-F238E27FC236}">
                <a16:creationId xmlns:a16="http://schemas.microsoft.com/office/drawing/2014/main" id="{7221A644-C2AB-1B0C-7698-DBBE5A2F960F}"/>
              </a:ext>
            </a:extLst>
          </p:cNvPr>
          <p:cNvGraphicFramePr>
            <a:graphicFrameLocks noGrp="1"/>
          </p:cNvGraphicFramePr>
          <p:nvPr>
            <p:ph idx="1"/>
            <p:extLst>
              <p:ext uri="{D42A27DB-BD31-4B8C-83A1-F6EECF244321}">
                <p14:modId xmlns:p14="http://schemas.microsoft.com/office/powerpoint/2010/main" val="2408827036"/>
              </p:ext>
            </p:extLst>
          </p:nvPr>
        </p:nvGraphicFramePr>
        <p:xfrm>
          <a:off x="1447800" y="1584040"/>
          <a:ext cx="8811985" cy="3959782"/>
        </p:xfrm>
        <a:graphic>
          <a:graphicData uri="http://schemas.openxmlformats.org/drawingml/2006/table">
            <a:tbl>
              <a:tblPr/>
              <a:tblGrid>
                <a:gridCol w="2379237">
                  <a:extLst>
                    <a:ext uri="{9D8B030D-6E8A-4147-A177-3AD203B41FA5}">
                      <a16:colId xmlns:a16="http://schemas.microsoft.com/office/drawing/2014/main" val="3615873824"/>
                    </a:ext>
                  </a:extLst>
                </a:gridCol>
                <a:gridCol w="3524794">
                  <a:extLst>
                    <a:ext uri="{9D8B030D-6E8A-4147-A177-3AD203B41FA5}">
                      <a16:colId xmlns:a16="http://schemas.microsoft.com/office/drawing/2014/main" val="2977559687"/>
                    </a:ext>
                  </a:extLst>
                </a:gridCol>
                <a:gridCol w="2907954">
                  <a:extLst>
                    <a:ext uri="{9D8B030D-6E8A-4147-A177-3AD203B41FA5}">
                      <a16:colId xmlns:a16="http://schemas.microsoft.com/office/drawing/2014/main" val="1198914446"/>
                    </a:ext>
                  </a:extLst>
                </a:gridCol>
              </a:tblGrid>
              <a:tr h="205362">
                <a:tc>
                  <a:txBody>
                    <a:bodyPr/>
                    <a:lstStyle/>
                    <a:p>
                      <a:pPr fontAlgn="t"/>
                      <a:r>
                        <a:rPr lang="en-GB" sz="1600">
                          <a:effectLst/>
                        </a:rPr>
                        <a:t>bus</a:t>
                      </a: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tc>
                  <a:txBody>
                    <a:bodyPr/>
                    <a:lstStyle/>
                    <a:p>
                      <a:pPr fontAlgn="t"/>
                      <a:r>
                        <a:rPr lang="en-GB" sz="1600" b="1" dirty="0">
                          <a:effectLst/>
                        </a:rPr>
                        <a:t>der Bus (</a:t>
                      </a:r>
                      <a:r>
                        <a:rPr lang="en-GB" sz="1600" b="1" dirty="0" err="1">
                          <a:effectLst/>
                        </a:rPr>
                        <a:t>Busse</a:t>
                      </a:r>
                      <a:r>
                        <a:rPr lang="en-GB" sz="1600" b="1" dirty="0">
                          <a:effectLst/>
                        </a:rPr>
                        <a:t>)</a:t>
                      </a:r>
                      <a:endParaRPr lang="en-GB" sz="1600" dirty="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tc>
                  <a:txBody>
                    <a:bodyPr/>
                    <a:lstStyle/>
                    <a:p>
                      <a:pPr fontAlgn="t"/>
                      <a:r>
                        <a:rPr lang="en-GB" sz="1600" i="1">
                          <a:effectLst/>
                        </a:rPr>
                        <a:t>boos</a:t>
                      </a:r>
                      <a:endParaRPr lang="en-GB" sz="160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extLst>
                  <a:ext uri="{0D108BD9-81ED-4DB2-BD59-A6C34878D82A}">
                    <a16:rowId xmlns:a16="http://schemas.microsoft.com/office/drawing/2014/main" val="2411292995"/>
                  </a:ext>
                </a:extLst>
              </a:tr>
              <a:tr h="205362">
                <a:tc>
                  <a:txBody>
                    <a:bodyPr/>
                    <a:lstStyle/>
                    <a:p>
                      <a:pPr fontAlgn="t"/>
                      <a:r>
                        <a:rPr lang="en-GB" sz="1600" dirty="0">
                          <a:effectLst/>
                        </a:rPr>
                        <a:t>subway</a:t>
                      </a: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tc>
                  <a:txBody>
                    <a:bodyPr/>
                    <a:lstStyle/>
                    <a:p>
                      <a:pPr fontAlgn="t"/>
                      <a:r>
                        <a:rPr lang="en-GB" sz="1600" b="1" dirty="0">
                          <a:effectLst/>
                        </a:rPr>
                        <a:t>die U-Bahn (U-</a:t>
                      </a:r>
                      <a:r>
                        <a:rPr lang="en-GB" sz="1600" b="1" dirty="0" err="1">
                          <a:effectLst/>
                        </a:rPr>
                        <a:t>Bahnen</a:t>
                      </a:r>
                      <a:r>
                        <a:rPr lang="en-GB" sz="1600" b="1" dirty="0">
                          <a:effectLst/>
                        </a:rPr>
                        <a:t>)</a:t>
                      </a:r>
                      <a:endParaRPr lang="en-GB" sz="1600" dirty="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tc>
                  <a:txBody>
                    <a:bodyPr/>
                    <a:lstStyle/>
                    <a:p>
                      <a:pPr fontAlgn="t"/>
                      <a:r>
                        <a:rPr lang="en-GB" sz="1600" i="1" dirty="0" err="1">
                          <a:effectLst/>
                        </a:rPr>
                        <a:t>oo-bahn</a:t>
                      </a:r>
                      <a:endParaRPr lang="en-GB" sz="1600" dirty="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extLst>
                  <a:ext uri="{0D108BD9-81ED-4DB2-BD59-A6C34878D82A}">
                    <a16:rowId xmlns:a16="http://schemas.microsoft.com/office/drawing/2014/main" val="4027409308"/>
                  </a:ext>
                </a:extLst>
              </a:tr>
              <a:tr h="272151">
                <a:tc>
                  <a:txBody>
                    <a:bodyPr/>
                    <a:lstStyle/>
                    <a:p>
                      <a:pPr fontAlgn="t"/>
                      <a:r>
                        <a:rPr lang="en-GB" sz="1600">
                          <a:effectLst/>
                        </a:rPr>
                        <a:t>train</a:t>
                      </a: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FFFFF"/>
                    </a:solidFill>
                  </a:tcPr>
                </a:tc>
                <a:tc>
                  <a:txBody>
                    <a:bodyPr/>
                    <a:lstStyle/>
                    <a:p>
                      <a:pPr fontAlgn="t"/>
                      <a:r>
                        <a:rPr lang="en-GB" sz="1600" b="1" dirty="0">
                          <a:effectLst/>
                        </a:rPr>
                        <a:t>der Zug (</a:t>
                      </a:r>
                      <a:r>
                        <a:rPr lang="en-GB" sz="1600" b="1" dirty="0" err="1">
                          <a:effectLst/>
                        </a:rPr>
                        <a:t>Züge</a:t>
                      </a:r>
                      <a:r>
                        <a:rPr lang="en-GB" sz="1600" b="1" dirty="0">
                          <a:effectLst/>
                        </a:rPr>
                        <a:t>)</a:t>
                      </a:r>
                      <a:endParaRPr lang="en-GB" sz="1600" dirty="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FFFFF"/>
                    </a:solidFill>
                  </a:tcPr>
                </a:tc>
                <a:tc>
                  <a:txBody>
                    <a:bodyPr/>
                    <a:lstStyle/>
                    <a:p>
                      <a:pPr fontAlgn="t"/>
                      <a:r>
                        <a:rPr lang="en-GB" sz="1600" i="1">
                          <a:effectLst/>
                        </a:rPr>
                        <a:t>tsook</a:t>
                      </a:r>
                      <a:endParaRPr lang="en-GB" sz="160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398235738"/>
                  </a:ext>
                </a:extLst>
              </a:tr>
              <a:tr h="393274">
                <a:tc>
                  <a:txBody>
                    <a:bodyPr/>
                    <a:lstStyle/>
                    <a:p>
                      <a:pPr fontAlgn="t"/>
                      <a:r>
                        <a:rPr lang="en-GB" sz="1600">
                          <a:effectLst/>
                        </a:rPr>
                        <a:t>airplane</a:t>
                      </a: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tc>
                  <a:txBody>
                    <a:bodyPr/>
                    <a:lstStyle/>
                    <a:p>
                      <a:pPr fontAlgn="t"/>
                      <a:r>
                        <a:rPr lang="en-GB" sz="1600" b="1" dirty="0">
                          <a:effectLst/>
                        </a:rPr>
                        <a:t>das </a:t>
                      </a:r>
                      <a:r>
                        <a:rPr lang="en-GB" sz="1600" b="1" dirty="0" err="1">
                          <a:effectLst/>
                        </a:rPr>
                        <a:t>Flugzeug</a:t>
                      </a:r>
                      <a:r>
                        <a:rPr lang="en-GB" sz="1600" b="1" dirty="0">
                          <a:effectLst/>
                        </a:rPr>
                        <a:t> (</a:t>
                      </a:r>
                      <a:r>
                        <a:rPr lang="en-GB" sz="1600" b="1" dirty="0" err="1">
                          <a:effectLst/>
                        </a:rPr>
                        <a:t>Flugzeuge</a:t>
                      </a:r>
                      <a:r>
                        <a:rPr lang="en-GB" sz="1600" b="1" dirty="0">
                          <a:effectLst/>
                        </a:rPr>
                        <a:t>)</a:t>
                      </a:r>
                      <a:endParaRPr lang="en-GB" sz="1600" dirty="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tc>
                  <a:txBody>
                    <a:bodyPr/>
                    <a:lstStyle/>
                    <a:p>
                      <a:pPr fontAlgn="t"/>
                      <a:r>
                        <a:rPr lang="en-GB" sz="1600" i="1">
                          <a:effectLst/>
                        </a:rPr>
                        <a:t>flook-tsoyk</a:t>
                      </a:r>
                      <a:endParaRPr lang="en-GB" sz="160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extLst>
                  <a:ext uri="{0D108BD9-81ED-4DB2-BD59-A6C34878D82A}">
                    <a16:rowId xmlns:a16="http://schemas.microsoft.com/office/drawing/2014/main" val="710659127"/>
                  </a:ext>
                </a:extLst>
              </a:tr>
              <a:tr h="272151">
                <a:tc>
                  <a:txBody>
                    <a:bodyPr/>
                    <a:lstStyle/>
                    <a:p>
                      <a:pPr fontAlgn="t"/>
                      <a:r>
                        <a:rPr lang="en-GB" sz="1600">
                          <a:effectLst/>
                        </a:rPr>
                        <a:t>ship</a:t>
                      </a: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FFFFF"/>
                    </a:solidFill>
                  </a:tcPr>
                </a:tc>
                <a:tc>
                  <a:txBody>
                    <a:bodyPr/>
                    <a:lstStyle/>
                    <a:p>
                      <a:pPr fontAlgn="t"/>
                      <a:r>
                        <a:rPr lang="en-GB" sz="1600" b="1" dirty="0">
                          <a:effectLst/>
                        </a:rPr>
                        <a:t>das Schiff (</a:t>
                      </a:r>
                      <a:r>
                        <a:rPr lang="en-GB" sz="1600" b="1" dirty="0" err="1">
                          <a:effectLst/>
                        </a:rPr>
                        <a:t>Schiffe</a:t>
                      </a:r>
                      <a:r>
                        <a:rPr lang="en-GB" sz="1600" b="1" dirty="0">
                          <a:effectLst/>
                        </a:rPr>
                        <a:t>)</a:t>
                      </a:r>
                      <a:endParaRPr lang="en-GB" sz="1600" dirty="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FFFFF"/>
                    </a:solidFill>
                  </a:tcPr>
                </a:tc>
                <a:tc>
                  <a:txBody>
                    <a:bodyPr/>
                    <a:lstStyle/>
                    <a:p>
                      <a:pPr fontAlgn="t"/>
                      <a:r>
                        <a:rPr lang="en-GB" sz="1600" i="1">
                          <a:effectLst/>
                        </a:rPr>
                        <a:t>shiff</a:t>
                      </a:r>
                      <a:endParaRPr lang="en-GB" sz="160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228117356"/>
                  </a:ext>
                </a:extLst>
              </a:tr>
              <a:tr h="272151">
                <a:tc>
                  <a:txBody>
                    <a:bodyPr/>
                    <a:lstStyle/>
                    <a:p>
                      <a:pPr fontAlgn="t"/>
                      <a:r>
                        <a:rPr lang="en-GB" sz="1600">
                          <a:effectLst/>
                        </a:rPr>
                        <a:t>boat</a:t>
                      </a: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tc>
                  <a:txBody>
                    <a:bodyPr/>
                    <a:lstStyle/>
                    <a:p>
                      <a:pPr fontAlgn="t"/>
                      <a:r>
                        <a:rPr lang="en-GB" sz="1600" b="1" dirty="0">
                          <a:effectLst/>
                        </a:rPr>
                        <a:t>das Boot (</a:t>
                      </a:r>
                      <a:r>
                        <a:rPr lang="en-GB" sz="1600" b="1" dirty="0" err="1">
                          <a:effectLst/>
                        </a:rPr>
                        <a:t>Boote</a:t>
                      </a:r>
                      <a:r>
                        <a:rPr lang="en-GB" sz="1600" b="1" dirty="0">
                          <a:effectLst/>
                        </a:rPr>
                        <a:t>)</a:t>
                      </a:r>
                      <a:endParaRPr lang="en-GB" sz="1600" dirty="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tc>
                  <a:txBody>
                    <a:bodyPr/>
                    <a:lstStyle/>
                    <a:p>
                      <a:pPr fontAlgn="t"/>
                      <a:r>
                        <a:rPr lang="en-GB" sz="1600" i="1" dirty="0">
                          <a:effectLst/>
                        </a:rPr>
                        <a:t>boat</a:t>
                      </a:r>
                      <a:endParaRPr lang="en-GB" sz="1600" dirty="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extLst>
                  <a:ext uri="{0D108BD9-81ED-4DB2-BD59-A6C34878D82A}">
                    <a16:rowId xmlns:a16="http://schemas.microsoft.com/office/drawing/2014/main" val="368148693"/>
                  </a:ext>
                </a:extLst>
              </a:tr>
              <a:tr h="393274">
                <a:tc>
                  <a:txBody>
                    <a:bodyPr/>
                    <a:lstStyle/>
                    <a:p>
                      <a:pPr fontAlgn="t"/>
                      <a:r>
                        <a:rPr lang="en-GB" sz="1600">
                          <a:effectLst/>
                        </a:rPr>
                        <a:t>motorcycle</a:t>
                      </a: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FFFFF"/>
                    </a:solidFill>
                  </a:tcPr>
                </a:tc>
                <a:tc>
                  <a:txBody>
                    <a:bodyPr/>
                    <a:lstStyle/>
                    <a:p>
                      <a:pPr fontAlgn="t"/>
                      <a:r>
                        <a:rPr lang="en-GB" sz="1600" b="1" dirty="0">
                          <a:effectLst/>
                        </a:rPr>
                        <a:t>das </a:t>
                      </a:r>
                      <a:r>
                        <a:rPr lang="en-GB" sz="1600" b="1" dirty="0" err="1">
                          <a:effectLst/>
                        </a:rPr>
                        <a:t>Motorrad</a:t>
                      </a:r>
                      <a:r>
                        <a:rPr lang="en-GB" sz="1600" b="1" dirty="0">
                          <a:effectLst/>
                        </a:rPr>
                        <a:t> (</a:t>
                      </a:r>
                      <a:r>
                        <a:rPr lang="en-GB" sz="1600" b="1" dirty="0" err="1">
                          <a:effectLst/>
                        </a:rPr>
                        <a:t>Motorräder</a:t>
                      </a:r>
                      <a:r>
                        <a:rPr lang="en-GB" sz="1600" b="1" dirty="0">
                          <a:effectLst/>
                        </a:rPr>
                        <a:t>)</a:t>
                      </a:r>
                      <a:endParaRPr lang="en-GB" sz="1600" dirty="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FFFFF"/>
                    </a:solidFill>
                  </a:tcPr>
                </a:tc>
                <a:tc>
                  <a:txBody>
                    <a:bodyPr/>
                    <a:lstStyle/>
                    <a:p>
                      <a:pPr fontAlgn="t"/>
                      <a:r>
                        <a:rPr lang="en-GB" sz="1600" i="1">
                          <a:effectLst/>
                        </a:rPr>
                        <a:t>moh-toh-raht</a:t>
                      </a:r>
                      <a:endParaRPr lang="en-GB" sz="160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292292262"/>
                  </a:ext>
                </a:extLst>
              </a:tr>
              <a:tr h="272151">
                <a:tc>
                  <a:txBody>
                    <a:bodyPr/>
                    <a:lstStyle/>
                    <a:p>
                      <a:pPr fontAlgn="t"/>
                      <a:r>
                        <a:rPr lang="en-GB" sz="1600">
                          <a:effectLst/>
                        </a:rPr>
                        <a:t>automobile</a:t>
                      </a: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tc>
                  <a:txBody>
                    <a:bodyPr/>
                    <a:lstStyle/>
                    <a:p>
                      <a:pPr fontAlgn="t"/>
                      <a:r>
                        <a:rPr lang="en-GB" sz="1600" b="1" dirty="0">
                          <a:effectLst/>
                        </a:rPr>
                        <a:t>das Auto (Autos)</a:t>
                      </a:r>
                      <a:endParaRPr lang="en-GB" sz="1600" dirty="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tc>
                  <a:txBody>
                    <a:bodyPr/>
                    <a:lstStyle/>
                    <a:p>
                      <a:pPr fontAlgn="t"/>
                      <a:r>
                        <a:rPr lang="en-GB" sz="1600" i="1">
                          <a:effectLst/>
                        </a:rPr>
                        <a:t>ow-toh</a:t>
                      </a:r>
                      <a:endParaRPr lang="en-GB" sz="160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extLst>
                  <a:ext uri="{0D108BD9-81ED-4DB2-BD59-A6C34878D82A}">
                    <a16:rowId xmlns:a16="http://schemas.microsoft.com/office/drawing/2014/main" val="856616867"/>
                  </a:ext>
                </a:extLst>
              </a:tr>
              <a:tr h="393274">
                <a:tc>
                  <a:txBody>
                    <a:bodyPr/>
                    <a:lstStyle/>
                    <a:p>
                      <a:pPr fontAlgn="t"/>
                      <a:r>
                        <a:rPr lang="en-GB" sz="1600">
                          <a:effectLst/>
                        </a:rPr>
                        <a:t>streetcar</a:t>
                      </a: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FFFFF"/>
                    </a:solidFill>
                  </a:tcPr>
                </a:tc>
                <a:tc>
                  <a:txBody>
                    <a:bodyPr/>
                    <a:lstStyle/>
                    <a:p>
                      <a:pPr fontAlgn="t"/>
                      <a:r>
                        <a:rPr lang="en-GB" sz="1600" b="1" dirty="0">
                          <a:effectLst/>
                        </a:rPr>
                        <a:t>die </a:t>
                      </a:r>
                      <a:r>
                        <a:rPr lang="en-GB" sz="1600" b="1" dirty="0" err="1">
                          <a:effectLst/>
                        </a:rPr>
                        <a:t>Straßenbahn</a:t>
                      </a:r>
                      <a:r>
                        <a:rPr lang="en-GB" sz="1600" b="1" dirty="0">
                          <a:effectLst/>
                        </a:rPr>
                        <a:t> (</a:t>
                      </a:r>
                      <a:r>
                        <a:rPr lang="en-GB" sz="1600" b="1" dirty="0" err="1">
                          <a:effectLst/>
                        </a:rPr>
                        <a:t>Straßenbahnen</a:t>
                      </a:r>
                      <a:r>
                        <a:rPr lang="en-GB" sz="1600" b="1" dirty="0">
                          <a:effectLst/>
                        </a:rPr>
                        <a:t>)</a:t>
                      </a:r>
                      <a:endParaRPr lang="en-GB" sz="1600" dirty="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FFFFF"/>
                    </a:solidFill>
                  </a:tcPr>
                </a:tc>
                <a:tc>
                  <a:txBody>
                    <a:bodyPr/>
                    <a:lstStyle/>
                    <a:p>
                      <a:pPr fontAlgn="t"/>
                      <a:r>
                        <a:rPr lang="en-GB" sz="1600" i="1">
                          <a:effectLst/>
                        </a:rPr>
                        <a:t>shtrass-en-bahn</a:t>
                      </a:r>
                      <a:endParaRPr lang="en-GB" sz="160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419254885"/>
                  </a:ext>
                </a:extLst>
              </a:tr>
              <a:tr h="272151">
                <a:tc>
                  <a:txBody>
                    <a:bodyPr/>
                    <a:lstStyle/>
                    <a:p>
                      <a:pPr fontAlgn="t"/>
                      <a:r>
                        <a:rPr lang="en-GB" sz="1600">
                          <a:effectLst/>
                        </a:rPr>
                        <a:t>moped</a:t>
                      </a: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tc>
                  <a:txBody>
                    <a:bodyPr/>
                    <a:lstStyle/>
                    <a:p>
                      <a:pPr fontAlgn="t"/>
                      <a:r>
                        <a:rPr lang="en-GB" sz="1600" b="1" dirty="0">
                          <a:effectLst/>
                        </a:rPr>
                        <a:t>das Moped (Mopeds)</a:t>
                      </a:r>
                      <a:endParaRPr lang="en-GB" sz="1600" dirty="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tc>
                  <a:txBody>
                    <a:bodyPr/>
                    <a:lstStyle/>
                    <a:p>
                      <a:pPr fontAlgn="t"/>
                      <a:r>
                        <a:rPr lang="en-GB" sz="1600" i="1">
                          <a:effectLst/>
                        </a:rPr>
                        <a:t>mo-ped</a:t>
                      </a:r>
                      <a:endParaRPr lang="en-GB" sz="160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extLst>
                  <a:ext uri="{0D108BD9-81ED-4DB2-BD59-A6C34878D82A}">
                    <a16:rowId xmlns:a16="http://schemas.microsoft.com/office/drawing/2014/main" val="3978412451"/>
                  </a:ext>
                </a:extLst>
              </a:tr>
              <a:tr h="272151">
                <a:tc>
                  <a:txBody>
                    <a:bodyPr/>
                    <a:lstStyle/>
                    <a:p>
                      <a:pPr fontAlgn="t"/>
                      <a:r>
                        <a:rPr lang="en-GB" sz="1600">
                          <a:effectLst/>
                        </a:rPr>
                        <a:t>bike</a:t>
                      </a: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FFFFF"/>
                    </a:solidFill>
                  </a:tcPr>
                </a:tc>
                <a:tc>
                  <a:txBody>
                    <a:bodyPr/>
                    <a:lstStyle/>
                    <a:p>
                      <a:pPr fontAlgn="t"/>
                      <a:r>
                        <a:rPr lang="en-GB" sz="1600" b="1" dirty="0">
                          <a:effectLst/>
                        </a:rPr>
                        <a:t>das </a:t>
                      </a:r>
                      <a:r>
                        <a:rPr lang="en-GB" sz="1600" b="1" dirty="0" err="1">
                          <a:effectLst/>
                        </a:rPr>
                        <a:t>Fahrrad</a:t>
                      </a:r>
                      <a:r>
                        <a:rPr lang="en-GB" sz="1600" b="1" dirty="0">
                          <a:effectLst/>
                        </a:rPr>
                        <a:t> (</a:t>
                      </a:r>
                      <a:r>
                        <a:rPr lang="en-GB" sz="1600" b="1" dirty="0" err="1">
                          <a:effectLst/>
                        </a:rPr>
                        <a:t>Fahrräder</a:t>
                      </a:r>
                      <a:r>
                        <a:rPr lang="en-GB" sz="1600" b="1" dirty="0">
                          <a:effectLst/>
                        </a:rPr>
                        <a:t>)</a:t>
                      </a:r>
                      <a:endParaRPr lang="en-GB" sz="1600" dirty="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FFFFF"/>
                    </a:solidFill>
                  </a:tcPr>
                </a:tc>
                <a:tc>
                  <a:txBody>
                    <a:bodyPr/>
                    <a:lstStyle/>
                    <a:p>
                      <a:pPr fontAlgn="t"/>
                      <a:r>
                        <a:rPr lang="en-GB" sz="1600" i="1">
                          <a:effectLst/>
                        </a:rPr>
                        <a:t>fah-raht</a:t>
                      </a:r>
                      <a:endParaRPr lang="en-GB" sz="160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517148383"/>
                  </a:ext>
                </a:extLst>
              </a:tr>
              <a:tr h="272151">
                <a:tc>
                  <a:txBody>
                    <a:bodyPr/>
                    <a:lstStyle/>
                    <a:p>
                      <a:pPr fontAlgn="t"/>
                      <a:r>
                        <a:rPr lang="en-GB" sz="1600">
                          <a:effectLst/>
                        </a:rPr>
                        <a:t>car</a:t>
                      </a: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tc>
                  <a:txBody>
                    <a:bodyPr/>
                    <a:lstStyle/>
                    <a:p>
                      <a:pPr fontAlgn="t"/>
                      <a:r>
                        <a:rPr lang="en-GB" sz="1600" b="1" dirty="0">
                          <a:effectLst/>
                        </a:rPr>
                        <a:t>der Wagen (-)</a:t>
                      </a:r>
                      <a:endParaRPr lang="en-GB" sz="1600" dirty="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tc>
                  <a:txBody>
                    <a:bodyPr/>
                    <a:lstStyle/>
                    <a:p>
                      <a:pPr fontAlgn="t"/>
                      <a:r>
                        <a:rPr lang="en-GB" sz="1600" i="1">
                          <a:effectLst/>
                        </a:rPr>
                        <a:t>vah-gen</a:t>
                      </a:r>
                      <a:endParaRPr lang="en-GB" sz="160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9F9F9"/>
                    </a:solidFill>
                  </a:tcPr>
                </a:tc>
                <a:extLst>
                  <a:ext uri="{0D108BD9-81ED-4DB2-BD59-A6C34878D82A}">
                    <a16:rowId xmlns:a16="http://schemas.microsoft.com/office/drawing/2014/main" val="3162877684"/>
                  </a:ext>
                </a:extLst>
              </a:tr>
              <a:tr h="205362">
                <a:tc>
                  <a:txBody>
                    <a:bodyPr/>
                    <a:lstStyle/>
                    <a:p>
                      <a:pPr fontAlgn="t"/>
                      <a:r>
                        <a:rPr lang="en-GB" sz="1600">
                          <a:effectLst/>
                        </a:rPr>
                        <a:t>on foot</a:t>
                      </a: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5F5F5"/>
                    </a:solidFill>
                  </a:tcPr>
                </a:tc>
                <a:tc>
                  <a:txBody>
                    <a:bodyPr/>
                    <a:lstStyle/>
                    <a:p>
                      <a:pPr fontAlgn="t"/>
                      <a:r>
                        <a:rPr lang="en-GB" sz="1600" b="1" dirty="0" err="1">
                          <a:effectLst/>
                        </a:rPr>
                        <a:t>zu</a:t>
                      </a:r>
                      <a:r>
                        <a:rPr lang="en-GB" sz="1600" b="1" dirty="0">
                          <a:effectLst/>
                        </a:rPr>
                        <a:t> </a:t>
                      </a:r>
                      <a:r>
                        <a:rPr lang="en-GB" sz="1600" b="1" dirty="0" err="1">
                          <a:effectLst/>
                        </a:rPr>
                        <a:t>Fu</a:t>
                      </a:r>
                      <a:r>
                        <a:rPr lang="en-GB" sz="1600" b="1" i="0" kern="1200" dirty="0" err="1">
                          <a:solidFill>
                            <a:schemeClr val="tx1"/>
                          </a:solidFill>
                          <a:effectLst/>
                          <a:latin typeface="+mn-lt"/>
                          <a:ea typeface="+mn-ea"/>
                          <a:cs typeface="+mn-cs"/>
                        </a:rPr>
                        <a:t>ß</a:t>
                      </a:r>
                      <a:r>
                        <a:rPr lang="en-GB" sz="1600" b="0" i="0" kern="1200" dirty="0">
                          <a:solidFill>
                            <a:schemeClr val="tx1"/>
                          </a:solidFill>
                          <a:effectLst/>
                          <a:latin typeface="+mn-lt"/>
                          <a:ea typeface="+mn-ea"/>
                          <a:cs typeface="+mn-cs"/>
                        </a:rPr>
                        <a:t> </a:t>
                      </a:r>
                      <a:endParaRPr lang="en-GB" sz="1600" dirty="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5F5F5"/>
                    </a:solidFill>
                  </a:tcPr>
                </a:tc>
                <a:tc>
                  <a:txBody>
                    <a:bodyPr/>
                    <a:lstStyle/>
                    <a:p>
                      <a:pPr fontAlgn="t"/>
                      <a:r>
                        <a:rPr lang="en-GB" sz="1600" i="1" dirty="0" err="1">
                          <a:effectLst/>
                        </a:rPr>
                        <a:t>foos</a:t>
                      </a:r>
                      <a:endParaRPr lang="en-GB" sz="1600" dirty="0">
                        <a:effectLst/>
                      </a:endParaRPr>
                    </a:p>
                  </a:txBody>
                  <a:tcPr marL="17078" marR="17078" marT="17078" marB="17078">
                    <a:lnL w="4233" cap="flat" cmpd="sng" algn="ctr">
                      <a:solidFill>
                        <a:srgbClr val="DDDDDD"/>
                      </a:solidFill>
                      <a:prstDash val="solid"/>
                      <a:round/>
                      <a:headEnd type="none" w="med" len="med"/>
                      <a:tailEnd type="none" w="med" len="med"/>
                    </a:lnL>
                    <a:lnR w="4233" cap="flat" cmpd="sng" algn="ctr">
                      <a:solidFill>
                        <a:srgbClr val="DDDDDD"/>
                      </a:solidFill>
                      <a:prstDash val="solid"/>
                      <a:round/>
                      <a:headEnd type="none" w="med" len="med"/>
                      <a:tailEnd type="none" w="med" len="med"/>
                    </a:lnR>
                    <a:lnT w="4233" cap="flat" cmpd="sng" algn="ctr">
                      <a:solidFill>
                        <a:srgbClr val="DDDDDD"/>
                      </a:solidFill>
                      <a:prstDash val="solid"/>
                      <a:round/>
                      <a:headEnd type="none" w="med" len="med"/>
                      <a:tailEnd type="none" w="med" len="med"/>
                    </a:lnT>
                    <a:lnB w="4233" cap="flat" cmpd="sng" algn="ctr">
                      <a:solidFill>
                        <a:srgbClr val="DDDDDD"/>
                      </a:solidFill>
                      <a:prstDash val="solid"/>
                      <a:round/>
                      <a:headEnd type="none" w="med" len="med"/>
                      <a:tailEnd type="none" w="med" len="med"/>
                    </a:lnB>
                    <a:solidFill>
                      <a:srgbClr val="F5F5F5"/>
                    </a:solidFill>
                  </a:tcPr>
                </a:tc>
                <a:extLst>
                  <a:ext uri="{0D108BD9-81ED-4DB2-BD59-A6C34878D82A}">
                    <a16:rowId xmlns:a16="http://schemas.microsoft.com/office/drawing/2014/main" val="3153517695"/>
                  </a:ext>
                </a:extLst>
              </a:tr>
            </a:tbl>
          </a:graphicData>
        </a:graphic>
      </p:graphicFrame>
    </p:spTree>
    <p:extLst>
      <p:ext uri="{BB962C8B-B14F-4D97-AF65-F5344CB8AC3E}">
        <p14:creationId xmlns:p14="http://schemas.microsoft.com/office/powerpoint/2010/main" val="32682949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1D9FB-E957-2AC5-0175-5AC5CE896320}"/>
              </a:ext>
            </a:extLst>
          </p:cNvPr>
          <p:cNvSpPr txBox="1">
            <a:spLocks noGrp="1"/>
          </p:cNvSpPr>
          <p:nvPr>
            <p:ph type="ctrTitle"/>
          </p:nvPr>
        </p:nvSpPr>
        <p:spPr/>
        <p:txBody>
          <a:bodyPr/>
          <a:lstStyle/>
          <a:p>
            <a:endParaRPr lang="es-ES"/>
          </a:p>
        </p:txBody>
      </p:sp>
      <p:sp>
        <p:nvSpPr>
          <p:cNvPr id="3" name="Subtitle 2">
            <a:extLst>
              <a:ext uri="{FF2B5EF4-FFF2-40B4-BE49-F238E27FC236}">
                <a16:creationId xmlns:a16="http://schemas.microsoft.com/office/drawing/2014/main" id="{014585B6-CCC1-BA02-A84F-9C868D73BA51}"/>
              </a:ext>
            </a:extLst>
          </p:cNvPr>
          <p:cNvSpPr txBox="1">
            <a:spLocks noGrp="1"/>
          </p:cNvSpPr>
          <p:nvPr>
            <p:ph type="subTitle" idx="1"/>
          </p:nvPr>
        </p:nvSpPr>
        <p:spPr/>
        <p:txBody>
          <a:bodyPr/>
          <a:lstStyle/>
          <a:p>
            <a:endParaRPr lang="es-E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47DFF360-8555-B8FE-8E68-C08BB1A57FB2}"/>
              </a:ext>
            </a:extLst>
          </p:cNvPr>
          <p:cNvPicPr>
            <a:picLocks noChangeAspect="1"/>
          </p:cNvPicPr>
          <p:nvPr/>
        </p:nvPicPr>
        <p:blipFill>
          <a:blip r:embed="rId2"/>
          <a:srcRect/>
          <a:stretch>
            <a:fillRect/>
          </a:stretch>
        </p:blipFill>
        <p:spPr>
          <a:xfrm>
            <a:off x="0" y="0"/>
            <a:ext cx="12191996" cy="6858000"/>
          </a:xfrm>
          <a:prstGeom prst="rect">
            <a:avLst/>
          </a:prstGeom>
          <a:noFill/>
          <a:ln cap="flat">
            <a:noFill/>
          </a:ln>
        </p:spPr>
      </p:pic>
      <p:graphicFrame>
        <p:nvGraphicFramePr>
          <p:cNvPr id="5" name="Table 5">
            <a:extLst>
              <a:ext uri="{FF2B5EF4-FFF2-40B4-BE49-F238E27FC236}">
                <a16:creationId xmlns:a16="http://schemas.microsoft.com/office/drawing/2014/main" id="{5862D7C1-CBCB-3411-2371-2ADD1F55BCC8}"/>
              </a:ext>
            </a:extLst>
          </p:cNvPr>
          <p:cNvGraphicFramePr>
            <a:graphicFrameLocks noGrp="1"/>
          </p:cNvGraphicFramePr>
          <p:nvPr>
            <p:extLst>
              <p:ext uri="{D42A27DB-BD31-4B8C-83A1-F6EECF244321}">
                <p14:modId xmlns:p14="http://schemas.microsoft.com/office/powerpoint/2010/main" val="2871025520"/>
              </p:ext>
            </p:extLst>
          </p:nvPr>
        </p:nvGraphicFramePr>
        <p:xfrm>
          <a:off x="740837" y="1678865"/>
          <a:ext cx="10731261" cy="3014862"/>
        </p:xfrm>
        <a:graphic>
          <a:graphicData uri="http://schemas.openxmlformats.org/drawingml/2006/table">
            <a:tbl>
              <a:tblPr firstRow="1" firstCol="1" bandRow="1">
                <a:effectLst/>
                <a:tableStyleId>{5C22544A-7EE6-4342-B048-85BDC9FD1C3A}</a:tableStyleId>
              </a:tblPr>
              <a:tblGrid>
                <a:gridCol w="3949573">
                  <a:extLst>
                    <a:ext uri="{9D8B030D-6E8A-4147-A177-3AD203B41FA5}">
                      <a16:colId xmlns:a16="http://schemas.microsoft.com/office/drawing/2014/main" val="1207418370"/>
                    </a:ext>
                  </a:extLst>
                </a:gridCol>
                <a:gridCol w="2248322">
                  <a:extLst>
                    <a:ext uri="{9D8B030D-6E8A-4147-A177-3AD203B41FA5}">
                      <a16:colId xmlns:a16="http://schemas.microsoft.com/office/drawing/2014/main" val="1134104836"/>
                    </a:ext>
                  </a:extLst>
                </a:gridCol>
                <a:gridCol w="2174325">
                  <a:extLst>
                    <a:ext uri="{9D8B030D-6E8A-4147-A177-3AD203B41FA5}">
                      <a16:colId xmlns:a16="http://schemas.microsoft.com/office/drawing/2014/main" val="3897138051"/>
                    </a:ext>
                  </a:extLst>
                </a:gridCol>
                <a:gridCol w="2359041">
                  <a:extLst>
                    <a:ext uri="{9D8B030D-6E8A-4147-A177-3AD203B41FA5}">
                      <a16:colId xmlns:a16="http://schemas.microsoft.com/office/drawing/2014/main" val="3999759257"/>
                    </a:ext>
                  </a:extLst>
                </a:gridCol>
              </a:tblGrid>
              <a:tr h="214364">
                <a:tc>
                  <a:txBody>
                    <a:bodyPr/>
                    <a:lstStyle/>
                    <a:p>
                      <a:pPr lvl="0">
                        <a:lnSpc>
                          <a:spcPct val="107000"/>
                        </a:lnSpc>
                        <a:spcAft>
                          <a:spcPts val="0"/>
                        </a:spcAft>
                      </a:pPr>
                      <a:r>
                        <a:rPr lang="es-ES" sz="1600" dirty="0" err="1">
                          <a:latin typeface="Calibri" pitchFamily="34"/>
                          <a:ea typeface="Calibri" pitchFamily="34"/>
                          <a:cs typeface="Times New Roman" pitchFamily="18"/>
                        </a:rPr>
                        <a:t>Person</a:t>
                      </a:r>
                      <a:r>
                        <a:rPr lang="es-ES" sz="1600" dirty="0">
                          <a:latin typeface="Calibri" pitchFamily="34"/>
                          <a:ea typeface="Calibri" pitchFamily="34"/>
                          <a:cs typeface="Times New Roman" pitchFamily="18"/>
                        </a:rPr>
                        <a:t>                                   </a:t>
                      </a:r>
                      <a:r>
                        <a:rPr lang="es-ES" sz="1600" dirty="0" err="1">
                          <a:latin typeface="Calibri" pitchFamily="34"/>
                          <a:ea typeface="Calibri" pitchFamily="34"/>
                          <a:cs typeface="Times New Roman" pitchFamily="18"/>
                        </a:rPr>
                        <a:t>Verb</a:t>
                      </a:r>
                      <a:endParaRPr lang="es-ES" sz="1400" dirty="0">
                        <a:latin typeface="Calibri" pitchFamily="34"/>
                        <a:ea typeface="Calibri" pitchFamily="34"/>
                        <a:cs typeface="Times New Roman" pitchFamily="18"/>
                      </a:endParaRPr>
                    </a:p>
                  </a:txBody>
                  <a:tcPr marL="68580" marR="68580" marT="0" marB="0">
                    <a:lnL w="12701" cap="flat" cmpd="sng" algn="ctr">
                      <a:solidFill>
                        <a:srgbClr val="000000"/>
                      </a:solidFill>
                      <a:prstDash val="solid"/>
                      <a:round/>
                      <a:headEnd type="none" w="med" len="med"/>
                      <a:tailEnd type="none" w="med" len="med"/>
                    </a:lnL>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ctr">
                        <a:lnSpc>
                          <a:spcPct val="107000"/>
                        </a:lnSpc>
                        <a:spcAft>
                          <a:spcPts val="0"/>
                        </a:spcAft>
                      </a:pPr>
                      <a:r>
                        <a:rPr lang="es-ES" sz="1600" dirty="0"/>
                        <a:t>Pr</a:t>
                      </a:r>
                      <a:r>
                        <a:rPr lang="en-GB" sz="1600" b="1" i="0" kern="1200" dirty="0">
                          <a:solidFill>
                            <a:schemeClr val="lt1"/>
                          </a:solidFill>
                          <a:effectLst/>
                          <a:latin typeface="+mn-lt"/>
                          <a:ea typeface="+mn-ea"/>
                          <a:cs typeface="+mn-cs"/>
                        </a:rPr>
                        <a:t>ä</a:t>
                      </a:r>
                      <a:r>
                        <a:rPr lang="es-ES" sz="1600" dirty="0"/>
                        <a:t>position</a:t>
                      </a:r>
                      <a:endParaRPr lang="es-ES" sz="1600" dirty="0">
                        <a:latin typeface="Calibri" pitchFamily="34"/>
                        <a:ea typeface="Calibri" pitchFamily="34"/>
                        <a:cs typeface="Times New Roman" pitchFamily="18"/>
                      </a:endParaRPr>
                    </a:p>
                  </a:txBody>
                  <a:tcPr marL="68580" marR="68580" marT="0" marB="0">
                    <a:lnT w="12701" cap="flat" cmpd="sng" algn="ctr">
                      <a:solidFill>
                        <a:srgbClr val="000000"/>
                      </a:solidFill>
                      <a:prstDash val="solid"/>
                      <a:round/>
                      <a:headEnd type="none" w="med" len="med"/>
                      <a:tailEnd type="none" w="med" len="med"/>
                    </a:lnT>
                  </a:tcPr>
                </a:tc>
                <a:tc>
                  <a:txBody>
                    <a:bodyPr/>
                    <a:lstStyle/>
                    <a:p>
                      <a:pPr lvl="0">
                        <a:lnSpc>
                          <a:spcPct val="107000"/>
                        </a:lnSpc>
                        <a:spcAft>
                          <a:spcPts val="0"/>
                        </a:spcAft>
                      </a:pPr>
                      <a:r>
                        <a:rPr lang="es-ES" sz="1600" dirty="0" err="1"/>
                        <a:t>Transport</a:t>
                      </a:r>
                      <a:endParaRPr lang="es-ES" sz="1600" dirty="0">
                        <a:latin typeface="Calibri" pitchFamily="34"/>
                        <a:ea typeface="Calibri" pitchFamily="34"/>
                        <a:cs typeface="Times New Roman" pitchFamily="18"/>
                      </a:endParaRPr>
                    </a:p>
                  </a:txBody>
                  <a:tcPr marL="68580" marR="68580" marT="0" marB="0">
                    <a:lnT w="12701" cap="flat" cmpd="sng" algn="ctr">
                      <a:solidFill>
                        <a:srgbClr val="000000"/>
                      </a:solidFill>
                      <a:prstDash val="solid"/>
                      <a:round/>
                      <a:headEnd type="none" w="med" len="med"/>
                      <a:tailEnd type="none" w="med" len="med"/>
                    </a:lnT>
                    <a:lnB w="12701" cap="flat" cmpd="sng" algn="ctr">
                      <a:noFill/>
                      <a:prstDash val="solid"/>
                      <a:round/>
                      <a:headEnd type="none" w="med" len="med"/>
                      <a:tailEnd type="none" w="med" len="med"/>
                    </a:lnB>
                  </a:tcPr>
                </a:tc>
                <a:tc>
                  <a:txBody>
                    <a:bodyPr/>
                    <a:lstStyle/>
                    <a:p>
                      <a:pPr lvl="0">
                        <a:lnSpc>
                          <a:spcPct val="107000"/>
                        </a:lnSpc>
                        <a:spcAft>
                          <a:spcPts val="0"/>
                        </a:spcAft>
                      </a:pPr>
                      <a:r>
                        <a:rPr lang="es-ES" sz="1600" dirty="0" err="1"/>
                        <a:t>Ziel</a:t>
                      </a:r>
                      <a:r>
                        <a:rPr lang="es-ES" sz="1600" dirty="0"/>
                        <a:t> /</a:t>
                      </a:r>
                      <a:r>
                        <a:rPr lang="es-ES" sz="1600" dirty="0" err="1"/>
                        <a:t>Destination</a:t>
                      </a:r>
                      <a:endParaRPr lang="es-ES" sz="1600" dirty="0">
                        <a:latin typeface="Calibri" pitchFamily="34"/>
                        <a:ea typeface="Calibri" pitchFamily="34"/>
                        <a:cs typeface="Times New Roman" pitchFamily="18"/>
                      </a:endParaRPr>
                    </a:p>
                  </a:txBody>
                  <a:tcPr marL="68580" marR="68580" marT="0" marB="0">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38100" cmpd="sng">
                      <a:noFill/>
                    </a:lnB>
                  </a:tcPr>
                </a:tc>
                <a:extLst>
                  <a:ext uri="{0D108BD9-81ED-4DB2-BD59-A6C34878D82A}">
                    <a16:rowId xmlns:a16="http://schemas.microsoft.com/office/drawing/2014/main" val="1399195410"/>
                  </a:ext>
                </a:extLst>
              </a:tr>
              <a:tr h="250188">
                <a:tc>
                  <a:txBody>
                    <a:bodyPr/>
                    <a:lstStyle/>
                    <a:p>
                      <a:pPr lvl="0">
                        <a:lnSpc>
                          <a:spcPct val="107000"/>
                        </a:lnSpc>
                        <a:spcAft>
                          <a:spcPts val="0"/>
                        </a:spcAft>
                      </a:pPr>
                      <a:r>
                        <a:rPr lang="es-ES" sz="1600" dirty="0" err="1"/>
                        <a:t>Ich</a:t>
                      </a:r>
                      <a:r>
                        <a:rPr lang="es-ES" sz="1600" dirty="0"/>
                        <a:t>                          </a:t>
                      </a:r>
                      <a:r>
                        <a:rPr lang="es-ES" sz="1600" dirty="0" err="1"/>
                        <a:t>gehe</a:t>
                      </a:r>
                      <a:r>
                        <a:rPr lang="es-ES" sz="1600" dirty="0"/>
                        <a:t>| </a:t>
                      </a:r>
                      <a:r>
                        <a:rPr lang="es-ES" sz="1600" dirty="0" err="1"/>
                        <a:t>fahre</a:t>
                      </a:r>
                      <a:r>
                        <a:rPr lang="es-ES" sz="1600" dirty="0"/>
                        <a:t> | </a:t>
                      </a:r>
                      <a:r>
                        <a:rPr lang="es-ES" sz="1600" dirty="0" err="1"/>
                        <a:t>fliege</a:t>
                      </a:r>
                      <a:endParaRPr lang="es-ES" sz="1600" dirty="0">
                        <a:latin typeface="Calibri" pitchFamily="34"/>
                        <a:ea typeface="Calibri" pitchFamily="34"/>
                        <a:cs typeface="Times New Roman" pitchFamily="18"/>
                      </a:endParaRPr>
                    </a:p>
                  </a:txBody>
                  <a:tcPr marL="68580" marR="68580" marT="0" marB="0">
                    <a:lnL w="12701" cap="flat" cmpd="sng" algn="ctr">
                      <a:solidFill>
                        <a:srgbClr val="000000"/>
                      </a:solidFill>
                      <a:prstDash val="solid"/>
                      <a:round/>
                      <a:headEnd type="none" w="med" len="med"/>
                      <a:tailEnd type="none" w="med" len="med"/>
                    </a:lnL>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nSpc>
                          <a:spcPct val="107000"/>
                        </a:lnSpc>
                        <a:spcAft>
                          <a:spcPts val="0"/>
                        </a:spcAft>
                      </a:pPr>
                      <a:r>
                        <a:rPr lang="es-ES" sz="1600" dirty="0"/>
                        <a:t> </a:t>
                      </a:r>
                      <a:endParaRPr lang="es-ES" sz="1600" dirty="0">
                        <a:latin typeface="Calibri" pitchFamily="34"/>
                        <a:ea typeface="Calibri" pitchFamily="34"/>
                        <a:cs typeface="Times New Roman" pitchFamily="18"/>
                      </a:endParaRPr>
                    </a:p>
                  </a:txBody>
                  <a:tcPr marL="68580" marR="68580" marT="0" marB="0">
                    <a:lnR w="12701" cap="flat" cmpd="sng" algn="ctr">
                      <a:noFill/>
                      <a:prstDash val="solid"/>
                      <a:round/>
                      <a:headEnd type="none" w="med" len="med"/>
                      <a:tailEnd type="none" w="med" len="med"/>
                    </a:lnR>
                    <a:solidFill>
                      <a:srgbClr val="FFFFFF"/>
                    </a:solidFill>
                  </a:tcPr>
                </a:tc>
                <a:tc>
                  <a:txBody>
                    <a:bodyPr/>
                    <a:lstStyle/>
                    <a:p>
                      <a:pPr lvl="0">
                        <a:lnSpc>
                          <a:spcPct val="107000"/>
                        </a:lnSpc>
                        <a:spcAft>
                          <a:spcPts val="0"/>
                        </a:spcAft>
                      </a:pPr>
                      <a:r>
                        <a:rPr lang="es-ES" sz="1600" dirty="0"/>
                        <a:t> </a:t>
                      </a:r>
                      <a:endParaRPr lang="es-ES" sz="1600" dirty="0">
                        <a:latin typeface="Calibri" pitchFamily="34"/>
                        <a:ea typeface="Calibri" pitchFamily="34"/>
                        <a:cs typeface="Times New Roman" pitchFamily="18"/>
                      </a:endParaRPr>
                    </a:p>
                  </a:txBody>
                  <a:tcPr marL="68580" marR="68580" marT="0" marB="0">
                    <a:lnL w="12701" cap="flat" cmpd="sng" algn="ctr">
                      <a:noFill/>
                      <a:prstDash val="solid"/>
                      <a:round/>
                      <a:headEnd type="none" w="med" len="med"/>
                      <a:tailEnd type="none" w="med" len="med"/>
                    </a:lnL>
                    <a:lnR w="12701" cap="flat" cmpd="sng" algn="ctr">
                      <a:noFill/>
                      <a:prstDash val="solid"/>
                      <a:round/>
                      <a:headEnd type="none" w="med" len="med"/>
                      <a:tailEnd type="none" w="med" len="med"/>
                    </a:lnR>
                    <a:lnT w="12701" cap="flat" cmpd="sng" algn="ctr">
                      <a:noFill/>
                      <a:prstDash val="solid"/>
                      <a:round/>
                      <a:headEnd type="none" w="med" len="med"/>
                      <a:tailEnd type="none" w="med" len="med"/>
                    </a:lnT>
                    <a:lnB w="12701"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lvl="0">
                        <a:lnSpc>
                          <a:spcPct val="107000"/>
                        </a:lnSpc>
                        <a:spcAft>
                          <a:spcPts val="0"/>
                        </a:spcAft>
                      </a:pPr>
                      <a:r>
                        <a:rPr lang="es-ES" sz="1600" dirty="0"/>
                        <a:t> </a:t>
                      </a:r>
                      <a:endParaRPr lang="es-ES" sz="1600" dirty="0">
                        <a:latin typeface="Calibri" pitchFamily="34"/>
                        <a:ea typeface="Calibri" pitchFamily="34"/>
                        <a:cs typeface="Times New Roman" pitchFamily="18"/>
                      </a:endParaRPr>
                    </a:p>
                  </a:txBody>
                  <a:tcPr marL="68580" marR="68580" marT="0" marB="0">
                    <a:lnL w="12701" cap="flat" cmpd="sng" algn="ctr">
                      <a:noFill/>
                      <a:prstDash val="solid"/>
                      <a:round/>
                      <a:headEnd type="none" w="med" len="med"/>
                      <a:tailEnd type="none" w="med" len="med"/>
                    </a:lnL>
                    <a:lnR w="12700" cmpd="sng">
                      <a:noFill/>
                    </a:lnR>
                    <a:lnT w="381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133812664"/>
                  </a:ext>
                </a:extLst>
              </a:tr>
              <a:tr h="250188">
                <a:tc>
                  <a:txBody>
                    <a:bodyPr/>
                    <a:lstStyle/>
                    <a:p>
                      <a:pPr lvl="0">
                        <a:lnSpc>
                          <a:spcPct val="107000"/>
                        </a:lnSpc>
                        <a:spcAft>
                          <a:spcPts val="0"/>
                        </a:spcAft>
                      </a:pPr>
                      <a:r>
                        <a:rPr lang="es-ES" sz="1600" dirty="0"/>
                        <a:t>Du                          </a:t>
                      </a:r>
                      <a:r>
                        <a:rPr lang="es-ES" sz="1600" dirty="0" err="1"/>
                        <a:t>gehst</a:t>
                      </a:r>
                      <a:r>
                        <a:rPr lang="es-ES" sz="1600" dirty="0"/>
                        <a:t> | f</a:t>
                      </a:r>
                      <a:r>
                        <a:rPr lang="en-GB" sz="1600" b="1" i="0" kern="1200" dirty="0" err="1">
                          <a:solidFill>
                            <a:schemeClr val="lt1"/>
                          </a:solidFill>
                          <a:effectLst/>
                          <a:latin typeface="+mn-lt"/>
                          <a:ea typeface="+mn-ea"/>
                          <a:cs typeface="+mn-cs"/>
                        </a:rPr>
                        <a:t>ährst</a:t>
                      </a:r>
                      <a:r>
                        <a:rPr lang="en-GB" sz="1600" b="1" i="0" kern="1200" dirty="0">
                          <a:solidFill>
                            <a:schemeClr val="lt1"/>
                          </a:solidFill>
                          <a:effectLst/>
                          <a:latin typeface="+mn-lt"/>
                          <a:ea typeface="+mn-ea"/>
                          <a:cs typeface="+mn-cs"/>
                        </a:rPr>
                        <a:t> | </a:t>
                      </a:r>
                      <a:r>
                        <a:rPr lang="en-GB" sz="1600" b="1" i="0" kern="1200" dirty="0" err="1">
                          <a:solidFill>
                            <a:schemeClr val="lt1"/>
                          </a:solidFill>
                          <a:effectLst/>
                          <a:latin typeface="+mn-lt"/>
                          <a:ea typeface="+mn-ea"/>
                          <a:cs typeface="+mn-cs"/>
                        </a:rPr>
                        <a:t>fliegst</a:t>
                      </a:r>
                      <a:endParaRPr lang="es-ES" sz="1600" dirty="0">
                        <a:latin typeface="Calibri" pitchFamily="34"/>
                        <a:ea typeface="Calibri" pitchFamily="34"/>
                        <a:cs typeface="Times New Roman" pitchFamily="18"/>
                      </a:endParaRPr>
                    </a:p>
                  </a:txBody>
                  <a:tcPr marL="68580" marR="68580" marT="0" marB="0">
                    <a:lnL w="12701" cap="flat" cmpd="sng" algn="ctr">
                      <a:solidFill>
                        <a:srgbClr val="000000"/>
                      </a:solidFill>
                      <a:prstDash val="solid"/>
                      <a:round/>
                      <a:headEnd type="none" w="med" len="med"/>
                      <a:tailEnd type="none" w="med" len="med"/>
                    </a:lnL>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nSpc>
                          <a:spcPct val="107000"/>
                        </a:lnSpc>
                        <a:spcAft>
                          <a:spcPts val="0"/>
                        </a:spcAft>
                      </a:pPr>
                      <a:r>
                        <a:rPr lang="es-ES" sz="1600" dirty="0"/>
                        <a:t> </a:t>
                      </a:r>
                      <a:endParaRPr lang="es-ES" sz="1600" dirty="0">
                        <a:latin typeface="Calibri" pitchFamily="34"/>
                        <a:ea typeface="Calibri" pitchFamily="34"/>
                        <a:cs typeface="Times New Roman" pitchFamily="18"/>
                      </a:endParaRPr>
                    </a:p>
                  </a:txBody>
                  <a:tcPr marL="68580" marR="68580" marT="0" marB="0">
                    <a:lnR w="12701" cap="flat" cmpd="sng" algn="ctr">
                      <a:noFill/>
                      <a:prstDash val="solid"/>
                      <a:round/>
                      <a:headEnd type="none" w="med" len="med"/>
                      <a:tailEnd type="none" w="med" len="med"/>
                    </a:lnR>
                    <a:solidFill>
                      <a:srgbClr val="FFFFFF"/>
                    </a:solidFill>
                  </a:tcPr>
                </a:tc>
                <a:tc>
                  <a:txBody>
                    <a:bodyPr/>
                    <a:lstStyle/>
                    <a:p>
                      <a:pPr lvl="0">
                        <a:lnSpc>
                          <a:spcPct val="107000"/>
                        </a:lnSpc>
                        <a:spcAft>
                          <a:spcPts val="0"/>
                        </a:spcAft>
                      </a:pPr>
                      <a:r>
                        <a:rPr lang="es-ES" sz="1600" dirty="0">
                          <a:latin typeface="Calibri" pitchFamily="34"/>
                          <a:ea typeface="Calibri" pitchFamily="34"/>
                          <a:cs typeface="Times New Roman" pitchFamily="18"/>
                        </a:rPr>
                        <a:t>Bus</a:t>
                      </a:r>
                    </a:p>
                  </a:txBody>
                  <a:tcPr marL="68580" marR="68580" marT="0" marB="0">
                    <a:lnL w="12701" cap="flat" cmpd="sng" algn="ctr">
                      <a:noFill/>
                      <a:prstDash val="solid"/>
                      <a:round/>
                      <a:headEnd type="none" w="med" len="med"/>
                      <a:tailEnd type="none" w="med" len="med"/>
                    </a:lnL>
                    <a:lnR w="12701" cap="flat" cmpd="sng" algn="ctr">
                      <a:noFill/>
                      <a:prstDash val="solid"/>
                      <a:round/>
                      <a:headEnd type="none" w="med" len="med"/>
                      <a:tailEnd type="none" w="med" len="med"/>
                    </a:lnR>
                    <a:lnT w="12701" cap="flat" cmpd="sng" algn="ctr">
                      <a:noFill/>
                      <a:prstDash val="solid"/>
                      <a:round/>
                      <a:headEnd type="none" w="med" len="med"/>
                      <a:tailEnd type="none" w="med" len="med"/>
                    </a:lnT>
                    <a:lnB w="12701"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lvl="0">
                        <a:lnSpc>
                          <a:spcPct val="107000"/>
                        </a:lnSpc>
                        <a:spcAft>
                          <a:spcPts val="0"/>
                        </a:spcAft>
                      </a:pPr>
                      <a:r>
                        <a:rPr lang="es-ES" sz="1600" dirty="0"/>
                        <a:t> </a:t>
                      </a:r>
                      <a:endParaRPr lang="es-ES" sz="1600" dirty="0">
                        <a:latin typeface="Calibri" pitchFamily="34"/>
                        <a:ea typeface="Calibri" pitchFamily="34"/>
                        <a:cs typeface="Times New Roman" pitchFamily="18"/>
                      </a:endParaRPr>
                    </a:p>
                  </a:txBody>
                  <a:tcPr marL="68580" marR="68580" marT="0" marB="0">
                    <a:lnL w="12701" cap="flat" cmpd="sng" algn="ctr">
                      <a:no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005727000"/>
                  </a:ext>
                </a:extLst>
              </a:tr>
              <a:tr h="250188">
                <a:tc>
                  <a:txBody>
                    <a:bodyPr/>
                    <a:lstStyle/>
                    <a:p>
                      <a:pPr lvl="0">
                        <a:lnSpc>
                          <a:spcPct val="107000"/>
                        </a:lnSpc>
                        <a:spcAft>
                          <a:spcPts val="0"/>
                        </a:spcAft>
                      </a:pPr>
                      <a:r>
                        <a:rPr lang="es-ES" sz="1600" dirty="0">
                          <a:latin typeface="Calibri" pitchFamily="34"/>
                          <a:ea typeface="Calibri" pitchFamily="34"/>
                          <a:cs typeface="Times New Roman" pitchFamily="18"/>
                        </a:rPr>
                        <a:t>Er / </a:t>
                      </a:r>
                      <a:r>
                        <a:rPr lang="es-ES" sz="1600" dirty="0" err="1">
                          <a:latin typeface="Calibri" pitchFamily="34"/>
                          <a:ea typeface="Calibri" pitchFamily="34"/>
                          <a:cs typeface="Times New Roman" pitchFamily="18"/>
                        </a:rPr>
                        <a:t>Sie</a:t>
                      </a:r>
                      <a:r>
                        <a:rPr lang="es-ES" sz="1600" dirty="0">
                          <a:latin typeface="Calibri" pitchFamily="34"/>
                          <a:ea typeface="Calibri" pitchFamily="34"/>
                          <a:cs typeface="Times New Roman" pitchFamily="18"/>
                        </a:rPr>
                        <a:t> / Es           </a:t>
                      </a:r>
                      <a:r>
                        <a:rPr lang="es-ES" sz="1600" dirty="0" err="1">
                          <a:latin typeface="Calibri" pitchFamily="34"/>
                          <a:ea typeface="Calibri" pitchFamily="34"/>
                          <a:cs typeface="Times New Roman" pitchFamily="18"/>
                        </a:rPr>
                        <a:t>geht</a:t>
                      </a:r>
                      <a:r>
                        <a:rPr lang="es-ES" sz="1600" dirty="0">
                          <a:latin typeface="Calibri" pitchFamily="34"/>
                          <a:ea typeface="Calibri" pitchFamily="34"/>
                          <a:cs typeface="Times New Roman" pitchFamily="18"/>
                        </a:rPr>
                        <a:t> | f</a:t>
                      </a:r>
                      <a:r>
                        <a:rPr lang="en-GB" sz="1600" b="1" i="0" kern="1200" dirty="0" err="1">
                          <a:solidFill>
                            <a:schemeClr val="lt1"/>
                          </a:solidFill>
                          <a:effectLst/>
                          <a:latin typeface="+mn-lt"/>
                          <a:ea typeface="+mn-ea"/>
                          <a:cs typeface="+mn-cs"/>
                        </a:rPr>
                        <a:t>ährt</a:t>
                      </a:r>
                      <a:r>
                        <a:rPr lang="en-GB" sz="1600" b="1" i="0" kern="1200" dirty="0">
                          <a:solidFill>
                            <a:schemeClr val="lt1"/>
                          </a:solidFill>
                          <a:effectLst/>
                          <a:latin typeface="+mn-lt"/>
                          <a:ea typeface="+mn-ea"/>
                          <a:cs typeface="+mn-cs"/>
                        </a:rPr>
                        <a:t> | </a:t>
                      </a:r>
                      <a:r>
                        <a:rPr lang="en-GB" sz="1600" b="1" i="0" kern="1200" dirty="0" err="1">
                          <a:solidFill>
                            <a:schemeClr val="lt1"/>
                          </a:solidFill>
                          <a:effectLst/>
                          <a:latin typeface="+mn-lt"/>
                          <a:ea typeface="+mn-ea"/>
                          <a:cs typeface="+mn-cs"/>
                        </a:rPr>
                        <a:t>fliegt</a:t>
                      </a:r>
                      <a:endParaRPr lang="es-ES" sz="1600" dirty="0">
                        <a:latin typeface="Calibri" pitchFamily="34"/>
                        <a:ea typeface="Calibri" pitchFamily="34"/>
                        <a:cs typeface="Times New Roman" pitchFamily="18"/>
                      </a:endParaRPr>
                    </a:p>
                  </a:txBody>
                  <a:tcPr marL="68580" marR="68580" marT="0" marB="0">
                    <a:lnL w="12701" cap="flat" cmpd="sng" algn="ctr">
                      <a:solidFill>
                        <a:srgbClr val="000000"/>
                      </a:solidFill>
                      <a:prstDash val="solid"/>
                      <a:round/>
                      <a:headEnd type="none" w="med" len="med"/>
                      <a:tailEnd type="none" w="med" len="med"/>
                    </a:lnL>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nSpc>
                          <a:spcPct val="107000"/>
                        </a:lnSpc>
                        <a:spcAft>
                          <a:spcPts val="0"/>
                        </a:spcAft>
                      </a:pPr>
                      <a:r>
                        <a:rPr lang="es-ES" sz="1600"/>
                        <a:t> </a:t>
                      </a:r>
                      <a:endParaRPr lang="es-ES" sz="1600">
                        <a:latin typeface="Calibri" pitchFamily="34"/>
                        <a:ea typeface="Calibri" pitchFamily="34"/>
                        <a:cs typeface="Times New Roman" pitchFamily="18"/>
                      </a:endParaRPr>
                    </a:p>
                  </a:txBody>
                  <a:tcPr marL="68580" marR="68580" marT="0" marB="0">
                    <a:lnR w="12701" cap="flat" cmpd="sng" algn="ctr">
                      <a:noFill/>
                      <a:prstDash val="solid"/>
                      <a:round/>
                      <a:headEnd type="none" w="med" len="med"/>
                      <a:tailEnd type="none" w="med" len="med"/>
                    </a:lnR>
                    <a:solidFill>
                      <a:srgbClr val="FFFFFF"/>
                    </a:solidFill>
                  </a:tcPr>
                </a:tc>
                <a:tc>
                  <a:txBody>
                    <a:bodyPr/>
                    <a:lstStyle/>
                    <a:p>
                      <a:pPr lvl="0">
                        <a:lnSpc>
                          <a:spcPct val="107000"/>
                        </a:lnSpc>
                        <a:spcAft>
                          <a:spcPts val="0"/>
                        </a:spcAft>
                      </a:pPr>
                      <a:r>
                        <a:rPr lang="es-ES" sz="1600" dirty="0"/>
                        <a:t>Zug</a:t>
                      </a:r>
                      <a:endParaRPr lang="es-ES" sz="1600" dirty="0">
                        <a:latin typeface="Calibri" pitchFamily="34"/>
                        <a:ea typeface="Calibri" pitchFamily="34"/>
                        <a:cs typeface="Times New Roman" pitchFamily="18"/>
                      </a:endParaRPr>
                    </a:p>
                  </a:txBody>
                  <a:tcPr marL="68580" marR="68580" marT="0" marB="0">
                    <a:lnL w="12701" cap="flat" cmpd="sng" algn="ctr">
                      <a:noFill/>
                      <a:prstDash val="solid"/>
                      <a:round/>
                      <a:headEnd type="none" w="med" len="med"/>
                      <a:tailEnd type="none" w="med" len="med"/>
                    </a:lnL>
                    <a:lnR w="12701" cap="flat" cmpd="sng" algn="ctr">
                      <a:noFill/>
                      <a:prstDash val="solid"/>
                      <a:round/>
                      <a:headEnd type="none" w="med" len="med"/>
                      <a:tailEnd type="none" w="med" len="med"/>
                    </a:lnR>
                    <a:lnT w="12701" cap="flat" cmpd="sng" algn="ctr">
                      <a:noFill/>
                      <a:prstDash val="solid"/>
                      <a:round/>
                      <a:headEnd type="none" w="med" len="med"/>
                      <a:tailEnd type="none" w="med" len="med"/>
                    </a:lnT>
                    <a:lnB w="12701"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lvl="0">
                        <a:lnSpc>
                          <a:spcPct val="107000"/>
                        </a:lnSpc>
                        <a:spcAft>
                          <a:spcPts val="0"/>
                        </a:spcAft>
                      </a:pPr>
                      <a:r>
                        <a:rPr lang="es-ES" sz="1600" dirty="0"/>
                        <a:t> </a:t>
                      </a:r>
                      <a:endParaRPr lang="es-ES" sz="1600" dirty="0">
                        <a:latin typeface="Calibri" pitchFamily="34"/>
                        <a:ea typeface="Calibri" pitchFamily="34"/>
                        <a:cs typeface="Times New Roman" pitchFamily="18"/>
                      </a:endParaRPr>
                    </a:p>
                  </a:txBody>
                  <a:tcPr marL="68580" marR="68580" marT="0" marB="0">
                    <a:lnL w="12701" cap="flat" cmpd="sng" algn="ctr">
                      <a:no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563759146"/>
                  </a:ext>
                </a:extLst>
              </a:tr>
              <a:tr h="250188">
                <a:tc>
                  <a:txBody>
                    <a:bodyPr/>
                    <a:lstStyle/>
                    <a:p>
                      <a:pPr lvl="0">
                        <a:lnSpc>
                          <a:spcPct val="107000"/>
                        </a:lnSpc>
                        <a:spcAft>
                          <a:spcPts val="0"/>
                        </a:spcAft>
                      </a:pPr>
                      <a:r>
                        <a:rPr lang="es-ES" sz="1600" dirty="0" err="1">
                          <a:solidFill>
                            <a:schemeClr val="accent4">
                              <a:lumMod val="20000"/>
                              <a:lumOff val="80000"/>
                            </a:schemeClr>
                          </a:solidFill>
                        </a:rPr>
                        <a:t>Wir</a:t>
                      </a:r>
                      <a:r>
                        <a:rPr lang="es-ES" sz="1600" dirty="0">
                          <a:solidFill>
                            <a:schemeClr val="accent4">
                              <a:lumMod val="20000"/>
                              <a:lumOff val="80000"/>
                            </a:schemeClr>
                          </a:solidFill>
                        </a:rPr>
                        <a:t>  (</a:t>
                      </a:r>
                      <a:r>
                        <a:rPr lang="es-ES" sz="1600" dirty="0" err="1">
                          <a:solidFill>
                            <a:schemeClr val="accent4">
                              <a:lumMod val="20000"/>
                              <a:lumOff val="80000"/>
                            </a:schemeClr>
                          </a:solidFill>
                        </a:rPr>
                        <a:t>we</a:t>
                      </a:r>
                      <a:r>
                        <a:rPr lang="es-ES" sz="1600" dirty="0">
                          <a:solidFill>
                            <a:schemeClr val="accent4">
                              <a:lumMod val="20000"/>
                              <a:lumOff val="80000"/>
                            </a:schemeClr>
                          </a:solidFill>
                        </a:rPr>
                        <a:t>)              </a:t>
                      </a:r>
                      <a:r>
                        <a:rPr lang="es-ES" sz="1600" dirty="0" err="1">
                          <a:solidFill>
                            <a:schemeClr val="accent4">
                              <a:lumMod val="20000"/>
                              <a:lumOff val="80000"/>
                            </a:schemeClr>
                          </a:solidFill>
                        </a:rPr>
                        <a:t>gehen</a:t>
                      </a:r>
                      <a:r>
                        <a:rPr lang="es-ES" sz="1600" dirty="0">
                          <a:solidFill>
                            <a:schemeClr val="accent4">
                              <a:lumMod val="20000"/>
                              <a:lumOff val="80000"/>
                            </a:schemeClr>
                          </a:solidFill>
                        </a:rPr>
                        <a:t> | </a:t>
                      </a:r>
                      <a:r>
                        <a:rPr lang="es-ES" sz="1600" dirty="0" err="1">
                          <a:solidFill>
                            <a:schemeClr val="accent4">
                              <a:lumMod val="20000"/>
                              <a:lumOff val="80000"/>
                            </a:schemeClr>
                          </a:solidFill>
                        </a:rPr>
                        <a:t>fahren</a:t>
                      </a:r>
                      <a:r>
                        <a:rPr lang="es-ES" sz="1600" dirty="0">
                          <a:solidFill>
                            <a:schemeClr val="accent4">
                              <a:lumMod val="20000"/>
                              <a:lumOff val="80000"/>
                            </a:schemeClr>
                          </a:solidFill>
                        </a:rPr>
                        <a:t> | </a:t>
                      </a:r>
                      <a:r>
                        <a:rPr lang="es-ES" sz="1600" dirty="0" err="1">
                          <a:solidFill>
                            <a:schemeClr val="accent4">
                              <a:lumMod val="20000"/>
                              <a:lumOff val="80000"/>
                            </a:schemeClr>
                          </a:solidFill>
                        </a:rPr>
                        <a:t>fliegen</a:t>
                      </a:r>
                      <a:endParaRPr lang="es-ES" sz="1600" dirty="0">
                        <a:solidFill>
                          <a:schemeClr val="accent4">
                            <a:lumMod val="20000"/>
                            <a:lumOff val="80000"/>
                          </a:schemeClr>
                        </a:solidFill>
                        <a:latin typeface="Calibri" pitchFamily="34"/>
                        <a:ea typeface="Calibri" pitchFamily="34"/>
                        <a:cs typeface="Times New Roman" pitchFamily="18"/>
                      </a:endParaRPr>
                    </a:p>
                  </a:txBody>
                  <a:tcPr marL="68580" marR="68580" marT="0" marB="0">
                    <a:lnL w="12701" cap="flat" cmpd="sng" algn="ctr">
                      <a:solidFill>
                        <a:srgbClr val="000000"/>
                      </a:solidFill>
                      <a:prstDash val="solid"/>
                      <a:round/>
                      <a:headEnd type="none" w="med" len="med"/>
                      <a:tailEnd type="none" w="med" len="med"/>
                    </a:lnL>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nSpc>
                          <a:spcPct val="107000"/>
                        </a:lnSpc>
                        <a:spcAft>
                          <a:spcPts val="0"/>
                        </a:spcAft>
                      </a:pPr>
                      <a:r>
                        <a:rPr lang="es-ES" sz="1600"/>
                        <a:t> </a:t>
                      </a:r>
                      <a:endParaRPr lang="es-ES" sz="1600">
                        <a:latin typeface="Calibri" pitchFamily="34"/>
                        <a:ea typeface="Calibri" pitchFamily="34"/>
                        <a:cs typeface="Times New Roman" pitchFamily="18"/>
                      </a:endParaRPr>
                    </a:p>
                  </a:txBody>
                  <a:tcPr marL="68580" marR="68580" marT="0" marB="0">
                    <a:lnR w="12701" cap="flat" cmpd="sng" algn="ctr">
                      <a:noFill/>
                      <a:prstDash val="solid"/>
                      <a:round/>
                      <a:headEnd type="none" w="med" len="med"/>
                      <a:tailEnd type="none" w="med" len="med"/>
                    </a:lnR>
                    <a:solidFill>
                      <a:srgbClr val="FFFFFF"/>
                    </a:solidFill>
                  </a:tcPr>
                </a:tc>
                <a:tc>
                  <a:txBody>
                    <a:bodyPr/>
                    <a:lstStyle/>
                    <a:p>
                      <a:pPr lvl="0">
                        <a:lnSpc>
                          <a:spcPct val="107000"/>
                        </a:lnSpc>
                        <a:spcAft>
                          <a:spcPts val="0"/>
                        </a:spcAft>
                      </a:pPr>
                      <a:r>
                        <a:rPr lang="es-ES" sz="1600" dirty="0" err="1"/>
                        <a:t>Flugzeug</a:t>
                      </a:r>
                      <a:endParaRPr lang="es-ES" sz="1600" dirty="0">
                        <a:latin typeface="Calibri" pitchFamily="34"/>
                        <a:ea typeface="Calibri" pitchFamily="34"/>
                        <a:cs typeface="Times New Roman" pitchFamily="18"/>
                      </a:endParaRPr>
                    </a:p>
                  </a:txBody>
                  <a:tcPr marL="68580" marR="68580" marT="0" marB="0">
                    <a:lnL w="12701" cap="flat" cmpd="sng" algn="ctr">
                      <a:noFill/>
                      <a:prstDash val="solid"/>
                      <a:round/>
                      <a:headEnd type="none" w="med" len="med"/>
                      <a:tailEnd type="none" w="med" len="med"/>
                    </a:lnL>
                    <a:lnR w="12701" cap="flat" cmpd="sng" algn="ctr">
                      <a:noFill/>
                      <a:prstDash val="solid"/>
                      <a:round/>
                      <a:headEnd type="none" w="med" len="med"/>
                      <a:tailEnd type="none" w="med" len="med"/>
                    </a:lnR>
                    <a:lnT w="12701" cap="flat" cmpd="sng" algn="ctr">
                      <a:noFill/>
                      <a:prstDash val="solid"/>
                      <a:round/>
                      <a:headEnd type="none" w="med" len="med"/>
                      <a:tailEnd type="none" w="med" len="med"/>
                    </a:lnT>
                    <a:lnB w="12701"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lvl="0">
                        <a:lnSpc>
                          <a:spcPct val="107000"/>
                        </a:lnSpc>
                        <a:spcAft>
                          <a:spcPts val="0"/>
                        </a:spcAft>
                      </a:pPr>
                      <a:r>
                        <a:rPr lang="es-ES" sz="1600" dirty="0"/>
                        <a:t> </a:t>
                      </a:r>
                      <a:endParaRPr lang="es-ES" sz="1600" dirty="0">
                        <a:latin typeface="Calibri" pitchFamily="34"/>
                        <a:ea typeface="Calibri" pitchFamily="34"/>
                        <a:cs typeface="Times New Roman" pitchFamily="18"/>
                      </a:endParaRPr>
                    </a:p>
                  </a:txBody>
                  <a:tcPr marL="68580" marR="68580" marT="0" marB="0">
                    <a:lnL w="12701" cap="flat" cmpd="sng" algn="ctr">
                      <a:no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607434071"/>
                  </a:ext>
                </a:extLst>
              </a:tr>
              <a:tr h="250188">
                <a:tc>
                  <a:txBody>
                    <a:bodyPr/>
                    <a:lstStyle/>
                    <a:p>
                      <a:pPr lvl="0">
                        <a:lnSpc>
                          <a:spcPct val="107000"/>
                        </a:lnSpc>
                        <a:spcAft>
                          <a:spcPts val="0"/>
                        </a:spcAft>
                      </a:pPr>
                      <a:r>
                        <a:rPr lang="es-ES" sz="1600" dirty="0" err="1">
                          <a:solidFill>
                            <a:schemeClr val="accent4">
                              <a:lumMod val="20000"/>
                              <a:lumOff val="80000"/>
                            </a:schemeClr>
                          </a:solidFill>
                          <a:latin typeface="Calibri" pitchFamily="34"/>
                          <a:ea typeface="Calibri" pitchFamily="34"/>
                          <a:cs typeface="Times New Roman" pitchFamily="18"/>
                        </a:rPr>
                        <a:t>Ihr</a:t>
                      </a:r>
                      <a:r>
                        <a:rPr lang="es-ES" sz="1600" dirty="0">
                          <a:solidFill>
                            <a:schemeClr val="accent4">
                              <a:lumMod val="20000"/>
                              <a:lumOff val="80000"/>
                            </a:schemeClr>
                          </a:solidFill>
                          <a:latin typeface="Calibri" pitchFamily="34"/>
                          <a:ea typeface="Calibri" pitchFamily="34"/>
                          <a:cs typeface="Times New Roman" pitchFamily="18"/>
                        </a:rPr>
                        <a:t>   (</a:t>
                      </a:r>
                      <a:r>
                        <a:rPr lang="es-ES" sz="1600" dirty="0" err="1">
                          <a:solidFill>
                            <a:schemeClr val="accent4">
                              <a:lumMod val="20000"/>
                              <a:lumOff val="80000"/>
                            </a:schemeClr>
                          </a:solidFill>
                          <a:latin typeface="Calibri" pitchFamily="34"/>
                          <a:ea typeface="Calibri" pitchFamily="34"/>
                          <a:cs typeface="Times New Roman" pitchFamily="18"/>
                        </a:rPr>
                        <a:t>you</a:t>
                      </a:r>
                      <a:r>
                        <a:rPr lang="es-ES" sz="1600" dirty="0">
                          <a:solidFill>
                            <a:schemeClr val="accent4">
                              <a:lumMod val="20000"/>
                              <a:lumOff val="80000"/>
                            </a:schemeClr>
                          </a:solidFill>
                          <a:latin typeface="Calibri" pitchFamily="34"/>
                          <a:ea typeface="Calibri" pitchFamily="34"/>
                          <a:cs typeface="Times New Roman" pitchFamily="18"/>
                        </a:rPr>
                        <a:t> pl.)         </a:t>
                      </a:r>
                      <a:r>
                        <a:rPr lang="es-ES" sz="1600" dirty="0" err="1">
                          <a:solidFill>
                            <a:schemeClr val="accent4">
                              <a:lumMod val="20000"/>
                              <a:lumOff val="80000"/>
                            </a:schemeClr>
                          </a:solidFill>
                          <a:latin typeface="Calibri" pitchFamily="34"/>
                          <a:ea typeface="Calibri" pitchFamily="34"/>
                          <a:cs typeface="Times New Roman" pitchFamily="18"/>
                        </a:rPr>
                        <a:t>geht</a:t>
                      </a:r>
                      <a:r>
                        <a:rPr lang="es-ES" sz="1600" dirty="0">
                          <a:solidFill>
                            <a:schemeClr val="accent4">
                              <a:lumMod val="20000"/>
                              <a:lumOff val="80000"/>
                            </a:schemeClr>
                          </a:solidFill>
                          <a:latin typeface="Calibri" pitchFamily="34"/>
                          <a:ea typeface="Calibri" pitchFamily="34"/>
                          <a:cs typeface="Times New Roman" pitchFamily="18"/>
                        </a:rPr>
                        <a:t> | </a:t>
                      </a:r>
                      <a:r>
                        <a:rPr lang="es-ES" sz="1600" dirty="0" err="1">
                          <a:solidFill>
                            <a:schemeClr val="accent4">
                              <a:lumMod val="20000"/>
                              <a:lumOff val="80000"/>
                            </a:schemeClr>
                          </a:solidFill>
                          <a:latin typeface="Calibri" pitchFamily="34"/>
                          <a:ea typeface="Calibri" pitchFamily="34"/>
                          <a:cs typeface="Times New Roman" pitchFamily="18"/>
                        </a:rPr>
                        <a:t>fahrt</a:t>
                      </a:r>
                      <a:r>
                        <a:rPr lang="es-ES" sz="1600" dirty="0">
                          <a:solidFill>
                            <a:schemeClr val="accent4">
                              <a:lumMod val="20000"/>
                              <a:lumOff val="80000"/>
                            </a:schemeClr>
                          </a:solidFill>
                          <a:latin typeface="Calibri" pitchFamily="34"/>
                          <a:ea typeface="Calibri" pitchFamily="34"/>
                          <a:cs typeface="Times New Roman" pitchFamily="18"/>
                        </a:rPr>
                        <a:t> | </a:t>
                      </a:r>
                      <a:r>
                        <a:rPr lang="es-ES" sz="1600" dirty="0" err="1">
                          <a:solidFill>
                            <a:schemeClr val="accent4">
                              <a:lumMod val="20000"/>
                              <a:lumOff val="80000"/>
                            </a:schemeClr>
                          </a:solidFill>
                          <a:latin typeface="Calibri" pitchFamily="34"/>
                          <a:ea typeface="Calibri" pitchFamily="34"/>
                          <a:cs typeface="Times New Roman" pitchFamily="18"/>
                        </a:rPr>
                        <a:t>fliegt</a:t>
                      </a:r>
                      <a:endParaRPr lang="es-ES" sz="1600" dirty="0">
                        <a:solidFill>
                          <a:schemeClr val="accent4">
                            <a:lumMod val="20000"/>
                            <a:lumOff val="80000"/>
                          </a:schemeClr>
                        </a:solidFill>
                        <a:latin typeface="Calibri" pitchFamily="34"/>
                        <a:ea typeface="Calibri" pitchFamily="34"/>
                        <a:cs typeface="Times New Roman" pitchFamily="18"/>
                      </a:endParaRPr>
                    </a:p>
                  </a:txBody>
                  <a:tcPr marL="68580" marR="68580" marT="0" marB="0">
                    <a:lnL w="12701" cap="flat" cmpd="sng" algn="ctr">
                      <a:solidFill>
                        <a:srgbClr val="000000"/>
                      </a:solidFill>
                      <a:prstDash val="solid"/>
                      <a:round/>
                      <a:headEnd type="none" w="med" len="med"/>
                      <a:tailEnd type="none" w="med" len="med"/>
                    </a:lnL>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nSpc>
                          <a:spcPct val="107000"/>
                        </a:lnSpc>
                        <a:spcAft>
                          <a:spcPts val="0"/>
                        </a:spcAft>
                      </a:pPr>
                      <a:r>
                        <a:rPr lang="es-ES" sz="1600"/>
                        <a:t> </a:t>
                      </a:r>
                      <a:endParaRPr lang="es-ES" sz="1600">
                        <a:latin typeface="Calibri" pitchFamily="34"/>
                        <a:ea typeface="Calibri" pitchFamily="34"/>
                        <a:cs typeface="Times New Roman" pitchFamily="18"/>
                      </a:endParaRPr>
                    </a:p>
                  </a:txBody>
                  <a:tcPr marL="68580" marR="68580" marT="0" marB="0">
                    <a:lnR w="12701" cap="flat" cmpd="sng" algn="ctr">
                      <a:noFill/>
                      <a:prstDash val="solid"/>
                      <a:round/>
                      <a:headEnd type="none" w="med" len="med"/>
                      <a:tailEnd type="none" w="med" len="med"/>
                    </a:lnR>
                    <a:solidFill>
                      <a:srgbClr val="FFFFFF"/>
                    </a:solidFill>
                  </a:tcPr>
                </a:tc>
                <a:tc>
                  <a:txBody>
                    <a:bodyPr/>
                    <a:lstStyle/>
                    <a:p>
                      <a:pPr lvl="0">
                        <a:lnSpc>
                          <a:spcPct val="107000"/>
                        </a:lnSpc>
                        <a:spcAft>
                          <a:spcPts val="0"/>
                        </a:spcAft>
                      </a:pPr>
                      <a:r>
                        <a:rPr lang="es-ES" sz="1600" dirty="0" err="1"/>
                        <a:t>Schiff</a:t>
                      </a:r>
                      <a:endParaRPr lang="es-ES" sz="1600" dirty="0">
                        <a:latin typeface="Calibri" pitchFamily="34"/>
                        <a:ea typeface="Calibri" pitchFamily="34"/>
                        <a:cs typeface="Times New Roman" pitchFamily="18"/>
                      </a:endParaRPr>
                    </a:p>
                  </a:txBody>
                  <a:tcPr marL="68580" marR="68580" marT="0" marB="0">
                    <a:lnL w="12701" cap="flat" cmpd="sng" algn="ctr">
                      <a:noFill/>
                      <a:prstDash val="solid"/>
                      <a:round/>
                      <a:headEnd type="none" w="med" len="med"/>
                      <a:tailEnd type="none" w="med" len="med"/>
                    </a:lnL>
                    <a:lnR w="12701" cap="flat" cmpd="sng" algn="ctr">
                      <a:noFill/>
                      <a:prstDash val="solid"/>
                      <a:round/>
                      <a:headEnd type="none" w="med" len="med"/>
                      <a:tailEnd type="none" w="med" len="med"/>
                    </a:lnR>
                    <a:lnT w="12701" cap="flat" cmpd="sng" algn="ctr">
                      <a:noFill/>
                      <a:prstDash val="solid"/>
                      <a:round/>
                      <a:headEnd type="none" w="med" len="med"/>
                      <a:tailEnd type="none" w="med" len="med"/>
                    </a:lnT>
                    <a:lnB w="12701"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lvl="0">
                        <a:lnSpc>
                          <a:spcPct val="107000"/>
                        </a:lnSpc>
                        <a:spcAft>
                          <a:spcPts val="0"/>
                        </a:spcAft>
                      </a:pPr>
                      <a:r>
                        <a:rPr lang="es-ES" sz="1600" dirty="0"/>
                        <a:t> </a:t>
                      </a:r>
                      <a:endParaRPr lang="es-ES" sz="1600" dirty="0">
                        <a:latin typeface="Calibri" pitchFamily="34"/>
                        <a:ea typeface="Calibri" pitchFamily="34"/>
                        <a:cs typeface="Times New Roman" pitchFamily="18"/>
                      </a:endParaRPr>
                    </a:p>
                  </a:txBody>
                  <a:tcPr marL="68580" marR="68580" marT="0" marB="0">
                    <a:lnL w="12701" cap="flat" cmpd="sng" algn="ctr">
                      <a:no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525291172"/>
                  </a:ext>
                </a:extLst>
              </a:tr>
              <a:tr h="97494">
                <a:tc>
                  <a:txBody>
                    <a:bodyPr/>
                    <a:lstStyle/>
                    <a:p>
                      <a:pPr lvl="0">
                        <a:lnSpc>
                          <a:spcPct val="107000"/>
                        </a:lnSpc>
                        <a:spcAft>
                          <a:spcPts val="0"/>
                        </a:spcAft>
                      </a:pPr>
                      <a:r>
                        <a:rPr lang="es-ES" sz="1600" dirty="0" err="1">
                          <a:solidFill>
                            <a:schemeClr val="accent4">
                              <a:lumMod val="20000"/>
                              <a:lumOff val="80000"/>
                            </a:schemeClr>
                          </a:solidFill>
                          <a:latin typeface="Calibri" pitchFamily="34"/>
                          <a:ea typeface="Calibri" pitchFamily="34"/>
                          <a:cs typeface="Times New Roman" pitchFamily="18"/>
                        </a:rPr>
                        <a:t>Sie</a:t>
                      </a:r>
                      <a:r>
                        <a:rPr lang="es-ES" sz="1600" dirty="0">
                          <a:solidFill>
                            <a:schemeClr val="accent4">
                              <a:lumMod val="20000"/>
                              <a:lumOff val="80000"/>
                            </a:schemeClr>
                          </a:solidFill>
                          <a:latin typeface="Calibri" pitchFamily="34"/>
                          <a:ea typeface="Calibri" pitchFamily="34"/>
                          <a:cs typeface="Times New Roman" pitchFamily="18"/>
                        </a:rPr>
                        <a:t> (</a:t>
                      </a:r>
                      <a:r>
                        <a:rPr lang="es-ES" sz="1600" dirty="0" err="1">
                          <a:solidFill>
                            <a:schemeClr val="accent4">
                              <a:lumMod val="20000"/>
                              <a:lumOff val="80000"/>
                            </a:schemeClr>
                          </a:solidFill>
                          <a:latin typeface="Calibri" pitchFamily="34"/>
                          <a:ea typeface="Calibri" pitchFamily="34"/>
                          <a:cs typeface="Times New Roman" pitchFamily="18"/>
                        </a:rPr>
                        <a:t>they</a:t>
                      </a:r>
                      <a:r>
                        <a:rPr lang="es-ES" sz="1600" dirty="0">
                          <a:solidFill>
                            <a:schemeClr val="accent4">
                              <a:lumMod val="20000"/>
                              <a:lumOff val="80000"/>
                            </a:schemeClr>
                          </a:solidFill>
                          <a:latin typeface="Calibri" pitchFamily="34"/>
                          <a:ea typeface="Calibri" pitchFamily="34"/>
                          <a:cs typeface="Times New Roman" pitchFamily="18"/>
                        </a:rPr>
                        <a:t> pl.)         </a:t>
                      </a:r>
                      <a:r>
                        <a:rPr lang="es-ES" sz="1600" dirty="0" err="1">
                          <a:solidFill>
                            <a:schemeClr val="accent4">
                              <a:lumMod val="20000"/>
                              <a:lumOff val="80000"/>
                            </a:schemeClr>
                          </a:solidFill>
                          <a:latin typeface="Calibri" pitchFamily="34"/>
                          <a:ea typeface="Calibri" pitchFamily="34"/>
                          <a:cs typeface="Times New Roman" pitchFamily="18"/>
                        </a:rPr>
                        <a:t>gehen</a:t>
                      </a:r>
                      <a:r>
                        <a:rPr lang="es-ES" sz="1600" dirty="0">
                          <a:solidFill>
                            <a:schemeClr val="accent4">
                              <a:lumMod val="20000"/>
                              <a:lumOff val="80000"/>
                            </a:schemeClr>
                          </a:solidFill>
                          <a:latin typeface="Calibri" pitchFamily="34"/>
                          <a:ea typeface="Calibri" pitchFamily="34"/>
                          <a:cs typeface="Times New Roman" pitchFamily="18"/>
                        </a:rPr>
                        <a:t> | </a:t>
                      </a:r>
                      <a:r>
                        <a:rPr lang="es-ES" sz="1600" dirty="0" err="1">
                          <a:solidFill>
                            <a:schemeClr val="accent4">
                              <a:lumMod val="20000"/>
                              <a:lumOff val="80000"/>
                            </a:schemeClr>
                          </a:solidFill>
                          <a:latin typeface="Calibri" pitchFamily="34"/>
                          <a:ea typeface="Calibri" pitchFamily="34"/>
                          <a:cs typeface="Times New Roman" pitchFamily="18"/>
                        </a:rPr>
                        <a:t>fahren</a:t>
                      </a:r>
                      <a:r>
                        <a:rPr lang="es-ES" sz="1600" dirty="0">
                          <a:solidFill>
                            <a:schemeClr val="accent4">
                              <a:lumMod val="20000"/>
                              <a:lumOff val="80000"/>
                            </a:schemeClr>
                          </a:solidFill>
                          <a:latin typeface="Calibri" pitchFamily="34"/>
                          <a:ea typeface="Calibri" pitchFamily="34"/>
                          <a:cs typeface="Times New Roman" pitchFamily="18"/>
                        </a:rPr>
                        <a:t> | </a:t>
                      </a:r>
                      <a:r>
                        <a:rPr lang="es-ES" sz="1600" dirty="0" err="1">
                          <a:solidFill>
                            <a:schemeClr val="accent4">
                              <a:lumMod val="20000"/>
                              <a:lumOff val="80000"/>
                            </a:schemeClr>
                          </a:solidFill>
                          <a:latin typeface="Calibri" pitchFamily="34"/>
                          <a:ea typeface="Calibri" pitchFamily="34"/>
                          <a:cs typeface="Times New Roman" pitchFamily="18"/>
                        </a:rPr>
                        <a:t>fliegen</a:t>
                      </a:r>
                      <a:endParaRPr lang="es-ES" sz="1600" dirty="0">
                        <a:solidFill>
                          <a:schemeClr val="accent4">
                            <a:lumMod val="20000"/>
                            <a:lumOff val="80000"/>
                          </a:schemeClr>
                        </a:solidFill>
                        <a:latin typeface="Calibri" pitchFamily="34"/>
                        <a:ea typeface="Calibri" pitchFamily="34"/>
                        <a:cs typeface="Times New Roman" pitchFamily="18"/>
                      </a:endParaRPr>
                    </a:p>
                  </a:txBody>
                  <a:tcPr marL="68580" marR="68580" marT="0" marB="0">
                    <a:lnL w="12701" cap="flat" cmpd="sng" algn="ctr">
                      <a:solidFill>
                        <a:srgbClr val="000000"/>
                      </a:solidFill>
                      <a:prstDash val="solid"/>
                      <a:round/>
                      <a:headEnd type="none" w="med" len="med"/>
                      <a:tailEnd type="none" w="med" len="med"/>
                    </a:lnL>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nSpc>
                          <a:spcPct val="107000"/>
                        </a:lnSpc>
                        <a:spcAft>
                          <a:spcPts val="0"/>
                        </a:spcAft>
                      </a:pPr>
                      <a:r>
                        <a:rPr lang="es-ES" sz="1600" dirty="0"/>
                        <a:t>                         </a:t>
                      </a:r>
                      <a:endParaRPr lang="es-ES" sz="1600" dirty="0">
                        <a:latin typeface="Calibri" pitchFamily="34"/>
                        <a:ea typeface="Calibri" pitchFamily="34"/>
                        <a:cs typeface="Times New Roman" pitchFamily="18"/>
                      </a:endParaRPr>
                    </a:p>
                  </a:txBody>
                  <a:tcPr marL="68580" marR="68580" marT="0" marB="0">
                    <a:lnR w="12701" cap="flat" cmpd="sng" algn="ctr">
                      <a:noFill/>
                      <a:prstDash val="solid"/>
                      <a:round/>
                      <a:headEnd type="none" w="med" len="med"/>
                      <a:tailEnd type="none" w="med" len="med"/>
                    </a:lnR>
                    <a:solidFill>
                      <a:srgbClr val="FFFFFF"/>
                    </a:solidFill>
                  </a:tcPr>
                </a:tc>
                <a:tc>
                  <a:txBody>
                    <a:bodyPr/>
                    <a:lstStyle/>
                    <a:p>
                      <a:pPr lvl="0">
                        <a:lnSpc>
                          <a:spcPct val="107000"/>
                        </a:lnSpc>
                        <a:spcAft>
                          <a:spcPts val="0"/>
                        </a:spcAft>
                      </a:pPr>
                      <a:r>
                        <a:rPr lang="es-ES" sz="1600" dirty="0" err="1">
                          <a:latin typeface="Calibri" pitchFamily="34"/>
                          <a:ea typeface="Calibri" pitchFamily="34"/>
                          <a:cs typeface="Times New Roman" pitchFamily="18"/>
                        </a:rPr>
                        <a:t>Boot</a:t>
                      </a:r>
                      <a:endParaRPr lang="es-ES" sz="1600" dirty="0">
                        <a:latin typeface="Calibri" pitchFamily="34"/>
                        <a:ea typeface="Calibri" pitchFamily="34"/>
                        <a:cs typeface="Times New Roman" pitchFamily="18"/>
                      </a:endParaRPr>
                    </a:p>
                  </a:txBody>
                  <a:tcPr marL="68580" marR="68580" marT="0" marB="0">
                    <a:lnL w="12701" cap="flat" cmpd="sng" algn="ctr">
                      <a:noFill/>
                      <a:prstDash val="solid"/>
                      <a:round/>
                      <a:headEnd type="none" w="med" len="med"/>
                      <a:tailEnd type="none" w="med" len="med"/>
                    </a:lnL>
                    <a:lnR w="12701" cap="flat" cmpd="sng" algn="ctr">
                      <a:noFill/>
                      <a:prstDash val="solid"/>
                      <a:round/>
                      <a:headEnd type="none" w="med" len="med"/>
                      <a:tailEnd type="none" w="med" len="med"/>
                    </a:lnR>
                    <a:lnT w="12701" cap="flat" cmpd="sng" algn="ctr">
                      <a:noFill/>
                      <a:prstDash val="solid"/>
                      <a:round/>
                      <a:headEnd type="none" w="med" len="med"/>
                      <a:tailEnd type="none" w="med" len="med"/>
                    </a:lnT>
                    <a:lnB w="12701"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lvl="0">
                        <a:lnSpc>
                          <a:spcPct val="107000"/>
                        </a:lnSpc>
                        <a:spcAft>
                          <a:spcPts val="0"/>
                        </a:spcAft>
                      </a:pPr>
                      <a:r>
                        <a:rPr lang="es-ES" sz="1600" dirty="0"/>
                        <a:t>                         </a:t>
                      </a:r>
                      <a:endParaRPr lang="es-ES" sz="1600" dirty="0">
                        <a:latin typeface="Calibri" pitchFamily="34"/>
                        <a:ea typeface="Calibri" pitchFamily="34"/>
                        <a:cs typeface="Times New Roman" pitchFamily="18"/>
                      </a:endParaRPr>
                    </a:p>
                  </a:txBody>
                  <a:tcPr marL="68580" marR="68580" marT="0" marB="0">
                    <a:lnL w="12701" cap="flat" cmpd="sng" algn="ctr">
                      <a:no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223481814"/>
                  </a:ext>
                </a:extLst>
              </a:tr>
              <a:tr h="253261">
                <a:tc rowSpan="4">
                  <a:txBody>
                    <a:bodyPr/>
                    <a:lstStyle/>
                    <a:p>
                      <a:pPr lvl="0">
                        <a:lnSpc>
                          <a:spcPct val="107000"/>
                        </a:lnSpc>
                        <a:spcAft>
                          <a:spcPts val="0"/>
                        </a:spcAft>
                      </a:pPr>
                      <a:endParaRPr lang="es-ES" sz="1600" dirty="0">
                        <a:latin typeface="Calibri" pitchFamily="34"/>
                        <a:ea typeface="Calibri" pitchFamily="34"/>
                        <a:cs typeface="Times New Roman" pitchFamily="18"/>
                      </a:endParaRPr>
                    </a:p>
                  </a:txBody>
                  <a:tcPr marL="68580" marR="68580" marT="0" marB="0">
                    <a:lnL w="12701" cap="flat" cmpd="sng" algn="ctr">
                      <a:solidFill>
                        <a:srgbClr val="000000"/>
                      </a:solidFill>
                      <a:prstDash val="solid"/>
                      <a:round/>
                      <a:headEnd type="none" w="med" len="med"/>
                      <a:tailEnd type="none" w="med" len="med"/>
                    </a:lnL>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nSpc>
                          <a:spcPct val="107000"/>
                        </a:lnSpc>
                        <a:spcAft>
                          <a:spcPts val="0"/>
                        </a:spcAft>
                      </a:pPr>
                      <a:endParaRPr lang="es-ES" sz="1600">
                        <a:latin typeface="Calibri" pitchFamily="34"/>
                        <a:ea typeface="Calibri" pitchFamily="34"/>
                        <a:cs typeface="Times New Roman" pitchFamily="18"/>
                      </a:endParaRPr>
                    </a:p>
                  </a:txBody>
                  <a:tcPr marL="68580" marR="68580" marT="0" marB="0">
                    <a:lnR w="12701" cap="flat" cmpd="sng" algn="ctr">
                      <a:noFill/>
                      <a:prstDash val="solid"/>
                      <a:round/>
                      <a:headEnd type="none" w="med" len="med"/>
                      <a:tailEnd type="none" w="med" len="med"/>
                    </a:lnR>
                    <a:solidFill>
                      <a:srgbClr val="FFFFFF"/>
                    </a:solidFill>
                  </a:tcPr>
                </a:tc>
                <a:tc>
                  <a:txBody>
                    <a:bodyPr/>
                    <a:lstStyle/>
                    <a:p>
                      <a:pPr lvl="0">
                        <a:lnSpc>
                          <a:spcPct val="107000"/>
                        </a:lnSpc>
                        <a:spcAft>
                          <a:spcPts val="0"/>
                        </a:spcAft>
                      </a:pPr>
                      <a:r>
                        <a:rPr lang="es-ES" sz="1600" dirty="0" err="1"/>
                        <a:t>Fahrrad</a:t>
                      </a:r>
                      <a:endParaRPr lang="es-ES" sz="1600" dirty="0">
                        <a:latin typeface="Calibri" pitchFamily="34"/>
                        <a:ea typeface="Calibri" pitchFamily="34"/>
                        <a:cs typeface="Times New Roman" pitchFamily="18"/>
                      </a:endParaRPr>
                    </a:p>
                  </a:txBody>
                  <a:tcPr marL="68580" marR="68580" marT="0" marB="0">
                    <a:lnL w="12701" cap="flat" cmpd="sng" algn="ctr">
                      <a:noFill/>
                      <a:prstDash val="solid"/>
                      <a:round/>
                      <a:headEnd type="none" w="med" len="med"/>
                      <a:tailEnd type="none" w="med" len="med"/>
                    </a:lnL>
                    <a:lnR w="12701" cap="flat" cmpd="sng" algn="ctr">
                      <a:noFill/>
                      <a:prstDash val="solid"/>
                      <a:round/>
                      <a:headEnd type="none" w="med" len="med"/>
                      <a:tailEnd type="none" w="med" len="med"/>
                    </a:lnR>
                    <a:lnT w="12701" cap="flat" cmpd="sng" algn="ctr">
                      <a:noFill/>
                      <a:prstDash val="solid"/>
                      <a:round/>
                      <a:headEnd type="none" w="med" len="med"/>
                      <a:tailEnd type="none" w="med" len="med"/>
                    </a:lnT>
                    <a:lnB w="12701"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lvl="0">
                        <a:lnSpc>
                          <a:spcPct val="107000"/>
                        </a:lnSpc>
                        <a:spcAft>
                          <a:spcPts val="0"/>
                        </a:spcAft>
                      </a:pPr>
                      <a:r>
                        <a:rPr lang="es-ES" sz="1600" dirty="0"/>
                        <a:t> </a:t>
                      </a:r>
                      <a:endParaRPr lang="es-ES" sz="1600" dirty="0">
                        <a:latin typeface="Calibri" pitchFamily="34"/>
                        <a:ea typeface="Calibri" pitchFamily="34"/>
                        <a:cs typeface="Times New Roman" pitchFamily="18"/>
                      </a:endParaRPr>
                    </a:p>
                  </a:txBody>
                  <a:tcPr marL="68580" marR="68580" marT="0" marB="0">
                    <a:lnL w="12701" cap="flat" cmpd="sng" algn="ctr">
                      <a:no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17787787"/>
                  </a:ext>
                </a:extLst>
              </a:tr>
              <a:tr h="250188">
                <a:tc vMerge="1">
                  <a:txBody>
                    <a:bodyPr/>
                    <a:lstStyle/>
                    <a:p>
                      <a:pPr lvl="0">
                        <a:lnSpc>
                          <a:spcPct val="107000"/>
                        </a:lnSpc>
                        <a:spcAft>
                          <a:spcPts val="0"/>
                        </a:spcAft>
                      </a:pPr>
                      <a:endParaRPr lang="es-ES" sz="1600" dirty="0">
                        <a:latin typeface="Calibri" pitchFamily="34"/>
                        <a:ea typeface="Calibri" pitchFamily="34"/>
                        <a:cs typeface="Times New Roman" pitchFamily="18"/>
                      </a:endParaRPr>
                    </a:p>
                  </a:txBody>
                  <a:tcPr marL="68580" marR="68580" marT="0" marB="0">
                    <a:lnL w="12701" cap="flat" cmpd="sng" algn="ctr">
                      <a:solidFill>
                        <a:srgbClr val="000000"/>
                      </a:solidFill>
                      <a:prstDash val="solid"/>
                      <a:round/>
                      <a:headEnd type="none" w="med" len="med"/>
                      <a:tailEnd type="none" w="med" len="med"/>
                    </a:lnL>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nSpc>
                          <a:spcPct val="107000"/>
                        </a:lnSpc>
                        <a:spcAft>
                          <a:spcPts val="0"/>
                        </a:spcAft>
                      </a:pPr>
                      <a:r>
                        <a:rPr lang="es-ES" sz="1600"/>
                        <a:t> </a:t>
                      </a:r>
                      <a:endParaRPr lang="es-ES" sz="1600">
                        <a:latin typeface="Calibri" pitchFamily="34"/>
                        <a:ea typeface="Calibri" pitchFamily="34"/>
                        <a:cs typeface="Times New Roman" pitchFamily="18"/>
                      </a:endParaRPr>
                    </a:p>
                  </a:txBody>
                  <a:tcPr marL="68580" marR="68580" marT="0" marB="0">
                    <a:lnR w="12701" cap="flat" cmpd="sng" algn="ctr">
                      <a:noFill/>
                      <a:prstDash val="solid"/>
                      <a:round/>
                      <a:headEnd type="none" w="med" len="med"/>
                      <a:tailEnd type="none" w="med" len="med"/>
                    </a:lnR>
                    <a:solidFill>
                      <a:srgbClr val="FFFFFF"/>
                    </a:solidFill>
                  </a:tcPr>
                </a:tc>
                <a:tc>
                  <a:txBody>
                    <a:bodyPr/>
                    <a:lstStyle/>
                    <a:p>
                      <a:pPr lvl="0">
                        <a:lnSpc>
                          <a:spcPct val="107000"/>
                        </a:lnSpc>
                        <a:spcAft>
                          <a:spcPts val="0"/>
                        </a:spcAft>
                      </a:pPr>
                      <a:r>
                        <a:rPr lang="es-ES" sz="1600" dirty="0"/>
                        <a:t>Auto</a:t>
                      </a:r>
                      <a:endParaRPr lang="es-ES" sz="1600" dirty="0">
                        <a:latin typeface="Calibri" pitchFamily="34"/>
                        <a:ea typeface="Calibri" pitchFamily="34"/>
                        <a:cs typeface="Times New Roman" pitchFamily="18"/>
                      </a:endParaRPr>
                    </a:p>
                  </a:txBody>
                  <a:tcPr marL="68580" marR="68580" marT="0" marB="0">
                    <a:lnL w="12701" cap="flat" cmpd="sng" algn="ctr">
                      <a:noFill/>
                      <a:prstDash val="solid"/>
                      <a:round/>
                      <a:headEnd type="none" w="med" len="med"/>
                      <a:tailEnd type="none" w="med" len="med"/>
                    </a:lnL>
                    <a:lnR w="12701" cap="flat" cmpd="sng" algn="ctr">
                      <a:noFill/>
                      <a:prstDash val="solid"/>
                      <a:round/>
                      <a:headEnd type="none" w="med" len="med"/>
                      <a:tailEnd type="none" w="med" len="med"/>
                    </a:lnR>
                    <a:lnT w="12701" cap="flat" cmpd="sng" algn="ctr">
                      <a:noFill/>
                      <a:prstDash val="solid"/>
                      <a:round/>
                      <a:headEnd type="none" w="med" len="med"/>
                      <a:tailEnd type="none" w="med" len="med"/>
                    </a:lnT>
                    <a:lnB w="12701"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lvl="0">
                        <a:lnSpc>
                          <a:spcPct val="107000"/>
                        </a:lnSpc>
                        <a:spcAft>
                          <a:spcPts val="0"/>
                        </a:spcAft>
                      </a:pPr>
                      <a:r>
                        <a:rPr lang="es-ES" sz="1600" dirty="0"/>
                        <a:t> </a:t>
                      </a:r>
                      <a:endParaRPr lang="es-ES" sz="1600" dirty="0">
                        <a:latin typeface="Calibri" pitchFamily="34"/>
                        <a:ea typeface="Calibri" pitchFamily="34"/>
                        <a:cs typeface="Times New Roman" pitchFamily="18"/>
                      </a:endParaRPr>
                    </a:p>
                  </a:txBody>
                  <a:tcPr marL="68580" marR="68580" marT="0" marB="0">
                    <a:lnL w="12701" cap="flat" cmpd="sng" algn="ctr">
                      <a:no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629681035"/>
                  </a:ext>
                </a:extLst>
              </a:tr>
              <a:tr h="0">
                <a:tc vMerge="1">
                  <a:txBody>
                    <a:bodyPr/>
                    <a:lstStyle/>
                    <a:p>
                      <a:pPr lvl="0">
                        <a:lnSpc>
                          <a:spcPct val="107000"/>
                        </a:lnSpc>
                        <a:spcAft>
                          <a:spcPts val="0"/>
                        </a:spcAft>
                      </a:pPr>
                      <a:endParaRPr lang="es-ES" sz="1600" dirty="0">
                        <a:latin typeface="Calibri" pitchFamily="34"/>
                        <a:ea typeface="Calibri" pitchFamily="34"/>
                        <a:cs typeface="Times New Roman" pitchFamily="18"/>
                      </a:endParaRPr>
                    </a:p>
                  </a:txBody>
                  <a:tcPr marL="68580" marR="68580" marT="0" marB="0">
                    <a:lnL w="12701" cap="flat" cmpd="sng" algn="ctr">
                      <a:solidFill>
                        <a:srgbClr val="000000"/>
                      </a:solidFill>
                      <a:prstDash val="solid"/>
                      <a:round/>
                      <a:headEnd type="none" w="med" len="med"/>
                      <a:tailEnd type="none" w="med" len="med"/>
                    </a:lnL>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nSpc>
                          <a:spcPct val="107000"/>
                        </a:lnSpc>
                        <a:spcAft>
                          <a:spcPts val="0"/>
                        </a:spcAft>
                      </a:pPr>
                      <a:r>
                        <a:rPr lang="es-ES" sz="1600"/>
                        <a:t> </a:t>
                      </a:r>
                      <a:endParaRPr lang="es-ES" sz="1600">
                        <a:latin typeface="Calibri" pitchFamily="34"/>
                        <a:ea typeface="Calibri" pitchFamily="34"/>
                        <a:cs typeface="Times New Roman" pitchFamily="18"/>
                      </a:endParaRPr>
                    </a:p>
                  </a:txBody>
                  <a:tcPr marL="68580" marR="68580" marT="0" marB="0">
                    <a:lnR w="12701" cap="flat" cmpd="sng" algn="ctr">
                      <a:noFill/>
                      <a:prstDash val="solid"/>
                      <a:round/>
                      <a:headEnd type="none" w="med" len="med"/>
                      <a:tailEnd type="none" w="med" len="med"/>
                    </a:lnR>
                    <a:solidFill>
                      <a:srgbClr val="FFFFFF"/>
                    </a:solidFill>
                  </a:tcPr>
                </a:tc>
                <a:tc>
                  <a:txBody>
                    <a:bodyPr/>
                    <a:lstStyle/>
                    <a:p>
                      <a:pPr lvl="0">
                        <a:lnSpc>
                          <a:spcPct val="107000"/>
                        </a:lnSpc>
                        <a:spcAft>
                          <a:spcPts val="0"/>
                        </a:spcAft>
                      </a:pPr>
                      <a:r>
                        <a:rPr lang="es-ES" sz="1600" dirty="0" err="1"/>
                        <a:t>zu</a:t>
                      </a:r>
                      <a:r>
                        <a:rPr lang="es-ES" sz="1600" dirty="0"/>
                        <a:t> Fu</a:t>
                      </a:r>
                      <a:r>
                        <a:rPr lang="en-GB" sz="1600" b="0" i="0" kern="1200" dirty="0">
                          <a:solidFill>
                            <a:schemeClr val="dk1"/>
                          </a:solidFill>
                          <a:effectLst/>
                          <a:latin typeface="+mn-lt"/>
                          <a:ea typeface="+mn-ea"/>
                          <a:cs typeface="+mn-cs"/>
                        </a:rPr>
                        <a:t>ß</a:t>
                      </a:r>
                      <a:r>
                        <a:rPr lang="en-GB" sz="1800" b="0" i="0" kern="1200" dirty="0">
                          <a:solidFill>
                            <a:schemeClr val="dk1"/>
                          </a:solidFill>
                          <a:effectLst/>
                          <a:latin typeface="+mn-lt"/>
                          <a:ea typeface="+mn-ea"/>
                          <a:cs typeface="+mn-cs"/>
                        </a:rPr>
                        <a:t> </a:t>
                      </a:r>
                      <a:r>
                        <a:rPr lang="en-GB" sz="1400" b="0" i="0" kern="1200" dirty="0">
                          <a:solidFill>
                            <a:schemeClr val="dk1"/>
                          </a:solidFill>
                          <a:effectLst/>
                          <a:latin typeface="+mn-lt"/>
                          <a:ea typeface="+mn-ea"/>
                          <a:cs typeface="+mn-cs"/>
                        </a:rPr>
                        <a:t>(no preposition needed)</a:t>
                      </a:r>
                      <a:endParaRPr lang="es-ES" sz="1600" b="0" dirty="0">
                        <a:latin typeface="Calibri" pitchFamily="34"/>
                        <a:ea typeface="Calibri" pitchFamily="34"/>
                        <a:cs typeface="Times New Roman" pitchFamily="18"/>
                      </a:endParaRPr>
                    </a:p>
                  </a:txBody>
                  <a:tcPr marL="68580" marR="68580" marT="0" marB="0">
                    <a:lnL w="12701" cap="flat" cmpd="sng" algn="ctr">
                      <a:noFill/>
                      <a:prstDash val="solid"/>
                      <a:round/>
                      <a:headEnd type="none" w="med" len="med"/>
                      <a:tailEnd type="none" w="med" len="med"/>
                    </a:lnL>
                    <a:lnR w="12701" cap="flat" cmpd="sng" algn="ctr">
                      <a:noFill/>
                      <a:prstDash val="solid"/>
                      <a:round/>
                      <a:headEnd type="none" w="med" len="med"/>
                      <a:tailEnd type="none" w="med" len="med"/>
                    </a:lnR>
                    <a:lnT w="12701" cap="flat" cmpd="sng" algn="ctr">
                      <a:noFill/>
                      <a:prstDash val="solid"/>
                      <a:round/>
                      <a:headEnd type="none" w="med" len="med"/>
                      <a:tailEnd type="none" w="med" len="med"/>
                    </a:lnT>
                    <a:lnB w="12701"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lvl="0">
                        <a:lnSpc>
                          <a:spcPct val="107000"/>
                        </a:lnSpc>
                        <a:spcAft>
                          <a:spcPts val="0"/>
                        </a:spcAft>
                      </a:pPr>
                      <a:r>
                        <a:rPr lang="es-ES" sz="1600" dirty="0"/>
                        <a:t> </a:t>
                      </a:r>
                      <a:endParaRPr lang="es-ES" sz="1600" dirty="0">
                        <a:latin typeface="Calibri" pitchFamily="34"/>
                        <a:ea typeface="Calibri" pitchFamily="34"/>
                        <a:cs typeface="Times New Roman" pitchFamily="18"/>
                      </a:endParaRPr>
                    </a:p>
                  </a:txBody>
                  <a:tcPr marL="68580" marR="68580" marT="0" marB="0">
                    <a:lnL w="12701" cap="flat" cmpd="sng" algn="ctr">
                      <a:no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456601618"/>
                  </a:ext>
                </a:extLst>
              </a:tr>
              <a:tr h="250188">
                <a:tc vMerge="1">
                  <a:txBody>
                    <a:bodyPr/>
                    <a:lstStyle/>
                    <a:p>
                      <a:pPr lvl="0">
                        <a:lnSpc>
                          <a:spcPct val="107000"/>
                        </a:lnSpc>
                        <a:spcAft>
                          <a:spcPts val="0"/>
                        </a:spcAft>
                      </a:pPr>
                      <a:endParaRPr lang="es-ES" sz="1600" dirty="0">
                        <a:latin typeface="Calibri" pitchFamily="34"/>
                        <a:ea typeface="Calibri" pitchFamily="34"/>
                        <a:cs typeface="Times New Roman" pitchFamily="18"/>
                      </a:endParaRPr>
                    </a:p>
                  </a:txBody>
                  <a:tcPr marL="68580" marR="68580" marT="0" marB="0">
                    <a:lnL w="12701" cap="flat" cmpd="sng" algn="ctr">
                      <a:solidFill>
                        <a:srgbClr val="000000"/>
                      </a:solidFill>
                      <a:prstDash val="solid"/>
                      <a:round/>
                      <a:headEnd type="none" w="med" len="med"/>
                      <a:tailEnd type="none" w="med" len="med"/>
                    </a:lnL>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nSpc>
                          <a:spcPct val="107000"/>
                        </a:lnSpc>
                        <a:spcAft>
                          <a:spcPts val="0"/>
                        </a:spcAft>
                      </a:pPr>
                      <a:r>
                        <a:rPr lang="es-ES" sz="1600" dirty="0"/>
                        <a:t> </a:t>
                      </a:r>
                      <a:endParaRPr lang="es-ES" sz="1600" dirty="0">
                        <a:latin typeface="Calibri" pitchFamily="34"/>
                        <a:ea typeface="Calibri" pitchFamily="34"/>
                        <a:cs typeface="Times New Roman" pitchFamily="18"/>
                      </a:endParaRPr>
                    </a:p>
                  </a:txBody>
                  <a:tcPr marL="68580" marR="68580" marT="0" marB="0">
                    <a:lnR w="12701" cap="flat" cmpd="sng" algn="ctr">
                      <a:noFill/>
                      <a:prstDash val="solid"/>
                      <a:round/>
                      <a:headEnd type="none" w="med" len="med"/>
                      <a:tailEnd type="none" w="med" len="med"/>
                    </a:lnR>
                    <a:solidFill>
                      <a:srgbClr val="FFFFFF"/>
                    </a:solidFill>
                  </a:tcPr>
                </a:tc>
                <a:tc>
                  <a:txBody>
                    <a:bodyPr/>
                    <a:lstStyle/>
                    <a:p>
                      <a:pPr lvl="0">
                        <a:lnSpc>
                          <a:spcPct val="107000"/>
                        </a:lnSpc>
                        <a:spcAft>
                          <a:spcPts val="0"/>
                        </a:spcAft>
                      </a:pPr>
                      <a:r>
                        <a:rPr lang="es-ES" sz="1600" dirty="0"/>
                        <a:t> </a:t>
                      </a:r>
                      <a:endParaRPr lang="es-ES" sz="1600" dirty="0">
                        <a:latin typeface="Calibri" pitchFamily="34"/>
                        <a:ea typeface="Calibri" pitchFamily="34"/>
                        <a:cs typeface="Times New Roman" pitchFamily="18"/>
                      </a:endParaRPr>
                    </a:p>
                  </a:txBody>
                  <a:tcPr marL="68580" marR="68580" marT="0" marB="0">
                    <a:lnL w="12701" cap="flat" cmpd="sng" algn="ctr">
                      <a:noFill/>
                      <a:prstDash val="solid"/>
                      <a:round/>
                      <a:headEnd type="none" w="med" len="med"/>
                      <a:tailEnd type="none" w="med" len="med"/>
                    </a:lnL>
                    <a:lnR w="12701" cap="flat" cmpd="sng" algn="ctr">
                      <a:noFill/>
                      <a:prstDash val="solid"/>
                      <a:round/>
                      <a:headEnd type="none" w="med" len="med"/>
                      <a:tailEnd type="none" w="med" len="med"/>
                    </a:lnR>
                    <a:lnT w="12701" cap="flat" cmpd="sng" algn="ctr">
                      <a:noFill/>
                      <a:prstDash val="solid"/>
                      <a:round/>
                      <a:headEnd type="none" w="med" len="med"/>
                      <a:tailEnd type="none" w="med" len="med"/>
                    </a:lnT>
                    <a:lnB w="12701"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lvl="0">
                        <a:lnSpc>
                          <a:spcPct val="107000"/>
                        </a:lnSpc>
                        <a:spcAft>
                          <a:spcPts val="0"/>
                        </a:spcAft>
                      </a:pPr>
                      <a:r>
                        <a:rPr lang="es-ES" sz="1600" dirty="0"/>
                        <a:t> </a:t>
                      </a:r>
                      <a:endParaRPr lang="es-ES" sz="1600" dirty="0">
                        <a:latin typeface="Calibri" pitchFamily="34"/>
                        <a:ea typeface="Calibri" pitchFamily="34"/>
                        <a:cs typeface="Times New Roman" pitchFamily="18"/>
                      </a:endParaRPr>
                    </a:p>
                  </a:txBody>
                  <a:tcPr marL="68580" marR="68580" marT="0" marB="0">
                    <a:lnL w="12701" cap="flat" cmpd="sng" algn="ctr">
                      <a:no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162610054"/>
                  </a:ext>
                </a:extLst>
              </a:tr>
            </a:tbl>
          </a:graphicData>
        </a:graphic>
      </p:graphicFrame>
      <p:sp>
        <p:nvSpPr>
          <p:cNvPr id="6" name="Right Brace 6">
            <a:extLst>
              <a:ext uri="{FF2B5EF4-FFF2-40B4-BE49-F238E27FC236}">
                <a16:creationId xmlns:a16="http://schemas.microsoft.com/office/drawing/2014/main" id="{6E5EAD92-F011-A419-4B84-78DC1285B89D}"/>
              </a:ext>
            </a:extLst>
          </p:cNvPr>
          <p:cNvSpPr/>
          <p:nvPr/>
        </p:nvSpPr>
        <p:spPr>
          <a:xfrm>
            <a:off x="4766166" y="2082321"/>
            <a:ext cx="871267" cy="2430877"/>
          </a:xfrm>
          <a:custGeom>
            <a:avLst/>
            <a:gdLst>
              <a:gd name="f0" fmla="val 10800000"/>
              <a:gd name="f1" fmla="val 5400000"/>
              <a:gd name="f2" fmla="val 16200000"/>
              <a:gd name="f3" fmla="val 180"/>
              <a:gd name="f4" fmla="val w"/>
              <a:gd name="f5" fmla="val h"/>
              <a:gd name="f6" fmla="val ss"/>
              <a:gd name="f7" fmla="val 0"/>
              <a:gd name="f8" fmla="*/ 5419351 1 1725033"/>
              <a:gd name="f9" fmla="+- 0 0 5400000"/>
              <a:gd name="f10" fmla="val 8333"/>
              <a:gd name="f11" fmla="val 50000"/>
              <a:gd name="f12" fmla="+- 0 0 -180"/>
              <a:gd name="f13" fmla="+- 0 0 -270"/>
              <a:gd name="f14" fmla="+- 0 0 -360"/>
              <a:gd name="f15" fmla="abs f4"/>
              <a:gd name="f16" fmla="abs f5"/>
              <a:gd name="f17" fmla="abs f6"/>
              <a:gd name="f18" fmla="+- 2700000 f1 0"/>
              <a:gd name="f19" fmla="*/ f12 f0 1"/>
              <a:gd name="f20" fmla="*/ f13 f0 1"/>
              <a:gd name="f21" fmla="*/ f14 f0 1"/>
              <a:gd name="f22" fmla="?: f15 f4 1"/>
              <a:gd name="f23" fmla="?: f16 f5 1"/>
              <a:gd name="f24" fmla="?: f17 f6 1"/>
              <a:gd name="f25" fmla="+- f18 0 f1"/>
              <a:gd name="f26" fmla="*/ f19 1 f3"/>
              <a:gd name="f27" fmla="*/ f20 1 f3"/>
              <a:gd name="f28" fmla="*/ f21 1 f3"/>
              <a:gd name="f29" fmla="*/ f22 1 21600"/>
              <a:gd name="f30" fmla="*/ f23 1 21600"/>
              <a:gd name="f31" fmla="*/ 21600 f22 1"/>
              <a:gd name="f32" fmla="*/ 21600 f23 1"/>
              <a:gd name="f33" fmla="+- f25 f1 0"/>
              <a:gd name="f34" fmla="+- f26 0 f1"/>
              <a:gd name="f35" fmla="+- f27 0 f1"/>
              <a:gd name="f36" fmla="+- f28 0 f1"/>
              <a:gd name="f37" fmla="min f30 f29"/>
              <a:gd name="f38" fmla="*/ f31 1 f24"/>
              <a:gd name="f39" fmla="*/ f32 1 f24"/>
              <a:gd name="f40" fmla="*/ f33 f8 1"/>
              <a:gd name="f41" fmla="val f38"/>
              <a:gd name="f42" fmla="val f39"/>
              <a:gd name="f43" fmla="*/ f40 1 f0"/>
              <a:gd name="f44" fmla="*/ f7 f37 1"/>
              <a:gd name="f45" fmla="+- f42 0 f7"/>
              <a:gd name="f46" fmla="+- f41 0 f7"/>
              <a:gd name="f47" fmla="+- 0 0 f43"/>
              <a:gd name="f48" fmla="*/ f41 f37 1"/>
              <a:gd name="f49" fmla="*/ f42 f37 1"/>
              <a:gd name="f50" fmla="*/ f46 1 2"/>
              <a:gd name="f51" fmla="min f46 f45"/>
              <a:gd name="f52" fmla="*/ f45 f11 1"/>
              <a:gd name="f53" fmla="+- 0 0 f47"/>
              <a:gd name="f54" fmla="+- f7 f50 0"/>
              <a:gd name="f55" fmla="*/ f51 f10 1"/>
              <a:gd name="f56" fmla="*/ f52 1 100000"/>
              <a:gd name="f57" fmla="*/ f53 f0 1"/>
              <a:gd name="f58" fmla="*/ f50 f37 1"/>
              <a:gd name="f59" fmla="*/ f55 1 100000"/>
              <a:gd name="f60" fmla="*/ f57 1 f8"/>
              <a:gd name="f61" fmla="*/ f54 f37 1"/>
              <a:gd name="f62" fmla="*/ f56 f37 1"/>
              <a:gd name="f63" fmla="+- f56 0 f59"/>
              <a:gd name="f64" fmla="+- f42 0 f59"/>
              <a:gd name="f65" fmla="+- f60 0 f1"/>
              <a:gd name="f66" fmla="*/ f59 f37 1"/>
              <a:gd name="f67" fmla="cos 1 f65"/>
              <a:gd name="f68" fmla="sin 1 f65"/>
              <a:gd name="f69" fmla="*/ f63 f37 1"/>
              <a:gd name="f70" fmla="*/ f64 f37 1"/>
              <a:gd name="f71" fmla="+- 0 0 f67"/>
              <a:gd name="f72" fmla="+- 0 0 f68"/>
              <a:gd name="f73" fmla="+- 0 0 f71"/>
              <a:gd name="f74" fmla="+- 0 0 f72"/>
              <a:gd name="f75" fmla="val f73"/>
              <a:gd name="f76" fmla="val f74"/>
              <a:gd name="f77" fmla="*/ f75 f50 1"/>
              <a:gd name="f78" fmla="*/ f76 f59 1"/>
              <a:gd name="f79" fmla="+- f7 f77 0"/>
              <a:gd name="f80" fmla="+- f59 0 f78"/>
              <a:gd name="f81" fmla="+- f42 f78 0"/>
              <a:gd name="f82" fmla="+- f81 0 f59"/>
              <a:gd name="f83" fmla="*/ f80 f37 1"/>
              <a:gd name="f84" fmla="*/ f79 f37 1"/>
              <a:gd name="f85" fmla="*/ f82 f37 1"/>
            </a:gdLst>
            <a:ahLst/>
            <a:cxnLst>
              <a:cxn ang="3cd4">
                <a:pos x="hc" y="t"/>
              </a:cxn>
              <a:cxn ang="0">
                <a:pos x="r" y="vc"/>
              </a:cxn>
              <a:cxn ang="cd4">
                <a:pos x="hc" y="b"/>
              </a:cxn>
              <a:cxn ang="cd2">
                <a:pos x="l" y="vc"/>
              </a:cxn>
              <a:cxn ang="f34">
                <a:pos x="f44" y="f44"/>
              </a:cxn>
              <a:cxn ang="f35">
                <a:pos x="f48" y="f62"/>
              </a:cxn>
              <a:cxn ang="f36">
                <a:pos x="f44" y="f49"/>
              </a:cxn>
            </a:cxnLst>
            <a:rect l="f44" t="f83" r="f84" b="f85"/>
            <a:pathLst>
              <a:path stroke="0">
                <a:moveTo>
                  <a:pt x="f44" y="f44"/>
                </a:moveTo>
                <a:arcTo wR="f58" hR="f66" stAng="f2" swAng="f1"/>
                <a:lnTo>
                  <a:pt x="f61" y="f69"/>
                </a:lnTo>
                <a:arcTo wR="f58" hR="f66" stAng="f0" swAng="f9"/>
                <a:arcTo wR="f58" hR="f66" stAng="f2" swAng="f9"/>
                <a:lnTo>
                  <a:pt x="f61" y="f70"/>
                </a:lnTo>
                <a:arcTo wR="f58" hR="f66" stAng="f7" swAng="f1"/>
                <a:close/>
              </a:path>
              <a:path fill="none">
                <a:moveTo>
                  <a:pt x="f44" y="f44"/>
                </a:moveTo>
                <a:arcTo wR="f58" hR="f66" stAng="f2" swAng="f1"/>
                <a:lnTo>
                  <a:pt x="f61" y="f69"/>
                </a:lnTo>
                <a:arcTo wR="f58" hR="f66" stAng="f0" swAng="f9"/>
                <a:arcTo wR="f58" hR="f66" stAng="f2" swAng="f9"/>
                <a:lnTo>
                  <a:pt x="f61" y="f70"/>
                </a:lnTo>
                <a:arcTo wR="f58" hR="f66" stAng="f7" swAng="f1"/>
              </a:path>
            </a:pathLst>
          </a:custGeom>
          <a:noFill/>
          <a:ln w="38103" cap="flat">
            <a:solidFill>
              <a:srgbClr val="5B9BD5"/>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s-ES" sz="1800" b="0" i="0" u="none" strike="noStrike" kern="1200" cap="none" spc="0" normalizeH="0" baseline="0" noProof="0">
              <a:ln>
                <a:noFill/>
              </a:ln>
              <a:solidFill>
                <a:srgbClr val="000000"/>
              </a:solidFill>
              <a:effectLst/>
              <a:uLnTx/>
              <a:uFillTx/>
              <a:latin typeface="Calibri"/>
              <a:ea typeface="+mn-ea"/>
              <a:cs typeface="+mn-cs"/>
            </a:endParaRPr>
          </a:p>
        </p:txBody>
      </p:sp>
      <p:sp>
        <p:nvSpPr>
          <p:cNvPr id="7" name="Right Brace 7">
            <a:extLst>
              <a:ext uri="{FF2B5EF4-FFF2-40B4-BE49-F238E27FC236}">
                <a16:creationId xmlns:a16="http://schemas.microsoft.com/office/drawing/2014/main" id="{E01E364D-FD2F-99DE-CF23-51ABE60807EE}"/>
              </a:ext>
            </a:extLst>
          </p:cNvPr>
          <p:cNvSpPr/>
          <p:nvPr/>
        </p:nvSpPr>
        <p:spPr>
          <a:xfrm>
            <a:off x="8735683" y="1962183"/>
            <a:ext cx="871267" cy="2430877"/>
          </a:xfrm>
          <a:custGeom>
            <a:avLst/>
            <a:gdLst>
              <a:gd name="f0" fmla="val 10800000"/>
              <a:gd name="f1" fmla="val 5400000"/>
              <a:gd name="f2" fmla="val 16200000"/>
              <a:gd name="f3" fmla="val 180"/>
              <a:gd name="f4" fmla="val w"/>
              <a:gd name="f5" fmla="val h"/>
              <a:gd name="f6" fmla="val ss"/>
              <a:gd name="f7" fmla="val 0"/>
              <a:gd name="f8" fmla="*/ 5419351 1 1725033"/>
              <a:gd name="f9" fmla="+- 0 0 5400000"/>
              <a:gd name="f10" fmla="val 8333"/>
              <a:gd name="f11" fmla="val 50000"/>
              <a:gd name="f12" fmla="+- 0 0 -180"/>
              <a:gd name="f13" fmla="+- 0 0 -270"/>
              <a:gd name="f14" fmla="+- 0 0 -360"/>
              <a:gd name="f15" fmla="abs f4"/>
              <a:gd name="f16" fmla="abs f5"/>
              <a:gd name="f17" fmla="abs f6"/>
              <a:gd name="f18" fmla="+- 2700000 f1 0"/>
              <a:gd name="f19" fmla="*/ f12 f0 1"/>
              <a:gd name="f20" fmla="*/ f13 f0 1"/>
              <a:gd name="f21" fmla="*/ f14 f0 1"/>
              <a:gd name="f22" fmla="?: f15 f4 1"/>
              <a:gd name="f23" fmla="?: f16 f5 1"/>
              <a:gd name="f24" fmla="?: f17 f6 1"/>
              <a:gd name="f25" fmla="+- f18 0 f1"/>
              <a:gd name="f26" fmla="*/ f19 1 f3"/>
              <a:gd name="f27" fmla="*/ f20 1 f3"/>
              <a:gd name="f28" fmla="*/ f21 1 f3"/>
              <a:gd name="f29" fmla="*/ f22 1 21600"/>
              <a:gd name="f30" fmla="*/ f23 1 21600"/>
              <a:gd name="f31" fmla="*/ 21600 f22 1"/>
              <a:gd name="f32" fmla="*/ 21600 f23 1"/>
              <a:gd name="f33" fmla="+- f25 f1 0"/>
              <a:gd name="f34" fmla="+- f26 0 f1"/>
              <a:gd name="f35" fmla="+- f27 0 f1"/>
              <a:gd name="f36" fmla="+- f28 0 f1"/>
              <a:gd name="f37" fmla="min f30 f29"/>
              <a:gd name="f38" fmla="*/ f31 1 f24"/>
              <a:gd name="f39" fmla="*/ f32 1 f24"/>
              <a:gd name="f40" fmla="*/ f33 f8 1"/>
              <a:gd name="f41" fmla="val f38"/>
              <a:gd name="f42" fmla="val f39"/>
              <a:gd name="f43" fmla="*/ f40 1 f0"/>
              <a:gd name="f44" fmla="*/ f7 f37 1"/>
              <a:gd name="f45" fmla="+- f42 0 f7"/>
              <a:gd name="f46" fmla="+- f41 0 f7"/>
              <a:gd name="f47" fmla="+- 0 0 f43"/>
              <a:gd name="f48" fmla="*/ f41 f37 1"/>
              <a:gd name="f49" fmla="*/ f42 f37 1"/>
              <a:gd name="f50" fmla="*/ f46 1 2"/>
              <a:gd name="f51" fmla="min f46 f45"/>
              <a:gd name="f52" fmla="*/ f45 f11 1"/>
              <a:gd name="f53" fmla="+- 0 0 f47"/>
              <a:gd name="f54" fmla="+- f7 f50 0"/>
              <a:gd name="f55" fmla="*/ f51 f10 1"/>
              <a:gd name="f56" fmla="*/ f52 1 100000"/>
              <a:gd name="f57" fmla="*/ f53 f0 1"/>
              <a:gd name="f58" fmla="*/ f50 f37 1"/>
              <a:gd name="f59" fmla="*/ f55 1 100000"/>
              <a:gd name="f60" fmla="*/ f57 1 f8"/>
              <a:gd name="f61" fmla="*/ f54 f37 1"/>
              <a:gd name="f62" fmla="*/ f56 f37 1"/>
              <a:gd name="f63" fmla="+- f56 0 f59"/>
              <a:gd name="f64" fmla="+- f42 0 f59"/>
              <a:gd name="f65" fmla="+- f60 0 f1"/>
              <a:gd name="f66" fmla="*/ f59 f37 1"/>
              <a:gd name="f67" fmla="cos 1 f65"/>
              <a:gd name="f68" fmla="sin 1 f65"/>
              <a:gd name="f69" fmla="*/ f63 f37 1"/>
              <a:gd name="f70" fmla="*/ f64 f37 1"/>
              <a:gd name="f71" fmla="+- 0 0 f67"/>
              <a:gd name="f72" fmla="+- 0 0 f68"/>
              <a:gd name="f73" fmla="+- 0 0 f71"/>
              <a:gd name="f74" fmla="+- 0 0 f72"/>
              <a:gd name="f75" fmla="val f73"/>
              <a:gd name="f76" fmla="val f74"/>
              <a:gd name="f77" fmla="*/ f75 f50 1"/>
              <a:gd name="f78" fmla="*/ f76 f59 1"/>
              <a:gd name="f79" fmla="+- f7 f77 0"/>
              <a:gd name="f80" fmla="+- f59 0 f78"/>
              <a:gd name="f81" fmla="+- f42 f78 0"/>
              <a:gd name="f82" fmla="+- f81 0 f59"/>
              <a:gd name="f83" fmla="*/ f80 f37 1"/>
              <a:gd name="f84" fmla="*/ f79 f37 1"/>
              <a:gd name="f85" fmla="*/ f82 f37 1"/>
            </a:gdLst>
            <a:ahLst/>
            <a:cxnLst>
              <a:cxn ang="3cd4">
                <a:pos x="hc" y="t"/>
              </a:cxn>
              <a:cxn ang="0">
                <a:pos x="r" y="vc"/>
              </a:cxn>
              <a:cxn ang="cd4">
                <a:pos x="hc" y="b"/>
              </a:cxn>
              <a:cxn ang="cd2">
                <a:pos x="l" y="vc"/>
              </a:cxn>
              <a:cxn ang="f34">
                <a:pos x="f44" y="f44"/>
              </a:cxn>
              <a:cxn ang="f35">
                <a:pos x="f48" y="f62"/>
              </a:cxn>
              <a:cxn ang="f36">
                <a:pos x="f44" y="f49"/>
              </a:cxn>
            </a:cxnLst>
            <a:rect l="f44" t="f83" r="f84" b="f85"/>
            <a:pathLst>
              <a:path stroke="0">
                <a:moveTo>
                  <a:pt x="f44" y="f44"/>
                </a:moveTo>
                <a:arcTo wR="f58" hR="f66" stAng="f2" swAng="f1"/>
                <a:lnTo>
                  <a:pt x="f61" y="f69"/>
                </a:lnTo>
                <a:arcTo wR="f58" hR="f66" stAng="f0" swAng="f9"/>
                <a:arcTo wR="f58" hR="f66" stAng="f2" swAng="f9"/>
                <a:lnTo>
                  <a:pt x="f61" y="f70"/>
                </a:lnTo>
                <a:arcTo wR="f58" hR="f66" stAng="f7" swAng="f1"/>
                <a:close/>
              </a:path>
              <a:path fill="none">
                <a:moveTo>
                  <a:pt x="f44" y="f44"/>
                </a:moveTo>
                <a:arcTo wR="f58" hR="f66" stAng="f2" swAng="f1"/>
                <a:lnTo>
                  <a:pt x="f61" y="f69"/>
                </a:lnTo>
                <a:arcTo wR="f58" hR="f66" stAng="f0" swAng="f9"/>
                <a:arcTo wR="f58" hR="f66" stAng="f2" swAng="f9"/>
                <a:lnTo>
                  <a:pt x="f61" y="f70"/>
                </a:lnTo>
                <a:arcTo wR="f58" hR="f66" stAng="f7" swAng="f1"/>
              </a:path>
            </a:pathLst>
          </a:custGeom>
          <a:noFill/>
          <a:ln w="38103" cap="flat">
            <a:solidFill>
              <a:srgbClr val="5B9BD5"/>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s-ES" sz="1800" b="0" i="0" u="none" strike="noStrike" kern="1200" cap="none" spc="0" normalizeH="0" baseline="0" noProof="0">
              <a:ln>
                <a:noFill/>
              </a:ln>
              <a:solidFill>
                <a:srgbClr val="000000"/>
              </a:solidFill>
              <a:effectLst/>
              <a:uLnTx/>
              <a:uFillTx/>
              <a:latin typeface="Calibri"/>
              <a:ea typeface="+mn-ea"/>
              <a:cs typeface="+mn-cs"/>
            </a:endParaRPr>
          </a:p>
        </p:txBody>
      </p:sp>
      <p:sp>
        <p:nvSpPr>
          <p:cNvPr id="8" name="TextBox 8">
            <a:extLst>
              <a:ext uri="{FF2B5EF4-FFF2-40B4-BE49-F238E27FC236}">
                <a16:creationId xmlns:a16="http://schemas.microsoft.com/office/drawing/2014/main" id="{3D9F5465-C376-D77D-3DDD-392EBAB06C4F}"/>
              </a:ext>
            </a:extLst>
          </p:cNvPr>
          <p:cNvSpPr txBox="1"/>
          <p:nvPr/>
        </p:nvSpPr>
        <p:spPr>
          <a:xfrm>
            <a:off x="5598617" y="3058640"/>
            <a:ext cx="1218603" cy="400110"/>
          </a:xfrm>
          <a:prstGeom prst="rect">
            <a:avLst/>
          </a:prstGeom>
          <a:noFill/>
          <a:ln cap="flat">
            <a:noFill/>
          </a:ln>
        </p:spPr>
        <p:txBody>
          <a:bodyPr vert="horz" wrap="non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s-ES" sz="2000" dirty="0">
                <a:solidFill>
                  <a:srgbClr val="000000"/>
                </a:solidFill>
                <a:latin typeface="Calibri"/>
              </a:rPr>
              <a:t>m</a:t>
            </a:r>
            <a:r>
              <a:rPr kumimoji="0" lang="es-ES" sz="2000" b="0" i="0" u="none" strike="noStrike" kern="1200" cap="none" spc="0" normalizeH="0" baseline="0" noProof="0" dirty="0" err="1">
                <a:ln>
                  <a:noFill/>
                </a:ln>
                <a:solidFill>
                  <a:srgbClr val="000000"/>
                </a:solidFill>
                <a:effectLst/>
                <a:uLnTx/>
                <a:uFillTx/>
                <a:latin typeface="Calibri"/>
                <a:ea typeface="+mn-ea"/>
                <a:cs typeface="+mn-cs"/>
              </a:rPr>
              <a:t>it</a:t>
            </a:r>
            <a:r>
              <a:rPr kumimoji="0" lang="es-ES" sz="2000" b="0" i="0" u="none" strike="noStrike" kern="1200" cap="none" spc="0" normalizeH="0" baseline="0" noProof="0" dirty="0">
                <a:ln>
                  <a:noFill/>
                </a:ln>
                <a:solidFill>
                  <a:srgbClr val="000000"/>
                </a:solidFill>
                <a:effectLst/>
                <a:uLnTx/>
                <a:uFillTx/>
                <a:latin typeface="Calibri"/>
                <a:ea typeface="+mn-ea"/>
                <a:cs typeface="+mn-cs"/>
              </a:rPr>
              <a:t> (</a:t>
            </a:r>
            <a:r>
              <a:rPr kumimoji="0" lang="es-ES" sz="2000" b="0" i="0" u="none" strike="noStrike" kern="1200" cap="none" spc="0" normalizeH="0" baseline="0" noProof="0" dirty="0" err="1">
                <a:ln>
                  <a:noFill/>
                </a:ln>
                <a:solidFill>
                  <a:srgbClr val="000000"/>
                </a:solidFill>
                <a:effectLst/>
                <a:uLnTx/>
                <a:uFillTx/>
                <a:latin typeface="Calibri"/>
                <a:ea typeface="+mn-ea"/>
                <a:cs typeface="+mn-cs"/>
              </a:rPr>
              <a:t>dem</a:t>
            </a:r>
            <a:r>
              <a:rPr kumimoji="0" lang="es-ES" sz="2000" b="0" i="0" u="none" strike="noStrike" kern="1200" cap="none" spc="0" normalizeH="0" baseline="0" noProof="0" dirty="0">
                <a:ln>
                  <a:noFill/>
                </a:ln>
                <a:solidFill>
                  <a:srgbClr val="000000"/>
                </a:solidFill>
                <a:effectLst/>
                <a:uLnTx/>
                <a:uFillTx/>
                <a:latin typeface="Calibri"/>
                <a:ea typeface="+mn-ea"/>
                <a:cs typeface="+mn-cs"/>
              </a:rPr>
              <a:t>)</a:t>
            </a:r>
          </a:p>
        </p:txBody>
      </p:sp>
      <p:sp>
        <p:nvSpPr>
          <p:cNvPr id="9" name="TextBox 9">
            <a:extLst>
              <a:ext uri="{FF2B5EF4-FFF2-40B4-BE49-F238E27FC236}">
                <a16:creationId xmlns:a16="http://schemas.microsoft.com/office/drawing/2014/main" id="{E7B2A8EE-4BF3-B0A9-3920-FDF4E1AA7DF3}"/>
              </a:ext>
            </a:extLst>
          </p:cNvPr>
          <p:cNvSpPr txBox="1"/>
          <p:nvPr/>
        </p:nvSpPr>
        <p:spPr>
          <a:xfrm>
            <a:off x="9733847" y="2989982"/>
            <a:ext cx="862737" cy="400110"/>
          </a:xfrm>
          <a:prstGeom prst="rect">
            <a:avLst/>
          </a:prstGeom>
          <a:noFill/>
          <a:ln cap="flat">
            <a:noFill/>
          </a:ln>
        </p:spPr>
        <p:txBody>
          <a:bodyPr vert="horz" wrap="non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s-ES" sz="2000" dirty="0" err="1">
                <a:solidFill>
                  <a:srgbClr val="000000"/>
                </a:solidFill>
                <a:latin typeface="Calibri"/>
              </a:rPr>
              <a:t>nach</a:t>
            </a:r>
            <a:r>
              <a:rPr kumimoji="0" lang="es-ES" sz="2000" b="0" i="0" u="none" strike="noStrike" kern="1200" cap="none" spc="0" normalizeH="0" baseline="0" noProof="0" dirty="0">
                <a:ln>
                  <a:noFill/>
                </a:ln>
                <a:solidFill>
                  <a:srgbClr val="000000"/>
                </a:solidFill>
                <a:effectLst/>
                <a:uLnTx/>
                <a:uFillTx/>
                <a:latin typeface="Calibri"/>
                <a:ea typeface="+mn-ea"/>
                <a:cs typeface="+mn-cs"/>
              </a:rPr>
              <a:t>…</a:t>
            </a:r>
          </a:p>
        </p:txBody>
      </p:sp>
      <p:sp>
        <p:nvSpPr>
          <p:cNvPr id="10" name="TextBox 9">
            <a:extLst>
              <a:ext uri="{FF2B5EF4-FFF2-40B4-BE49-F238E27FC236}">
                <a16:creationId xmlns:a16="http://schemas.microsoft.com/office/drawing/2014/main" id="{D5D9425A-2413-3DD7-E710-D6E826843A24}"/>
              </a:ext>
            </a:extLst>
          </p:cNvPr>
          <p:cNvSpPr txBox="1"/>
          <p:nvPr/>
        </p:nvSpPr>
        <p:spPr>
          <a:xfrm>
            <a:off x="730367" y="4725664"/>
            <a:ext cx="10731261" cy="1138775"/>
          </a:xfrm>
          <a:prstGeom prst="rect">
            <a:avLst/>
          </a:prstGeom>
          <a:noFill/>
          <a:ln w="9528" cap="flat">
            <a:solidFill>
              <a:srgbClr val="0070C0"/>
            </a:solidFill>
            <a:prstDash val="solid"/>
            <a:miter/>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n-GB" sz="1700" b="1" u="sng" dirty="0" err="1">
                <a:solidFill>
                  <a:srgbClr val="000000"/>
                </a:solidFill>
                <a:latin typeface="Calibri"/>
              </a:rPr>
              <a:t>Beispiel</a:t>
            </a:r>
            <a:r>
              <a:rPr lang="en-GB" sz="1700" b="1" u="sng" dirty="0">
                <a:solidFill>
                  <a:srgbClr val="000000"/>
                </a:solidFill>
                <a:latin typeface="Calibri"/>
              </a:rPr>
              <a:t> / Example</a:t>
            </a:r>
            <a:r>
              <a:rPr kumimoji="0" lang="en-GB" sz="1700" b="1" i="0" u="sng" strike="noStrike" kern="1200" cap="none" spc="0" normalizeH="0" baseline="0" noProof="0" dirty="0">
                <a:ln>
                  <a:noFill/>
                </a:ln>
                <a:solidFill>
                  <a:srgbClr val="000000"/>
                </a:solidFill>
                <a:effectLst/>
                <a:uLnTx/>
                <a:uFillTx/>
                <a:latin typeface="Calibri"/>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n-GB" sz="1700" b="1" kern="0" dirty="0">
                <a:solidFill>
                  <a:srgbClr val="000000"/>
                </a:solidFill>
                <a:latin typeface="Calibri"/>
              </a:rPr>
              <a:t>Ich </a:t>
            </a:r>
            <a:r>
              <a:rPr lang="en-GB" sz="1700" b="1" kern="0" dirty="0" err="1">
                <a:solidFill>
                  <a:srgbClr val="000000"/>
                </a:solidFill>
                <a:latin typeface="Calibri"/>
              </a:rPr>
              <a:t>fahre</a:t>
            </a:r>
            <a:r>
              <a:rPr lang="en-GB" sz="1700" b="1" kern="0" dirty="0">
                <a:solidFill>
                  <a:srgbClr val="000000"/>
                </a:solidFill>
                <a:latin typeface="Calibri"/>
              </a:rPr>
              <a:t> </a:t>
            </a:r>
            <a:r>
              <a:rPr lang="en-GB" sz="1700" b="1" kern="0" dirty="0" err="1">
                <a:solidFill>
                  <a:srgbClr val="000000"/>
                </a:solidFill>
                <a:latin typeface="Calibri"/>
              </a:rPr>
              <a:t>mit</a:t>
            </a:r>
            <a:r>
              <a:rPr lang="en-GB" sz="1700" b="1" kern="0" dirty="0">
                <a:solidFill>
                  <a:srgbClr val="000000"/>
                </a:solidFill>
                <a:latin typeface="Calibri"/>
              </a:rPr>
              <a:t> </a:t>
            </a:r>
            <a:r>
              <a:rPr lang="en-GB" sz="1700" b="1" kern="0" dirty="0" err="1">
                <a:solidFill>
                  <a:srgbClr val="000000"/>
                </a:solidFill>
                <a:latin typeface="Calibri"/>
              </a:rPr>
              <a:t>dem</a:t>
            </a:r>
            <a:r>
              <a:rPr lang="en-GB" sz="1700" b="1" kern="0" dirty="0">
                <a:solidFill>
                  <a:srgbClr val="000000"/>
                </a:solidFill>
                <a:latin typeface="Calibri"/>
              </a:rPr>
              <a:t> Auto </a:t>
            </a:r>
            <a:r>
              <a:rPr lang="en-GB" sz="1700" b="1" kern="0" dirty="0" err="1">
                <a:solidFill>
                  <a:srgbClr val="000000"/>
                </a:solidFill>
                <a:latin typeface="Calibri"/>
              </a:rPr>
              <a:t>nach</a:t>
            </a:r>
            <a:r>
              <a:rPr lang="en-GB" sz="1700" b="1" kern="0" dirty="0">
                <a:solidFill>
                  <a:srgbClr val="000000"/>
                </a:solidFill>
                <a:latin typeface="Calibri"/>
              </a:rPr>
              <a:t> Berlin.</a:t>
            </a:r>
            <a:r>
              <a:rPr kumimoji="0" lang="en-GB" sz="1700" b="1" i="0" u="none" strike="noStrike" kern="0" cap="none" spc="0" normalizeH="0" baseline="0" noProof="0" dirty="0">
                <a:ln>
                  <a:noFill/>
                </a:ln>
                <a:solidFill>
                  <a:srgbClr val="000000"/>
                </a:solidFill>
                <a:effectLst/>
                <a:uLnTx/>
                <a:uFillTx/>
                <a:latin typeface="Calibri"/>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n-GB" sz="1700" b="1" dirty="0">
                <a:solidFill>
                  <a:srgbClr val="000000"/>
                </a:solidFill>
                <a:latin typeface="Calibri"/>
              </a:rPr>
              <a:t>Du </a:t>
            </a:r>
            <a:r>
              <a:rPr lang="en-GB" sz="1700" b="1" dirty="0" err="1">
                <a:solidFill>
                  <a:srgbClr val="000000"/>
                </a:solidFill>
                <a:latin typeface="Calibri"/>
              </a:rPr>
              <a:t>gehst</a:t>
            </a:r>
            <a:r>
              <a:rPr lang="en-GB" sz="1700" b="1" kern="0" dirty="0">
                <a:solidFill>
                  <a:srgbClr val="000000"/>
                </a:solidFill>
                <a:latin typeface="Calibri"/>
              </a:rPr>
              <a:t> </a:t>
            </a:r>
            <a:r>
              <a:rPr lang="en-GB" sz="1700" b="1" kern="0" dirty="0" err="1">
                <a:solidFill>
                  <a:srgbClr val="000000"/>
                </a:solidFill>
              </a:rPr>
              <a:t>zu</a:t>
            </a:r>
            <a:r>
              <a:rPr lang="en-GB" sz="1700" b="1" kern="0" dirty="0">
                <a:solidFill>
                  <a:srgbClr val="000000"/>
                </a:solidFill>
              </a:rPr>
              <a:t> </a:t>
            </a:r>
            <a:r>
              <a:rPr lang="en-GB" sz="1700" b="1" kern="0" dirty="0" err="1">
                <a:solidFill>
                  <a:srgbClr val="000000"/>
                </a:solidFill>
              </a:rPr>
              <a:t>Fu</a:t>
            </a:r>
            <a:r>
              <a:rPr lang="en-GB" sz="1700" b="1" kern="1200" dirty="0" err="1">
                <a:solidFill>
                  <a:schemeClr val="dk1"/>
                </a:solidFill>
                <a:effectLst/>
                <a:ea typeface="+mn-ea"/>
                <a:cs typeface="+mn-cs"/>
              </a:rPr>
              <a:t>ß</a:t>
            </a:r>
            <a:r>
              <a:rPr lang="en-GB" sz="1700" b="1" kern="1200" dirty="0">
                <a:solidFill>
                  <a:schemeClr val="dk1"/>
                </a:solidFill>
                <a:effectLst/>
                <a:ea typeface="+mn-ea"/>
                <a:cs typeface="+mn-cs"/>
              </a:rPr>
              <a:t> </a:t>
            </a:r>
            <a:r>
              <a:rPr lang="en-GB" sz="1700" b="1" kern="1200" dirty="0" err="1">
                <a:solidFill>
                  <a:schemeClr val="dk1"/>
                </a:solidFill>
                <a:effectLst/>
                <a:ea typeface="+mn-ea"/>
                <a:cs typeface="+mn-cs"/>
              </a:rPr>
              <a:t>nach</a:t>
            </a:r>
            <a:r>
              <a:rPr lang="en-GB" sz="1700" b="1" kern="1200" dirty="0">
                <a:solidFill>
                  <a:schemeClr val="dk1"/>
                </a:solidFill>
                <a:effectLst/>
                <a:ea typeface="+mn-ea"/>
                <a:cs typeface="+mn-cs"/>
              </a:rPr>
              <a:t> Frankfurt</a:t>
            </a:r>
            <a:r>
              <a:rPr kumimoji="0" lang="en-GB" sz="1700" b="1" u="none" strike="noStrike" kern="0" cap="none" spc="0" normalizeH="0" baseline="0" noProof="0" dirty="0">
                <a:ln>
                  <a:noFill/>
                </a:ln>
                <a:solidFill>
                  <a:srgbClr val="000000"/>
                </a:solidFill>
                <a:effectLst/>
                <a:uLnTx/>
                <a:uFillTx/>
                <a:ea typeface="+mn-ea"/>
                <a:cs typeface="+mn-cs"/>
              </a:rPr>
              <a:t>.</a:t>
            </a:r>
            <a:endParaRPr kumimoji="0" lang="en-GB" sz="1700" b="1" u="none" strike="noStrike" kern="1200" cap="none" spc="0" normalizeH="0" baseline="0" noProof="0" dirty="0">
              <a:ln>
                <a:noFill/>
              </a:ln>
              <a:solidFill>
                <a:srgbClr val="000000"/>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700" b="1" i="0" u="none" strike="noStrike" kern="0" cap="none" spc="0" normalizeH="0" baseline="0" noProof="0" dirty="0" err="1">
                <a:ln>
                  <a:noFill/>
                </a:ln>
                <a:solidFill>
                  <a:srgbClr val="000000"/>
                </a:solidFill>
                <a:effectLst/>
                <a:uLnTx/>
                <a:uFillTx/>
                <a:latin typeface="Calibri"/>
                <a:ea typeface="+mn-ea"/>
                <a:cs typeface="+mn-cs"/>
              </a:rPr>
              <a:t>Wir</a:t>
            </a:r>
            <a:r>
              <a:rPr kumimoji="0" lang="en-GB" sz="1700" b="1" i="0" u="none" strike="noStrike" kern="0" cap="none" spc="0" normalizeH="0" baseline="0" noProof="0" dirty="0">
                <a:ln>
                  <a:noFill/>
                </a:ln>
                <a:solidFill>
                  <a:srgbClr val="000000"/>
                </a:solidFill>
                <a:effectLst/>
                <a:uLnTx/>
                <a:uFillTx/>
                <a:latin typeface="Calibri"/>
                <a:ea typeface="+mn-ea"/>
                <a:cs typeface="+mn-cs"/>
              </a:rPr>
              <a:t> </a:t>
            </a:r>
            <a:r>
              <a:rPr kumimoji="0" lang="en-GB" sz="1700" b="1" i="0" u="none" strike="noStrike" kern="0" cap="none" spc="0" normalizeH="0" baseline="0" noProof="0" dirty="0" err="1">
                <a:ln>
                  <a:noFill/>
                </a:ln>
                <a:solidFill>
                  <a:srgbClr val="000000"/>
                </a:solidFill>
                <a:effectLst/>
                <a:uLnTx/>
                <a:uFillTx/>
                <a:latin typeface="Calibri"/>
                <a:ea typeface="+mn-ea"/>
                <a:cs typeface="+mn-cs"/>
              </a:rPr>
              <a:t>fliegen</a:t>
            </a:r>
            <a:r>
              <a:rPr kumimoji="0" lang="en-GB" sz="1700" b="1" i="0" u="none" strike="noStrike" kern="0" cap="none" spc="0" normalizeH="0" baseline="0" noProof="0" dirty="0">
                <a:ln>
                  <a:noFill/>
                </a:ln>
                <a:solidFill>
                  <a:srgbClr val="000000"/>
                </a:solidFill>
                <a:effectLst/>
                <a:uLnTx/>
                <a:uFillTx/>
                <a:latin typeface="Calibri"/>
                <a:ea typeface="+mn-ea"/>
                <a:cs typeface="+mn-cs"/>
              </a:rPr>
              <a:t> </a:t>
            </a:r>
            <a:r>
              <a:rPr kumimoji="0" lang="en-GB" sz="1700" b="1" i="0" u="none" strike="noStrike" kern="0" cap="none" spc="0" normalizeH="0" baseline="0" noProof="0" dirty="0" err="1">
                <a:ln>
                  <a:noFill/>
                </a:ln>
                <a:solidFill>
                  <a:srgbClr val="000000"/>
                </a:solidFill>
                <a:effectLst/>
                <a:uLnTx/>
                <a:uFillTx/>
                <a:latin typeface="Calibri"/>
                <a:ea typeface="+mn-ea"/>
                <a:cs typeface="+mn-cs"/>
              </a:rPr>
              <a:t>mit</a:t>
            </a:r>
            <a:r>
              <a:rPr kumimoji="0" lang="en-GB" sz="1700" b="1" i="0" u="none" strike="noStrike" kern="0" cap="none" spc="0" normalizeH="0" baseline="0" noProof="0" dirty="0">
                <a:ln>
                  <a:noFill/>
                </a:ln>
                <a:solidFill>
                  <a:srgbClr val="000000"/>
                </a:solidFill>
                <a:effectLst/>
                <a:uLnTx/>
                <a:uFillTx/>
                <a:latin typeface="Calibri"/>
                <a:ea typeface="+mn-ea"/>
                <a:cs typeface="+mn-cs"/>
              </a:rPr>
              <a:t> </a:t>
            </a:r>
            <a:r>
              <a:rPr kumimoji="0" lang="en-GB" sz="1700" b="1" i="0" u="none" strike="noStrike" kern="0" cap="none" spc="0" normalizeH="0" baseline="0" noProof="0" dirty="0" err="1">
                <a:ln>
                  <a:noFill/>
                </a:ln>
                <a:solidFill>
                  <a:srgbClr val="000000"/>
                </a:solidFill>
                <a:effectLst/>
                <a:uLnTx/>
                <a:uFillTx/>
                <a:latin typeface="Calibri"/>
                <a:ea typeface="+mn-ea"/>
                <a:cs typeface="+mn-cs"/>
              </a:rPr>
              <a:t>dem</a:t>
            </a:r>
            <a:r>
              <a:rPr kumimoji="0" lang="en-GB" sz="1700" b="1" i="0" u="none" strike="noStrike" kern="0" cap="none" spc="0" normalizeH="0" baseline="0" noProof="0" dirty="0">
                <a:ln>
                  <a:noFill/>
                </a:ln>
                <a:solidFill>
                  <a:srgbClr val="000000"/>
                </a:solidFill>
                <a:effectLst/>
                <a:uLnTx/>
                <a:uFillTx/>
                <a:latin typeface="Calibri"/>
                <a:ea typeface="+mn-ea"/>
                <a:cs typeface="+mn-cs"/>
              </a:rPr>
              <a:t> </a:t>
            </a:r>
            <a:r>
              <a:rPr kumimoji="0" lang="en-GB" sz="1700" b="1" i="0" u="none" strike="noStrike" kern="0" cap="none" spc="0" normalizeH="0" baseline="0" noProof="0" dirty="0" err="1">
                <a:ln>
                  <a:noFill/>
                </a:ln>
                <a:solidFill>
                  <a:srgbClr val="000000"/>
                </a:solidFill>
                <a:effectLst/>
                <a:uLnTx/>
                <a:uFillTx/>
                <a:latin typeface="Calibri"/>
                <a:ea typeface="+mn-ea"/>
                <a:cs typeface="+mn-cs"/>
              </a:rPr>
              <a:t>Flugzeug</a:t>
            </a:r>
            <a:r>
              <a:rPr kumimoji="0" lang="en-GB" sz="1700" b="1" i="0" u="none" strike="noStrike" kern="0" cap="none" spc="0" normalizeH="0" baseline="0" noProof="0" dirty="0">
                <a:ln>
                  <a:noFill/>
                </a:ln>
                <a:solidFill>
                  <a:srgbClr val="000000"/>
                </a:solidFill>
                <a:effectLst/>
                <a:uLnTx/>
                <a:uFillTx/>
                <a:latin typeface="Calibri"/>
                <a:ea typeface="+mn-ea"/>
                <a:cs typeface="+mn-cs"/>
              </a:rPr>
              <a:t> </a:t>
            </a:r>
            <a:r>
              <a:rPr kumimoji="0" lang="en-GB" sz="1700" b="1" i="0" u="none" strike="noStrike" kern="0" cap="none" spc="0" normalizeH="0" baseline="0" noProof="0" dirty="0" err="1">
                <a:ln>
                  <a:noFill/>
                </a:ln>
                <a:solidFill>
                  <a:srgbClr val="000000"/>
                </a:solidFill>
                <a:effectLst/>
                <a:uLnTx/>
                <a:uFillTx/>
                <a:latin typeface="Calibri"/>
                <a:ea typeface="+mn-ea"/>
                <a:cs typeface="+mn-cs"/>
              </a:rPr>
              <a:t>nach</a:t>
            </a:r>
            <a:r>
              <a:rPr kumimoji="0" lang="en-GB" sz="1700" b="1" i="0" u="none" strike="noStrike" kern="0" cap="none" spc="0" normalizeH="0" baseline="0" noProof="0" dirty="0">
                <a:ln>
                  <a:noFill/>
                </a:ln>
                <a:solidFill>
                  <a:srgbClr val="000000"/>
                </a:solidFill>
                <a:effectLst/>
                <a:uLnTx/>
                <a:uFillTx/>
                <a:latin typeface="Calibri"/>
                <a:ea typeface="+mn-ea"/>
                <a:cs typeface="+mn-cs"/>
              </a:rPr>
              <a:t> Benidorm.</a:t>
            </a:r>
            <a:endParaRPr kumimoji="0" lang="en-GB" sz="1700" b="0" i="0" u="none" strike="noStrike" kern="1200" cap="none" spc="0" normalizeH="0" baseline="0" noProof="0" dirty="0">
              <a:ln>
                <a:noFill/>
              </a:ln>
              <a:solidFill>
                <a:srgbClr val="000000"/>
              </a:solidFill>
              <a:effectLst/>
              <a:uLnTx/>
              <a:uFillTx/>
              <a:latin typeface="Calibri"/>
              <a:ea typeface="+mn-ea"/>
              <a:cs typeface="+mn-cs"/>
            </a:endParaRPr>
          </a:p>
        </p:txBody>
      </p:sp>
      <p:sp>
        <p:nvSpPr>
          <p:cNvPr id="11" name="TextBox 3">
            <a:extLst>
              <a:ext uri="{FF2B5EF4-FFF2-40B4-BE49-F238E27FC236}">
                <a16:creationId xmlns:a16="http://schemas.microsoft.com/office/drawing/2014/main" id="{9BE88702-0A33-FE93-BCB9-3E8A7A492A70}"/>
              </a:ext>
            </a:extLst>
          </p:cNvPr>
          <p:cNvSpPr txBox="1"/>
          <p:nvPr/>
        </p:nvSpPr>
        <p:spPr>
          <a:xfrm>
            <a:off x="3368256" y="406870"/>
            <a:ext cx="8093372"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n-GB" sz="3600" u="sng" kern="0" dirty="0">
                <a:solidFill>
                  <a:srgbClr val="000000"/>
                </a:solidFill>
                <a:latin typeface="Calibri"/>
              </a:rPr>
              <a:t>Der </a:t>
            </a:r>
            <a:r>
              <a:rPr lang="en-GB" sz="3600" u="sng" kern="0" dirty="0" err="1">
                <a:solidFill>
                  <a:srgbClr val="000000"/>
                </a:solidFill>
                <a:latin typeface="Calibri"/>
              </a:rPr>
              <a:t>Verkehr</a:t>
            </a:r>
            <a:r>
              <a:rPr lang="en-GB" sz="3600" u="sng" kern="0" dirty="0">
                <a:solidFill>
                  <a:srgbClr val="000000"/>
                </a:solidFill>
                <a:latin typeface="Calibri"/>
              </a:rPr>
              <a:t> /</a:t>
            </a:r>
            <a:r>
              <a:rPr kumimoji="0" lang="en-GB" sz="3600" b="0" i="0" u="sng" strike="noStrike" kern="0" cap="none" spc="0" normalizeH="0" baseline="0" noProof="0" dirty="0">
                <a:ln>
                  <a:noFill/>
                </a:ln>
                <a:solidFill>
                  <a:srgbClr val="000000"/>
                </a:solidFill>
                <a:effectLst/>
                <a:uLnTx/>
                <a:uFillTx/>
                <a:latin typeface="Calibri"/>
                <a:ea typeface="+mn-ea"/>
                <a:cs typeface="+mn-cs"/>
              </a:rPr>
              <a:t> The transport</a:t>
            </a:r>
            <a:endParaRPr kumimoji="0" lang="en-GB" sz="3600" b="0" i="1" u="sng" strike="noStrike" kern="1200" cap="none" spc="0" normalizeH="0" baseline="0" noProof="0" dirty="0">
              <a:ln>
                <a:noFill/>
              </a:ln>
              <a:solidFill>
                <a:srgbClr val="000000"/>
              </a:solidFill>
              <a:effectLst/>
              <a:uLnTx/>
              <a:uFillTx/>
              <a:latin typeface="Calibri"/>
              <a:ea typeface="+mn-ea"/>
              <a:cs typeface="+mn-cs"/>
            </a:endParaRPr>
          </a:p>
        </p:txBody>
      </p:sp>
      <p:sp>
        <p:nvSpPr>
          <p:cNvPr id="12" name="TextBox 12">
            <a:extLst>
              <a:ext uri="{FF2B5EF4-FFF2-40B4-BE49-F238E27FC236}">
                <a16:creationId xmlns:a16="http://schemas.microsoft.com/office/drawing/2014/main" id="{E9D61F93-7764-A08A-41A3-CEC03F20E561}"/>
              </a:ext>
            </a:extLst>
          </p:cNvPr>
          <p:cNvSpPr txBox="1"/>
          <p:nvPr/>
        </p:nvSpPr>
        <p:spPr>
          <a:xfrm>
            <a:off x="730367" y="1285079"/>
            <a:ext cx="9614620" cy="369332"/>
          </a:xfrm>
          <a:prstGeom prst="rect">
            <a:avLst/>
          </a:prstGeom>
          <a:noFill/>
          <a:ln cap="flat">
            <a:noFill/>
          </a:ln>
        </p:spPr>
        <p:txBody>
          <a:bodyPr vert="horz" wrap="non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s-ES" sz="1800" b="0" i="0" u="none" strike="noStrike" kern="1200" cap="none" spc="0" normalizeH="0" baseline="0" noProof="0" dirty="0" err="1">
                <a:ln>
                  <a:noFill/>
                </a:ln>
                <a:solidFill>
                  <a:srgbClr val="000000"/>
                </a:solidFill>
                <a:effectLst/>
                <a:uLnTx/>
                <a:uFillTx/>
                <a:latin typeface="Calibri"/>
                <a:ea typeface="+mn-ea"/>
                <a:cs typeface="+mn-cs"/>
              </a:rPr>
              <a:t>We</a:t>
            </a:r>
            <a:r>
              <a:rPr kumimoji="0" lang="es-ES" sz="1800" b="0" i="0" u="none" strike="noStrike" kern="1200" cap="none" spc="0" normalizeH="0" baseline="0" noProof="0" dirty="0">
                <a:ln>
                  <a:noFill/>
                </a:ln>
                <a:solidFill>
                  <a:srgbClr val="000000"/>
                </a:solidFill>
                <a:effectLst/>
                <a:uLnTx/>
                <a:uFillTx/>
                <a:latin typeface="Calibri"/>
                <a:ea typeface="+mn-ea"/>
                <a:cs typeface="+mn-cs"/>
              </a:rPr>
              <a:t> can use </a:t>
            </a:r>
            <a:r>
              <a:rPr kumimoji="0" lang="es-ES" sz="1800" b="0" i="0" u="none" strike="noStrike" kern="1200" cap="none" spc="0" normalizeH="0" baseline="0" noProof="0" dirty="0" err="1">
                <a:ln>
                  <a:noFill/>
                </a:ln>
                <a:solidFill>
                  <a:srgbClr val="000000"/>
                </a:solidFill>
                <a:effectLst/>
                <a:uLnTx/>
                <a:uFillTx/>
                <a:latin typeface="Calibri"/>
                <a:ea typeface="+mn-ea"/>
                <a:cs typeface="+mn-cs"/>
              </a:rPr>
              <a:t>different</a:t>
            </a:r>
            <a:r>
              <a:rPr kumimoji="0" lang="es-ES" sz="1800" b="0" i="0" u="none" strike="noStrike" kern="1200" cap="none" spc="0" normalizeH="0" baseline="0" noProof="0" dirty="0">
                <a:ln>
                  <a:noFill/>
                </a:ln>
                <a:solidFill>
                  <a:srgbClr val="000000"/>
                </a:solidFill>
                <a:effectLst/>
                <a:uLnTx/>
                <a:uFillTx/>
                <a:latin typeface="Calibri"/>
                <a:ea typeface="+mn-ea"/>
                <a:cs typeface="+mn-cs"/>
              </a:rPr>
              <a:t> </a:t>
            </a:r>
            <a:r>
              <a:rPr kumimoji="0" lang="es-ES" sz="1800" b="0" i="0" u="none" strike="noStrike" kern="1200" cap="none" spc="0" normalizeH="0" baseline="0" noProof="0" dirty="0" err="1">
                <a:ln>
                  <a:noFill/>
                </a:ln>
                <a:solidFill>
                  <a:srgbClr val="000000"/>
                </a:solidFill>
                <a:effectLst/>
                <a:uLnTx/>
                <a:uFillTx/>
                <a:latin typeface="Calibri"/>
                <a:ea typeface="+mn-ea"/>
                <a:cs typeface="+mn-cs"/>
              </a:rPr>
              <a:t>verbs</a:t>
            </a:r>
            <a:r>
              <a:rPr kumimoji="0" lang="es-ES" sz="1800" b="0" i="0" u="none" strike="noStrike" kern="1200" cap="none" spc="0" normalizeH="0" baseline="0" noProof="0" dirty="0">
                <a:ln>
                  <a:noFill/>
                </a:ln>
                <a:solidFill>
                  <a:srgbClr val="000000"/>
                </a:solidFill>
                <a:effectLst/>
                <a:uLnTx/>
                <a:uFillTx/>
                <a:latin typeface="Calibri"/>
                <a:ea typeface="+mn-ea"/>
                <a:cs typeface="+mn-cs"/>
              </a:rPr>
              <a:t> </a:t>
            </a:r>
            <a:r>
              <a:rPr kumimoji="0" lang="es-ES" sz="1800" b="0" i="0" u="none" strike="noStrike" kern="1200" cap="none" spc="0" normalizeH="0" baseline="0" noProof="0" dirty="0" err="1">
                <a:ln>
                  <a:noFill/>
                </a:ln>
                <a:solidFill>
                  <a:srgbClr val="000000"/>
                </a:solidFill>
                <a:effectLst/>
                <a:uLnTx/>
                <a:uFillTx/>
                <a:latin typeface="Calibri"/>
                <a:ea typeface="+mn-ea"/>
                <a:cs typeface="+mn-cs"/>
              </a:rPr>
              <a:t>such</a:t>
            </a:r>
            <a:r>
              <a:rPr kumimoji="0" lang="es-ES" sz="1800" b="0" i="0" u="none" strike="noStrike" kern="1200" cap="none" spc="0" normalizeH="0" baseline="0" noProof="0" dirty="0">
                <a:ln>
                  <a:noFill/>
                </a:ln>
                <a:solidFill>
                  <a:srgbClr val="000000"/>
                </a:solidFill>
                <a:effectLst/>
                <a:uLnTx/>
                <a:uFillTx/>
                <a:latin typeface="Calibri"/>
                <a:ea typeface="+mn-ea"/>
                <a:cs typeface="+mn-cs"/>
              </a:rPr>
              <a:t> as</a:t>
            </a:r>
            <a:r>
              <a:rPr lang="es-ES" dirty="0">
                <a:solidFill>
                  <a:srgbClr val="000000"/>
                </a:solidFill>
                <a:latin typeface="Calibri"/>
              </a:rPr>
              <a:t>: </a:t>
            </a:r>
            <a:r>
              <a:rPr lang="es-ES" dirty="0" err="1">
                <a:solidFill>
                  <a:srgbClr val="000000"/>
                </a:solidFill>
                <a:latin typeface="Calibri"/>
              </a:rPr>
              <a:t>gehen</a:t>
            </a:r>
            <a:r>
              <a:rPr lang="es-ES" dirty="0">
                <a:solidFill>
                  <a:srgbClr val="000000"/>
                </a:solidFill>
                <a:latin typeface="Calibri"/>
              </a:rPr>
              <a:t> (</a:t>
            </a:r>
            <a:r>
              <a:rPr lang="es-ES" dirty="0" err="1">
                <a:solidFill>
                  <a:srgbClr val="000000"/>
                </a:solidFill>
                <a:latin typeface="Calibri"/>
              </a:rPr>
              <a:t>to</a:t>
            </a:r>
            <a:r>
              <a:rPr lang="es-ES" dirty="0">
                <a:solidFill>
                  <a:srgbClr val="000000"/>
                </a:solidFill>
                <a:latin typeface="Calibri"/>
              </a:rPr>
              <a:t> </a:t>
            </a:r>
            <a:r>
              <a:rPr lang="es-ES" dirty="0" err="1">
                <a:solidFill>
                  <a:srgbClr val="000000"/>
                </a:solidFill>
                <a:latin typeface="Calibri"/>
              </a:rPr>
              <a:t>go</a:t>
            </a:r>
            <a:r>
              <a:rPr lang="es-ES" dirty="0">
                <a:solidFill>
                  <a:srgbClr val="000000"/>
                </a:solidFill>
                <a:latin typeface="Calibri"/>
              </a:rPr>
              <a:t>/</a:t>
            </a:r>
            <a:r>
              <a:rPr lang="es-ES" dirty="0" err="1">
                <a:solidFill>
                  <a:srgbClr val="000000"/>
                </a:solidFill>
                <a:latin typeface="Calibri"/>
              </a:rPr>
              <a:t>walk</a:t>
            </a:r>
            <a:r>
              <a:rPr lang="es-ES" dirty="0">
                <a:solidFill>
                  <a:srgbClr val="000000"/>
                </a:solidFill>
                <a:latin typeface="Calibri"/>
              </a:rPr>
              <a:t>), </a:t>
            </a:r>
            <a:r>
              <a:rPr lang="es-ES" dirty="0" err="1">
                <a:solidFill>
                  <a:srgbClr val="000000"/>
                </a:solidFill>
                <a:latin typeface="Calibri"/>
              </a:rPr>
              <a:t>fahren</a:t>
            </a:r>
            <a:r>
              <a:rPr lang="es-ES" dirty="0">
                <a:solidFill>
                  <a:srgbClr val="000000"/>
                </a:solidFill>
                <a:latin typeface="Calibri"/>
              </a:rPr>
              <a:t> (</a:t>
            </a:r>
            <a:r>
              <a:rPr lang="es-ES" dirty="0" err="1">
                <a:solidFill>
                  <a:srgbClr val="000000"/>
                </a:solidFill>
                <a:latin typeface="Calibri"/>
              </a:rPr>
              <a:t>to</a:t>
            </a:r>
            <a:r>
              <a:rPr lang="es-ES" dirty="0">
                <a:solidFill>
                  <a:srgbClr val="000000"/>
                </a:solidFill>
                <a:latin typeface="Calibri"/>
              </a:rPr>
              <a:t> drive/</a:t>
            </a:r>
            <a:r>
              <a:rPr lang="es-ES" dirty="0" err="1">
                <a:solidFill>
                  <a:srgbClr val="000000"/>
                </a:solidFill>
                <a:latin typeface="Calibri"/>
              </a:rPr>
              <a:t>ride</a:t>
            </a:r>
            <a:r>
              <a:rPr lang="es-ES" dirty="0">
                <a:solidFill>
                  <a:srgbClr val="000000"/>
                </a:solidFill>
                <a:latin typeface="Calibri"/>
              </a:rPr>
              <a:t>), </a:t>
            </a:r>
            <a:r>
              <a:rPr lang="es-ES" dirty="0" err="1">
                <a:solidFill>
                  <a:srgbClr val="000000"/>
                </a:solidFill>
                <a:latin typeface="Calibri"/>
              </a:rPr>
              <a:t>fliegen</a:t>
            </a:r>
            <a:r>
              <a:rPr lang="es-ES" dirty="0">
                <a:solidFill>
                  <a:srgbClr val="000000"/>
                </a:solidFill>
                <a:latin typeface="Calibri"/>
              </a:rPr>
              <a:t> (</a:t>
            </a:r>
            <a:r>
              <a:rPr lang="es-ES" dirty="0" err="1">
                <a:solidFill>
                  <a:srgbClr val="000000"/>
                </a:solidFill>
                <a:latin typeface="Calibri"/>
              </a:rPr>
              <a:t>to</a:t>
            </a:r>
            <a:r>
              <a:rPr lang="es-ES" dirty="0">
                <a:solidFill>
                  <a:srgbClr val="000000"/>
                </a:solidFill>
                <a:latin typeface="Calibri"/>
              </a:rPr>
              <a:t> </a:t>
            </a:r>
            <a:r>
              <a:rPr lang="es-ES" dirty="0" err="1">
                <a:solidFill>
                  <a:srgbClr val="000000"/>
                </a:solidFill>
                <a:latin typeface="Calibri"/>
              </a:rPr>
              <a:t>fly</a:t>
            </a:r>
            <a:r>
              <a:rPr lang="es-ES" dirty="0">
                <a:solidFill>
                  <a:srgbClr val="000000"/>
                </a:solidFill>
                <a:latin typeface="Calibri"/>
              </a:rPr>
              <a:t>)</a:t>
            </a:r>
            <a:r>
              <a:rPr kumimoji="0" lang="es-ES" sz="1800" b="0" i="0" u="none" strike="noStrike" kern="1200" cap="none" spc="0" normalizeH="0" baseline="0" noProof="0" dirty="0">
                <a:ln>
                  <a:noFill/>
                </a:ln>
                <a:solidFill>
                  <a:srgbClr val="000000"/>
                </a:solidFill>
                <a:effectLst/>
                <a:uLnTx/>
                <a:uFillTx/>
                <a:latin typeface="Calibri"/>
                <a:ea typeface="+mn-ea"/>
                <a:cs typeface="+mn-cs"/>
              </a:rPr>
              <a:t>, etc. </a:t>
            </a:r>
          </a:p>
        </p:txBody>
      </p:sp>
      <p:sp>
        <p:nvSpPr>
          <p:cNvPr id="13" name="TextBox 14">
            <a:extLst>
              <a:ext uri="{FF2B5EF4-FFF2-40B4-BE49-F238E27FC236}">
                <a16:creationId xmlns:a16="http://schemas.microsoft.com/office/drawing/2014/main" id="{C76AA148-81F2-7618-0870-107A59119DA7}"/>
              </a:ext>
            </a:extLst>
          </p:cNvPr>
          <p:cNvSpPr txBox="1"/>
          <p:nvPr/>
        </p:nvSpPr>
        <p:spPr>
          <a:xfrm>
            <a:off x="6966857" y="4664107"/>
            <a:ext cx="4952218" cy="1200329"/>
          </a:xfrm>
          <a:prstGeom prst="rect">
            <a:avLst/>
          </a:prstGeom>
          <a:solidFill>
            <a:srgbClr val="ED7D31"/>
          </a:solidFill>
          <a:ln w="12701" cap="flat">
            <a:solidFill>
              <a:srgbClr val="AE5A21"/>
            </a:solidFill>
            <a:prstDash val="solid"/>
            <a:miter/>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dirty="0">
                <a:ln>
                  <a:noFill/>
                </a:ln>
                <a:solidFill>
                  <a:srgbClr val="FFFFFF"/>
                </a:solidFill>
                <a:effectLst/>
                <a:uLnTx/>
                <a:uFillTx/>
                <a:latin typeface="Calibri"/>
                <a:ea typeface="+mn-ea"/>
                <a:cs typeface="+mn-cs"/>
              </a:rPr>
              <a:t>Add the following to express your</a:t>
            </a:r>
            <a:r>
              <a:rPr kumimoji="0" lang="en-GB" sz="1800" b="0" i="0" u="none" strike="noStrike" kern="1200" cap="none" spc="0" normalizeH="0" noProof="0" dirty="0">
                <a:ln>
                  <a:noFill/>
                </a:ln>
                <a:solidFill>
                  <a:srgbClr val="FFFFFF"/>
                </a:solidFill>
                <a:effectLst/>
                <a:uLnTx/>
                <a:uFillTx/>
                <a:latin typeface="Calibri"/>
                <a:ea typeface="+mn-ea"/>
                <a:cs typeface="+mn-cs"/>
              </a:rPr>
              <a:t> return</a:t>
            </a:r>
            <a:r>
              <a:rPr kumimoji="0" lang="en-GB" sz="1800" b="0" i="0" u="none" strike="noStrike" kern="1200" cap="none" spc="0" normalizeH="0" baseline="0" noProof="0" dirty="0">
                <a:ln>
                  <a:noFill/>
                </a:ln>
                <a:solidFill>
                  <a:srgbClr val="FFFFFF"/>
                </a:solidFill>
                <a:effectLst/>
                <a:uLnTx/>
                <a:uFillTx/>
                <a:latin typeface="Calibri"/>
                <a:ea typeface="+mn-ea"/>
                <a:cs typeface="+mn-cs"/>
              </a:rPr>
              <a:t>:</a:t>
            </a:r>
          </a:p>
          <a:p>
            <a:pPr lvl="0">
              <a:defRPr sz="1800" b="0" i="0" u="none" strike="noStrike" kern="0" cap="none" spc="0" baseline="0">
                <a:solidFill>
                  <a:srgbClr val="000000"/>
                </a:solidFill>
                <a:uFillTx/>
              </a:defRPr>
            </a:pPr>
            <a:r>
              <a:rPr lang="en-GB" b="1" dirty="0">
                <a:solidFill>
                  <a:schemeClr val="bg1"/>
                </a:solidFill>
                <a:effectLst>
                  <a:outerShdw blurRad="38100" dist="38100" dir="2700000" algn="tl">
                    <a:srgbClr val="000000">
                      <a:alpha val="43137"/>
                    </a:srgbClr>
                  </a:outerShdw>
                </a:effectLst>
              </a:rPr>
              <a:t>z</a:t>
            </a:r>
            <a:r>
              <a:rPr kumimoji="0" lang="en-GB" sz="1800" b="1" i="0" u="none" strike="noStrike" kern="1200" cap="none" spc="0" normalizeH="0" baseline="0" noProof="0" dirty="0" err="1">
                <a:ln>
                  <a:noFill/>
                </a:ln>
                <a:solidFill>
                  <a:schemeClr val="bg1"/>
                </a:solidFill>
                <a:effectLst>
                  <a:outerShdw blurRad="38100" dist="38100" dir="2700000" algn="tl">
                    <a:srgbClr val="000000">
                      <a:alpha val="43137"/>
                    </a:srgbClr>
                  </a:outerShdw>
                </a:effectLst>
                <a:uLnTx/>
                <a:uFillTx/>
              </a:rPr>
              <a:t>ur</a:t>
            </a:r>
            <a:r>
              <a:rPr lang="en-GB" b="1" dirty="0" err="1">
                <a:solidFill>
                  <a:schemeClr val="bg1"/>
                </a:solidFill>
                <a:effectLst>
                  <a:outerShdw blurRad="38100" dist="38100" dir="2700000" algn="tl">
                    <a:srgbClr val="000000">
                      <a:alpha val="43137"/>
                    </a:srgbClr>
                  </a:outerShdw>
                </a:effectLst>
              </a:rPr>
              <a:t>ück</a:t>
            </a:r>
            <a:r>
              <a:rPr lang="en-GB" b="1" dirty="0">
                <a:solidFill>
                  <a:schemeClr val="bg1"/>
                </a:solidFill>
                <a:effectLst>
                  <a:outerShdw blurRad="38100" dist="38100" dir="2700000" algn="tl">
                    <a:srgbClr val="000000">
                      <a:alpha val="43137"/>
                    </a:srgbClr>
                  </a:outerShdw>
                </a:effectLst>
              </a:rPr>
              <a:t> </a:t>
            </a:r>
            <a:r>
              <a:rPr lang="en-GB" b="1" dirty="0" err="1">
                <a:solidFill>
                  <a:schemeClr val="bg1"/>
                </a:solidFill>
                <a:effectLst>
                  <a:outerShdw blurRad="38100" dist="38100" dir="2700000" algn="tl">
                    <a:srgbClr val="000000">
                      <a:alpha val="43137"/>
                    </a:srgbClr>
                  </a:outerShdw>
                </a:effectLst>
              </a:rPr>
              <a:t>nach</a:t>
            </a:r>
            <a:r>
              <a:rPr lang="en-GB" b="1" dirty="0">
                <a:solidFill>
                  <a:schemeClr val="bg1"/>
                </a:solidFill>
                <a:effectLst>
                  <a:outerShdw blurRad="38100" dist="38100" dir="2700000" algn="tl">
                    <a:srgbClr val="000000">
                      <a:alpha val="43137"/>
                    </a:srgbClr>
                  </a:outerShdw>
                </a:effectLst>
              </a:rPr>
              <a:t> – back to</a:t>
            </a:r>
            <a:endParaRPr kumimoji="0" lang="en-GB" sz="18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endParaRPr>
          </a:p>
          <a:p>
            <a:pPr lvl="0">
              <a:defRPr sz="1800" b="0" i="0" u="none" strike="noStrike" kern="0" cap="none" spc="0" baseline="0">
                <a:solidFill>
                  <a:srgbClr val="000000"/>
                </a:solidFill>
                <a:uFillTx/>
              </a:defRPr>
            </a:pPr>
            <a:r>
              <a:rPr lang="en-GB" u="sng" dirty="0" err="1">
                <a:solidFill>
                  <a:schemeClr val="bg1"/>
                </a:solidFill>
              </a:rPr>
              <a:t>Beispiel</a:t>
            </a:r>
            <a:r>
              <a:rPr lang="en-GB" u="sng" dirty="0">
                <a:solidFill>
                  <a:schemeClr val="bg1"/>
                </a:solidFill>
              </a:rPr>
              <a:t> / Example:</a:t>
            </a:r>
          </a:p>
          <a:p>
            <a:pPr lvl="0">
              <a:defRPr sz="1800" b="0" i="0" u="none" strike="noStrike" kern="0" cap="none" spc="0" baseline="0">
                <a:solidFill>
                  <a:srgbClr val="000000"/>
                </a:solidFill>
                <a:uFillTx/>
              </a:defRPr>
            </a:pPr>
            <a:r>
              <a:rPr lang="en-GB" dirty="0">
                <a:solidFill>
                  <a:schemeClr val="bg1"/>
                </a:solidFill>
              </a:rPr>
              <a:t>Ich </a:t>
            </a:r>
            <a:r>
              <a:rPr lang="en-GB" dirty="0" err="1">
                <a:solidFill>
                  <a:schemeClr val="bg1"/>
                </a:solidFill>
              </a:rPr>
              <a:t>fahre</a:t>
            </a:r>
            <a:r>
              <a:rPr lang="en-GB" dirty="0">
                <a:solidFill>
                  <a:schemeClr val="bg1"/>
                </a:solidFill>
              </a:rPr>
              <a:t> </a:t>
            </a:r>
            <a:r>
              <a:rPr lang="en-GB" dirty="0" err="1">
                <a:solidFill>
                  <a:schemeClr val="bg1"/>
                </a:solidFill>
              </a:rPr>
              <a:t>mit</a:t>
            </a:r>
            <a:r>
              <a:rPr lang="en-GB" dirty="0">
                <a:solidFill>
                  <a:schemeClr val="bg1"/>
                </a:solidFill>
              </a:rPr>
              <a:t> </a:t>
            </a:r>
            <a:r>
              <a:rPr lang="en-GB" dirty="0" err="1">
                <a:solidFill>
                  <a:schemeClr val="bg1"/>
                </a:solidFill>
              </a:rPr>
              <a:t>dem</a:t>
            </a:r>
            <a:r>
              <a:rPr lang="en-GB" dirty="0">
                <a:solidFill>
                  <a:schemeClr val="bg1"/>
                </a:solidFill>
              </a:rPr>
              <a:t> Auto </a:t>
            </a:r>
            <a:r>
              <a:rPr lang="en-GB" b="1" dirty="0" err="1">
                <a:solidFill>
                  <a:schemeClr val="bg1"/>
                </a:solidFill>
                <a:effectLst>
                  <a:outerShdw blurRad="38100" dist="38100" dir="2700000" algn="tl">
                    <a:srgbClr val="000000">
                      <a:alpha val="43137"/>
                    </a:srgbClr>
                  </a:outerShdw>
                </a:effectLst>
              </a:rPr>
              <a:t>zurück</a:t>
            </a:r>
            <a:r>
              <a:rPr lang="en-GB" b="1" dirty="0">
                <a:solidFill>
                  <a:schemeClr val="bg1"/>
                </a:solidFill>
                <a:effectLst>
                  <a:outerShdw blurRad="38100" dist="38100" dir="2700000" algn="tl">
                    <a:srgbClr val="000000">
                      <a:alpha val="43137"/>
                    </a:srgbClr>
                  </a:outerShdw>
                </a:effectLst>
              </a:rPr>
              <a:t> </a:t>
            </a:r>
            <a:r>
              <a:rPr lang="en-GB" b="1" dirty="0" err="1">
                <a:solidFill>
                  <a:schemeClr val="bg1"/>
                </a:solidFill>
                <a:effectLst>
                  <a:outerShdw blurRad="38100" dist="38100" dir="2700000" algn="tl">
                    <a:srgbClr val="000000">
                      <a:alpha val="43137"/>
                    </a:srgbClr>
                  </a:outerShdw>
                </a:effectLst>
              </a:rPr>
              <a:t>nach</a:t>
            </a:r>
            <a:r>
              <a:rPr lang="en-GB" b="1" dirty="0">
                <a:solidFill>
                  <a:schemeClr val="bg1"/>
                </a:solidFill>
                <a:effectLst>
                  <a:outerShdw blurRad="38100" dist="38100" dir="2700000" algn="tl">
                    <a:srgbClr val="000000">
                      <a:alpha val="43137"/>
                    </a:srgbClr>
                  </a:outerShdw>
                </a:effectLst>
              </a:rPr>
              <a:t> </a:t>
            </a:r>
            <a:r>
              <a:rPr lang="en-GB" dirty="0">
                <a:solidFill>
                  <a:schemeClr val="bg1"/>
                </a:solidFill>
              </a:rPr>
              <a:t>München.</a:t>
            </a:r>
            <a:endParaRPr kumimoji="0" lang="es-ES" sz="1800" b="0" i="0" u="none" strike="noStrike" kern="1200" cap="none" spc="0" normalizeH="0" baseline="0" noProof="0" dirty="0">
              <a:ln>
                <a:noFill/>
              </a:ln>
              <a:solidFill>
                <a:schemeClr val="bg1"/>
              </a:solidFill>
              <a:effectLst/>
              <a:uLnTx/>
              <a:uFillTx/>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2000"/>
                                        <p:tgtEl>
                                          <p:spTgt spid="13"/>
                                        </p:tgtEl>
                                      </p:cBhvr>
                                    </p:animEffect>
                                    <p:anim calcmode="lin" valueType="num">
                                      <p:cBhvr>
                                        <p:cTn id="8" dur="2000" fill="hold"/>
                                        <p:tgtEl>
                                          <p:spTgt spid="13"/>
                                        </p:tgtEl>
                                        <p:attrNameLst>
                                          <p:attrName>ppt_w</p:attrName>
                                        </p:attrNameLst>
                                      </p:cBhvr>
                                      <p:tavLst>
                                        <p:tav tm="0" fmla="#ppt_w*sin(2.5*pi*$)">
                                          <p:val>
                                            <p:strVal val="0"/>
                                          </p:val>
                                        </p:tav>
                                        <p:tav tm="100000">
                                          <p:val>
                                            <p:strVal val="1"/>
                                          </p:val>
                                        </p:tav>
                                      </p:tavLst>
                                    </p:anim>
                                    <p:anim calcmode="lin" valueType="num">
                                      <p:cBhvr>
                                        <p:cTn id="9" dur="2000" fill="hold"/>
                                        <p:tgtEl>
                                          <p:spTgt spid="1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AAEA323-F552-0DAC-9168-7F8CA52C43CF}"/>
              </a:ext>
            </a:extLst>
          </p:cNvPr>
          <p:cNvPicPr>
            <a:picLocks noChangeAspect="1"/>
          </p:cNvPicPr>
          <p:nvPr/>
        </p:nvPicPr>
        <p:blipFill>
          <a:blip r:embed="rId2"/>
          <a:stretch>
            <a:fillRect/>
          </a:stretch>
        </p:blipFill>
        <p:spPr>
          <a:xfrm>
            <a:off x="0" y="0"/>
            <a:ext cx="12192000" cy="6857999"/>
          </a:xfrm>
          <a:prstGeom prst="rect">
            <a:avLst/>
          </a:prstGeom>
        </p:spPr>
      </p:pic>
      <p:sp>
        <p:nvSpPr>
          <p:cNvPr id="2" name="Title 1">
            <a:extLst>
              <a:ext uri="{FF2B5EF4-FFF2-40B4-BE49-F238E27FC236}">
                <a16:creationId xmlns:a16="http://schemas.microsoft.com/office/drawing/2014/main" id="{8A0707C1-F7FD-AD62-B3CB-65E6B3D89CBE}"/>
              </a:ext>
            </a:extLst>
          </p:cNvPr>
          <p:cNvSpPr>
            <a:spLocks noGrp="1"/>
          </p:cNvSpPr>
          <p:nvPr>
            <p:ph type="title"/>
          </p:nvPr>
        </p:nvSpPr>
        <p:spPr/>
        <p:txBody>
          <a:bodyPr>
            <a:normAutofit/>
          </a:bodyPr>
          <a:lstStyle/>
          <a:p>
            <a:pPr algn="ctr"/>
            <a:r>
              <a:rPr lang="es-ES" sz="3600" b="1" u="sng" dirty="0"/>
              <a:t>Pr</a:t>
            </a:r>
            <a:r>
              <a:rPr lang="en-GB" sz="3600" b="1" u="sng" dirty="0" err="1">
                <a:effectLst/>
              </a:rPr>
              <a:t>äpositione</a:t>
            </a:r>
            <a:r>
              <a:rPr lang="es-ES" sz="3600" b="1" u="sng" dirty="0"/>
              <a:t>n / </a:t>
            </a:r>
            <a:r>
              <a:rPr lang="es-ES" sz="3600" b="1" u="sng" dirty="0" err="1"/>
              <a:t>Prepositions</a:t>
            </a:r>
            <a:endParaRPr lang="es-ES" sz="3600" b="1" u="sng" dirty="0"/>
          </a:p>
        </p:txBody>
      </p:sp>
      <p:pic>
        <p:nvPicPr>
          <p:cNvPr id="2050" name="Picture 2" descr="Two-Way Prepositions (Wechselpräpositionen) - learn German,preposition ,grammar,german">
            <a:extLst>
              <a:ext uri="{FF2B5EF4-FFF2-40B4-BE49-F238E27FC236}">
                <a16:creationId xmlns:a16="http://schemas.microsoft.com/office/drawing/2014/main" id="{25CC730A-8323-0F23-B33F-6092818AF66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11685" y="1431471"/>
            <a:ext cx="8138587" cy="42360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3214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AAEA323-F552-0DAC-9168-7F8CA52C43CF}"/>
              </a:ext>
            </a:extLst>
          </p:cNvPr>
          <p:cNvPicPr>
            <a:picLocks noChangeAspect="1"/>
          </p:cNvPicPr>
          <p:nvPr/>
        </p:nvPicPr>
        <p:blipFill>
          <a:blip r:embed="rId2"/>
          <a:stretch>
            <a:fillRect/>
          </a:stretch>
        </p:blipFill>
        <p:spPr>
          <a:xfrm>
            <a:off x="0" y="0"/>
            <a:ext cx="12192000" cy="6857999"/>
          </a:xfrm>
          <a:prstGeom prst="rect">
            <a:avLst/>
          </a:prstGeom>
        </p:spPr>
      </p:pic>
      <p:sp>
        <p:nvSpPr>
          <p:cNvPr id="2" name="Title 1">
            <a:extLst>
              <a:ext uri="{FF2B5EF4-FFF2-40B4-BE49-F238E27FC236}">
                <a16:creationId xmlns:a16="http://schemas.microsoft.com/office/drawing/2014/main" id="{8A0707C1-F7FD-AD62-B3CB-65E6B3D89CBE}"/>
              </a:ext>
            </a:extLst>
          </p:cNvPr>
          <p:cNvSpPr>
            <a:spLocks noGrp="1"/>
          </p:cNvSpPr>
          <p:nvPr>
            <p:ph type="title"/>
          </p:nvPr>
        </p:nvSpPr>
        <p:spPr>
          <a:xfrm>
            <a:off x="489821" y="371991"/>
            <a:ext cx="10515600" cy="1325559"/>
          </a:xfrm>
        </p:spPr>
        <p:txBody>
          <a:bodyPr>
            <a:normAutofit/>
          </a:bodyPr>
          <a:lstStyle/>
          <a:p>
            <a:r>
              <a:rPr lang="en-GB" sz="3600" b="1" u="sng" dirty="0" err="1">
                <a:effectLst/>
              </a:rPr>
              <a:t>Übung</a:t>
            </a:r>
            <a:r>
              <a:rPr lang="en-GB" sz="3600" b="1" u="sng" dirty="0">
                <a:effectLst/>
              </a:rPr>
              <a:t> / Exercise:</a:t>
            </a:r>
            <a:endParaRPr lang="es-ES" sz="3600" b="1" u="sng" dirty="0"/>
          </a:p>
        </p:txBody>
      </p:sp>
      <p:sp>
        <p:nvSpPr>
          <p:cNvPr id="3" name="Content Placeholder 2">
            <a:extLst>
              <a:ext uri="{FF2B5EF4-FFF2-40B4-BE49-F238E27FC236}">
                <a16:creationId xmlns:a16="http://schemas.microsoft.com/office/drawing/2014/main" id="{ED4E8BE6-3984-3B63-05FB-E9CE0665362F}"/>
              </a:ext>
            </a:extLst>
          </p:cNvPr>
          <p:cNvSpPr>
            <a:spLocks noGrp="1"/>
          </p:cNvSpPr>
          <p:nvPr>
            <p:ph idx="1"/>
          </p:nvPr>
        </p:nvSpPr>
        <p:spPr>
          <a:xfrm>
            <a:off x="4811484" y="1830413"/>
            <a:ext cx="6939643" cy="3590016"/>
          </a:xfrm>
        </p:spPr>
        <p:txBody>
          <a:bodyPr>
            <a:normAutofit fontScale="85000" lnSpcReduction="10000"/>
          </a:bodyPr>
          <a:lstStyle/>
          <a:p>
            <a:pPr marL="514350" indent="-514350">
              <a:buFont typeface="+mj-lt"/>
              <a:buAutoNum type="arabicPeriod"/>
            </a:pPr>
            <a:r>
              <a:rPr lang="es-ES" sz="2400" dirty="0"/>
              <a:t>Reserve </a:t>
            </a:r>
            <a:r>
              <a:rPr lang="es-ES" sz="2400" dirty="0">
                <a:solidFill>
                  <a:srgbClr val="00B0F0"/>
                </a:solidFill>
              </a:rPr>
              <a:t>2</a:t>
            </a:r>
            <a:r>
              <a:rPr lang="es-ES" sz="2400" dirty="0"/>
              <a:t> </a:t>
            </a:r>
            <a:r>
              <a:rPr lang="es-ES" sz="2400" dirty="0">
                <a:solidFill>
                  <a:srgbClr val="00B050"/>
                </a:solidFill>
              </a:rPr>
              <a:t>tickets </a:t>
            </a:r>
            <a:r>
              <a:rPr lang="es-ES" sz="2400" dirty="0" err="1">
                <a:solidFill>
                  <a:srgbClr val="00B050"/>
                </a:solidFill>
              </a:rPr>
              <a:t>by</a:t>
            </a:r>
            <a:r>
              <a:rPr lang="es-ES" sz="2400" dirty="0">
                <a:solidFill>
                  <a:srgbClr val="00B050"/>
                </a:solidFill>
              </a:rPr>
              <a:t> plane </a:t>
            </a:r>
            <a:r>
              <a:rPr lang="es-ES" sz="2400" dirty="0" err="1">
                <a:solidFill>
                  <a:srgbClr val="7030A0"/>
                </a:solidFill>
              </a:rPr>
              <a:t>to</a:t>
            </a:r>
            <a:r>
              <a:rPr lang="es-ES" sz="2400" dirty="0">
                <a:solidFill>
                  <a:srgbClr val="7030A0"/>
                </a:solidFill>
              </a:rPr>
              <a:t> </a:t>
            </a:r>
            <a:r>
              <a:rPr lang="es-ES" sz="2400" dirty="0" err="1">
                <a:solidFill>
                  <a:srgbClr val="7030A0"/>
                </a:solidFill>
              </a:rPr>
              <a:t>Germany</a:t>
            </a:r>
            <a:r>
              <a:rPr lang="es-ES" sz="2400" dirty="0">
                <a:solidFill>
                  <a:srgbClr val="7030A0"/>
                </a:solidFill>
              </a:rPr>
              <a:t> </a:t>
            </a:r>
            <a:r>
              <a:rPr lang="es-ES" sz="2400" dirty="0" err="1">
                <a:solidFill>
                  <a:srgbClr val="FFC000"/>
                </a:solidFill>
              </a:rPr>
              <a:t>for</a:t>
            </a:r>
            <a:r>
              <a:rPr lang="es-ES" sz="2400" dirty="0">
                <a:solidFill>
                  <a:srgbClr val="FFC000"/>
                </a:solidFill>
              </a:rPr>
              <a:t> </a:t>
            </a:r>
            <a:r>
              <a:rPr lang="es-ES" sz="2400" dirty="0" err="1">
                <a:solidFill>
                  <a:srgbClr val="FFC000"/>
                </a:solidFill>
              </a:rPr>
              <a:t>the</a:t>
            </a:r>
            <a:r>
              <a:rPr lang="es-ES" sz="2400" dirty="0">
                <a:solidFill>
                  <a:srgbClr val="FFC000"/>
                </a:solidFill>
              </a:rPr>
              <a:t> 4th August</a:t>
            </a:r>
            <a:r>
              <a:rPr lang="es-ES" sz="2400" dirty="0"/>
              <a:t>. </a:t>
            </a:r>
            <a:r>
              <a:rPr lang="es-ES" sz="1800" i="1" dirty="0">
                <a:solidFill>
                  <a:srgbClr val="FF0000"/>
                </a:solidFill>
              </a:rPr>
              <a:t>(</a:t>
            </a:r>
            <a:r>
              <a:rPr lang="es-ES" sz="1800" i="1" dirty="0" err="1">
                <a:solidFill>
                  <a:srgbClr val="FF0000"/>
                </a:solidFill>
              </a:rPr>
              <a:t>reservieren</a:t>
            </a:r>
            <a:r>
              <a:rPr lang="es-ES" sz="1800" i="1" dirty="0">
                <a:solidFill>
                  <a:srgbClr val="FF0000"/>
                </a:solidFill>
              </a:rPr>
              <a:t>)</a:t>
            </a:r>
          </a:p>
          <a:p>
            <a:pPr marL="514350" indent="-514350">
              <a:buFont typeface="+mj-lt"/>
              <a:buAutoNum type="arabicPeriod"/>
            </a:pPr>
            <a:r>
              <a:rPr lang="es-ES" sz="2400" dirty="0"/>
              <a:t>Reserve 4 tickets </a:t>
            </a:r>
            <a:r>
              <a:rPr lang="es-ES" sz="2400" dirty="0" err="1"/>
              <a:t>by</a:t>
            </a:r>
            <a:r>
              <a:rPr lang="es-ES" sz="2400" dirty="0"/>
              <a:t> </a:t>
            </a:r>
            <a:r>
              <a:rPr lang="es-ES" sz="2400" dirty="0" err="1"/>
              <a:t>train</a:t>
            </a:r>
            <a:r>
              <a:rPr lang="es-ES" sz="2400" dirty="0"/>
              <a:t> </a:t>
            </a:r>
            <a:r>
              <a:rPr lang="es-ES" sz="2400" dirty="0" err="1"/>
              <a:t>to</a:t>
            </a:r>
            <a:r>
              <a:rPr lang="es-ES" sz="2400" dirty="0"/>
              <a:t> Romania </a:t>
            </a:r>
            <a:r>
              <a:rPr lang="es-ES" sz="2400" dirty="0" err="1"/>
              <a:t>for</a:t>
            </a:r>
            <a:r>
              <a:rPr lang="es-ES" sz="2400" dirty="0"/>
              <a:t> </a:t>
            </a:r>
            <a:r>
              <a:rPr lang="es-ES" sz="2400" dirty="0" err="1"/>
              <a:t>the</a:t>
            </a:r>
            <a:r>
              <a:rPr lang="es-ES" sz="2400" dirty="0"/>
              <a:t> 3rd </a:t>
            </a:r>
            <a:r>
              <a:rPr lang="es-ES" sz="2400" dirty="0" err="1"/>
              <a:t>January</a:t>
            </a:r>
            <a:r>
              <a:rPr lang="es-ES" sz="2400" dirty="0"/>
              <a:t>. </a:t>
            </a:r>
            <a:r>
              <a:rPr lang="es-ES" sz="1800" i="1" dirty="0">
                <a:solidFill>
                  <a:srgbClr val="FF0000"/>
                </a:solidFill>
              </a:rPr>
              <a:t>(</a:t>
            </a:r>
            <a:r>
              <a:rPr lang="es-ES" sz="1800" i="1" dirty="0" err="1">
                <a:solidFill>
                  <a:srgbClr val="FF0000"/>
                </a:solidFill>
              </a:rPr>
              <a:t>reservieren</a:t>
            </a:r>
            <a:r>
              <a:rPr lang="es-ES" sz="1800" i="1" dirty="0">
                <a:solidFill>
                  <a:srgbClr val="FF0000"/>
                </a:solidFill>
              </a:rPr>
              <a:t>)</a:t>
            </a:r>
          </a:p>
          <a:p>
            <a:pPr marL="514350" indent="-514350">
              <a:buFont typeface="+mj-lt"/>
              <a:buAutoNum type="arabicPeriod"/>
            </a:pPr>
            <a:r>
              <a:rPr lang="es-ES" sz="2400" dirty="0" err="1"/>
              <a:t>Buy</a:t>
            </a:r>
            <a:r>
              <a:rPr lang="es-ES" sz="2400" dirty="0"/>
              <a:t> 1 ticket </a:t>
            </a:r>
            <a:r>
              <a:rPr lang="es-ES" sz="2400" dirty="0" err="1"/>
              <a:t>by</a:t>
            </a:r>
            <a:r>
              <a:rPr lang="es-ES" sz="2400" dirty="0"/>
              <a:t> bus </a:t>
            </a:r>
            <a:r>
              <a:rPr lang="es-ES" sz="2400" dirty="0" err="1"/>
              <a:t>to</a:t>
            </a:r>
            <a:r>
              <a:rPr lang="es-ES" sz="2400" dirty="0"/>
              <a:t> </a:t>
            </a:r>
            <a:r>
              <a:rPr lang="es-ES" sz="2400" dirty="0" err="1"/>
              <a:t>the</a:t>
            </a:r>
            <a:r>
              <a:rPr lang="es-ES" sz="2400" dirty="0"/>
              <a:t> </a:t>
            </a:r>
            <a:r>
              <a:rPr lang="es-ES" sz="2400" dirty="0" err="1"/>
              <a:t>museum</a:t>
            </a:r>
            <a:r>
              <a:rPr lang="es-ES" sz="2400" dirty="0"/>
              <a:t> </a:t>
            </a:r>
            <a:r>
              <a:rPr lang="es-ES" sz="2400" dirty="0" err="1"/>
              <a:t>for</a:t>
            </a:r>
            <a:r>
              <a:rPr lang="es-ES" sz="2400" dirty="0"/>
              <a:t> </a:t>
            </a:r>
            <a:r>
              <a:rPr lang="es-ES" sz="2400" dirty="0" err="1"/>
              <a:t>tomorrow</a:t>
            </a:r>
            <a:r>
              <a:rPr lang="es-ES" sz="2400" dirty="0"/>
              <a:t>. </a:t>
            </a:r>
            <a:r>
              <a:rPr lang="es-ES" sz="1800" i="1" dirty="0">
                <a:solidFill>
                  <a:srgbClr val="FF0000"/>
                </a:solidFill>
              </a:rPr>
              <a:t>(</a:t>
            </a:r>
            <a:r>
              <a:rPr lang="es-ES" sz="1800" i="1" dirty="0" err="1">
                <a:solidFill>
                  <a:srgbClr val="FF0000"/>
                </a:solidFill>
              </a:rPr>
              <a:t>kaufen</a:t>
            </a:r>
            <a:r>
              <a:rPr lang="es-ES" sz="1800" i="1" dirty="0">
                <a:solidFill>
                  <a:srgbClr val="FF0000"/>
                </a:solidFill>
              </a:rPr>
              <a:t>)</a:t>
            </a:r>
          </a:p>
          <a:p>
            <a:pPr marL="514350" indent="-514350">
              <a:buFont typeface="+mj-lt"/>
              <a:buAutoNum type="arabicPeriod"/>
            </a:pPr>
            <a:r>
              <a:rPr lang="es-ES" sz="2400" dirty="0" err="1"/>
              <a:t>Buy</a:t>
            </a:r>
            <a:r>
              <a:rPr lang="es-ES" sz="2400" dirty="0"/>
              <a:t> 5 </a:t>
            </a:r>
            <a:r>
              <a:rPr lang="es-ES" sz="2400" dirty="0" err="1"/>
              <a:t>return</a:t>
            </a:r>
            <a:r>
              <a:rPr lang="es-ES" sz="2400" dirty="0"/>
              <a:t> tickets </a:t>
            </a:r>
            <a:r>
              <a:rPr lang="es-ES" sz="2400" dirty="0" err="1"/>
              <a:t>to</a:t>
            </a:r>
            <a:r>
              <a:rPr lang="es-ES" sz="2400" dirty="0"/>
              <a:t> Ghana </a:t>
            </a:r>
            <a:r>
              <a:rPr lang="es-ES" sz="2400" dirty="0" err="1"/>
              <a:t>by</a:t>
            </a:r>
            <a:r>
              <a:rPr lang="es-ES" sz="2400" dirty="0"/>
              <a:t> plane </a:t>
            </a:r>
            <a:r>
              <a:rPr lang="es-ES" sz="2400" dirty="0" err="1"/>
              <a:t>for</a:t>
            </a:r>
            <a:r>
              <a:rPr lang="es-ES" sz="2400" dirty="0"/>
              <a:t> </a:t>
            </a:r>
            <a:r>
              <a:rPr lang="es-ES" sz="2400" dirty="0" err="1"/>
              <a:t>today</a:t>
            </a:r>
            <a:r>
              <a:rPr lang="es-ES" sz="2400" dirty="0"/>
              <a:t>. </a:t>
            </a:r>
            <a:r>
              <a:rPr lang="es-ES" sz="1800" i="1" dirty="0">
                <a:solidFill>
                  <a:srgbClr val="FF0000"/>
                </a:solidFill>
              </a:rPr>
              <a:t>(</a:t>
            </a:r>
            <a:r>
              <a:rPr lang="es-ES" sz="1800" i="1" dirty="0" err="1">
                <a:solidFill>
                  <a:srgbClr val="FF0000"/>
                </a:solidFill>
              </a:rPr>
              <a:t>kaufen</a:t>
            </a:r>
            <a:r>
              <a:rPr lang="es-ES" sz="1800" i="1" dirty="0">
                <a:solidFill>
                  <a:srgbClr val="FF0000"/>
                </a:solidFill>
              </a:rPr>
              <a:t>)</a:t>
            </a:r>
          </a:p>
          <a:p>
            <a:pPr marL="514350" indent="-514350">
              <a:buFont typeface="+mj-lt"/>
              <a:buAutoNum type="arabicPeriod"/>
            </a:pPr>
            <a:r>
              <a:rPr lang="es-ES" sz="2400" dirty="0"/>
              <a:t>Reserve 8 tickets </a:t>
            </a:r>
            <a:r>
              <a:rPr lang="es-ES" sz="2400" dirty="0" err="1"/>
              <a:t>by</a:t>
            </a:r>
            <a:r>
              <a:rPr lang="es-ES" sz="2400" dirty="0"/>
              <a:t> </a:t>
            </a:r>
            <a:r>
              <a:rPr lang="es-ES" sz="2400" dirty="0" err="1"/>
              <a:t>ship</a:t>
            </a:r>
            <a:r>
              <a:rPr lang="es-ES" sz="2400" dirty="0"/>
              <a:t> </a:t>
            </a:r>
            <a:r>
              <a:rPr lang="es-ES" sz="2400" dirty="0" err="1"/>
              <a:t>to</a:t>
            </a:r>
            <a:r>
              <a:rPr lang="es-ES" sz="2400" dirty="0"/>
              <a:t> </a:t>
            </a:r>
            <a:r>
              <a:rPr lang="es-ES" sz="2400" dirty="0" err="1"/>
              <a:t>England</a:t>
            </a:r>
            <a:r>
              <a:rPr lang="es-ES" sz="2400" dirty="0"/>
              <a:t> </a:t>
            </a:r>
            <a:r>
              <a:rPr lang="es-ES" sz="2400" dirty="0" err="1"/>
              <a:t>for</a:t>
            </a:r>
            <a:r>
              <a:rPr lang="es-ES" sz="2400" dirty="0"/>
              <a:t> </a:t>
            </a:r>
            <a:r>
              <a:rPr lang="es-ES" sz="2400" dirty="0" err="1"/>
              <a:t>tomorrow</a:t>
            </a:r>
            <a:r>
              <a:rPr lang="es-ES" sz="2400" dirty="0"/>
              <a:t>. </a:t>
            </a:r>
            <a:r>
              <a:rPr lang="es-ES" sz="1800" i="1" dirty="0">
                <a:solidFill>
                  <a:srgbClr val="FF0000"/>
                </a:solidFill>
              </a:rPr>
              <a:t>(</a:t>
            </a:r>
            <a:r>
              <a:rPr lang="es-ES" sz="1800" i="1" dirty="0" err="1">
                <a:solidFill>
                  <a:srgbClr val="FF0000"/>
                </a:solidFill>
              </a:rPr>
              <a:t>reservieren</a:t>
            </a:r>
            <a:r>
              <a:rPr lang="es-ES" sz="1800" i="1" dirty="0">
                <a:solidFill>
                  <a:srgbClr val="FF0000"/>
                </a:solidFill>
              </a:rPr>
              <a:t>)</a:t>
            </a:r>
            <a:endParaRPr lang="es-ES" sz="1800" dirty="0"/>
          </a:p>
          <a:p>
            <a:pPr marL="514350" indent="-514350">
              <a:buFont typeface="+mj-lt"/>
              <a:buAutoNum type="arabicPeriod"/>
            </a:pPr>
            <a:r>
              <a:rPr lang="es-ES" sz="2400" dirty="0"/>
              <a:t>Book 2 </a:t>
            </a:r>
            <a:r>
              <a:rPr lang="es-ES" sz="2400" dirty="0" err="1"/>
              <a:t>rooms</a:t>
            </a:r>
            <a:r>
              <a:rPr lang="es-ES" sz="2400" dirty="0"/>
              <a:t> at Hotel </a:t>
            </a:r>
            <a:r>
              <a:rPr lang="es-ES" sz="2400" dirty="0" err="1"/>
              <a:t>Berlin</a:t>
            </a:r>
            <a:r>
              <a:rPr lang="es-ES" sz="2400" dirty="0"/>
              <a:t> </a:t>
            </a:r>
            <a:r>
              <a:rPr lang="es-ES" sz="2400" dirty="0" err="1"/>
              <a:t>for</a:t>
            </a:r>
            <a:r>
              <a:rPr lang="es-ES" sz="2400" dirty="0"/>
              <a:t> </a:t>
            </a:r>
            <a:r>
              <a:rPr lang="es-ES" sz="2400" dirty="0" err="1"/>
              <a:t>the</a:t>
            </a:r>
            <a:r>
              <a:rPr lang="es-ES" sz="2400" dirty="0"/>
              <a:t> 9th </a:t>
            </a:r>
            <a:r>
              <a:rPr lang="es-ES" sz="2400" dirty="0" err="1"/>
              <a:t>July</a:t>
            </a:r>
            <a:r>
              <a:rPr lang="es-ES" sz="2400" dirty="0"/>
              <a:t>. </a:t>
            </a:r>
            <a:r>
              <a:rPr lang="es-ES" sz="1900" i="1" dirty="0">
                <a:solidFill>
                  <a:srgbClr val="FF0000"/>
                </a:solidFill>
              </a:rPr>
              <a:t>(</a:t>
            </a:r>
            <a:r>
              <a:rPr lang="es-ES" sz="1900" i="1" dirty="0" err="1">
                <a:solidFill>
                  <a:srgbClr val="FF0000"/>
                </a:solidFill>
              </a:rPr>
              <a:t>buchen</a:t>
            </a:r>
            <a:r>
              <a:rPr lang="es-ES" sz="1900" i="1" dirty="0">
                <a:solidFill>
                  <a:srgbClr val="FF0000"/>
                </a:solidFill>
              </a:rPr>
              <a:t>)</a:t>
            </a:r>
            <a:endParaRPr lang="es-ES" sz="1900" dirty="0"/>
          </a:p>
          <a:p>
            <a:pPr marL="514350" indent="-514350">
              <a:buFont typeface="+mj-lt"/>
              <a:buAutoNum type="arabicPeriod"/>
            </a:pPr>
            <a:r>
              <a:rPr lang="es-ES" sz="2400" dirty="0" err="1"/>
              <a:t>Buy</a:t>
            </a:r>
            <a:r>
              <a:rPr lang="es-ES" sz="2400" dirty="0"/>
              <a:t> 2 tickets </a:t>
            </a:r>
            <a:r>
              <a:rPr lang="es-ES" sz="2400" dirty="0" err="1"/>
              <a:t>by</a:t>
            </a:r>
            <a:r>
              <a:rPr lang="es-ES" sz="2400" dirty="0"/>
              <a:t> </a:t>
            </a:r>
            <a:r>
              <a:rPr lang="es-ES" sz="2400" dirty="0" err="1"/>
              <a:t>train</a:t>
            </a:r>
            <a:r>
              <a:rPr lang="es-ES" sz="2400" dirty="0"/>
              <a:t> </a:t>
            </a:r>
            <a:r>
              <a:rPr lang="es-ES" sz="2400" dirty="0" err="1"/>
              <a:t>to</a:t>
            </a:r>
            <a:r>
              <a:rPr lang="es-ES" sz="2400" dirty="0"/>
              <a:t> London </a:t>
            </a:r>
            <a:r>
              <a:rPr lang="es-ES" sz="2400" dirty="0" err="1"/>
              <a:t>for</a:t>
            </a:r>
            <a:r>
              <a:rPr lang="es-ES" sz="2400" dirty="0"/>
              <a:t> </a:t>
            </a:r>
            <a:r>
              <a:rPr lang="es-ES" sz="2400" dirty="0" err="1"/>
              <a:t>today</a:t>
            </a:r>
            <a:r>
              <a:rPr lang="es-ES" sz="2400" dirty="0"/>
              <a:t>.</a:t>
            </a:r>
          </a:p>
          <a:p>
            <a:pPr marL="514350" indent="-514350">
              <a:buFont typeface="+mj-lt"/>
              <a:buAutoNum type="arabicPeriod"/>
            </a:pPr>
            <a:r>
              <a:rPr lang="es-ES" sz="2400" dirty="0"/>
              <a:t>CREATE YOUR OWN SENTENCE.</a:t>
            </a:r>
          </a:p>
          <a:p>
            <a:pPr marL="514350" indent="-514350">
              <a:buFont typeface="+mj-lt"/>
              <a:buAutoNum type="arabicPeriod"/>
            </a:pPr>
            <a:endParaRPr lang="es-ES" sz="2400" dirty="0"/>
          </a:p>
          <a:p>
            <a:pPr marL="514350" indent="-514350">
              <a:buFont typeface="+mj-lt"/>
              <a:buAutoNum type="arabicPeriod"/>
            </a:pPr>
            <a:endParaRPr lang="es-ES" sz="2400" dirty="0"/>
          </a:p>
          <a:p>
            <a:endParaRPr lang="es-ES" dirty="0"/>
          </a:p>
          <a:p>
            <a:endParaRPr lang="es-ES" dirty="0"/>
          </a:p>
        </p:txBody>
      </p:sp>
      <p:sp>
        <p:nvSpPr>
          <p:cNvPr id="7" name="Content Placeholder 2">
            <a:extLst>
              <a:ext uri="{FF2B5EF4-FFF2-40B4-BE49-F238E27FC236}">
                <a16:creationId xmlns:a16="http://schemas.microsoft.com/office/drawing/2014/main" id="{02B4F6F5-487E-5817-3034-FC84FD537CA1}"/>
              </a:ext>
            </a:extLst>
          </p:cNvPr>
          <p:cNvSpPr txBox="1">
            <a:spLocks/>
          </p:cNvSpPr>
          <p:nvPr/>
        </p:nvSpPr>
        <p:spPr>
          <a:xfrm>
            <a:off x="489821" y="1643743"/>
            <a:ext cx="3679407" cy="1785257"/>
          </a:xfrm>
          <a:prstGeom prst="rect">
            <a:avLst/>
          </a:prstGeom>
          <a:solidFill>
            <a:schemeClr val="accent1">
              <a:lumMod val="20000"/>
              <a:lumOff val="80000"/>
            </a:schemeClr>
          </a:solidFill>
          <a:ln>
            <a:noFill/>
          </a:ln>
        </p:spPr>
        <p:txBody>
          <a:bodyPr vert="horz" wrap="square" lIns="91440" tIns="45720" rIns="91440" bIns="45720" anchor="t" anchorCtr="0" compatLnSpc="1">
            <a:normAutofit fontScale="92500" lnSpcReduction="10000"/>
          </a:bodyPr>
          <a:lst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s-ES" sz="2000" dirty="0"/>
              <a:t>das Ticket (Tickets)</a:t>
            </a:r>
          </a:p>
          <a:p>
            <a:pPr marL="0" indent="0">
              <a:buNone/>
            </a:pPr>
            <a:r>
              <a:rPr lang="es-ES" sz="2000" dirty="0"/>
              <a:t>die </a:t>
            </a:r>
            <a:r>
              <a:rPr lang="es-ES" sz="2000" dirty="0" err="1"/>
              <a:t>Fahrkarte</a:t>
            </a:r>
            <a:r>
              <a:rPr lang="es-ES" sz="2000" dirty="0"/>
              <a:t> (</a:t>
            </a:r>
            <a:r>
              <a:rPr lang="es-ES" sz="2000" dirty="0" err="1"/>
              <a:t>Fahrkarten</a:t>
            </a:r>
            <a:r>
              <a:rPr lang="es-ES" sz="2000" dirty="0"/>
              <a:t>)</a:t>
            </a:r>
          </a:p>
          <a:p>
            <a:pPr marL="0" indent="0">
              <a:buNone/>
            </a:pPr>
            <a:r>
              <a:rPr lang="es-ES" sz="2000" dirty="0"/>
              <a:t>das </a:t>
            </a:r>
            <a:r>
              <a:rPr lang="es-ES" sz="2000" dirty="0" err="1"/>
              <a:t>Flugticket</a:t>
            </a:r>
            <a:r>
              <a:rPr lang="es-ES" sz="2000" dirty="0"/>
              <a:t> (</a:t>
            </a:r>
            <a:r>
              <a:rPr lang="es-ES" sz="2000" dirty="0" err="1"/>
              <a:t>Flugtickets</a:t>
            </a:r>
            <a:r>
              <a:rPr lang="es-ES" sz="2000" dirty="0"/>
              <a:t>)</a:t>
            </a:r>
          </a:p>
          <a:p>
            <a:pPr marL="0" indent="0">
              <a:buNone/>
            </a:pPr>
            <a:r>
              <a:rPr lang="es-ES" sz="2000" dirty="0"/>
              <a:t>das </a:t>
            </a:r>
            <a:r>
              <a:rPr lang="es-ES" sz="2000" dirty="0" err="1"/>
              <a:t>Zugticket</a:t>
            </a:r>
            <a:r>
              <a:rPr lang="es-ES" sz="2000" dirty="0"/>
              <a:t> (</a:t>
            </a:r>
            <a:r>
              <a:rPr lang="es-ES" sz="2000" dirty="0" err="1"/>
              <a:t>Zugtickets</a:t>
            </a:r>
            <a:r>
              <a:rPr lang="es-ES" sz="2000" dirty="0"/>
              <a:t>)</a:t>
            </a:r>
          </a:p>
          <a:p>
            <a:pPr marL="0" indent="0">
              <a:buNone/>
            </a:pPr>
            <a:r>
              <a:rPr lang="es-ES" sz="2000" dirty="0"/>
              <a:t>das </a:t>
            </a:r>
            <a:r>
              <a:rPr lang="es-ES" sz="2000" dirty="0" err="1"/>
              <a:t>Busticket</a:t>
            </a:r>
            <a:r>
              <a:rPr lang="es-ES" sz="2000" dirty="0"/>
              <a:t> (</a:t>
            </a:r>
            <a:r>
              <a:rPr lang="es-ES" sz="2000" dirty="0" err="1"/>
              <a:t>Busticket</a:t>
            </a:r>
            <a:r>
              <a:rPr lang="es-ES" sz="2000" dirty="0"/>
              <a:t>)</a:t>
            </a:r>
          </a:p>
          <a:p>
            <a:pPr marL="0" indent="0">
              <a:buNone/>
            </a:pPr>
            <a:endParaRPr lang="es-ES" sz="2400" dirty="0"/>
          </a:p>
          <a:p>
            <a:pPr marL="514350" indent="-514350">
              <a:buFont typeface="+mj-lt"/>
              <a:buAutoNum type="arabicPeriod"/>
            </a:pPr>
            <a:endParaRPr lang="es-ES" sz="2400" dirty="0"/>
          </a:p>
          <a:p>
            <a:endParaRPr lang="es-ES" dirty="0"/>
          </a:p>
          <a:p>
            <a:endParaRPr lang="es-ES" dirty="0"/>
          </a:p>
        </p:txBody>
      </p:sp>
      <p:sp>
        <p:nvSpPr>
          <p:cNvPr id="8" name="Content Placeholder 2">
            <a:extLst>
              <a:ext uri="{FF2B5EF4-FFF2-40B4-BE49-F238E27FC236}">
                <a16:creationId xmlns:a16="http://schemas.microsoft.com/office/drawing/2014/main" id="{DDA74E78-0078-5227-A022-CFA963D16F0B}"/>
              </a:ext>
            </a:extLst>
          </p:cNvPr>
          <p:cNvSpPr txBox="1">
            <a:spLocks/>
          </p:cNvSpPr>
          <p:nvPr/>
        </p:nvSpPr>
        <p:spPr>
          <a:xfrm>
            <a:off x="489821" y="3683796"/>
            <a:ext cx="3679407" cy="1159327"/>
          </a:xfrm>
          <a:prstGeom prst="rect">
            <a:avLst/>
          </a:prstGeom>
          <a:solidFill>
            <a:schemeClr val="accent2">
              <a:lumMod val="20000"/>
              <a:lumOff val="80000"/>
            </a:schemeClr>
          </a:solidFill>
          <a:ln>
            <a:noFill/>
          </a:ln>
        </p:spPr>
        <p:txBody>
          <a:bodyPr vert="horz" wrap="square" lIns="91440" tIns="45720" rIns="91440" bIns="45720" anchor="t" anchorCtr="0" compatLnSpc="1">
            <a:normAutofit lnSpcReduction="10000"/>
          </a:bodyPr>
          <a:lst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s-ES" sz="2000" dirty="0" err="1"/>
              <a:t>reservieren</a:t>
            </a:r>
            <a:r>
              <a:rPr lang="es-ES" sz="2000" dirty="0"/>
              <a:t> (</a:t>
            </a:r>
            <a:r>
              <a:rPr lang="es-ES" sz="2000" dirty="0" err="1"/>
              <a:t>to</a:t>
            </a:r>
            <a:r>
              <a:rPr lang="es-ES" sz="2000" dirty="0"/>
              <a:t> reserve)</a:t>
            </a:r>
          </a:p>
          <a:p>
            <a:pPr marL="0" indent="0">
              <a:buNone/>
            </a:pPr>
            <a:r>
              <a:rPr lang="es-ES" sz="2000" dirty="0" err="1"/>
              <a:t>buchen</a:t>
            </a:r>
            <a:r>
              <a:rPr lang="es-ES" sz="2000" dirty="0"/>
              <a:t> (</a:t>
            </a:r>
            <a:r>
              <a:rPr lang="es-ES" sz="2000" dirty="0" err="1"/>
              <a:t>to</a:t>
            </a:r>
            <a:r>
              <a:rPr lang="es-ES" sz="2000" dirty="0"/>
              <a:t> </a:t>
            </a:r>
            <a:r>
              <a:rPr lang="es-ES" sz="2000" dirty="0" err="1"/>
              <a:t>book</a:t>
            </a:r>
            <a:r>
              <a:rPr lang="es-ES" sz="2000" dirty="0"/>
              <a:t>)</a:t>
            </a:r>
          </a:p>
          <a:p>
            <a:pPr marL="0" indent="0">
              <a:buNone/>
            </a:pPr>
            <a:r>
              <a:rPr lang="es-ES" sz="2000" dirty="0" err="1"/>
              <a:t>kaufen</a:t>
            </a:r>
            <a:r>
              <a:rPr lang="es-ES" sz="2000" dirty="0"/>
              <a:t> (</a:t>
            </a:r>
            <a:r>
              <a:rPr lang="es-ES" sz="2000" dirty="0" err="1"/>
              <a:t>to</a:t>
            </a:r>
            <a:r>
              <a:rPr lang="es-ES" sz="2000" dirty="0"/>
              <a:t> </a:t>
            </a:r>
            <a:r>
              <a:rPr lang="es-ES" sz="2000" dirty="0" err="1"/>
              <a:t>buy</a:t>
            </a:r>
            <a:r>
              <a:rPr lang="es-ES" sz="2000" dirty="0"/>
              <a:t>)</a:t>
            </a:r>
          </a:p>
          <a:p>
            <a:endParaRPr lang="es-ES" dirty="0"/>
          </a:p>
        </p:txBody>
      </p:sp>
      <p:sp>
        <p:nvSpPr>
          <p:cNvPr id="9" name="Content Placeholder 2">
            <a:extLst>
              <a:ext uri="{FF2B5EF4-FFF2-40B4-BE49-F238E27FC236}">
                <a16:creationId xmlns:a16="http://schemas.microsoft.com/office/drawing/2014/main" id="{52584C1F-DEBC-933A-4CC0-42131FC5AEB0}"/>
              </a:ext>
            </a:extLst>
          </p:cNvPr>
          <p:cNvSpPr txBox="1">
            <a:spLocks/>
          </p:cNvSpPr>
          <p:nvPr/>
        </p:nvSpPr>
        <p:spPr>
          <a:xfrm>
            <a:off x="489821" y="5039408"/>
            <a:ext cx="3679407" cy="436109"/>
          </a:xfrm>
          <a:prstGeom prst="rect">
            <a:avLst/>
          </a:prstGeom>
          <a:solidFill>
            <a:schemeClr val="accent6">
              <a:lumMod val="20000"/>
              <a:lumOff val="80000"/>
            </a:schemeClr>
          </a:solidFill>
          <a:ln>
            <a:noFill/>
          </a:ln>
        </p:spPr>
        <p:txBody>
          <a:bodyPr vert="horz" wrap="square" lIns="91440" tIns="45720" rIns="91440" bIns="45720" anchor="t" anchorCtr="0" compatLnSpc="1">
            <a:normAutofit/>
          </a:bodyPr>
          <a:lst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s-ES" sz="2000" dirty="0">
                <a:effectLst/>
              </a:rPr>
              <a:t>f</a:t>
            </a:r>
            <a:r>
              <a:rPr lang="en-GB" sz="2000" dirty="0">
                <a:effectLst/>
              </a:rPr>
              <a:t>ü</a:t>
            </a:r>
            <a:r>
              <a:rPr lang="es-ES" sz="2000" dirty="0"/>
              <a:t>r (</a:t>
            </a:r>
            <a:r>
              <a:rPr lang="es-ES" sz="2000" dirty="0" err="1"/>
              <a:t>for</a:t>
            </a:r>
            <a:r>
              <a:rPr lang="es-ES" sz="2000" dirty="0"/>
              <a:t>)</a:t>
            </a:r>
          </a:p>
        </p:txBody>
      </p:sp>
      <p:sp>
        <p:nvSpPr>
          <p:cNvPr id="10" name="TextBox 9">
            <a:extLst>
              <a:ext uri="{FF2B5EF4-FFF2-40B4-BE49-F238E27FC236}">
                <a16:creationId xmlns:a16="http://schemas.microsoft.com/office/drawing/2014/main" id="{EAA867DE-0266-EB4E-0564-7FC7E4AE3745}"/>
              </a:ext>
            </a:extLst>
          </p:cNvPr>
          <p:cNvSpPr txBox="1"/>
          <p:nvPr/>
        </p:nvSpPr>
        <p:spPr>
          <a:xfrm>
            <a:off x="4977493" y="720413"/>
            <a:ext cx="6406242" cy="923330"/>
          </a:xfrm>
          <a:prstGeom prst="rect">
            <a:avLst/>
          </a:prstGeom>
          <a:noFill/>
        </p:spPr>
        <p:txBody>
          <a:bodyPr wrap="square" rtlCol="0">
            <a:spAutoFit/>
          </a:bodyPr>
          <a:lstStyle/>
          <a:p>
            <a:r>
              <a:rPr lang="en-GB" b="1" u="sng" dirty="0" err="1"/>
              <a:t>Beispiel</a:t>
            </a:r>
            <a:r>
              <a:rPr lang="en-GB" b="1" u="sng" dirty="0"/>
              <a:t> /Example:</a:t>
            </a:r>
          </a:p>
          <a:p>
            <a:r>
              <a:rPr lang="en-GB" b="1" dirty="0"/>
              <a:t>1. Ich </a:t>
            </a:r>
            <a:r>
              <a:rPr lang="en-GB" b="1" dirty="0" err="1"/>
              <a:t>m</a:t>
            </a:r>
            <a:r>
              <a:rPr lang="en-GB" b="1" i="0" dirty="0" err="1">
                <a:effectLst/>
              </a:rPr>
              <a:t>öchte</a:t>
            </a:r>
            <a:r>
              <a:rPr lang="en-GB" b="1" i="0" dirty="0">
                <a:effectLst/>
              </a:rPr>
              <a:t> gerne </a:t>
            </a:r>
            <a:r>
              <a:rPr lang="en-GB" b="1" i="0" dirty="0" err="1">
                <a:solidFill>
                  <a:srgbClr val="00B0F0"/>
                </a:solidFill>
                <a:effectLst/>
              </a:rPr>
              <a:t>zwei</a:t>
            </a:r>
            <a:r>
              <a:rPr lang="en-GB" b="1" i="0" dirty="0">
                <a:effectLst/>
              </a:rPr>
              <a:t> </a:t>
            </a:r>
            <a:r>
              <a:rPr lang="en-GB" b="1" i="0" dirty="0" err="1">
                <a:solidFill>
                  <a:srgbClr val="00B050"/>
                </a:solidFill>
                <a:effectLst/>
              </a:rPr>
              <a:t>Flugtickets</a:t>
            </a:r>
            <a:r>
              <a:rPr lang="en-GB" b="1" i="0" dirty="0">
                <a:effectLst/>
              </a:rPr>
              <a:t> </a:t>
            </a:r>
            <a:r>
              <a:rPr lang="en-GB" b="1" i="0" dirty="0" err="1">
                <a:solidFill>
                  <a:srgbClr val="7030A0"/>
                </a:solidFill>
                <a:effectLst/>
              </a:rPr>
              <a:t>nach</a:t>
            </a:r>
            <a:r>
              <a:rPr lang="en-GB" b="1" i="0" dirty="0">
                <a:solidFill>
                  <a:srgbClr val="7030A0"/>
                </a:solidFill>
                <a:effectLst/>
              </a:rPr>
              <a:t> Deutschland </a:t>
            </a:r>
            <a:r>
              <a:rPr lang="es-ES" sz="1800" b="1" dirty="0">
                <a:solidFill>
                  <a:srgbClr val="FFC000"/>
                </a:solidFill>
                <a:effectLst/>
              </a:rPr>
              <a:t>f</a:t>
            </a:r>
            <a:r>
              <a:rPr lang="en-GB" sz="1800" b="1" dirty="0">
                <a:solidFill>
                  <a:srgbClr val="FFC000"/>
                </a:solidFill>
                <a:effectLst/>
              </a:rPr>
              <a:t>ü</a:t>
            </a:r>
            <a:r>
              <a:rPr lang="es-ES" sz="1800" b="1" dirty="0">
                <a:solidFill>
                  <a:srgbClr val="FFC000"/>
                </a:solidFill>
              </a:rPr>
              <a:t>r den vierten August</a:t>
            </a:r>
            <a:r>
              <a:rPr lang="es-ES" sz="1800" b="1" dirty="0"/>
              <a:t> </a:t>
            </a:r>
            <a:r>
              <a:rPr lang="es-ES" sz="1800" b="1" dirty="0" err="1"/>
              <a:t>reservieren</a:t>
            </a:r>
            <a:r>
              <a:rPr lang="es-ES" sz="1800" b="1" dirty="0"/>
              <a:t>.</a:t>
            </a:r>
            <a:r>
              <a:rPr lang="en-GB" b="1" i="0" dirty="0">
                <a:effectLst/>
              </a:rPr>
              <a:t> </a:t>
            </a:r>
            <a:endParaRPr lang="en-GB" b="1" dirty="0"/>
          </a:p>
        </p:txBody>
      </p:sp>
    </p:spTree>
    <p:extLst>
      <p:ext uri="{BB962C8B-B14F-4D97-AF65-F5344CB8AC3E}">
        <p14:creationId xmlns:p14="http://schemas.microsoft.com/office/powerpoint/2010/main" val="17382055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AAEA323-F552-0DAC-9168-7F8CA52C43CF}"/>
              </a:ext>
            </a:extLst>
          </p:cNvPr>
          <p:cNvPicPr>
            <a:picLocks noChangeAspect="1"/>
          </p:cNvPicPr>
          <p:nvPr/>
        </p:nvPicPr>
        <p:blipFill>
          <a:blip r:embed="rId2"/>
          <a:stretch>
            <a:fillRect/>
          </a:stretch>
        </p:blipFill>
        <p:spPr>
          <a:xfrm>
            <a:off x="0" y="0"/>
            <a:ext cx="12192000" cy="6857999"/>
          </a:xfrm>
          <a:prstGeom prst="rect">
            <a:avLst/>
          </a:prstGeom>
        </p:spPr>
      </p:pic>
      <p:sp>
        <p:nvSpPr>
          <p:cNvPr id="2" name="Title 1">
            <a:extLst>
              <a:ext uri="{FF2B5EF4-FFF2-40B4-BE49-F238E27FC236}">
                <a16:creationId xmlns:a16="http://schemas.microsoft.com/office/drawing/2014/main" id="{8A0707C1-F7FD-AD62-B3CB-65E6B3D89CBE}"/>
              </a:ext>
            </a:extLst>
          </p:cNvPr>
          <p:cNvSpPr>
            <a:spLocks noGrp="1"/>
          </p:cNvSpPr>
          <p:nvPr>
            <p:ph type="title"/>
          </p:nvPr>
        </p:nvSpPr>
        <p:spPr>
          <a:xfrm>
            <a:off x="489821" y="371991"/>
            <a:ext cx="10515600" cy="1325559"/>
          </a:xfrm>
        </p:spPr>
        <p:txBody>
          <a:bodyPr>
            <a:normAutofit/>
          </a:bodyPr>
          <a:lstStyle/>
          <a:p>
            <a:r>
              <a:rPr lang="en-GB" sz="3600" b="1" u="sng" dirty="0" err="1">
                <a:effectLst/>
              </a:rPr>
              <a:t>Übersetzung</a:t>
            </a:r>
            <a:r>
              <a:rPr lang="en-GB" sz="3600" b="1" u="sng" dirty="0">
                <a:effectLst/>
              </a:rPr>
              <a:t> / Translate:</a:t>
            </a:r>
            <a:endParaRPr lang="es-ES" sz="3600" b="1" u="sng" dirty="0"/>
          </a:p>
        </p:txBody>
      </p:sp>
      <p:sp>
        <p:nvSpPr>
          <p:cNvPr id="3" name="Content Placeholder 2">
            <a:extLst>
              <a:ext uri="{FF2B5EF4-FFF2-40B4-BE49-F238E27FC236}">
                <a16:creationId xmlns:a16="http://schemas.microsoft.com/office/drawing/2014/main" id="{ED4E8BE6-3984-3B63-05FB-E9CE0665362F}"/>
              </a:ext>
            </a:extLst>
          </p:cNvPr>
          <p:cNvSpPr>
            <a:spLocks noGrp="1"/>
          </p:cNvSpPr>
          <p:nvPr>
            <p:ph idx="1"/>
          </p:nvPr>
        </p:nvSpPr>
        <p:spPr>
          <a:xfrm>
            <a:off x="5067298" y="1939270"/>
            <a:ext cx="6939643" cy="3590016"/>
          </a:xfrm>
        </p:spPr>
        <p:txBody>
          <a:bodyPr>
            <a:normAutofit/>
          </a:bodyPr>
          <a:lstStyle/>
          <a:p>
            <a:pPr marL="514350" indent="-514350">
              <a:buFont typeface="+mj-lt"/>
              <a:buAutoNum type="arabicPeriod"/>
            </a:pPr>
            <a:r>
              <a:rPr lang="es-ES" sz="2000" dirty="0">
                <a:latin typeface="+mn-lt"/>
              </a:rPr>
              <a:t>The </a:t>
            </a:r>
            <a:r>
              <a:rPr lang="es-ES" sz="2000" dirty="0" err="1">
                <a:latin typeface="+mn-lt"/>
              </a:rPr>
              <a:t>train</a:t>
            </a:r>
            <a:r>
              <a:rPr lang="es-ES" sz="2000" dirty="0">
                <a:latin typeface="+mn-lt"/>
              </a:rPr>
              <a:t> ticket </a:t>
            </a:r>
            <a:r>
              <a:rPr lang="es-ES" sz="2000" dirty="0" err="1">
                <a:latin typeface="+mn-lt"/>
              </a:rPr>
              <a:t>costs</a:t>
            </a:r>
            <a:r>
              <a:rPr lang="es-ES" sz="2000" dirty="0">
                <a:latin typeface="+mn-lt"/>
              </a:rPr>
              <a:t> 3</a:t>
            </a:r>
            <a:r>
              <a:rPr lang="en-GB" sz="2000" b="0" i="0" dirty="0">
                <a:solidFill>
                  <a:srgbClr val="040C28"/>
                </a:solidFill>
                <a:effectLst/>
                <a:latin typeface="+mn-lt"/>
              </a:rPr>
              <a:t>€</a:t>
            </a:r>
            <a:r>
              <a:rPr lang="es-ES" sz="2000" dirty="0">
                <a:latin typeface="+mn-lt"/>
              </a:rPr>
              <a:t>.</a:t>
            </a:r>
          </a:p>
          <a:p>
            <a:pPr marL="514350" indent="-514350">
              <a:buFont typeface="+mj-lt"/>
              <a:buAutoNum type="arabicPeriod"/>
            </a:pPr>
            <a:r>
              <a:rPr lang="es-ES" sz="2000" dirty="0">
                <a:latin typeface="+mn-lt"/>
              </a:rPr>
              <a:t>The bus ticket </a:t>
            </a:r>
            <a:r>
              <a:rPr lang="es-ES" sz="2000" dirty="0" err="1">
                <a:latin typeface="+mn-lt"/>
              </a:rPr>
              <a:t>costs</a:t>
            </a:r>
            <a:r>
              <a:rPr lang="es-ES" sz="2000" dirty="0">
                <a:latin typeface="+mn-lt"/>
              </a:rPr>
              <a:t> 4</a:t>
            </a:r>
            <a:r>
              <a:rPr lang="en-GB" sz="2000" b="0" i="0" dirty="0">
                <a:solidFill>
                  <a:srgbClr val="040C28"/>
                </a:solidFill>
                <a:effectLst/>
                <a:latin typeface="+mn-lt"/>
              </a:rPr>
              <a:t>€.</a:t>
            </a:r>
            <a:endParaRPr lang="es-ES" sz="2000" dirty="0">
              <a:latin typeface="+mn-lt"/>
            </a:endParaRPr>
          </a:p>
          <a:p>
            <a:pPr marL="514350" indent="-514350">
              <a:buFont typeface="+mj-lt"/>
              <a:buAutoNum type="arabicPeriod"/>
            </a:pPr>
            <a:r>
              <a:rPr lang="es-ES" sz="2000" dirty="0">
                <a:latin typeface="+mn-lt"/>
              </a:rPr>
              <a:t>The </a:t>
            </a:r>
            <a:r>
              <a:rPr lang="es-ES" sz="2000" dirty="0" err="1">
                <a:latin typeface="+mn-lt"/>
              </a:rPr>
              <a:t>breakfast</a:t>
            </a:r>
            <a:r>
              <a:rPr lang="es-ES" sz="2000" dirty="0">
                <a:latin typeface="+mn-lt"/>
              </a:rPr>
              <a:t> </a:t>
            </a:r>
            <a:r>
              <a:rPr lang="es-ES" sz="2000" dirty="0" err="1">
                <a:latin typeface="+mn-lt"/>
              </a:rPr>
              <a:t>costs</a:t>
            </a:r>
            <a:r>
              <a:rPr lang="es-ES" sz="2000" dirty="0">
                <a:latin typeface="+mn-lt"/>
              </a:rPr>
              <a:t> 15</a:t>
            </a:r>
            <a:r>
              <a:rPr lang="en-GB" sz="2000" b="0" i="0" dirty="0">
                <a:solidFill>
                  <a:srgbClr val="040C28"/>
                </a:solidFill>
                <a:effectLst/>
                <a:latin typeface="+mn-lt"/>
              </a:rPr>
              <a:t>€ per person</a:t>
            </a:r>
            <a:r>
              <a:rPr lang="es-ES" sz="2000" b="0" i="0" dirty="0">
                <a:solidFill>
                  <a:srgbClr val="040C28"/>
                </a:solidFill>
                <a:effectLst/>
                <a:latin typeface="+mn-lt"/>
              </a:rPr>
              <a:t>.</a:t>
            </a:r>
          </a:p>
          <a:p>
            <a:pPr marL="514350" indent="-514350">
              <a:buFont typeface="+mj-lt"/>
              <a:buAutoNum type="arabicPeriod"/>
            </a:pPr>
            <a:r>
              <a:rPr lang="es-ES" sz="2000" dirty="0">
                <a:latin typeface="+mn-lt"/>
              </a:rPr>
              <a:t>The </a:t>
            </a:r>
            <a:r>
              <a:rPr lang="es-ES" sz="2000" dirty="0" err="1">
                <a:latin typeface="+mn-lt"/>
              </a:rPr>
              <a:t>double</a:t>
            </a:r>
            <a:r>
              <a:rPr lang="es-ES" sz="2000" dirty="0">
                <a:latin typeface="+mn-lt"/>
              </a:rPr>
              <a:t> </a:t>
            </a:r>
            <a:r>
              <a:rPr lang="es-ES" sz="2000" dirty="0" err="1">
                <a:latin typeface="+mn-lt"/>
              </a:rPr>
              <a:t>room</a:t>
            </a:r>
            <a:r>
              <a:rPr lang="es-ES" sz="2000" dirty="0">
                <a:latin typeface="+mn-lt"/>
              </a:rPr>
              <a:t> </a:t>
            </a:r>
            <a:r>
              <a:rPr lang="es-ES" sz="2000" dirty="0" err="1">
                <a:latin typeface="+mn-lt"/>
              </a:rPr>
              <a:t>costs</a:t>
            </a:r>
            <a:r>
              <a:rPr lang="es-ES" sz="2000" dirty="0">
                <a:latin typeface="+mn-lt"/>
              </a:rPr>
              <a:t> 60</a:t>
            </a:r>
            <a:r>
              <a:rPr lang="en-GB" sz="2000" b="0" i="0" dirty="0">
                <a:solidFill>
                  <a:srgbClr val="040C28"/>
                </a:solidFill>
                <a:effectLst/>
                <a:latin typeface="+mn-lt"/>
              </a:rPr>
              <a:t>€ per night.</a:t>
            </a:r>
          </a:p>
          <a:p>
            <a:pPr marL="514350" indent="-514350">
              <a:buFont typeface="+mj-lt"/>
              <a:buAutoNum type="arabicPeriod"/>
            </a:pPr>
            <a:r>
              <a:rPr lang="en-GB" sz="2000" b="0" i="0" dirty="0">
                <a:solidFill>
                  <a:srgbClr val="040C28"/>
                </a:solidFill>
                <a:effectLst/>
                <a:latin typeface="+mn-lt"/>
              </a:rPr>
              <a:t>How much is the</a:t>
            </a:r>
            <a:r>
              <a:rPr lang="en-GB" sz="2000" dirty="0">
                <a:solidFill>
                  <a:srgbClr val="040C28"/>
                </a:solidFill>
                <a:latin typeface="+mn-lt"/>
              </a:rPr>
              <a:t> breakfast?</a:t>
            </a:r>
            <a:endParaRPr lang="en-GB" sz="2000" b="0" i="0" dirty="0">
              <a:solidFill>
                <a:srgbClr val="040C28"/>
              </a:solidFill>
              <a:effectLst/>
              <a:latin typeface="+mn-lt"/>
            </a:endParaRPr>
          </a:p>
          <a:p>
            <a:pPr marL="514350" indent="-514350">
              <a:buFont typeface="+mj-lt"/>
              <a:buAutoNum type="arabicPeriod"/>
            </a:pPr>
            <a:r>
              <a:rPr lang="es-ES" sz="2000" dirty="0">
                <a:latin typeface="+mn-lt"/>
              </a:rPr>
              <a:t>CREATE YOUR OWN SENTENCE.</a:t>
            </a:r>
          </a:p>
          <a:p>
            <a:pPr marL="514350" indent="-514350">
              <a:buFont typeface="+mj-lt"/>
              <a:buAutoNum type="arabicPeriod"/>
            </a:pPr>
            <a:endParaRPr lang="es-ES" sz="2400" dirty="0"/>
          </a:p>
          <a:p>
            <a:pPr marL="514350" indent="-514350">
              <a:buFont typeface="+mj-lt"/>
              <a:buAutoNum type="arabicPeriod"/>
            </a:pPr>
            <a:endParaRPr lang="es-ES" sz="2400" dirty="0"/>
          </a:p>
          <a:p>
            <a:endParaRPr lang="es-ES" dirty="0"/>
          </a:p>
          <a:p>
            <a:endParaRPr lang="es-ES" dirty="0"/>
          </a:p>
        </p:txBody>
      </p:sp>
      <p:sp>
        <p:nvSpPr>
          <p:cNvPr id="7" name="Content Placeholder 2">
            <a:extLst>
              <a:ext uri="{FF2B5EF4-FFF2-40B4-BE49-F238E27FC236}">
                <a16:creationId xmlns:a16="http://schemas.microsoft.com/office/drawing/2014/main" id="{02B4F6F5-487E-5817-3034-FC84FD537CA1}"/>
              </a:ext>
            </a:extLst>
          </p:cNvPr>
          <p:cNvSpPr txBox="1">
            <a:spLocks/>
          </p:cNvSpPr>
          <p:nvPr/>
        </p:nvSpPr>
        <p:spPr>
          <a:xfrm>
            <a:off x="489821" y="1643744"/>
            <a:ext cx="3614093" cy="1453242"/>
          </a:xfrm>
          <a:prstGeom prst="rect">
            <a:avLst/>
          </a:prstGeom>
          <a:solidFill>
            <a:schemeClr val="accent1">
              <a:lumMod val="20000"/>
              <a:lumOff val="80000"/>
            </a:schemeClr>
          </a:solidFill>
          <a:ln>
            <a:noFill/>
          </a:ln>
        </p:spPr>
        <p:txBody>
          <a:bodyPr vert="horz" wrap="square" lIns="91440" tIns="45720" rIns="91440" bIns="45720" anchor="t" anchorCtr="0" compatLnSpc="1">
            <a:normAutofit fontScale="77500" lnSpcReduction="20000"/>
          </a:bodyPr>
          <a:lst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s-ES" sz="2000" dirty="0"/>
              <a:t>das Ticket (Tickets)</a:t>
            </a:r>
          </a:p>
          <a:p>
            <a:pPr marL="0" indent="0">
              <a:buNone/>
            </a:pPr>
            <a:r>
              <a:rPr lang="es-ES" sz="2000" dirty="0"/>
              <a:t>die </a:t>
            </a:r>
            <a:r>
              <a:rPr lang="es-ES" sz="2000" dirty="0" err="1"/>
              <a:t>Fahrkarte</a:t>
            </a:r>
            <a:r>
              <a:rPr lang="es-ES" sz="2000" dirty="0"/>
              <a:t> (</a:t>
            </a:r>
            <a:r>
              <a:rPr lang="es-ES" sz="2000" dirty="0" err="1"/>
              <a:t>Fahrkarten</a:t>
            </a:r>
            <a:r>
              <a:rPr lang="es-ES" sz="2000" dirty="0"/>
              <a:t>)</a:t>
            </a:r>
          </a:p>
          <a:p>
            <a:pPr marL="0" indent="0">
              <a:buNone/>
            </a:pPr>
            <a:r>
              <a:rPr lang="es-ES" sz="2000" dirty="0"/>
              <a:t>das </a:t>
            </a:r>
            <a:r>
              <a:rPr lang="es-ES" sz="2000" dirty="0" err="1"/>
              <a:t>Flugticket</a:t>
            </a:r>
            <a:r>
              <a:rPr lang="es-ES" sz="2000" dirty="0"/>
              <a:t> (</a:t>
            </a:r>
            <a:r>
              <a:rPr lang="es-ES" sz="2000" dirty="0" err="1"/>
              <a:t>Flugtickets</a:t>
            </a:r>
            <a:r>
              <a:rPr lang="es-ES" sz="2000" dirty="0"/>
              <a:t>)</a:t>
            </a:r>
          </a:p>
          <a:p>
            <a:pPr marL="0" indent="0">
              <a:buNone/>
            </a:pPr>
            <a:r>
              <a:rPr lang="es-ES" sz="2000" dirty="0"/>
              <a:t>das </a:t>
            </a:r>
            <a:r>
              <a:rPr lang="es-ES" sz="2000" dirty="0" err="1"/>
              <a:t>Zugticket</a:t>
            </a:r>
            <a:r>
              <a:rPr lang="es-ES" sz="2000" dirty="0"/>
              <a:t> (</a:t>
            </a:r>
            <a:r>
              <a:rPr lang="es-ES" sz="2000" dirty="0" err="1"/>
              <a:t>Zugtickets</a:t>
            </a:r>
            <a:r>
              <a:rPr lang="es-ES" sz="2000" dirty="0"/>
              <a:t>)</a:t>
            </a:r>
          </a:p>
          <a:p>
            <a:pPr marL="0" indent="0">
              <a:buNone/>
            </a:pPr>
            <a:r>
              <a:rPr lang="es-ES" sz="2000" dirty="0"/>
              <a:t>das </a:t>
            </a:r>
            <a:r>
              <a:rPr lang="es-ES" sz="2000" dirty="0" err="1"/>
              <a:t>Busticket</a:t>
            </a:r>
            <a:r>
              <a:rPr lang="es-ES" sz="2000" dirty="0"/>
              <a:t> (</a:t>
            </a:r>
            <a:r>
              <a:rPr lang="es-ES" sz="2000" dirty="0" err="1"/>
              <a:t>Busticket</a:t>
            </a:r>
            <a:r>
              <a:rPr lang="es-ES" sz="2000" dirty="0"/>
              <a:t>)</a:t>
            </a:r>
          </a:p>
          <a:p>
            <a:pPr marL="0" indent="0">
              <a:buNone/>
            </a:pPr>
            <a:endParaRPr lang="es-ES" sz="2400" dirty="0"/>
          </a:p>
          <a:p>
            <a:pPr marL="514350" indent="-514350">
              <a:buFont typeface="+mj-lt"/>
              <a:buAutoNum type="arabicPeriod"/>
            </a:pPr>
            <a:endParaRPr lang="es-ES" sz="2400" dirty="0"/>
          </a:p>
          <a:p>
            <a:endParaRPr lang="es-ES" dirty="0"/>
          </a:p>
          <a:p>
            <a:endParaRPr lang="es-ES" dirty="0"/>
          </a:p>
        </p:txBody>
      </p:sp>
      <p:sp>
        <p:nvSpPr>
          <p:cNvPr id="8" name="Content Placeholder 2">
            <a:extLst>
              <a:ext uri="{FF2B5EF4-FFF2-40B4-BE49-F238E27FC236}">
                <a16:creationId xmlns:a16="http://schemas.microsoft.com/office/drawing/2014/main" id="{DDA74E78-0078-5227-A022-CFA963D16F0B}"/>
              </a:ext>
            </a:extLst>
          </p:cNvPr>
          <p:cNvSpPr txBox="1">
            <a:spLocks/>
          </p:cNvSpPr>
          <p:nvPr/>
        </p:nvSpPr>
        <p:spPr>
          <a:xfrm>
            <a:off x="489821" y="3389881"/>
            <a:ext cx="3614093" cy="1159327"/>
          </a:xfrm>
          <a:prstGeom prst="rect">
            <a:avLst/>
          </a:prstGeom>
          <a:solidFill>
            <a:schemeClr val="accent2">
              <a:lumMod val="20000"/>
              <a:lumOff val="80000"/>
            </a:schemeClr>
          </a:solidFill>
          <a:ln>
            <a:noFill/>
          </a:ln>
        </p:spPr>
        <p:txBody>
          <a:bodyPr vert="horz" wrap="square" lIns="91440" tIns="45720" rIns="91440" bIns="45720" anchor="t" anchorCtr="0" compatLnSpc="1">
            <a:normAutofit lnSpcReduction="10000"/>
          </a:bodyPr>
          <a:lst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s-ES" sz="2000" dirty="0" err="1"/>
              <a:t>kosten</a:t>
            </a:r>
            <a:r>
              <a:rPr lang="es-ES" sz="2000" dirty="0"/>
              <a:t> (</a:t>
            </a:r>
            <a:r>
              <a:rPr lang="es-ES" sz="2000" dirty="0" err="1"/>
              <a:t>to</a:t>
            </a:r>
            <a:r>
              <a:rPr lang="es-ES" sz="2000" dirty="0"/>
              <a:t> </a:t>
            </a:r>
            <a:r>
              <a:rPr lang="es-ES" sz="2000" dirty="0" err="1"/>
              <a:t>cost</a:t>
            </a:r>
            <a:r>
              <a:rPr lang="es-ES" sz="2000" dirty="0"/>
              <a:t>)</a:t>
            </a:r>
          </a:p>
          <a:p>
            <a:pPr marL="0" indent="0">
              <a:buNone/>
            </a:pPr>
            <a:r>
              <a:rPr lang="es-ES" sz="2000" dirty="0" err="1"/>
              <a:t>kostet</a:t>
            </a:r>
            <a:r>
              <a:rPr lang="es-ES" sz="2000" dirty="0"/>
              <a:t> (</a:t>
            </a:r>
            <a:r>
              <a:rPr lang="es-ES" sz="2000" dirty="0" err="1"/>
              <a:t>costs</a:t>
            </a:r>
            <a:r>
              <a:rPr lang="es-ES" sz="2000" dirty="0"/>
              <a:t>)</a:t>
            </a:r>
          </a:p>
          <a:p>
            <a:pPr marL="0" indent="0">
              <a:buNone/>
            </a:pPr>
            <a:r>
              <a:rPr lang="es-ES" sz="2000" dirty="0" err="1"/>
              <a:t>wie</a:t>
            </a:r>
            <a:r>
              <a:rPr lang="es-ES" sz="2000" dirty="0"/>
              <a:t> </a:t>
            </a:r>
            <a:r>
              <a:rPr lang="es-ES" sz="2000" dirty="0" err="1"/>
              <a:t>viel</a:t>
            </a:r>
            <a:r>
              <a:rPr lang="es-ES" sz="2000" dirty="0"/>
              <a:t> (</a:t>
            </a:r>
            <a:r>
              <a:rPr lang="es-ES" sz="2000" dirty="0" err="1"/>
              <a:t>how</a:t>
            </a:r>
            <a:r>
              <a:rPr lang="es-ES" sz="2000" dirty="0"/>
              <a:t> </a:t>
            </a:r>
            <a:r>
              <a:rPr lang="es-ES" sz="2000" dirty="0" err="1"/>
              <a:t>much</a:t>
            </a:r>
            <a:r>
              <a:rPr lang="es-ES" sz="2000" dirty="0"/>
              <a:t>)</a:t>
            </a:r>
          </a:p>
          <a:p>
            <a:endParaRPr lang="es-ES" dirty="0"/>
          </a:p>
        </p:txBody>
      </p:sp>
      <p:sp>
        <p:nvSpPr>
          <p:cNvPr id="9" name="Content Placeholder 2">
            <a:extLst>
              <a:ext uri="{FF2B5EF4-FFF2-40B4-BE49-F238E27FC236}">
                <a16:creationId xmlns:a16="http://schemas.microsoft.com/office/drawing/2014/main" id="{52584C1F-DEBC-933A-4CC0-42131FC5AEB0}"/>
              </a:ext>
            </a:extLst>
          </p:cNvPr>
          <p:cNvSpPr txBox="1">
            <a:spLocks/>
          </p:cNvSpPr>
          <p:nvPr/>
        </p:nvSpPr>
        <p:spPr>
          <a:xfrm>
            <a:off x="489821" y="4789714"/>
            <a:ext cx="3614093" cy="685803"/>
          </a:xfrm>
          <a:prstGeom prst="rect">
            <a:avLst/>
          </a:prstGeom>
          <a:solidFill>
            <a:schemeClr val="accent6">
              <a:lumMod val="20000"/>
              <a:lumOff val="80000"/>
            </a:schemeClr>
          </a:solidFill>
          <a:ln>
            <a:noFill/>
          </a:ln>
        </p:spPr>
        <p:txBody>
          <a:bodyPr vert="horz" wrap="square" lIns="91440" tIns="45720" rIns="91440" bIns="45720" anchor="t" anchorCtr="0" compatLnSpc="1">
            <a:normAutofit fontScale="92500" lnSpcReduction="20000"/>
          </a:bodyPr>
          <a:lst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s-ES" sz="2000" dirty="0"/>
              <a:t>pro </a:t>
            </a:r>
            <a:r>
              <a:rPr lang="es-ES" sz="2000" dirty="0" err="1"/>
              <a:t>Nacht</a:t>
            </a:r>
            <a:r>
              <a:rPr lang="es-ES" sz="2000" dirty="0"/>
              <a:t> (per </a:t>
            </a:r>
            <a:r>
              <a:rPr lang="es-ES" sz="2000" dirty="0" err="1"/>
              <a:t>night</a:t>
            </a:r>
            <a:r>
              <a:rPr lang="es-ES" sz="2000" dirty="0"/>
              <a:t>)</a:t>
            </a:r>
          </a:p>
          <a:p>
            <a:pPr marL="0" indent="0">
              <a:buNone/>
            </a:pPr>
            <a:r>
              <a:rPr lang="es-ES" sz="2000" dirty="0"/>
              <a:t>pro </a:t>
            </a:r>
            <a:r>
              <a:rPr lang="es-ES" sz="2000" dirty="0" err="1"/>
              <a:t>Person</a:t>
            </a:r>
            <a:r>
              <a:rPr lang="es-ES" sz="2000" dirty="0"/>
              <a:t> (per </a:t>
            </a:r>
            <a:r>
              <a:rPr lang="es-ES" sz="2000" dirty="0" err="1"/>
              <a:t>person</a:t>
            </a:r>
            <a:r>
              <a:rPr lang="es-ES" sz="2000" dirty="0"/>
              <a:t>)</a:t>
            </a:r>
          </a:p>
        </p:txBody>
      </p:sp>
      <p:sp>
        <p:nvSpPr>
          <p:cNvPr id="10" name="TextBox 9">
            <a:extLst>
              <a:ext uri="{FF2B5EF4-FFF2-40B4-BE49-F238E27FC236}">
                <a16:creationId xmlns:a16="http://schemas.microsoft.com/office/drawing/2014/main" id="{EAA867DE-0266-EB4E-0564-7FC7E4AE3745}"/>
              </a:ext>
            </a:extLst>
          </p:cNvPr>
          <p:cNvSpPr txBox="1"/>
          <p:nvPr/>
        </p:nvSpPr>
        <p:spPr>
          <a:xfrm>
            <a:off x="6000750" y="711604"/>
            <a:ext cx="6406242" cy="646331"/>
          </a:xfrm>
          <a:prstGeom prst="rect">
            <a:avLst/>
          </a:prstGeom>
          <a:noFill/>
        </p:spPr>
        <p:txBody>
          <a:bodyPr wrap="square" rtlCol="0">
            <a:spAutoFit/>
          </a:bodyPr>
          <a:lstStyle/>
          <a:p>
            <a:r>
              <a:rPr lang="en-GB" b="1" u="sng" dirty="0" err="1"/>
              <a:t>Beispiel</a:t>
            </a:r>
            <a:r>
              <a:rPr lang="en-GB" b="1" u="sng" dirty="0"/>
              <a:t> /Example:</a:t>
            </a:r>
          </a:p>
          <a:p>
            <a:r>
              <a:rPr lang="en-GB" b="1" dirty="0"/>
              <a:t>1. Das </a:t>
            </a:r>
            <a:r>
              <a:rPr lang="en-GB" b="1" dirty="0" err="1"/>
              <a:t>Zugticket</a:t>
            </a:r>
            <a:r>
              <a:rPr lang="en-GB" b="1" dirty="0"/>
              <a:t> </a:t>
            </a:r>
            <a:r>
              <a:rPr lang="en-GB" b="1" dirty="0" err="1"/>
              <a:t>kostet</a:t>
            </a:r>
            <a:r>
              <a:rPr lang="en-GB" b="1" dirty="0"/>
              <a:t> </a:t>
            </a:r>
            <a:r>
              <a:rPr lang="en-GB" b="1" dirty="0" err="1"/>
              <a:t>drei</a:t>
            </a:r>
            <a:r>
              <a:rPr lang="en-GB" b="1" dirty="0"/>
              <a:t> Euro.</a:t>
            </a:r>
          </a:p>
        </p:txBody>
      </p:sp>
    </p:spTree>
    <p:extLst>
      <p:ext uri="{BB962C8B-B14F-4D97-AF65-F5344CB8AC3E}">
        <p14:creationId xmlns:p14="http://schemas.microsoft.com/office/powerpoint/2010/main" val="22148246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692843" y="2067906"/>
            <a:ext cx="4336357" cy="2291472"/>
          </a:xfrm>
        </p:spPr>
        <p:txBody>
          <a:bodyPr/>
          <a:lstStyle/>
          <a:p>
            <a:r>
              <a:rPr lang="en-GB" sz="1800" b="1" dirty="0"/>
              <a:t>I look forward to seeing you next week.</a:t>
            </a:r>
            <a:br>
              <a:rPr lang="en-GB" sz="1800" b="1" dirty="0"/>
            </a:br>
            <a:br>
              <a:rPr lang="en-GB" sz="1800" b="1" dirty="0"/>
            </a:br>
            <a:r>
              <a:rPr lang="en-GB" sz="1800" b="1" dirty="0"/>
              <a:t>If you have any questions in the meantime, please send an email from your </a:t>
            </a:r>
            <a:r>
              <a:rPr lang="en-GB" sz="1800" b="1" i="1" u="sng" dirty="0"/>
              <a:t>student account</a:t>
            </a:r>
            <a:br>
              <a:rPr lang="en-GB" sz="1800" b="1" i="1" u="sng" dirty="0"/>
            </a:br>
            <a:br>
              <a:rPr lang="en-GB" sz="1800" b="1" i="1" u="sng" dirty="0"/>
            </a:br>
            <a:r>
              <a:rPr lang="en-GB" sz="1800" b="1" i="1" u="sng" dirty="0"/>
              <a:t>l.bassler@uwtsd.ac.uk</a:t>
            </a:r>
            <a:endParaRPr lang="en-GB" u="sng"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390587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Celestia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1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3602</Words>
  <Application>Microsoft Office PowerPoint</Application>
  <PresentationFormat>Widescreen</PresentationFormat>
  <Paragraphs>626</Paragraphs>
  <Slides>42</Slides>
  <Notes>21</Notes>
  <HiddenSlides>0</HiddenSlides>
  <MMClips>0</MMClips>
  <ScaleCrop>false</ScaleCrop>
  <HeadingPairs>
    <vt:vector size="6" baseType="variant">
      <vt:variant>
        <vt:lpstr>Fonts Used</vt:lpstr>
      </vt:variant>
      <vt:variant>
        <vt:i4>12</vt:i4>
      </vt:variant>
      <vt:variant>
        <vt:lpstr>Theme</vt:lpstr>
      </vt:variant>
      <vt:variant>
        <vt:i4>11</vt:i4>
      </vt:variant>
      <vt:variant>
        <vt:lpstr>Slide Titles</vt:lpstr>
      </vt:variant>
      <vt:variant>
        <vt:i4>42</vt:i4>
      </vt:variant>
    </vt:vector>
  </HeadingPairs>
  <TitlesOfParts>
    <vt:vector size="65" baseType="lpstr">
      <vt:lpstr>Arial MT</vt:lpstr>
      <vt:lpstr>Google Sans</vt:lpstr>
      <vt:lpstr>NotoSans</vt:lpstr>
      <vt:lpstr>source-sans-3</vt:lpstr>
      <vt:lpstr>arial</vt:lpstr>
      <vt:lpstr>arial</vt:lpstr>
      <vt:lpstr>Calibri</vt:lpstr>
      <vt:lpstr>Calibri Light</vt:lpstr>
      <vt:lpstr>Corbel</vt:lpstr>
      <vt:lpstr>Segoe UI</vt:lpstr>
      <vt:lpstr>Trebuchet MS</vt:lpstr>
      <vt:lpstr>Wingdings</vt:lpstr>
      <vt:lpstr>Title Slide 1</vt:lpstr>
      <vt:lpstr>Sub Title 1</vt:lpstr>
      <vt:lpstr>Text 1</vt:lpstr>
      <vt:lpstr>1_Text Break Info Slide 2</vt:lpstr>
      <vt:lpstr>1_Title Slide 1</vt:lpstr>
      <vt:lpstr>1_Holding PAge</vt:lpstr>
      <vt:lpstr>1_Office Theme</vt:lpstr>
      <vt:lpstr>Celestial</vt:lpstr>
      <vt:lpstr>Office Theme</vt:lpstr>
      <vt:lpstr>Office Theme</vt:lpstr>
      <vt:lpstr>1_Office Theme</vt:lpstr>
      <vt:lpstr>PowerPoint Presentation</vt:lpstr>
      <vt:lpstr>PowerPoint Presentation</vt:lpstr>
      <vt:lpstr>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Your camera must be always on during lectures please.  -Use the Teams university background to protect your privacy.  YOU must join via a laptop or PC/MAC –No attendance permitted on phones or tablets  You will be removed from the session and logged as absent if you fail to adhere to these criteria.   This and all sessions will be recorded so that you can watch it again </vt:lpstr>
      <vt:lpstr>Why is this important?</vt:lpstr>
      <vt:lpstr>Recap</vt:lpstr>
      <vt:lpstr>Wie alt bist du? / How old are you?</vt:lpstr>
      <vt:lpstr>Wie alt bist du? / How old are you?</vt:lpstr>
      <vt:lpstr>Wie viele? / How many/much?</vt:lpstr>
      <vt:lpstr>Haben / to have</vt:lpstr>
      <vt:lpstr>Wollen / to want</vt:lpstr>
      <vt:lpstr>Wollen / would like (to do)</vt:lpstr>
      <vt:lpstr>Wollen / would like (to have) - formal</vt:lpstr>
      <vt:lpstr>PowerPoint Presentation</vt:lpstr>
      <vt:lpstr>Was magst du?   Ich mag…   Er/Sie mag….</vt:lpstr>
      <vt:lpstr>PowerPoint Presentation</vt:lpstr>
      <vt:lpstr>Zahlen über 100 / Numbers over 100</vt:lpstr>
      <vt:lpstr>Zahlen über 100 / Numbers over 100</vt:lpstr>
      <vt:lpstr>Zahlen über 1000 / Numbers over 1000</vt:lpstr>
      <vt:lpstr>Zahlen über 1000 / Numbers over 1000</vt:lpstr>
      <vt:lpstr>Übung / Exercise:</vt:lpstr>
      <vt:lpstr>Ordinal Numbers:</vt:lpstr>
      <vt:lpstr>PowerPoint Presentation</vt:lpstr>
      <vt:lpstr>PowerPoint Presentation</vt:lpstr>
      <vt:lpstr>Das Datum / The date:</vt:lpstr>
      <vt:lpstr>PowerPoint Presentation</vt:lpstr>
      <vt:lpstr>PowerPoint Presentation</vt:lpstr>
      <vt:lpstr>Die Wochentage/ The days of the week:</vt:lpstr>
      <vt:lpstr>Die Uhrzeit / time of the day</vt:lpstr>
      <vt:lpstr>Die Uhrzeit / time of the day</vt:lpstr>
      <vt:lpstr>Die Uhrzeit / time of the day</vt:lpstr>
      <vt:lpstr>A: Was möchten Sie gerne?  B: Ich hätte gerne…</vt:lpstr>
      <vt:lpstr>Breakfast Schedule / Frühstückszeiten</vt:lpstr>
      <vt:lpstr>PowerPoint Presentation</vt:lpstr>
      <vt:lpstr>Dialogue and Exercise</vt:lpstr>
      <vt:lpstr>German Lesson 7</vt:lpstr>
      <vt:lpstr>German Transportation Vocabulary</vt:lpstr>
      <vt:lpstr>PowerPoint Presentation</vt:lpstr>
      <vt:lpstr>Präpositionen / Prepositions</vt:lpstr>
      <vt:lpstr>Übung / Exercise:</vt:lpstr>
      <vt:lpstr>Übersetzung / Translate:</vt:lpstr>
      <vt:lpstr>I look forward to seeing you next week.  If you have any questions in the meantime, please send an email from your student account  l.bassler@uwtsd.ac.uk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Rodrigo Fernandes Aguilera</dc:creator>
  <cp:lastModifiedBy>Lisa-Marie Bassler</cp:lastModifiedBy>
  <cp:revision>4</cp:revision>
  <dcterms:created xsi:type="dcterms:W3CDTF">2023-03-05T11:52:39Z</dcterms:created>
  <dcterms:modified xsi:type="dcterms:W3CDTF">2023-06-08T19:11:08Z</dcterms:modified>
</cp:coreProperties>
</file>