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F973FF-F108-46B5-A281-B66658506BE0}" v="390" dt="2023-10-05T09:47:13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347" y="412818"/>
            <a:ext cx="4252943" cy="1343770"/>
          </a:xfrm>
        </p:spPr>
        <p:txBody>
          <a:bodyPr>
            <a:noAutofit/>
          </a:bodyPr>
          <a:lstStyle/>
          <a:p>
            <a:pPr algn="l"/>
            <a:r>
              <a:rPr lang="en-US" sz="3600" dirty="0">
                <a:solidFill>
                  <a:schemeClr val="bg1"/>
                </a:solidFill>
                <a:ea typeface="Calibri Light"/>
                <a:cs typeface="Calibri Light"/>
              </a:rPr>
              <a:t>Why I chose to come to university 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468" y="6051069"/>
            <a:ext cx="2666580" cy="6819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  <a:ea typeface="Calibri"/>
                <a:cs typeface="Calibri"/>
              </a:rPr>
              <a:t>By Megan Goodier 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 descr="Why uniting your university's data is the key to student success | Times  Higher Education (THE)">
            <a:extLst>
              <a:ext uri="{FF2B5EF4-FFF2-40B4-BE49-F238E27FC236}">
                <a16:creationId xmlns:a16="http://schemas.microsoft.com/office/drawing/2014/main" id="{5B7CE8C5-77D8-57B1-513B-BA2E7B7119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09" r="16827" b="1"/>
          <a:stretch/>
        </p:blipFill>
        <p:spPr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9E648-CF4A-F823-1F4A-3AC8D95A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19" y="233421"/>
            <a:ext cx="9706563" cy="968081"/>
          </a:xfrm>
        </p:spPr>
        <p:txBody>
          <a:bodyPr>
            <a:normAutofit/>
          </a:bodyPr>
          <a:lstStyle/>
          <a:p>
            <a:r>
              <a:rPr lang="en-US" sz="3200" dirty="0">
                <a:ea typeface="Calibri Light"/>
                <a:cs typeface="Calibri Light"/>
              </a:rPr>
              <a:t>Why I have chosen to study criminology and policing  </a:t>
            </a:r>
            <a:endParaRPr lang="en-US" sz="32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9FC5CE-FBD9-9B87-C11E-8B0E23675649}"/>
              </a:ext>
            </a:extLst>
          </p:cNvPr>
          <p:cNvSpPr txBox="1"/>
          <p:nvPr/>
        </p:nvSpPr>
        <p:spPr>
          <a:xfrm>
            <a:off x="225777" y="2050814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E1D3E8-D6F2-E646-81D4-922BC1398021}"/>
              </a:ext>
            </a:extLst>
          </p:cNvPr>
          <p:cNvSpPr txBox="1"/>
          <p:nvPr/>
        </p:nvSpPr>
        <p:spPr>
          <a:xfrm>
            <a:off x="762000" y="1674518"/>
            <a:ext cx="97648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I chose to study criminology and policing because the course interested me, and I want to find out more about it because over lock down I started watching a lot of crime documentaries and my interned grew from the crime documentaries </a:t>
            </a:r>
          </a:p>
        </p:txBody>
      </p:sp>
    </p:spTree>
    <p:extLst>
      <p:ext uri="{BB962C8B-B14F-4D97-AF65-F5344CB8AC3E}">
        <p14:creationId xmlns:p14="http://schemas.microsoft.com/office/powerpoint/2010/main" val="3899000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Why I chose to come to university </vt:lpstr>
      <vt:lpstr>Why I have chosen to study criminology and policing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70</cp:revision>
  <dcterms:created xsi:type="dcterms:W3CDTF">2023-10-05T09:34:45Z</dcterms:created>
  <dcterms:modified xsi:type="dcterms:W3CDTF">2023-10-05T09:47:13Z</dcterms:modified>
</cp:coreProperties>
</file>