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911" r:id="rId2"/>
    <p:sldId id="892" r:id="rId3"/>
    <p:sldId id="897" r:id="rId4"/>
    <p:sldId id="898" r:id="rId5"/>
    <p:sldId id="894" r:id="rId6"/>
    <p:sldId id="913" r:id="rId7"/>
    <p:sldId id="915" r:id="rId8"/>
    <p:sldId id="914" r:id="rId9"/>
    <p:sldId id="896" r:id="rId10"/>
    <p:sldId id="889" r:id="rId11"/>
    <p:sldId id="909" r:id="rId12"/>
    <p:sldId id="890" r:id="rId13"/>
    <p:sldId id="5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FA8800-6F9A-401C-BFC9-3BA72DEB2ED5}" v="16" dt="2026-01-06T15:11:28.2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22" autoAdjust="0"/>
    <p:restoredTop sz="92963" autoAdjust="0"/>
  </p:normalViewPr>
  <p:slideViewPr>
    <p:cSldViewPr snapToGrid="0">
      <p:cViewPr varScale="1">
        <p:scale>
          <a:sx n="55" d="100"/>
          <a:sy n="55" d="100"/>
        </p:scale>
        <p:origin x="58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24AD1EBB-B856-443B-9200-42FCDD6529A9}"/>
    <pc:docChg chg="undo redo custSel addSld delSld modSld sldOrd">
      <pc:chgData name="James Williams" userId="c957a50b-491f-4d94-b4bc-52aca3e2340d" providerId="ADAL" clId="{24AD1EBB-B856-443B-9200-42FCDD6529A9}" dt="2026-01-06T15:11:29.277" v="2537" actId="27636"/>
      <pc:docMkLst>
        <pc:docMk/>
      </pc:docMkLst>
      <pc:sldChg chg="modSp add del mod ord">
        <pc:chgData name="James Williams" userId="c957a50b-491f-4d94-b4bc-52aca3e2340d" providerId="ADAL" clId="{24AD1EBB-B856-443B-9200-42FCDD6529A9}" dt="2026-01-06T14:54:06.224" v="2143" actId="2696"/>
        <pc:sldMkLst>
          <pc:docMk/>
          <pc:sldMk cId="1670407092" sldId="507"/>
        </pc:sldMkLst>
      </pc:sldChg>
      <pc:sldChg chg="modSp del mod">
        <pc:chgData name="James Williams" userId="c957a50b-491f-4d94-b4bc-52aca3e2340d" providerId="ADAL" clId="{24AD1EBB-B856-443B-9200-42FCDD6529A9}" dt="2026-01-06T14:49:21.349" v="1921" actId="2696"/>
        <pc:sldMkLst>
          <pc:docMk/>
          <pc:sldMk cId="1523012025" sldId="545"/>
        </pc:sldMkLst>
      </pc:sldChg>
      <pc:sldChg chg="addSp delSp modSp del mod">
        <pc:chgData name="James Williams" userId="c957a50b-491f-4d94-b4bc-52aca3e2340d" providerId="ADAL" clId="{24AD1EBB-B856-443B-9200-42FCDD6529A9}" dt="2026-01-06T14:45:43.024" v="1782" actId="2696"/>
        <pc:sldMkLst>
          <pc:docMk/>
          <pc:sldMk cId="2142399157" sldId="871"/>
        </pc:sldMkLst>
        <pc:graphicFrameChg chg="add del mod">
          <ac:chgData name="James Williams" userId="c957a50b-491f-4d94-b4bc-52aca3e2340d" providerId="ADAL" clId="{24AD1EBB-B856-443B-9200-42FCDD6529A9}" dt="2026-01-06T14:45:05.399" v="1771" actId="478"/>
          <ac:graphicFrameMkLst>
            <pc:docMk/>
            <pc:sldMk cId="2142399157" sldId="871"/>
            <ac:graphicFrameMk id="3" creationId="{99F61F23-6FC7-2639-68B1-BCBBE26E30D8}"/>
          </ac:graphicFrameMkLst>
        </pc:graphicFrameChg>
        <pc:graphicFrameChg chg="add del mod">
          <ac:chgData name="James Williams" userId="c957a50b-491f-4d94-b4bc-52aca3e2340d" providerId="ADAL" clId="{24AD1EBB-B856-443B-9200-42FCDD6529A9}" dt="2026-01-06T14:45:04.335" v="1770" actId="478"/>
          <ac:graphicFrameMkLst>
            <pc:docMk/>
            <pc:sldMk cId="2142399157" sldId="871"/>
            <ac:graphicFrameMk id="5" creationId="{7123D3A3-881C-87B0-20D1-462FA7734C38}"/>
          </ac:graphicFrameMkLst>
        </pc:graphicFrameChg>
      </pc:sldChg>
      <pc:sldChg chg="delSp modSp mod">
        <pc:chgData name="James Williams" userId="c957a50b-491f-4d94-b4bc-52aca3e2340d" providerId="ADAL" clId="{24AD1EBB-B856-443B-9200-42FCDD6529A9}" dt="2026-01-04T13:54:08.738" v="1377" actId="1076"/>
        <pc:sldMkLst>
          <pc:docMk/>
          <pc:sldMk cId="576812467" sldId="889"/>
        </pc:sldMkLst>
        <pc:spChg chg="mod">
          <ac:chgData name="James Williams" userId="c957a50b-491f-4d94-b4bc-52aca3e2340d" providerId="ADAL" clId="{24AD1EBB-B856-443B-9200-42FCDD6529A9}" dt="2026-01-04T13:53:59.441" v="1374" actId="120"/>
          <ac:spMkLst>
            <pc:docMk/>
            <pc:sldMk cId="576812467" sldId="889"/>
            <ac:spMk id="2" creationId="{122E2C26-AA11-042C-FDB0-B8BAC9C46322}"/>
          </ac:spMkLst>
        </pc:spChg>
        <pc:picChg chg="mod">
          <ac:chgData name="James Williams" userId="c957a50b-491f-4d94-b4bc-52aca3e2340d" providerId="ADAL" clId="{24AD1EBB-B856-443B-9200-42FCDD6529A9}" dt="2026-01-04T13:54:08.738" v="1377" actId="1076"/>
          <ac:picMkLst>
            <pc:docMk/>
            <pc:sldMk cId="576812467" sldId="889"/>
            <ac:picMk id="5" creationId="{A0FE0295-7124-6519-66B6-692E5AEB8621}"/>
          </ac:picMkLst>
        </pc:picChg>
      </pc:sldChg>
      <pc:sldChg chg="modSp mod">
        <pc:chgData name="James Williams" userId="c957a50b-491f-4d94-b4bc-52aca3e2340d" providerId="ADAL" clId="{24AD1EBB-B856-443B-9200-42FCDD6529A9}" dt="2026-01-06T14:57:00.684" v="2210" actId="20577"/>
        <pc:sldMkLst>
          <pc:docMk/>
          <pc:sldMk cId="720488421" sldId="890"/>
        </pc:sldMkLst>
        <pc:spChg chg="mod">
          <ac:chgData name="James Williams" userId="c957a50b-491f-4d94-b4bc-52aca3e2340d" providerId="ADAL" clId="{24AD1EBB-B856-443B-9200-42FCDD6529A9}" dt="2026-01-06T14:57:00.684" v="2210" actId="20577"/>
          <ac:spMkLst>
            <pc:docMk/>
            <pc:sldMk cId="720488421" sldId="890"/>
            <ac:spMk id="4" creationId="{759888AB-DB0D-045D-1EF9-875D75D37539}"/>
          </ac:spMkLst>
        </pc:spChg>
      </pc:sldChg>
      <pc:sldChg chg="modSp mod">
        <pc:chgData name="James Williams" userId="c957a50b-491f-4d94-b4bc-52aca3e2340d" providerId="ADAL" clId="{24AD1EBB-B856-443B-9200-42FCDD6529A9}" dt="2026-01-06T14:46:05.331" v="1808" actId="20577"/>
        <pc:sldMkLst>
          <pc:docMk/>
          <pc:sldMk cId="987384392" sldId="892"/>
        </pc:sldMkLst>
        <pc:spChg chg="mod">
          <ac:chgData name="James Williams" userId="c957a50b-491f-4d94-b4bc-52aca3e2340d" providerId="ADAL" clId="{24AD1EBB-B856-443B-9200-42FCDD6529A9}" dt="2026-01-06T14:46:05.331" v="1808" actId="20577"/>
          <ac:spMkLst>
            <pc:docMk/>
            <pc:sldMk cId="987384392" sldId="892"/>
            <ac:spMk id="7" creationId="{00000000-0000-0000-0000-000000000000}"/>
          </ac:spMkLst>
        </pc:spChg>
      </pc:sldChg>
      <pc:sldChg chg="delSp modSp mod">
        <pc:chgData name="James Williams" userId="c957a50b-491f-4d94-b4bc-52aca3e2340d" providerId="ADAL" clId="{24AD1EBB-B856-443B-9200-42FCDD6529A9}" dt="2026-01-06T14:51:23.489" v="2054" actId="1076"/>
        <pc:sldMkLst>
          <pc:docMk/>
          <pc:sldMk cId="3110588719" sldId="894"/>
        </pc:sldMkLst>
        <pc:spChg chg="mod">
          <ac:chgData name="James Williams" userId="c957a50b-491f-4d94-b4bc-52aca3e2340d" providerId="ADAL" clId="{24AD1EBB-B856-443B-9200-42FCDD6529A9}" dt="2026-01-06T14:51:17.428" v="2051" actId="1076"/>
          <ac:spMkLst>
            <pc:docMk/>
            <pc:sldMk cId="3110588719" sldId="894"/>
            <ac:spMk id="2" creationId="{9EA5BAF8-6357-4AD1-A22B-A7910C58736C}"/>
          </ac:spMkLst>
        </pc:spChg>
        <pc:spChg chg="mod">
          <ac:chgData name="James Williams" userId="c957a50b-491f-4d94-b4bc-52aca3e2340d" providerId="ADAL" clId="{24AD1EBB-B856-443B-9200-42FCDD6529A9}" dt="2026-01-06T14:51:19.636" v="2052" actId="1076"/>
          <ac:spMkLst>
            <pc:docMk/>
            <pc:sldMk cId="3110588719" sldId="894"/>
            <ac:spMk id="3" creationId="{7F4E3F27-B90A-4788-8BF3-38D2A26A5A53}"/>
          </ac:spMkLst>
        </pc:spChg>
        <pc:picChg chg="mod">
          <ac:chgData name="James Williams" userId="c957a50b-491f-4d94-b4bc-52aca3e2340d" providerId="ADAL" clId="{24AD1EBB-B856-443B-9200-42FCDD6529A9}" dt="2026-01-06T14:51:23.489" v="2054" actId="1076"/>
          <ac:picMkLst>
            <pc:docMk/>
            <pc:sldMk cId="3110588719" sldId="894"/>
            <ac:picMk id="5" creationId="{60B606A0-63E2-7859-3670-2800D4AEA2FE}"/>
          </ac:picMkLst>
        </pc:picChg>
      </pc:sldChg>
      <pc:sldChg chg="addSp delSp modSp add mod">
        <pc:chgData name="James Williams" userId="c957a50b-491f-4d94-b4bc-52aca3e2340d" providerId="ADAL" clId="{24AD1EBB-B856-443B-9200-42FCDD6529A9}" dt="2026-01-06T14:54:45.752" v="2161" actId="20577"/>
        <pc:sldMkLst>
          <pc:docMk/>
          <pc:sldMk cId="3212000111" sldId="896"/>
        </pc:sldMkLst>
        <pc:spChg chg="mod">
          <ac:chgData name="James Williams" userId="c957a50b-491f-4d94-b4bc-52aca3e2340d" providerId="ADAL" clId="{24AD1EBB-B856-443B-9200-42FCDD6529A9}" dt="2026-01-04T13:39:24.018" v="987" actId="115"/>
          <ac:spMkLst>
            <pc:docMk/>
            <pc:sldMk cId="3212000111" sldId="896"/>
            <ac:spMk id="2" creationId="{7B85DE38-86A1-1252-8FFD-5C787E532C61}"/>
          </ac:spMkLst>
        </pc:spChg>
        <pc:spChg chg="mod">
          <ac:chgData name="James Williams" userId="c957a50b-491f-4d94-b4bc-52aca3e2340d" providerId="ADAL" clId="{24AD1EBB-B856-443B-9200-42FCDD6529A9}" dt="2026-01-06T14:54:45.752" v="2161" actId="20577"/>
          <ac:spMkLst>
            <pc:docMk/>
            <pc:sldMk cId="3212000111" sldId="896"/>
            <ac:spMk id="3" creationId="{95BC9C48-4E93-BAB3-9CD2-561D183FB174}"/>
          </ac:spMkLst>
        </pc:spChg>
      </pc:sldChg>
      <pc:sldChg chg="delSp modSp add mod ord">
        <pc:chgData name="James Williams" userId="c957a50b-491f-4d94-b4bc-52aca3e2340d" providerId="ADAL" clId="{24AD1EBB-B856-443B-9200-42FCDD6529A9}" dt="2026-01-06T15:11:29.277" v="2537" actId="27636"/>
        <pc:sldMkLst>
          <pc:docMk/>
          <pc:sldMk cId="530400318" sldId="897"/>
        </pc:sldMkLst>
        <pc:spChg chg="mod">
          <ac:chgData name="James Williams" userId="c957a50b-491f-4d94-b4bc-52aca3e2340d" providerId="ADAL" clId="{24AD1EBB-B856-443B-9200-42FCDD6529A9}" dt="2026-01-04T13:25:40.840" v="598" actId="20577"/>
          <ac:spMkLst>
            <pc:docMk/>
            <pc:sldMk cId="530400318" sldId="897"/>
            <ac:spMk id="2" creationId="{3B5C4B38-1EA0-2DD4-F12A-5BB6FB5F964C}"/>
          </ac:spMkLst>
        </pc:spChg>
        <pc:spChg chg="mod">
          <ac:chgData name="James Williams" userId="c957a50b-491f-4d94-b4bc-52aca3e2340d" providerId="ADAL" clId="{24AD1EBB-B856-443B-9200-42FCDD6529A9}" dt="2026-01-06T15:11:29.277" v="2537" actId="27636"/>
          <ac:spMkLst>
            <pc:docMk/>
            <pc:sldMk cId="530400318" sldId="897"/>
            <ac:spMk id="3" creationId="{23883999-1B13-4491-239D-552ADA24EE58}"/>
          </ac:spMkLst>
        </pc:spChg>
      </pc:sldChg>
      <pc:sldChg chg="modSp add mod ord">
        <pc:chgData name="James Williams" userId="c957a50b-491f-4d94-b4bc-52aca3e2340d" providerId="ADAL" clId="{24AD1EBB-B856-443B-9200-42FCDD6529A9}" dt="2026-01-06T14:53:16.496" v="2138" actId="20577"/>
        <pc:sldMkLst>
          <pc:docMk/>
          <pc:sldMk cId="1398298763" sldId="898"/>
        </pc:sldMkLst>
        <pc:spChg chg="mod">
          <ac:chgData name="James Williams" userId="c957a50b-491f-4d94-b4bc-52aca3e2340d" providerId="ADAL" clId="{24AD1EBB-B856-443B-9200-42FCDD6529A9}" dt="2026-01-06T14:52:03.730" v="2088" actId="1076"/>
          <ac:spMkLst>
            <pc:docMk/>
            <pc:sldMk cId="1398298763" sldId="898"/>
            <ac:spMk id="2" creationId="{96376589-B7E7-500A-70C4-2F5F3C028D8E}"/>
          </ac:spMkLst>
        </pc:spChg>
        <pc:spChg chg="mod">
          <ac:chgData name="James Williams" userId="c957a50b-491f-4d94-b4bc-52aca3e2340d" providerId="ADAL" clId="{24AD1EBB-B856-443B-9200-42FCDD6529A9}" dt="2026-01-06T14:53:16.496" v="2138" actId="20577"/>
          <ac:spMkLst>
            <pc:docMk/>
            <pc:sldMk cId="1398298763" sldId="898"/>
            <ac:spMk id="3" creationId="{14426714-11F4-EB31-C248-4CE6D8F1A251}"/>
          </ac:spMkLst>
        </pc:spChg>
        <pc:picChg chg="mod">
          <ac:chgData name="James Williams" userId="c957a50b-491f-4d94-b4bc-52aca3e2340d" providerId="ADAL" clId="{24AD1EBB-B856-443B-9200-42FCDD6529A9}" dt="2026-01-06T14:51:58.971" v="2086" actId="1076"/>
          <ac:picMkLst>
            <pc:docMk/>
            <pc:sldMk cId="1398298763" sldId="898"/>
            <ac:picMk id="5" creationId="{841DEE35-4CBC-1E63-3DA8-0B78E04A59D5}"/>
          </ac:picMkLst>
        </pc:picChg>
      </pc:sldChg>
      <pc:sldChg chg="addSp delSp modSp new del mod">
        <pc:chgData name="James Williams" userId="c957a50b-491f-4d94-b4bc-52aca3e2340d" providerId="ADAL" clId="{24AD1EBB-B856-443B-9200-42FCDD6529A9}" dt="2026-01-06T14:46:47.796" v="1835" actId="2696"/>
        <pc:sldMkLst>
          <pc:docMk/>
          <pc:sldMk cId="762832630" sldId="899"/>
        </pc:sldMkLst>
      </pc:sldChg>
      <pc:sldChg chg="modSp add del mod ord">
        <pc:chgData name="James Williams" userId="c957a50b-491f-4d94-b4bc-52aca3e2340d" providerId="ADAL" clId="{24AD1EBB-B856-443B-9200-42FCDD6529A9}" dt="2026-01-06T14:57:09.096" v="2211" actId="2696"/>
        <pc:sldMkLst>
          <pc:docMk/>
          <pc:sldMk cId="3545146502" sldId="900"/>
        </pc:sldMkLst>
      </pc:sldChg>
      <pc:sldChg chg="add del ord">
        <pc:chgData name="James Williams" userId="c957a50b-491f-4d94-b4bc-52aca3e2340d" providerId="ADAL" clId="{24AD1EBB-B856-443B-9200-42FCDD6529A9}" dt="2026-01-06T14:57:09.096" v="2211" actId="2696"/>
        <pc:sldMkLst>
          <pc:docMk/>
          <pc:sldMk cId="1299944667" sldId="901"/>
        </pc:sldMkLst>
      </pc:sldChg>
      <pc:sldChg chg="modSp add del mod">
        <pc:chgData name="James Williams" userId="c957a50b-491f-4d94-b4bc-52aca3e2340d" providerId="ADAL" clId="{24AD1EBB-B856-443B-9200-42FCDD6529A9}" dt="2026-01-06T14:57:09.096" v="2211" actId="2696"/>
        <pc:sldMkLst>
          <pc:docMk/>
          <pc:sldMk cId="3017248182" sldId="902"/>
        </pc:sldMkLst>
      </pc:sldChg>
      <pc:sldChg chg="add del ord">
        <pc:chgData name="James Williams" userId="c957a50b-491f-4d94-b4bc-52aca3e2340d" providerId="ADAL" clId="{24AD1EBB-B856-443B-9200-42FCDD6529A9}" dt="2026-01-06T14:57:09.096" v="2211" actId="2696"/>
        <pc:sldMkLst>
          <pc:docMk/>
          <pc:sldMk cId="2868869623" sldId="903"/>
        </pc:sldMkLst>
      </pc:sldChg>
      <pc:sldChg chg="modSp add del mod">
        <pc:chgData name="James Williams" userId="c957a50b-491f-4d94-b4bc-52aca3e2340d" providerId="ADAL" clId="{24AD1EBB-B856-443B-9200-42FCDD6529A9}" dt="2026-01-06T14:57:09.096" v="2211" actId="2696"/>
        <pc:sldMkLst>
          <pc:docMk/>
          <pc:sldMk cId="4074974262" sldId="904"/>
        </pc:sldMkLst>
      </pc:sldChg>
      <pc:sldChg chg="delSp modSp add del mod">
        <pc:chgData name="James Williams" userId="c957a50b-491f-4d94-b4bc-52aca3e2340d" providerId="ADAL" clId="{24AD1EBB-B856-443B-9200-42FCDD6529A9}" dt="2026-01-06T14:57:09.096" v="2211" actId="2696"/>
        <pc:sldMkLst>
          <pc:docMk/>
          <pc:sldMk cId="1448806541" sldId="905"/>
        </pc:sldMkLst>
      </pc:sldChg>
      <pc:sldChg chg="add del">
        <pc:chgData name="James Williams" userId="c957a50b-491f-4d94-b4bc-52aca3e2340d" providerId="ADAL" clId="{24AD1EBB-B856-443B-9200-42FCDD6529A9}" dt="2026-01-06T14:57:09.096" v="2211" actId="2696"/>
        <pc:sldMkLst>
          <pc:docMk/>
          <pc:sldMk cId="386775189" sldId="906"/>
        </pc:sldMkLst>
      </pc:sldChg>
      <pc:sldChg chg="add del">
        <pc:chgData name="James Williams" userId="c957a50b-491f-4d94-b4bc-52aca3e2340d" providerId="ADAL" clId="{24AD1EBB-B856-443B-9200-42FCDD6529A9}" dt="2026-01-06T14:57:09.096" v="2211" actId="2696"/>
        <pc:sldMkLst>
          <pc:docMk/>
          <pc:sldMk cId="4114301076" sldId="908"/>
        </pc:sldMkLst>
      </pc:sldChg>
      <pc:sldChg chg="addSp modSp new mod modClrScheme chgLayout">
        <pc:chgData name="James Williams" userId="c957a50b-491f-4d94-b4bc-52aca3e2340d" providerId="ADAL" clId="{24AD1EBB-B856-443B-9200-42FCDD6529A9}" dt="2026-01-06T14:56:47.305" v="2209" actId="1076"/>
        <pc:sldMkLst>
          <pc:docMk/>
          <pc:sldMk cId="1114510670" sldId="909"/>
        </pc:sldMkLst>
        <pc:spChg chg="mod">
          <ac:chgData name="James Williams" userId="c957a50b-491f-4d94-b4bc-52aca3e2340d" providerId="ADAL" clId="{24AD1EBB-B856-443B-9200-42FCDD6529A9}" dt="2026-01-06T14:56:44.562" v="2207" actId="26606"/>
          <ac:spMkLst>
            <pc:docMk/>
            <pc:sldMk cId="1114510670" sldId="909"/>
            <ac:spMk id="2" creationId="{F0AFF091-3F76-14FF-7F29-8C8FA9030779}"/>
          </ac:spMkLst>
        </pc:spChg>
        <pc:spChg chg="mod">
          <ac:chgData name="James Williams" userId="c957a50b-491f-4d94-b4bc-52aca3e2340d" providerId="ADAL" clId="{24AD1EBB-B856-443B-9200-42FCDD6529A9}" dt="2026-01-06T14:56:44.562" v="2207" actId="26606"/>
          <ac:spMkLst>
            <pc:docMk/>
            <pc:sldMk cId="1114510670" sldId="909"/>
            <ac:spMk id="3" creationId="{51A2E709-A0B6-5695-2397-7E053BB8D330}"/>
          </ac:spMkLst>
        </pc:spChg>
        <pc:picChg chg="add mod">
          <ac:chgData name="James Williams" userId="c957a50b-491f-4d94-b4bc-52aca3e2340d" providerId="ADAL" clId="{24AD1EBB-B856-443B-9200-42FCDD6529A9}" dt="2026-01-06T14:56:47.305" v="2209" actId="1076"/>
          <ac:picMkLst>
            <pc:docMk/>
            <pc:sldMk cId="1114510670" sldId="909"/>
            <ac:picMk id="5" creationId="{2CF4541A-8159-300C-ACD1-477A911331FD}"/>
          </ac:picMkLst>
        </pc:picChg>
      </pc:sldChg>
      <pc:sldChg chg="add del ord">
        <pc:chgData name="James Williams" userId="c957a50b-491f-4d94-b4bc-52aca3e2340d" providerId="ADAL" clId="{24AD1EBB-B856-443B-9200-42FCDD6529A9}" dt="2026-01-06T14:57:09.096" v="2211" actId="2696"/>
        <pc:sldMkLst>
          <pc:docMk/>
          <pc:sldMk cId="76826181" sldId="910"/>
        </pc:sldMkLst>
      </pc:sldChg>
      <pc:sldChg chg="modSp add mod">
        <pc:chgData name="James Williams" userId="c957a50b-491f-4d94-b4bc-52aca3e2340d" providerId="ADAL" clId="{24AD1EBB-B856-443B-9200-42FCDD6529A9}" dt="2026-01-06T14:45:36.475" v="1781" actId="1076"/>
        <pc:sldMkLst>
          <pc:docMk/>
          <pc:sldMk cId="125648696" sldId="911"/>
        </pc:sldMkLst>
        <pc:spChg chg="mod">
          <ac:chgData name="James Williams" userId="c957a50b-491f-4d94-b4bc-52aca3e2340d" providerId="ADAL" clId="{24AD1EBB-B856-443B-9200-42FCDD6529A9}" dt="2026-01-06T14:45:29.655" v="1779" actId="1076"/>
          <ac:spMkLst>
            <pc:docMk/>
            <pc:sldMk cId="125648696" sldId="911"/>
            <ac:spMk id="2" creationId="{7D0C4313-F21F-465B-89E5-EC25D19FE8BB}"/>
          </ac:spMkLst>
        </pc:spChg>
        <pc:spChg chg="mod">
          <ac:chgData name="James Williams" userId="c957a50b-491f-4d94-b4bc-52aca3e2340d" providerId="ADAL" clId="{24AD1EBB-B856-443B-9200-42FCDD6529A9}" dt="2026-01-06T14:45:32.190" v="1780" actId="1076"/>
          <ac:spMkLst>
            <pc:docMk/>
            <pc:sldMk cId="125648696" sldId="911"/>
            <ac:spMk id="4" creationId="{25147AAE-7C10-A7D2-362A-DBB641DA1005}"/>
          </ac:spMkLst>
        </pc:spChg>
        <pc:grpChg chg="mod">
          <ac:chgData name="James Williams" userId="c957a50b-491f-4d94-b4bc-52aca3e2340d" providerId="ADAL" clId="{24AD1EBB-B856-443B-9200-42FCDD6529A9}" dt="2026-01-06T14:45:36.475" v="1781" actId="1076"/>
          <ac:grpSpMkLst>
            <pc:docMk/>
            <pc:sldMk cId="125648696" sldId="911"/>
            <ac:grpSpMk id="9" creationId="{2A7EC381-B78E-33A9-8D1C-695AD8BB46E6}"/>
          </ac:grpSpMkLst>
        </pc:grpChg>
      </pc:sldChg>
      <pc:sldChg chg="modSp add del mod">
        <pc:chgData name="James Williams" userId="c957a50b-491f-4d94-b4bc-52aca3e2340d" providerId="ADAL" clId="{24AD1EBB-B856-443B-9200-42FCDD6529A9}" dt="2026-01-06T14:45:17.685" v="1775"/>
        <pc:sldMkLst>
          <pc:docMk/>
          <pc:sldMk cId="3889592416" sldId="911"/>
        </pc:sldMkLst>
        <pc:spChg chg="mod">
          <ac:chgData name="James Williams" userId="c957a50b-491f-4d94-b4bc-52aca3e2340d" providerId="ADAL" clId="{24AD1EBB-B856-443B-9200-42FCDD6529A9}" dt="2026-01-06T14:45:17.685" v="1775"/>
          <ac:spMkLst>
            <pc:docMk/>
            <pc:sldMk cId="3889592416" sldId="911"/>
            <ac:spMk id="2" creationId="{7D0C4313-F21F-465B-89E5-EC25D19FE8BB}"/>
          </ac:spMkLst>
        </pc:spChg>
      </pc:sldChg>
      <pc:sldChg chg="modSp add del mod">
        <pc:chgData name="James Williams" userId="c957a50b-491f-4d94-b4bc-52aca3e2340d" providerId="ADAL" clId="{24AD1EBB-B856-443B-9200-42FCDD6529A9}" dt="2026-01-06T14:59:24.151" v="2292" actId="2696"/>
        <pc:sldMkLst>
          <pc:docMk/>
          <pc:sldMk cId="771485659" sldId="912"/>
        </pc:sldMkLst>
        <pc:spChg chg="mod">
          <ac:chgData name="James Williams" userId="c957a50b-491f-4d94-b4bc-52aca3e2340d" providerId="ADAL" clId="{24AD1EBB-B856-443B-9200-42FCDD6529A9}" dt="2026-01-06T14:52:37.302" v="2111" actId="20577"/>
          <ac:spMkLst>
            <pc:docMk/>
            <pc:sldMk cId="771485659" sldId="912"/>
            <ac:spMk id="2" creationId="{82D0F1F1-0775-0199-3C4E-90282091960D}"/>
          </ac:spMkLst>
        </pc:spChg>
        <pc:spChg chg="mod">
          <ac:chgData name="James Williams" userId="c957a50b-491f-4d94-b4bc-52aca3e2340d" providerId="ADAL" clId="{24AD1EBB-B856-443B-9200-42FCDD6529A9}" dt="2026-01-06T14:53:59.601" v="2141"/>
          <ac:spMkLst>
            <pc:docMk/>
            <pc:sldMk cId="771485659" sldId="912"/>
            <ac:spMk id="3" creationId="{06A20699-1069-32AC-81D5-EE523D7BA23E}"/>
          </ac:spMkLst>
        </pc:spChg>
        <pc:picChg chg="mod">
          <ac:chgData name="James Williams" userId="c957a50b-491f-4d94-b4bc-52aca3e2340d" providerId="ADAL" clId="{24AD1EBB-B856-443B-9200-42FCDD6529A9}" dt="2026-01-06T14:58:52.116" v="2283" actId="1076"/>
          <ac:picMkLst>
            <pc:docMk/>
            <pc:sldMk cId="771485659" sldId="912"/>
            <ac:picMk id="5" creationId="{31CCF324-3BB0-9487-4383-9B7B7C9D5A50}"/>
          </ac:picMkLst>
        </pc:picChg>
      </pc:sldChg>
      <pc:sldChg chg="modSp add mod">
        <pc:chgData name="James Williams" userId="c957a50b-491f-4d94-b4bc-52aca3e2340d" providerId="ADAL" clId="{24AD1EBB-B856-443B-9200-42FCDD6529A9}" dt="2026-01-06T15:10:35.734" v="2493" actId="20577"/>
        <pc:sldMkLst>
          <pc:docMk/>
          <pc:sldMk cId="3408497753" sldId="913"/>
        </pc:sldMkLst>
        <pc:spChg chg="mod">
          <ac:chgData name="James Williams" userId="c957a50b-491f-4d94-b4bc-52aca3e2340d" providerId="ADAL" clId="{24AD1EBB-B856-443B-9200-42FCDD6529A9}" dt="2026-01-06T15:09:52.909" v="2469" actId="20577"/>
          <ac:spMkLst>
            <pc:docMk/>
            <pc:sldMk cId="3408497753" sldId="913"/>
            <ac:spMk id="2" creationId="{4A4D7157-D26C-2BAF-0751-B897E0E66F0A}"/>
          </ac:spMkLst>
        </pc:spChg>
        <pc:spChg chg="mod">
          <ac:chgData name="James Williams" userId="c957a50b-491f-4d94-b4bc-52aca3e2340d" providerId="ADAL" clId="{24AD1EBB-B856-443B-9200-42FCDD6529A9}" dt="2026-01-06T15:10:35.734" v="2493" actId="20577"/>
          <ac:spMkLst>
            <pc:docMk/>
            <pc:sldMk cId="3408497753" sldId="913"/>
            <ac:spMk id="3" creationId="{4777EDC5-2BFB-675E-87FB-B7C439ED37E0}"/>
          </ac:spMkLst>
        </pc:spChg>
        <pc:picChg chg="mod">
          <ac:chgData name="James Williams" userId="c957a50b-491f-4d94-b4bc-52aca3e2340d" providerId="ADAL" clId="{24AD1EBB-B856-443B-9200-42FCDD6529A9}" dt="2026-01-06T14:59:57.063" v="2301" actId="1076"/>
          <ac:picMkLst>
            <pc:docMk/>
            <pc:sldMk cId="3408497753" sldId="913"/>
            <ac:picMk id="5" creationId="{2E3F751B-07AE-945F-B3DD-CAC161AB319C}"/>
          </ac:picMkLst>
        </pc:picChg>
      </pc:sldChg>
      <pc:sldChg chg="modSp add mod">
        <pc:chgData name="James Williams" userId="c957a50b-491f-4d94-b4bc-52aca3e2340d" providerId="ADAL" clId="{24AD1EBB-B856-443B-9200-42FCDD6529A9}" dt="2026-01-06T15:09:34.601" v="2458" actId="13926"/>
        <pc:sldMkLst>
          <pc:docMk/>
          <pc:sldMk cId="2742332763" sldId="914"/>
        </pc:sldMkLst>
        <pc:spChg chg="mod">
          <ac:chgData name="James Williams" userId="c957a50b-491f-4d94-b4bc-52aca3e2340d" providerId="ADAL" clId="{24AD1EBB-B856-443B-9200-42FCDD6529A9}" dt="2026-01-06T15:09:34.601" v="2458" actId="13926"/>
          <ac:spMkLst>
            <pc:docMk/>
            <pc:sldMk cId="2742332763" sldId="914"/>
            <ac:spMk id="3" creationId="{9274361D-6350-1113-0AE6-300F415FEBB4}"/>
          </ac:spMkLst>
        </pc:spChg>
      </pc:sldChg>
      <pc:sldChg chg="add">
        <pc:chgData name="James Williams" userId="c957a50b-491f-4d94-b4bc-52aca3e2340d" providerId="ADAL" clId="{24AD1EBB-B856-443B-9200-42FCDD6529A9}" dt="2026-01-06T15:09:45.524" v="2459" actId="2890"/>
        <pc:sldMkLst>
          <pc:docMk/>
          <pc:sldMk cId="300554069" sldId="91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7EF9C0-1306-4BC1-9BCF-6EBBE75A35F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101FFD-1B81-4E9A-8207-F530DEB9CF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461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78627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1851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DE81C76-8E97-4A9C-880D-EB8A295FC595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057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212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018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30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043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312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670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1953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950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126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259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81C76-8E97-4A9C-880D-EB8A295FC595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614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teams.microsoft.com/l/meetup-join/19%3ameeting_NTJhYmI5NjAtM2NmNS00YzVmLThhZDItZGQ1MjcwNDBiMzJj%40thread.v2/0?context=%7b%22Tid%22%3a%224e0f11f9-046e-4505-9cb8-db2152311e21%22%2c%22Oid%22%3a%22c957a50b-491f-4d94-b4bc-52aca3e2340d%22%7d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s://teams.microsoft.com/l/meetup-join/19%3ameeting_ZjUwOWNiNGItZWZiYS00MDEzLWJhN2EtYTk2OWMxODI1Njlh%40thread.v2/0?context=%7b%22Tid%22%3a%224e0f11f9-046e-4505-9cb8-db2152311e21%22%2c%22Oid%22%3a%22c957a50b-491f-4d94-b4bc-52aca3e2340d%22%7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Relationship Id="rId9" Type="http://schemas.openxmlformats.org/officeDocument/2006/relationships/hyperlink" Target="https://tinyurl.com/2ac6vws4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about/key-dates-20252026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" y="76612"/>
            <a:ext cx="6639369" cy="902512"/>
          </a:xfrm>
        </p:spPr>
        <p:txBody>
          <a:bodyPr>
            <a:normAutofit fontScale="90000"/>
          </a:bodyPr>
          <a:lstStyle/>
          <a:p>
            <a:r>
              <a:rPr lang="en-GB" sz="5400" b="1" u="sng" dirty="0"/>
              <a:t>Log-in to MS-Teams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7EC381-B78E-33A9-8D1C-695AD8BB46E6}"/>
              </a:ext>
            </a:extLst>
          </p:cNvPr>
          <p:cNvGrpSpPr/>
          <p:nvPr/>
        </p:nvGrpSpPr>
        <p:grpSpPr>
          <a:xfrm>
            <a:off x="6892500" y="2482373"/>
            <a:ext cx="4293873" cy="3028332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47AAE-7C10-A7D2-362A-DBB641DA1005}"/>
              </a:ext>
            </a:extLst>
          </p:cNvPr>
          <p:cNvSpPr txBox="1">
            <a:spLocks/>
          </p:cNvSpPr>
          <p:nvPr/>
        </p:nvSpPr>
        <p:spPr>
          <a:xfrm>
            <a:off x="658793" y="1128995"/>
            <a:ext cx="10636225" cy="4381710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Log-in to Teams: </a:t>
            </a:r>
            <a:r>
              <a:rPr kumimoji="0" lang="en-US" sz="3000" b="1" i="0" u="none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Click here to join the meeting</a:t>
            </a:r>
            <a:endParaRPr kumimoji="0" lang="en-US" sz="3000" b="1" i="0" u="none" strike="noStrike" kern="1200" cap="none" spc="0" normalizeH="0" baseline="0" noProof="0" dirty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hlinkClick r:id="rId8" tooltip="Meeting join link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Or use: </a:t>
            </a:r>
            <a:r>
              <a:rPr kumimoji="0" lang="en-GB" sz="3000" b="0" i="0" u="sng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Avenir Next LT Pro"/>
                <a:ea typeface="+mn-ea"/>
                <a:cs typeface="+mn-cs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https://tinyurl.com/2ac6vws4</a:t>
            </a: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</a:t>
            </a: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Avenir Next LT Pro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During the Activity &amp; Q&amp;A sessions to:</a:t>
            </a:r>
          </a:p>
          <a:p>
            <a:pPr marL="457200" marR="0" lvl="1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Ask Questions</a:t>
            </a:r>
          </a:p>
          <a:p>
            <a:pPr marL="457200" marR="0" lvl="1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Contribute</a:t>
            </a:r>
          </a:p>
          <a:p>
            <a:pPr marL="457200" marR="0" lvl="1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Collaborate with others</a:t>
            </a:r>
          </a:p>
          <a:p>
            <a:pPr marL="457200" marR="0" lvl="1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Share resources</a:t>
            </a:r>
          </a:p>
          <a:p>
            <a:pPr marL="457200" marR="0" lvl="1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Receive feedback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FFFF00"/>
              </a:highlight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6486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1814430" y="1216549"/>
            <a:ext cx="8563140" cy="3255871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16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sng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j-ea"/>
                <a:cs typeface="+mj-cs"/>
              </a:rPr>
              <a:t>Assignment: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j-ea"/>
                <a:cs typeface="+mj-cs"/>
              </a:rPr>
              <a:t>Review, Q&amp;A &amp; Support</a:t>
            </a:r>
            <a:endParaRPr lang="en-GB" sz="4800" dirty="0">
              <a:solidFill>
                <a:prstClr val="black"/>
              </a:solidFill>
              <a:highlight>
                <a:srgbClr val="FFFF00"/>
              </a:highlight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987384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04FCDB-FF78-691F-1573-FEF1951BDF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C4B38-1EA0-2DD4-F12A-5BB6FB5F96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83999-1B13-4491-239D-552ADA24EE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0881" y="1417638"/>
            <a:ext cx="5807861" cy="2919231"/>
          </a:xfrm>
        </p:spPr>
        <p:txBody>
          <a:bodyPr>
            <a:normAutofit lnSpcReduction="10000"/>
          </a:bodyPr>
          <a:lstStyle/>
          <a:p>
            <a:pPr marL="514350" indent="-514350">
              <a:spcBef>
                <a:spcPts val="300"/>
              </a:spcBef>
              <a:buFont typeface="+mj-lt"/>
              <a:buAutoNum type="arabicPeriod"/>
            </a:pPr>
            <a:r>
              <a:rPr lang="en-GB" sz="3600" dirty="0"/>
              <a:t>Assignment review</a:t>
            </a:r>
          </a:p>
          <a:p>
            <a:pPr marL="514350" indent="-514350">
              <a:spcBef>
                <a:spcPts val="300"/>
              </a:spcBef>
              <a:buFont typeface="+mj-lt"/>
              <a:buAutoNum type="arabicPeriod"/>
            </a:pPr>
            <a:r>
              <a:rPr lang="en-GB" sz="3600" dirty="0"/>
              <a:t>Turnitin submission links</a:t>
            </a:r>
          </a:p>
          <a:p>
            <a:pPr marL="514350" indent="-514350">
              <a:spcBef>
                <a:spcPts val="300"/>
              </a:spcBef>
              <a:buFont typeface="+mj-lt"/>
              <a:buAutoNum type="arabicPeriod"/>
            </a:pPr>
            <a:r>
              <a:rPr lang="en-GB" sz="3600" dirty="0"/>
              <a:t>Reminders &amp; tips</a:t>
            </a:r>
          </a:p>
          <a:p>
            <a:pPr marL="514350" indent="-514350">
              <a:spcBef>
                <a:spcPts val="300"/>
              </a:spcBef>
              <a:buFont typeface="+mj-lt"/>
              <a:buAutoNum type="arabicPeriod"/>
            </a:pPr>
            <a:r>
              <a:rPr lang="en-GB" sz="3600" dirty="0"/>
              <a:t>Notice</a:t>
            </a:r>
          </a:p>
          <a:p>
            <a:pPr marL="514350" indent="-514350">
              <a:spcBef>
                <a:spcPts val="300"/>
              </a:spcBef>
              <a:buFont typeface="+mj-lt"/>
              <a:buAutoNum type="arabicPeriod"/>
            </a:pPr>
            <a:r>
              <a:rPr lang="en-GB" sz="3600" dirty="0"/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5304003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657820-D50E-4D01-D8A2-311F87810C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76589-B7E7-500A-70C4-2F5F3C028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304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Assignment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26714-11F4-EB31-C248-4CE6D8F1A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1309" y="1540151"/>
            <a:ext cx="10320795" cy="3380191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300"/>
              </a:spcBef>
              <a:buNone/>
            </a:pPr>
            <a:r>
              <a:rPr lang="en-GB" b="1" dirty="0">
                <a:highlight>
                  <a:srgbClr val="FFFF00"/>
                </a:highlight>
              </a:rPr>
              <a:t>Tutor show: </a:t>
            </a:r>
            <a:r>
              <a:rPr lang="en-GB" dirty="0"/>
              <a:t>Assignment specification and review:</a:t>
            </a:r>
            <a:endParaRPr lang="en-GB" b="1" dirty="0"/>
          </a:p>
          <a:p>
            <a:pPr marL="514350" indent="-514350">
              <a:spcBef>
                <a:spcPts val="300"/>
              </a:spcBef>
              <a:buFont typeface="+mj-lt"/>
              <a:buAutoNum type="arabicPeriod"/>
            </a:pPr>
            <a:r>
              <a:rPr lang="en-GB" dirty="0"/>
              <a:t>Assignment </a:t>
            </a:r>
            <a:r>
              <a:rPr lang="en-GB" dirty="0">
                <a:highlight>
                  <a:srgbClr val="FFFF00"/>
                </a:highlight>
              </a:rPr>
              <a:t>submission date</a:t>
            </a:r>
          </a:p>
          <a:p>
            <a:pPr marL="514350" indent="-514350">
              <a:spcBef>
                <a:spcPts val="300"/>
              </a:spcBef>
              <a:buFont typeface="+mj-lt"/>
              <a:buAutoNum type="arabicPeriod"/>
            </a:pPr>
            <a:r>
              <a:rPr lang="en-GB" dirty="0">
                <a:highlight>
                  <a:srgbClr val="FFFF00"/>
                </a:highlight>
              </a:rPr>
              <a:t>Word count</a:t>
            </a:r>
          </a:p>
          <a:p>
            <a:pPr marL="514350" indent="-514350">
              <a:spcBef>
                <a:spcPts val="300"/>
              </a:spcBef>
              <a:buFont typeface="+mj-lt"/>
              <a:buAutoNum type="arabicPeriod"/>
            </a:pPr>
            <a:r>
              <a:rPr lang="en-GB" dirty="0">
                <a:highlight>
                  <a:srgbClr val="FFFF00"/>
                </a:highlight>
              </a:rPr>
              <a:t>Citations &amp; Referencing</a:t>
            </a:r>
          </a:p>
          <a:p>
            <a:pPr marL="514350" indent="-514350">
              <a:spcBef>
                <a:spcPts val="300"/>
              </a:spcBef>
              <a:buFont typeface="+mj-lt"/>
              <a:buAutoNum type="arabicPeriod"/>
            </a:pPr>
            <a:r>
              <a:rPr lang="en-GB" dirty="0"/>
              <a:t>Assignment </a:t>
            </a:r>
            <a:r>
              <a:rPr lang="en-GB" dirty="0">
                <a:highlight>
                  <a:srgbClr val="FFFF00"/>
                </a:highlight>
              </a:rPr>
              <a:t>tasks – go through each task</a:t>
            </a:r>
          </a:p>
          <a:p>
            <a:pPr marL="514350" indent="-514350">
              <a:spcBef>
                <a:spcPts val="300"/>
              </a:spcBef>
              <a:buFont typeface="+mj-lt"/>
              <a:buAutoNum type="arabicPeriod"/>
            </a:pPr>
            <a:r>
              <a:rPr lang="en-GB" dirty="0">
                <a:highlight>
                  <a:srgbClr val="FFFF00"/>
                </a:highlight>
              </a:rPr>
              <a:t>Submission guidance</a:t>
            </a:r>
          </a:p>
        </p:txBody>
      </p:sp>
      <p:pic>
        <p:nvPicPr>
          <p:cNvPr id="5" name="Graphic 4" descr="Document with solid fill">
            <a:extLst>
              <a:ext uri="{FF2B5EF4-FFF2-40B4-BE49-F238E27FC236}">
                <a16:creationId xmlns:a16="http://schemas.microsoft.com/office/drawing/2014/main" id="{841DEE35-4CBC-1E63-3DA8-0B78E04A59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152112" y="274638"/>
            <a:ext cx="1957158" cy="1957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2987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498" y="291851"/>
            <a:ext cx="9920547" cy="1085372"/>
          </a:xfrm>
        </p:spPr>
        <p:txBody>
          <a:bodyPr>
            <a:noAutofit/>
          </a:bodyPr>
          <a:lstStyle/>
          <a:p>
            <a:r>
              <a:rPr lang="en-GB" b="1" u="sng" dirty="0"/>
              <a:t>Turnitin links &amp; Similarity score</a:t>
            </a:r>
            <a:endParaRPr lang="en-GB" b="1" u="sng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107" y="1620908"/>
            <a:ext cx="11082589" cy="3301710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GB" sz="3600" dirty="0">
                <a:highlight>
                  <a:srgbClr val="FFFF00"/>
                </a:highlight>
              </a:rPr>
              <a:t>Tutor show:</a:t>
            </a:r>
          </a:p>
          <a:p>
            <a:pPr lvl="1">
              <a:spcBef>
                <a:spcPts val="3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3200" dirty="0"/>
              <a:t>Turnitin draft link</a:t>
            </a:r>
          </a:p>
          <a:p>
            <a:pPr lvl="2">
              <a:spcBef>
                <a:spcPts val="3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2800" dirty="0"/>
              <a:t>Reminder: Draft report &amp; Similarity score</a:t>
            </a:r>
          </a:p>
          <a:p>
            <a:pPr lvl="1">
              <a:spcBef>
                <a:spcPts val="3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3200" dirty="0"/>
              <a:t>Turnitin Final link</a:t>
            </a:r>
          </a:p>
        </p:txBody>
      </p:sp>
      <p:pic>
        <p:nvPicPr>
          <p:cNvPr id="5" name="Graphic 4" descr="Remote learning language with solid fill">
            <a:extLst>
              <a:ext uri="{FF2B5EF4-FFF2-40B4-BE49-F238E27FC236}">
                <a16:creationId xmlns:a16="http://schemas.microsoft.com/office/drawing/2014/main" id="{60B606A0-63E2-7859-3670-2800D4AEA2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109165" y="1620908"/>
            <a:ext cx="2536872" cy="2536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5887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0355BE-9600-B486-D673-C15C548C51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D7157-D26C-2BAF-0751-B897E0E66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498" y="291851"/>
            <a:ext cx="9920547" cy="1085372"/>
          </a:xfrm>
        </p:spPr>
        <p:txBody>
          <a:bodyPr>
            <a:noAutofit/>
          </a:bodyPr>
          <a:lstStyle/>
          <a:p>
            <a:r>
              <a:rPr lang="en-GB" b="1" u="sng" dirty="0"/>
              <a:t>Reminder: </a:t>
            </a:r>
            <a:r>
              <a:rPr lang="en-GB" b="1" u="sng" dirty="0">
                <a:highlight>
                  <a:srgbClr val="FFFF00"/>
                </a:highlight>
              </a:rPr>
              <a:t>CPD Course</a:t>
            </a:r>
            <a:endParaRPr lang="en-GB" b="1" u="sng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7EDC5-2BFB-675E-87FB-B7C439ED3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107" y="1481571"/>
            <a:ext cx="11082589" cy="3301710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GB" dirty="0"/>
              <a:t>Tutor: </a:t>
            </a:r>
          </a:p>
          <a:p>
            <a:pPr lvl="1">
              <a:spcBef>
                <a:spcPts val="3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Open Assignment</a:t>
            </a:r>
          </a:p>
          <a:p>
            <a:pPr lvl="1">
              <a:spcBef>
                <a:spcPts val="3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Review: CPD section</a:t>
            </a:r>
          </a:p>
          <a:p>
            <a:pPr lvl="2">
              <a:spcBef>
                <a:spcPts val="3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2800" dirty="0"/>
              <a:t>Using </a:t>
            </a:r>
            <a:r>
              <a:rPr lang="en-GB" sz="2800" dirty="0">
                <a:highlight>
                  <a:srgbClr val="FFFF00"/>
                </a:highlight>
              </a:rPr>
              <a:t>several screenshots</a:t>
            </a:r>
            <a:r>
              <a:rPr lang="en-GB" sz="2800" dirty="0"/>
              <a:t>, document evidence of engagement with 1 online certified course e.g. a Leadership / Management / Business-ethics / Business-IT course from </a:t>
            </a:r>
            <a:r>
              <a:rPr lang="en-GB" sz="2800" dirty="0" err="1"/>
              <a:t>Linkedin</a:t>
            </a:r>
            <a:r>
              <a:rPr lang="en-GB" sz="2800" dirty="0"/>
              <a:t> Learning.</a:t>
            </a:r>
            <a:endParaRPr lang="en-GB" sz="3600" dirty="0"/>
          </a:p>
        </p:txBody>
      </p:sp>
      <p:pic>
        <p:nvPicPr>
          <p:cNvPr id="5" name="Graphic 4" descr="Remote learning language with solid fill">
            <a:extLst>
              <a:ext uri="{FF2B5EF4-FFF2-40B4-BE49-F238E27FC236}">
                <a16:creationId xmlns:a16="http://schemas.microsoft.com/office/drawing/2014/main" id="{2E3F751B-07AE-945F-B3DD-CAC161AB31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61465" y="-98454"/>
            <a:ext cx="2319159" cy="2319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4977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EDFEAC-98CA-8B89-D3FD-04EA517FDE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C25B4-8688-821C-3CE9-3B6599272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498" y="291851"/>
            <a:ext cx="9920547" cy="1085372"/>
          </a:xfrm>
        </p:spPr>
        <p:txBody>
          <a:bodyPr>
            <a:noAutofit/>
          </a:bodyPr>
          <a:lstStyle/>
          <a:p>
            <a:r>
              <a:rPr lang="en-GB" b="1" u="sng" dirty="0"/>
              <a:t>Reminder: </a:t>
            </a:r>
            <a:r>
              <a:rPr lang="en-GB" b="1" u="sng" dirty="0">
                <a:highlight>
                  <a:srgbClr val="FFFF00"/>
                </a:highlight>
              </a:rPr>
              <a:t>Appendix</a:t>
            </a:r>
            <a:endParaRPr lang="en-GB" b="1" u="sng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C62D44-C517-DAE6-2093-E954E11E91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107" y="1481571"/>
            <a:ext cx="11082589" cy="3301710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GB" dirty="0"/>
              <a:t>Tutor: </a:t>
            </a:r>
          </a:p>
          <a:p>
            <a:pPr lvl="1">
              <a:spcBef>
                <a:spcPts val="3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Open Assignment</a:t>
            </a:r>
          </a:p>
          <a:p>
            <a:pPr lvl="1">
              <a:spcBef>
                <a:spcPts val="3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Review: </a:t>
            </a:r>
            <a:r>
              <a:rPr lang="en-GB" b="1" dirty="0"/>
              <a:t>Appendices</a:t>
            </a:r>
            <a:r>
              <a:rPr lang="en-GB" dirty="0"/>
              <a:t>: </a:t>
            </a:r>
            <a:r>
              <a:rPr lang="en-GB" b="1" dirty="0"/>
              <a:t>Supplementary information section</a:t>
            </a:r>
          </a:p>
          <a:p>
            <a:pPr lvl="1">
              <a:spcBef>
                <a:spcPts val="3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b="1" dirty="0"/>
              <a:t>Top tip: </a:t>
            </a:r>
            <a:r>
              <a:rPr lang="en-GB" dirty="0"/>
              <a:t>Include several example activity answers. Only a few needed from any of the module activities e.g. </a:t>
            </a:r>
            <a:r>
              <a:rPr lang="en-GB" dirty="0">
                <a:highlight>
                  <a:srgbClr val="FFFF00"/>
                </a:highlight>
              </a:rPr>
              <a:t>homework activities</a:t>
            </a:r>
            <a:r>
              <a:rPr lang="en-GB" dirty="0"/>
              <a:t>.</a:t>
            </a:r>
          </a:p>
        </p:txBody>
      </p:sp>
      <p:pic>
        <p:nvPicPr>
          <p:cNvPr id="5" name="Graphic 4" descr="Remote learning language with solid fill">
            <a:extLst>
              <a:ext uri="{FF2B5EF4-FFF2-40B4-BE49-F238E27FC236}">
                <a16:creationId xmlns:a16="http://schemas.microsoft.com/office/drawing/2014/main" id="{47691116-DABA-FA61-3ED9-0881265CD7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61465" y="-98454"/>
            <a:ext cx="2319159" cy="2319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54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6D9712-D7DC-9451-C35B-C38E027D2C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596EC-C8EE-BEEF-2956-B10CAFAB8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498" y="291851"/>
            <a:ext cx="9920547" cy="1085372"/>
          </a:xfrm>
        </p:spPr>
        <p:txBody>
          <a:bodyPr>
            <a:noAutofit/>
          </a:bodyPr>
          <a:lstStyle/>
          <a:p>
            <a:r>
              <a:rPr lang="en-GB" b="1" u="sng" cap="all" dirty="0"/>
              <a:t>Student FEEDBACK FORM</a:t>
            </a:r>
            <a:endParaRPr lang="en-GB" b="1" u="sng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4361D-6350-1113-0AE6-300F415FEB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107" y="1481571"/>
            <a:ext cx="11082589" cy="3301710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GB" dirty="0"/>
              <a:t>Tutor: </a:t>
            </a:r>
          </a:p>
          <a:p>
            <a:pPr lvl="1">
              <a:spcBef>
                <a:spcPts val="3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Open </a:t>
            </a:r>
            <a:r>
              <a:rPr lang="en-GB" dirty="0">
                <a:highlight>
                  <a:srgbClr val="FFFF00"/>
                </a:highlight>
              </a:rPr>
              <a:t>Assignment</a:t>
            </a:r>
          </a:p>
          <a:p>
            <a:pPr lvl="1">
              <a:spcBef>
                <a:spcPts val="3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/>
              <a:t>Review the </a:t>
            </a:r>
            <a:r>
              <a:rPr lang="en-GB" dirty="0">
                <a:highlight>
                  <a:srgbClr val="FFFF00"/>
                </a:highlight>
              </a:rPr>
              <a:t>Student Feedback form</a:t>
            </a:r>
          </a:p>
        </p:txBody>
      </p:sp>
      <p:pic>
        <p:nvPicPr>
          <p:cNvPr id="5" name="Graphic 4" descr="Remote learning language with solid fill">
            <a:extLst>
              <a:ext uri="{FF2B5EF4-FFF2-40B4-BE49-F238E27FC236}">
                <a16:creationId xmlns:a16="http://schemas.microsoft.com/office/drawing/2014/main" id="{75681BCA-432F-A848-8411-C7D7BC782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64183" y="3132426"/>
            <a:ext cx="2536872" cy="2536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3327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5DE38-86A1-1252-8FFD-5C787E532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Notice: </a:t>
            </a:r>
            <a:r>
              <a:rPr lang="en-US" u="sng" dirty="0"/>
              <a:t>Assessment &amp; Exam Period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C9C48-4E93-BAB3-9CD2-561D183FB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354" y="1481546"/>
            <a:ext cx="10467703" cy="3894908"/>
          </a:xfrm>
        </p:spPr>
        <p:txBody>
          <a:bodyPr>
            <a:normAutofit fontScale="85000" lnSpcReduction="10000"/>
          </a:bodyPr>
          <a:lstStyle/>
          <a:p>
            <a:r>
              <a:rPr lang="en-GB" sz="2800" b="1" dirty="0"/>
              <a:t>Classes start back: </a:t>
            </a:r>
            <a:r>
              <a:rPr lang="en-GB" sz="2800" dirty="0"/>
              <a:t>Monday 5</a:t>
            </a:r>
            <a:r>
              <a:rPr lang="en-GB" sz="2800" baseline="30000" dirty="0"/>
              <a:t>th</a:t>
            </a:r>
            <a:r>
              <a:rPr lang="en-GB" sz="2800" dirty="0"/>
              <a:t> January 2026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/>
              <a:t>LME classes: </a:t>
            </a:r>
            <a:r>
              <a:rPr lang="en-GB" dirty="0"/>
              <a:t>Assignment support &amp; Q&amp;A</a:t>
            </a:r>
          </a:p>
          <a:p>
            <a:r>
              <a:rPr lang="en-US" sz="2800" b="1" dirty="0"/>
              <a:t>Assessment &amp; Exam Period: </a:t>
            </a:r>
            <a:r>
              <a:rPr lang="en-US" sz="2800" dirty="0"/>
              <a:t>12th January to 25th January 2026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No classes during the assessment period.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dirty="0"/>
              <a:t>Time for students to complete &amp; submit assignments, prepare for &amp; sit exams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dirty="0"/>
              <a:t>Staff to mark them and provide feedback.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LME classes finish: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dirty="0"/>
              <a:t>Thursday 8</a:t>
            </a:r>
            <a:r>
              <a:rPr lang="en-GB" baseline="30000" dirty="0"/>
              <a:t>th</a:t>
            </a:r>
            <a:r>
              <a:rPr lang="en-GB" dirty="0"/>
              <a:t> January.</a:t>
            </a:r>
          </a:p>
          <a:p>
            <a:pPr marL="0" indent="0">
              <a:buNone/>
            </a:pPr>
            <a:r>
              <a:rPr lang="en-GB" sz="2800" b="1" dirty="0"/>
              <a:t>To view the University's key dates </a:t>
            </a:r>
            <a:r>
              <a:rPr lang="en-GB" sz="2800" dirty="0"/>
              <a:t>and calendar please click-here: </a:t>
            </a:r>
            <a:br>
              <a:rPr lang="en-GB" sz="2800" dirty="0"/>
            </a:br>
            <a:r>
              <a:rPr lang="en-US" sz="2800" dirty="0">
                <a:hlinkClick r:id="rId2"/>
              </a:rPr>
              <a:t>Key Dates 2025/2026 | University of Wales Trinity Saint David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120001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A103FA-80C3-7EA0-C2BE-8A9B3E495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E2C26-AA11-042C-FDB0-B8BAC9C46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61" y="355612"/>
            <a:ext cx="5646949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u="sng" kern="1200" dirty="0">
                <a:latin typeface="+mj-lt"/>
                <a:ea typeface="+mj-ea"/>
                <a:cs typeface="+mj-cs"/>
              </a:rPr>
              <a:t>Questions</a:t>
            </a:r>
            <a:r>
              <a:rPr lang="en-US" u="sng" dirty="0"/>
              <a:t> time</a:t>
            </a:r>
            <a:endParaRPr lang="en-US" u="sng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0FE0295-7124-6519-66B6-692E5AEB86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0502" y="990669"/>
            <a:ext cx="3254253" cy="3254253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D0943697-0700-B839-F866-33C6CDB86233}"/>
              </a:ext>
            </a:extLst>
          </p:cNvPr>
          <p:cNvSpPr txBox="1"/>
          <p:nvPr/>
        </p:nvSpPr>
        <p:spPr>
          <a:xfrm>
            <a:off x="628661" y="1613360"/>
            <a:ext cx="5965020" cy="38530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Any Qs?</a:t>
            </a:r>
          </a:p>
        </p:txBody>
      </p:sp>
    </p:spTree>
    <p:extLst>
      <p:ext uri="{BB962C8B-B14F-4D97-AF65-F5344CB8AC3E}">
        <p14:creationId xmlns:p14="http://schemas.microsoft.com/office/powerpoint/2010/main" val="5768124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FF091-3F76-14FF-7F29-8C8FA9030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Remainder of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2E709-A0B6-5695-2397-7E053BB8D3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Tutor: Available to answer Qs until end</a:t>
            </a:r>
          </a:p>
          <a:p>
            <a:r>
              <a:rPr lang="en-GB" dirty="0"/>
              <a:t>Students: can stay in Tutorial room or work elsewhere to complete and finish off assignment.</a:t>
            </a:r>
          </a:p>
        </p:txBody>
      </p:sp>
      <p:pic>
        <p:nvPicPr>
          <p:cNvPr id="5" name="Graphic 4" descr="Stopwatch 75% outline">
            <a:extLst>
              <a:ext uri="{FF2B5EF4-FFF2-40B4-BE49-F238E27FC236}">
                <a16:creationId xmlns:a16="http://schemas.microsoft.com/office/drawing/2014/main" id="{2CF4541A-8159-300C-ACD1-477A911331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95256" y="3429000"/>
            <a:ext cx="1502229" cy="1502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5106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081AC1-D9F1-1EC1-6A5F-1DB6BF2E3E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13552-FF8E-E214-A91B-91AD2E41B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308" y="467184"/>
            <a:ext cx="3618311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 kern="1200" dirty="0">
                <a:latin typeface="+mj-lt"/>
                <a:ea typeface="+mj-ea"/>
                <a:cs typeface="+mj-cs"/>
              </a:rPr>
              <a:t>Register</a:t>
            </a:r>
          </a:p>
        </p:txBody>
      </p:sp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6E16940F-A45D-A3EA-4D2D-2824A2F06F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80887" y="1040582"/>
            <a:ext cx="2728298" cy="2728298"/>
          </a:xfrm>
          <a:prstGeom prst="rect">
            <a:avLst/>
          </a:prstGeom>
        </p:spPr>
      </p:pic>
      <p:pic>
        <p:nvPicPr>
          <p:cNvPr id="13" name="Graphic 12" descr="Thumbs up sign with solid fill">
            <a:extLst>
              <a:ext uri="{FF2B5EF4-FFF2-40B4-BE49-F238E27FC236}">
                <a16:creationId xmlns:a16="http://schemas.microsoft.com/office/drawing/2014/main" id="{3732563E-7015-05B5-D039-2A32970A22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29041" y="2787158"/>
            <a:ext cx="1330413" cy="1330413"/>
          </a:xfrm>
          <a:prstGeom prst="rect">
            <a:avLst/>
          </a:prstGeom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759888AB-DB0D-045D-1EF9-875D75D37539}"/>
              </a:ext>
            </a:extLst>
          </p:cNvPr>
          <p:cNvSpPr txBox="1"/>
          <p:nvPr/>
        </p:nvSpPr>
        <p:spPr>
          <a:xfrm>
            <a:off x="628661" y="1613360"/>
            <a:ext cx="5965020" cy="38530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</a:t>
            </a:r>
          </a:p>
        </p:txBody>
      </p:sp>
    </p:spTree>
    <p:extLst>
      <p:ext uri="{BB962C8B-B14F-4D97-AF65-F5344CB8AC3E}">
        <p14:creationId xmlns:p14="http://schemas.microsoft.com/office/powerpoint/2010/main" val="7204884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Users\James Williams\AppData\Local\Microsoft\Windows\Temporary Internet Files\Content.IE5\73Z2SIFX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9277" y="1942099"/>
            <a:ext cx="3297862" cy="1483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3744526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1" id="{3C8FE4EA-8F2A-4043-B0AD-F87873529AAD}" vid="{34EEF614-ACE0-4DCE-8D22-6319A03D368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316</TotalTime>
  <Words>342</Words>
  <Application>Microsoft Office PowerPoint</Application>
  <PresentationFormat>Widescreen</PresentationFormat>
  <Paragraphs>62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Myriad Pro</vt:lpstr>
      <vt:lpstr>Aptos</vt:lpstr>
      <vt:lpstr>Arial</vt:lpstr>
      <vt:lpstr>Avenir Next LT Pro</vt:lpstr>
      <vt:lpstr>Calibri</vt:lpstr>
      <vt:lpstr>Courier New</vt:lpstr>
      <vt:lpstr>UWTSD Theme1</vt:lpstr>
      <vt:lpstr>Log-in to MS-Teams</vt:lpstr>
      <vt:lpstr>PowerPoint Presentation</vt:lpstr>
      <vt:lpstr>Contents</vt:lpstr>
      <vt:lpstr>Assignment review</vt:lpstr>
      <vt:lpstr>Turnitin links &amp; Similarity score</vt:lpstr>
      <vt:lpstr>Reminder: CPD Course</vt:lpstr>
      <vt:lpstr>Reminder: Appendix</vt:lpstr>
      <vt:lpstr>Student FEEDBACK FORM</vt:lpstr>
      <vt:lpstr>Notice: Assessment &amp; Exam Period</vt:lpstr>
      <vt:lpstr>Questions time</vt:lpstr>
      <vt:lpstr>Remainder of time</vt:lpstr>
      <vt:lpstr>Register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James Williams</dc:creator>
  <cp:lastModifiedBy>James Williams</cp:lastModifiedBy>
  <cp:revision>1</cp:revision>
  <dcterms:created xsi:type="dcterms:W3CDTF">2025-11-23T14:30:49Z</dcterms:created>
  <dcterms:modified xsi:type="dcterms:W3CDTF">2026-01-06T15:11:31Z</dcterms:modified>
</cp:coreProperties>
</file>