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9"/>
  </p:notesMasterIdLst>
  <p:handoutMasterIdLst>
    <p:handoutMasterId r:id="rId10"/>
  </p:handoutMasterIdLst>
  <p:sldIdLst>
    <p:sldId id="262" r:id="rId5"/>
    <p:sldId id="263" r:id="rId6"/>
    <p:sldId id="264" r:id="rId7"/>
    <p:sldId id="265" r:id="rId8"/>
  </p:sldIdLst>
  <p:sldSz cx="12801600" cy="9601200" type="A3"/>
  <p:notesSz cx="6858000" cy="9144000"/>
  <p:defaultTextStyle>
    <a:defPPr>
      <a:defRPr lang="en-US"/>
    </a:defPPr>
    <a:lvl1pPr marL="0" algn="l" defTabSz="1147497" rtl="0" eaLnBrk="1" latinLnBrk="0" hangingPunct="1">
      <a:defRPr sz="2261" kern="1200">
        <a:solidFill>
          <a:schemeClr val="tx1"/>
        </a:solidFill>
        <a:latin typeface="+mn-lt"/>
        <a:ea typeface="+mn-ea"/>
        <a:cs typeface="+mn-cs"/>
      </a:defRPr>
    </a:lvl1pPr>
    <a:lvl2pPr marL="573748" algn="l" defTabSz="1147497" rtl="0" eaLnBrk="1" latinLnBrk="0" hangingPunct="1">
      <a:defRPr sz="2261" kern="1200">
        <a:solidFill>
          <a:schemeClr val="tx1"/>
        </a:solidFill>
        <a:latin typeface="+mn-lt"/>
        <a:ea typeface="+mn-ea"/>
        <a:cs typeface="+mn-cs"/>
      </a:defRPr>
    </a:lvl2pPr>
    <a:lvl3pPr marL="1147497" algn="l" defTabSz="1147497" rtl="0" eaLnBrk="1" latinLnBrk="0" hangingPunct="1">
      <a:defRPr sz="2261" kern="1200">
        <a:solidFill>
          <a:schemeClr val="tx1"/>
        </a:solidFill>
        <a:latin typeface="+mn-lt"/>
        <a:ea typeface="+mn-ea"/>
        <a:cs typeface="+mn-cs"/>
      </a:defRPr>
    </a:lvl3pPr>
    <a:lvl4pPr marL="1721248" algn="l" defTabSz="1147497" rtl="0" eaLnBrk="1" latinLnBrk="0" hangingPunct="1">
      <a:defRPr sz="2261" kern="1200">
        <a:solidFill>
          <a:schemeClr val="tx1"/>
        </a:solidFill>
        <a:latin typeface="+mn-lt"/>
        <a:ea typeface="+mn-ea"/>
        <a:cs typeface="+mn-cs"/>
      </a:defRPr>
    </a:lvl4pPr>
    <a:lvl5pPr marL="2294999" algn="l" defTabSz="1147497" rtl="0" eaLnBrk="1" latinLnBrk="0" hangingPunct="1">
      <a:defRPr sz="2261" kern="1200">
        <a:solidFill>
          <a:schemeClr val="tx1"/>
        </a:solidFill>
        <a:latin typeface="+mn-lt"/>
        <a:ea typeface="+mn-ea"/>
        <a:cs typeface="+mn-cs"/>
      </a:defRPr>
    </a:lvl5pPr>
    <a:lvl6pPr marL="2868747" algn="l" defTabSz="1147497" rtl="0" eaLnBrk="1" latinLnBrk="0" hangingPunct="1">
      <a:defRPr sz="2261" kern="1200">
        <a:solidFill>
          <a:schemeClr val="tx1"/>
        </a:solidFill>
        <a:latin typeface="+mn-lt"/>
        <a:ea typeface="+mn-ea"/>
        <a:cs typeface="+mn-cs"/>
      </a:defRPr>
    </a:lvl6pPr>
    <a:lvl7pPr marL="3442495" algn="l" defTabSz="1147497" rtl="0" eaLnBrk="1" latinLnBrk="0" hangingPunct="1">
      <a:defRPr sz="2261" kern="1200">
        <a:solidFill>
          <a:schemeClr val="tx1"/>
        </a:solidFill>
        <a:latin typeface="+mn-lt"/>
        <a:ea typeface="+mn-ea"/>
        <a:cs typeface="+mn-cs"/>
      </a:defRPr>
    </a:lvl7pPr>
    <a:lvl8pPr marL="4016246" algn="l" defTabSz="1147497" rtl="0" eaLnBrk="1" latinLnBrk="0" hangingPunct="1">
      <a:defRPr sz="2261" kern="1200">
        <a:solidFill>
          <a:schemeClr val="tx1"/>
        </a:solidFill>
        <a:latin typeface="+mn-lt"/>
        <a:ea typeface="+mn-ea"/>
        <a:cs typeface="+mn-cs"/>
      </a:defRPr>
    </a:lvl8pPr>
    <a:lvl9pPr marL="4589996" algn="l" defTabSz="1147497" rtl="0" eaLnBrk="1" latinLnBrk="0" hangingPunct="1">
      <a:defRPr sz="2261" kern="1200">
        <a:solidFill>
          <a:schemeClr val="tx1"/>
        </a:solidFill>
        <a:latin typeface="+mn-lt"/>
        <a:ea typeface="+mn-ea"/>
        <a:cs typeface="+mn-cs"/>
      </a:defRPr>
    </a:lvl9pPr>
  </p:defaultTextStyle>
  <p:extLst>
    <p:ext uri="{EFAFB233-063F-42B5-8137-9DF3F51BA10A}">
      <p15:sldGuideLst xmlns:p15="http://schemas.microsoft.com/office/powerpoint/2012/main">
        <p15:guide id="1" pos="4032" userDrawn="1">
          <p15:clr>
            <a:srgbClr val="A4A3A4"/>
          </p15:clr>
        </p15:guide>
        <p15:guide id="2" pos="4276" userDrawn="1">
          <p15:clr>
            <a:srgbClr val="A4A3A4"/>
          </p15:clr>
        </p15:guide>
        <p15:guide id="3" orient="horz" pos="3024"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DCFF"/>
    <a:srgbClr val="FB8E7C"/>
    <a:srgbClr val="FF9966"/>
    <a:srgbClr val="8E2935"/>
    <a:srgbClr val="5B75B5"/>
    <a:srgbClr val="FFFDED"/>
    <a:srgbClr val="F8AB93"/>
    <a:srgbClr val="B1C9FB"/>
    <a:srgbClr val="ADC4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horzBarState="maximized">
    <p:restoredLeft sz="5441" autoAdjust="0"/>
    <p:restoredTop sz="95482" autoAdjust="0"/>
  </p:normalViewPr>
  <p:slideViewPr>
    <p:cSldViewPr>
      <p:cViewPr varScale="1">
        <p:scale>
          <a:sx n="49" d="100"/>
          <a:sy n="49" d="100"/>
        </p:scale>
        <p:origin x="1836" y="60"/>
      </p:cViewPr>
      <p:guideLst>
        <p:guide pos="4032"/>
        <p:guide pos="4276"/>
        <p:guide orient="horz" pos="3024"/>
      </p:guideLst>
    </p:cSldViewPr>
  </p:slideViewPr>
  <p:notesTextViewPr>
    <p:cViewPr>
      <p:scale>
        <a:sx n="1" d="1"/>
        <a:sy n="1" d="1"/>
      </p:scale>
      <p:origin x="0" y="0"/>
    </p:cViewPr>
  </p:notesTextViewPr>
  <p:notesViewPr>
    <p:cSldViewPr>
      <p:cViewPr varScale="1">
        <p:scale>
          <a:sx n="65" d="100"/>
          <a:sy n="65" d="100"/>
        </p:scale>
        <p:origin x="2796" y="6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Kousar (2244901)" userId="d28e260a-707e-4a0f-ada8-81ff310755b7" providerId="ADAL" clId="{7577623E-6D9A-4C2E-9A7B-CDFD744440EB}"/>
    <pc:docChg chg="modSld">
      <pc:chgData name="Samina Kousar (2244901)" userId="d28e260a-707e-4a0f-ada8-81ff310755b7" providerId="ADAL" clId="{7577623E-6D9A-4C2E-9A7B-CDFD744440EB}" dt="2025-10-31T21:24:50.914" v="95" actId="20577"/>
      <pc:docMkLst>
        <pc:docMk/>
      </pc:docMkLst>
      <pc:sldChg chg="modSp mod">
        <pc:chgData name="Samina Kousar (2244901)" userId="d28e260a-707e-4a0f-ada8-81ff310755b7" providerId="ADAL" clId="{7577623E-6D9A-4C2E-9A7B-CDFD744440EB}" dt="2025-10-31T21:24:50.914" v="95" actId="20577"/>
        <pc:sldMkLst>
          <pc:docMk/>
          <pc:sldMk cId="3064406131" sldId="262"/>
        </pc:sldMkLst>
        <pc:spChg chg="mod">
          <ac:chgData name="Samina Kousar (2244901)" userId="d28e260a-707e-4a0f-ada8-81ff310755b7" providerId="ADAL" clId="{7577623E-6D9A-4C2E-9A7B-CDFD744440EB}" dt="2025-10-31T21:24:50.914" v="95" actId="20577"/>
          <ac:spMkLst>
            <pc:docMk/>
            <pc:sldMk cId="3064406131" sldId="262"/>
            <ac:spMk id="56" creationId="{D6976E2C-F6F6-4E6C-B88F-3A64204B6C1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1A4C4C9-9907-4BB6-B95A-E6BBD959AAB4}" type="datetimeFigureOut">
              <a:rPr lang="en-US" smtClean="0"/>
              <a:t>10/31/2025</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82D650F-38E5-40ED-AA32-287D3AC686E8}" type="slidenum">
              <a:rPr lang="en-US" smtClean="0"/>
              <a:t>‹#›</a:t>
            </a:fld>
            <a:endParaRPr lang="en-US" dirty="0"/>
          </a:p>
        </p:txBody>
      </p:sp>
    </p:spTree>
    <p:extLst>
      <p:ext uri="{BB962C8B-B14F-4D97-AF65-F5344CB8AC3E}">
        <p14:creationId xmlns:p14="http://schemas.microsoft.com/office/powerpoint/2010/main" val="763695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DA592C-A796-4264-BD45-11AED491B3E4}" type="datetimeFigureOut">
              <a:rPr lang="en-US" smtClean="0"/>
              <a:t>10/31/2025</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A02A30-9192-49A2-98D9-8D2828AE31E2}" type="slidenum">
              <a:rPr lang="en-US" smtClean="0"/>
              <a:t>‹#›</a:t>
            </a:fld>
            <a:endParaRPr lang="en-US" dirty="0"/>
          </a:p>
        </p:txBody>
      </p:sp>
    </p:spTree>
    <p:extLst>
      <p:ext uri="{BB962C8B-B14F-4D97-AF65-F5344CB8AC3E}">
        <p14:creationId xmlns:p14="http://schemas.microsoft.com/office/powerpoint/2010/main" val="3617972347"/>
      </p:ext>
    </p:extLst>
  </p:cSld>
  <p:clrMap bg1="lt1" tx1="dk1" bg2="lt2" tx2="dk2" accent1="accent1" accent2="accent2" accent3="accent3" accent4="accent4" accent5="accent5" accent6="accent6" hlink="hlink" folHlink="folHlink"/>
  <p:notesStyle>
    <a:lvl1pPr marL="0" algn="l" defTabSz="1147497" rtl="0" eaLnBrk="1" latinLnBrk="0" hangingPunct="1">
      <a:defRPr sz="1507" kern="1200">
        <a:solidFill>
          <a:schemeClr val="tx1"/>
        </a:solidFill>
        <a:latin typeface="+mn-lt"/>
        <a:ea typeface="+mn-ea"/>
        <a:cs typeface="+mn-cs"/>
      </a:defRPr>
    </a:lvl1pPr>
    <a:lvl2pPr marL="573748" algn="l" defTabSz="1147497" rtl="0" eaLnBrk="1" latinLnBrk="0" hangingPunct="1">
      <a:defRPr sz="1507" kern="1200">
        <a:solidFill>
          <a:schemeClr val="tx1"/>
        </a:solidFill>
        <a:latin typeface="+mn-lt"/>
        <a:ea typeface="+mn-ea"/>
        <a:cs typeface="+mn-cs"/>
      </a:defRPr>
    </a:lvl2pPr>
    <a:lvl3pPr marL="1147497" algn="l" defTabSz="1147497" rtl="0" eaLnBrk="1" latinLnBrk="0" hangingPunct="1">
      <a:defRPr sz="1507" kern="1200">
        <a:solidFill>
          <a:schemeClr val="tx1"/>
        </a:solidFill>
        <a:latin typeface="+mn-lt"/>
        <a:ea typeface="+mn-ea"/>
        <a:cs typeface="+mn-cs"/>
      </a:defRPr>
    </a:lvl3pPr>
    <a:lvl4pPr marL="1721248" algn="l" defTabSz="1147497" rtl="0" eaLnBrk="1" latinLnBrk="0" hangingPunct="1">
      <a:defRPr sz="1507" kern="1200">
        <a:solidFill>
          <a:schemeClr val="tx1"/>
        </a:solidFill>
        <a:latin typeface="+mn-lt"/>
        <a:ea typeface="+mn-ea"/>
        <a:cs typeface="+mn-cs"/>
      </a:defRPr>
    </a:lvl4pPr>
    <a:lvl5pPr marL="2294999" algn="l" defTabSz="1147497" rtl="0" eaLnBrk="1" latinLnBrk="0" hangingPunct="1">
      <a:defRPr sz="1507" kern="1200">
        <a:solidFill>
          <a:schemeClr val="tx1"/>
        </a:solidFill>
        <a:latin typeface="+mn-lt"/>
        <a:ea typeface="+mn-ea"/>
        <a:cs typeface="+mn-cs"/>
      </a:defRPr>
    </a:lvl5pPr>
    <a:lvl6pPr marL="2868747" algn="l" defTabSz="1147497" rtl="0" eaLnBrk="1" latinLnBrk="0" hangingPunct="1">
      <a:defRPr sz="1507" kern="1200">
        <a:solidFill>
          <a:schemeClr val="tx1"/>
        </a:solidFill>
        <a:latin typeface="+mn-lt"/>
        <a:ea typeface="+mn-ea"/>
        <a:cs typeface="+mn-cs"/>
      </a:defRPr>
    </a:lvl6pPr>
    <a:lvl7pPr marL="3442495" algn="l" defTabSz="1147497" rtl="0" eaLnBrk="1" latinLnBrk="0" hangingPunct="1">
      <a:defRPr sz="1507" kern="1200">
        <a:solidFill>
          <a:schemeClr val="tx1"/>
        </a:solidFill>
        <a:latin typeface="+mn-lt"/>
        <a:ea typeface="+mn-ea"/>
        <a:cs typeface="+mn-cs"/>
      </a:defRPr>
    </a:lvl7pPr>
    <a:lvl8pPr marL="4016246" algn="l" defTabSz="1147497" rtl="0" eaLnBrk="1" latinLnBrk="0" hangingPunct="1">
      <a:defRPr sz="1507" kern="1200">
        <a:solidFill>
          <a:schemeClr val="tx1"/>
        </a:solidFill>
        <a:latin typeface="+mn-lt"/>
        <a:ea typeface="+mn-ea"/>
        <a:cs typeface="+mn-cs"/>
      </a:defRPr>
    </a:lvl8pPr>
    <a:lvl9pPr marL="4589996" algn="l" defTabSz="1147497" rtl="0" eaLnBrk="1" latinLnBrk="0" hangingPunct="1">
      <a:defRPr sz="1507"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rifold Outside">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581893" y="564779"/>
            <a:ext cx="2909455" cy="1317812"/>
          </a:xfrm>
        </p:spPr>
        <p:txBody>
          <a:bodyPr anchor="t">
            <a:noAutofit/>
          </a:bodyPr>
          <a:lstStyle>
            <a:lvl1pPr>
              <a:lnSpc>
                <a:spcPct val="100000"/>
              </a:lnSpc>
              <a:defRPr sz="1629" b="1" cap="all" spc="81"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589976" y="2215335"/>
            <a:ext cx="3677227" cy="3200400"/>
          </a:xfrm>
          <a:noFill/>
        </p:spPr>
        <p:txBody>
          <a:bodyPr tIns="274320">
            <a:normAutofit/>
          </a:bodyPr>
          <a:lstStyle>
            <a:lvl1pPr marL="0" indent="0" algn="ctr">
              <a:buNone/>
              <a:defRPr sz="1140"/>
            </a:lvl1pPr>
          </a:lstStyle>
          <a:p>
            <a:r>
              <a:rPr lang="en-US" dirty="0"/>
              <a:t>Click to add picture</a:t>
            </a:r>
          </a:p>
        </p:txBody>
      </p:sp>
      <p:sp>
        <p:nvSpPr>
          <p:cNvPr id="14" name="Text Placeholder 25">
            <a:extLst>
              <a:ext uri="{FF2B5EF4-FFF2-40B4-BE49-F238E27FC236}">
                <a16:creationId xmlns:a16="http://schemas.microsoft.com/office/drawing/2014/main" id="{01D00668-EE9F-31C6-9E75-FDA7A506A397}"/>
              </a:ext>
            </a:extLst>
          </p:cNvPr>
          <p:cNvSpPr>
            <a:spLocks noGrp="1"/>
          </p:cNvSpPr>
          <p:nvPr>
            <p:ph type="body" sz="quarter" idx="29" hasCustomPrompt="1"/>
          </p:nvPr>
        </p:nvSpPr>
        <p:spPr>
          <a:xfrm>
            <a:off x="581892" y="5553636"/>
            <a:ext cx="2133600" cy="282389"/>
          </a:xfrm>
        </p:spPr>
        <p:txBody>
          <a:bodyPr>
            <a:noAutofit/>
          </a:bodyPr>
          <a:lstStyle>
            <a:lvl1pPr marL="0" indent="0">
              <a:lnSpc>
                <a:spcPct val="100000"/>
              </a:lnSpc>
              <a:spcBef>
                <a:spcPts val="0"/>
              </a:spcBef>
              <a:buNone/>
              <a:defRPr sz="652" b="0" i="1" spc="0" baseline="0">
                <a:solidFill>
                  <a:schemeClr val="tx1"/>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581893" y="6118421"/>
            <a:ext cx="2784187" cy="3106271"/>
          </a:xfrm>
        </p:spPr>
        <p:txBody>
          <a:bodyPr>
            <a:noAutofit/>
          </a:bodyPr>
          <a:lstStyle>
            <a:lvl1pPr>
              <a:lnSpc>
                <a:spcPct val="120000"/>
              </a:lnSpc>
              <a:spcBef>
                <a:spcPts val="0"/>
              </a:spcBef>
              <a:spcAft>
                <a:spcPts val="814"/>
              </a:spcAft>
              <a:defRPr sz="733" b="0" spc="17" baseline="0"/>
            </a:lvl1pPr>
            <a:lvl2pPr>
              <a:defRPr sz="814"/>
            </a:lvl2pPr>
            <a:lvl3pPr>
              <a:defRPr sz="814"/>
            </a:lvl3pPr>
            <a:lvl4pPr>
              <a:defRPr sz="814"/>
            </a:lvl4pPr>
            <a:lvl5pPr>
              <a:defRPr sz="814"/>
            </a:lvl5pPr>
          </a:lstStyle>
          <a:p>
            <a:pPr lvl="0"/>
            <a:r>
              <a:rPr lang="en-US" dirty="0"/>
              <a:t>Add text here</a:t>
            </a:r>
          </a:p>
          <a:p>
            <a:pPr lvl="0"/>
            <a:endParaRPr lang="en-US" dirty="0"/>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0" y="4329961"/>
            <a:ext cx="349135" cy="4706471"/>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8" dirty="0"/>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3699052" y="0"/>
            <a:ext cx="4849093" cy="9591075"/>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8" dirty="0"/>
          </a:p>
        </p:txBody>
      </p:sp>
      <p:sp>
        <p:nvSpPr>
          <p:cNvPr id="13" name="Picture Placeholder 11"/>
          <p:cNvSpPr>
            <a:spLocks noGrp="1"/>
          </p:cNvSpPr>
          <p:nvPr>
            <p:ph type="pic" sz="quarter" idx="11" hasCustomPrompt="1"/>
          </p:nvPr>
        </p:nvSpPr>
        <p:spPr>
          <a:xfrm>
            <a:off x="4267208" y="0"/>
            <a:ext cx="4267201" cy="3200400"/>
          </a:xfrm>
          <a:noFill/>
        </p:spPr>
        <p:txBody>
          <a:bodyPr tIns="274320">
            <a:normAutofit/>
          </a:bodyPr>
          <a:lstStyle>
            <a:lvl1pPr marL="0" indent="0" algn="ctr">
              <a:buNone/>
              <a:defRPr sz="1140">
                <a:solidFill>
                  <a:schemeClr val="bg1"/>
                </a:solidFill>
              </a:defRPr>
            </a:lvl1pPr>
          </a:lstStyle>
          <a:p>
            <a:r>
              <a:rPr lang="en-US" dirty="0"/>
              <a:t>Click to add picture</a:t>
            </a:r>
          </a:p>
        </p:txBody>
      </p:sp>
      <p:sp>
        <p:nvSpPr>
          <p:cNvPr id="29" name="Text Placeholder 25"/>
          <p:cNvSpPr>
            <a:spLocks noGrp="1"/>
          </p:cNvSpPr>
          <p:nvPr>
            <p:ph type="body" sz="quarter" idx="16" hasCustomPrompt="1"/>
          </p:nvPr>
        </p:nvSpPr>
        <p:spPr>
          <a:xfrm>
            <a:off x="4849092" y="564785"/>
            <a:ext cx="2063300" cy="692243"/>
          </a:xfrm>
        </p:spPr>
        <p:txBody>
          <a:bodyPr>
            <a:noAutofit/>
          </a:bodyPr>
          <a:lstStyle>
            <a:lvl1pPr marL="0" indent="0">
              <a:lnSpc>
                <a:spcPct val="90000"/>
              </a:lnSpc>
              <a:spcBef>
                <a:spcPts val="0"/>
              </a:spcBef>
              <a:buNone/>
              <a:defRPr sz="1629" b="1" cap="all" spc="81" baseline="0">
                <a:solidFill>
                  <a:schemeClr val="bg1"/>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title here</a:t>
            </a:r>
          </a:p>
        </p:txBody>
      </p:sp>
      <p:sp>
        <p:nvSpPr>
          <p:cNvPr id="30" name="Text Placeholder 25"/>
          <p:cNvSpPr>
            <a:spLocks noGrp="1"/>
          </p:cNvSpPr>
          <p:nvPr>
            <p:ph type="body" sz="quarter" idx="17" hasCustomPrompt="1"/>
          </p:nvPr>
        </p:nvSpPr>
        <p:spPr>
          <a:xfrm>
            <a:off x="4891533" y="3327244"/>
            <a:ext cx="3091295" cy="282389"/>
          </a:xfrm>
        </p:spPr>
        <p:txBody>
          <a:bodyPr>
            <a:noAutofit/>
          </a:bodyPr>
          <a:lstStyle>
            <a:lvl1pPr marL="0" indent="0">
              <a:lnSpc>
                <a:spcPct val="100000"/>
              </a:lnSpc>
              <a:spcBef>
                <a:spcPts val="0"/>
              </a:spcBef>
              <a:buNone/>
              <a:defRPr sz="652" b="0" i="1" spc="0" baseline="0">
                <a:solidFill>
                  <a:schemeClr val="bg1"/>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4891533" y="3815542"/>
            <a:ext cx="3091295" cy="1079195"/>
          </a:xfrm>
        </p:spPr>
        <p:txBody>
          <a:bodyPr>
            <a:noAutofit/>
          </a:bodyPr>
          <a:lstStyle>
            <a:lvl1pPr marL="0" indent="0" algn="l">
              <a:lnSpc>
                <a:spcPct val="120000"/>
              </a:lnSpc>
              <a:spcBef>
                <a:spcPts val="0"/>
              </a:spcBef>
              <a:buNone/>
              <a:defRPr sz="733" spc="17" baseline="0">
                <a:solidFill>
                  <a:schemeClr val="bg1"/>
                </a:solidFill>
              </a:defRPr>
            </a:lvl1pPr>
            <a:lvl2pPr marL="307241" indent="0" algn="l">
              <a:buNone/>
              <a:defRPr sz="652">
                <a:solidFill>
                  <a:schemeClr val="bg1"/>
                </a:solidFill>
              </a:defRPr>
            </a:lvl2pPr>
            <a:lvl3pPr marL="614483" indent="0" algn="l">
              <a:buNone/>
              <a:defRPr sz="652">
                <a:solidFill>
                  <a:schemeClr val="bg1"/>
                </a:solidFill>
              </a:defRPr>
            </a:lvl3pPr>
            <a:lvl4pPr marL="921724" indent="0" algn="l">
              <a:buNone/>
              <a:defRPr sz="652">
                <a:solidFill>
                  <a:schemeClr val="bg1"/>
                </a:solidFill>
              </a:defRPr>
            </a:lvl4pPr>
            <a:lvl5pPr marL="1228967" indent="0" algn="l">
              <a:buNone/>
              <a:defRPr sz="652">
                <a:solidFill>
                  <a:schemeClr val="bg1"/>
                </a:solidFill>
              </a:defRPr>
            </a:lvl5pPr>
          </a:lstStyle>
          <a:p>
            <a:pPr lvl="0"/>
            <a:r>
              <a:rPr lang="en-US" dirty="0"/>
              <a:t>Add text here</a:t>
            </a:r>
          </a:p>
        </p:txBody>
      </p:sp>
      <p:sp>
        <p:nvSpPr>
          <p:cNvPr id="32" name="Text Placeholder 25"/>
          <p:cNvSpPr>
            <a:spLocks noGrp="1"/>
          </p:cNvSpPr>
          <p:nvPr>
            <p:ph type="body" sz="quarter" idx="19" hasCustomPrompt="1"/>
          </p:nvPr>
        </p:nvSpPr>
        <p:spPr>
          <a:xfrm>
            <a:off x="4891533" y="5416211"/>
            <a:ext cx="3091295" cy="263645"/>
          </a:xfrm>
        </p:spPr>
        <p:txBody>
          <a:bodyPr>
            <a:noAutofit/>
          </a:bodyPr>
          <a:lstStyle>
            <a:lvl1pPr marL="0" indent="0">
              <a:lnSpc>
                <a:spcPct val="100000"/>
              </a:lnSpc>
              <a:spcBef>
                <a:spcPts val="0"/>
              </a:spcBef>
              <a:buNone/>
              <a:defRPr sz="814" b="1" cap="all" spc="81" baseline="0">
                <a:solidFill>
                  <a:schemeClr val="bg1"/>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text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4891533" y="5719617"/>
            <a:ext cx="3091295" cy="731970"/>
          </a:xfrm>
        </p:spPr>
        <p:txBody>
          <a:bodyPr>
            <a:noAutofit/>
          </a:bodyPr>
          <a:lstStyle>
            <a:lvl1pPr marL="0" indent="0" algn="l">
              <a:lnSpc>
                <a:spcPct val="100000"/>
              </a:lnSpc>
              <a:spcBef>
                <a:spcPts val="0"/>
              </a:spcBef>
              <a:buNone/>
              <a:defRPr sz="733" spc="17" baseline="0">
                <a:solidFill>
                  <a:schemeClr val="bg1"/>
                </a:solidFill>
              </a:defRPr>
            </a:lvl1pPr>
            <a:lvl2pPr marL="307241" indent="0" algn="l">
              <a:buNone/>
              <a:defRPr sz="652">
                <a:solidFill>
                  <a:schemeClr val="bg1"/>
                </a:solidFill>
              </a:defRPr>
            </a:lvl2pPr>
            <a:lvl3pPr marL="614483" indent="0" algn="l">
              <a:buNone/>
              <a:defRPr sz="652">
                <a:solidFill>
                  <a:schemeClr val="bg1"/>
                </a:solidFill>
              </a:defRPr>
            </a:lvl3pPr>
            <a:lvl4pPr marL="921724" indent="0" algn="l">
              <a:buNone/>
              <a:defRPr sz="652">
                <a:solidFill>
                  <a:schemeClr val="bg1"/>
                </a:solidFill>
              </a:defRPr>
            </a:lvl4pPr>
            <a:lvl5pPr marL="1228967" indent="0" algn="l">
              <a:buNone/>
              <a:defRPr sz="652">
                <a:solidFill>
                  <a:schemeClr val="bg1"/>
                </a:solidFill>
              </a:defRPr>
            </a:lvl5pPr>
          </a:lstStyle>
          <a:p>
            <a:pPr lvl="0"/>
            <a:r>
              <a:rPr lang="en-US" dirty="0"/>
              <a:t>Add text here</a:t>
            </a:r>
          </a:p>
        </p:txBody>
      </p:sp>
      <p:sp>
        <p:nvSpPr>
          <p:cNvPr id="21" name="Picture Placeholder 20">
            <a:extLst>
              <a:ext uri="{FF2B5EF4-FFF2-40B4-BE49-F238E27FC236}">
                <a16:creationId xmlns:a16="http://schemas.microsoft.com/office/drawing/2014/main" id="{982E814E-119B-2E8E-447A-9E8AE384BE96}"/>
              </a:ext>
            </a:extLst>
          </p:cNvPr>
          <p:cNvSpPr>
            <a:spLocks noGrp="1"/>
          </p:cNvSpPr>
          <p:nvPr>
            <p:ph type="pic" sz="quarter" idx="31" hasCustomPrompt="1"/>
          </p:nvPr>
        </p:nvSpPr>
        <p:spPr>
          <a:xfrm>
            <a:off x="5758308" y="6683190"/>
            <a:ext cx="1357745" cy="1402590"/>
          </a:xfrm>
        </p:spPr>
        <p:txBody>
          <a:bodyPr>
            <a:normAutofit/>
          </a:bodyPr>
          <a:lstStyle>
            <a:lvl1pPr marL="0" indent="0" algn="ctr">
              <a:buNone/>
              <a:defRPr sz="652">
                <a:solidFill>
                  <a:schemeClr val="bg1"/>
                </a:solidFill>
              </a:defRPr>
            </a:lvl1pPr>
          </a:lstStyle>
          <a:p>
            <a:r>
              <a:rPr lang="en-US" dirty="0"/>
              <a:t>Click to add logo</a:t>
            </a:r>
          </a:p>
        </p:txBody>
      </p:sp>
      <p:sp>
        <p:nvSpPr>
          <p:cNvPr id="7" name="Text Placeholder 25">
            <a:extLst>
              <a:ext uri="{FF2B5EF4-FFF2-40B4-BE49-F238E27FC236}">
                <a16:creationId xmlns:a16="http://schemas.microsoft.com/office/drawing/2014/main" id="{A3759039-2383-B70C-8B31-21C10C9C7A64}"/>
              </a:ext>
            </a:extLst>
          </p:cNvPr>
          <p:cNvSpPr>
            <a:spLocks noGrp="1"/>
          </p:cNvSpPr>
          <p:nvPr>
            <p:ph type="body" sz="quarter" idx="26" hasCustomPrompt="1"/>
          </p:nvPr>
        </p:nvSpPr>
        <p:spPr>
          <a:xfrm>
            <a:off x="4891533" y="8367031"/>
            <a:ext cx="3091295" cy="263645"/>
          </a:xfrm>
        </p:spPr>
        <p:txBody>
          <a:bodyPr>
            <a:noAutofit/>
          </a:bodyPr>
          <a:lstStyle>
            <a:lvl1pPr marL="0" indent="0" algn="ctr">
              <a:lnSpc>
                <a:spcPct val="100000"/>
              </a:lnSpc>
              <a:spcBef>
                <a:spcPts val="0"/>
              </a:spcBef>
              <a:buNone/>
              <a:defRPr sz="814" b="1" cap="all" spc="81" baseline="0">
                <a:solidFill>
                  <a:schemeClr val="bg1"/>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title here</a:t>
            </a:r>
          </a:p>
        </p:txBody>
      </p:sp>
      <p:sp>
        <p:nvSpPr>
          <p:cNvPr id="8" name="Text Placeholder 4">
            <a:extLst>
              <a:ext uri="{FF2B5EF4-FFF2-40B4-BE49-F238E27FC236}">
                <a16:creationId xmlns:a16="http://schemas.microsoft.com/office/drawing/2014/main" id="{E3F2244C-CA32-0D6A-2AFC-C47B1B8B9418}"/>
              </a:ext>
            </a:extLst>
          </p:cNvPr>
          <p:cNvSpPr>
            <a:spLocks noGrp="1"/>
          </p:cNvSpPr>
          <p:nvPr>
            <p:ph type="body" sz="quarter" idx="27" hasCustomPrompt="1"/>
          </p:nvPr>
        </p:nvSpPr>
        <p:spPr>
          <a:xfrm>
            <a:off x="4891533" y="8670438"/>
            <a:ext cx="3091295" cy="731970"/>
          </a:xfrm>
        </p:spPr>
        <p:txBody>
          <a:bodyPr>
            <a:noAutofit/>
          </a:bodyPr>
          <a:lstStyle>
            <a:lvl1pPr marL="0" indent="0" algn="ctr">
              <a:lnSpc>
                <a:spcPct val="120000"/>
              </a:lnSpc>
              <a:spcBef>
                <a:spcPts val="0"/>
              </a:spcBef>
              <a:buNone/>
              <a:defRPr sz="733" spc="17" baseline="0">
                <a:solidFill>
                  <a:schemeClr val="bg1"/>
                </a:solidFill>
              </a:defRPr>
            </a:lvl1pPr>
            <a:lvl2pPr marL="307241" indent="0" algn="l">
              <a:buNone/>
              <a:defRPr sz="652">
                <a:solidFill>
                  <a:schemeClr val="bg1"/>
                </a:solidFill>
              </a:defRPr>
            </a:lvl2pPr>
            <a:lvl3pPr marL="614483" indent="0" algn="l">
              <a:buNone/>
              <a:defRPr sz="652">
                <a:solidFill>
                  <a:schemeClr val="bg1"/>
                </a:solidFill>
              </a:defRPr>
            </a:lvl3pPr>
            <a:lvl4pPr marL="921724" indent="0" algn="l">
              <a:buNone/>
              <a:defRPr sz="652">
                <a:solidFill>
                  <a:schemeClr val="bg1"/>
                </a:solidFill>
              </a:defRPr>
            </a:lvl4pPr>
            <a:lvl5pPr marL="1228967" indent="0" algn="l">
              <a:buNone/>
              <a:defRPr sz="652">
                <a:solidFill>
                  <a:schemeClr val="bg1"/>
                </a:solidFill>
              </a:defRPr>
            </a:lvl5pPr>
          </a:lstStyle>
          <a:p>
            <a:pPr lvl="0"/>
            <a:r>
              <a:rPr lang="en-US" dirty="0"/>
              <a:t>Add text here</a:t>
            </a:r>
          </a:p>
        </p:txBody>
      </p:sp>
      <p:sp>
        <p:nvSpPr>
          <p:cNvPr id="12" name="Picture Placeholder 11"/>
          <p:cNvSpPr>
            <a:spLocks noGrp="1"/>
          </p:cNvSpPr>
          <p:nvPr>
            <p:ph type="pic" sz="quarter" idx="10" hasCustomPrompt="1"/>
          </p:nvPr>
        </p:nvSpPr>
        <p:spPr>
          <a:xfrm>
            <a:off x="8534402" y="564781"/>
            <a:ext cx="3677227" cy="6118412"/>
          </a:xfrm>
          <a:noFill/>
        </p:spPr>
        <p:txBody>
          <a:bodyPr tIns="274320">
            <a:normAutofit/>
          </a:bodyPr>
          <a:lstStyle>
            <a:lvl1pPr marL="0" indent="0" algn="ctr">
              <a:buNone/>
              <a:defRPr sz="1140"/>
            </a:lvl1pPr>
          </a:lstStyle>
          <a:p>
            <a:r>
              <a:rPr lang="en-US" dirty="0"/>
              <a:t>Click to add picture</a:t>
            </a:r>
          </a:p>
        </p:txBody>
      </p:sp>
      <p:sp>
        <p:nvSpPr>
          <p:cNvPr id="50" name="Text Placeholder 38">
            <a:extLst>
              <a:ext uri="{FF2B5EF4-FFF2-40B4-BE49-F238E27FC236}">
                <a16:creationId xmlns:a16="http://schemas.microsoft.com/office/drawing/2014/main" id="{F0D199E2-F0A1-856F-A650-15E2C694B38D}"/>
              </a:ext>
            </a:extLst>
          </p:cNvPr>
          <p:cNvSpPr>
            <a:spLocks noGrp="1"/>
          </p:cNvSpPr>
          <p:nvPr>
            <p:ph type="body" sz="quarter" idx="33" hasCustomPrompt="1"/>
          </p:nvPr>
        </p:nvSpPr>
        <p:spPr>
          <a:xfrm>
            <a:off x="9128418" y="7046056"/>
            <a:ext cx="3083212" cy="1039730"/>
          </a:xfrm>
        </p:spPr>
        <p:txBody>
          <a:bodyPr>
            <a:noAutofit/>
          </a:bodyPr>
          <a:lstStyle>
            <a:lvl1pPr marL="0" indent="0">
              <a:lnSpc>
                <a:spcPct val="100000"/>
              </a:lnSpc>
              <a:buNone/>
              <a:defRPr sz="2036" b="1" cap="all" spc="81" baseline="0">
                <a:solidFill>
                  <a:schemeClr val="accent3">
                    <a:lumMod val="75000"/>
                  </a:schemeClr>
                </a:solidFill>
                <a:latin typeface="+mj-lt"/>
              </a:defRPr>
            </a:lvl1pPr>
            <a:lvl2pPr marL="307241" indent="0">
              <a:buNone/>
              <a:defRPr cap="all" baseline="0">
                <a:latin typeface="+mj-lt"/>
              </a:defRPr>
            </a:lvl2pPr>
            <a:lvl3pPr marL="614483" indent="0">
              <a:buNone/>
              <a:defRPr cap="all" baseline="0">
                <a:latin typeface="+mj-lt"/>
              </a:defRPr>
            </a:lvl3pPr>
            <a:lvl4pPr marL="921724" indent="0">
              <a:buNone/>
              <a:defRPr cap="all" baseline="0">
                <a:latin typeface="+mj-lt"/>
              </a:defRPr>
            </a:lvl4pPr>
            <a:lvl5pPr marL="1228967" indent="0">
              <a:buNone/>
              <a:defRPr cap="all" baseline="0">
                <a:latin typeface="+mj-lt"/>
              </a:defRPr>
            </a:lvl5pPr>
          </a:lstStyle>
          <a:p>
            <a:pPr lvl="0"/>
            <a:r>
              <a:rPr lang="en-US" dirty="0"/>
              <a:t>Add title here</a:t>
            </a:r>
          </a:p>
        </p:txBody>
      </p:sp>
      <p:sp>
        <p:nvSpPr>
          <p:cNvPr id="40" name="Text Placeholder 25"/>
          <p:cNvSpPr>
            <a:spLocks noGrp="1"/>
          </p:cNvSpPr>
          <p:nvPr>
            <p:ph type="body" sz="quarter" idx="23" hasCustomPrompt="1"/>
          </p:nvPr>
        </p:nvSpPr>
        <p:spPr>
          <a:xfrm>
            <a:off x="9128422" y="8189259"/>
            <a:ext cx="2658515" cy="731970"/>
          </a:xfrm>
        </p:spPr>
        <p:txBody>
          <a:bodyPr>
            <a:noAutofit/>
          </a:bodyPr>
          <a:lstStyle>
            <a:lvl1pPr marL="0" indent="0">
              <a:lnSpc>
                <a:spcPct val="100000"/>
              </a:lnSpc>
              <a:spcBef>
                <a:spcPts val="0"/>
              </a:spcBef>
              <a:buNone/>
              <a:defRPr sz="814" b="1" i="0" cap="all" spc="81" baseline="0">
                <a:solidFill>
                  <a:schemeClr val="tx1"/>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text here</a:t>
            </a:r>
          </a:p>
        </p:txBody>
      </p:sp>
      <p:sp>
        <p:nvSpPr>
          <p:cNvPr id="11" name="Text Placeholder 10">
            <a:extLst>
              <a:ext uri="{FF2B5EF4-FFF2-40B4-BE49-F238E27FC236}">
                <a16:creationId xmlns:a16="http://schemas.microsoft.com/office/drawing/2014/main" id="{C0E4E810-C426-E751-A1E3-030C0E2088C8}"/>
              </a:ext>
            </a:extLst>
          </p:cNvPr>
          <p:cNvSpPr>
            <a:spLocks noGrp="1"/>
          </p:cNvSpPr>
          <p:nvPr>
            <p:ph type="body" sz="quarter" idx="34" hasCustomPrompt="1"/>
          </p:nvPr>
        </p:nvSpPr>
        <p:spPr>
          <a:xfrm>
            <a:off x="6751703" y="7"/>
            <a:ext cx="3621316" cy="1082630"/>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1466" dirty="0">
                <a:noFill/>
              </a:defRPr>
            </a:lvl1pPr>
          </a:lstStyle>
          <a:p>
            <a:pPr marL="0" lvl="0" algn="ctr" defTabSz="744828"/>
            <a:r>
              <a:rPr lang="en-US" dirty="0"/>
              <a:t>Blank</a:t>
            </a:r>
          </a:p>
        </p:txBody>
      </p:sp>
      <p:sp>
        <p:nvSpPr>
          <p:cNvPr id="20" name="Text Placeholder 19">
            <a:extLst>
              <a:ext uri="{FF2B5EF4-FFF2-40B4-BE49-F238E27FC236}">
                <a16:creationId xmlns:a16="http://schemas.microsoft.com/office/drawing/2014/main" id="{31EA7D67-2C12-4558-545E-9384180FC396}"/>
              </a:ext>
            </a:extLst>
          </p:cNvPr>
          <p:cNvSpPr>
            <a:spLocks noGrp="1"/>
          </p:cNvSpPr>
          <p:nvPr>
            <p:ph type="body" sz="quarter" idx="35" hasCustomPrompt="1"/>
          </p:nvPr>
        </p:nvSpPr>
        <p:spPr>
          <a:xfrm>
            <a:off x="11346876" y="5578426"/>
            <a:ext cx="1468470" cy="282389"/>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1466" dirty="0">
                <a:noFill/>
              </a:defRPr>
            </a:lvl1pPr>
          </a:lstStyle>
          <a:p>
            <a:pPr marL="0" lvl="0" algn="ctr" defTabSz="744828"/>
            <a:r>
              <a:rPr lang="en-US" dirty="0"/>
              <a:t>Blank</a:t>
            </a:r>
          </a:p>
        </p:txBody>
      </p:sp>
      <p:sp>
        <p:nvSpPr>
          <p:cNvPr id="25" name="Text Placeholder 24">
            <a:extLst>
              <a:ext uri="{FF2B5EF4-FFF2-40B4-BE49-F238E27FC236}">
                <a16:creationId xmlns:a16="http://schemas.microsoft.com/office/drawing/2014/main" id="{6C446445-A77A-DF98-5C01-9461B0B0ABFE}"/>
              </a:ext>
            </a:extLst>
          </p:cNvPr>
          <p:cNvSpPr>
            <a:spLocks noGrp="1"/>
          </p:cNvSpPr>
          <p:nvPr>
            <p:ph type="body" sz="quarter" idx="36" hasCustomPrompt="1"/>
          </p:nvPr>
        </p:nvSpPr>
        <p:spPr>
          <a:xfrm>
            <a:off x="3699883" y="2215335"/>
            <a:ext cx="567321" cy="3200400"/>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1466" dirty="0">
                <a:noFill/>
              </a:defRPr>
            </a:lvl1pPr>
          </a:lstStyle>
          <a:p>
            <a:pPr marL="0" lvl="0" algn="ctr" defTabSz="744828"/>
            <a:r>
              <a:rPr lang="en-US" dirty="0"/>
              <a:t>Blank</a:t>
            </a:r>
          </a:p>
        </p:txBody>
      </p:sp>
    </p:spTree>
    <p:extLst>
      <p:ext uri="{BB962C8B-B14F-4D97-AF65-F5344CB8AC3E}">
        <p14:creationId xmlns:p14="http://schemas.microsoft.com/office/powerpoint/2010/main" val="515976827"/>
      </p:ext>
    </p:extLst>
  </p:cSld>
  <p:clrMapOvr>
    <a:masterClrMapping/>
  </p:clrMapOvr>
  <p:extLst>
    <p:ext uri="{DCECCB84-F9BA-43D5-87BE-67443E8EF086}">
      <p15:sldGuideLst xmlns:p15="http://schemas.microsoft.com/office/powerpoint/2012/main">
        <p15:guide id="1" pos="5376" userDrawn="1">
          <p15:clr>
            <a:srgbClr val="547EBF"/>
          </p15:clr>
        </p15:guide>
        <p15:guide id="2" orient="horz" pos="3024" userDrawn="1">
          <p15:clr>
            <a:srgbClr val="FBAE40"/>
          </p15:clr>
        </p15:guide>
        <p15:guide id="3" pos="2688" userDrawn="1">
          <p15:clr>
            <a:srgbClr val="547EBF"/>
          </p15:clr>
        </p15:guide>
        <p15:guide id="4" orient="horz" pos="5693" userDrawn="1">
          <p15:clr>
            <a:srgbClr val="FBAE40"/>
          </p15:clr>
        </p15:guide>
        <p15:guide id="5" orient="horz" pos="356" userDrawn="1">
          <p15:clr>
            <a:srgbClr val="FBAE40"/>
          </p15:clr>
        </p15:guide>
        <p15:guide id="6" pos="5739" userDrawn="1">
          <p15:clr>
            <a:srgbClr val="FBAE40"/>
          </p15:clr>
        </p15:guide>
        <p15:guide id="7" pos="7693" userDrawn="1">
          <p15:clr>
            <a:srgbClr val="FBAE40"/>
          </p15:clr>
        </p15:guide>
        <p15:guide id="8" pos="4032" userDrawn="1">
          <p15:clr>
            <a:srgbClr val="FBAE40"/>
          </p15:clr>
        </p15:guide>
        <p15:guide id="9" pos="3055" userDrawn="1">
          <p15:clr>
            <a:srgbClr val="FBAE40"/>
          </p15:clr>
        </p15:guide>
        <p15:guide id="10" pos="2321" userDrawn="1">
          <p15:clr>
            <a:srgbClr val="FBAE40"/>
          </p15:clr>
        </p15:guide>
        <p15:guide id="11" pos="367" userDrawn="1">
          <p15:clr>
            <a:srgbClr val="FBAE40"/>
          </p15:clr>
        </p15:guide>
        <p15:guide id="12" pos="500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rifold Inside">
    <p:spTree>
      <p:nvGrpSpPr>
        <p:cNvPr id="1" name=""/>
        <p:cNvGrpSpPr/>
        <p:nvPr/>
      </p:nvGrpSpPr>
      <p:grpSpPr>
        <a:xfrm>
          <a:off x="0" y="0"/>
          <a:ext cx="0" cy="0"/>
          <a:chOff x="0" y="0"/>
          <a:chExt cx="0" cy="0"/>
        </a:xfrm>
      </p:grpSpPr>
      <p:sp>
        <p:nvSpPr>
          <p:cNvPr id="10" name="Title 9"/>
          <p:cNvSpPr>
            <a:spLocks noGrp="1"/>
          </p:cNvSpPr>
          <p:nvPr>
            <p:ph type="title" hasCustomPrompt="1"/>
          </p:nvPr>
        </p:nvSpPr>
        <p:spPr>
          <a:xfrm>
            <a:off x="589227" y="6552569"/>
            <a:ext cx="2988028" cy="1016598"/>
          </a:xfrm>
        </p:spPr>
        <p:txBody>
          <a:bodyPr>
            <a:noAutofit/>
          </a:bodyPr>
          <a:lstStyle>
            <a:lvl1pPr>
              <a:lnSpc>
                <a:spcPct val="90000"/>
              </a:lnSpc>
              <a:defRPr sz="1629" b="1" cap="all" spc="81" baseline="0">
                <a:solidFill>
                  <a:schemeClr val="accent3">
                    <a:lumMod val="75000"/>
                  </a:schemeClr>
                </a:solidFill>
              </a:defRPr>
            </a:lvl1pPr>
          </a:lstStyle>
          <a:p>
            <a:r>
              <a:rPr lang="en-US" dirty="0"/>
              <a:t>Add title here</a:t>
            </a:r>
          </a:p>
        </p:txBody>
      </p:sp>
      <p:sp>
        <p:nvSpPr>
          <p:cNvPr id="9" name="Picture Placeholder 11">
            <a:extLst>
              <a:ext uri="{FF2B5EF4-FFF2-40B4-BE49-F238E27FC236}">
                <a16:creationId xmlns:a16="http://schemas.microsoft.com/office/drawing/2014/main" id="{015C248F-577B-0F17-9B56-686B83F28B66}"/>
              </a:ext>
            </a:extLst>
          </p:cNvPr>
          <p:cNvSpPr>
            <a:spLocks noGrp="1"/>
          </p:cNvSpPr>
          <p:nvPr>
            <p:ph type="pic" sz="quarter" idx="28" hasCustomPrompt="1"/>
          </p:nvPr>
        </p:nvSpPr>
        <p:spPr>
          <a:xfrm>
            <a:off x="589976" y="590254"/>
            <a:ext cx="3677227" cy="5528168"/>
          </a:xfrm>
          <a:noFill/>
        </p:spPr>
        <p:txBody>
          <a:bodyPr tIns="274320">
            <a:normAutofit/>
          </a:bodyPr>
          <a:lstStyle>
            <a:lvl1pPr marL="0" indent="0" algn="ctr">
              <a:buNone/>
              <a:defRPr sz="1140"/>
            </a:lvl1pPr>
          </a:lstStyle>
          <a:p>
            <a:r>
              <a:rPr lang="en-US" dirty="0"/>
              <a:t>Click to add picture</a:t>
            </a:r>
          </a:p>
        </p:txBody>
      </p:sp>
      <p:sp>
        <p:nvSpPr>
          <p:cNvPr id="15" name="Text Placeholder 4">
            <a:extLst>
              <a:ext uri="{FF2B5EF4-FFF2-40B4-BE49-F238E27FC236}">
                <a16:creationId xmlns:a16="http://schemas.microsoft.com/office/drawing/2014/main" id="{BDD62012-93F7-ADCC-50CF-BC8DB8B8ABD4}"/>
              </a:ext>
            </a:extLst>
          </p:cNvPr>
          <p:cNvSpPr>
            <a:spLocks noGrp="1"/>
          </p:cNvSpPr>
          <p:nvPr>
            <p:ph type="body" sz="quarter" idx="32" hasCustomPrompt="1"/>
          </p:nvPr>
        </p:nvSpPr>
        <p:spPr>
          <a:xfrm>
            <a:off x="589224" y="7718130"/>
            <a:ext cx="2588419" cy="425469"/>
          </a:xfrm>
        </p:spPr>
        <p:txBody>
          <a:bodyPr>
            <a:noAutofit/>
          </a:bodyPr>
          <a:lstStyle>
            <a:lvl1pPr marL="0" indent="0" algn="l">
              <a:lnSpc>
                <a:spcPct val="100000"/>
              </a:lnSpc>
              <a:spcBef>
                <a:spcPts val="0"/>
              </a:spcBef>
              <a:buNone/>
              <a:defRPr sz="814" b="1" cap="all" spc="81" baseline="0">
                <a:solidFill>
                  <a:schemeClr val="tx1"/>
                </a:solidFill>
                <a:latin typeface="+mj-lt"/>
              </a:defRPr>
            </a:lvl1pPr>
            <a:lvl2pPr marL="307241" indent="0" algn="l">
              <a:buNone/>
              <a:defRPr sz="652">
                <a:solidFill>
                  <a:schemeClr val="bg1"/>
                </a:solidFill>
              </a:defRPr>
            </a:lvl2pPr>
            <a:lvl3pPr marL="614483" indent="0" algn="l">
              <a:buNone/>
              <a:defRPr sz="652">
                <a:solidFill>
                  <a:schemeClr val="bg1"/>
                </a:solidFill>
              </a:defRPr>
            </a:lvl3pPr>
            <a:lvl4pPr marL="921724" indent="0" algn="l">
              <a:buNone/>
              <a:defRPr sz="652">
                <a:solidFill>
                  <a:schemeClr val="bg1"/>
                </a:solidFill>
              </a:defRPr>
            </a:lvl4pPr>
            <a:lvl5pPr marL="1228967" indent="0" algn="l">
              <a:buNone/>
              <a:defRPr sz="652">
                <a:solidFill>
                  <a:schemeClr val="bg1"/>
                </a:solidFill>
              </a:defRPr>
            </a:lvl5pPr>
          </a:lstStyle>
          <a:p>
            <a:pPr lvl="0"/>
            <a:r>
              <a:rPr lang="en-US" dirty="0"/>
              <a:t>Add text here</a:t>
            </a:r>
          </a:p>
        </p:txBody>
      </p:sp>
      <p:sp>
        <p:nvSpPr>
          <p:cNvPr id="19" name="Text Placeholder 15">
            <a:extLst>
              <a:ext uri="{FF2B5EF4-FFF2-40B4-BE49-F238E27FC236}">
                <a16:creationId xmlns:a16="http://schemas.microsoft.com/office/drawing/2014/main" id="{A41E763A-1C92-B3F7-DD73-A02CF7CA353E}"/>
              </a:ext>
            </a:extLst>
          </p:cNvPr>
          <p:cNvSpPr>
            <a:spLocks noGrp="1"/>
          </p:cNvSpPr>
          <p:nvPr>
            <p:ph type="body" sz="quarter" idx="33" hasCustomPrompt="1"/>
          </p:nvPr>
        </p:nvSpPr>
        <p:spPr>
          <a:xfrm>
            <a:off x="589227" y="8292566"/>
            <a:ext cx="2988028" cy="1052909"/>
          </a:xfrm>
        </p:spPr>
        <p:txBody>
          <a:bodyPr>
            <a:noAutofit/>
          </a:bodyPr>
          <a:lstStyle>
            <a:lvl1pPr marL="0" indent="0">
              <a:lnSpc>
                <a:spcPct val="120000"/>
              </a:lnSpc>
              <a:spcBef>
                <a:spcPts val="0"/>
              </a:spcBef>
              <a:spcAft>
                <a:spcPts val="814"/>
              </a:spcAft>
              <a:buNone/>
              <a:defRPr sz="733" b="0" spc="17" baseline="0"/>
            </a:lvl1pPr>
            <a:lvl2pPr>
              <a:defRPr sz="814"/>
            </a:lvl2pPr>
            <a:lvl3pPr>
              <a:defRPr sz="814"/>
            </a:lvl3pPr>
            <a:lvl4pPr>
              <a:defRPr sz="814"/>
            </a:lvl4pPr>
            <a:lvl5pPr>
              <a:defRPr sz="814"/>
            </a:lvl5pPr>
          </a:lstStyle>
          <a:p>
            <a:pPr lvl="0"/>
            <a:r>
              <a:rPr lang="en-US" dirty="0"/>
              <a:t>Add text here</a:t>
            </a:r>
          </a:p>
        </p:txBody>
      </p:sp>
      <p:sp>
        <p:nvSpPr>
          <p:cNvPr id="17" name="Rectangle 16">
            <a:extLst>
              <a:ext uri="{FF2B5EF4-FFF2-40B4-BE49-F238E27FC236}">
                <a16:creationId xmlns:a16="http://schemas.microsoft.com/office/drawing/2014/main" id="{4082538D-D9FE-DE0C-2D31-3FBA33333073}"/>
              </a:ext>
              <a:ext uri="{C183D7F6-B498-43B3-948B-1728B52AA6E4}">
                <adec:decorative xmlns:adec="http://schemas.microsoft.com/office/drawing/2017/decorative" val="1"/>
              </a:ext>
            </a:extLst>
          </p:cNvPr>
          <p:cNvSpPr/>
          <p:nvPr userDrawn="1"/>
        </p:nvSpPr>
        <p:spPr>
          <a:xfrm>
            <a:off x="3676774" y="2971856"/>
            <a:ext cx="4849093" cy="2597972"/>
          </a:xfrm>
          <a:prstGeom prst="rect">
            <a:avLst/>
          </a:pr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8" dirty="0"/>
          </a:p>
        </p:txBody>
      </p:sp>
      <p:sp>
        <p:nvSpPr>
          <p:cNvPr id="29" name="Text Placeholder 25"/>
          <p:cNvSpPr>
            <a:spLocks noGrp="1"/>
          </p:cNvSpPr>
          <p:nvPr>
            <p:ph type="body" sz="quarter" idx="16" hasCustomPrompt="1"/>
          </p:nvPr>
        </p:nvSpPr>
        <p:spPr>
          <a:xfrm>
            <a:off x="4849092" y="590254"/>
            <a:ext cx="2063300" cy="1147061"/>
          </a:xfrm>
        </p:spPr>
        <p:txBody>
          <a:bodyPr>
            <a:noAutofit/>
          </a:bodyPr>
          <a:lstStyle>
            <a:lvl1pPr marL="0" indent="0">
              <a:lnSpc>
                <a:spcPct val="100000"/>
              </a:lnSpc>
              <a:spcBef>
                <a:spcPts val="0"/>
              </a:spcBef>
              <a:buNone/>
              <a:defRPr sz="1629" b="1" cap="all" spc="81" baseline="0">
                <a:solidFill>
                  <a:schemeClr val="accent3">
                    <a:lumMod val="75000"/>
                  </a:schemeClr>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title here</a:t>
            </a:r>
          </a:p>
        </p:txBody>
      </p:sp>
      <p:sp>
        <p:nvSpPr>
          <p:cNvPr id="22" name="Text Placeholder 15">
            <a:extLst>
              <a:ext uri="{FF2B5EF4-FFF2-40B4-BE49-F238E27FC236}">
                <a16:creationId xmlns:a16="http://schemas.microsoft.com/office/drawing/2014/main" id="{FCE9C248-8810-2220-B030-6CF2898E4F3C}"/>
              </a:ext>
            </a:extLst>
          </p:cNvPr>
          <p:cNvSpPr>
            <a:spLocks noGrp="1"/>
          </p:cNvSpPr>
          <p:nvPr>
            <p:ph type="body" sz="quarter" idx="35" hasCustomPrompt="1"/>
          </p:nvPr>
        </p:nvSpPr>
        <p:spPr>
          <a:xfrm>
            <a:off x="4849092" y="1906703"/>
            <a:ext cx="3133738" cy="1028502"/>
          </a:xfrm>
        </p:spPr>
        <p:txBody>
          <a:bodyPr>
            <a:noAutofit/>
          </a:bodyPr>
          <a:lstStyle>
            <a:lvl1pPr marL="0" indent="0">
              <a:lnSpc>
                <a:spcPct val="120000"/>
              </a:lnSpc>
              <a:spcBef>
                <a:spcPts val="0"/>
              </a:spcBef>
              <a:spcAft>
                <a:spcPts val="814"/>
              </a:spcAft>
              <a:buNone/>
              <a:defRPr sz="733" b="0" spc="17" baseline="0"/>
            </a:lvl1pPr>
            <a:lvl2pPr>
              <a:defRPr sz="814"/>
            </a:lvl2pPr>
            <a:lvl3pPr>
              <a:defRPr sz="814"/>
            </a:lvl3pPr>
            <a:lvl4pPr>
              <a:defRPr sz="814"/>
            </a:lvl4pPr>
            <a:lvl5pPr>
              <a:defRPr sz="814"/>
            </a:lvl5pPr>
          </a:lstStyle>
          <a:p>
            <a:pPr lvl="0"/>
            <a:r>
              <a:rPr lang="en-US" dirty="0"/>
              <a:t>Add text here</a:t>
            </a:r>
          </a:p>
        </p:txBody>
      </p:sp>
      <p:sp>
        <p:nvSpPr>
          <p:cNvPr id="30" name="Text Placeholder 25"/>
          <p:cNvSpPr>
            <a:spLocks noGrp="1"/>
          </p:cNvSpPr>
          <p:nvPr>
            <p:ph type="body" sz="quarter" idx="17" hasCustomPrompt="1"/>
          </p:nvPr>
        </p:nvSpPr>
        <p:spPr>
          <a:xfrm>
            <a:off x="4849092" y="3151577"/>
            <a:ext cx="3091295" cy="1505190"/>
          </a:xfrm>
        </p:spPr>
        <p:txBody>
          <a:bodyPr>
            <a:noAutofit/>
          </a:bodyPr>
          <a:lstStyle>
            <a:lvl1pPr marL="0" indent="0">
              <a:lnSpc>
                <a:spcPct val="130000"/>
              </a:lnSpc>
              <a:spcBef>
                <a:spcPts val="0"/>
              </a:spcBef>
              <a:buNone/>
              <a:defRPr sz="978" b="1" i="1" spc="0" baseline="0">
                <a:solidFill>
                  <a:schemeClr val="bg1"/>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text here</a:t>
            </a:r>
          </a:p>
        </p:txBody>
      </p:sp>
      <p:sp>
        <p:nvSpPr>
          <p:cNvPr id="5" name="Text Placeholder 4">
            <a:extLst>
              <a:ext uri="{FF2B5EF4-FFF2-40B4-BE49-F238E27FC236}">
                <a16:creationId xmlns:a16="http://schemas.microsoft.com/office/drawing/2014/main" id="{8CE8481A-AC22-ACFF-3E51-40A9B8F705A9}"/>
              </a:ext>
            </a:extLst>
          </p:cNvPr>
          <p:cNvSpPr>
            <a:spLocks noGrp="1"/>
          </p:cNvSpPr>
          <p:nvPr>
            <p:ph type="body" sz="quarter" idx="24" hasCustomPrompt="1"/>
          </p:nvPr>
        </p:nvSpPr>
        <p:spPr>
          <a:xfrm>
            <a:off x="4849097" y="4859486"/>
            <a:ext cx="3109385" cy="263645"/>
          </a:xfrm>
        </p:spPr>
        <p:txBody>
          <a:bodyPr>
            <a:noAutofit/>
          </a:bodyPr>
          <a:lstStyle>
            <a:lvl1pPr marL="0" indent="0" algn="l">
              <a:lnSpc>
                <a:spcPct val="120000"/>
              </a:lnSpc>
              <a:spcBef>
                <a:spcPts val="0"/>
              </a:spcBef>
              <a:buNone/>
              <a:defRPr sz="814" b="1" cap="all" spc="81" baseline="0">
                <a:solidFill>
                  <a:schemeClr val="bg1"/>
                </a:solidFill>
                <a:latin typeface="+mj-lt"/>
              </a:defRPr>
            </a:lvl1pPr>
            <a:lvl2pPr marL="307241" indent="0" algn="l">
              <a:buNone/>
              <a:defRPr sz="652">
                <a:solidFill>
                  <a:schemeClr val="bg1"/>
                </a:solidFill>
              </a:defRPr>
            </a:lvl2pPr>
            <a:lvl3pPr marL="614483" indent="0" algn="l">
              <a:buNone/>
              <a:defRPr sz="652">
                <a:solidFill>
                  <a:schemeClr val="bg1"/>
                </a:solidFill>
              </a:defRPr>
            </a:lvl3pPr>
            <a:lvl4pPr marL="921724" indent="0" algn="l">
              <a:buNone/>
              <a:defRPr sz="652">
                <a:solidFill>
                  <a:schemeClr val="bg1"/>
                </a:solidFill>
              </a:defRPr>
            </a:lvl4pPr>
            <a:lvl5pPr marL="1228967" indent="0" algn="l">
              <a:buNone/>
              <a:defRPr sz="652">
                <a:solidFill>
                  <a:schemeClr val="bg1"/>
                </a:solidFill>
              </a:defRPr>
            </a:lvl5pPr>
          </a:lstStyle>
          <a:p>
            <a:pPr lvl="0"/>
            <a:r>
              <a:rPr lang="en-US" dirty="0"/>
              <a:t>Add text here</a:t>
            </a:r>
          </a:p>
        </p:txBody>
      </p:sp>
      <p:sp>
        <p:nvSpPr>
          <p:cNvPr id="4" name="Text Placeholder 25">
            <a:extLst>
              <a:ext uri="{FF2B5EF4-FFF2-40B4-BE49-F238E27FC236}">
                <a16:creationId xmlns:a16="http://schemas.microsoft.com/office/drawing/2014/main" id="{D51A6F9D-1997-1CDF-8645-E270DEA25644}"/>
              </a:ext>
            </a:extLst>
          </p:cNvPr>
          <p:cNvSpPr>
            <a:spLocks noGrp="1"/>
          </p:cNvSpPr>
          <p:nvPr>
            <p:ph type="body" sz="quarter" idx="31" hasCustomPrompt="1"/>
          </p:nvPr>
        </p:nvSpPr>
        <p:spPr>
          <a:xfrm>
            <a:off x="4849097" y="5145094"/>
            <a:ext cx="3109385" cy="352292"/>
          </a:xfrm>
        </p:spPr>
        <p:txBody>
          <a:bodyPr>
            <a:noAutofit/>
          </a:bodyPr>
          <a:lstStyle>
            <a:lvl1pPr marL="0" indent="0">
              <a:lnSpc>
                <a:spcPct val="120000"/>
              </a:lnSpc>
              <a:spcBef>
                <a:spcPts val="0"/>
              </a:spcBef>
              <a:buNone/>
              <a:defRPr sz="733" b="1" i="1" spc="0" baseline="0">
                <a:solidFill>
                  <a:schemeClr val="bg1"/>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text here</a:t>
            </a:r>
          </a:p>
        </p:txBody>
      </p:sp>
      <p:sp>
        <p:nvSpPr>
          <p:cNvPr id="27" name="Text Placeholder 25">
            <a:extLst>
              <a:ext uri="{FF2B5EF4-FFF2-40B4-BE49-F238E27FC236}">
                <a16:creationId xmlns:a16="http://schemas.microsoft.com/office/drawing/2014/main" id="{4118D991-EC75-05B0-73FA-F8F2494DFB2D}"/>
              </a:ext>
            </a:extLst>
          </p:cNvPr>
          <p:cNvSpPr>
            <a:spLocks noGrp="1"/>
          </p:cNvSpPr>
          <p:nvPr>
            <p:ph type="body" sz="quarter" idx="39" hasCustomPrompt="1"/>
          </p:nvPr>
        </p:nvSpPr>
        <p:spPr>
          <a:xfrm>
            <a:off x="4849097" y="5818542"/>
            <a:ext cx="3262076" cy="1052910"/>
          </a:xfrm>
        </p:spPr>
        <p:txBody>
          <a:bodyPr>
            <a:noAutofit/>
          </a:bodyPr>
          <a:lstStyle>
            <a:lvl1pPr marL="0" indent="0">
              <a:lnSpc>
                <a:spcPct val="90000"/>
              </a:lnSpc>
              <a:spcBef>
                <a:spcPts val="0"/>
              </a:spcBef>
              <a:buNone/>
              <a:defRPr sz="1629" b="1" cap="all" spc="81" baseline="0">
                <a:solidFill>
                  <a:schemeClr val="accent3">
                    <a:lumMod val="75000"/>
                  </a:schemeClr>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title here</a:t>
            </a:r>
          </a:p>
        </p:txBody>
      </p:sp>
      <p:sp>
        <p:nvSpPr>
          <p:cNvPr id="6" name="Text Placeholder 4">
            <a:extLst>
              <a:ext uri="{FF2B5EF4-FFF2-40B4-BE49-F238E27FC236}">
                <a16:creationId xmlns:a16="http://schemas.microsoft.com/office/drawing/2014/main" id="{5FAFB201-A050-C771-0585-2F7EA9FA3EDA}"/>
              </a:ext>
            </a:extLst>
          </p:cNvPr>
          <p:cNvSpPr>
            <a:spLocks noGrp="1"/>
          </p:cNvSpPr>
          <p:nvPr>
            <p:ph type="body" sz="quarter" idx="25" hasCustomPrompt="1"/>
          </p:nvPr>
        </p:nvSpPr>
        <p:spPr>
          <a:xfrm>
            <a:off x="4849099" y="6971622"/>
            <a:ext cx="2278079" cy="425469"/>
          </a:xfrm>
        </p:spPr>
        <p:txBody>
          <a:bodyPr>
            <a:noAutofit/>
          </a:bodyPr>
          <a:lstStyle>
            <a:lvl1pPr marL="0" indent="0" algn="l">
              <a:lnSpc>
                <a:spcPct val="100000"/>
              </a:lnSpc>
              <a:spcBef>
                <a:spcPts val="0"/>
              </a:spcBef>
              <a:buNone/>
              <a:defRPr sz="814" b="1" cap="all" spc="81" baseline="0">
                <a:solidFill>
                  <a:schemeClr val="tx1"/>
                </a:solidFill>
                <a:latin typeface="+mj-lt"/>
              </a:defRPr>
            </a:lvl1pPr>
            <a:lvl2pPr marL="307241" indent="0" algn="l">
              <a:buNone/>
              <a:defRPr sz="652">
                <a:solidFill>
                  <a:schemeClr val="bg1"/>
                </a:solidFill>
              </a:defRPr>
            </a:lvl2pPr>
            <a:lvl3pPr marL="614483" indent="0" algn="l">
              <a:buNone/>
              <a:defRPr sz="652">
                <a:solidFill>
                  <a:schemeClr val="bg1"/>
                </a:solidFill>
              </a:defRPr>
            </a:lvl3pPr>
            <a:lvl4pPr marL="921724" indent="0" algn="l">
              <a:buNone/>
              <a:defRPr sz="652">
                <a:solidFill>
                  <a:schemeClr val="bg1"/>
                </a:solidFill>
              </a:defRPr>
            </a:lvl4pPr>
            <a:lvl5pPr marL="1228967" indent="0" algn="l">
              <a:buNone/>
              <a:defRPr sz="652">
                <a:solidFill>
                  <a:schemeClr val="bg1"/>
                </a:solidFill>
              </a:defRPr>
            </a:lvl5pPr>
          </a:lstStyle>
          <a:p>
            <a:pPr lvl="0"/>
            <a:r>
              <a:rPr lang="en-US" dirty="0"/>
              <a:t>Add text here</a:t>
            </a:r>
          </a:p>
        </p:txBody>
      </p:sp>
      <p:sp>
        <p:nvSpPr>
          <p:cNvPr id="16" name="Text Placeholder 15">
            <a:extLst>
              <a:ext uri="{FF2B5EF4-FFF2-40B4-BE49-F238E27FC236}">
                <a16:creationId xmlns:a16="http://schemas.microsoft.com/office/drawing/2014/main" id="{B8D28565-418D-614A-4D8A-FAA5DC928B9F}"/>
              </a:ext>
            </a:extLst>
          </p:cNvPr>
          <p:cNvSpPr>
            <a:spLocks noGrp="1"/>
          </p:cNvSpPr>
          <p:nvPr>
            <p:ph type="body" sz="quarter" idx="30" hasCustomPrompt="1"/>
          </p:nvPr>
        </p:nvSpPr>
        <p:spPr>
          <a:xfrm>
            <a:off x="4849099" y="7572766"/>
            <a:ext cx="3091406" cy="1836650"/>
          </a:xfrm>
        </p:spPr>
        <p:txBody>
          <a:bodyPr>
            <a:noAutofit/>
          </a:bodyPr>
          <a:lstStyle>
            <a:lvl1pPr>
              <a:lnSpc>
                <a:spcPct val="120000"/>
              </a:lnSpc>
              <a:spcBef>
                <a:spcPts val="0"/>
              </a:spcBef>
              <a:spcAft>
                <a:spcPts val="814"/>
              </a:spcAft>
              <a:defRPr sz="733" b="0" spc="17" baseline="0"/>
            </a:lvl1pPr>
            <a:lvl2pPr>
              <a:defRPr sz="814"/>
            </a:lvl2pPr>
            <a:lvl3pPr>
              <a:defRPr sz="814"/>
            </a:lvl3pPr>
            <a:lvl4pPr>
              <a:defRPr sz="814"/>
            </a:lvl4pPr>
            <a:lvl5pPr>
              <a:defRPr sz="814"/>
            </a:lvl5pPr>
          </a:lstStyle>
          <a:p>
            <a:pPr lvl="0"/>
            <a:r>
              <a:rPr lang="en-US" dirty="0"/>
              <a:t>Add text here</a:t>
            </a:r>
          </a:p>
        </p:txBody>
      </p:sp>
      <p:sp>
        <p:nvSpPr>
          <p:cNvPr id="18" name="Rectangle 17">
            <a:extLst>
              <a:ext uri="{FF2B5EF4-FFF2-40B4-BE49-F238E27FC236}">
                <a16:creationId xmlns:a16="http://schemas.microsoft.com/office/drawing/2014/main" id="{E5DA1E0E-0373-C71E-07B2-A841FAFCF5D4}"/>
              </a:ext>
              <a:ext uri="{C183D7F6-B498-43B3-948B-1728B52AA6E4}">
                <adec:decorative xmlns:adec="http://schemas.microsoft.com/office/drawing/2017/decorative" val="1"/>
              </a:ext>
            </a:extLst>
          </p:cNvPr>
          <p:cNvSpPr/>
          <p:nvPr userDrawn="1"/>
        </p:nvSpPr>
        <p:spPr>
          <a:xfrm>
            <a:off x="12452465" y="4326859"/>
            <a:ext cx="349135" cy="4706471"/>
          </a:xfrm>
          <a:prstGeom prst="rect">
            <a:avLst/>
          </a:prstGeom>
          <a:solidFill>
            <a:schemeClr val="accent2">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8" dirty="0"/>
          </a:p>
        </p:txBody>
      </p:sp>
      <p:sp>
        <p:nvSpPr>
          <p:cNvPr id="13" name="Picture Placeholder 11"/>
          <p:cNvSpPr>
            <a:spLocks noGrp="1"/>
          </p:cNvSpPr>
          <p:nvPr>
            <p:ph type="pic" sz="quarter" idx="11" hasCustomPrompt="1"/>
          </p:nvPr>
        </p:nvSpPr>
        <p:spPr>
          <a:xfrm>
            <a:off x="8534407" y="564783"/>
            <a:ext cx="3677226" cy="2407077"/>
          </a:xfrm>
          <a:noFill/>
        </p:spPr>
        <p:txBody>
          <a:bodyPr tIns="274320">
            <a:normAutofit/>
          </a:bodyPr>
          <a:lstStyle>
            <a:lvl1pPr marL="0" indent="0" algn="ctr">
              <a:buNone/>
              <a:defRPr sz="1140">
                <a:solidFill>
                  <a:sysClr val="windowText" lastClr="000000"/>
                </a:solidFill>
              </a:defRPr>
            </a:lvl1pPr>
          </a:lstStyle>
          <a:p>
            <a:r>
              <a:rPr lang="en-US" dirty="0"/>
              <a:t>Click to add picture</a:t>
            </a:r>
          </a:p>
        </p:txBody>
      </p:sp>
      <p:sp>
        <p:nvSpPr>
          <p:cNvPr id="23" name="Text Placeholder 15">
            <a:extLst>
              <a:ext uri="{FF2B5EF4-FFF2-40B4-BE49-F238E27FC236}">
                <a16:creationId xmlns:a16="http://schemas.microsoft.com/office/drawing/2014/main" id="{764EA665-2F47-3154-351E-F3A2BD99845F}"/>
              </a:ext>
            </a:extLst>
          </p:cNvPr>
          <p:cNvSpPr>
            <a:spLocks noGrp="1"/>
          </p:cNvSpPr>
          <p:nvPr>
            <p:ph type="body" sz="quarter" idx="36" hasCustomPrompt="1"/>
          </p:nvPr>
        </p:nvSpPr>
        <p:spPr>
          <a:xfrm>
            <a:off x="9121123" y="3200400"/>
            <a:ext cx="2994312" cy="1028502"/>
          </a:xfrm>
        </p:spPr>
        <p:txBody>
          <a:bodyPr>
            <a:noAutofit/>
          </a:bodyPr>
          <a:lstStyle>
            <a:lvl1pPr marL="0" indent="0">
              <a:lnSpc>
                <a:spcPct val="120000"/>
              </a:lnSpc>
              <a:spcBef>
                <a:spcPts val="0"/>
              </a:spcBef>
              <a:spcAft>
                <a:spcPts val="814"/>
              </a:spcAft>
              <a:buNone/>
              <a:defRPr sz="733" b="0" spc="17" baseline="0"/>
            </a:lvl1pPr>
            <a:lvl2pPr>
              <a:defRPr sz="814"/>
            </a:lvl2pPr>
            <a:lvl3pPr>
              <a:defRPr sz="814"/>
            </a:lvl3pPr>
            <a:lvl4pPr>
              <a:defRPr sz="814"/>
            </a:lvl4pPr>
            <a:lvl5pPr>
              <a:defRPr sz="814"/>
            </a:lvl5pPr>
          </a:lstStyle>
          <a:p>
            <a:pPr lvl="0"/>
            <a:r>
              <a:rPr lang="en-US" dirty="0"/>
              <a:t>Add text here</a:t>
            </a:r>
          </a:p>
        </p:txBody>
      </p:sp>
      <p:sp>
        <p:nvSpPr>
          <p:cNvPr id="26" name="Text Placeholder 25">
            <a:extLst>
              <a:ext uri="{FF2B5EF4-FFF2-40B4-BE49-F238E27FC236}">
                <a16:creationId xmlns:a16="http://schemas.microsoft.com/office/drawing/2014/main" id="{970B3764-7EB5-FE7C-FAB0-FCD9098BB396}"/>
              </a:ext>
            </a:extLst>
          </p:cNvPr>
          <p:cNvSpPr>
            <a:spLocks noGrp="1"/>
          </p:cNvSpPr>
          <p:nvPr>
            <p:ph type="body" sz="quarter" idx="38" hasCustomPrompt="1"/>
          </p:nvPr>
        </p:nvSpPr>
        <p:spPr>
          <a:xfrm>
            <a:off x="9121121" y="4326854"/>
            <a:ext cx="3098504" cy="1170530"/>
          </a:xfrm>
        </p:spPr>
        <p:txBody>
          <a:bodyPr>
            <a:noAutofit/>
          </a:bodyPr>
          <a:lstStyle>
            <a:lvl1pPr marL="0" indent="0">
              <a:lnSpc>
                <a:spcPct val="100000"/>
              </a:lnSpc>
              <a:spcBef>
                <a:spcPts val="0"/>
              </a:spcBef>
              <a:buNone/>
              <a:defRPr sz="1629" b="1" cap="all" spc="81" baseline="0">
                <a:solidFill>
                  <a:schemeClr val="accent3">
                    <a:lumMod val="75000"/>
                  </a:schemeClr>
                </a:solidFill>
                <a:latin typeface="+mj-lt"/>
              </a:defRPr>
            </a:lvl1pPr>
            <a:lvl2pPr marL="0" indent="0">
              <a:lnSpc>
                <a:spcPct val="100000"/>
              </a:lnSpc>
              <a:spcBef>
                <a:spcPts val="814"/>
              </a:spcBef>
              <a:buNone/>
              <a:defRPr sz="814"/>
            </a:lvl2pPr>
            <a:lvl3pPr marL="0" indent="0">
              <a:lnSpc>
                <a:spcPct val="100000"/>
              </a:lnSpc>
              <a:spcBef>
                <a:spcPts val="814"/>
              </a:spcBef>
              <a:buNone/>
              <a:defRPr sz="814"/>
            </a:lvl3pPr>
            <a:lvl4pPr marL="0" indent="0">
              <a:lnSpc>
                <a:spcPct val="100000"/>
              </a:lnSpc>
              <a:spcBef>
                <a:spcPts val="814"/>
              </a:spcBef>
              <a:buNone/>
              <a:defRPr sz="814"/>
            </a:lvl4pPr>
            <a:lvl5pPr marL="0" indent="0">
              <a:lnSpc>
                <a:spcPct val="100000"/>
              </a:lnSpc>
              <a:spcBef>
                <a:spcPts val="814"/>
              </a:spcBef>
              <a:buNone/>
              <a:defRPr sz="814"/>
            </a:lvl5pPr>
          </a:lstStyle>
          <a:p>
            <a:pPr lvl="0"/>
            <a:r>
              <a:rPr lang="en-US" dirty="0"/>
              <a:t>Add title here</a:t>
            </a:r>
          </a:p>
        </p:txBody>
      </p:sp>
      <p:sp>
        <p:nvSpPr>
          <p:cNvPr id="24" name="Text Placeholder 15">
            <a:extLst>
              <a:ext uri="{FF2B5EF4-FFF2-40B4-BE49-F238E27FC236}">
                <a16:creationId xmlns:a16="http://schemas.microsoft.com/office/drawing/2014/main" id="{23E1A197-401A-8FFE-C31B-1053DB84EF27}"/>
              </a:ext>
            </a:extLst>
          </p:cNvPr>
          <p:cNvSpPr>
            <a:spLocks noGrp="1"/>
          </p:cNvSpPr>
          <p:nvPr>
            <p:ph type="body" sz="quarter" idx="37" hasCustomPrompt="1"/>
          </p:nvPr>
        </p:nvSpPr>
        <p:spPr>
          <a:xfrm>
            <a:off x="9121125" y="5713012"/>
            <a:ext cx="3109492" cy="3696404"/>
          </a:xfrm>
        </p:spPr>
        <p:txBody>
          <a:bodyPr>
            <a:noAutofit/>
          </a:bodyPr>
          <a:lstStyle>
            <a:lvl1pPr marL="0" indent="0">
              <a:lnSpc>
                <a:spcPct val="130000"/>
              </a:lnSpc>
              <a:spcBef>
                <a:spcPts val="0"/>
              </a:spcBef>
              <a:spcAft>
                <a:spcPts val="814"/>
              </a:spcAft>
              <a:buNone/>
              <a:defRPr sz="733" b="0" spc="17" baseline="0"/>
            </a:lvl1pPr>
            <a:lvl2pPr>
              <a:defRPr sz="814"/>
            </a:lvl2pPr>
            <a:lvl3pPr>
              <a:defRPr sz="814"/>
            </a:lvl3pPr>
            <a:lvl4pPr>
              <a:defRPr sz="814"/>
            </a:lvl4pPr>
            <a:lvl5pPr>
              <a:defRPr sz="814"/>
            </a:lvl5pPr>
          </a:lstStyle>
          <a:p>
            <a:pPr lvl="0"/>
            <a:r>
              <a:rPr lang="en-US" dirty="0"/>
              <a:t>Add text here</a:t>
            </a:r>
          </a:p>
        </p:txBody>
      </p:sp>
      <p:sp>
        <p:nvSpPr>
          <p:cNvPr id="2" name="Text Placeholder 1">
            <a:extLst>
              <a:ext uri="{FF2B5EF4-FFF2-40B4-BE49-F238E27FC236}">
                <a16:creationId xmlns:a16="http://schemas.microsoft.com/office/drawing/2014/main" id="{532EC872-481F-9DFB-DB93-7FC667A1F225}"/>
              </a:ext>
            </a:extLst>
          </p:cNvPr>
          <p:cNvSpPr>
            <a:spLocks noGrp="1"/>
          </p:cNvSpPr>
          <p:nvPr>
            <p:ph type="body" sz="quarter" idx="34" hasCustomPrompt="1"/>
          </p:nvPr>
        </p:nvSpPr>
        <p:spPr>
          <a:xfrm>
            <a:off x="6751703" y="7"/>
            <a:ext cx="3621316" cy="1082630"/>
          </a:xfrm>
          <a:custGeom>
            <a:avLst/>
            <a:gdLst>
              <a:gd name="connsiteX0" fmla="*/ 0 w 2845320"/>
              <a:gd name="connsiteY0" fmla="*/ 0 h 876415"/>
              <a:gd name="connsiteX1" fmla="*/ 2845320 w 2845320"/>
              <a:gd name="connsiteY1" fmla="*/ 0 h 876415"/>
              <a:gd name="connsiteX2" fmla="*/ 2825274 w 2845320"/>
              <a:gd name="connsiteY2" fmla="*/ 41614 h 876415"/>
              <a:gd name="connsiteX3" fmla="*/ 1422660 w 2845320"/>
              <a:gd name="connsiteY3" fmla="*/ 876415 h 876415"/>
              <a:gd name="connsiteX4" fmla="*/ 20047 w 2845320"/>
              <a:gd name="connsiteY4" fmla="*/ 41614 h 876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5320" h="876415">
                <a:moveTo>
                  <a:pt x="0" y="0"/>
                </a:moveTo>
                <a:lnTo>
                  <a:pt x="2845320" y="0"/>
                </a:lnTo>
                <a:lnTo>
                  <a:pt x="2825274" y="41614"/>
                </a:lnTo>
                <a:cubicBezTo>
                  <a:pt x="2555154" y="538859"/>
                  <a:pt x="2028327" y="876415"/>
                  <a:pt x="1422660" y="876415"/>
                </a:cubicBezTo>
                <a:cubicBezTo>
                  <a:pt x="816993" y="876415"/>
                  <a:pt x="290167" y="538859"/>
                  <a:pt x="20047" y="41614"/>
                </a:cubicBez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1466" dirty="0">
                <a:noFill/>
              </a:defRPr>
            </a:lvl1pPr>
          </a:lstStyle>
          <a:p>
            <a:pPr marL="0" lvl="0" algn="ctr" defTabSz="744828"/>
            <a:r>
              <a:rPr lang="en-US" dirty="0"/>
              <a:t>Blank</a:t>
            </a:r>
          </a:p>
        </p:txBody>
      </p:sp>
      <p:sp>
        <p:nvSpPr>
          <p:cNvPr id="3" name="Text Placeholder 2">
            <a:extLst>
              <a:ext uri="{FF2B5EF4-FFF2-40B4-BE49-F238E27FC236}">
                <a16:creationId xmlns:a16="http://schemas.microsoft.com/office/drawing/2014/main" id="{F450FD81-C5FF-7E04-852A-F6E347A56B0C}"/>
              </a:ext>
            </a:extLst>
          </p:cNvPr>
          <p:cNvSpPr>
            <a:spLocks noGrp="1"/>
          </p:cNvSpPr>
          <p:nvPr>
            <p:ph type="body" sz="quarter" idx="40" hasCustomPrompt="1"/>
          </p:nvPr>
        </p:nvSpPr>
        <p:spPr>
          <a:xfrm>
            <a:off x="3" y="5578426"/>
            <a:ext cx="1468470" cy="282389"/>
          </a:xfrm>
          <a:custGeom>
            <a:avLst/>
            <a:gdLst>
              <a:gd name="connsiteX0" fmla="*/ 0 w 1153798"/>
              <a:gd name="connsiteY0" fmla="*/ 0 h 228600"/>
              <a:gd name="connsiteX1" fmla="*/ 1153798 w 1153798"/>
              <a:gd name="connsiteY1" fmla="*/ 0 h 228600"/>
              <a:gd name="connsiteX2" fmla="*/ 1153798 w 1153798"/>
              <a:gd name="connsiteY2" fmla="*/ 228600 h 228600"/>
              <a:gd name="connsiteX3" fmla="*/ 0 w 1153798"/>
              <a:gd name="connsiteY3" fmla="*/ 228600 h 228600"/>
            </a:gdLst>
            <a:ahLst/>
            <a:cxnLst>
              <a:cxn ang="0">
                <a:pos x="connsiteX0" y="connsiteY0"/>
              </a:cxn>
              <a:cxn ang="0">
                <a:pos x="connsiteX1" y="connsiteY1"/>
              </a:cxn>
              <a:cxn ang="0">
                <a:pos x="connsiteX2" y="connsiteY2"/>
              </a:cxn>
              <a:cxn ang="0">
                <a:pos x="connsiteX3" y="connsiteY3"/>
              </a:cxn>
            </a:cxnLst>
            <a:rect l="l" t="t" r="r" b="b"/>
            <a:pathLst>
              <a:path w="1153798" h="228600">
                <a:moveTo>
                  <a:pt x="0" y="0"/>
                </a:moveTo>
                <a:lnTo>
                  <a:pt x="1153798" y="0"/>
                </a:lnTo>
                <a:lnTo>
                  <a:pt x="1153798" y="228600"/>
                </a:lnTo>
                <a:lnTo>
                  <a:pt x="0" y="228600"/>
                </a:lnTo>
                <a:close/>
              </a:path>
            </a:pathLst>
          </a:cu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lvl1pPr>
              <a:defRPr lang="en-US" sz="1466" dirty="0">
                <a:noFill/>
              </a:defRPr>
            </a:lvl1pPr>
          </a:lstStyle>
          <a:p>
            <a:pPr marL="0" lvl="0" algn="ctr" defTabSz="744828"/>
            <a:r>
              <a:rPr lang="en-US" dirty="0"/>
              <a:t>Blank</a:t>
            </a:r>
          </a:p>
        </p:txBody>
      </p:sp>
      <p:sp>
        <p:nvSpPr>
          <p:cNvPr id="8" name="Text Placeholder 7">
            <a:extLst>
              <a:ext uri="{FF2B5EF4-FFF2-40B4-BE49-F238E27FC236}">
                <a16:creationId xmlns:a16="http://schemas.microsoft.com/office/drawing/2014/main" id="{B6779094-B730-A15E-A4CE-E894F87CBCC2}"/>
              </a:ext>
            </a:extLst>
          </p:cNvPr>
          <p:cNvSpPr>
            <a:spLocks noGrp="1"/>
          </p:cNvSpPr>
          <p:nvPr>
            <p:ph type="body" sz="quarter" idx="41" hasCustomPrompt="1"/>
          </p:nvPr>
        </p:nvSpPr>
        <p:spPr>
          <a:xfrm>
            <a:off x="3676775" y="2971856"/>
            <a:ext cx="590428" cy="2597972"/>
          </a:xfrm>
          <a:custGeom>
            <a:avLst/>
            <a:gdLst>
              <a:gd name="connsiteX0" fmla="*/ 0 w 445752"/>
              <a:gd name="connsiteY0" fmla="*/ 0 h 2590800"/>
              <a:gd name="connsiteX1" fmla="*/ 445752 w 445752"/>
              <a:gd name="connsiteY1" fmla="*/ 0 h 2590800"/>
              <a:gd name="connsiteX2" fmla="*/ 445752 w 445752"/>
              <a:gd name="connsiteY2" fmla="*/ 2590800 h 2590800"/>
              <a:gd name="connsiteX3" fmla="*/ 0 w 445752"/>
              <a:gd name="connsiteY3" fmla="*/ 2590800 h 2590800"/>
            </a:gdLst>
            <a:ahLst/>
            <a:cxnLst>
              <a:cxn ang="0">
                <a:pos x="connsiteX0" y="connsiteY0"/>
              </a:cxn>
              <a:cxn ang="0">
                <a:pos x="connsiteX1" y="connsiteY1"/>
              </a:cxn>
              <a:cxn ang="0">
                <a:pos x="connsiteX2" y="connsiteY2"/>
              </a:cxn>
              <a:cxn ang="0">
                <a:pos x="connsiteX3" y="connsiteY3"/>
              </a:cxn>
            </a:cxnLst>
            <a:rect l="l" t="t" r="r" b="b"/>
            <a:pathLst>
              <a:path w="445752" h="2590800">
                <a:moveTo>
                  <a:pt x="0" y="0"/>
                </a:moveTo>
                <a:lnTo>
                  <a:pt x="445752" y="0"/>
                </a:lnTo>
                <a:lnTo>
                  <a:pt x="445752" y="2590800"/>
                </a:lnTo>
                <a:lnTo>
                  <a:pt x="0" y="2590800"/>
                </a:lnTo>
                <a:close/>
              </a:path>
            </a:pathLst>
          </a:custGeom>
          <a:solidFill>
            <a:schemeClr val="accent3">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lvl1pPr>
              <a:defRPr lang="en-US" sz="1466" dirty="0">
                <a:noFill/>
              </a:defRPr>
            </a:lvl1pPr>
          </a:lstStyle>
          <a:p>
            <a:pPr marL="0" lvl="0" algn="ctr" defTabSz="744828"/>
            <a:r>
              <a:rPr lang="en-US" dirty="0"/>
              <a:t>Blank</a:t>
            </a:r>
          </a:p>
        </p:txBody>
      </p:sp>
    </p:spTree>
    <p:extLst>
      <p:ext uri="{BB962C8B-B14F-4D97-AF65-F5344CB8AC3E}">
        <p14:creationId xmlns:p14="http://schemas.microsoft.com/office/powerpoint/2010/main" val="654388790"/>
      </p:ext>
    </p:extLst>
  </p:cSld>
  <p:clrMapOvr>
    <a:masterClrMapping/>
  </p:clrMapOvr>
  <p:extLst>
    <p:ext uri="{DCECCB84-F9BA-43D5-87BE-67443E8EF086}">
      <p15:sldGuideLst xmlns:p15="http://schemas.microsoft.com/office/powerpoint/2012/main">
        <p15:guide id="1" pos="5376" userDrawn="1">
          <p15:clr>
            <a:srgbClr val="547EBF"/>
          </p15:clr>
        </p15:guide>
        <p15:guide id="2" orient="horz" pos="3024" userDrawn="1">
          <p15:clr>
            <a:srgbClr val="FBAE40"/>
          </p15:clr>
        </p15:guide>
        <p15:guide id="3" pos="2688" userDrawn="1">
          <p15:clr>
            <a:srgbClr val="547EBF"/>
          </p15:clr>
        </p15:guide>
        <p15:guide id="4" orient="horz" pos="5693" userDrawn="1">
          <p15:clr>
            <a:srgbClr val="FBAE40"/>
          </p15:clr>
        </p15:guide>
        <p15:guide id="5" orient="horz" pos="356" userDrawn="1">
          <p15:clr>
            <a:srgbClr val="FBAE40"/>
          </p15:clr>
        </p15:guide>
        <p15:guide id="6" pos="5739" userDrawn="1">
          <p15:clr>
            <a:srgbClr val="FBAE40"/>
          </p15:clr>
        </p15:guide>
        <p15:guide id="7" pos="7693" userDrawn="1">
          <p15:clr>
            <a:srgbClr val="FBAE40"/>
          </p15:clr>
        </p15:guide>
        <p15:guide id="8" pos="4032" userDrawn="1">
          <p15:clr>
            <a:srgbClr val="FBAE40"/>
          </p15:clr>
        </p15:guide>
        <p15:guide id="9" pos="3055" userDrawn="1">
          <p15:clr>
            <a:srgbClr val="FBAE40"/>
          </p15:clr>
        </p15:guide>
        <p15:guide id="10" pos="2321" userDrawn="1">
          <p15:clr>
            <a:srgbClr val="FBAE40"/>
          </p15:clr>
        </p15:guide>
        <p15:guide id="11" pos="367" userDrawn="1">
          <p15:clr>
            <a:srgbClr val="FBAE40"/>
          </p15:clr>
        </p15:guide>
        <p15:guide id="12" pos="5009"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5860101"/>
      </p:ext>
    </p:extLst>
  </p:cSld>
  <p:clrMapOvr>
    <a:masterClrMapping/>
  </p:clrMapOvr>
  <p:extLst>
    <p:ext uri="{DCECCB84-F9BA-43D5-87BE-67443E8EF086}">
      <p15:sldGuideLst xmlns:p15="http://schemas.microsoft.com/office/powerpoint/2012/main">
        <p15:guide id="1" pos="5376" userDrawn="1">
          <p15:clr>
            <a:srgbClr val="547EBF"/>
          </p15:clr>
        </p15:guide>
        <p15:guide id="2" orient="horz" pos="3024" userDrawn="1">
          <p15:clr>
            <a:srgbClr val="FBAE40"/>
          </p15:clr>
        </p15:guide>
        <p15:guide id="3" pos="2688" userDrawn="1">
          <p15:clr>
            <a:srgbClr val="547EBF"/>
          </p15:clr>
        </p15:guide>
        <p15:guide id="4" orient="horz" pos="5693" userDrawn="1">
          <p15:clr>
            <a:srgbClr val="FBAE40"/>
          </p15:clr>
        </p15:guide>
        <p15:guide id="5" orient="horz" pos="356" userDrawn="1">
          <p15:clr>
            <a:srgbClr val="FBAE40"/>
          </p15:clr>
        </p15:guide>
        <p15:guide id="6" pos="5739" userDrawn="1">
          <p15:clr>
            <a:srgbClr val="FBAE40"/>
          </p15:clr>
        </p15:guide>
        <p15:guide id="7" pos="7693" userDrawn="1">
          <p15:clr>
            <a:srgbClr val="FBAE40"/>
          </p15:clr>
        </p15:guide>
        <p15:guide id="8" pos="4032" userDrawn="1">
          <p15:clr>
            <a:srgbClr val="FBAE40"/>
          </p15:clr>
        </p15:guide>
        <p15:guide id="9" pos="3055" userDrawn="1">
          <p15:clr>
            <a:srgbClr val="FBAE40"/>
          </p15:clr>
        </p15:guide>
        <p15:guide id="10" pos="2321" userDrawn="1">
          <p15:clr>
            <a:srgbClr val="FBAE40"/>
          </p15:clr>
        </p15:guide>
        <p15:guide id="11" pos="367" userDrawn="1">
          <p15:clr>
            <a:srgbClr val="FBAE40"/>
          </p15:clr>
        </p15:guide>
        <p15:guide id="12" pos="5009"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5">
            <a:alphaModFix amt="35000"/>
            <a:lum/>
          </a:blip>
          <a:srcRect/>
          <a:stretch>
            <a:fillRect l="-36000" r="-3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3" y="511179"/>
            <a:ext cx="11041380" cy="1855788"/>
          </a:xfrm>
          <a:prstGeom prst="rect">
            <a:avLst/>
          </a:prstGeom>
        </p:spPr>
        <p:txBody>
          <a:bodyPr vert="horz" lIns="0" tIns="0" rIns="0" bIns="0" rtlCol="0" anchor="ctr">
            <a:normAutofit/>
          </a:bodyPr>
          <a:lstStyle/>
          <a:p>
            <a:r>
              <a:rPr lang="en-US"/>
              <a:t>Click to edit Master title style</a:t>
            </a:r>
          </a:p>
        </p:txBody>
      </p:sp>
      <p:sp>
        <p:nvSpPr>
          <p:cNvPr id="3" name="Text Placeholder 2"/>
          <p:cNvSpPr>
            <a:spLocks noGrp="1"/>
          </p:cNvSpPr>
          <p:nvPr>
            <p:ph type="body" idx="1"/>
          </p:nvPr>
        </p:nvSpPr>
        <p:spPr>
          <a:xfrm>
            <a:off x="880113" y="2555876"/>
            <a:ext cx="11041380" cy="6091874"/>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80114" y="8898899"/>
            <a:ext cx="3440430" cy="511175"/>
          </a:xfrm>
          <a:prstGeom prst="rect">
            <a:avLst/>
          </a:prstGeom>
        </p:spPr>
        <p:txBody>
          <a:bodyPr vert="horz" lIns="91440" tIns="45720" rIns="91440" bIns="45720" rtlCol="0" anchor="ctr"/>
          <a:lstStyle>
            <a:lvl1pPr algn="l">
              <a:defRPr sz="807">
                <a:solidFill>
                  <a:schemeClr val="tx1">
                    <a:tint val="75000"/>
                  </a:schemeClr>
                </a:solidFill>
              </a:defRPr>
            </a:lvl1pPr>
          </a:lstStyle>
          <a:p>
            <a:fld id="{5F272CD0-8AE2-403D-BC5A-E9768D13DA7F}" type="datetimeFigureOut">
              <a:rPr lang="en-US" smtClean="0"/>
              <a:t>10/31/2025</a:t>
            </a:fld>
            <a:endParaRPr lang="en-US" dirty="0"/>
          </a:p>
        </p:txBody>
      </p:sp>
      <p:sp>
        <p:nvSpPr>
          <p:cNvPr id="5" name="Footer Placeholder 4"/>
          <p:cNvSpPr>
            <a:spLocks noGrp="1"/>
          </p:cNvSpPr>
          <p:nvPr>
            <p:ph type="ftr" sz="quarter" idx="3"/>
          </p:nvPr>
        </p:nvSpPr>
        <p:spPr>
          <a:xfrm>
            <a:off x="4880613" y="8898899"/>
            <a:ext cx="3040380" cy="511175"/>
          </a:xfrm>
          <a:prstGeom prst="rect">
            <a:avLst/>
          </a:prstGeom>
        </p:spPr>
        <p:txBody>
          <a:bodyPr vert="horz" lIns="91440" tIns="45720" rIns="91440" bIns="45720" rtlCol="0" anchor="ctr"/>
          <a:lstStyle>
            <a:lvl1pPr algn="ctr">
              <a:defRPr sz="807">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481066" y="8898899"/>
            <a:ext cx="3440430" cy="511175"/>
          </a:xfrm>
          <a:prstGeom prst="rect">
            <a:avLst/>
          </a:prstGeom>
        </p:spPr>
        <p:txBody>
          <a:bodyPr vert="horz" lIns="91440" tIns="45720" rIns="91440" bIns="45720" rtlCol="0" anchor="ctr"/>
          <a:lstStyle>
            <a:lvl1pPr algn="r">
              <a:defRPr sz="807">
                <a:solidFill>
                  <a:schemeClr val="tx1">
                    <a:tint val="75000"/>
                  </a:schemeClr>
                </a:solidFill>
              </a:defRPr>
            </a:lvl1pPr>
          </a:lstStyle>
          <a:p>
            <a:fld id="{A2D45621-FB72-491B-A41E-B21F020BD976}" type="slidenum">
              <a:rPr lang="en-US" smtClean="0"/>
              <a:t>‹#›</a:t>
            </a:fld>
            <a:endParaRPr lang="en-US" dirty="0"/>
          </a:p>
        </p:txBody>
      </p:sp>
    </p:spTree>
    <p:extLst>
      <p:ext uri="{BB962C8B-B14F-4D97-AF65-F5344CB8AC3E}">
        <p14:creationId xmlns:p14="http://schemas.microsoft.com/office/powerpoint/2010/main" val="426157784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2" r:id="rId3"/>
  </p:sldLayoutIdLst>
  <p:txStyles>
    <p:titleStyle>
      <a:lvl1pPr algn="l" defTabSz="614483" rtl="0" eaLnBrk="1" latinLnBrk="0" hangingPunct="1">
        <a:spcBef>
          <a:spcPct val="0"/>
        </a:spcBef>
        <a:buNone/>
        <a:defRPr sz="2957" kern="1200" cap="all" baseline="0">
          <a:solidFill>
            <a:schemeClr val="tx1"/>
          </a:solidFill>
          <a:latin typeface="+mj-lt"/>
          <a:ea typeface="+mj-ea"/>
          <a:cs typeface="+mj-cs"/>
        </a:defRPr>
      </a:lvl1pPr>
    </p:titleStyle>
    <p:bodyStyle>
      <a:lvl1pPr marL="153621" indent="-153621" algn="l" defTabSz="614483" rtl="0" eaLnBrk="1" latinLnBrk="0" hangingPunct="1">
        <a:lnSpc>
          <a:spcPct val="90000"/>
        </a:lnSpc>
        <a:spcBef>
          <a:spcPct val="30000"/>
        </a:spcBef>
        <a:buFont typeface="Arial" panose="020B0604020202020204" pitchFamily="34" charset="0"/>
        <a:buChar char="•"/>
        <a:defRPr sz="1881" kern="1200">
          <a:solidFill>
            <a:schemeClr val="tx1"/>
          </a:solidFill>
          <a:latin typeface="+mn-lt"/>
          <a:ea typeface="+mn-ea"/>
          <a:cs typeface="+mn-cs"/>
        </a:defRPr>
      </a:lvl1pPr>
      <a:lvl2pPr marL="460862" indent="-153621" algn="l" defTabSz="614483" rtl="0" eaLnBrk="1" latinLnBrk="0" hangingPunct="1">
        <a:lnSpc>
          <a:spcPct val="90000"/>
        </a:lnSpc>
        <a:spcBef>
          <a:spcPct val="30000"/>
        </a:spcBef>
        <a:buFont typeface="Arial" panose="020B0604020202020204" pitchFamily="34" charset="0"/>
        <a:buChar char="•"/>
        <a:defRPr sz="1613" kern="1200">
          <a:solidFill>
            <a:schemeClr val="tx1"/>
          </a:solidFill>
          <a:latin typeface="+mn-lt"/>
          <a:ea typeface="+mn-ea"/>
          <a:cs typeface="+mn-cs"/>
        </a:defRPr>
      </a:lvl2pPr>
      <a:lvl3pPr marL="768103" indent="-153621" algn="l" defTabSz="614483" rtl="0" eaLnBrk="1" latinLnBrk="0" hangingPunct="1">
        <a:lnSpc>
          <a:spcPct val="90000"/>
        </a:lnSpc>
        <a:spcBef>
          <a:spcPct val="30000"/>
        </a:spcBef>
        <a:buFont typeface="Arial" panose="020B0604020202020204" pitchFamily="34" charset="0"/>
        <a:buChar char="•"/>
        <a:defRPr sz="1344" kern="1200">
          <a:solidFill>
            <a:schemeClr val="tx1"/>
          </a:solidFill>
          <a:latin typeface="+mn-lt"/>
          <a:ea typeface="+mn-ea"/>
          <a:cs typeface="+mn-cs"/>
        </a:defRPr>
      </a:lvl3pPr>
      <a:lvl4pPr marL="1075346" indent="-153621" algn="l" defTabSz="614483" rtl="0" eaLnBrk="1" latinLnBrk="0" hangingPunct="1">
        <a:lnSpc>
          <a:spcPct val="90000"/>
        </a:lnSpc>
        <a:spcBef>
          <a:spcPct val="30000"/>
        </a:spcBef>
        <a:buFont typeface="Arial" panose="020B0604020202020204" pitchFamily="34" charset="0"/>
        <a:buChar char="•"/>
        <a:defRPr sz="1209" kern="1200">
          <a:solidFill>
            <a:schemeClr val="tx1"/>
          </a:solidFill>
          <a:latin typeface="+mn-lt"/>
          <a:ea typeface="+mn-ea"/>
          <a:cs typeface="+mn-cs"/>
        </a:defRPr>
      </a:lvl4pPr>
      <a:lvl5pPr marL="1382588" indent="-153621" algn="l" defTabSz="614483" rtl="0" eaLnBrk="1" latinLnBrk="0" hangingPunct="1">
        <a:lnSpc>
          <a:spcPct val="90000"/>
        </a:lnSpc>
        <a:spcBef>
          <a:spcPct val="30000"/>
        </a:spcBef>
        <a:buFont typeface="Arial" panose="020B0604020202020204" pitchFamily="34" charset="0"/>
        <a:buChar char="•"/>
        <a:defRPr sz="1209" kern="1200">
          <a:solidFill>
            <a:schemeClr val="tx1"/>
          </a:solidFill>
          <a:latin typeface="+mn-lt"/>
          <a:ea typeface="+mn-ea"/>
          <a:cs typeface="+mn-cs"/>
        </a:defRPr>
      </a:lvl5pPr>
      <a:lvl6pPr marL="1689829" indent="-153621" algn="l" defTabSz="614483" rtl="0" eaLnBrk="1" latinLnBrk="0" hangingPunct="1">
        <a:lnSpc>
          <a:spcPct val="90000"/>
        </a:lnSpc>
        <a:spcBef>
          <a:spcPct val="30000"/>
        </a:spcBef>
        <a:buFont typeface="Arial" panose="020B0604020202020204" pitchFamily="34" charset="0"/>
        <a:buChar char="•"/>
        <a:defRPr sz="1209" kern="1200">
          <a:solidFill>
            <a:schemeClr val="tx1"/>
          </a:solidFill>
          <a:latin typeface="+mn-lt"/>
          <a:ea typeface="+mn-ea"/>
          <a:cs typeface="+mn-cs"/>
        </a:defRPr>
      </a:lvl6pPr>
      <a:lvl7pPr marL="1997070" indent="-153621" algn="l" defTabSz="614483" rtl="0" eaLnBrk="1" latinLnBrk="0" hangingPunct="1">
        <a:lnSpc>
          <a:spcPct val="90000"/>
        </a:lnSpc>
        <a:spcBef>
          <a:spcPct val="30000"/>
        </a:spcBef>
        <a:buFont typeface="Arial" panose="020B0604020202020204" pitchFamily="34" charset="0"/>
        <a:buChar char="•"/>
        <a:defRPr sz="1209" kern="1200">
          <a:solidFill>
            <a:schemeClr val="tx1"/>
          </a:solidFill>
          <a:latin typeface="+mn-lt"/>
          <a:ea typeface="+mn-ea"/>
          <a:cs typeface="+mn-cs"/>
        </a:defRPr>
      </a:lvl7pPr>
      <a:lvl8pPr marL="2304311" indent="-153621" algn="l" defTabSz="614483" rtl="0" eaLnBrk="1" latinLnBrk="0" hangingPunct="1">
        <a:lnSpc>
          <a:spcPct val="90000"/>
        </a:lnSpc>
        <a:spcBef>
          <a:spcPct val="30000"/>
        </a:spcBef>
        <a:buFont typeface="Arial" panose="020B0604020202020204" pitchFamily="34" charset="0"/>
        <a:buChar char="•"/>
        <a:defRPr sz="1209" kern="1200">
          <a:solidFill>
            <a:schemeClr val="tx1"/>
          </a:solidFill>
          <a:latin typeface="+mn-lt"/>
          <a:ea typeface="+mn-ea"/>
          <a:cs typeface="+mn-cs"/>
        </a:defRPr>
      </a:lvl8pPr>
      <a:lvl9pPr marL="2611553" indent="-153621" algn="l" defTabSz="614483" rtl="0" eaLnBrk="1" latinLnBrk="0" hangingPunct="1">
        <a:lnSpc>
          <a:spcPct val="90000"/>
        </a:lnSpc>
        <a:spcBef>
          <a:spcPct val="30000"/>
        </a:spcBef>
        <a:buFont typeface="Arial" panose="020B0604020202020204" pitchFamily="34" charset="0"/>
        <a:buChar char="•"/>
        <a:defRPr sz="1209" kern="1200">
          <a:solidFill>
            <a:schemeClr val="tx1"/>
          </a:solidFill>
          <a:latin typeface="+mn-lt"/>
          <a:ea typeface="+mn-ea"/>
          <a:cs typeface="+mn-cs"/>
        </a:defRPr>
      </a:lvl9pPr>
    </p:bodyStyle>
    <p:otherStyle>
      <a:defPPr>
        <a:defRPr lang="en-US"/>
      </a:defPPr>
      <a:lvl1pPr marL="0" algn="l" defTabSz="614483" rtl="0" eaLnBrk="1" latinLnBrk="0" hangingPunct="1">
        <a:defRPr sz="1209" kern="1200">
          <a:solidFill>
            <a:schemeClr val="tx1"/>
          </a:solidFill>
          <a:latin typeface="+mn-lt"/>
          <a:ea typeface="+mn-ea"/>
          <a:cs typeface="+mn-cs"/>
        </a:defRPr>
      </a:lvl1pPr>
      <a:lvl2pPr marL="307241" algn="l" defTabSz="614483" rtl="0" eaLnBrk="1" latinLnBrk="0" hangingPunct="1">
        <a:defRPr sz="1209" kern="1200">
          <a:solidFill>
            <a:schemeClr val="tx1"/>
          </a:solidFill>
          <a:latin typeface="+mn-lt"/>
          <a:ea typeface="+mn-ea"/>
          <a:cs typeface="+mn-cs"/>
        </a:defRPr>
      </a:lvl2pPr>
      <a:lvl3pPr marL="614483" algn="l" defTabSz="614483" rtl="0" eaLnBrk="1" latinLnBrk="0" hangingPunct="1">
        <a:defRPr sz="1209" kern="1200">
          <a:solidFill>
            <a:schemeClr val="tx1"/>
          </a:solidFill>
          <a:latin typeface="+mn-lt"/>
          <a:ea typeface="+mn-ea"/>
          <a:cs typeface="+mn-cs"/>
        </a:defRPr>
      </a:lvl3pPr>
      <a:lvl4pPr marL="921724" algn="l" defTabSz="614483" rtl="0" eaLnBrk="1" latinLnBrk="0" hangingPunct="1">
        <a:defRPr sz="1209" kern="1200">
          <a:solidFill>
            <a:schemeClr val="tx1"/>
          </a:solidFill>
          <a:latin typeface="+mn-lt"/>
          <a:ea typeface="+mn-ea"/>
          <a:cs typeface="+mn-cs"/>
        </a:defRPr>
      </a:lvl4pPr>
      <a:lvl5pPr marL="1228967" algn="l" defTabSz="614483" rtl="0" eaLnBrk="1" latinLnBrk="0" hangingPunct="1">
        <a:defRPr sz="1209" kern="1200">
          <a:solidFill>
            <a:schemeClr val="tx1"/>
          </a:solidFill>
          <a:latin typeface="+mn-lt"/>
          <a:ea typeface="+mn-ea"/>
          <a:cs typeface="+mn-cs"/>
        </a:defRPr>
      </a:lvl5pPr>
      <a:lvl6pPr marL="1536209" algn="l" defTabSz="614483" rtl="0" eaLnBrk="1" latinLnBrk="0" hangingPunct="1">
        <a:defRPr sz="1209" kern="1200">
          <a:solidFill>
            <a:schemeClr val="tx1"/>
          </a:solidFill>
          <a:latin typeface="+mn-lt"/>
          <a:ea typeface="+mn-ea"/>
          <a:cs typeface="+mn-cs"/>
        </a:defRPr>
      </a:lvl6pPr>
      <a:lvl7pPr marL="1843449" algn="l" defTabSz="614483" rtl="0" eaLnBrk="1" latinLnBrk="0" hangingPunct="1">
        <a:defRPr sz="1209" kern="1200">
          <a:solidFill>
            <a:schemeClr val="tx1"/>
          </a:solidFill>
          <a:latin typeface="+mn-lt"/>
          <a:ea typeface="+mn-ea"/>
          <a:cs typeface="+mn-cs"/>
        </a:defRPr>
      </a:lvl7pPr>
      <a:lvl8pPr marL="2150691" algn="l" defTabSz="614483" rtl="0" eaLnBrk="1" latinLnBrk="0" hangingPunct="1">
        <a:defRPr sz="1209" kern="1200">
          <a:solidFill>
            <a:schemeClr val="tx1"/>
          </a:solidFill>
          <a:latin typeface="+mn-lt"/>
          <a:ea typeface="+mn-ea"/>
          <a:cs typeface="+mn-cs"/>
        </a:defRPr>
      </a:lvl8pPr>
      <a:lvl9pPr marL="2457932" algn="l" defTabSz="614483" rtl="0" eaLnBrk="1" latinLnBrk="0" hangingPunct="1">
        <a:defRPr sz="120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024" userDrawn="1">
          <p15:clr>
            <a:srgbClr val="F26B43"/>
          </p15:clr>
        </p15:guide>
        <p15:guide id="2" pos="403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1485900" y="2574570"/>
            <a:ext cx="9829800" cy="5913157"/>
          </a:xfrm>
          <a:prstGeom prst="rect">
            <a:avLst/>
          </a:prstGeom>
          <a:solidFill>
            <a:srgbClr val="ADC4FE"/>
          </a:solidFill>
        </p:spPr>
        <p:txBody>
          <a:bodyPr wrap="square">
            <a:spAutoFit/>
          </a:bodyPr>
          <a:lstStyle/>
          <a:p>
            <a:pPr algn="ctr">
              <a:lnSpc>
                <a:spcPct val="150000"/>
              </a:lnSpc>
            </a:pPr>
            <a:r>
              <a:rPr lang="en-US" sz="32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Psychological Classifications and Provisions</a:t>
            </a:r>
          </a:p>
          <a:p>
            <a:pPr algn="ctr">
              <a:lnSpc>
                <a:spcPct val="150000"/>
              </a:lnSpc>
            </a:pPr>
            <a:r>
              <a:rPr lang="en-US" sz="32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BMHP6029</a:t>
            </a:r>
          </a:p>
          <a:p>
            <a:pPr algn="ctr">
              <a:lnSpc>
                <a:spcPct val="150000"/>
              </a:lnSpc>
            </a:pPr>
            <a:r>
              <a:rPr lang="en-US" sz="32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Component 1: Individual Presentation (Academic Poster)</a:t>
            </a:r>
          </a:p>
          <a:p>
            <a:pPr algn="ctr">
              <a:lnSpc>
                <a:spcPct val="150000"/>
              </a:lnSpc>
            </a:pPr>
            <a:r>
              <a:rPr lang="en-US" sz="32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Lecturer Name: Neale Haddon </a:t>
            </a:r>
          </a:p>
          <a:p>
            <a:pPr algn="ctr">
              <a:lnSpc>
                <a:spcPct val="150000"/>
              </a:lnSpc>
            </a:pPr>
            <a:r>
              <a:rPr lang="en-US" sz="32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Name: Samina Kousar</a:t>
            </a:r>
          </a:p>
          <a:p>
            <a:pPr algn="ctr">
              <a:lnSpc>
                <a:spcPct val="150000"/>
              </a:lnSpc>
            </a:pPr>
            <a:r>
              <a:rPr lang="en-US" sz="32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Student ID:2244901</a:t>
            </a:r>
          </a:p>
          <a:p>
            <a:pPr algn="ctr">
              <a:lnSpc>
                <a:spcPct val="150000"/>
              </a:lnSpc>
            </a:pPr>
            <a:r>
              <a:rPr lang="en-US" sz="3200" b="1" dirty="0">
                <a:solidFill>
                  <a:schemeClr val="tx1">
                    <a:lumMod val="95000"/>
                    <a:lumOff val="5000"/>
                  </a:schemeClr>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Due Date: 3/ 11/ 2025</a:t>
            </a:r>
          </a:p>
        </p:txBody>
      </p:sp>
    </p:spTree>
    <p:extLst>
      <p:ext uri="{BB962C8B-B14F-4D97-AF65-F5344CB8AC3E}">
        <p14:creationId xmlns:p14="http://schemas.microsoft.com/office/powerpoint/2010/main" val="3064406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2366682" y="133290"/>
            <a:ext cx="8068235" cy="400110"/>
          </a:xfrm>
          <a:prstGeom prst="rect">
            <a:avLst/>
          </a:prstGeom>
          <a:solidFill>
            <a:schemeClr val="bg1">
              <a:lumMod val="75000"/>
            </a:schemeClr>
          </a:solidFill>
        </p:spPr>
        <p:txBody>
          <a:bodyPr wrap="square">
            <a:spAutoFit/>
          </a:bodyPr>
          <a:lstStyle/>
          <a:p>
            <a:pPr algn="ctr"/>
            <a:r>
              <a:rPr lang="en-US" sz="2000" b="1" dirty="0">
                <a:solidFill>
                  <a:schemeClr val="tx1">
                    <a:lumMod val="95000"/>
                    <a:lumOff val="5000"/>
                  </a:schemeClr>
                </a:solidFill>
                <a:latin typeface="Times New Roman" panose="02020603050405020304" pitchFamily="18" charset="0"/>
                <a:cs typeface="Times New Roman" panose="02020603050405020304" pitchFamily="18" charset="0"/>
              </a:rPr>
              <a:t>Social Anxiety Disorder</a:t>
            </a:r>
          </a:p>
        </p:txBody>
      </p:sp>
      <p:sp>
        <p:nvSpPr>
          <p:cNvPr id="60" name="TextBox 59">
            <a:extLst>
              <a:ext uri="{FF2B5EF4-FFF2-40B4-BE49-F238E27FC236}">
                <a16:creationId xmlns:a16="http://schemas.microsoft.com/office/drawing/2014/main" id="{CF392D14-9D8E-4F7D-83A0-DC1802F7EF0C}"/>
              </a:ext>
            </a:extLst>
          </p:cNvPr>
          <p:cNvSpPr txBox="1"/>
          <p:nvPr/>
        </p:nvSpPr>
        <p:spPr>
          <a:xfrm>
            <a:off x="251641" y="609600"/>
            <a:ext cx="3935284" cy="2546851"/>
          </a:xfrm>
          <a:prstGeom prst="rect">
            <a:avLst/>
          </a:prstGeom>
          <a:solidFill>
            <a:srgbClr val="8E2935"/>
          </a:solidFill>
          <a:ln>
            <a:solidFill>
              <a:schemeClr val="tx1"/>
            </a:solidFill>
          </a:ln>
        </p:spPr>
        <p:txBody>
          <a:bodyPr wrap="square">
            <a:spAutoFit/>
          </a:bodyPr>
          <a:lstStyle/>
          <a:p>
            <a:r>
              <a:rPr lang="en-US" sz="1450" b="1" i="1" dirty="0">
                <a:solidFill>
                  <a:schemeClr val="bg1"/>
                </a:solidFill>
                <a:latin typeface="Times New Roman" panose="02020603050405020304" pitchFamily="18" charset="0"/>
                <a:cs typeface="Times New Roman" panose="02020603050405020304" pitchFamily="18" charset="0"/>
              </a:rPr>
              <a:t>Introduction</a:t>
            </a:r>
          </a:p>
          <a:p>
            <a:pPr marL="171450" indent="-171450">
              <a:buFont typeface="Arial" panose="020B0604020202020204" pitchFamily="34" charset="0"/>
              <a:buChar char="•"/>
            </a:pPr>
            <a:r>
              <a:rPr lang="en-US" sz="1450" dirty="0">
                <a:solidFill>
                  <a:schemeClr val="bg1"/>
                </a:solidFill>
                <a:latin typeface="Times New Roman" panose="02020603050405020304" pitchFamily="18" charset="0"/>
                <a:cs typeface="Times New Roman" panose="02020603050405020304" pitchFamily="18" charset="0"/>
              </a:rPr>
              <a:t>Social Anxiety Disorder (SAD; ICD-11 6B04) involves a persistent fear of social or performance situations where individuals may feel judged.</a:t>
            </a:r>
          </a:p>
          <a:p>
            <a:pPr marL="171450" indent="-171450">
              <a:buFont typeface="Arial" panose="020B0604020202020204" pitchFamily="34" charset="0"/>
              <a:buChar char="•"/>
            </a:pPr>
            <a:r>
              <a:rPr lang="en-US" sz="1450" dirty="0">
                <a:solidFill>
                  <a:schemeClr val="bg1"/>
                </a:solidFill>
                <a:latin typeface="Times New Roman" panose="02020603050405020304" pitchFamily="18" charset="0"/>
                <a:cs typeface="Times New Roman" panose="02020603050405020304" pitchFamily="18" charset="0"/>
              </a:rPr>
              <a:t>It affects about 7% of adults annually, leading to significant social and occupational impairment.</a:t>
            </a:r>
          </a:p>
          <a:p>
            <a:pPr marL="171450" indent="-171450">
              <a:buFont typeface="Arial" panose="020B0604020202020204" pitchFamily="34" charset="0"/>
              <a:buChar char="•"/>
            </a:pPr>
            <a:r>
              <a:rPr lang="en-US" sz="1450" dirty="0">
                <a:solidFill>
                  <a:schemeClr val="bg1"/>
                </a:solidFill>
                <a:latin typeface="Times New Roman" panose="02020603050405020304" pitchFamily="18" charset="0"/>
                <a:cs typeface="Times New Roman" panose="02020603050405020304" pitchFamily="18" charset="0"/>
              </a:rPr>
              <a:t>This report critically examines historical and current responses to SAD, focusing on the roles of stigma, discrimination, and inequality in shaping understanding and care. </a:t>
            </a:r>
          </a:p>
        </p:txBody>
      </p:sp>
      <p:sp>
        <p:nvSpPr>
          <p:cNvPr id="62" name="TextBox 61">
            <a:extLst>
              <a:ext uri="{FF2B5EF4-FFF2-40B4-BE49-F238E27FC236}">
                <a16:creationId xmlns:a16="http://schemas.microsoft.com/office/drawing/2014/main" id="{B45E275C-E69B-4F56-A7FE-3CF357CB8919}"/>
              </a:ext>
            </a:extLst>
          </p:cNvPr>
          <p:cNvSpPr txBox="1"/>
          <p:nvPr/>
        </p:nvSpPr>
        <p:spPr>
          <a:xfrm>
            <a:off x="284940" y="5359093"/>
            <a:ext cx="3962401" cy="4108817"/>
          </a:xfrm>
          <a:prstGeom prst="rect">
            <a:avLst/>
          </a:prstGeom>
          <a:solidFill>
            <a:srgbClr val="CFDCFF"/>
          </a:solidFill>
          <a:ln>
            <a:solidFill>
              <a:schemeClr val="tx1"/>
            </a:solidFill>
          </a:ln>
        </p:spPr>
        <p:txBody>
          <a:bodyPr wrap="square">
            <a:spAutoFit/>
          </a:bodyPr>
          <a:lstStyle/>
          <a:p>
            <a:r>
              <a:rPr lang="en-US" sz="1450" b="1" i="1" dirty="0">
                <a:solidFill>
                  <a:schemeClr val="tx1">
                    <a:lumMod val="95000"/>
                    <a:lumOff val="5000"/>
                  </a:schemeClr>
                </a:solidFill>
                <a:latin typeface="Times New Roman" panose="02020603050405020304" pitchFamily="18" charset="0"/>
                <a:cs typeface="Times New Roman" panose="02020603050405020304" pitchFamily="18" charset="0"/>
              </a:rPr>
              <a:t>Contemporary Understanding and Treatment</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Modern definitions (ICD-11 and DSM-5) describe SAD as a persistent fear of social or performance situations involving possible negative evaluation.</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It affects about 6.6% of UK adults annually, making it one of the most common anxiety disorders.</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Cognitive Behavioural Therapy (CBT) is the gold-standard treatment, with ACT and exposure therapy also proven effective.</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Pharmacological options like SSRIs, SNRIs, and beta-blockers are used when psychological therapies are incomplete or insufficient.</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Despite effective treatments and innovations like </a:t>
            </a:r>
            <a:r>
              <a:rPr lang="en-US" sz="1450" dirty="0" err="1">
                <a:solidFill>
                  <a:schemeClr val="tx1">
                    <a:lumMod val="95000"/>
                    <a:lumOff val="5000"/>
                  </a:schemeClr>
                </a:solidFill>
                <a:latin typeface="Times New Roman" panose="02020603050405020304" pitchFamily="18" charset="0"/>
                <a:cs typeface="Times New Roman" panose="02020603050405020304" pitchFamily="18" charset="0"/>
              </a:rPr>
              <a:t>iCBT</a:t>
            </a: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 and telepsychiatry, barriers such as long waiting times, underfunding, and digital inequality continue to limit access. </a:t>
            </a:r>
          </a:p>
        </p:txBody>
      </p:sp>
      <p:sp>
        <p:nvSpPr>
          <p:cNvPr id="13" name="TextBox 12">
            <a:extLst>
              <a:ext uri="{FF2B5EF4-FFF2-40B4-BE49-F238E27FC236}">
                <a16:creationId xmlns:a16="http://schemas.microsoft.com/office/drawing/2014/main" id="{8F9BA31B-F158-4DF0-BB08-67C1662C4E73}"/>
              </a:ext>
            </a:extLst>
          </p:cNvPr>
          <p:cNvSpPr txBox="1"/>
          <p:nvPr/>
        </p:nvSpPr>
        <p:spPr>
          <a:xfrm>
            <a:off x="4372087" y="685681"/>
            <a:ext cx="3962401" cy="4108817"/>
          </a:xfrm>
          <a:prstGeom prst="rect">
            <a:avLst/>
          </a:prstGeom>
          <a:solidFill>
            <a:srgbClr val="F8AB93"/>
          </a:solidFill>
          <a:ln>
            <a:solidFill>
              <a:schemeClr val="tx1"/>
            </a:solidFill>
          </a:ln>
        </p:spPr>
        <p:txBody>
          <a:bodyPr wrap="square">
            <a:spAutoFit/>
          </a:bodyPr>
          <a:lstStyle/>
          <a:p>
            <a:r>
              <a:rPr lang="en-US" sz="1450" b="1" i="1" dirty="0">
                <a:solidFill>
                  <a:schemeClr val="tx1">
                    <a:lumMod val="95000"/>
                    <a:lumOff val="5000"/>
                  </a:schemeClr>
                </a:solidFill>
                <a:latin typeface="Times New Roman" panose="02020603050405020304" pitchFamily="18" charset="0"/>
                <a:cs typeface="Times New Roman" panose="02020603050405020304" pitchFamily="18" charset="0"/>
              </a:rPr>
              <a:t>Historical Context and Treatment of Social Anxiety Disorder</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Historically, SAD evolved from being viewed as excessive shyness or a moral weakness to a recognized psychiatric disorder.</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The DSM-III formally identified social phobia as a distinct condition, separating it from generalized anxiety and depression.</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Early psychoanalytic approaches framed social fear as intrapsychic conflict, while the 1960s–70s saw the rise of behavioural and exposure-based therapies.</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Pharmacological treatments, particularly MAOIs and SSRIs, became prominent in the 1980s for managing SAD symptoms.</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Despite advances, persistent stigma, misdiagnosis, and limited awareness continue to hinder equal access to effective treatment. </a:t>
            </a:r>
          </a:p>
        </p:txBody>
      </p:sp>
      <p:sp>
        <p:nvSpPr>
          <p:cNvPr id="6" name="TextBox 5">
            <a:extLst>
              <a:ext uri="{FF2B5EF4-FFF2-40B4-BE49-F238E27FC236}">
                <a16:creationId xmlns:a16="http://schemas.microsoft.com/office/drawing/2014/main" id="{470F0F81-2CBB-4580-9127-0E62D6EB4262}"/>
              </a:ext>
            </a:extLst>
          </p:cNvPr>
          <p:cNvSpPr txBox="1"/>
          <p:nvPr/>
        </p:nvSpPr>
        <p:spPr>
          <a:xfrm>
            <a:off x="8554260" y="4466541"/>
            <a:ext cx="3962401" cy="5001369"/>
          </a:xfrm>
          <a:prstGeom prst="rect">
            <a:avLst/>
          </a:prstGeom>
          <a:solidFill>
            <a:srgbClr val="FFFDED"/>
          </a:solidFill>
          <a:ln>
            <a:solidFill>
              <a:schemeClr val="tx1"/>
            </a:solidFill>
          </a:ln>
        </p:spPr>
        <p:txBody>
          <a:bodyPr wrap="square">
            <a:spAutoFit/>
          </a:bodyPr>
          <a:lstStyle/>
          <a:p>
            <a:r>
              <a:rPr lang="en-US" sz="1450" b="1" i="1" dirty="0">
                <a:solidFill>
                  <a:schemeClr val="tx1">
                    <a:lumMod val="95000"/>
                    <a:lumOff val="5000"/>
                  </a:schemeClr>
                </a:solidFill>
                <a:latin typeface="Times New Roman" panose="02020603050405020304" pitchFamily="18" charset="0"/>
                <a:cs typeface="Times New Roman" panose="02020603050405020304" pitchFamily="18" charset="0"/>
              </a:rPr>
              <a:t>Sociocultural and Political Influences on Care Provision</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Stigma and discrimination surrounding SAD lead individuals to internalize negative stereotypes, discouraging help-seeking and delaying treatment.</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Cultural norms shape perceptions of social fear—collectivist cultures may normalize shyness, while individualist cultures often pathologize it.</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Gender and intersectionality influence diagnosis and access: women are diagnosed more often, while men and marginalized groups face barriers due to norms and discrimination.</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Neoliberal reforms and austerity policies since 2010 have deepened inequalities in mental health services by reducing funding and access.</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Although legal frameworks like the Mental Health Act (1983, amended 2007), Equality Act (2010), and NHS Long Term Plan (2019) promote equity, limited resources and systemic disparities continue to impede progress.</a:t>
            </a:r>
          </a:p>
        </p:txBody>
      </p:sp>
      <p:pic>
        <p:nvPicPr>
          <p:cNvPr id="2" name="Picture 1">
            <a:extLst>
              <a:ext uri="{FF2B5EF4-FFF2-40B4-BE49-F238E27FC236}">
                <a16:creationId xmlns:a16="http://schemas.microsoft.com/office/drawing/2014/main" id="{1B730345-8152-4F34-BEAE-1EC6CC3EBF71}"/>
              </a:ext>
            </a:extLst>
          </p:cNvPr>
          <p:cNvPicPr>
            <a:picLocks noChangeAspect="1"/>
          </p:cNvPicPr>
          <p:nvPr/>
        </p:nvPicPr>
        <p:blipFill rotWithShape="1">
          <a:blip r:embed="rId2"/>
          <a:srcRect b="7141"/>
          <a:stretch/>
        </p:blipFill>
        <p:spPr>
          <a:xfrm>
            <a:off x="4372087" y="4946779"/>
            <a:ext cx="2028713" cy="4521131"/>
          </a:xfrm>
          <a:prstGeom prst="rect">
            <a:avLst/>
          </a:prstGeom>
        </p:spPr>
      </p:pic>
      <p:pic>
        <p:nvPicPr>
          <p:cNvPr id="3" name="Picture 2">
            <a:extLst>
              <a:ext uri="{FF2B5EF4-FFF2-40B4-BE49-F238E27FC236}">
                <a16:creationId xmlns:a16="http://schemas.microsoft.com/office/drawing/2014/main" id="{05D80E40-7F42-4595-B806-5D11AAC0A390}"/>
              </a:ext>
            </a:extLst>
          </p:cNvPr>
          <p:cNvPicPr>
            <a:picLocks noChangeAspect="1"/>
          </p:cNvPicPr>
          <p:nvPr/>
        </p:nvPicPr>
        <p:blipFill rotWithShape="1">
          <a:blip r:embed="rId3"/>
          <a:srcRect b="3351"/>
          <a:stretch/>
        </p:blipFill>
        <p:spPr>
          <a:xfrm>
            <a:off x="8548944" y="693032"/>
            <a:ext cx="3962400" cy="1860471"/>
          </a:xfrm>
          <a:prstGeom prst="rect">
            <a:avLst/>
          </a:prstGeom>
        </p:spPr>
      </p:pic>
      <p:pic>
        <p:nvPicPr>
          <p:cNvPr id="1026" name="Picture 2" descr="https://media.springernature.com/lw1200/springer-static/image/art%3A10.1186%2Fs12889-022-12894-7/MediaObjects/12889_2022_12894_Fig2_HTML.png">
            <a:extLst>
              <a:ext uri="{FF2B5EF4-FFF2-40B4-BE49-F238E27FC236}">
                <a16:creationId xmlns:a16="http://schemas.microsoft.com/office/drawing/2014/main" id="{3CD0E991-EF09-4F1B-9C23-FEAC500D60B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43627" y="2676645"/>
            <a:ext cx="3962401" cy="166675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3DE2AFC-15B6-4C5F-BC6C-1063BDABA248}"/>
              </a:ext>
            </a:extLst>
          </p:cNvPr>
          <p:cNvPicPr>
            <a:picLocks noChangeAspect="1"/>
          </p:cNvPicPr>
          <p:nvPr/>
        </p:nvPicPr>
        <p:blipFill>
          <a:blip r:embed="rId5"/>
          <a:stretch>
            <a:fillRect/>
          </a:stretch>
        </p:blipFill>
        <p:spPr>
          <a:xfrm>
            <a:off x="6400800" y="4946779"/>
            <a:ext cx="1933688" cy="4521130"/>
          </a:xfrm>
          <a:prstGeom prst="rect">
            <a:avLst/>
          </a:prstGeom>
        </p:spPr>
      </p:pic>
      <p:pic>
        <p:nvPicPr>
          <p:cNvPr id="8" name="Picture 7">
            <a:extLst>
              <a:ext uri="{FF2B5EF4-FFF2-40B4-BE49-F238E27FC236}">
                <a16:creationId xmlns:a16="http://schemas.microsoft.com/office/drawing/2014/main" id="{E7A4F512-F05A-4B1E-9A7E-A9D93C159DE9}"/>
              </a:ext>
            </a:extLst>
          </p:cNvPr>
          <p:cNvPicPr>
            <a:picLocks noChangeAspect="1"/>
          </p:cNvPicPr>
          <p:nvPr/>
        </p:nvPicPr>
        <p:blipFill>
          <a:blip r:embed="rId6"/>
          <a:stretch>
            <a:fillRect/>
          </a:stretch>
        </p:blipFill>
        <p:spPr>
          <a:xfrm>
            <a:off x="304800" y="3200400"/>
            <a:ext cx="3935284" cy="2126442"/>
          </a:xfrm>
          <a:prstGeom prst="rect">
            <a:avLst/>
          </a:prstGeom>
        </p:spPr>
      </p:pic>
    </p:spTree>
    <p:extLst>
      <p:ext uri="{BB962C8B-B14F-4D97-AF65-F5344CB8AC3E}">
        <p14:creationId xmlns:p14="http://schemas.microsoft.com/office/powerpoint/2010/main" val="2663201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2366682" y="76200"/>
            <a:ext cx="8068235" cy="400110"/>
          </a:xfrm>
          <a:prstGeom prst="rect">
            <a:avLst/>
          </a:prstGeom>
          <a:solidFill>
            <a:schemeClr val="bg1">
              <a:lumMod val="75000"/>
            </a:schemeClr>
          </a:solidFill>
        </p:spPr>
        <p:txBody>
          <a:bodyPr wrap="square">
            <a:spAutoFit/>
          </a:bodyPr>
          <a:lstStyle/>
          <a:p>
            <a:pPr algn="ctr"/>
            <a:r>
              <a:rPr lang="en-US" sz="2000" b="1" dirty="0">
                <a:solidFill>
                  <a:schemeClr val="tx1">
                    <a:lumMod val="95000"/>
                    <a:lumOff val="5000"/>
                  </a:schemeClr>
                </a:solidFill>
                <a:latin typeface="Times New Roman" panose="02020603050405020304" pitchFamily="18" charset="0"/>
                <a:cs typeface="Times New Roman" panose="02020603050405020304" pitchFamily="18" charset="0"/>
              </a:rPr>
              <a:t>Social Anxiety Disorder</a:t>
            </a:r>
          </a:p>
        </p:txBody>
      </p:sp>
      <p:sp>
        <p:nvSpPr>
          <p:cNvPr id="60" name="TextBox 59">
            <a:extLst>
              <a:ext uri="{FF2B5EF4-FFF2-40B4-BE49-F238E27FC236}">
                <a16:creationId xmlns:a16="http://schemas.microsoft.com/office/drawing/2014/main" id="{CF392D14-9D8E-4F7D-83A0-DC1802F7EF0C}"/>
              </a:ext>
            </a:extLst>
          </p:cNvPr>
          <p:cNvSpPr txBox="1"/>
          <p:nvPr/>
        </p:nvSpPr>
        <p:spPr>
          <a:xfrm>
            <a:off x="312420" y="611612"/>
            <a:ext cx="3810000" cy="4555093"/>
          </a:xfrm>
          <a:prstGeom prst="rect">
            <a:avLst/>
          </a:prstGeom>
          <a:solidFill>
            <a:srgbClr val="5B75B5"/>
          </a:solidFill>
          <a:ln>
            <a:solidFill>
              <a:schemeClr val="tx1"/>
            </a:solidFill>
          </a:ln>
        </p:spPr>
        <p:txBody>
          <a:bodyPr wrap="square">
            <a:spAutoFit/>
          </a:bodyPr>
          <a:lstStyle/>
          <a:p>
            <a:r>
              <a:rPr lang="en-US" sz="1450" b="1" i="1" dirty="0">
                <a:solidFill>
                  <a:schemeClr val="bg1"/>
                </a:solidFill>
                <a:latin typeface="Times New Roman" panose="02020603050405020304" pitchFamily="18" charset="0"/>
                <a:cs typeface="Times New Roman" panose="02020603050405020304" pitchFamily="18" charset="0"/>
              </a:rPr>
              <a:t>Critical Discussion: Evolution of Attitudes, Practices and Policy</a:t>
            </a:r>
          </a:p>
          <a:p>
            <a:pPr marL="171450" indent="-171450">
              <a:buFont typeface="Arial" panose="020B0604020202020204" pitchFamily="34" charset="0"/>
              <a:buChar char="•"/>
            </a:pPr>
            <a:r>
              <a:rPr lang="en-US" sz="1450" dirty="0">
                <a:solidFill>
                  <a:schemeClr val="bg1"/>
                </a:solidFill>
                <a:latin typeface="Times New Roman" panose="02020603050405020304" pitchFamily="18" charset="0"/>
                <a:cs typeface="Times New Roman" panose="02020603050405020304" pitchFamily="18" charset="0"/>
              </a:rPr>
              <a:t>Attitudes toward SAD shifted from viewing it as moral weakness or excessive shyness to recognizing it as a legitimate mental disorder with its inclusion in the DSM-III in 1980.</a:t>
            </a:r>
          </a:p>
          <a:p>
            <a:pPr marL="171450" indent="-171450">
              <a:buFont typeface="Arial" panose="020B0604020202020204" pitchFamily="34" charset="0"/>
              <a:buChar char="•"/>
            </a:pPr>
            <a:r>
              <a:rPr lang="en-US" sz="1450" dirty="0">
                <a:solidFill>
                  <a:schemeClr val="bg1"/>
                </a:solidFill>
                <a:latin typeface="Times New Roman" panose="02020603050405020304" pitchFamily="18" charset="0"/>
                <a:cs typeface="Times New Roman" panose="02020603050405020304" pitchFamily="18" charset="0"/>
              </a:rPr>
              <a:t>This transition from moral to medical framing enabled standardized diagnosis and structured treatment approaches.</a:t>
            </a:r>
          </a:p>
          <a:p>
            <a:pPr marL="171450" indent="-171450">
              <a:buFont typeface="Arial" panose="020B0604020202020204" pitchFamily="34" charset="0"/>
              <a:buChar char="•"/>
            </a:pPr>
            <a:r>
              <a:rPr lang="en-US" sz="1450" dirty="0">
                <a:solidFill>
                  <a:schemeClr val="bg1"/>
                </a:solidFill>
                <a:latin typeface="Times New Roman" panose="02020603050405020304" pitchFamily="18" charset="0"/>
                <a:cs typeface="Times New Roman" panose="02020603050405020304" pitchFamily="18" charset="0"/>
              </a:rPr>
              <a:t>Critics argue that </a:t>
            </a:r>
            <a:r>
              <a:rPr lang="en-US" sz="1450" dirty="0" err="1">
                <a:solidFill>
                  <a:schemeClr val="bg1"/>
                </a:solidFill>
                <a:latin typeface="Times New Roman" panose="02020603050405020304" pitchFamily="18" charset="0"/>
                <a:cs typeface="Times New Roman" panose="02020603050405020304" pitchFamily="18" charset="0"/>
              </a:rPr>
              <a:t>medicalisation</a:t>
            </a:r>
            <a:r>
              <a:rPr lang="en-US" sz="1450" dirty="0">
                <a:solidFill>
                  <a:schemeClr val="bg1"/>
                </a:solidFill>
                <a:latin typeface="Times New Roman" panose="02020603050405020304" pitchFamily="18" charset="0"/>
                <a:cs typeface="Times New Roman" panose="02020603050405020304" pitchFamily="18" charset="0"/>
              </a:rPr>
              <a:t> risks pathologizing normal social fears, reflecting cultural pressures rather than rising psychopathology.</a:t>
            </a:r>
          </a:p>
          <a:p>
            <a:pPr marL="171450" indent="-171450">
              <a:buFont typeface="Arial" panose="020B0604020202020204" pitchFamily="34" charset="0"/>
              <a:buChar char="•"/>
            </a:pPr>
            <a:r>
              <a:rPr lang="en-US" sz="1450" dirty="0">
                <a:solidFill>
                  <a:schemeClr val="bg1"/>
                </a:solidFill>
                <a:latin typeface="Times New Roman" panose="02020603050405020304" pitchFamily="18" charset="0"/>
                <a:cs typeface="Times New Roman" panose="02020603050405020304" pitchFamily="18" charset="0"/>
              </a:rPr>
              <a:t>Deinstitutionalisation and the Mental Health Act 1983 promoted community-based care, improving accessibility but exposing systemic resource limitations.</a:t>
            </a:r>
          </a:p>
          <a:p>
            <a:pPr marL="171450" indent="-171450">
              <a:buFont typeface="Arial" panose="020B0604020202020204" pitchFamily="34" charset="0"/>
              <a:buChar char="•"/>
            </a:pPr>
            <a:r>
              <a:rPr lang="en-US" sz="1450" dirty="0">
                <a:solidFill>
                  <a:schemeClr val="bg1"/>
                </a:solidFill>
                <a:latin typeface="Times New Roman" panose="02020603050405020304" pitchFamily="18" charset="0"/>
                <a:cs typeface="Times New Roman" panose="02020603050405020304" pitchFamily="18" charset="0"/>
              </a:rPr>
              <a:t>Insufficient investment in local psychological services has resulted in uneven and fragmented mental health care delivery. </a:t>
            </a:r>
          </a:p>
        </p:txBody>
      </p:sp>
      <p:sp>
        <p:nvSpPr>
          <p:cNvPr id="62" name="TextBox 61">
            <a:extLst>
              <a:ext uri="{FF2B5EF4-FFF2-40B4-BE49-F238E27FC236}">
                <a16:creationId xmlns:a16="http://schemas.microsoft.com/office/drawing/2014/main" id="{B45E275C-E69B-4F56-A7FE-3CF357CB8919}"/>
              </a:ext>
            </a:extLst>
          </p:cNvPr>
          <p:cNvSpPr txBox="1"/>
          <p:nvPr/>
        </p:nvSpPr>
        <p:spPr>
          <a:xfrm>
            <a:off x="8380698" y="611612"/>
            <a:ext cx="4116102" cy="2546851"/>
          </a:xfrm>
          <a:prstGeom prst="rect">
            <a:avLst/>
          </a:prstGeom>
          <a:solidFill>
            <a:schemeClr val="accent5">
              <a:lumMod val="90000"/>
            </a:schemeClr>
          </a:solidFill>
          <a:ln>
            <a:solidFill>
              <a:schemeClr val="tx1"/>
            </a:solidFill>
          </a:ln>
        </p:spPr>
        <p:txBody>
          <a:bodyPr wrap="square">
            <a:spAutoFit/>
          </a:bodyPr>
          <a:lstStyle/>
          <a:p>
            <a:r>
              <a:rPr lang="en-US" sz="1450" b="1" i="1" dirty="0">
                <a:solidFill>
                  <a:schemeClr val="tx1">
                    <a:lumMod val="95000"/>
                    <a:lumOff val="5000"/>
                  </a:schemeClr>
                </a:solidFill>
                <a:latin typeface="Times New Roman" panose="02020603050405020304" pitchFamily="18" charset="0"/>
                <a:cs typeface="Times New Roman" panose="02020603050405020304" pitchFamily="18" charset="0"/>
              </a:rPr>
              <a:t>Recommendations for Future Policy and Practice</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Implement early screening and prevention programs in schools and primary care to improve long-term outcomes through early intervention.</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Provide practitioner training in cultural competence and trauma-informed care to reduce diagnostic and treatment disparities.</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Expand funding for community-based and digital mental health services and enhance anti-stigma campaigns targeting youth and minority groups to promote awareness and help-seeking.</a:t>
            </a:r>
          </a:p>
        </p:txBody>
      </p:sp>
      <p:sp>
        <p:nvSpPr>
          <p:cNvPr id="8" name="TextBox 7">
            <a:extLst>
              <a:ext uri="{FF2B5EF4-FFF2-40B4-BE49-F238E27FC236}">
                <a16:creationId xmlns:a16="http://schemas.microsoft.com/office/drawing/2014/main" id="{54D1EDBD-8C21-4F8F-B736-FF12FBC8115B}"/>
              </a:ext>
            </a:extLst>
          </p:cNvPr>
          <p:cNvSpPr txBox="1"/>
          <p:nvPr/>
        </p:nvSpPr>
        <p:spPr>
          <a:xfrm>
            <a:off x="8380698" y="6978149"/>
            <a:ext cx="4116102" cy="2546851"/>
          </a:xfrm>
          <a:prstGeom prst="rect">
            <a:avLst/>
          </a:prstGeom>
          <a:solidFill>
            <a:srgbClr val="FB8E7C"/>
          </a:solidFill>
          <a:ln>
            <a:solidFill>
              <a:schemeClr val="tx1"/>
            </a:solidFill>
          </a:ln>
        </p:spPr>
        <p:txBody>
          <a:bodyPr wrap="square">
            <a:spAutoFit/>
          </a:bodyPr>
          <a:lstStyle/>
          <a:p>
            <a:r>
              <a:rPr lang="en-US" sz="1450" b="1" i="1" dirty="0">
                <a:solidFill>
                  <a:schemeClr val="tx1">
                    <a:lumMod val="95000"/>
                    <a:lumOff val="5000"/>
                  </a:schemeClr>
                </a:solidFill>
                <a:latin typeface="Times New Roman" panose="02020603050405020304" pitchFamily="18" charset="0"/>
                <a:cs typeface="Times New Roman" panose="02020603050405020304" pitchFamily="18" charset="0"/>
              </a:rPr>
              <a:t>Conclusion</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SAD has progressed from being seen as mere shyness to a recognised and treatable mental health disorder.</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Despite advances in diagnosis, treatment, and policy, stigma, cultural barriers, and structural inequalities still limit equitable access to care.</a:t>
            </a:r>
          </a:p>
          <a:p>
            <a:pPr marL="171450" indent="-171450">
              <a:buFont typeface="Arial" panose="020B0604020202020204" pitchFamily="34" charset="0"/>
              <a:buChar char="•"/>
            </a:pPr>
            <a:r>
              <a:rPr lang="en-US" sz="1450" dirty="0">
                <a:solidFill>
                  <a:schemeClr val="tx1">
                    <a:lumMod val="95000"/>
                    <a:lumOff val="5000"/>
                  </a:schemeClr>
                </a:solidFill>
                <a:latin typeface="Times New Roman" panose="02020603050405020304" pitchFamily="18" charset="0"/>
                <a:cs typeface="Times New Roman" panose="02020603050405020304" pitchFamily="18" charset="0"/>
              </a:rPr>
              <a:t>Achieving genuine mental health equity requires sustained commitment to early intervention, culturally sensitive practice, and strong community-based support. </a:t>
            </a:r>
          </a:p>
        </p:txBody>
      </p:sp>
      <p:sp>
        <p:nvSpPr>
          <p:cNvPr id="3" name="Rectangle 2">
            <a:extLst>
              <a:ext uri="{FF2B5EF4-FFF2-40B4-BE49-F238E27FC236}">
                <a16:creationId xmlns:a16="http://schemas.microsoft.com/office/drawing/2014/main" id="{641F09EA-341A-43E5-AD13-36C7A940C377}"/>
              </a:ext>
            </a:extLst>
          </p:cNvPr>
          <p:cNvSpPr/>
          <p:nvPr/>
        </p:nvSpPr>
        <p:spPr>
          <a:xfrm>
            <a:off x="4342749" y="4495800"/>
            <a:ext cx="3810000" cy="5001369"/>
          </a:xfrm>
          <a:prstGeom prst="rect">
            <a:avLst/>
          </a:prstGeom>
          <a:solidFill>
            <a:srgbClr val="FF9966"/>
          </a:solidFill>
          <a:ln>
            <a:solidFill>
              <a:schemeClr val="tx1"/>
            </a:solidFill>
          </a:ln>
        </p:spPr>
        <p:txBody>
          <a:bodyPr wrap="square">
            <a:spAutoFit/>
          </a:bodyPr>
          <a:lstStyle/>
          <a:p>
            <a:r>
              <a:rPr lang="en-US" sz="1450" b="1" i="1" dirty="0">
                <a:latin typeface="Times New Roman" panose="02020603050405020304" pitchFamily="18" charset="0"/>
                <a:cs typeface="Times New Roman" panose="02020603050405020304" pitchFamily="18" charset="0"/>
              </a:rPr>
              <a:t>Critical Discussion: Evolution of Attitudes, Practices and Policy 9 (Cont.) </a:t>
            </a:r>
          </a:p>
          <a:p>
            <a:endParaRPr lang="en-US" sz="1450" dirty="0">
              <a:latin typeface="Times New Roman" panose="02020603050405020304" pitchFamily="18" charset="0"/>
              <a:cs typeface="Times New Roman" panose="02020603050405020304" pitchFamily="18" charset="0"/>
            </a:endParaRPr>
          </a:p>
          <a:p>
            <a:pPr marL="171450" indent="-171450">
              <a:buFont typeface="Arial" panose="020B0604020202020204" pitchFamily="34" charset="0"/>
              <a:buChar char="•"/>
            </a:pPr>
            <a:r>
              <a:rPr lang="en-US" sz="1450" dirty="0">
                <a:latin typeface="Times New Roman" panose="02020603050405020304" pitchFamily="18" charset="0"/>
                <a:cs typeface="Times New Roman" panose="02020603050405020304" pitchFamily="18" charset="0"/>
              </a:rPr>
              <a:t>Despite advancements, disparities in access and treatment outcomes persist, particularly among low-income and ethnic minority groups.</a:t>
            </a:r>
          </a:p>
          <a:p>
            <a:pPr marL="171450" indent="-171450">
              <a:buFont typeface="Arial" panose="020B0604020202020204" pitchFamily="34" charset="0"/>
              <a:buChar char="•"/>
            </a:pPr>
            <a:r>
              <a:rPr lang="en-US" sz="1450" dirty="0">
                <a:latin typeface="Times New Roman" panose="02020603050405020304" pitchFamily="18" charset="0"/>
                <a:cs typeface="Times New Roman" panose="02020603050405020304" pitchFamily="18" charset="0"/>
              </a:rPr>
              <a:t>Structural inequalities, not differing prevalence rates, explain underrepresentation in psychological therapy uptake.</a:t>
            </a:r>
          </a:p>
          <a:p>
            <a:pPr marL="171450" indent="-171450">
              <a:buFont typeface="Arial" panose="020B0604020202020204" pitchFamily="34" charset="0"/>
              <a:buChar char="•"/>
            </a:pPr>
            <a:r>
              <a:rPr lang="en-US" sz="1450" dirty="0">
                <a:latin typeface="Times New Roman" panose="02020603050405020304" pitchFamily="18" charset="0"/>
                <a:cs typeface="Times New Roman" panose="02020603050405020304" pitchFamily="18" charset="0"/>
              </a:rPr>
              <a:t>Public health campaigns like Time to Change have reduced stigma and promoted anxiety as a treatable condition.</a:t>
            </a:r>
          </a:p>
          <a:p>
            <a:pPr marL="171450" indent="-171450">
              <a:buFont typeface="Arial" panose="020B0604020202020204" pitchFamily="34" charset="0"/>
              <a:buChar char="•"/>
            </a:pPr>
            <a:r>
              <a:rPr lang="en-US" sz="1450" dirty="0">
                <a:latin typeface="Times New Roman" panose="02020603050405020304" pitchFamily="18" charset="0"/>
                <a:cs typeface="Times New Roman" panose="02020603050405020304" pitchFamily="18" charset="0"/>
              </a:rPr>
              <a:t>Digital platforms have expanded self-help and peer support but risk excluding individuals without adequate technology access or literacy.</a:t>
            </a:r>
          </a:p>
          <a:p>
            <a:pPr marL="171450" indent="-171450">
              <a:buFont typeface="Arial" panose="020B0604020202020204" pitchFamily="34" charset="0"/>
              <a:buChar char="•"/>
            </a:pPr>
            <a:r>
              <a:rPr lang="en-US" sz="1450" dirty="0">
                <a:latin typeface="Times New Roman" panose="02020603050405020304" pitchFamily="18" charset="0"/>
                <a:cs typeface="Times New Roman" panose="02020603050405020304" pitchFamily="18" charset="0"/>
              </a:rPr>
              <a:t>Policies such as the NHS Long Term Plan (2019) promote equality between mental and physical health, yet limited funding and workforce shortages hinder equitable implementation. </a:t>
            </a:r>
          </a:p>
        </p:txBody>
      </p:sp>
      <p:pic>
        <p:nvPicPr>
          <p:cNvPr id="4" name="Picture 3">
            <a:extLst>
              <a:ext uri="{FF2B5EF4-FFF2-40B4-BE49-F238E27FC236}">
                <a16:creationId xmlns:a16="http://schemas.microsoft.com/office/drawing/2014/main" id="{7DDF8D15-D64B-4756-B3AE-1130A3760226}"/>
              </a:ext>
            </a:extLst>
          </p:cNvPr>
          <p:cNvPicPr>
            <a:picLocks noChangeAspect="1"/>
          </p:cNvPicPr>
          <p:nvPr/>
        </p:nvPicPr>
        <p:blipFill rotWithShape="1">
          <a:blip r:embed="rId2"/>
          <a:srcRect l="18487" r="18487"/>
          <a:stretch/>
        </p:blipFill>
        <p:spPr>
          <a:xfrm>
            <a:off x="4342749" y="611612"/>
            <a:ext cx="3861046" cy="3731788"/>
          </a:xfrm>
          <a:prstGeom prst="rect">
            <a:avLst/>
          </a:prstGeom>
        </p:spPr>
      </p:pic>
      <p:pic>
        <p:nvPicPr>
          <p:cNvPr id="5" name="Picture 4">
            <a:extLst>
              <a:ext uri="{FF2B5EF4-FFF2-40B4-BE49-F238E27FC236}">
                <a16:creationId xmlns:a16="http://schemas.microsoft.com/office/drawing/2014/main" id="{F027850C-D8D5-4066-A39B-E9259B55DB74}"/>
              </a:ext>
            </a:extLst>
          </p:cNvPr>
          <p:cNvPicPr>
            <a:picLocks noChangeAspect="1"/>
          </p:cNvPicPr>
          <p:nvPr/>
        </p:nvPicPr>
        <p:blipFill>
          <a:blip r:embed="rId3"/>
          <a:stretch>
            <a:fillRect/>
          </a:stretch>
        </p:blipFill>
        <p:spPr>
          <a:xfrm>
            <a:off x="8380698" y="3293766"/>
            <a:ext cx="4116102" cy="3564234"/>
          </a:xfrm>
          <a:prstGeom prst="rect">
            <a:avLst/>
          </a:prstGeom>
        </p:spPr>
      </p:pic>
      <p:pic>
        <p:nvPicPr>
          <p:cNvPr id="6" name="Picture 5">
            <a:extLst>
              <a:ext uri="{FF2B5EF4-FFF2-40B4-BE49-F238E27FC236}">
                <a16:creationId xmlns:a16="http://schemas.microsoft.com/office/drawing/2014/main" id="{23597E54-0AEA-4B2B-BAE3-76EA01A3DCFB}"/>
              </a:ext>
            </a:extLst>
          </p:cNvPr>
          <p:cNvPicPr>
            <a:picLocks noChangeAspect="1"/>
          </p:cNvPicPr>
          <p:nvPr/>
        </p:nvPicPr>
        <p:blipFill>
          <a:blip r:embed="rId4"/>
          <a:stretch>
            <a:fillRect/>
          </a:stretch>
        </p:blipFill>
        <p:spPr>
          <a:xfrm>
            <a:off x="304801" y="5387003"/>
            <a:ext cx="3810000" cy="4110165"/>
          </a:xfrm>
          <a:prstGeom prst="rect">
            <a:avLst/>
          </a:prstGeom>
        </p:spPr>
      </p:pic>
    </p:spTree>
    <p:extLst>
      <p:ext uri="{BB962C8B-B14F-4D97-AF65-F5344CB8AC3E}">
        <p14:creationId xmlns:p14="http://schemas.microsoft.com/office/powerpoint/2010/main" val="2507847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TextBox 55">
            <a:extLst>
              <a:ext uri="{FF2B5EF4-FFF2-40B4-BE49-F238E27FC236}">
                <a16:creationId xmlns:a16="http://schemas.microsoft.com/office/drawing/2014/main" id="{D6976E2C-F6F6-4E6C-B88F-3A64204B6C1B}"/>
              </a:ext>
            </a:extLst>
          </p:cNvPr>
          <p:cNvSpPr txBox="1"/>
          <p:nvPr/>
        </p:nvSpPr>
        <p:spPr>
          <a:xfrm>
            <a:off x="2366682" y="76200"/>
            <a:ext cx="8068235" cy="276999"/>
          </a:xfrm>
          <a:prstGeom prst="rect">
            <a:avLst/>
          </a:prstGeom>
          <a:solidFill>
            <a:srgbClr val="CFDCFF"/>
          </a:solidFill>
        </p:spPr>
        <p:txBody>
          <a:bodyPr wrap="square">
            <a:spAutoFit/>
          </a:bodyPr>
          <a:lstStyle/>
          <a:p>
            <a:pPr algn="ctr"/>
            <a:r>
              <a:rPr lang="en-US" sz="1200" b="1" dirty="0">
                <a:solidFill>
                  <a:schemeClr val="tx1">
                    <a:lumMod val="95000"/>
                    <a:lumOff val="5000"/>
                  </a:schemeClr>
                </a:solidFill>
                <a:latin typeface="Times New Roman" panose="02020603050405020304" pitchFamily="18" charset="0"/>
                <a:cs typeface="Times New Roman" panose="02020603050405020304" pitchFamily="18" charset="0"/>
              </a:rPr>
              <a:t>References</a:t>
            </a:r>
          </a:p>
        </p:txBody>
      </p:sp>
      <p:sp>
        <p:nvSpPr>
          <p:cNvPr id="61" name="TextBox 60">
            <a:extLst>
              <a:ext uri="{FF2B5EF4-FFF2-40B4-BE49-F238E27FC236}">
                <a16:creationId xmlns:a16="http://schemas.microsoft.com/office/drawing/2014/main" id="{551BC958-3B84-4946-B4CD-297D79DC5229}"/>
              </a:ext>
            </a:extLst>
          </p:cNvPr>
          <p:cNvSpPr txBox="1"/>
          <p:nvPr/>
        </p:nvSpPr>
        <p:spPr>
          <a:xfrm>
            <a:off x="0" y="609600"/>
            <a:ext cx="12801600" cy="8217634"/>
          </a:xfrm>
          <a:prstGeom prst="rect">
            <a:avLst/>
          </a:prstGeom>
          <a:solidFill>
            <a:srgbClr val="FB8E7C"/>
          </a:solidFill>
          <a:ln>
            <a:solidFill>
              <a:schemeClr val="tx1"/>
            </a:solidFill>
          </a:ln>
        </p:spPr>
        <p:txBody>
          <a:bodyPr wrap="square">
            <a:spAutoFit/>
          </a:bodyPr>
          <a:lstStyle/>
          <a:p>
            <a:pPr marL="171450" indent="-171450">
              <a:buFont typeface="Arial" panose="020B0604020202020204" pitchFamily="34" charset="0"/>
              <a:buChar char="•"/>
            </a:pP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Bosich</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P.N.S., (2024). Moral Distress, Associative Stigma, and the Crisis of Legitimacy for Mental Health Professionals. Kent State University. </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Brown, R.A., Barber, P., Hickman, N. and Martin, D., (2023). Mental health law in England and Wales: A guide for mental health professionals.</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Chen, P., (2023). For a Better Social Experience (Doctoral dissertation, Department of Industrial Design,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Xi’An</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Jiaotong</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-Liverpool University).</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Day Spurlock, K., (2024). Music Performance Anxiety and Beta Blockers: Prevalence of Stage Fright and Beta Blocker Usage Among Professional and Semi-Professional Musicians (Doctoral dissertation).</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Elliott, S.J., Marshall, D., Morley, K.,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Uphoff</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E., Kumar, M. and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Meader</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N., (2021). Behavioural and cognitive behavioural therapy for obsessive compulsive disorder (OCD) in individuals with autism spectrum disorder (ASD). Cochrane Database of Systematic Reviews, (9).</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England, N.H.S., (2023). NHS long term workforce plan [online]</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Fuentes Barron, A.V., (2021). Creative interventions in digital borders: the coevolution of technologies and individuals in digital-physical space in Mexico City (Doctoral dissertation, University of Sussex).</a:t>
            </a:r>
          </a:p>
          <a:p>
            <a:pPr marL="171450" indent="-171450">
              <a:buFont typeface="Arial" panose="020B0604020202020204" pitchFamily="34" charset="0"/>
              <a:buChar char="•"/>
            </a:pP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Garaigordobil</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M., (2023). Educational psychology: The key to prevention and child-adolescent mental health.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Psicothema</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35(4), pp.327-339.</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Garner, L.E., Steinberg, E.J. and McKay, D., (2021). Exposure therapy.</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GOV.UK (2007). Explanatory notes to Mental Health Act 2007. Retrieved from https://www.legislation.gov.uk/ukpga/2007/12/notes/contents  </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Green, A., MacLean, R. and Charles, K., (2022). Female narcissism: Assessment,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aetiology</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and behavioural manifestations. Psychological Reports, 125(6), pp.2833-2864.</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Han, A.,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Wilroy</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J.D. and Yuen, H.K., (2023). Effects of acceptance and commitment therapy on depressive symptoms, anxiety, pain intensity, quality of life, acceptance, and functional impairment in individuals with neurological disorders: a systematic review and meta-analysis. Clinical Psychologist, 27(2), pp.210-231.</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Han, H.R., Miller, H.N.,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Nkimbeng</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M.,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Budhathoki</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C.,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Mikhael</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T., Rivers, E., Gray, J.L., Trimble, K., Chow, S. and Wilson, P., (2021). Trauma informed interventions: A systematic review.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PloS</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one, 16(6), p.e0252747.</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Horwitz, A.V., (2023). Personality disorders: A short history of narcissistic, borderline, antisocial, and other types. JHU Press.</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Johnson, S., Dalton‐Locke, C., Baker, J., Hanlon, C., Salisbury, T.T.,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Fossey</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M.,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Newbigging</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K.,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Carr</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S.E., Hensel, J.,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Carrà</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G. and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Hepp</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U., (2022). Acute psychiatric care: approaches to increasing the range of services and improving access and quality of care. World Psychiatry, 21(2), pp.220-236.</a:t>
            </a:r>
          </a:p>
          <a:p>
            <a:pPr marL="171450" indent="-171450">
              <a:buFont typeface="Arial" panose="020B0604020202020204" pitchFamily="34" charset="0"/>
              <a:buChar char="•"/>
            </a:pP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Khuto</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L.P.,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Moyo</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N.A.,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Mudede</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T.E. and Kaur, R., (2024). Mental Health Stigma and Help Seeking Behaviour: A course of action on Mental Health Stigma. International Journal of Interdisciplinary Approaches in Psychology, 2(1), pp.85-94.</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Knowles, K.A. and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Tolin</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D.F., (2022). Mechanisms of action in exposure therapy. Current Psychiatry Reports, 24(12), pp.861-869.</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Lowther-Payne, H.J.,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Ushakova</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A., Beckwith, A., Liberty, C., Edge, R. and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Lobban</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F., (2023). Understanding inequalities in access to adult mental health services in the UK: a systematic mapping review. BMC health services research, 23(1), p.1042.</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Mason, L., (2024). Medical discrimination: a hidden and non-neglectable issue. Science Insights, 44(4), pp.1327-1339.</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Park, S.C., (2024. Culture and psychiatric diagnosis. Psychiatric Annals, 54(12), pp.e330-e334.</a:t>
            </a:r>
          </a:p>
          <a:p>
            <a:pPr marL="171450" indent="-171450">
              <a:buFont typeface="Arial" panose="020B0604020202020204" pitchFamily="34" charset="0"/>
              <a:buChar char="•"/>
            </a:pP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Pirkola</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S.,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Fröjd</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S. and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Nurmela</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K., (2023). Depressive and anxiety disorders. The WASP Textbook on Social Psychiatry: Historical, Developmental, Cultural, and Clinical Perspectives, p.304.</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Rosen, A.,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Mezzina</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R. and Feldman, J.M., (2022). International trends in community mental health services. In Textbook of Community Psychiatry: American Association for Community Psychiatry (pp. 863-889). Cham: Springer International Publishing.</a:t>
            </a:r>
          </a:p>
          <a:p>
            <a:pPr marL="171450" indent="-171450">
              <a:buFont typeface="Arial" panose="020B0604020202020204" pitchFamily="34" charset="0"/>
              <a:buChar char="•"/>
            </a:pP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Sandu</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A., (2023). Social Construction of a Pandemic. Medicalization of Social Life-Anxiety, Frustration and Ethical Risks. BRAIN. Broad Research in Artificial Intelligence and Neuroscience, 14(2), pp.165-197.</a:t>
            </a:r>
          </a:p>
          <a:p>
            <a:pPr marL="171450" indent="-171450">
              <a:buFont typeface="Arial" panose="020B0604020202020204" pitchFamily="34" charset="0"/>
              <a:buChar char="•"/>
            </a:pP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Saraswati</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P., (2025). Digital Psychotherapy: Efficacy of Online CBT and Teletherapy Platforms. Mathews Journal of Nursing and Health Care, 7(2), pp.1-6.</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Silverman, W.K. and Albano, A.M., (2024). Anxiety and related disorders interview schedule for DSM-5, child and parent version: Clinician manual. Oxford University Press.</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Smelser, N.J., (2023). The social edges of psychoanalysis. Univ of California Press.</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Uri, R., (2025). Provider Perspectives on Stigma Related to Type 2 Diabetes Mellitus in Primary Care: A Qualitative Exploration and Examination (Doctoral dissertation, The University of North Carolina at Charlotte).</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Whittingham, M.,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Marmarosh</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C.L., Mallow, P. and Scherer, M., (2023). Mental health care equity and access: A group therapy solution. American Psychologist, 78(2), p.119.</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Williams, L.,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Bartik</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W. and </a:t>
            </a: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Cosh</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S., (2024). Online anti-stigma interventions for mental health help-seeking in young people: A systematic review. Journal of Affective Disorders Reports, 18, p.100841.</a:t>
            </a:r>
          </a:p>
          <a:p>
            <a:pPr marL="171450" indent="-171450">
              <a:buFont typeface="Arial" panose="020B0604020202020204" pitchFamily="34" charset="0"/>
              <a:buChar char="•"/>
            </a:pP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Wu, Y., Li, X., Ji, X., Ren, W., Zhu, Y., Chen, Z. and Du, X., (2025). Trends in the epidemiology of anxiety disorders from 1990 to 2021: A global, regional, and national analysis with a focus on the sociodemographic index. Journal of Affective Disorders, 373, pp.166-174.</a:t>
            </a:r>
          </a:p>
          <a:p>
            <a:pPr marL="171450" indent="-171450">
              <a:buFont typeface="Arial" panose="020B0604020202020204" pitchFamily="34" charset="0"/>
              <a:buChar char="•"/>
            </a:pPr>
            <a:r>
              <a:rPr lang="en-US" sz="1200" dirty="0" err="1">
                <a:solidFill>
                  <a:schemeClr val="tx1">
                    <a:lumMod val="95000"/>
                    <a:lumOff val="5000"/>
                  </a:schemeClr>
                </a:solidFill>
                <a:latin typeface="Times New Roman" panose="02020603050405020304" pitchFamily="18" charset="0"/>
                <a:cs typeface="Times New Roman" panose="02020603050405020304" pitchFamily="18" charset="0"/>
              </a:rPr>
              <a:t>Zabelski</a:t>
            </a:r>
            <a:r>
              <a:rPr lang="en-US" sz="1200" dirty="0">
                <a:solidFill>
                  <a:schemeClr val="tx1">
                    <a:lumMod val="95000"/>
                    <a:lumOff val="5000"/>
                  </a:schemeClr>
                </a:solidFill>
                <a:latin typeface="Times New Roman" panose="02020603050405020304" pitchFamily="18" charset="0"/>
                <a:cs typeface="Times New Roman" panose="02020603050405020304" pitchFamily="18" charset="0"/>
              </a:rPr>
              <a:t>, S., (2025). Organizational and Policy-Based Approaches to Increase Access to Community-Based Mental Healthcare for Marginalized Populations (Doctoral dissertation, The University of North Carolina at Charlotte).</a:t>
            </a:r>
          </a:p>
        </p:txBody>
      </p:sp>
    </p:spTree>
    <p:extLst>
      <p:ext uri="{BB962C8B-B14F-4D97-AF65-F5344CB8AC3E}">
        <p14:creationId xmlns:p14="http://schemas.microsoft.com/office/powerpoint/2010/main" val="3842093625"/>
      </p:ext>
    </p:extLst>
  </p:cSld>
  <p:clrMapOvr>
    <a:masterClrMapping/>
  </p:clrMapOvr>
</p:sld>
</file>

<file path=ppt/theme/theme1.xml><?xml version="1.0" encoding="utf-8"?>
<a:theme xmlns:a="http://schemas.openxmlformats.org/drawingml/2006/main" name="BrochureColor">
  <a:themeElements>
    <a:clrScheme name="TF00001002">
      <a:dk1>
        <a:srgbClr val="000000"/>
      </a:dk1>
      <a:lt1>
        <a:srgbClr val="FFFFFF"/>
      </a:lt1>
      <a:dk2>
        <a:srgbClr val="57443E"/>
      </a:dk2>
      <a:lt2>
        <a:srgbClr val="DDDDDD"/>
      </a:lt2>
      <a:accent1>
        <a:srgbClr val="A63F3F"/>
      </a:accent1>
      <a:accent2>
        <a:srgbClr val="FF5331"/>
      </a:accent2>
      <a:accent3>
        <a:srgbClr val="345936"/>
      </a:accent3>
      <a:accent4>
        <a:srgbClr val="CEA17D"/>
      </a:accent4>
      <a:accent5>
        <a:srgbClr val="F3EBE5"/>
      </a:accent5>
      <a:accent6>
        <a:srgbClr val="838383"/>
      </a:accent6>
      <a:hlink>
        <a:srgbClr val="F59E00"/>
      </a:hlink>
      <a:folHlink>
        <a:srgbClr val="B2B2B2"/>
      </a:folHlink>
    </a:clrScheme>
    <a:fontScheme name="Custom 55">
      <a:majorFont>
        <a:latin typeface="Book Antiqua"/>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02_Win32_SD_SL_v5" id="{6139E161-FE9C-4CE4-A660-9FCC5C5B7317}" vid="{EF697486-50DC-4F33-890E-44F24E69C51A}"/>
    </a:ext>
  </a:extLst>
</a:theme>
</file>

<file path=ppt/theme/theme2.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BrochureColor">
      <a:dk1>
        <a:sysClr val="windowText" lastClr="000000"/>
      </a:dk1>
      <a:lt1>
        <a:sysClr val="window" lastClr="FFFFFF"/>
      </a:lt1>
      <a:dk2>
        <a:srgbClr val="57443E"/>
      </a:dk2>
      <a:lt2>
        <a:srgbClr val="DDDDDD"/>
      </a:lt2>
      <a:accent1>
        <a:srgbClr val="B2C42A"/>
      </a:accent1>
      <a:accent2>
        <a:srgbClr val="DF5327"/>
      </a:accent2>
      <a:accent3>
        <a:srgbClr val="FE9E00"/>
      </a:accent3>
      <a:accent4>
        <a:srgbClr val="418AB3"/>
      </a:accent4>
      <a:accent5>
        <a:srgbClr val="D9D66D"/>
      </a:accent5>
      <a:accent6>
        <a:srgbClr val="838383"/>
      </a:accent6>
      <a:hlink>
        <a:srgbClr val="F59E00"/>
      </a:hlink>
      <a:folHlink>
        <a:srgbClr val="B2B2B2"/>
      </a:folHlink>
    </a:clrScheme>
    <a:fontScheme name="Calibri-Cambria">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6" ma:contentTypeDescription="Create a new document." ma:contentTypeScope="" ma:versionID="9b4cd9bda050cac5be7d6407159c6314">
  <xsd:schema xmlns:xsd="http://www.w3.org/2001/XMLSchema" xmlns:xs="http://www.w3.org/2001/XMLSchema" xmlns:p="http://schemas.microsoft.com/office/2006/metadata/properties" xmlns:ns3="ad7316b1-23f1-480c-8fa6-cbf037f4db9c" targetNamespace="http://schemas.microsoft.com/office/2006/metadata/properties" ma:root="true" ma:fieldsID="bd61cf38cfe3dee12723d5bb70ec472b" ns3:_="">
    <xsd:import namespace="ad7316b1-23f1-480c-8fa6-cbf037f4db9c"/>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4D62721-EC8D-48D0-8C25-52D078A66153}">
  <ds:schemaRefs>
    <ds:schemaRef ds:uri="ad7316b1-23f1-480c-8fa6-cbf037f4db9c"/>
    <ds:schemaRef ds:uri="http://schemas.microsoft.com/office/2006/documentManagement/types"/>
    <ds:schemaRef ds:uri="http://purl.org/dc/elements/1.1/"/>
    <ds:schemaRef ds:uri="http://schemas.microsoft.com/office/2006/metadata/properties"/>
    <ds:schemaRef ds:uri="http://www.w3.org/XML/1998/namespace"/>
    <ds:schemaRef ds:uri="http://purl.org/dc/term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45FA28AE-A874-484D-A66C-BED9851F9E4C}">
  <ds:schemaRefs>
    <ds:schemaRef ds:uri="http://schemas.microsoft.com/sharepoint/v3/contenttype/forms"/>
  </ds:schemaRefs>
</ds:datastoreItem>
</file>

<file path=customXml/itemProps3.xml><?xml version="1.0" encoding="utf-8"?>
<ds:datastoreItem xmlns:ds="http://schemas.openxmlformats.org/officeDocument/2006/customXml" ds:itemID="{E642C69B-380A-4135-9CC8-2477D4BEEE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Business tri-fold brochure</Template>
  <TotalTime>400</TotalTime>
  <Words>2071</Words>
  <Application>Microsoft Office PowerPoint</Application>
  <PresentationFormat>A3 Paper (297x420 mm)</PresentationFormat>
  <Paragraphs>84</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Book Antiqua</vt:lpstr>
      <vt:lpstr>Cambria</vt:lpstr>
      <vt:lpstr>Times New Roman</vt:lpstr>
      <vt:lpstr>BrochureColor</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Samina Kousar (2244901)</cp:lastModifiedBy>
  <cp:revision>1</cp:revision>
  <dcterms:created xsi:type="dcterms:W3CDTF">2024-02-15T08:12:05Z</dcterms:created>
  <dcterms:modified xsi:type="dcterms:W3CDTF">2025-10-31T21:25:03Z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