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ppt/ink/ink15.xml" ContentType="application/inkml+xml"/>
  <Override PartName="/ppt/ink/ink16.xml" ContentType="application/inkml+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webextensions/webextension1.xml" ContentType="application/vnd.ms-office.webextension+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50" r:id="rId4"/>
  </p:sldMasterIdLst>
  <p:notesMasterIdLst>
    <p:notesMasterId r:id="rId27"/>
  </p:notesMasterIdLst>
  <p:handoutMasterIdLst>
    <p:handoutMasterId r:id="rId28"/>
  </p:handoutMasterIdLst>
  <p:sldIdLst>
    <p:sldId id="256" r:id="rId5"/>
    <p:sldId id="257" r:id="rId6"/>
    <p:sldId id="259" r:id="rId7"/>
    <p:sldId id="258" r:id="rId8"/>
    <p:sldId id="260" r:id="rId9"/>
    <p:sldId id="274" r:id="rId10"/>
    <p:sldId id="261" r:id="rId11"/>
    <p:sldId id="268" r:id="rId12"/>
    <p:sldId id="277" r:id="rId13"/>
    <p:sldId id="269" r:id="rId14"/>
    <p:sldId id="272" r:id="rId15"/>
    <p:sldId id="271" r:id="rId16"/>
    <p:sldId id="263" r:id="rId17"/>
    <p:sldId id="264" r:id="rId18"/>
    <p:sldId id="273" r:id="rId19"/>
    <p:sldId id="275" r:id="rId20"/>
    <p:sldId id="265" r:id="rId21"/>
    <p:sldId id="266" r:id="rId22"/>
    <p:sldId id="276" r:id="rId23"/>
    <p:sldId id="267" r:id="rId24"/>
    <p:sldId id="270" r:id="rId25"/>
    <p:sldId id="278" r:id="rId2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44597BD-8D15-4273-9444-4A1FE92BE2FE}" v="195" dt="2021-11-17T12:01:59.18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17" autoAdjust="0"/>
    <p:restoredTop sz="84809" autoAdjust="0"/>
  </p:normalViewPr>
  <p:slideViewPr>
    <p:cSldViewPr snapToGrid="0">
      <p:cViewPr varScale="1">
        <p:scale>
          <a:sx n="47" d="100"/>
          <a:sy n="47" d="100"/>
        </p:scale>
        <p:origin x="62" y="53"/>
      </p:cViewPr>
      <p:guideLst/>
    </p:cSldViewPr>
  </p:slideViewPr>
  <p:notesTextViewPr>
    <p:cViewPr>
      <p:scale>
        <a:sx n="1" d="1"/>
        <a:sy n="1" d="1"/>
      </p:scale>
      <p:origin x="0" y="0"/>
    </p:cViewPr>
  </p:notesTextViewPr>
  <p:notesViewPr>
    <p:cSldViewPr snapToGrid="0">
      <p:cViewPr varScale="1">
        <p:scale>
          <a:sx n="65" d="100"/>
          <a:sy n="65" d="100"/>
        </p:scale>
        <p:origin x="845" y="3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viewProps" Target="viewProps.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azia Cousear Ayub (2008734)" userId="15138901-e418-4ca0-9923-98511b678e1d" providerId="ADAL" clId="{444597BD-8D15-4273-9444-4A1FE92BE2FE}"/>
    <pc:docChg chg="undo custSel addSld delSld modSld sldOrd">
      <pc:chgData name="Shazia Cousear Ayub (2008734)" userId="15138901-e418-4ca0-9923-98511b678e1d" providerId="ADAL" clId="{444597BD-8D15-4273-9444-4A1FE92BE2FE}" dt="2021-11-17T11:59:27.541" v="4970" actId="20577"/>
      <pc:docMkLst>
        <pc:docMk/>
      </pc:docMkLst>
      <pc:sldChg chg="modSp mod modNotesTx">
        <pc:chgData name="Shazia Cousear Ayub (2008734)" userId="15138901-e418-4ca0-9923-98511b678e1d" providerId="ADAL" clId="{444597BD-8D15-4273-9444-4A1FE92BE2FE}" dt="2021-11-16T13:33:05.667" v="4704" actId="20577"/>
        <pc:sldMkLst>
          <pc:docMk/>
          <pc:sldMk cId="1083862955" sldId="256"/>
        </pc:sldMkLst>
        <pc:spChg chg="mod">
          <ac:chgData name="Shazia Cousear Ayub (2008734)" userId="15138901-e418-4ca0-9923-98511b678e1d" providerId="ADAL" clId="{444597BD-8D15-4273-9444-4A1FE92BE2FE}" dt="2021-11-15T12:12:41.013" v="3223" actId="313"/>
          <ac:spMkLst>
            <pc:docMk/>
            <pc:sldMk cId="1083862955" sldId="256"/>
            <ac:spMk id="2" creationId="{9FFC764A-2DA4-475C-9EC7-5678CB837ACF}"/>
          </ac:spMkLst>
        </pc:spChg>
        <pc:spChg chg="mod">
          <ac:chgData name="Shazia Cousear Ayub (2008734)" userId="15138901-e418-4ca0-9923-98511b678e1d" providerId="ADAL" clId="{444597BD-8D15-4273-9444-4A1FE92BE2FE}" dt="2021-11-16T13:33:05.667" v="4704" actId="20577"/>
          <ac:spMkLst>
            <pc:docMk/>
            <pc:sldMk cId="1083862955" sldId="256"/>
            <ac:spMk id="10" creationId="{725F67D9-06DC-4339-96CA-FD594AB1BAB3}"/>
          </ac:spMkLst>
        </pc:spChg>
      </pc:sldChg>
      <pc:sldChg chg="addSp delSp modSp mod">
        <pc:chgData name="Shazia Cousear Ayub (2008734)" userId="15138901-e418-4ca0-9923-98511b678e1d" providerId="ADAL" clId="{444597BD-8D15-4273-9444-4A1FE92BE2FE}" dt="2021-10-29T16:48:37.865" v="100" actId="208"/>
        <pc:sldMkLst>
          <pc:docMk/>
          <pc:sldMk cId="1262380098" sldId="257"/>
        </pc:sldMkLst>
        <pc:spChg chg="add del mod">
          <ac:chgData name="Shazia Cousear Ayub (2008734)" userId="15138901-e418-4ca0-9923-98511b678e1d" providerId="ADAL" clId="{444597BD-8D15-4273-9444-4A1FE92BE2FE}" dt="2021-10-29T16:48:37.100" v="99" actId="33987"/>
          <ac:spMkLst>
            <pc:docMk/>
            <pc:sldMk cId="1262380098" sldId="257"/>
            <ac:spMk id="2" creationId="{4F279CB9-CC98-40AC-8C30-8114920FA75F}"/>
          </ac:spMkLst>
        </pc:spChg>
        <pc:spChg chg="mod">
          <ac:chgData name="Shazia Cousear Ayub (2008734)" userId="15138901-e418-4ca0-9923-98511b678e1d" providerId="ADAL" clId="{444597BD-8D15-4273-9444-4A1FE92BE2FE}" dt="2021-10-29T16:48:37.865" v="100" actId="208"/>
          <ac:spMkLst>
            <pc:docMk/>
            <pc:sldMk cId="1262380098" sldId="257"/>
            <ac:spMk id="9" creationId="{D2C7778A-EBAE-45C4-8080-207481D0B93C}"/>
          </ac:spMkLst>
        </pc:spChg>
      </pc:sldChg>
      <pc:sldChg chg="modSp mod">
        <pc:chgData name="Shazia Cousear Ayub (2008734)" userId="15138901-e418-4ca0-9923-98511b678e1d" providerId="ADAL" clId="{444597BD-8D15-4273-9444-4A1FE92BE2FE}" dt="2021-11-10T15:31:07.785" v="3128" actId="1076"/>
        <pc:sldMkLst>
          <pc:docMk/>
          <pc:sldMk cId="2935276981" sldId="258"/>
        </pc:sldMkLst>
        <pc:spChg chg="mod">
          <ac:chgData name="Shazia Cousear Ayub (2008734)" userId="15138901-e418-4ca0-9923-98511b678e1d" providerId="ADAL" clId="{444597BD-8D15-4273-9444-4A1FE92BE2FE}" dt="2021-11-02T22:32:04.991" v="876" actId="207"/>
          <ac:spMkLst>
            <pc:docMk/>
            <pc:sldMk cId="2935276981" sldId="258"/>
            <ac:spMk id="2" creationId="{4E436E4A-C5C8-4018-A71F-C90F78D09F39}"/>
          </ac:spMkLst>
        </pc:spChg>
        <pc:spChg chg="mod">
          <ac:chgData name="Shazia Cousear Ayub (2008734)" userId="15138901-e418-4ca0-9923-98511b678e1d" providerId="ADAL" clId="{444597BD-8D15-4273-9444-4A1FE92BE2FE}" dt="2021-11-10T15:31:07.785" v="3128" actId="1076"/>
          <ac:spMkLst>
            <pc:docMk/>
            <pc:sldMk cId="2935276981" sldId="258"/>
            <ac:spMk id="3" creationId="{4FEE4A7C-FD8A-4655-94A8-089805949E48}"/>
          </ac:spMkLst>
        </pc:spChg>
      </pc:sldChg>
      <pc:sldChg chg="addSp delSp modSp mod setBg modClrScheme chgLayout">
        <pc:chgData name="Shazia Cousear Ayub (2008734)" userId="15138901-e418-4ca0-9923-98511b678e1d" providerId="ADAL" clId="{444597BD-8D15-4273-9444-4A1FE92BE2FE}" dt="2021-11-17T11:52:15.712" v="4968" actId="313"/>
        <pc:sldMkLst>
          <pc:docMk/>
          <pc:sldMk cId="2609735802" sldId="259"/>
        </pc:sldMkLst>
        <pc:spChg chg="mod ord">
          <ac:chgData name="Shazia Cousear Ayub (2008734)" userId="15138901-e418-4ca0-9923-98511b678e1d" providerId="ADAL" clId="{444597BD-8D15-4273-9444-4A1FE92BE2FE}" dt="2021-11-04T09:48:27.155" v="2198" actId="1076"/>
          <ac:spMkLst>
            <pc:docMk/>
            <pc:sldMk cId="2609735802" sldId="259"/>
            <ac:spMk id="2" creationId="{B8536CDE-F244-40DC-914A-6CBFB0A3581D}"/>
          </ac:spMkLst>
        </pc:spChg>
        <pc:spChg chg="add del mod">
          <ac:chgData name="Shazia Cousear Ayub (2008734)" userId="15138901-e418-4ca0-9923-98511b678e1d" providerId="ADAL" clId="{444597BD-8D15-4273-9444-4A1FE92BE2FE}" dt="2021-11-02T22:10:33.110" v="456" actId="21"/>
          <ac:spMkLst>
            <pc:docMk/>
            <pc:sldMk cId="2609735802" sldId="259"/>
            <ac:spMk id="3" creationId="{B6D6F483-A91F-480E-8E4B-1E1834D45D26}"/>
          </ac:spMkLst>
        </pc:spChg>
        <pc:spChg chg="add mod ord">
          <ac:chgData name="Shazia Cousear Ayub (2008734)" userId="15138901-e418-4ca0-9923-98511b678e1d" providerId="ADAL" clId="{444597BD-8D15-4273-9444-4A1FE92BE2FE}" dt="2021-11-17T11:52:15.712" v="4968" actId="313"/>
          <ac:spMkLst>
            <pc:docMk/>
            <pc:sldMk cId="2609735802" sldId="259"/>
            <ac:spMk id="4" creationId="{21115986-AA7D-46C7-80D8-ABFB9C9521C0}"/>
          </ac:spMkLst>
        </pc:spChg>
        <pc:spChg chg="add del mod">
          <ac:chgData name="Shazia Cousear Ayub (2008734)" userId="15138901-e418-4ca0-9923-98511b678e1d" providerId="ADAL" clId="{444597BD-8D15-4273-9444-4A1FE92BE2FE}" dt="2021-10-29T00:53:15.204" v="82" actId="700"/>
          <ac:spMkLst>
            <pc:docMk/>
            <pc:sldMk cId="2609735802" sldId="259"/>
            <ac:spMk id="4" creationId="{B0DC4CD3-549B-46EB-9D36-BFCC40A6D1DA}"/>
          </ac:spMkLst>
        </pc:spChg>
        <pc:spChg chg="add mod ord">
          <ac:chgData name="Shazia Cousear Ayub (2008734)" userId="15138901-e418-4ca0-9923-98511b678e1d" providerId="ADAL" clId="{444597BD-8D15-4273-9444-4A1FE92BE2FE}" dt="2021-11-16T13:40:18.063" v="4794" actId="20577"/>
          <ac:spMkLst>
            <pc:docMk/>
            <pc:sldMk cId="2609735802" sldId="259"/>
            <ac:spMk id="6" creationId="{CB85376F-390E-4B44-9ABE-DFC2DCFBDE0D}"/>
          </ac:spMkLst>
        </pc:spChg>
        <pc:spChg chg="add del">
          <ac:chgData name="Shazia Cousear Ayub (2008734)" userId="15138901-e418-4ca0-9923-98511b678e1d" providerId="ADAL" clId="{444597BD-8D15-4273-9444-4A1FE92BE2FE}" dt="2021-10-29T00:54:14.491" v="88" actId="26606"/>
          <ac:spMkLst>
            <pc:docMk/>
            <pc:sldMk cId="2609735802" sldId="259"/>
            <ac:spMk id="42" creationId="{92B69085-5244-444B-97BA-997111674CC8}"/>
          </ac:spMkLst>
        </pc:spChg>
        <pc:picChg chg="add del mod">
          <ac:chgData name="Shazia Cousear Ayub (2008734)" userId="15138901-e418-4ca0-9923-98511b678e1d" providerId="ADAL" clId="{444597BD-8D15-4273-9444-4A1FE92BE2FE}" dt="2021-11-11T21:22:55.821" v="3193" actId="1076"/>
          <ac:picMkLst>
            <pc:docMk/>
            <pc:sldMk cId="2609735802" sldId="259"/>
            <ac:picMk id="5" creationId="{07E0112B-20A9-4C6B-BC53-A0A500014411}"/>
          </ac:picMkLst>
        </pc:picChg>
        <pc:picChg chg="add del mod">
          <ac:chgData name="Shazia Cousear Ayub (2008734)" userId="15138901-e418-4ca0-9923-98511b678e1d" providerId="ADAL" clId="{444597BD-8D15-4273-9444-4A1FE92BE2FE}" dt="2021-10-29T00:50:29.004" v="70" actId="21"/>
          <ac:picMkLst>
            <pc:docMk/>
            <pc:sldMk cId="2609735802" sldId="259"/>
            <ac:picMk id="6" creationId="{B11B9591-B015-4DB6-A963-57C435468DD4}"/>
          </ac:picMkLst>
        </pc:picChg>
        <pc:picChg chg="add del mod">
          <ac:chgData name="Shazia Cousear Ayub (2008734)" userId="15138901-e418-4ca0-9923-98511b678e1d" providerId="ADAL" clId="{444597BD-8D15-4273-9444-4A1FE92BE2FE}" dt="2021-11-02T22:09:21.499" v="446" actId="21"/>
          <ac:picMkLst>
            <pc:docMk/>
            <pc:sldMk cId="2609735802" sldId="259"/>
            <ac:picMk id="7" creationId="{17F257ED-0B50-4509-AD03-831DFF4BAADD}"/>
          </ac:picMkLst>
        </pc:picChg>
        <pc:picChg chg="del mod">
          <ac:chgData name="Shazia Cousear Ayub (2008734)" userId="15138901-e418-4ca0-9923-98511b678e1d" providerId="ADAL" clId="{444597BD-8D15-4273-9444-4A1FE92BE2FE}" dt="2021-10-29T00:51:06.940" v="73" actId="21"/>
          <ac:picMkLst>
            <pc:docMk/>
            <pc:sldMk cId="2609735802" sldId="259"/>
            <ac:picMk id="17" creationId="{B11B9591-B015-4DB6-A963-57C435468DD4}"/>
          </ac:picMkLst>
        </pc:picChg>
        <pc:picChg chg="del mod ord">
          <ac:chgData name="Shazia Cousear Ayub (2008734)" userId="15138901-e418-4ca0-9923-98511b678e1d" providerId="ADAL" clId="{444597BD-8D15-4273-9444-4A1FE92BE2FE}" dt="2021-11-02T22:09:24.658" v="447" actId="21"/>
          <ac:picMkLst>
            <pc:docMk/>
            <pc:sldMk cId="2609735802" sldId="259"/>
            <ac:picMk id="33" creationId="{5550C802-3DB3-452C-9FC3-941DBA78770F}"/>
          </ac:picMkLst>
        </pc:picChg>
        <pc:picChg chg="add del">
          <ac:chgData name="Shazia Cousear Ayub (2008734)" userId="15138901-e418-4ca0-9923-98511b678e1d" providerId="ADAL" clId="{444597BD-8D15-4273-9444-4A1FE92BE2FE}" dt="2021-10-29T00:54:14.491" v="88" actId="26606"/>
          <ac:picMkLst>
            <pc:docMk/>
            <pc:sldMk cId="2609735802" sldId="259"/>
            <ac:picMk id="38" creationId="{ED331677-26DE-4EC1-9413-2FBC100AD51F}"/>
          </ac:picMkLst>
        </pc:picChg>
        <pc:picChg chg="add del">
          <ac:chgData name="Shazia Cousear Ayub (2008734)" userId="15138901-e418-4ca0-9923-98511b678e1d" providerId="ADAL" clId="{444597BD-8D15-4273-9444-4A1FE92BE2FE}" dt="2021-10-29T00:54:14.491" v="88" actId="26606"/>
          <ac:picMkLst>
            <pc:docMk/>
            <pc:sldMk cId="2609735802" sldId="259"/>
            <ac:picMk id="40" creationId="{69D593A5-D0AD-443F-AA6A-E7453C421375}"/>
          </ac:picMkLst>
        </pc:picChg>
        <pc:picChg chg="add del">
          <ac:chgData name="Shazia Cousear Ayub (2008734)" userId="15138901-e418-4ca0-9923-98511b678e1d" providerId="ADAL" clId="{444597BD-8D15-4273-9444-4A1FE92BE2FE}" dt="2021-10-29T00:54:14.491" v="88" actId="26606"/>
          <ac:picMkLst>
            <pc:docMk/>
            <pc:sldMk cId="2609735802" sldId="259"/>
            <ac:picMk id="44" creationId="{3D836DC0-C5F4-4BAB-B7B2-8BC7239A55A6}"/>
          </ac:picMkLst>
        </pc:picChg>
        <pc:picChg chg="add del">
          <ac:chgData name="Shazia Cousear Ayub (2008734)" userId="15138901-e418-4ca0-9923-98511b678e1d" providerId="ADAL" clId="{444597BD-8D15-4273-9444-4A1FE92BE2FE}" dt="2021-10-29T00:54:14.491" v="88" actId="26606"/>
          <ac:picMkLst>
            <pc:docMk/>
            <pc:sldMk cId="2609735802" sldId="259"/>
            <ac:picMk id="46" creationId="{A314985F-1E5B-4C5F-82BA-2F6F75D46463}"/>
          </ac:picMkLst>
        </pc:picChg>
        <pc:picChg chg="add del">
          <ac:chgData name="Shazia Cousear Ayub (2008734)" userId="15138901-e418-4ca0-9923-98511b678e1d" providerId="ADAL" clId="{444597BD-8D15-4273-9444-4A1FE92BE2FE}" dt="2021-10-29T00:54:14.491" v="88" actId="26606"/>
          <ac:picMkLst>
            <pc:docMk/>
            <pc:sldMk cId="2609735802" sldId="259"/>
            <ac:picMk id="48" creationId="{B571F0A0-74B6-4F8C-9480-19098721EA48}"/>
          </ac:picMkLst>
        </pc:picChg>
      </pc:sldChg>
      <pc:sldChg chg="addSp modSp mod modClrScheme chgLayout">
        <pc:chgData name="Shazia Cousear Ayub (2008734)" userId="15138901-e418-4ca0-9923-98511b678e1d" providerId="ADAL" clId="{444597BD-8D15-4273-9444-4A1FE92BE2FE}" dt="2021-11-17T11:59:27.541" v="4970" actId="20577"/>
        <pc:sldMkLst>
          <pc:docMk/>
          <pc:sldMk cId="98512667" sldId="260"/>
        </pc:sldMkLst>
        <pc:spChg chg="mod ord">
          <ac:chgData name="Shazia Cousear Ayub (2008734)" userId="15138901-e418-4ca0-9923-98511b678e1d" providerId="ADAL" clId="{444597BD-8D15-4273-9444-4A1FE92BE2FE}" dt="2021-11-17T11:59:27.541" v="4970" actId="20577"/>
          <ac:spMkLst>
            <pc:docMk/>
            <pc:sldMk cId="98512667" sldId="260"/>
            <ac:spMk id="2" creationId="{848814EE-52A0-49CD-BD41-19A02C0D9884}"/>
          </ac:spMkLst>
        </pc:spChg>
        <pc:spChg chg="add mod ord">
          <ac:chgData name="Shazia Cousear Ayub (2008734)" userId="15138901-e418-4ca0-9923-98511b678e1d" providerId="ADAL" clId="{444597BD-8D15-4273-9444-4A1FE92BE2FE}" dt="2021-11-10T15:34:20.916" v="3141" actId="255"/>
          <ac:spMkLst>
            <pc:docMk/>
            <pc:sldMk cId="98512667" sldId="260"/>
            <ac:spMk id="4" creationId="{04490765-F4B0-453D-9990-4EA366355D6D}"/>
          </ac:spMkLst>
        </pc:spChg>
      </pc:sldChg>
      <pc:sldChg chg="addSp delSp modSp mod modNotesTx">
        <pc:chgData name="Shazia Cousear Ayub (2008734)" userId="15138901-e418-4ca0-9923-98511b678e1d" providerId="ADAL" clId="{444597BD-8D15-4273-9444-4A1FE92BE2FE}" dt="2021-11-10T15:36:44.208" v="3145" actId="255"/>
        <pc:sldMkLst>
          <pc:docMk/>
          <pc:sldMk cId="15341378" sldId="261"/>
        </pc:sldMkLst>
        <pc:spChg chg="add del mod">
          <ac:chgData name="Shazia Cousear Ayub (2008734)" userId="15138901-e418-4ca0-9923-98511b678e1d" providerId="ADAL" clId="{444597BD-8D15-4273-9444-4A1FE92BE2FE}" dt="2021-11-09T19:56:33.805" v="2736" actId="1076"/>
          <ac:spMkLst>
            <pc:docMk/>
            <pc:sldMk cId="15341378" sldId="261"/>
            <ac:spMk id="2" creationId="{7F9C1CD7-9187-4BB9-AECF-14303DD5CECE}"/>
          </ac:spMkLst>
        </pc:spChg>
        <pc:spChg chg="add mod">
          <ac:chgData name="Shazia Cousear Ayub (2008734)" userId="15138901-e418-4ca0-9923-98511b678e1d" providerId="ADAL" clId="{444597BD-8D15-4273-9444-4A1FE92BE2FE}" dt="2021-11-09T20:00:07.549" v="2754" actId="688"/>
          <ac:spMkLst>
            <pc:docMk/>
            <pc:sldMk cId="15341378" sldId="261"/>
            <ac:spMk id="4" creationId="{02880898-C385-43FC-A36B-0E5FD20C3FC0}"/>
          </ac:spMkLst>
        </pc:spChg>
        <pc:spChg chg="add mod">
          <ac:chgData name="Shazia Cousear Ayub (2008734)" userId="15138901-e418-4ca0-9923-98511b678e1d" providerId="ADAL" clId="{444597BD-8D15-4273-9444-4A1FE92BE2FE}" dt="2021-11-10T15:36:44.208" v="3145" actId="255"/>
          <ac:spMkLst>
            <pc:docMk/>
            <pc:sldMk cId="15341378" sldId="261"/>
            <ac:spMk id="5" creationId="{0FE1D214-4C4E-4E97-95DF-4B0DD406949C}"/>
          </ac:spMkLst>
        </pc:spChg>
        <pc:spChg chg="add del mod">
          <ac:chgData name="Shazia Cousear Ayub (2008734)" userId="15138901-e418-4ca0-9923-98511b678e1d" providerId="ADAL" clId="{444597BD-8D15-4273-9444-4A1FE92BE2FE}" dt="2021-11-09T19:56:02.166" v="2723" actId="21"/>
          <ac:spMkLst>
            <pc:docMk/>
            <pc:sldMk cId="15341378" sldId="261"/>
            <ac:spMk id="6" creationId="{4AC80FF3-D01C-4D67-BF1A-9B6E65F51A0D}"/>
          </ac:spMkLst>
        </pc:spChg>
        <pc:spChg chg="add del mod">
          <ac:chgData name="Shazia Cousear Ayub (2008734)" userId="15138901-e418-4ca0-9923-98511b678e1d" providerId="ADAL" clId="{444597BD-8D15-4273-9444-4A1FE92BE2FE}" dt="2021-11-04T11:47:57.441" v="2459" actId="478"/>
          <ac:spMkLst>
            <pc:docMk/>
            <pc:sldMk cId="15341378" sldId="261"/>
            <ac:spMk id="7" creationId="{DA140CBF-0078-48BC-8FEE-E60F7710AE6D}"/>
          </ac:spMkLst>
        </pc:spChg>
        <pc:picChg chg="mod">
          <ac:chgData name="Shazia Cousear Ayub (2008734)" userId="15138901-e418-4ca0-9923-98511b678e1d" providerId="ADAL" clId="{444597BD-8D15-4273-9444-4A1FE92BE2FE}" dt="2021-11-09T19:59:28.286" v="2750" actId="1076"/>
          <ac:picMkLst>
            <pc:docMk/>
            <pc:sldMk cId="15341378" sldId="261"/>
            <ac:picMk id="3" creationId="{6F501ABB-0661-422D-BDD1-9A45AB0E11C1}"/>
          </ac:picMkLst>
        </pc:picChg>
      </pc:sldChg>
      <pc:sldChg chg="del">
        <pc:chgData name="Shazia Cousear Ayub (2008734)" userId="15138901-e418-4ca0-9923-98511b678e1d" providerId="ADAL" clId="{444597BD-8D15-4273-9444-4A1FE92BE2FE}" dt="2021-11-02T22:02:31.317" v="443" actId="2696"/>
        <pc:sldMkLst>
          <pc:docMk/>
          <pc:sldMk cId="2510011967" sldId="262"/>
        </pc:sldMkLst>
      </pc:sldChg>
      <pc:sldChg chg="addSp delSp modSp mod modNotesTx">
        <pc:chgData name="Shazia Cousear Ayub (2008734)" userId="15138901-e418-4ca0-9923-98511b678e1d" providerId="ADAL" clId="{444597BD-8D15-4273-9444-4A1FE92BE2FE}" dt="2021-11-04T10:22:32.242" v="2427" actId="1076"/>
        <pc:sldMkLst>
          <pc:docMk/>
          <pc:sldMk cId="3668805702" sldId="263"/>
        </pc:sldMkLst>
        <pc:spChg chg="mod">
          <ac:chgData name="Shazia Cousear Ayub (2008734)" userId="15138901-e418-4ca0-9923-98511b678e1d" providerId="ADAL" clId="{444597BD-8D15-4273-9444-4A1FE92BE2FE}" dt="2021-11-02T22:32:46.878" v="880" actId="207"/>
          <ac:spMkLst>
            <pc:docMk/>
            <pc:sldMk cId="3668805702" sldId="263"/>
            <ac:spMk id="2" creationId="{F2D0B824-A552-4959-915E-37054EB0C683}"/>
          </ac:spMkLst>
        </pc:spChg>
        <pc:spChg chg="add del mod">
          <ac:chgData name="Shazia Cousear Ayub (2008734)" userId="15138901-e418-4ca0-9923-98511b678e1d" providerId="ADAL" clId="{444597BD-8D15-4273-9444-4A1FE92BE2FE}" dt="2021-11-02T21:25:26.474" v="262" actId="21"/>
          <ac:spMkLst>
            <pc:docMk/>
            <pc:sldMk cId="3668805702" sldId="263"/>
            <ac:spMk id="6" creationId="{C44179DA-7BA4-4AEC-8FFB-6589401CFD20}"/>
          </ac:spMkLst>
        </pc:spChg>
        <pc:spChg chg="add del mod">
          <ac:chgData name="Shazia Cousear Ayub (2008734)" userId="15138901-e418-4ca0-9923-98511b678e1d" providerId="ADAL" clId="{444597BD-8D15-4273-9444-4A1FE92BE2FE}" dt="2021-11-04T10:22:26.334" v="2426" actId="21"/>
          <ac:spMkLst>
            <pc:docMk/>
            <pc:sldMk cId="3668805702" sldId="263"/>
            <ac:spMk id="7" creationId="{F99D4408-412C-4DF6-98B8-EB1E97A3F5F1}"/>
          </ac:spMkLst>
        </pc:spChg>
        <pc:spChg chg="add del mod">
          <ac:chgData name="Shazia Cousear Ayub (2008734)" userId="15138901-e418-4ca0-9923-98511b678e1d" providerId="ADAL" clId="{444597BD-8D15-4273-9444-4A1FE92BE2FE}" dt="2021-11-02T21:31:57.641" v="280"/>
          <ac:spMkLst>
            <pc:docMk/>
            <pc:sldMk cId="3668805702" sldId="263"/>
            <ac:spMk id="9" creationId="{6DAA8462-928C-4D46-87C2-74881668E5D2}"/>
          </ac:spMkLst>
        </pc:spChg>
        <pc:spChg chg="add del mod">
          <ac:chgData name="Shazia Cousear Ayub (2008734)" userId="15138901-e418-4ca0-9923-98511b678e1d" providerId="ADAL" clId="{444597BD-8D15-4273-9444-4A1FE92BE2FE}" dt="2021-11-02T21:31:57.641" v="280"/>
          <ac:spMkLst>
            <pc:docMk/>
            <pc:sldMk cId="3668805702" sldId="263"/>
            <ac:spMk id="10" creationId="{FD78CEC2-682C-4B06-85DF-F000F8816ABE}"/>
          </ac:spMkLst>
        </pc:spChg>
        <pc:graphicFrameChg chg="add mod">
          <ac:chgData name="Shazia Cousear Ayub (2008734)" userId="15138901-e418-4ca0-9923-98511b678e1d" providerId="ADAL" clId="{444597BD-8D15-4273-9444-4A1FE92BE2FE}" dt="2021-11-02T21:32:34.930" v="284" actId="14100"/>
          <ac:graphicFrameMkLst>
            <pc:docMk/>
            <pc:sldMk cId="3668805702" sldId="263"/>
            <ac:graphicFrameMk id="4" creationId="{44E0E2BD-88B7-4A21-A9E3-02DAEDC3334C}"/>
          </ac:graphicFrameMkLst>
        </pc:graphicFrameChg>
        <pc:graphicFrameChg chg="add del mod">
          <ac:chgData name="Shazia Cousear Ayub (2008734)" userId="15138901-e418-4ca0-9923-98511b678e1d" providerId="ADAL" clId="{444597BD-8D15-4273-9444-4A1FE92BE2FE}" dt="2021-11-02T21:31:57.641" v="280"/>
          <ac:graphicFrameMkLst>
            <pc:docMk/>
            <pc:sldMk cId="3668805702" sldId="263"/>
            <ac:graphicFrameMk id="7" creationId="{0F9497B3-F54B-4DEB-9D56-AE32D5F4D3FC}"/>
          </ac:graphicFrameMkLst>
        </pc:graphicFrameChg>
        <pc:graphicFrameChg chg="add del mod">
          <ac:chgData name="Shazia Cousear Ayub (2008734)" userId="15138901-e418-4ca0-9923-98511b678e1d" providerId="ADAL" clId="{444597BD-8D15-4273-9444-4A1FE92BE2FE}" dt="2021-11-02T21:31:57.641" v="280"/>
          <ac:graphicFrameMkLst>
            <pc:docMk/>
            <pc:sldMk cId="3668805702" sldId="263"/>
            <ac:graphicFrameMk id="8" creationId="{42F832E4-0F79-4D32-879A-0D9873FECE05}"/>
          </ac:graphicFrameMkLst>
        </pc:graphicFrameChg>
        <pc:picChg chg="add mod">
          <ac:chgData name="Shazia Cousear Ayub (2008734)" userId="15138901-e418-4ca0-9923-98511b678e1d" providerId="ADAL" clId="{444597BD-8D15-4273-9444-4A1FE92BE2FE}" dt="2021-11-04T10:22:32.242" v="2427" actId="1076"/>
          <ac:picMkLst>
            <pc:docMk/>
            <pc:sldMk cId="3668805702" sldId="263"/>
            <ac:picMk id="6" creationId="{C251D446-19C8-44E6-8B98-4BBED96C0520}"/>
          </ac:picMkLst>
        </pc:picChg>
        <pc:picChg chg="add del mod">
          <ac:chgData name="Shazia Cousear Ayub (2008734)" userId="15138901-e418-4ca0-9923-98511b678e1d" providerId="ADAL" clId="{444597BD-8D15-4273-9444-4A1FE92BE2FE}" dt="2021-11-04T10:21:10.002" v="2418" actId="21"/>
          <ac:picMkLst>
            <pc:docMk/>
            <pc:sldMk cId="3668805702" sldId="263"/>
            <ac:picMk id="11" creationId="{8B848998-0F67-404F-85DE-F2B5A0DCC5F8}"/>
          </ac:picMkLst>
        </pc:picChg>
      </pc:sldChg>
      <pc:sldChg chg="addSp delSp modSp mod setBg modNotesTx">
        <pc:chgData name="Shazia Cousear Ayub (2008734)" userId="15138901-e418-4ca0-9923-98511b678e1d" providerId="ADAL" clId="{444597BD-8D15-4273-9444-4A1FE92BE2FE}" dt="2021-11-15T15:19:20.525" v="3500" actId="1076"/>
        <pc:sldMkLst>
          <pc:docMk/>
          <pc:sldMk cId="3865307454" sldId="264"/>
        </pc:sldMkLst>
        <pc:spChg chg="mod ord">
          <ac:chgData name="Shazia Cousear Ayub (2008734)" userId="15138901-e418-4ca0-9923-98511b678e1d" providerId="ADAL" clId="{444597BD-8D15-4273-9444-4A1FE92BE2FE}" dt="2021-11-02T22:32:54.766" v="881" actId="207"/>
          <ac:spMkLst>
            <pc:docMk/>
            <pc:sldMk cId="3865307454" sldId="264"/>
            <ac:spMk id="2" creationId="{B388434B-7BA1-4325-AB6F-ABE7A2F26F5C}"/>
          </ac:spMkLst>
        </pc:spChg>
        <pc:spChg chg="add mod">
          <ac:chgData name="Shazia Cousear Ayub (2008734)" userId="15138901-e418-4ca0-9923-98511b678e1d" providerId="ADAL" clId="{444597BD-8D15-4273-9444-4A1FE92BE2FE}" dt="2021-11-15T15:19:20.525" v="3500" actId="1076"/>
          <ac:spMkLst>
            <pc:docMk/>
            <pc:sldMk cId="3865307454" sldId="264"/>
            <ac:spMk id="4" creationId="{6F575E7C-2BC2-4D19-A58A-0F77215E1D26}"/>
          </ac:spMkLst>
        </pc:spChg>
        <pc:spChg chg="add del">
          <ac:chgData name="Shazia Cousear Ayub (2008734)" userId="15138901-e418-4ca0-9923-98511b678e1d" providerId="ADAL" clId="{444597BD-8D15-4273-9444-4A1FE92BE2FE}" dt="2021-11-02T21:34:34.825" v="293" actId="26606"/>
          <ac:spMkLst>
            <pc:docMk/>
            <pc:sldMk cId="3865307454" sldId="264"/>
            <ac:spMk id="13" creationId="{AE94ADDC-FBCA-4838-8D97-4B0770AFC1FC}"/>
          </ac:spMkLst>
        </pc:spChg>
        <pc:spChg chg="add mod">
          <ac:chgData name="Shazia Cousear Ayub (2008734)" userId="15138901-e418-4ca0-9923-98511b678e1d" providerId="ADAL" clId="{444597BD-8D15-4273-9444-4A1FE92BE2FE}" dt="2021-11-04T09:38:45.337" v="2085" actId="1076"/>
          <ac:spMkLst>
            <pc:docMk/>
            <pc:sldMk cId="3865307454" sldId="264"/>
            <ac:spMk id="16" creationId="{8EAB39C6-8FD9-4B87-A153-821BD2A84ADD}"/>
          </ac:spMkLst>
        </pc:spChg>
        <pc:graphicFrameChg chg="add mod modGraphic">
          <ac:chgData name="Shazia Cousear Ayub (2008734)" userId="15138901-e418-4ca0-9923-98511b678e1d" providerId="ADAL" clId="{444597BD-8D15-4273-9444-4A1FE92BE2FE}" dt="2021-11-04T09:42:04.708" v="2141" actId="1076"/>
          <ac:graphicFrameMkLst>
            <pc:docMk/>
            <pc:sldMk cId="3865307454" sldId="264"/>
            <ac:graphicFrameMk id="6" creationId="{7CF724AD-F8C3-469C-90AD-2B715B549222}"/>
          </ac:graphicFrameMkLst>
        </pc:graphicFrameChg>
        <pc:picChg chg="mod">
          <ac:chgData name="Shazia Cousear Ayub (2008734)" userId="15138901-e418-4ca0-9923-98511b678e1d" providerId="ADAL" clId="{444597BD-8D15-4273-9444-4A1FE92BE2FE}" dt="2021-11-04T09:34:53.762" v="2062" actId="1076"/>
          <ac:picMkLst>
            <pc:docMk/>
            <pc:sldMk cId="3865307454" sldId="264"/>
            <ac:picMk id="3" creationId="{8541A4E5-EA74-4905-8FDB-0C5FCEF62351}"/>
          </ac:picMkLst>
        </pc:picChg>
        <pc:picChg chg="add del mod">
          <ac:chgData name="Shazia Cousear Ayub (2008734)" userId="15138901-e418-4ca0-9923-98511b678e1d" providerId="ADAL" clId="{444597BD-8D15-4273-9444-4A1FE92BE2FE}" dt="2021-11-02T21:35:00.633" v="295" actId="21"/>
          <ac:picMkLst>
            <pc:docMk/>
            <pc:sldMk cId="3865307454" sldId="264"/>
            <ac:picMk id="4" creationId="{232C1658-AECB-459E-993F-95402F400CEC}"/>
          </ac:picMkLst>
        </pc:picChg>
        <pc:picChg chg="add del mod">
          <ac:chgData name="Shazia Cousear Ayub (2008734)" userId="15138901-e418-4ca0-9923-98511b678e1d" providerId="ADAL" clId="{444597BD-8D15-4273-9444-4A1FE92BE2FE}" dt="2021-11-02T21:35:38.364" v="301" actId="21"/>
          <ac:picMkLst>
            <pc:docMk/>
            <pc:sldMk cId="3865307454" sldId="264"/>
            <ac:picMk id="5" creationId="{132A336D-8EC5-423B-B4EE-AAB556D1B3AF}"/>
          </ac:picMkLst>
        </pc:picChg>
        <pc:picChg chg="add del">
          <ac:chgData name="Shazia Cousear Ayub (2008734)" userId="15138901-e418-4ca0-9923-98511b678e1d" providerId="ADAL" clId="{444597BD-8D15-4273-9444-4A1FE92BE2FE}" dt="2021-11-02T21:34:34.825" v="293" actId="26606"/>
          <ac:picMkLst>
            <pc:docMk/>
            <pc:sldMk cId="3865307454" sldId="264"/>
            <ac:picMk id="9" creationId="{E1408BAF-1350-4BC5-9C72-82A08BB07B46}"/>
          </ac:picMkLst>
        </pc:picChg>
        <pc:picChg chg="add del">
          <ac:chgData name="Shazia Cousear Ayub (2008734)" userId="15138901-e418-4ca0-9923-98511b678e1d" providerId="ADAL" clId="{444597BD-8D15-4273-9444-4A1FE92BE2FE}" dt="2021-11-02T21:34:34.825" v="293" actId="26606"/>
          <ac:picMkLst>
            <pc:docMk/>
            <pc:sldMk cId="3865307454" sldId="264"/>
            <ac:picMk id="11" creationId="{60E67B53-E530-4CC6-B1E7-4CCC1FD6323F}"/>
          </ac:picMkLst>
        </pc:picChg>
        <pc:picChg chg="add del mod">
          <ac:chgData name="Shazia Cousear Ayub (2008734)" userId="15138901-e418-4ca0-9923-98511b678e1d" providerId="ADAL" clId="{444597BD-8D15-4273-9444-4A1FE92BE2FE}" dt="2021-11-02T21:35:15.384" v="298" actId="21"/>
          <ac:picMkLst>
            <pc:docMk/>
            <pc:sldMk cId="3865307454" sldId="264"/>
            <ac:picMk id="12" creationId="{589398A5-276C-42EE-A576-11D4E264E190}"/>
          </ac:picMkLst>
        </pc:picChg>
        <pc:picChg chg="add mod ord">
          <ac:chgData name="Shazia Cousear Ayub (2008734)" userId="15138901-e418-4ca0-9923-98511b678e1d" providerId="ADAL" clId="{444597BD-8D15-4273-9444-4A1FE92BE2FE}" dt="2021-11-04T09:38:40.750" v="2084" actId="1076"/>
          <ac:picMkLst>
            <pc:docMk/>
            <pc:sldMk cId="3865307454" sldId="264"/>
            <ac:picMk id="14" creationId="{B45D2FB0-0CD2-49F8-9E70-321F17FFC3D4}"/>
          </ac:picMkLst>
        </pc:picChg>
        <pc:picChg chg="add del">
          <ac:chgData name="Shazia Cousear Ayub (2008734)" userId="15138901-e418-4ca0-9923-98511b678e1d" providerId="ADAL" clId="{444597BD-8D15-4273-9444-4A1FE92BE2FE}" dt="2021-11-02T21:34:34.825" v="293" actId="26606"/>
          <ac:picMkLst>
            <pc:docMk/>
            <pc:sldMk cId="3865307454" sldId="264"/>
            <ac:picMk id="15" creationId="{EDB06F6B-6027-4B19-829E-EEDE917268FE}"/>
          </ac:picMkLst>
        </pc:picChg>
        <pc:picChg chg="add del">
          <ac:chgData name="Shazia Cousear Ayub (2008734)" userId="15138901-e418-4ca0-9923-98511b678e1d" providerId="ADAL" clId="{444597BD-8D15-4273-9444-4A1FE92BE2FE}" dt="2021-11-02T21:34:34.825" v="293" actId="26606"/>
          <ac:picMkLst>
            <pc:docMk/>
            <pc:sldMk cId="3865307454" sldId="264"/>
            <ac:picMk id="17" creationId="{F0CA11D6-C4F1-476E-8455-2C26DEDE94AB}"/>
          </ac:picMkLst>
        </pc:picChg>
        <pc:picChg chg="add del">
          <ac:chgData name="Shazia Cousear Ayub (2008734)" userId="15138901-e418-4ca0-9923-98511b678e1d" providerId="ADAL" clId="{444597BD-8D15-4273-9444-4A1FE92BE2FE}" dt="2021-11-02T21:34:34.825" v="293" actId="26606"/>
          <ac:picMkLst>
            <pc:docMk/>
            <pc:sldMk cId="3865307454" sldId="264"/>
            <ac:picMk id="19" creationId="{90717727-6E80-4D56-AF23-9E0AE1D5ADC1}"/>
          </ac:picMkLst>
        </pc:picChg>
      </pc:sldChg>
      <pc:sldChg chg="addSp delSp modSp mod setBg modClrScheme chgLayout">
        <pc:chgData name="Shazia Cousear Ayub (2008734)" userId="15138901-e418-4ca0-9923-98511b678e1d" providerId="ADAL" clId="{444597BD-8D15-4273-9444-4A1FE92BE2FE}" dt="2021-11-11T21:26:00.835" v="3211" actId="26606"/>
        <pc:sldMkLst>
          <pc:docMk/>
          <pc:sldMk cId="1084440972" sldId="265"/>
        </pc:sldMkLst>
        <pc:spChg chg="mod ord">
          <ac:chgData name="Shazia Cousear Ayub (2008734)" userId="15138901-e418-4ca0-9923-98511b678e1d" providerId="ADAL" clId="{444597BD-8D15-4273-9444-4A1FE92BE2FE}" dt="2021-11-11T21:26:00.835" v="3211" actId="26606"/>
          <ac:spMkLst>
            <pc:docMk/>
            <pc:sldMk cId="1084440972" sldId="265"/>
            <ac:spMk id="2" creationId="{44DB8DF6-85B9-4D63-B02D-4576C02394A2}"/>
          </ac:spMkLst>
        </pc:spChg>
        <pc:spChg chg="add mod ord">
          <ac:chgData name="Shazia Cousear Ayub (2008734)" userId="15138901-e418-4ca0-9923-98511b678e1d" providerId="ADAL" clId="{444597BD-8D15-4273-9444-4A1FE92BE2FE}" dt="2021-11-11T21:26:00.835" v="3211" actId="26606"/>
          <ac:spMkLst>
            <pc:docMk/>
            <pc:sldMk cId="1084440972" sldId="265"/>
            <ac:spMk id="4" creationId="{54E51253-81BB-467F-95C4-02D753ECBB61}"/>
          </ac:spMkLst>
        </pc:spChg>
        <pc:spChg chg="add del">
          <ac:chgData name="Shazia Cousear Ayub (2008734)" userId="15138901-e418-4ca0-9923-98511b678e1d" providerId="ADAL" clId="{444597BD-8D15-4273-9444-4A1FE92BE2FE}" dt="2021-11-11T21:25:53.714" v="3209" actId="26606"/>
          <ac:spMkLst>
            <pc:docMk/>
            <pc:sldMk cId="1084440972" sldId="265"/>
            <ac:spMk id="9" creationId="{48FE65CB-EFD8-497D-A30A-093E20EACB05}"/>
          </ac:spMkLst>
        </pc:spChg>
        <pc:spChg chg="add del">
          <ac:chgData name="Shazia Cousear Ayub (2008734)" userId="15138901-e418-4ca0-9923-98511b678e1d" providerId="ADAL" clId="{444597BD-8D15-4273-9444-4A1FE92BE2FE}" dt="2021-11-11T21:26:00.835" v="3211" actId="26606"/>
          <ac:spMkLst>
            <pc:docMk/>
            <pc:sldMk cId="1084440972" sldId="265"/>
            <ac:spMk id="14" creationId="{6D58954F-C5AC-4BE0-811D-8DFE18E3506B}"/>
          </ac:spMkLst>
        </pc:spChg>
        <pc:spChg chg="add del">
          <ac:chgData name="Shazia Cousear Ayub (2008734)" userId="15138901-e418-4ca0-9923-98511b678e1d" providerId="ADAL" clId="{444597BD-8D15-4273-9444-4A1FE92BE2FE}" dt="2021-11-11T21:26:00.835" v="3211" actId="26606"/>
          <ac:spMkLst>
            <pc:docMk/>
            <pc:sldMk cId="1084440972" sldId="265"/>
            <ac:spMk id="15" creationId="{C359E835-CE77-4DCC-8EC3-1924094D3B5B}"/>
          </ac:spMkLst>
        </pc:spChg>
        <pc:picChg chg="mod">
          <ac:chgData name="Shazia Cousear Ayub (2008734)" userId="15138901-e418-4ca0-9923-98511b678e1d" providerId="ADAL" clId="{444597BD-8D15-4273-9444-4A1FE92BE2FE}" dt="2021-11-11T21:26:00.835" v="3211" actId="26606"/>
          <ac:picMkLst>
            <pc:docMk/>
            <pc:sldMk cId="1084440972" sldId="265"/>
            <ac:picMk id="3" creationId="{B71E5250-34CF-42B5-BBAF-0106E4AB6815}"/>
          </ac:picMkLst>
        </pc:picChg>
        <pc:picChg chg="add del">
          <ac:chgData name="Shazia Cousear Ayub (2008734)" userId="15138901-e418-4ca0-9923-98511b678e1d" providerId="ADAL" clId="{444597BD-8D15-4273-9444-4A1FE92BE2FE}" dt="2021-11-11T21:25:53.714" v="3209" actId="26606"/>
          <ac:picMkLst>
            <pc:docMk/>
            <pc:sldMk cId="1084440972" sldId="265"/>
            <ac:picMk id="11" creationId="{00E374F5-52B2-4260-8B1C-54237931F069}"/>
          </ac:picMkLst>
        </pc:picChg>
        <pc:picChg chg="add del">
          <ac:chgData name="Shazia Cousear Ayub (2008734)" userId="15138901-e418-4ca0-9923-98511b678e1d" providerId="ADAL" clId="{444597BD-8D15-4273-9444-4A1FE92BE2FE}" dt="2021-11-11T21:26:00.835" v="3211" actId="26606"/>
          <ac:picMkLst>
            <pc:docMk/>
            <pc:sldMk cId="1084440972" sldId="265"/>
            <ac:picMk id="13" creationId="{B03B59B5-123A-4DC5-87BD-6D3E22FA6504}"/>
          </ac:picMkLst>
        </pc:picChg>
      </pc:sldChg>
      <pc:sldChg chg="addSp delSp modSp mod setBg modClrScheme chgLayout">
        <pc:chgData name="Shazia Cousear Ayub (2008734)" userId="15138901-e418-4ca0-9923-98511b678e1d" providerId="ADAL" clId="{444597BD-8D15-4273-9444-4A1FE92BE2FE}" dt="2021-11-16T13:56:10.577" v="4834" actId="1076"/>
        <pc:sldMkLst>
          <pc:docMk/>
          <pc:sldMk cId="530446250" sldId="266"/>
        </pc:sldMkLst>
        <pc:spChg chg="mod ord">
          <ac:chgData name="Shazia Cousear Ayub (2008734)" userId="15138901-e418-4ca0-9923-98511b678e1d" providerId="ADAL" clId="{444597BD-8D15-4273-9444-4A1FE92BE2FE}" dt="2021-11-16T13:52:12.165" v="4825" actId="20577"/>
          <ac:spMkLst>
            <pc:docMk/>
            <pc:sldMk cId="530446250" sldId="266"/>
            <ac:spMk id="2" creationId="{7605D551-BDF0-479D-8C3D-DE667D86D4F7}"/>
          </ac:spMkLst>
        </pc:spChg>
        <pc:spChg chg="add del mod ord">
          <ac:chgData name="Shazia Cousear Ayub (2008734)" userId="15138901-e418-4ca0-9923-98511b678e1d" providerId="ADAL" clId="{444597BD-8D15-4273-9444-4A1FE92BE2FE}" dt="2021-11-02T22:37:35.620" v="890" actId="700"/>
          <ac:spMkLst>
            <pc:docMk/>
            <pc:sldMk cId="530446250" sldId="266"/>
            <ac:spMk id="4" creationId="{FB24F618-DEC3-4ADA-A0A0-DF46F5CFC235}"/>
          </ac:spMkLst>
        </pc:spChg>
        <pc:spChg chg="add del">
          <ac:chgData name="Shazia Cousear Ayub (2008734)" userId="15138901-e418-4ca0-9923-98511b678e1d" providerId="ADAL" clId="{444597BD-8D15-4273-9444-4A1FE92BE2FE}" dt="2021-11-02T22:37:26.579" v="889" actId="26606"/>
          <ac:spMkLst>
            <pc:docMk/>
            <pc:sldMk cId="530446250" sldId="266"/>
            <ac:spMk id="9" creationId="{DC3B8C6B-63CA-4384-8059-2036BE520277}"/>
          </ac:spMkLst>
        </pc:spChg>
        <pc:spChg chg="add del">
          <ac:chgData name="Shazia Cousear Ayub (2008734)" userId="15138901-e418-4ca0-9923-98511b678e1d" providerId="ADAL" clId="{444597BD-8D15-4273-9444-4A1FE92BE2FE}" dt="2021-11-02T22:37:26.579" v="889" actId="26606"/>
          <ac:spMkLst>
            <pc:docMk/>
            <pc:sldMk cId="530446250" sldId="266"/>
            <ac:spMk id="11" creationId="{C71B03AA-C0EB-4104-84F8-E1AB8BFBEF60}"/>
          </ac:spMkLst>
        </pc:spChg>
        <pc:picChg chg="mod">
          <ac:chgData name="Shazia Cousear Ayub (2008734)" userId="15138901-e418-4ca0-9923-98511b678e1d" providerId="ADAL" clId="{444597BD-8D15-4273-9444-4A1FE92BE2FE}" dt="2021-11-02T22:37:26.579" v="889" actId="26606"/>
          <ac:picMkLst>
            <pc:docMk/>
            <pc:sldMk cId="530446250" sldId="266"/>
            <ac:picMk id="3" creationId="{393D1BA6-58BF-4D27-BAE6-82331BBC4844}"/>
          </ac:picMkLst>
        </pc:picChg>
        <pc:picChg chg="add mod">
          <ac:chgData name="Shazia Cousear Ayub (2008734)" userId="15138901-e418-4ca0-9923-98511b678e1d" providerId="ADAL" clId="{444597BD-8D15-4273-9444-4A1FE92BE2FE}" dt="2021-11-16T13:56:10.577" v="4834" actId="1076"/>
          <ac:picMkLst>
            <pc:docMk/>
            <pc:sldMk cId="530446250" sldId="266"/>
            <ac:picMk id="4" creationId="{9DF039C4-9333-450F-81BD-F91EA6735AA4}"/>
          </ac:picMkLst>
        </pc:picChg>
        <pc:picChg chg="add del">
          <ac:chgData name="Shazia Cousear Ayub (2008734)" userId="15138901-e418-4ca0-9923-98511b678e1d" providerId="ADAL" clId="{444597BD-8D15-4273-9444-4A1FE92BE2FE}" dt="2021-11-02T22:37:26.579" v="889" actId="26606"/>
          <ac:picMkLst>
            <pc:docMk/>
            <pc:sldMk cId="530446250" sldId="266"/>
            <ac:picMk id="13" creationId="{09C2B723-6C2F-49DE-A429-50BDFD1ADB45}"/>
          </ac:picMkLst>
        </pc:picChg>
      </pc:sldChg>
      <pc:sldChg chg="addSp modSp mod">
        <pc:chgData name="Shazia Cousear Ayub (2008734)" userId="15138901-e418-4ca0-9923-98511b678e1d" providerId="ADAL" clId="{444597BD-8D15-4273-9444-4A1FE92BE2FE}" dt="2021-11-16T13:50:39.043" v="4824" actId="1076"/>
        <pc:sldMkLst>
          <pc:docMk/>
          <pc:sldMk cId="2488886436" sldId="267"/>
        </pc:sldMkLst>
        <pc:spChg chg="mod">
          <ac:chgData name="Shazia Cousear Ayub (2008734)" userId="15138901-e418-4ca0-9923-98511b678e1d" providerId="ADAL" clId="{444597BD-8D15-4273-9444-4A1FE92BE2FE}" dt="2021-11-02T22:33:33.939" v="884" actId="207"/>
          <ac:spMkLst>
            <pc:docMk/>
            <pc:sldMk cId="2488886436" sldId="267"/>
            <ac:spMk id="2" creationId="{A964942E-156D-495D-B191-799C6B7F13E2}"/>
          </ac:spMkLst>
        </pc:spChg>
        <pc:spChg chg="add mod">
          <ac:chgData name="Shazia Cousear Ayub (2008734)" userId="15138901-e418-4ca0-9923-98511b678e1d" providerId="ADAL" clId="{444597BD-8D15-4273-9444-4A1FE92BE2FE}" dt="2021-11-16T13:50:39.043" v="4824" actId="1076"/>
          <ac:spMkLst>
            <pc:docMk/>
            <pc:sldMk cId="2488886436" sldId="267"/>
            <ac:spMk id="5" creationId="{F460393C-F141-453B-846B-97DEEEC3BE18}"/>
          </ac:spMkLst>
        </pc:spChg>
      </pc:sldChg>
      <pc:sldChg chg="addSp delSp modSp mod">
        <pc:chgData name="Shazia Cousear Ayub (2008734)" userId="15138901-e418-4ca0-9923-98511b678e1d" providerId="ADAL" clId="{444597BD-8D15-4273-9444-4A1FE92BE2FE}" dt="2021-11-15T15:22:19.745" v="3513" actId="27636"/>
        <pc:sldMkLst>
          <pc:docMk/>
          <pc:sldMk cId="699710516" sldId="268"/>
        </pc:sldMkLst>
        <pc:spChg chg="mod">
          <ac:chgData name="Shazia Cousear Ayub (2008734)" userId="15138901-e418-4ca0-9923-98511b678e1d" providerId="ADAL" clId="{444597BD-8D15-4273-9444-4A1FE92BE2FE}" dt="2021-11-15T15:22:19.745" v="3513" actId="27636"/>
          <ac:spMkLst>
            <pc:docMk/>
            <pc:sldMk cId="699710516" sldId="268"/>
            <ac:spMk id="2" creationId="{A3A9FFC9-D6CE-4933-AC19-BBB819AFF3EB}"/>
          </ac:spMkLst>
        </pc:spChg>
        <pc:spChg chg="add mod">
          <ac:chgData name="Shazia Cousear Ayub (2008734)" userId="15138901-e418-4ca0-9923-98511b678e1d" providerId="ADAL" clId="{444597BD-8D15-4273-9444-4A1FE92BE2FE}" dt="2021-11-02T22:32:30.933" v="879" actId="207"/>
          <ac:spMkLst>
            <pc:docMk/>
            <pc:sldMk cId="699710516" sldId="268"/>
            <ac:spMk id="32" creationId="{27A9380D-CD30-496B-840E-B0B77D019254}"/>
          </ac:spMkLst>
        </pc:spChg>
        <pc:grpChg chg="del mod">
          <ac:chgData name="Shazia Cousear Ayub (2008734)" userId="15138901-e418-4ca0-9923-98511b678e1d" providerId="ADAL" clId="{444597BD-8D15-4273-9444-4A1FE92BE2FE}" dt="2021-10-29T17:06:06.033" v="196"/>
          <ac:grpSpMkLst>
            <pc:docMk/>
            <pc:sldMk cId="699710516" sldId="268"/>
            <ac:grpSpMk id="13" creationId="{EF7CCA2F-EF4D-416E-B76C-3A8058C18924}"/>
          </ac:grpSpMkLst>
        </pc:grpChg>
        <pc:grpChg chg="mod">
          <ac:chgData name="Shazia Cousear Ayub (2008734)" userId="15138901-e418-4ca0-9923-98511b678e1d" providerId="ADAL" clId="{444597BD-8D15-4273-9444-4A1FE92BE2FE}" dt="2021-10-29T17:06:06.033" v="196"/>
          <ac:grpSpMkLst>
            <pc:docMk/>
            <pc:sldMk cId="699710516" sldId="268"/>
            <ac:grpSpMk id="15" creationId="{8404123D-F3B1-4912-A00D-1A7B395339E4}"/>
          </ac:grpSpMkLst>
        </pc:grpChg>
        <pc:grpChg chg="mod">
          <ac:chgData name="Shazia Cousear Ayub (2008734)" userId="15138901-e418-4ca0-9923-98511b678e1d" providerId="ADAL" clId="{444597BD-8D15-4273-9444-4A1FE92BE2FE}" dt="2021-10-29T17:06:10.006" v="200"/>
          <ac:grpSpMkLst>
            <pc:docMk/>
            <pc:sldMk cId="699710516" sldId="268"/>
            <ac:grpSpMk id="19" creationId="{D2C71A03-2B96-4687-80FD-CC22468A1509}"/>
          </ac:grpSpMkLst>
        </pc:grpChg>
        <pc:grpChg chg="mod">
          <ac:chgData name="Shazia Cousear Ayub (2008734)" userId="15138901-e418-4ca0-9923-98511b678e1d" providerId="ADAL" clId="{444597BD-8D15-4273-9444-4A1FE92BE2FE}" dt="2021-10-29T17:06:18.884" v="204"/>
          <ac:grpSpMkLst>
            <pc:docMk/>
            <pc:sldMk cId="699710516" sldId="268"/>
            <ac:grpSpMk id="23" creationId="{46A67EFE-ACE0-4448-929A-AF8C9DA4AE25}"/>
          </ac:grpSpMkLst>
        </pc:grpChg>
        <pc:grpChg chg="mod">
          <ac:chgData name="Shazia Cousear Ayub (2008734)" userId="15138901-e418-4ca0-9923-98511b678e1d" providerId="ADAL" clId="{444597BD-8D15-4273-9444-4A1FE92BE2FE}" dt="2021-10-29T17:06:21.632" v="209"/>
          <ac:grpSpMkLst>
            <pc:docMk/>
            <pc:sldMk cId="699710516" sldId="268"/>
            <ac:grpSpMk id="28" creationId="{B32BBD10-DA25-4B3A-8DB2-A2B2EFABEFD4}"/>
          </ac:grpSpMkLst>
        </pc:grpChg>
        <pc:grpChg chg="mod">
          <ac:chgData name="Shazia Cousear Ayub (2008734)" userId="15138901-e418-4ca0-9923-98511b678e1d" providerId="ADAL" clId="{444597BD-8D15-4273-9444-4A1FE92BE2FE}" dt="2021-10-29T17:06:58.153" v="219"/>
          <ac:grpSpMkLst>
            <pc:docMk/>
            <pc:sldMk cId="699710516" sldId="268"/>
            <ac:grpSpMk id="32" creationId="{F4506C12-A39F-4D81-891B-67B3A0E00D42}"/>
          </ac:grpSpMkLst>
        </pc:grpChg>
        <pc:graphicFrameChg chg="add del mod modGraphic">
          <ac:chgData name="Shazia Cousear Ayub (2008734)" userId="15138901-e418-4ca0-9923-98511b678e1d" providerId="ADAL" clId="{444597BD-8D15-4273-9444-4A1FE92BE2FE}" dt="2021-10-29T16:56:51.525" v="134" actId="478"/>
          <ac:graphicFrameMkLst>
            <pc:docMk/>
            <pc:sldMk cId="699710516" sldId="268"/>
            <ac:graphicFrameMk id="4" creationId="{79FC7B88-8946-4151-B527-9699E3DF4433}"/>
          </ac:graphicFrameMkLst>
        </pc:graphicFrameChg>
        <pc:graphicFrameChg chg="add del mod modGraphic">
          <ac:chgData name="Shazia Cousear Ayub (2008734)" userId="15138901-e418-4ca0-9923-98511b678e1d" providerId="ADAL" clId="{444597BD-8D15-4273-9444-4A1FE92BE2FE}" dt="2021-10-29T17:02:39.991" v="170"/>
          <ac:graphicFrameMkLst>
            <pc:docMk/>
            <pc:sldMk cId="699710516" sldId="268"/>
            <ac:graphicFrameMk id="6" creationId="{CED4F7D8-0849-4271-A0B5-CA8D2FCE6476}"/>
          </ac:graphicFrameMkLst>
        </pc:graphicFrameChg>
        <pc:picChg chg="add del mod modCrop">
          <ac:chgData name="Shazia Cousear Ayub (2008734)" userId="15138901-e418-4ca0-9923-98511b678e1d" providerId="ADAL" clId="{444597BD-8D15-4273-9444-4A1FE92BE2FE}" dt="2021-11-02T21:58:19.617" v="422" actId="21"/>
          <ac:picMkLst>
            <pc:docMk/>
            <pc:sldMk cId="699710516" sldId="268"/>
            <ac:picMk id="5" creationId="{FBE5B896-1ED0-41EA-BC5F-443171ABE7D6}"/>
          </ac:picMkLst>
        </pc:picChg>
        <pc:picChg chg="add del">
          <ac:chgData name="Shazia Cousear Ayub (2008734)" userId="15138901-e418-4ca0-9923-98511b678e1d" providerId="ADAL" clId="{444597BD-8D15-4273-9444-4A1FE92BE2FE}" dt="2021-10-29T17:02:32.205" v="161"/>
          <ac:picMkLst>
            <pc:docMk/>
            <pc:sldMk cId="699710516" sldId="268"/>
            <ac:picMk id="7" creationId="{DB70D85B-218B-4B71-B31C-AB66B66214EE}"/>
          </ac:picMkLst>
        </pc:picChg>
        <pc:picChg chg="add mod modCrop">
          <ac:chgData name="Shazia Cousear Ayub (2008734)" userId="15138901-e418-4ca0-9923-98511b678e1d" providerId="ADAL" clId="{444597BD-8D15-4273-9444-4A1FE92BE2FE}" dt="2021-11-02T22:01:30.363" v="438" actId="14100"/>
          <ac:picMkLst>
            <pc:docMk/>
            <pc:sldMk cId="699710516" sldId="268"/>
            <ac:picMk id="9" creationId="{3CCFA224-63EF-4D62-BF10-DD252CA5095D}"/>
          </ac:picMkLst>
        </pc:picChg>
        <pc:inkChg chg="add">
          <ac:chgData name="Shazia Cousear Ayub (2008734)" userId="15138901-e418-4ca0-9923-98511b678e1d" providerId="ADAL" clId="{444597BD-8D15-4273-9444-4A1FE92BE2FE}" dt="2021-10-29T17:05:46.055" v="188" actId="9405"/>
          <ac:inkMkLst>
            <pc:docMk/>
            <pc:sldMk cId="699710516" sldId="268"/>
            <ac:inkMk id="8" creationId="{CAAEFB50-0E12-4441-BFA1-CA49B7F19FBB}"/>
          </ac:inkMkLst>
        </pc:inkChg>
        <pc:inkChg chg="add del">
          <ac:chgData name="Shazia Cousear Ayub (2008734)" userId="15138901-e418-4ca0-9923-98511b678e1d" providerId="ADAL" clId="{444597BD-8D15-4273-9444-4A1FE92BE2FE}" dt="2021-10-29T17:05:53.486" v="190" actId="9405"/>
          <ac:inkMkLst>
            <pc:docMk/>
            <pc:sldMk cId="699710516" sldId="268"/>
            <ac:inkMk id="9" creationId="{F207BFCC-007B-4E1E-A822-983CA9714177}"/>
          </ac:inkMkLst>
        </pc:inkChg>
        <pc:inkChg chg="add">
          <ac:chgData name="Shazia Cousear Ayub (2008734)" userId="15138901-e418-4ca0-9923-98511b678e1d" providerId="ADAL" clId="{444597BD-8D15-4273-9444-4A1FE92BE2FE}" dt="2021-10-29T17:06:01.893" v="191" actId="9405"/>
          <ac:inkMkLst>
            <pc:docMk/>
            <pc:sldMk cId="699710516" sldId="268"/>
            <ac:inkMk id="10" creationId="{0D2DE8F0-5F4B-428E-89AB-7BA9B9A76F4A}"/>
          </ac:inkMkLst>
        </pc:inkChg>
        <pc:inkChg chg="add mod">
          <ac:chgData name="Shazia Cousear Ayub (2008734)" userId="15138901-e418-4ca0-9923-98511b678e1d" providerId="ADAL" clId="{444597BD-8D15-4273-9444-4A1FE92BE2FE}" dt="2021-10-29T17:06:06.033" v="196"/>
          <ac:inkMkLst>
            <pc:docMk/>
            <pc:sldMk cId="699710516" sldId="268"/>
            <ac:inkMk id="11" creationId="{401CA9DC-0F2A-4C09-9BC0-FA687975103A}"/>
          </ac:inkMkLst>
        </pc:inkChg>
        <pc:inkChg chg="add mod">
          <ac:chgData name="Shazia Cousear Ayub (2008734)" userId="15138901-e418-4ca0-9923-98511b678e1d" providerId="ADAL" clId="{444597BD-8D15-4273-9444-4A1FE92BE2FE}" dt="2021-10-29T17:06:06.033" v="196"/>
          <ac:inkMkLst>
            <pc:docMk/>
            <pc:sldMk cId="699710516" sldId="268"/>
            <ac:inkMk id="12" creationId="{CA8ACA9C-499E-412F-A741-8CCE441F799C}"/>
          </ac:inkMkLst>
        </pc:inkChg>
        <pc:inkChg chg="add mod">
          <ac:chgData name="Shazia Cousear Ayub (2008734)" userId="15138901-e418-4ca0-9923-98511b678e1d" providerId="ADAL" clId="{444597BD-8D15-4273-9444-4A1FE92BE2FE}" dt="2021-10-29T17:06:06.033" v="196"/>
          <ac:inkMkLst>
            <pc:docMk/>
            <pc:sldMk cId="699710516" sldId="268"/>
            <ac:inkMk id="14" creationId="{DE158A37-DBFC-44C6-86F5-8676FF1DB89A}"/>
          </ac:inkMkLst>
        </pc:inkChg>
        <pc:inkChg chg="add mod">
          <ac:chgData name="Shazia Cousear Ayub (2008734)" userId="15138901-e418-4ca0-9923-98511b678e1d" providerId="ADAL" clId="{444597BD-8D15-4273-9444-4A1FE92BE2FE}" dt="2021-10-29T17:06:10.006" v="200"/>
          <ac:inkMkLst>
            <pc:docMk/>
            <pc:sldMk cId="699710516" sldId="268"/>
            <ac:inkMk id="16" creationId="{322FE115-6CF0-4AEC-8C8B-18C642CF11DC}"/>
          </ac:inkMkLst>
        </pc:inkChg>
        <pc:inkChg chg="add mod">
          <ac:chgData name="Shazia Cousear Ayub (2008734)" userId="15138901-e418-4ca0-9923-98511b678e1d" providerId="ADAL" clId="{444597BD-8D15-4273-9444-4A1FE92BE2FE}" dt="2021-10-29T17:06:10.006" v="200"/>
          <ac:inkMkLst>
            <pc:docMk/>
            <pc:sldMk cId="699710516" sldId="268"/>
            <ac:inkMk id="17" creationId="{E343B1BF-74EE-4B20-B4AB-C509E388A60E}"/>
          </ac:inkMkLst>
        </pc:inkChg>
        <pc:inkChg chg="add mod">
          <ac:chgData name="Shazia Cousear Ayub (2008734)" userId="15138901-e418-4ca0-9923-98511b678e1d" providerId="ADAL" clId="{444597BD-8D15-4273-9444-4A1FE92BE2FE}" dt="2021-10-29T17:06:10.006" v="200"/>
          <ac:inkMkLst>
            <pc:docMk/>
            <pc:sldMk cId="699710516" sldId="268"/>
            <ac:inkMk id="18" creationId="{EB04BCFA-AA50-46A5-83D3-F5B9C5C4EA64}"/>
          </ac:inkMkLst>
        </pc:inkChg>
        <pc:inkChg chg="add">
          <ac:chgData name="Shazia Cousear Ayub (2008734)" userId="15138901-e418-4ca0-9923-98511b678e1d" providerId="ADAL" clId="{444597BD-8D15-4273-9444-4A1FE92BE2FE}" dt="2021-10-29T17:06:15.254" v="201" actId="9405"/>
          <ac:inkMkLst>
            <pc:docMk/>
            <pc:sldMk cId="699710516" sldId="268"/>
            <ac:inkMk id="20" creationId="{537C3DE5-7202-4C2F-AA32-3B5E12139821}"/>
          </ac:inkMkLst>
        </pc:inkChg>
        <pc:inkChg chg="add mod">
          <ac:chgData name="Shazia Cousear Ayub (2008734)" userId="15138901-e418-4ca0-9923-98511b678e1d" providerId="ADAL" clId="{444597BD-8D15-4273-9444-4A1FE92BE2FE}" dt="2021-10-29T17:06:18.884" v="204"/>
          <ac:inkMkLst>
            <pc:docMk/>
            <pc:sldMk cId="699710516" sldId="268"/>
            <ac:inkMk id="21" creationId="{064FD782-CAC4-4FB9-8985-A2B52DEB3497}"/>
          </ac:inkMkLst>
        </pc:inkChg>
        <pc:inkChg chg="add mod">
          <ac:chgData name="Shazia Cousear Ayub (2008734)" userId="15138901-e418-4ca0-9923-98511b678e1d" providerId="ADAL" clId="{444597BD-8D15-4273-9444-4A1FE92BE2FE}" dt="2021-10-29T17:06:18.884" v="204"/>
          <ac:inkMkLst>
            <pc:docMk/>
            <pc:sldMk cId="699710516" sldId="268"/>
            <ac:inkMk id="22" creationId="{0A2B3A54-56B7-471B-B0FC-AD367CDB9618}"/>
          </ac:inkMkLst>
        </pc:inkChg>
        <pc:inkChg chg="add mod">
          <ac:chgData name="Shazia Cousear Ayub (2008734)" userId="15138901-e418-4ca0-9923-98511b678e1d" providerId="ADAL" clId="{444597BD-8D15-4273-9444-4A1FE92BE2FE}" dt="2021-10-29T17:06:21.632" v="209"/>
          <ac:inkMkLst>
            <pc:docMk/>
            <pc:sldMk cId="699710516" sldId="268"/>
            <ac:inkMk id="24" creationId="{5661C78E-B3A7-45E3-B5EB-B28D3E1C94F0}"/>
          </ac:inkMkLst>
        </pc:inkChg>
        <pc:inkChg chg="add mod">
          <ac:chgData name="Shazia Cousear Ayub (2008734)" userId="15138901-e418-4ca0-9923-98511b678e1d" providerId="ADAL" clId="{444597BD-8D15-4273-9444-4A1FE92BE2FE}" dt="2021-10-29T17:06:21.632" v="209"/>
          <ac:inkMkLst>
            <pc:docMk/>
            <pc:sldMk cId="699710516" sldId="268"/>
            <ac:inkMk id="25" creationId="{E78C107F-8F5B-47DB-B25C-A3BCC9973FE0}"/>
          </ac:inkMkLst>
        </pc:inkChg>
        <pc:inkChg chg="add mod">
          <ac:chgData name="Shazia Cousear Ayub (2008734)" userId="15138901-e418-4ca0-9923-98511b678e1d" providerId="ADAL" clId="{444597BD-8D15-4273-9444-4A1FE92BE2FE}" dt="2021-10-29T17:06:21.632" v="209"/>
          <ac:inkMkLst>
            <pc:docMk/>
            <pc:sldMk cId="699710516" sldId="268"/>
            <ac:inkMk id="26" creationId="{3478B7ED-B2EB-403A-8C0E-6F3C7AE4435D}"/>
          </ac:inkMkLst>
        </pc:inkChg>
        <pc:inkChg chg="add mod">
          <ac:chgData name="Shazia Cousear Ayub (2008734)" userId="15138901-e418-4ca0-9923-98511b678e1d" providerId="ADAL" clId="{444597BD-8D15-4273-9444-4A1FE92BE2FE}" dt="2021-10-29T17:06:21.632" v="209"/>
          <ac:inkMkLst>
            <pc:docMk/>
            <pc:sldMk cId="699710516" sldId="268"/>
            <ac:inkMk id="27" creationId="{AF9FC1C6-1159-463E-860F-A9CBD012204E}"/>
          </ac:inkMkLst>
        </pc:inkChg>
        <pc:inkChg chg="add">
          <ac:chgData name="Shazia Cousear Ayub (2008734)" userId="15138901-e418-4ca0-9923-98511b678e1d" providerId="ADAL" clId="{444597BD-8D15-4273-9444-4A1FE92BE2FE}" dt="2021-10-29T17:06:22.030" v="210" actId="9405"/>
          <ac:inkMkLst>
            <pc:docMk/>
            <pc:sldMk cId="699710516" sldId="268"/>
            <ac:inkMk id="29" creationId="{2BCB5092-E522-47F4-A5C3-4B0013A97023}"/>
          </ac:inkMkLst>
        </pc:inkChg>
        <pc:inkChg chg="add del mod">
          <ac:chgData name="Shazia Cousear Ayub (2008734)" userId="15138901-e418-4ca0-9923-98511b678e1d" providerId="ADAL" clId="{444597BD-8D15-4273-9444-4A1FE92BE2FE}" dt="2021-10-29T17:07:02.432" v="220" actId="9405"/>
          <ac:inkMkLst>
            <pc:docMk/>
            <pc:sldMk cId="699710516" sldId="268"/>
            <ac:inkMk id="30" creationId="{7F59452D-7D24-4413-B2E2-0B64F45E4EF9}"/>
          </ac:inkMkLst>
        </pc:inkChg>
        <pc:inkChg chg="add del mod">
          <ac:chgData name="Shazia Cousear Ayub (2008734)" userId="15138901-e418-4ca0-9923-98511b678e1d" providerId="ADAL" clId="{444597BD-8D15-4273-9444-4A1FE92BE2FE}" dt="2021-10-29T17:06:58.153" v="219"/>
          <ac:inkMkLst>
            <pc:docMk/>
            <pc:sldMk cId="699710516" sldId="268"/>
            <ac:inkMk id="31" creationId="{CE4CA5B2-68C9-45E2-B7E6-25B92B3DF8B6}"/>
          </ac:inkMkLst>
        </pc:inkChg>
        <pc:inkChg chg="add del">
          <ac:chgData name="Shazia Cousear Ayub (2008734)" userId="15138901-e418-4ca0-9923-98511b678e1d" providerId="ADAL" clId="{444597BD-8D15-4273-9444-4A1FE92BE2FE}" dt="2021-10-29T17:06:56.294" v="217" actId="9405"/>
          <ac:inkMkLst>
            <pc:docMk/>
            <pc:sldMk cId="699710516" sldId="268"/>
            <ac:inkMk id="33" creationId="{FAE0714F-38C5-415F-924D-31011774320E}"/>
          </ac:inkMkLst>
        </pc:inkChg>
        <pc:inkChg chg="add del">
          <ac:chgData name="Shazia Cousear Ayub (2008734)" userId="15138901-e418-4ca0-9923-98511b678e1d" providerId="ADAL" clId="{444597BD-8D15-4273-9444-4A1FE92BE2FE}" dt="2021-10-29T17:06:54.420" v="216" actId="9405"/>
          <ac:inkMkLst>
            <pc:docMk/>
            <pc:sldMk cId="699710516" sldId="268"/>
            <ac:inkMk id="34" creationId="{ACD6D3DF-8982-46D5-A7D5-EB65D69281B9}"/>
          </ac:inkMkLst>
        </pc:inkChg>
        <pc:cxnChg chg="add del mod">
          <ac:chgData name="Shazia Cousear Ayub (2008734)" userId="15138901-e418-4ca0-9923-98511b678e1d" providerId="ADAL" clId="{444597BD-8D15-4273-9444-4A1FE92BE2FE}" dt="2021-11-02T21:58:25.273" v="423" actId="21"/>
          <ac:cxnSpMkLst>
            <pc:docMk/>
            <pc:sldMk cId="699710516" sldId="268"/>
            <ac:cxnSpMk id="6" creationId="{475347D6-29A3-415E-ADAD-FD3573E53776}"/>
          </ac:cxnSpMkLst>
        </pc:cxnChg>
        <pc:cxnChg chg="add del mod">
          <ac:chgData name="Shazia Cousear Ayub (2008734)" userId="15138901-e418-4ca0-9923-98511b678e1d" providerId="ADAL" clId="{444597BD-8D15-4273-9444-4A1FE92BE2FE}" dt="2021-11-02T21:23:15.361" v="256" actId="21"/>
          <ac:cxnSpMkLst>
            <pc:docMk/>
            <pc:sldMk cId="699710516" sldId="268"/>
            <ac:cxnSpMk id="36" creationId="{D4DFD804-FE80-462A-BC12-53AB579839FF}"/>
          </ac:cxnSpMkLst>
        </pc:cxnChg>
        <pc:cxnChg chg="add del mod">
          <ac:chgData name="Shazia Cousear Ayub (2008734)" userId="15138901-e418-4ca0-9923-98511b678e1d" providerId="ADAL" clId="{444597BD-8D15-4273-9444-4A1FE92BE2FE}" dt="2021-11-02T21:58:29.993" v="424" actId="21"/>
          <ac:cxnSpMkLst>
            <pc:docMk/>
            <pc:sldMk cId="699710516" sldId="268"/>
            <ac:cxnSpMk id="40" creationId="{31E1A494-7742-4C54-B162-58C939008E45}"/>
          </ac:cxnSpMkLst>
        </pc:cxnChg>
      </pc:sldChg>
      <pc:sldChg chg="addSp delSp modSp mod">
        <pc:chgData name="Shazia Cousear Ayub (2008734)" userId="15138901-e418-4ca0-9923-98511b678e1d" providerId="ADAL" clId="{444597BD-8D15-4273-9444-4A1FE92BE2FE}" dt="2021-11-15T15:21:36.260" v="3509" actId="27636"/>
        <pc:sldMkLst>
          <pc:docMk/>
          <pc:sldMk cId="1656257434" sldId="269"/>
        </pc:sldMkLst>
        <pc:spChg chg="mod">
          <ac:chgData name="Shazia Cousear Ayub (2008734)" userId="15138901-e418-4ca0-9923-98511b678e1d" providerId="ADAL" clId="{444597BD-8D15-4273-9444-4A1FE92BE2FE}" dt="2021-11-15T15:21:36.260" v="3509" actId="27636"/>
          <ac:spMkLst>
            <pc:docMk/>
            <pc:sldMk cId="1656257434" sldId="269"/>
            <ac:spMk id="2" creationId="{132C0783-41DA-4CFB-94C4-553FC60CCE46}"/>
          </ac:spMkLst>
        </pc:spChg>
        <pc:picChg chg="mod">
          <ac:chgData name="Shazia Cousear Ayub (2008734)" userId="15138901-e418-4ca0-9923-98511b678e1d" providerId="ADAL" clId="{444597BD-8D15-4273-9444-4A1FE92BE2FE}" dt="2021-10-29T00:32:26.949" v="29" actId="1076"/>
          <ac:picMkLst>
            <pc:docMk/>
            <pc:sldMk cId="1656257434" sldId="269"/>
            <ac:picMk id="3" creationId="{FE1418E8-4431-4471-A31A-D94C31409777}"/>
          </ac:picMkLst>
        </pc:picChg>
        <pc:picChg chg="add mod modCrop">
          <ac:chgData name="Shazia Cousear Ayub (2008734)" userId="15138901-e418-4ca0-9923-98511b678e1d" providerId="ADAL" clId="{444597BD-8D15-4273-9444-4A1FE92BE2FE}" dt="2021-11-02T22:52:38.063" v="1159" actId="14100"/>
          <ac:picMkLst>
            <pc:docMk/>
            <pc:sldMk cId="1656257434" sldId="269"/>
            <ac:picMk id="5" creationId="{F5BF1456-27DB-4D96-B287-68DB6C3EA825}"/>
          </ac:picMkLst>
        </pc:picChg>
        <pc:picChg chg="add del mod">
          <ac:chgData name="Shazia Cousear Ayub (2008734)" userId="15138901-e418-4ca0-9923-98511b678e1d" providerId="ADAL" clId="{444597BD-8D15-4273-9444-4A1FE92BE2FE}" dt="2021-10-29T00:39:06.486" v="37" actId="21"/>
          <ac:picMkLst>
            <pc:docMk/>
            <pc:sldMk cId="1656257434" sldId="269"/>
            <ac:picMk id="6" creationId="{A038BF81-29BF-4249-B069-0BE13F28316A}"/>
          </ac:picMkLst>
        </pc:picChg>
        <pc:picChg chg="add del mod">
          <ac:chgData name="Shazia Cousear Ayub (2008734)" userId="15138901-e418-4ca0-9923-98511b678e1d" providerId="ADAL" clId="{444597BD-8D15-4273-9444-4A1FE92BE2FE}" dt="2021-10-29T00:38:58.165" v="36" actId="21"/>
          <ac:picMkLst>
            <pc:docMk/>
            <pc:sldMk cId="1656257434" sldId="269"/>
            <ac:picMk id="8" creationId="{C57A7906-D055-4C0A-AE13-C96688800588}"/>
          </ac:picMkLst>
        </pc:picChg>
        <pc:picChg chg="add del mod">
          <ac:chgData name="Shazia Cousear Ayub (2008734)" userId="15138901-e418-4ca0-9923-98511b678e1d" providerId="ADAL" clId="{444597BD-8D15-4273-9444-4A1FE92BE2FE}" dt="2021-11-02T21:55:34.775" v="405" actId="21"/>
          <ac:picMkLst>
            <pc:docMk/>
            <pc:sldMk cId="1656257434" sldId="269"/>
            <ac:picMk id="9" creationId="{50E6133D-C846-4144-BA03-D78AC2039E44}"/>
          </ac:picMkLst>
        </pc:picChg>
        <pc:picChg chg="del mod">
          <ac:chgData name="Shazia Cousear Ayub (2008734)" userId="15138901-e418-4ca0-9923-98511b678e1d" providerId="ADAL" clId="{444597BD-8D15-4273-9444-4A1FE92BE2FE}" dt="2021-10-29T00:33:23.598" v="33" actId="21"/>
          <ac:picMkLst>
            <pc:docMk/>
            <pc:sldMk cId="1656257434" sldId="269"/>
            <ac:picMk id="20" creationId="{FAD46F61-2588-4B68-8A18-947E1B4B4D5E}"/>
          </ac:picMkLst>
        </pc:picChg>
      </pc:sldChg>
      <pc:sldChg chg="addSp delSp modSp mod setBg">
        <pc:chgData name="Shazia Cousear Ayub (2008734)" userId="15138901-e418-4ca0-9923-98511b678e1d" providerId="ADAL" clId="{444597BD-8D15-4273-9444-4A1FE92BE2FE}" dt="2021-11-15T15:44:43.425" v="3764" actId="1076"/>
        <pc:sldMkLst>
          <pc:docMk/>
          <pc:sldMk cId="2165785108" sldId="270"/>
        </pc:sldMkLst>
        <pc:spChg chg="mod">
          <ac:chgData name="Shazia Cousear Ayub (2008734)" userId="15138901-e418-4ca0-9923-98511b678e1d" providerId="ADAL" clId="{444597BD-8D15-4273-9444-4A1FE92BE2FE}" dt="2021-11-15T15:38:52.220" v="3734" actId="1076"/>
          <ac:spMkLst>
            <pc:docMk/>
            <pc:sldMk cId="2165785108" sldId="270"/>
            <ac:spMk id="2" creationId="{BE9020B4-2FF8-4862-ADB8-7563BFA65CC9}"/>
          </ac:spMkLst>
        </pc:spChg>
        <pc:spChg chg="add del mod">
          <ac:chgData name="Shazia Cousear Ayub (2008734)" userId="15138901-e418-4ca0-9923-98511b678e1d" providerId="ADAL" clId="{444597BD-8D15-4273-9444-4A1FE92BE2FE}" dt="2021-11-15T15:25:28.451" v="3523"/>
          <ac:spMkLst>
            <pc:docMk/>
            <pc:sldMk cId="2165785108" sldId="270"/>
            <ac:spMk id="4" creationId="{5EC418FA-1223-4A6A-8101-306F9340D9C9}"/>
          </ac:spMkLst>
        </pc:spChg>
        <pc:spChg chg="add mod">
          <ac:chgData name="Shazia Cousear Ayub (2008734)" userId="15138901-e418-4ca0-9923-98511b678e1d" providerId="ADAL" clId="{444597BD-8D15-4273-9444-4A1FE92BE2FE}" dt="2021-11-15T15:28:13.022" v="3543" actId="20577"/>
          <ac:spMkLst>
            <pc:docMk/>
            <pc:sldMk cId="2165785108" sldId="270"/>
            <ac:spMk id="5" creationId="{E357524C-69E7-4A2B-B100-54A9383A502B}"/>
          </ac:spMkLst>
        </pc:spChg>
        <pc:spChg chg="add del mod">
          <ac:chgData name="Shazia Cousear Ayub (2008734)" userId="15138901-e418-4ca0-9923-98511b678e1d" providerId="ADAL" clId="{444597BD-8D15-4273-9444-4A1FE92BE2FE}" dt="2021-11-15T15:32:48.597" v="3702" actId="21"/>
          <ac:spMkLst>
            <pc:docMk/>
            <pc:sldMk cId="2165785108" sldId="270"/>
            <ac:spMk id="7" creationId="{4ADE3767-03CA-4F69-B014-84C073A9F266}"/>
          </ac:spMkLst>
        </pc:spChg>
        <pc:spChg chg="add del">
          <ac:chgData name="Shazia Cousear Ayub (2008734)" userId="15138901-e418-4ca0-9923-98511b678e1d" providerId="ADAL" clId="{444597BD-8D15-4273-9444-4A1FE92BE2FE}" dt="2021-11-15T15:27:10.009" v="3542"/>
          <ac:spMkLst>
            <pc:docMk/>
            <pc:sldMk cId="2165785108" sldId="270"/>
            <ac:spMk id="14" creationId="{4D4DD4CF-9732-4771-98FE-77886DC915F2}"/>
          </ac:spMkLst>
        </pc:spChg>
        <pc:spChg chg="add del">
          <ac:chgData name="Shazia Cousear Ayub (2008734)" userId="15138901-e418-4ca0-9923-98511b678e1d" providerId="ADAL" clId="{444597BD-8D15-4273-9444-4A1FE92BE2FE}" dt="2021-11-15T15:27:10.009" v="3542"/>
          <ac:spMkLst>
            <pc:docMk/>
            <pc:sldMk cId="2165785108" sldId="270"/>
            <ac:spMk id="16" creationId="{A2861A9C-C970-4FFE-B67C-222B6F573287}"/>
          </ac:spMkLst>
        </pc:spChg>
        <pc:spChg chg="add del mod">
          <ac:chgData name="Shazia Cousear Ayub (2008734)" userId="15138901-e418-4ca0-9923-98511b678e1d" providerId="ADAL" clId="{444597BD-8D15-4273-9444-4A1FE92BE2FE}" dt="2021-11-15T15:31:59.648" v="3697" actId="21"/>
          <ac:spMkLst>
            <pc:docMk/>
            <pc:sldMk cId="2165785108" sldId="270"/>
            <ac:spMk id="19" creationId="{04F50242-5BF5-4B1E-9B41-E43438694BB2}"/>
          </ac:spMkLst>
        </pc:spChg>
        <pc:spChg chg="add del">
          <ac:chgData name="Shazia Cousear Ayub (2008734)" userId="15138901-e418-4ca0-9923-98511b678e1d" providerId="ADAL" clId="{444597BD-8D15-4273-9444-4A1FE92BE2FE}" dt="2021-11-15T15:27:08.590" v="3540"/>
          <ac:spMkLst>
            <pc:docMk/>
            <pc:sldMk cId="2165785108" sldId="270"/>
            <ac:spMk id="22" creationId="{DC3B8C6B-63CA-4384-8059-2036BE520277}"/>
          </ac:spMkLst>
        </pc:spChg>
        <pc:spChg chg="add del">
          <ac:chgData name="Shazia Cousear Ayub (2008734)" userId="15138901-e418-4ca0-9923-98511b678e1d" providerId="ADAL" clId="{444597BD-8D15-4273-9444-4A1FE92BE2FE}" dt="2021-11-15T15:27:08.590" v="3540"/>
          <ac:spMkLst>
            <pc:docMk/>
            <pc:sldMk cId="2165785108" sldId="270"/>
            <ac:spMk id="23" creationId="{C71B03AA-C0EB-4104-84F8-E1AB8BFBEF60}"/>
          </ac:spMkLst>
        </pc:spChg>
        <pc:spChg chg="add del mod">
          <ac:chgData name="Shazia Cousear Ayub (2008734)" userId="15138901-e418-4ca0-9923-98511b678e1d" providerId="ADAL" clId="{444597BD-8D15-4273-9444-4A1FE92BE2FE}" dt="2021-11-15T15:41:02.362" v="3741" actId="21"/>
          <ac:spMkLst>
            <pc:docMk/>
            <pc:sldMk cId="2165785108" sldId="270"/>
            <ac:spMk id="25" creationId="{9359AEBF-A29D-4AC2-8D49-B215DC9E04E7}"/>
          </ac:spMkLst>
        </pc:spChg>
        <pc:spChg chg="add mod">
          <ac:chgData name="Shazia Cousear Ayub (2008734)" userId="15138901-e418-4ca0-9923-98511b678e1d" providerId="ADAL" clId="{444597BD-8D15-4273-9444-4A1FE92BE2FE}" dt="2021-11-15T15:39:54.894" v="3738" actId="2710"/>
          <ac:spMkLst>
            <pc:docMk/>
            <pc:sldMk cId="2165785108" sldId="270"/>
            <ac:spMk id="28" creationId="{53F61D33-FB01-4C8B-866B-BD6B792F7B82}"/>
          </ac:spMkLst>
        </pc:spChg>
        <pc:spChg chg="add del mod">
          <ac:chgData name="Shazia Cousear Ayub (2008734)" userId="15138901-e418-4ca0-9923-98511b678e1d" providerId="ADAL" clId="{444597BD-8D15-4273-9444-4A1FE92BE2FE}" dt="2021-11-15T15:41:11.085" v="3743" actId="21"/>
          <ac:spMkLst>
            <pc:docMk/>
            <pc:sldMk cId="2165785108" sldId="270"/>
            <ac:spMk id="29" creationId="{5EED6FC6-B5E5-492B-A09E-E7ABE6CBEFEF}"/>
          </ac:spMkLst>
        </pc:spChg>
        <pc:spChg chg="add mod">
          <ac:chgData name="Shazia Cousear Ayub (2008734)" userId="15138901-e418-4ca0-9923-98511b678e1d" providerId="ADAL" clId="{444597BD-8D15-4273-9444-4A1FE92BE2FE}" dt="2021-11-15T15:44:01.253" v="3763" actId="207"/>
          <ac:spMkLst>
            <pc:docMk/>
            <pc:sldMk cId="2165785108" sldId="270"/>
            <ac:spMk id="30" creationId="{49D2E71A-CC3A-4136-A56B-B1539233013C}"/>
          </ac:spMkLst>
        </pc:spChg>
        <pc:spChg chg="add mod">
          <ac:chgData name="Shazia Cousear Ayub (2008734)" userId="15138901-e418-4ca0-9923-98511b678e1d" providerId="ADAL" clId="{444597BD-8D15-4273-9444-4A1FE92BE2FE}" dt="2021-11-15T15:44:43.425" v="3764" actId="1076"/>
          <ac:spMkLst>
            <pc:docMk/>
            <pc:sldMk cId="2165785108" sldId="270"/>
            <ac:spMk id="31" creationId="{168D920C-D801-4FE6-A969-A1C852F0AD73}"/>
          </ac:spMkLst>
        </pc:spChg>
        <pc:picChg chg="mod ord">
          <ac:chgData name="Shazia Cousear Ayub (2008734)" userId="15138901-e418-4ca0-9923-98511b678e1d" providerId="ADAL" clId="{444597BD-8D15-4273-9444-4A1FE92BE2FE}" dt="2021-11-15T15:31:19.786" v="3691" actId="1076"/>
          <ac:picMkLst>
            <pc:docMk/>
            <pc:sldMk cId="2165785108" sldId="270"/>
            <ac:picMk id="3" creationId="{FF6445AA-72A9-4696-B9D6-BA86500DACE3}"/>
          </ac:picMkLst>
        </pc:picChg>
        <pc:picChg chg="add del">
          <ac:chgData name="Shazia Cousear Ayub (2008734)" userId="15138901-e418-4ca0-9923-98511b678e1d" providerId="ADAL" clId="{444597BD-8D15-4273-9444-4A1FE92BE2FE}" dt="2021-11-15T15:27:10.009" v="3542"/>
          <ac:picMkLst>
            <pc:docMk/>
            <pc:sldMk cId="2165785108" sldId="270"/>
            <ac:picMk id="10" creationId="{22790EC5-ACA7-4536-8066-B60199F3C6DF}"/>
          </ac:picMkLst>
        </pc:picChg>
        <pc:picChg chg="add del">
          <ac:chgData name="Shazia Cousear Ayub (2008734)" userId="15138901-e418-4ca0-9923-98511b678e1d" providerId="ADAL" clId="{444597BD-8D15-4273-9444-4A1FE92BE2FE}" dt="2021-11-15T15:27:10.009" v="3542"/>
          <ac:picMkLst>
            <pc:docMk/>
            <pc:sldMk cId="2165785108" sldId="270"/>
            <ac:picMk id="12" creationId="{5F86BEAF-FD24-4827-AD37-6785EBC9C2A8}"/>
          </ac:picMkLst>
        </pc:picChg>
        <pc:picChg chg="add del">
          <ac:chgData name="Shazia Cousear Ayub (2008734)" userId="15138901-e418-4ca0-9923-98511b678e1d" providerId="ADAL" clId="{444597BD-8D15-4273-9444-4A1FE92BE2FE}" dt="2021-11-15T15:27:10.009" v="3542"/>
          <ac:picMkLst>
            <pc:docMk/>
            <pc:sldMk cId="2165785108" sldId="270"/>
            <ac:picMk id="18" creationId="{D2FDF82E-EBD8-4EC5-AD10-CD9E70EE85CF}"/>
          </ac:picMkLst>
        </pc:picChg>
        <pc:picChg chg="add del">
          <ac:chgData name="Shazia Cousear Ayub (2008734)" userId="15138901-e418-4ca0-9923-98511b678e1d" providerId="ADAL" clId="{444597BD-8D15-4273-9444-4A1FE92BE2FE}" dt="2021-11-15T15:27:08.590" v="3540"/>
          <ac:picMkLst>
            <pc:docMk/>
            <pc:sldMk cId="2165785108" sldId="270"/>
            <ac:picMk id="20" creationId="{22790EC5-ACA7-4536-8066-B60199F3C6DF}"/>
          </ac:picMkLst>
        </pc:picChg>
        <pc:picChg chg="add del">
          <ac:chgData name="Shazia Cousear Ayub (2008734)" userId="15138901-e418-4ca0-9923-98511b678e1d" providerId="ADAL" clId="{444597BD-8D15-4273-9444-4A1FE92BE2FE}" dt="2021-11-15T15:27:08.590" v="3540"/>
          <ac:picMkLst>
            <pc:docMk/>
            <pc:sldMk cId="2165785108" sldId="270"/>
            <ac:picMk id="21" creationId="{5F86BEAF-FD24-4827-AD37-6785EBC9C2A8}"/>
          </ac:picMkLst>
        </pc:picChg>
        <pc:picChg chg="add del">
          <ac:chgData name="Shazia Cousear Ayub (2008734)" userId="15138901-e418-4ca0-9923-98511b678e1d" providerId="ADAL" clId="{444597BD-8D15-4273-9444-4A1FE92BE2FE}" dt="2021-11-15T15:27:08.590" v="3540"/>
          <ac:picMkLst>
            <pc:docMk/>
            <pc:sldMk cId="2165785108" sldId="270"/>
            <ac:picMk id="24" creationId="{09C2B723-6C2F-49DE-A429-50BDFD1ADB45}"/>
          </ac:picMkLst>
        </pc:picChg>
        <pc:picChg chg="add del">
          <ac:chgData name="Shazia Cousear Ayub (2008734)" userId="15138901-e418-4ca0-9923-98511b678e1d" providerId="ADAL" clId="{444597BD-8D15-4273-9444-4A1FE92BE2FE}" dt="2021-11-15T15:27:07.323" v="3538"/>
          <ac:picMkLst>
            <pc:docMk/>
            <pc:sldMk cId="2165785108" sldId="270"/>
            <ac:picMk id="26" creationId="{22790EC5-ACA7-4536-8066-B60199F3C6DF}"/>
          </ac:picMkLst>
        </pc:picChg>
        <pc:picChg chg="add del">
          <ac:chgData name="Shazia Cousear Ayub (2008734)" userId="15138901-e418-4ca0-9923-98511b678e1d" providerId="ADAL" clId="{444597BD-8D15-4273-9444-4A1FE92BE2FE}" dt="2021-11-15T15:27:07.323" v="3538"/>
          <ac:picMkLst>
            <pc:docMk/>
            <pc:sldMk cId="2165785108" sldId="270"/>
            <ac:picMk id="27" creationId="{5F86BEAF-FD24-4827-AD37-6785EBC9C2A8}"/>
          </ac:picMkLst>
        </pc:picChg>
      </pc:sldChg>
      <pc:sldChg chg="addSp delSp modSp mod setClrOvrMap">
        <pc:chgData name="Shazia Cousear Ayub (2008734)" userId="15138901-e418-4ca0-9923-98511b678e1d" providerId="ADAL" clId="{444597BD-8D15-4273-9444-4A1FE92BE2FE}" dt="2021-11-15T15:21:57.509" v="3510" actId="255"/>
        <pc:sldMkLst>
          <pc:docMk/>
          <pc:sldMk cId="2118878546" sldId="271"/>
        </pc:sldMkLst>
        <pc:spChg chg="add mod">
          <ac:chgData name="Shazia Cousear Ayub (2008734)" userId="15138901-e418-4ca0-9923-98511b678e1d" providerId="ADAL" clId="{444597BD-8D15-4273-9444-4A1FE92BE2FE}" dt="2021-11-15T15:21:57.509" v="3510" actId="255"/>
          <ac:spMkLst>
            <pc:docMk/>
            <pc:sldMk cId="2118878546" sldId="271"/>
            <ac:spMk id="8" creationId="{BA26EDC2-16A1-4652-A167-E6C2FEAF3B78}"/>
          </ac:spMkLst>
        </pc:spChg>
        <pc:spChg chg="del">
          <ac:chgData name="Shazia Cousear Ayub (2008734)" userId="15138901-e418-4ca0-9923-98511b678e1d" providerId="ADAL" clId="{444597BD-8D15-4273-9444-4A1FE92BE2FE}" dt="2021-10-29T00:29:35.084" v="12" actId="26606"/>
          <ac:spMkLst>
            <pc:docMk/>
            <pc:sldMk cId="2118878546" sldId="271"/>
            <ac:spMk id="12" creationId="{5BECDBB2-914C-44DE-B171-6F7946196F54}"/>
          </ac:spMkLst>
        </pc:spChg>
        <pc:spChg chg="add">
          <ac:chgData name="Shazia Cousear Ayub (2008734)" userId="15138901-e418-4ca0-9923-98511b678e1d" providerId="ADAL" clId="{444597BD-8D15-4273-9444-4A1FE92BE2FE}" dt="2021-10-29T00:29:35.084" v="12" actId="26606"/>
          <ac:spMkLst>
            <pc:docMk/>
            <pc:sldMk cId="2118878546" sldId="271"/>
            <ac:spMk id="21" creationId="{7861DD06-AB17-4E8B-B828-D863D16E2ADA}"/>
          </ac:spMkLst>
        </pc:spChg>
        <pc:graphicFrameChg chg="add del mod modGraphic">
          <ac:chgData name="Shazia Cousear Ayub (2008734)" userId="15138901-e418-4ca0-9923-98511b678e1d" providerId="ADAL" clId="{444597BD-8D15-4273-9444-4A1FE92BE2FE}" dt="2021-11-02T21:51:27.151" v="377" actId="21"/>
          <ac:graphicFrameMkLst>
            <pc:docMk/>
            <pc:sldMk cId="2118878546" sldId="271"/>
            <ac:graphicFrameMk id="2" creationId="{857081C6-2312-433D-B776-29FBC1B456AA}"/>
          </ac:graphicFrameMkLst>
        </pc:graphicFrameChg>
        <pc:graphicFrameChg chg="add del mod">
          <ac:chgData name="Shazia Cousear Ayub (2008734)" userId="15138901-e418-4ca0-9923-98511b678e1d" providerId="ADAL" clId="{444597BD-8D15-4273-9444-4A1FE92BE2FE}" dt="2021-11-02T21:51:49.988" v="382" actId="21"/>
          <ac:graphicFrameMkLst>
            <pc:docMk/>
            <pc:sldMk cId="2118878546" sldId="271"/>
            <ac:graphicFrameMk id="8" creationId="{0BF30203-E8FA-41C9-BACE-89F026EBBAD6}"/>
          </ac:graphicFrameMkLst>
        </pc:graphicFrameChg>
        <pc:picChg chg="add del">
          <ac:chgData name="Shazia Cousear Ayub (2008734)" userId="15138901-e418-4ca0-9923-98511b678e1d" providerId="ADAL" clId="{444597BD-8D15-4273-9444-4A1FE92BE2FE}" dt="2021-11-02T21:51:40.310" v="380" actId="21"/>
          <ac:picMkLst>
            <pc:docMk/>
            <pc:sldMk cId="2118878546" sldId="271"/>
            <ac:picMk id="3" creationId="{73DAE5D5-D386-44B7-89C8-74C1F1BB3548}"/>
          </ac:picMkLst>
        </pc:picChg>
        <pc:picChg chg="add mod modCrop">
          <ac:chgData name="Shazia Cousear Ayub (2008734)" userId="15138901-e418-4ca0-9923-98511b678e1d" providerId="ADAL" clId="{444597BD-8D15-4273-9444-4A1FE92BE2FE}" dt="2021-11-02T22:52:57.842" v="1161" actId="1076"/>
          <ac:picMkLst>
            <pc:docMk/>
            <pc:sldMk cId="2118878546" sldId="271"/>
            <ac:picMk id="5" creationId="{04BC142B-3E76-49FE-AAA8-9A7D7E80B16F}"/>
          </ac:picMkLst>
        </pc:picChg>
        <pc:picChg chg="mod">
          <ac:chgData name="Shazia Cousear Ayub (2008734)" userId="15138901-e418-4ca0-9923-98511b678e1d" providerId="ADAL" clId="{444597BD-8D15-4273-9444-4A1FE92BE2FE}" dt="2021-11-15T15:18:16.184" v="3495" actId="1076"/>
          <ac:picMkLst>
            <pc:docMk/>
            <pc:sldMk cId="2118878546" sldId="271"/>
            <ac:picMk id="7" creationId="{EB57902B-6E0E-4581-AD3E-C03C91C249D2}"/>
          </ac:picMkLst>
        </pc:picChg>
        <pc:picChg chg="del mod">
          <ac:chgData name="Shazia Cousear Ayub (2008734)" userId="15138901-e418-4ca0-9923-98511b678e1d" providerId="ADAL" clId="{444597BD-8D15-4273-9444-4A1FE92BE2FE}" dt="2021-11-02T21:49:45.650" v="374" actId="21"/>
          <ac:picMkLst>
            <pc:docMk/>
            <pc:sldMk cId="2118878546" sldId="271"/>
            <ac:picMk id="13" creationId="{DC1B4D9B-9A1C-45DD-B032-DD8EEBF1074C}"/>
          </ac:picMkLst>
        </pc:picChg>
        <pc:picChg chg="del">
          <ac:chgData name="Shazia Cousear Ayub (2008734)" userId="15138901-e418-4ca0-9923-98511b678e1d" providerId="ADAL" clId="{444597BD-8D15-4273-9444-4A1FE92BE2FE}" dt="2021-10-29T00:29:35.084" v="12" actId="26606"/>
          <ac:picMkLst>
            <pc:docMk/>
            <pc:sldMk cId="2118878546" sldId="271"/>
            <ac:picMk id="14" creationId="{1D5C6008-3DE6-42B7-AED2-68544F325BC6}"/>
          </ac:picMkLst>
        </pc:picChg>
        <pc:picChg chg="del">
          <ac:chgData name="Shazia Cousear Ayub (2008734)" userId="15138901-e418-4ca0-9923-98511b678e1d" providerId="ADAL" clId="{444597BD-8D15-4273-9444-4A1FE92BE2FE}" dt="2021-10-29T00:29:35.084" v="12" actId="26606"/>
          <ac:picMkLst>
            <pc:docMk/>
            <pc:sldMk cId="2118878546" sldId="271"/>
            <ac:picMk id="16" creationId="{5D09915C-7FC3-45EF-BDD0-6393ACE446E7}"/>
          </ac:picMkLst>
        </pc:picChg>
        <pc:picChg chg="add">
          <ac:chgData name="Shazia Cousear Ayub (2008734)" userId="15138901-e418-4ca0-9923-98511b678e1d" providerId="ADAL" clId="{444597BD-8D15-4273-9444-4A1FE92BE2FE}" dt="2021-10-29T00:29:35.084" v="12" actId="26606"/>
          <ac:picMkLst>
            <pc:docMk/>
            <pc:sldMk cId="2118878546" sldId="271"/>
            <ac:picMk id="23" creationId="{DB0468DF-40A1-4DCC-AABA-E800DB7102B7}"/>
          </ac:picMkLst>
        </pc:picChg>
      </pc:sldChg>
      <pc:sldChg chg="addSp delSp modSp mod setClrOvrMap">
        <pc:chgData name="Shazia Cousear Ayub (2008734)" userId="15138901-e418-4ca0-9923-98511b678e1d" providerId="ADAL" clId="{444597BD-8D15-4273-9444-4A1FE92BE2FE}" dt="2021-11-15T15:17:37.094" v="3488" actId="1076"/>
        <pc:sldMkLst>
          <pc:docMk/>
          <pc:sldMk cId="329180711" sldId="272"/>
        </pc:sldMkLst>
        <pc:spChg chg="add mod">
          <ac:chgData name="Shazia Cousear Ayub (2008734)" userId="15138901-e418-4ca0-9923-98511b678e1d" providerId="ADAL" clId="{444597BD-8D15-4273-9444-4A1FE92BE2FE}" dt="2021-11-15T15:17:37.094" v="3488" actId="1076"/>
          <ac:spMkLst>
            <pc:docMk/>
            <pc:sldMk cId="329180711" sldId="272"/>
            <ac:spMk id="7" creationId="{47AFBB7D-69EF-435C-A73B-9540D53320F1}"/>
          </ac:spMkLst>
        </pc:spChg>
        <pc:spChg chg="del">
          <ac:chgData name="Shazia Cousear Ayub (2008734)" userId="15138901-e418-4ca0-9923-98511b678e1d" providerId="ADAL" clId="{444597BD-8D15-4273-9444-4A1FE92BE2FE}" dt="2021-10-29T00:30:38.679" v="16" actId="26606"/>
          <ac:spMkLst>
            <pc:docMk/>
            <pc:sldMk cId="329180711" sldId="272"/>
            <ac:spMk id="8" creationId="{5BECDBB2-914C-44DE-B171-6F7946196F54}"/>
          </ac:spMkLst>
        </pc:spChg>
        <pc:spChg chg="add">
          <ac:chgData name="Shazia Cousear Ayub (2008734)" userId="15138901-e418-4ca0-9923-98511b678e1d" providerId="ADAL" clId="{444597BD-8D15-4273-9444-4A1FE92BE2FE}" dt="2021-10-29T00:30:38.679" v="16" actId="26606"/>
          <ac:spMkLst>
            <pc:docMk/>
            <pc:sldMk cId="329180711" sldId="272"/>
            <ac:spMk id="17" creationId="{7861DD06-AB17-4E8B-B828-D863D16E2ADA}"/>
          </ac:spMkLst>
        </pc:spChg>
        <pc:picChg chg="mod">
          <ac:chgData name="Shazia Cousear Ayub (2008734)" userId="15138901-e418-4ca0-9923-98511b678e1d" providerId="ADAL" clId="{444597BD-8D15-4273-9444-4A1FE92BE2FE}" dt="2021-10-29T00:30:50.596" v="18" actId="14100"/>
          <ac:picMkLst>
            <pc:docMk/>
            <pc:sldMk cId="329180711" sldId="272"/>
            <ac:picMk id="3" creationId="{74A60767-DA3D-4E32-95B3-5D4CF7B03C7C}"/>
          </ac:picMkLst>
        </pc:picChg>
        <pc:picChg chg="add mod modCrop">
          <ac:chgData name="Shazia Cousear Ayub (2008734)" userId="15138901-e418-4ca0-9923-98511b678e1d" providerId="ADAL" clId="{444597BD-8D15-4273-9444-4A1FE92BE2FE}" dt="2021-11-02T22:34:30.717" v="886" actId="14100"/>
          <ac:picMkLst>
            <pc:docMk/>
            <pc:sldMk cId="329180711" sldId="272"/>
            <ac:picMk id="4" creationId="{4834074B-EFEC-4C40-8ECF-090754CD142C}"/>
          </ac:picMkLst>
        </pc:picChg>
        <pc:picChg chg="del">
          <ac:chgData name="Shazia Cousear Ayub (2008734)" userId="15138901-e418-4ca0-9923-98511b678e1d" providerId="ADAL" clId="{444597BD-8D15-4273-9444-4A1FE92BE2FE}" dt="2021-10-29T00:27:25.233" v="0" actId="21"/>
          <ac:picMkLst>
            <pc:docMk/>
            <pc:sldMk cId="329180711" sldId="272"/>
            <ac:picMk id="7" creationId="{8177609E-CE69-4578-B6CE-F5E6C676F49C}"/>
          </ac:picMkLst>
        </pc:picChg>
        <pc:picChg chg="add del mod">
          <ac:chgData name="Shazia Cousear Ayub (2008734)" userId="15138901-e418-4ca0-9923-98511b678e1d" providerId="ADAL" clId="{444597BD-8D15-4273-9444-4A1FE92BE2FE}" dt="2021-10-29T00:27:41.856" v="2" actId="21"/>
          <ac:picMkLst>
            <pc:docMk/>
            <pc:sldMk cId="329180711" sldId="272"/>
            <ac:picMk id="9" creationId="{852C2095-1794-43CB-86D8-B7BC7BA60DA4}"/>
          </ac:picMkLst>
        </pc:picChg>
        <pc:picChg chg="del">
          <ac:chgData name="Shazia Cousear Ayub (2008734)" userId="15138901-e418-4ca0-9923-98511b678e1d" providerId="ADAL" clId="{444597BD-8D15-4273-9444-4A1FE92BE2FE}" dt="2021-10-29T00:30:38.679" v="16" actId="26606"/>
          <ac:picMkLst>
            <pc:docMk/>
            <pc:sldMk cId="329180711" sldId="272"/>
            <ac:picMk id="10" creationId="{1D5C6008-3DE6-42B7-AED2-68544F325BC6}"/>
          </ac:picMkLst>
        </pc:picChg>
        <pc:picChg chg="add del mod">
          <ac:chgData name="Shazia Cousear Ayub (2008734)" userId="15138901-e418-4ca0-9923-98511b678e1d" providerId="ADAL" clId="{444597BD-8D15-4273-9444-4A1FE92BE2FE}" dt="2021-11-02T21:53:41.762" v="393" actId="21"/>
          <ac:picMkLst>
            <pc:docMk/>
            <pc:sldMk cId="329180711" sldId="272"/>
            <ac:picMk id="11" creationId="{D474770D-7049-4AAB-8230-60664FD79C88}"/>
          </ac:picMkLst>
        </pc:picChg>
        <pc:picChg chg="del">
          <ac:chgData name="Shazia Cousear Ayub (2008734)" userId="15138901-e418-4ca0-9923-98511b678e1d" providerId="ADAL" clId="{444597BD-8D15-4273-9444-4A1FE92BE2FE}" dt="2021-10-29T00:30:38.679" v="16" actId="26606"/>
          <ac:picMkLst>
            <pc:docMk/>
            <pc:sldMk cId="329180711" sldId="272"/>
            <ac:picMk id="12" creationId="{5D09915C-7FC3-45EF-BDD0-6393ACE446E7}"/>
          </ac:picMkLst>
        </pc:picChg>
        <pc:picChg chg="add">
          <ac:chgData name="Shazia Cousear Ayub (2008734)" userId="15138901-e418-4ca0-9923-98511b678e1d" providerId="ADAL" clId="{444597BD-8D15-4273-9444-4A1FE92BE2FE}" dt="2021-10-29T00:30:38.679" v="16" actId="26606"/>
          <ac:picMkLst>
            <pc:docMk/>
            <pc:sldMk cId="329180711" sldId="272"/>
            <ac:picMk id="19" creationId="{DB0468DF-40A1-4DCC-AABA-E800DB7102B7}"/>
          </ac:picMkLst>
        </pc:picChg>
      </pc:sldChg>
      <pc:sldChg chg="addSp delSp modSp new mod setBg setClrOvrMap">
        <pc:chgData name="Shazia Cousear Ayub (2008734)" userId="15138901-e418-4ca0-9923-98511b678e1d" providerId="ADAL" clId="{444597BD-8D15-4273-9444-4A1FE92BE2FE}" dt="2021-11-15T15:19:48.110" v="3503" actId="14100"/>
        <pc:sldMkLst>
          <pc:docMk/>
          <pc:sldMk cId="995984860" sldId="273"/>
        </pc:sldMkLst>
        <pc:spChg chg="add del">
          <ac:chgData name="Shazia Cousear Ayub (2008734)" userId="15138901-e418-4ca0-9923-98511b678e1d" providerId="ADAL" clId="{444597BD-8D15-4273-9444-4A1FE92BE2FE}" dt="2021-11-04T09:22:15.171" v="1884" actId="26606"/>
          <ac:spMkLst>
            <pc:docMk/>
            <pc:sldMk cId="995984860" sldId="273"/>
            <ac:spMk id="8" creationId="{109F0470-FF39-4045-95A3-BA429726B0B5}"/>
          </ac:spMkLst>
        </pc:spChg>
        <pc:spChg chg="add del mod">
          <ac:chgData name="Shazia Cousear Ayub (2008734)" userId="15138901-e418-4ca0-9923-98511b678e1d" providerId="ADAL" clId="{444597BD-8D15-4273-9444-4A1FE92BE2FE}" dt="2021-11-04T09:23:29.325" v="1891"/>
          <ac:spMkLst>
            <pc:docMk/>
            <pc:sldMk cId="995984860" sldId="273"/>
            <ac:spMk id="9" creationId="{495C7080-9DAC-434C-9943-D2648A768380}"/>
          </ac:spMkLst>
        </pc:spChg>
        <pc:spChg chg="add del">
          <ac:chgData name="Shazia Cousear Ayub (2008734)" userId="15138901-e418-4ca0-9923-98511b678e1d" providerId="ADAL" clId="{444597BD-8D15-4273-9444-4A1FE92BE2FE}" dt="2021-11-04T09:22:15.171" v="1884" actId="26606"/>
          <ac:spMkLst>
            <pc:docMk/>
            <pc:sldMk cId="995984860" sldId="273"/>
            <ac:spMk id="10" creationId="{435DF8F1-0CB0-4FA3-B6B9-8DCD92791EEE}"/>
          </ac:spMkLst>
        </pc:spChg>
        <pc:spChg chg="add del mod">
          <ac:chgData name="Shazia Cousear Ayub (2008734)" userId="15138901-e418-4ca0-9923-98511b678e1d" providerId="ADAL" clId="{444597BD-8D15-4273-9444-4A1FE92BE2FE}" dt="2021-11-04T09:23:29.325" v="1893"/>
          <ac:spMkLst>
            <pc:docMk/>
            <pc:sldMk cId="995984860" sldId="273"/>
            <ac:spMk id="11" creationId="{8A7E0376-01CC-42FC-ACA0-76D5629FD105}"/>
          </ac:spMkLst>
        </pc:spChg>
        <pc:spChg chg="add del">
          <ac:chgData name="Shazia Cousear Ayub (2008734)" userId="15138901-e418-4ca0-9923-98511b678e1d" providerId="ADAL" clId="{444597BD-8D15-4273-9444-4A1FE92BE2FE}" dt="2021-11-04T09:22:15.171" v="1884" actId="26606"/>
          <ac:spMkLst>
            <pc:docMk/>
            <pc:sldMk cId="995984860" sldId="273"/>
            <ac:spMk id="12" creationId="{19E301E5-1206-47D0-9CDF-72583D739089}"/>
          </ac:spMkLst>
        </pc:spChg>
        <pc:spChg chg="add del">
          <ac:chgData name="Shazia Cousear Ayub (2008734)" userId="15138901-e418-4ca0-9923-98511b678e1d" providerId="ADAL" clId="{444597BD-8D15-4273-9444-4A1FE92BE2FE}" dt="2021-11-04T09:22:15.171" v="1884" actId="26606"/>
          <ac:spMkLst>
            <pc:docMk/>
            <pc:sldMk cId="995984860" sldId="273"/>
            <ac:spMk id="13" creationId="{AFA31FBE-7948-4384-B68A-75DEFDC4955A}"/>
          </ac:spMkLst>
        </pc:spChg>
        <pc:spChg chg="add mod">
          <ac:chgData name="Shazia Cousear Ayub (2008734)" userId="15138901-e418-4ca0-9923-98511b678e1d" providerId="ADAL" clId="{444597BD-8D15-4273-9444-4A1FE92BE2FE}" dt="2021-11-15T15:19:48.110" v="3503" actId="14100"/>
          <ac:spMkLst>
            <pc:docMk/>
            <pc:sldMk cId="995984860" sldId="273"/>
            <ac:spMk id="14" creationId="{63130F76-4F92-4C77-9C23-56A55380823F}"/>
          </ac:spMkLst>
        </pc:spChg>
        <pc:spChg chg="add del">
          <ac:chgData name="Shazia Cousear Ayub (2008734)" userId="15138901-e418-4ca0-9923-98511b678e1d" providerId="ADAL" clId="{444597BD-8D15-4273-9444-4A1FE92BE2FE}" dt="2021-11-04T09:18:50.746" v="1861" actId="26606"/>
          <ac:spMkLst>
            <pc:docMk/>
            <pc:sldMk cId="995984860" sldId="273"/>
            <ac:spMk id="15" creationId="{19D6B36D-243D-4AB3-9FA7-FB32EF5CF808}"/>
          </ac:spMkLst>
        </pc:spChg>
        <pc:spChg chg="add del">
          <ac:chgData name="Shazia Cousear Ayub (2008734)" userId="15138901-e418-4ca0-9923-98511b678e1d" providerId="ADAL" clId="{444597BD-8D15-4273-9444-4A1FE92BE2FE}" dt="2021-11-04T09:18:50.746" v="1861" actId="26606"/>
          <ac:spMkLst>
            <pc:docMk/>
            <pc:sldMk cId="995984860" sldId="273"/>
            <ac:spMk id="17" creationId="{68328CA6-A83B-4882-9781-036BB56B4B17}"/>
          </ac:spMkLst>
        </pc:spChg>
        <pc:spChg chg="add del">
          <ac:chgData name="Shazia Cousear Ayub (2008734)" userId="15138901-e418-4ca0-9923-98511b678e1d" providerId="ADAL" clId="{444597BD-8D15-4273-9444-4A1FE92BE2FE}" dt="2021-11-04T09:18:50.746" v="1861" actId="26606"/>
          <ac:spMkLst>
            <pc:docMk/>
            <pc:sldMk cId="995984860" sldId="273"/>
            <ac:spMk id="19" creationId="{59BA918D-5DA7-4B11-B23B-D747735CA5ED}"/>
          </ac:spMkLst>
        </pc:spChg>
        <pc:picChg chg="add mod ord">
          <ac:chgData name="Shazia Cousear Ayub (2008734)" userId="15138901-e418-4ca0-9923-98511b678e1d" providerId="ADAL" clId="{444597BD-8D15-4273-9444-4A1FE92BE2FE}" dt="2021-11-04T09:22:15.171" v="1884" actId="26606"/>
          <ac:picMkLst>
            <pc:docMk/>
            <pc:sldMk cId="995984860" sldId="273"/>
            <ac:picMk id="3" creationId="{F768801B-F4FE-48AD-B074-9AE5D63220DF}"/>
          </ac:picMkLst>
        </pc:picChg>
        <pc:picChg chg="add mod modCrop">
          <ac:chgData name="Shazia Cousear Ayub (2008734)" userId="15138901-e418-4ca0-9923-98511b678e1d" providerId="ADAL" clId="{444597BD-8D15-4273-9444-4A1FE92BE2FE}" dt="2021-11-04T09:39:16.012" v="2087" actId="1076"/>
          <ac:picMkLst>
            <pc:docMk/>
            <pc:sldMk cId="995984860" sldId="273"/>
            <ac:picMk id="5" creationId="{1701CD7B-03D9-4D68-A398-4689F7F05B5B}"/>
          </ac:picMkLst>
        </pc:picChg>
        <pc:picChg chg="add mod modCrop">
          <ac:chgData name="Shazia Cousear Ayub (2008734)" userId="15138901-e418-4ca0-9923-98511b678e1d" providerId="ADAL" clId="{444597BD-8D15-4273-9444-4A1FE92BE2FE}" dt="2021-11-04T09:39:24.498" v="2088" actId="1076"/>
          <ac:picMkLst>
            <pc:docMk/>
            <pc:sldMk cId="995984860" sldId="273"/>
            <ac:picMk id="7" creationId="{F9E43B32-DD1F-47EF-BF9C-AE9940C096B8}"/>
          </ac:picMkLst>
        </pc:picChg>
      </pc:sldChg>
      <pc:sldChg chg="addSp delSp modSp new mod ord modNotesTx">
        <pc:chgData name="Shazia Cousear Ayub (2008734)" userId="15138901-e418-4ca0-9923-98511b678e1d" providerId="ADAL" clId="{444597BD-8D15-4273-9444-4A1FE92BE2FE}" dt="2021-11-16T14:04:54.021" v="4962" actId="20577"/>
        <pc:sldMkLst>
          <pc:docMk/>
          <pc:sldMk cId="1079639951" sldId="274"/>
        </pc:sldMkLst>
        <pc:spChg chg="add del mod">
          <ac:chgData name="Shazia Cousear Ayub (2008734)" userId="15138901-e418-4ca0-9923-98511b678e1d" providerId="ADAL" clId="{444597BD-8D15-4273-9444-4A1FE92BE2FE}" dt="2021-11-10T15:03:50.667" v="2873"/>
          <ac:spMkLst>
            <pc:docMk/>
            <pc:sldMk cId="1079639951" sldId="274"/>
            <ac:spMk id="3" creationId="{3424115A-7461-4967-B5CC-8EE3B68993C0}"/>
          </ac:spMkLst>
        </pc:spChg>
        <pc:spChg chg="add mod">
          <ac:chgData name="Shazia Cousear Ayub (2008734)" userId="15138901-e418-4ca0-9923-98511b678e1d" providerId="ADAL" clId="{444597BD-8D15-4273-9444-4A1FE92BE2FE}" dt="2021-11-16T14:04:54.021" v="4962" actId="20577"/>
          <ac:spMkLst>
            <pc:docMk/>
            <pc:sldMk cId="1079639951" sldId="274"/>
            <ac:spMk id="6" creationId="{C0B5CECC-B886-4D42-AE3D-4834F4475F5A}"/>
          </ac:spMkLst>
        </pc:spChg>
        <pc:spChg chg="add mod">
          <ac:chgData name="Shazia Cousear Ayub (2008734)" userId="15138901-e418-4ca0-9923-98511b678e1d" providerId="ADAL" clId="{444597BD-8D15-4273-9444-4A1FE92BE2FE}" dt="2021-11-10T15:23:43.868" v="3087" actId="1076"/>
          <ac:spMkLst>
            <pc:docMk/>
            <pc:sldMk cId="1079639951" sldId="274"/>
            <ac:spMk id="8" creationId="{AF7B55D5-9FCE-48F8-A0BF-BE6B449D83D4}"/>
          </ac:spMkLst>
        </pc:spChg>
        <pc:spChg chg="add mod">
          <ac:chgData name="Shazia Cousear Ayub (2008734)" userId="15138901-e418-4ca0-9923-98511b678e1d" providerId="ADAL" clId="{444597BD-8D15-4273-9444-4A1FE92BE2FE}" dt="2021-11-10T15:20:27.065" v="3073" actId="1076"/>
          <ac:spMkLst>
            <pc:docMk/>
            <pc:sldMk cId="1079639951" sldId="274"/>
            <ac:spMk id="12" creationId="{9B5260AA-875E-43B7-B4A6-39EAE3D34BBB}"/>
          </ac:spMkLst>
        </pc:spChg>
        <pc:spChg chg="add mod">
          <ac:chgData name="Shazia Cousear Ayub (2008734)" userId="15138901-e418-4ca0-9923-98511b678e1d" providerId="ADAL" clId="{444597BD-8D15-4273-9444-4A1FE92BE2FE}" dt="2021-11-16T14:02:20.560" v="4935" actId="1076"/>
          <ac:spMkLst>
            <pc:docMk/>
            <pc:sldMk cId="1079639951" sldId="274"/>
            <ac:spMk id="13" creationId="{D64807B1-AD84-489A-8203-6EC0360C2F22}"/>
          </ac:spMkLst>
        </pc:spChg>
        <pc:spChg chg="add mod">
          <ac:chgData name="Shazia Cousear Ayub (2008734)" userId="15138901-e418-4ca0-9923-98511b678e1d" providerId="ADAL" clId="{444597BD-8D15-4273-9444-4A1FE92BE2FE}" dt="2021-11-15T15:23:04.170" v="3517" actId="1076"/>
          <ac:spMkLst>
            <pc:docMk/>
            <pc:sldMk cId="1079639951" sldId="274"/>
            <ac:spMk id="14" creationId="{22BE3473-90F9-4A01-9D99-6AE1B58FD662}"/>
          </ac:spMkLst>
        </pc:spChg>
        <pc:picChg chg="add mod">
          <ac:chgData name="Shazia Cousear Ayub (2008734)" userId="15138901-e418-4ca0-9923-98511b678e1d" providerId="ADAL" clId="{444597BD-8D15-4273-9444-4A1FE92BE2FE}" dt="2021-11-10T15:23:48.312" v="3089" actId="1076"/>
          <ac:picMkLst>
            <pc:docMk/>
            <pc:sldMk cId="1079639951" sldId="274"/>
            <ac:picMk id="4" creationId="{A08703FD-4233-46D9-BFC5-EAEF46508C66}"/>
          </ac:picMkLst>
        </pc:picChg>
        <pc:picChg chg="add mod">
          <ac:chgData name="Shazia Cousear Ayub (2008734)" userId="15138901-e418-4ca0-9923-98511b678e1d" providerId="ADAL" clId="{444597BD-8D15-4273-9444-4A1FE92BE2FE}" dt="2021-11-10T15:23:02.888" v="3083" actId="1076"/>
          <ac:picMkLst>
            <pc:docMk/>
            <pc:sldMk cId="1079639951" sldId="274"/>
            <ac:picMk id="9" creationId="{D54C660D-2100-4B39-BFF6-C950E39BDE19}"/>
          </ac:picMkLst>
        </pc:picChg>
        <pc:picChg chg="add mod">
          <ac:chgData name="Shazia Cousear Ayub (2008734)" userId="15138901-e418-4ca0-9923-98511b678e1d" providerId="ADAL" clId="{444597BD-8D15-4273-9444-4A1FE92BE2FE}" dt="2021-11-10T15:21:22.107" v="3079" actId="1076"/>
          <ac:picMkLst>
            <pc:docMk/>
            <pc:sldMk cId="1079639951" sldId="274"/>
            <ac:picMk id="10" creationId="{61D9591B-2FF3-483A-A115-6E7903BD173B}"/>
          </ac:picMkLst>
        </pc:picChg>
        <pc:picChg chg="add mod">
          <ac:chgData name="Shazia Cousear Ayub (2008734)" userId="15138901-e418-4ca0-9923-98511b678e1d" providerId="ADAL" clId="{444597BD-8D15-4273-9444-4A1FE92BE2FE}" dt="2021-11-15T15:22:43.341" v="3514" actId="1076"/>
          <ac:picMkLst>
            <pc:docMk/>
            <pc:sldMk cId="1079639951" sldId="274"/>
            <ac:picMk id="15" creationId="{7BDE849E-A3A5-4913-B7AC-0B7EA7CB3381}"/>
          </ac:picMkLst>
        </pc:picChg>
      </pc:sldChg>
      <pc:sldChg chg="addSp delSp modSp new mod setBg modClrScheme chgLayout">
        <pc:chgData name="Shazia Cousear Ayub (2008734)" userId="15138901-e418-4ca0-9923-98511b678e1d" providerId="ADAL" clId="{444597BD-8D15-4273-9444-4A1FE92BE2FE}" dt="2021-11-17T11:13:33.552" v="4965" actId="1076"/>
        <pc:sldMkLst>
          <pc:docMk/>
          <pc:sldMk cId="3485315701" sldId="275"/>
        </pc:sldMkLst>
        <pc:spChg chg="del">
          <ac:chgData name="Shazia Cousear Ayub (2008734)" userId="15138901-e418-4ca0-9923-98511b678e1d" providerId="ADAL" clId="{444597BD-8D15-4273-9444-4A1FE92BE2FE}" dt="2021-11-11T21:25:23.969" v="3203" actId="700"/>
          <ac:spMkLst>
            <pc:docMk/>
            <pc:sldMk cId="3485315701" sldId="275"/>
            <ac:spMk id="2" creationId="{37A79976-E405-48B7-95A5-6D930077CEAC}"/>
          </ac:spMkLst>
        </pc:spChg>
        <pc:spChg chg="add del mod">
          <ac:chgData name="Shazia Cousear Ayub (2008734)" userId="15138901-e418-4ca0-9923-98511b678e1d" providerId="ADAL" clId="{444597BD-8D15-4273-9444-4A1FE92BE2FE}" dt="2021-11-11T21:25:37.321" v="3207"/>
          <ac:spMkLst>
            <pc:docMk/>
            <pc:sldMk cId="3485315701" sldId="275"/>
            <ac:spMk id="5" creationId="{D365B378-E60F-446D-9F2E-ECF0DDE41D2F}"/>
          </ac:spMkLst>
        </pc:spChg>
        <pc:spChg chg="add">
          <ac:chgData name="Shazia Cousear Ayub (2008734)" userId="15138901-e418-4ca0-9923-98511b678e1d" providerId="ADAL" clId="{444597BD-8D15-4273-9444-4A1FE92BE2FE}" dt="2021-11-11T21:25:31.541" v="3204" actId="26606"/>
          <ac:spMkLst>
            <pc:docMk/>
            <pc:sldMk cId="3485315701" sldId="275"/>
            <ac:spMk id="9" creationId="{8E754E6A-968A-45B6-8171-358D0D3B3D75}"/>
          </ac:spMkLst>
        </pc:spChg>
        <pc:spChg chg="add">
          <ac:chgData name="Shazia Cousear Ayub (2008734)" userId="15138901-e418-4ca0-9923-98511b678e1d" providerId="ADAL" clId="{444597BD-8D15-4273-9444-4A1FE92BE2FE}" dt="2021-11-11T21:25:31.541" v="3204" actId="26606"/>
          <ac:spMkLst>
            <pc:docMk/>
            <pc:sldMk cId="3485315701" sldId="275"/>
            <ac:spMk id="11" creationId="{8F7811FF-CEC1-485C-B47A-770850A00B41}"/>
          </ac:spMkLst>
        </pc:spChg>
        <pc:picChg chg="add mod">
          <ac:chgData name="Shazia Cousear Ayub (2008734)" userId="15138901-e418-4ca0-9923-98511b678e1d" providerId="ADAL" clId="{444597BD-8D15-4273-9444-4A1FE92BE2FE}" dt="2021-11-17T11:13:33.552" v="4965" actId="1076"/>
          <ac:picMkLst>
            <pc:docMk/>
            <pc:sldMk cId="3485315701" sldId="275"/>
            <ac:picMk id="4" creationId="{4B176C2F-0FA3-46E0-AF63-47E240BCA513}"/>
          </ac:picMkLst>
        </pc:picChg>
        <pc:picChg chg="add mod ord modCrop">
          <ac:chgData name="Shazia Cousear Ayub (2008734)" userId="15138901-e418-4ca0-9923-98511b678e1d" providerId="ADAL" clId="{444597BD-8D15-4273-9444-4A1FE92BE2FE}" dt="2021-11-11T21:28:03.896" v="3222" actId="167"/>
          <ac:picMkLst>
            <pc:docMk/>
            <pc:sldMk cId="3485315701" sldId="275"/>
            <ac:picMk id="7" creationId="{E4924FFD-5265-4A80-A045-987735733BBD}"/>
          </ac:picMkLst>
        </pc:picChg>
      </pc:sldChg>
      <pc:sldChg chg="addSp delSp modSp new mod setBg modClrScheme chgLayout">
        <pc:chgData name="Shazia Cousear Ayub (2008734)" userId="15138901-e418-4ca0-9923-98511b678e1d" providerId="ADAL" clId="{444597BD-8D15-4273-9444-4A1FE92BE2FE}" dt="2021-11-16T13:47:28.927" v="4816" actId="14100"/>
        <pc:sldMkLst>
          <pc:docMk/>
          <pc:sldMk cId="2458821220" sldId="276"/>
        </pc:sldMkLst>
        <pc:spChg chg="del mod">
          <ac:chgData name="Shazia Cousear Ayub (2008734)" userId="15138901-e418-4ca0-9923-98511b678e1d" providerId="ADAL" clId="{444597BD-8D15-4273-9444-4A1FE92BE2FE}" dt="2021-11-15T12:53:09.729" v="3277" actId="700"/>
          <ac:spMkLst>
            <pc:docMk/>
            <pc:sldMk cId="2458821220" sldId="276"/>
            <ac:spMk id="2" creationId="{2790A2A5-DE45-4AE1-AD2A-4210D5289387}"/>
          </ac:spMkLst>
        </pc:spChg>
        <pc:spChg chg="add del mod">
          <ac:chgData name="Shazia Cousear Ayub (2008734)" userId="15138901-e418-4ca0-9923-98511b678e1d" providerId="ADAL" clId="{444597BD-8D15-4273-9444-4A1FE92BE2FE}" dt="2021-11-15T12:51:15.420" v="3254" actId="21"/>
          <ac:spMkLst>
            <pc:docMk/>
            <pc:sldMk cId="2458821220" sldId="276"/>
            <ac:spMk id="5" creationId="{62268C35-8D96-41BF-AB19-A5E626E09735}"/>
          </ac:spMkLst>
        </pc:spChg>
        <pc:spChg chg="add mod">
          <ac:chgData name="Shazia Cousear Ayub (2008734)" userId="15138901-e418-4ca0-9923-98511b678e1d" providerId="ADAL" clId="{444597BD-8D15-4273-9444-4A1FE92BE2FE}" dt="2021-11-16T13:35:17.275" v="4726" actId="20577"/>
          <ac:spMkLst>
            <pc:docMk/>
            <pc:sldMk cId="2458821220" sldId="276"/>
            <ac:spMk id="6" creationId="{12403998-3B49-4B35-8575-5E862C04CF1E}"/>
          </ac:spMkLst>
        </pc:spChg>
        <pc:spChg chg="add">
          <ac:chgData name="Shazia Cousear Ayub (2008734)" userId="15138901-e418-4ca0-9923-98511b678e1d" providerId="ADAL" clId="{444597BD-8D15-4273-9444-4A1FE92BE2FE}" dt="2021-11-15T12:53:14.051" v="3279" actId="26606"/>
          <ac:spMkLst>
            <pc:docMk/>
            <pc:sldMk cId="2458821220" sldId="276"/>
            <ac:spMk id="9" creationId="{109F0470-FF39-4045-95A3-BA429726B0B5}"/>
          </ac:spMkLst>
        </pc:spChg>
        <pc:spChg chg="add">
          <ac:chgData name="Shazia Cousear Ayub (2008734)" userId="15138901-e418-4ca0-9923-98511b678e1d" providerId="ADAL" clId="{444597BD-8D15-4273-9444-4A1FE92BE2FE}" dt="2021-11-15T12:53:14.051" v="3279" actId="26606"/>
          <ac:spMkLst>
            <pc:docMk/>
            <pc:sldMk cId="2458821220" sldId="276"/>
            <ac:spMk id="11" creationId="{435DF8F1-0CB0-4FA3-B6B9-8DCD92791EEE}"/>
          </ac:spMkLst>
        </pc:spChg>
        <pc:picChg chg="add mod modCrop">
          <ac:chgData name="Shazia Cousear Ayub (2008734)" userId="15138901-e418-4ca0-9923-98511b678e1d" providerId="ADAL" clId="{444597BD-8D15-4273-9444-4A1FE92BE2FE}" dt="2021-11-16T13:47:28.927" v="4816" actId="14100"/>
          <ac:picMkLst>
            <pc:docMk/>
            <pc:sldMk cId="2458821220" sldId="276"/>
            <ac:picMk id="3" creationId="{8A92FDE1-08CE-4BB7-ACFE-E41DD460A9BB}"/>
          </ac:picMkLst>
        </pc:picChg>
        <pc:picChg chg="add mod">
          <ac:chgData name="Shazia Cousear Ayub (2008734)" userId="15138901-e418-4ca0-9923-98511b678e1d" providerId="ADAL" clId="{444597BD-8D15-4273-9444-4A1FE92BE2FE}" dt="2021-11-15T12:53:30.580" v="3281" actId="1076"/>
          <ac:picMkLst>
            <pc:docMk/>
            <pc:sldMk cId="2458821220" sldId="276"/>
            <ac:picMk id="4" creationId="{6658BA81-D170-4BE2-8490-7CFBF647DB7C}"/>
          </ac:picMkLst>
        </pc:picChg>
        <pc:picChg chg="add del mod ord modCrop">
          <ac:chgData name="Shazia Cousear Ayub (2008734)" userId="15138901-e418-4ca0-9923-98511b678e1d" providerId="ADAL" clId="{444597BD-8D15-4273-9444-4A1FE92BE2FE}" dt="2021-11-16T13:45:44.344" v="4806" actId="21"/>
          <ac:picMkLst>
            <pc:docMk/>
            <pc:sldMk cId="2458821220" sldId="276"/>
            <ac:picMk id="10" creationId="{61FEEEAA-8365-410A-8FD0-F289A4F06DD3}"/>
          </ac:picMkLst>
        </pc:picChg>
      </pc:sldChg>
      <pc:sldChg chg="addSp delSp modSp new mod">
        <pc:chgData name="Shazia Cousear Ayub (2008734)" userId="15138901-e418-4ca0-9923-98511b678e1d" providerId="ADAL" clId="{444597BD-8D15-4273-9444-4A1FE92BE2FE}" dt="2021-11-16T14:24:02.800" v="4964" actId="14100"/>
        <pc:sldMkLst>
          <pc:docMk/>
          <pc:sldMk cId="2135415844" sldId="277"/>
        </pc:sldMkLst>
        <pc:spChg chg="add mod">
          <ac:chgData name="Shazia Cousear Ayub (2008734)" userId="15138901-e418-4ca0-9923-98511b678e1d" providerId="ADAL" clId="{444597BD-8D15-4273-9444-4A1FE92BE2FE}" dt="2021-11-15T15:22:07.940" v="3511" actId="255"/>
          <ac:spMkLst>
            <pc:docMk/>
            <pc:sldMk cId="2135415844" sldId="277"/>
            <ac:spMk id="5" creationId="{C03332F9-0320-4FD1-A47C-A5F5A30C7F2F}"/>
          </ac:spMkLst>
        </pc:spChg>
        <pc:graphicFrameChg chg="add del mod modGraphic">
          <ac:chgData name="Shazia Cousear Ayub (2008734)" userId="15138901-e418-4ca0-9923-98511b678e1d" providerId="ADAL" clId="{444597BD-8D15-4273-9444-4A1FE92BE2FE}" dt="2021-11-15T15:01:40.268" v="3363" actId="21"/>
          <ac:graphicFrameMkLst>
            <pc:docMk/>
            <pc:sldMk cId="2135415844" sldId="277"/>
            <ac:graphicFrameMk id="6" creationId="{6F07ABFC-4164-4678-88EC-136E09483BBF}"/>
          </ac:graphicFrameMkLst>
        </pc:graphicFrameChg>
        <pc:graphicFrameChg chg="add del mod">
          <ac:chgData name="Shazia Cousear Ayub (2008734)" userId="15138901-e418-4ca0-9923-98511b678e1d" providerId="ADAL" clId="{444597BD-8D15-4273-9444-4A1FE92BE2FE}" dt="2021-11-15T15:01:54.552" v="3365"/>
          <ac:graphicFrameMkLst>
            <pc:docMk/>
            <pc:sldMk cId="2135415844" sldId="277"/>
            <ac:graphicFrameMk id="7" creationId="{89929E43-19F4-42CB-BD95-915EA0DF6C12}"/>
          </ac:graphicFrameMkLst>
        </pc:graphicFrameChg>
        <pc:graphicFrameChg chg="add del mod">
          <ac:chgData name="Shazia Cousear Ayub (2008734)" userId="15138901-e418-4ca0-9923-98511b678e1d" providerId="ADAL" clId="{444597BD-8D15-4273-9444-4A1FE92BE2FE}" dt="2021-11-15T15:03:12.423" v="3372" actId="21"/>
          <ac:graphicFrameMkLst>
            <pc:docMk/>
            <pc:sldMk cId="2135415844" sldId="277"/>
            <ac:graphicFrameMk id="8" creationId="{9ADC6EF1-7BF1-4A17-B383-45703CE02FCE}"/>
          </ac:graphicFrameMkLst>
        </pc:graphicFrameChg>
        <pc:graphicFrameChg chg="add del mod modGraphic">
          <ac:chgData name="Shazia Cousear Ayub (2008734)" userId="15138901-e418-4ca0-9923-98511b678e1d" providerId="ADAL" clId="{444597BD-8D15-4273-9444-4A1FE92BE2FE}" dt="2021-11-15T15:04:29.225" v="3384" actId="21"/>
          <ac:graphicFrameMkLst>
            <pc:docMk/>
            <pc:sldMk cId="2135415844" sldId="277"/>
            <ac:graphicFrameMk id="9" creationId="{491E806B-09BB-450F-89CB-D51196F41F39}"/>
          </ac:graphicFrameMkLst>
        </pc:graphicFrameChg>
        <pc:graphicFrameChg chg="add del mod modGraphic">
          <ac:chgData name="Shazia Cousear Ayub (2008734)" userId="15138901-e418-4ca0-9923-98511b678e1d" providerId="ADAL" clId="{444597BD-8D15-4273-9444-4A1FE92BE2FE}" dt="2021-11-15T15:05:31.145" v="3389" actId="21"/>
          <ac:graphicFrameMkLst>
            <pc:docMk/>
            <pc:sldMk cId="2135415844" sldId="277"/>
            <ac:graphicFrameMk id="10" creationId="{0CC5E38D-D713-4485-A509-AC78A8A137CC}"/>
          </ac:graphicFrameMkLst>
        </pc:graphicFrameChg>
        <pc:graphicFrameChg chg="add del mod modGraphic">
          <ac:chgData name="Shazia Cousear Ayub (2008734)" userId="15138901-e418-4ca0-9923-98511b678e1d" providerId="ADAL" clId="{444597BD-8D15-4273-9444-4A1FE92BE2FE}" dt="2021-11-15T15:06:08.631" v="3392" actId="21"/>
          <ac:graphicFrameMkLst>
            <pc:docMk/>
            <pc:sldMk cId="2135415844" sldId="277"/>
            <ac:graphicFrameMk id="11" creationId="{6D6BAD8E-43D8-4740-89E1-A8976F794AD3}"/>
          </ac:graphicFrameMkLst>
        </pc:graphicFrameChg>
        <pc:picChg chg="add mod">
          <ac:chgData name="Shazia Cousear Ayub (2008734)" userId="15138901-e418-4ca0-9923-98511b678e1d" providerId="ADAL" clId="{444597BD-8D15-4273-9444-4A1FE92BE2FE}" dt="2021-11-15T15:07:59.510" v="3404" actId="1076"/>
          <ac:picMkLst>
            <pc:docMk/>
            <pc:sldMk cId="2135415844" sldId="277"/>
            <ac:picMk id="4" creationId="{BD49AF6E-52BE-44FE-B0C7-27BDBDDC419C}"/>
          </ac:picMkLst>
        </pc:picChg>
        <pc:picChg chg="add mod modCrop">
          <ac:chgData name="Shazia Cousear Ayub (2008734)" userId="15138901-e418-4ca0-9923-98511b678e1d" providerId="ADAL" clId="{444597BD-8D15-4273-9444-4A1FE92BE2FE}" dt="2021-11-16T14:24:02.800" v="4964" actId="14100"/>
          <ac:picMkLst>
            <pc:docMk/>
            <pc:sldMk cId="2135415844" sldId="277"/>
            <ac:picMk id="13" creationId="{CC09AE07-7FD7-447A-9FCD-0A83FE91EBD9}"/>
          </ac:picMkLst>
        </pc:picChg>
      </pc:sldChg>
      <pc:sldChg chg="new del">
        <pc:chgData name="Shazia Cousear Ayub (2008734)" userId="15138901-e418-4ca0-9923-98511b678e1d" providerId="ADAL" clId="{444597BD-8D15-4273-9444-4A1FE92BE2FE}" dt="2021-11-15T12:52:59.466" v="3276" actId="2696"/>
        <pc:sldMkLst>
          <pc:docMk/>
          <pc:sldMk cId="2632452281" sldId="277"/>
        </pc:sldMkLst>
      </pc:sldChg>
      <pc:sldChg chg="addSp delSp modSp new mod modClrScheme chgLayout">
        <pc:chgData name="Shazia Cousear Ayub (2008734)" userId="15138901-e418-4ca0-9923-98511b678e1d" providerId="ADAL" clId="{444597BD-8D15-4273-9444-4A1FE92BE2FE}" dt="2021-11-15T15:54:33.129" v="4703" actId="20577"/>
        <pc:sldMkLst>
          <pc:docMk/>
          <pc:sldMk cId="1879108733" sldId="278"/>
        </pc:sldMkLst>
        <pc:spChg chg="del">
          <ac:chgData name="Shazia Cousear Ayub (2008734)" userId="15138901-e418-4ca0-9923-98511b678e1d" providerId="ADAL" clId="{444597BD-8D15-4273-9444-4A1FE92BE2FE}" dt="2021-11-15T15:25:32.909" v="3524" actId="700"/>
          <ac:spMkLst>
            <pc:docMk/>
            <pc:sldMk cId="1879108733" sldId="278"/>
            <ac:spMk id="2" creationId="{105675C8-71F3-41B1-B27C-43B055F0423A}"/>
          </ac:spMkLst>
        </pc:spChg>
        <pc:spChg chg="add mod">
          <ac:chgData name="Shazia Cousear Ayub (2008734)" userId="15138901-e418-4ca0-9923-98511b678e1d" providerId="ADAL" clId="{444597BD-8D15-4273-9444-4A1FE92BE2FE}" dt="2021-11-15T15:54:09.718" v="4698" actId="1076"/>
          <ac:spMkLst>
            <pc:docMk/>
            <pc:sldMk cId="1879108733" sldId="278"/>
            <ac:spMk id="6" creationId="{59614B63-1CC3-4A4D-8D9B-6FF371478C3B}"/>
          </ac:spMkLst>
        </pc:spChg>
        <pc:spChg chg="add del mod">
          <ac:chgData name="Shazia Cousear Ayub (2008734)" userId="15138901-e418-4ca0-9923-98511b678e1d" providerId="ADAL" clId="{444597BD-8D15-4273-9444-4A1FE92BE2FE}" dt="2021-11-15T15:47:48.561" v="3777"/>
          <ac:spMkLst>
            <pc:docMk/>
            <pc:sldMk cId="1879108733" sldId="278"/>
            <ac:spMk id="7" creationId="{6CC20307-FF83-4872-8D03-45AF0E3301A5}"/>
          </ac:spMkLst>
        </pc:spChg>
        <pc:spChg chg="add mod">
          <ac:chgData name="Shazia Cousear Ayub (2008734)" userId="15138901-e418-4ca0-9923-98511b678e1d" providerId="ADAL" clId="{444597BD-8D15-4273-9444-4A1FE92BE2FE}" dt="2021-11-15T15:54:33.129" v="4703" actId="20577"/>
          <ac:spMkLst>
            <pc:docMk/>
            <pc:sldMk cId="1879108733" sldId="278"/>
            <ac:spMk id="8" creationId="{BB96B359-3EF1-42D1-8E18-5655570A8FF6}"/>
          </ac:spMkLst>
        </pc:spChg>
        <pc:spChg chg="add mod">
          <ac:chgData name="Shazia Cousear Ayub (2008734)" userId="15138901-e418-4ca0-9923-98511b678e1d" providerId="ADAL" clId="{444597BD-8D15-4273-9444-4A1FE92BE2FE}" dt="2021-11-15T15:54:17.662" v="4699" actId="1076"/>
          <ac:spMkLst>
            <pc:docMk/>
            <pc:sldMk cId="1879108733" sldId="278"/>
            <ac:spMk id="10" creationId="{20069515-E62F-47B7-8616-B321903DE2B9}"/>
          </ac:spMkLst>
        </pc:spChg>
        <pc:picChg chg="add mod">
          <ac:chgData name="Shazia Cousear Ayub (2008734)" userId="15138901-e418-4ca0-9923-98511b678e1d" providerId="ADAL" clId="{444597BD-8D15-4273-9444-4A1FE92BE2FE}" dt="2021-11-15T15:54:22.842" v="4700" actId="1076"/>
          <ac:picMkLst>
            <pc:docMk/>
            <pc:sldMk cId="1879108733" sldId="278"/>
            <ac:picMk id="4" creationId="{DFB3B03A-2EC7-494F-9D40-CB6904CEBA8A}"/>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EFF4681-F180-48EC-9145-7DA777F8DDF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a:extLst>
              <a:ext uri="{FF2B5EF4-FFF2-40B4-BE49-F238E27FC236}">
                <a16:creationId xmlns:a16="http://schemas.microsoft.com/office/drawing/2014/main" id="{8A3D4A3F-D8F2-4652-84F5-29EEBE2025E5}"/>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B7E33C8-BAC7-47B4-8678-AD18B1E76BAD}" type="datetimeFigureOut">
              <a:rPr lang="en-GB" smtClean="0"/>
              <a:t>17/11/2021</a:t>
            </a:fld>
            <a:endParaRPr lang="en-GB" dirty="0"/>
          </a:p>
        </p:txBody>
      </p:sp>
      <p:sp>
        <p:nvSpPr>
          <p:cNvPr id="4" name="Footer Placeholder 3">
            <a:extLst>
              <a:ext uri="{FF2B5EF4-FFF2-40B4-BE49-F238E27FC236}">
                <a16:creationId xmlns:a16="http://schemas.microsoft.com/office/drawing/2014/main" id="{B1A43C70-3BDA-4E98-9780-8559966EB10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a:extLst>
              <a:ext uri="{FF2B5EF4-FFF2-40B4-BE49-F238E27FC236}">
                <a16:creationId xmlns:a16="http://schemas.microsoft.com/office/drawing/2014/main" id="{8FAADB89-67EF-4658-B7EB-0468B01BC55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16A9FA5-6E5E-4486-8571-F9F7031AAA7E}" type="slidenum">
              <a:rPr lang="en-GB" smtClean="0"/>
              <a:t>‹#›</a:t>
            </a:fld>
            <a:endParaRPr lang="en-GB" dirty="0"/>
          </a:p>
        </p:txBody>
      </p:sp>
    </p:spTree>
    <p:extLst>
      <p:ext uri="{BB962C8B-B14F-4D97-AF65-F5344CB8AC3E}">
        <p14:creationId xmlns:p14="http://schemas.microsoft.com/office/powerpoint/2010/main" val="4018646110"/>
      </p:ext>
    </p:extLst>
  </p:cSld>
  <p:clrMap bg1="lt1" tx1="dk1" bg2="lt2" tx2="dk2" accent1="accent1" accent2="accent2" accent3="accent3" accent4="accent4" accent5="accent5" accent6="accent6" hlink="hlink" folHlink="folHlink"/>
</p:handoutMaster>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1-10-29T17:05:46.055"/>
    </inkml:context>
    <inkml:brush xml:id="br0">
      <inkml:brushProperty name="width" value="0.05" units="cm"/>
      <inkml:brushProperty name="height" value="0.05" units="cm"/>
    </inkml:brush>
  </inkml:definitions>
  <inkml:trace contextRef="#ctx0" brushRef="#br0">1 1 24575,'5'0'0,"7"0"0,2 0-8191</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1-10-29T17:06:01.876"/>
    </inkml:context>
    <inkml:brush xml:id="br0">
      <inkml:brushProperty name="width" value="0.05" units="cm"/>
      <inkml:brushProperty name="height" value="0.05" units="cm"/>
    </inkml:brush>
  </inkml:definitions>
  <inkml:trace contextRef="#ctx0" brushRef="#br0">1 1 24575,'0'0'-8191</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1-10-29T17:06:02.621"/>
    </inkml:context>
    <inkml:brush xml:id="br0">
      <inkml:brushProperty name="width" value="0.05" units="cm"/>
      <inkml:brushProperty name="height" value="0.05" units="cm"/>
    </inkml:brush>
  </inkml:definitions>
  <inkml:trace contextRef="#ctx0" brushRef="#br0">0 1 24575,'0'0'-8191</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1-10-29T17:06:04.243"/>
    </inkml:context>
    <inkml:brush xml:id="br0">
      <inkml:brushProperty name="width" value="0.05" units="cm"/>
      <inkml:brushProperty name="height" value="0.05" units="cm"/>
    </inkml:brush>
  </inkml:definitions>
  <inkml:trace contextRef="#ctx0" brushRef="#br0">0 1 24575,'0'0'-8191</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1-10-29T17:06:05.450"/>
    </inkml:context>
    <inkml:brush xml:id="br0">
      <inkml:brushProperty name="width" value="0.05" units="cm"/>
      <inkml:brushProperty name="height" value="0.05" units="cm"/>
    </inkml:brush>
  </inkml:definitions>
  <inkml:trace contextRef="#ctx0" brushRef="#br0">0 1 24575,'0'0'-8191</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1-10-29T17:06:07.954"/>
    </inkml:context>
    <inkml:brush xml:id="br0">
      <inkml:brushProperty name="width" value="0.05" units="cm"/>
      <inkml:brushProperty name="height" value="0.05" units="cm"/>
    </inkml:brush>
  </inkml:definitions>
  <inkml:trace contextRef="#ctx0" brushRef="#br0">1 1 24575,'0'0'-8191</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1-10-29T17:06:08.651"/>
    </inkml:context>
    <inkml:brush xml:id="br0">
      <inkml:brushProperty name="width" value="0.05" units="cm"/>
      <inkml:brushProperty name="height" value="0.05" units="cm"/>
    </inkml:brush>
  </inkml:definitions>
  <inkml:trace contextRef="#ctx0" brushRef="#br0">1 1 24575,'0'0'-8191</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1-10-29T17:06:09.049"/>
    </inkml:context>
    <inkml:brush xml:id="br0">
      <inkml:brushProperty name="width" value="0.05" units="cm"/>
      <inkml:brushProperty name="height" value="0.05" units="cm"/>
    </inkml:brush>
  </inkml:definitions>
  <inkml:trace contextRef="#ctx0" brushRef="#br0">1 1 24575,'0'0'-8191</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1-10-29T17:06:15.254"/>
    </inkml:context>
    <inkml:brush xml:id="br0">
      <inkml:brushProperty name="width" value="0.05" units="cm"/>
      <inkml:brushProperty name="height" value="0.05" units="cm"/>
    </inkml:brush>
  </inkml:definitions>
  <inkml:trace contextRef="#ctx0" brushRef="#br0">1 0 24575,'0'0'-8191</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1-10-29T17:06:16.370"/>
    </inkml:context>
    <inkml:brush xml:id="br0">
      <inkml:brushProperty name="width" value="0.05" units="cm"/>
      <inkml:brushProperty name="height" value="0.05" units="cm"/>
    </inkml:brush>
  </inkml:definitions>
  <inkml:trace contextRef="#ctx0" brushRef="#br0">1 12 24575,'5'0'0,"7"0"0,7 0 0,6 0 0,3 0 0,3 0 0,-4-5 0,-7-2-8191</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1-10-29T17:06:17.917"/>
    </inkml:context>
    <inkml:brush xml:id="br0">
      <inkml:brushProperty name="width" value="0.05" units="cm"/>
      <inkml:brushProperty name="height" value="0.05" units="cm"/>
    </inkml:brush>
  </inkml:definitions>
  <inkml:trace contextRef="#ctx0" brushRef="#br0">128 0 24575,'5'0'0,"2"11"0,0 8 0,-7 2 0,-14-4 0,-10-9 0,-6-12 0,1-10 0,2-3 0,4 2-8191</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1-10-29T17:06:19.176"/>
    </inkml:context>
    <inkml:brush xml:id="br0">
      <inkml:brushProperty name="width" value="0.05" units="cm"/>
      <inkml:brushProperty name="height" value="0.05" units="cm"/>
    </inkml:brush>
  </inkml:definitions>
  <inkml:trace contextRef="#ctx0" brushRef="#br0">0 0 24575,'0'0'-8191</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1-10-29T17:06:19.690"/>
    </inkml:context>
    <inkml:brush xml:id="br0">
      <inkml:brushProperty name="width" value="0.05" units="cm"/>
      <inkml:brushProperty name="height" value="0.05" units="cm"/>
    </inkml:brush>
  </inkml:definitions>
  <inkml:trace contextRef="#ctx0" brushRef="#br0">0 0 24575,'0'0'-8191</inkml:trace>
</inkml:ink>
</file>

<file path=ppt/ink/ink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1-10-29T17:06:20.505"/>
    </inkml:context>
    <inkml:brush xml:id="br0">
      <inkml:brushProperty name="width" value="0.05" units="cm"/>
      <inkml:brushProperty name="height" value="0.05" units="cm"/>
    </inkml:brush>
  </inkml:definitions>
  <inkml:trace contextRef="#ctx0" brushRef="#br0">0 0 24575,'0'0'-8191</inkml:trace>
</inkml:ink>
</file>

<file path=ppt/ink/ink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1-10-29T17:06:20.885"/>
    </inkml:context>
    <inkml:brush xml:id="br0">
      <inkml:brushProperty name="width" value="0.05" units="cm"/>
      <inkml:brushProperty name="height" value="0.05" units="cm"/>
    </inkml:brush>
  </inkml:definitions>
  <inkml:trace contextRef="#ctx0" brushRef="#br0">0 0 24575,'0'0'-8191</inkml:trace>
</inkml:ink>
</file>

<file path=ppt/ink/ink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1-10-29T17:06:22.029"/>
    </inkml:context>
    <inkml:brush xml:id="br0">
      <inkml:brushProperty name="width" value="0.05" units="cm"/>
      <inkml:brushProperty name="height" value="0.05" units="cm"/>
    </inkml:brush>
  </inkml:definitions>
  <inkml:trace contextRef="#ctx0" brushRef="#br0">0 0 24575,'0'0'-8191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5432B9A-B4D2-4158-A483-977C7C2B0DE3}" type="datetimeFigureOut">
              <a:rPr lang="en-GB" smtClean="0"/>
              <a:t>17/11/2021</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C83C6B3-177C-44E2-8211-9C9BA039699E}" type="slidenum">
              <a:rPr lang="en-GB" smtClean="0"/>
              <a:t>‹#›</a:t>
            </a:fld>
            <a:endParaRPr lang="en-GB" dirty="0"/>
          </a:p>
        </p:txBody>
      </p:sp>
    </p:spTree>
    <p:extLst>
      <p:ext uri="{BB962C8B-B14F-4D97-AF65-F5344CB8AC3E}">
        <p14:creationId xmlns:p14="http://schemas.microsoft.com/office/powerpoint/2010/main" val="1770958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C83C6B3-177C-44E2-8211-9C9BA039699E}" type="slidenum">
              <a:rPr lang="en-GB" smtClean="0"/>
              <a:t>1</a:t>
            </a:fld>
            <a:endParaRPr lang="en-GB" dirty="0"/>
          </a:p>
        </p:txBody>
      </p:sp>
    </p:spTree>
    <p:extLst>
      <p:ext uri="{BB962C8B-B14F-4D97-AF65-F5344CB8AC3E}">
        <p14:creationId xmlns:p14="http://schemas.microsoft.com/office/powerpoint/2010/main" val="33246211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C83C6B3-177C-44E2-8211-9C9BA039699E}" type="slidenum">
              <a:rPr lang="en-GB" smtClean="0"/>
              <a:t>3</a:t>
            </a:fld>
            <a:endParaRPr lang="en-GB" dirty="0"/>
          </a:p>
        </p:txBody>
      </p:sp>
    </p:spTree>
    <p:extLst>
      <p:ext uri="{BB962C8B-B14F-4D97-AF65-F5344CB8AC3E}">
        <p14:creationId xmlns:p14="http://schemas.microsoft.com/office/powerpoint/2010/main" val="19468306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gn="l" defTabSz="457200" rtl="0" eaLnBrk="1" fontAlgn="auto" latinLnBrk="0" hangingPunct="1">
              <a:lnSpc>
                <a:spcPct val="150000"/>
              </a:lnSpc>
              <a:spcBef>
                <a:spcPts val="0"/>
              </a:spcBef>
              <a:spcAft>
                <a:spcPts val="0"/>
              </a:spcAft>
              <a:buClrTx/>
              <a:buSzTx/>
              <a:buFont typeface="Symbol" panose="05050102010706020507" pitchFamily="18" charset="2"/>
              <a:buChar char=""/>
              <a:tabLst/>
              <a:defRPr/>
            </a:pPr>
            <a:r>
              <a:rPr kumimoji="0" lang="en-GB" sz="1200" b="1" i="0" u="none" strike="noStrike" kern="1200" cap="none" spc="0" normalizeH="0" baseline="0" noProof="0" dirty="0">
                <a:ln>
                  <a:noFill/>
                </a:ln>
                <a:solidFill>
                  <a:prstClr val="white"/>
                </a:solidFill>
                <a:effectLst/>
                <a:uLnTx/>
                <a:uFillTx/>
                <a:latin typeface="Arial" panose="020B0604020202020204" pitchFamily="34" charset="0"/>
                <a:ea typeface="Calibri" panose="020F0502020204030204" pitchFamily="34" charset="0"/>
                <a:cs typeface="+mn-cs"/>
              </a:rPr>
              <a:t>HEMP:</a:t>
            </a:r>
            <a:r>
              <a:rPr kumimoji="0" lang="en-GB" sz="1200" b="0" i="0" u="none" strike="noStrike" kern="1200" cap="none" spc="0" normalizeH="0" baseline="0" noProof="0" dirty="0">
                <a:ln>
                  <a:noFill/>
                </a:ln>
                <a:solidFill>
                  <a:prstClr val="white"/>
                </a:solidFill>
                <a:effectLst/>
                <a:uLnTx/>
                <a:uFillTx/>
                <a:latin typeface="Arial" panose="020B0604020202020204" pitchFamily="34" charset="0"/>
                <a:ea typeface="Calibri" panose="020F0502020204030204" pitchFamily="34" charset="0"/>
                <a:cs typeface="+mn-cs"/>
              </a:rPr>
              <a:t> One of the fastest growing plant which produce an amazingly strong fabric. It is a plant that is not requiring toxic or pesticides for its growth. When comes to disposing the fabric, the fibre is fully biodegradable</a:t>
            </a:r>
          </a:p>
          <a:p>
            <a:pPr marL="342900" marR="0" lvl="0" indent="-342900" algn="l" defTabSz="457200" rtl="0" eaLnBrk="1" fontAlgn="auto" latinLnBrk="0" hangingPunct="1">
              <a:lnSpc>
                <a:spcPct val="150000"/>
              </a:lnSpc>
              <a:spcBef>
                <a:spcPts val="0"/>
              </a:spcBef>
              <a:spcAft>
                <a:spcPts val="0"/>
              </a:spcAft>
              <a:buClrTx/>
              <a:buSzTx/>
              <a:buFont typeface="Symbol" panose="05050102010706020507" pitchFamily="18" charset="2"/>
              <a:buChar char=""/>
              <a:tabLst/>
              <a:defRPr/>
            </a:pPr>
            <a:r>
              <a:rPr kumimoji="0" lang="en-GB" sz="1200" b="1" i="0" u="none" strike="noStrike" kern="1200" cap="none" spc="0" normalizeH="0" baseline="0" noProof="0" dirty="0">
                <a:ln>
                  <a:noFill/>
                </a:ln>
                <a:solidFill>
                  <a:prstClr val="white"/>
                </a:solidFill>
                <a:effectLst/>
                <a:uLnTx/>
                <a:uFillTx/>
                <a:latin typeface="Arial" panose="020B0604020202020204" pitchFamily="34" charset="0"/>
                <a:ea typeface="Calibri" panose="020F0502020204030204" pitchFamily="34" charset="0"/>
                <a:cs typeface="+mn-cs"/>
              </a:rPr>
              <a:t>BAMBOO:</a:t>
            </a:r>
            <a:r>
              <a:rPr kumimoji="0" lang="en-GB" sz="1200" b="0" i="0" u="none" strike="noStrike" kern="1200" cap="none" spc="0" normalizeH="0" baseline="0" noProof="0" dirty="0">
                <a:ln>
                  <a:noFill/>
                </a:ln>
                <a:solidFill>
                  <a:prstClr val="white"/>
                </a:solidFill>
                <a:effectLst/>
                <a:uLnTx/>
                <a:uFillTx/>
                <a:latin typeface="Arial" panose="020B0604020202020204" pitchFamily="34" charset="0"/>
                <a:ea typeface="Calibri" panose="020F0502020204030204" pitchFamily="34" charset="0"/>
                <a:cs typeface="+mn-cs"/>
              </a:rPr>
              <a:t> While we are focusing on fully environmentally sustainable fabrics, bamboo have some which are while at same time same plant have some type of fabrics which are not produced ethically and can be very harmful to the environment or workers who make it. Our aim is to import only bamboo fabric which has been made with mechanical process</a:t>
            </a:r>
            <a:endParaRPr lang="en-GB" dirty="0">
              <a:latin typeface="Arial" panose="020B0604020202020204" pitchFamily="34" charset="0"/>
              <a:cs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1C83C6B3-177C-44E2-8211-9C9BA039699E}" type="slidenum">
              <a:rPr lang="en-GB" smtClean="0"/>
              <a:t>6</a:t>
            </a:fld>
            <a:endParaRPr lang="en-GB" dirty="0"/>
          </a:p>
        </p:txBody>
      </p:sp>
    </p:spTree>
    <p:extLst>
      <p:ext uri="{BB962C8B-B14F-4D97-AF65-F5344CB8AC3E}">
        <p14:creationId xmlns:p14="http://schemas.microsoft.com/office/powerpoint/2010/main" val="34276425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50000"/>
              </a:lnSpc>
              <a:spcBef>
                <a:spcPts val="0"/>
              </a:spcBef>
              <a:spcAft>
                <a:spcPts val="0"/>
              </a:spcAft>
              <a:buClrTx/>
              <a:buSzTx/>
              <a:buFont typeface="Symbol" panose="05050102010706020507" pitchFamily="18" charset="2"/>
              <a:buNone/>
              <a:tabLst/>
              <a:defRPr/>
            </a:pPr>
            <a:endParaRPr lang="en-GB"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1C83C6B3-177C-44E2-8211-9C9BA039699E}" type="slidenum">
              <a:rPr lang="en-GB" smtClean="0"/>
              <a:t>7</a:t>
            </a:fld>
            <a:endParaRPr lang="en-GB" dirty="0"/>
          </a:p>
        </p:txBody>
      </p:sp>
    </p:spTree>
    <p:extLst>
      <p:ext uri="{BB962C8B-B14F-4D97-AF65-F5344CB8AC3E}">
        <p14:creationId xmlns:p14="http://schemas.microsoft.com/office/powerpoint/2010/main" val="10599594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C83C6B3-177C-44E2-8211-9C9BA039699E}" type="slidenum">
              <a:rPr lang="en-GB" smtClean="0"/>
              <a:t>9</a:t>
            </a:fld>
            <a:endParaRPr lang="en-GB" dirty="0"/>
          </a:p>
        </p:txBody>
      </p:sp>
    </p:spTree>
    <p:extLst>
      <p:ext uri="{BB962C8B-B14F-4D97-AF65-F5344CB8AC3E}">
        <p14:creationId xmlns:p14="http://schemas.microsoft.com/office/powerpoint/2010/main" val="34477230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C83C6B3-177C-44E2-8211-9C9BA039699E}" type="slidenum">
              <a:rPr lang="en-GB" smtClean="0"/>
              <a:t>10</a:t>
            </a:fld>
            <a:endParaRPr lang="en-GB" dirty="0"/>
          </a:p>
        </p:txBody>
      </p:sp>
    </p:spTree>
    <p:extLst>
      <p:ext uri="{BB962C8B-B14F-4D97-AF65-F5344CB8AC3E}">
        <p14:creationId xmlns:p14="http://schemas.microsoft.com/office/powerpoint/2010/main" val="34723958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C83C6B3-177C-44E2-8211-9C9BA039699E}" type="slidenum">
              <a:rPr lang="en-GB" smtClean="0"/>
              <a:t>11</a:t>
            </a:fld>
            <a:endParaRPr lang="en-GB" dirty="0"/>
          </a:p>
        </p:txBody>
      </p:sp>
    </p:spTree>
    <p:extLst>
      <p:ext uri="{BB962C8B-B14F-4D97-AF65-F5344CB8AC3E}">
        <p14:creationId xmlns:p14="http://schemas.microsoft.com/office/powerpoint/2010/main" val="22599543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C83C6B3-177C-44E2-8211-9C9BA039699E}" type="slidenum">
              <a:rPr lang="en-GB" smtClean="0"/>
              <a:t>12</a:t>
            </a:fld>
            <a:endParaRPr lang="en-GB" dirty="0"/>
          </a:p>
        </p:txBody>
      </p:sp>
    </p:spTree>
    <p:extLst>
      <p:ext uri="{BB962C8B-B14F-4D97-AF65-F5344CB8AC3E}">
        <p14:creationId xmlns:p14="http://schemas.microsoft.com/office/powerpoint/2010/main" val="34799013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Arial" panose="020B0604020202020204" pitchFamily="34" charset="0"/>
                <a:ea typeface="Calibri" panose="020F0502020204030204" pitchFamily="34" charset="0"/>
              </a:rPr>
              <a:t>“Target market segments are the (a) ability to reach byers in the market, (b) competitive positioning are the (c) ability to reach buyers in the market, (d) compatibility of the market with the objectives and resources of the company, (e) profitability, and (f) expected market growth.” (Robert Mora Cortez, 2021) . Our target market is 21+ the younger outgoing working class, while we do not discriminate and anyone is welcome to buy regardless of race, age or gender.</a:t>
            </a:r>
            <a:endParaRPr lang="en-GB"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1C83C6B3-177C-44E2-8211-9C9BA039699E}" type="slidenum">
              <a:rPr lang="en-GB" smtClean="0"/>
              <a:t>13</a:t>
            </a:fld>
            <a:endParaRPr lang="en-GB" dirty="0"/>
          </a:p>
        </p:txBody>
      </p:sp>
    </p:spTree>
    <p:extLst>
      <p:ext uri="{BB962C8B-B14F-4D97-AF65-F5344CB8AC3E}">
        <p14:creationId xmlns:p14="http://schemas.microsoft.com/office/powerpoint/2010/main" val="41088993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Arial" panose="020B0604020202020204" pitchFamily="34" charset="0"/>
                <a:ea typeface="Calibri" panose="020F0502020204030204" pitchFamily="34" charset="0"/>
              </a:rPr>
              <a:t>Marketing strategies, tactics, and measurements should be aligned with the needs and behaviours of consumers at each of the decision journey stages. This pushes the customer decision journey beyond abstraction and into the world of practical application-the world of digital marketing analytics”. (Matthew D. Vollrath, 2021)</a:t>
            </a:r>
          </a:p>
          <a:p>
            <a:r>
              <a:rPr lang="en-GB" sz="1800" dirty="0">
                <a:effectLst/>
                <a:latin typeface="Arial" panose="020B0604020202020204" pitchFamily="34" charset="0"/>
              </a:rPr>
              <a:t>Planning a selling strategy to get ahead of the competition giving offers like free T-Shirt, posting colourful leaflets and money off offers.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Arial" panose="020B0604020202020204" pitchFamily="34" charset="0"/>
                <a:ea typeface="Calibri" panose="020F0502020204030204" pitchFamily="34" charset="0"/>
              </a:rPr>
              <a:t>Many companies only supply non-degradable products or use materials that are not anti-allergy, like polyester. Even the ones that have a line of clothing like this use cheap material producing low quality and have high prices. Our aim is to keep prices lower than the competition produce better quality, vibrant, fashionable clothes that will give us the edge in the market. </a:t>
            </a:r>
            <a:br>
              <a:rPr lang="en-GB" sz="1800" dirty="0">
                <a:effectLst/>
                <a:latin typeface="Arial" panose="020B0604020202020204" pitchFamily="34" charset="0"/>
                <a:ea typeface="Calibri" panose="020F0502020204030204" pitchFamily="34" charset="0"/>
              </a:rPr>
            </a:br>
            <a:endParaRPr lang="en-GB" sz="1800" dirty="0">
              <a:effectLst/>
              <a:latin typeface="Arial" panose="020B0604020202020204" pitchFamily="34" charset="0"/>
              <a:ea typeface="Calibri" panose="020F0502020204030204" pitchFamily="34" charset="0"/>
            </a:endParaRPr>
          </a:p>
          <a:p>
            <a:endParaRPr lang="en-GB" dirty="0"/>
          </a:p>
        </p:txBody>
      </p:sp>
      <p:sp>
        <p:nvSpPr>
          <p:cNvPr id="4" name="Slide Number Placeholder 3"/>
          <p:cNvSpPr>
            <a:spLocks noGrp="1"/>
          </p:cNvSpPr>
          <p:nvPr>
            <p:ph type="sldNum" sz="quarter" idx="5"/>
          </p:nvPr>
        </p:nvSpPr>
        <p:spPr/>
        <p:txBody>
          <a:bodyPr/>
          <a:lstStyle/>
          <a:p>
            <a:fld id="{1C83C6B3-177C-44E2-8211-9C9BA039699E}" type="slidenum">
              <a:rPr lang="en-GB" smtClean="0"/>
              <a:t>14</a:t>
            </a:fld>
            <a:endParaRPr lang="en-GB" dirty="0"/>
          </a:p>
        </p:txBody>
      </p:sp>
    </p:spTree>
    <p:extLst>
      <p:ext uri="{BB962C8B-B14F-4D97-AF65-F5344CB8AC3E}">
        <p14:creationId xmlns:p14="http://schemas.microsoft.com/office/powerpoint/2010/main" val="37359935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C83C6B3-177C-44E2-8211-9C9BA039699E}" type="slidenum">
              <a:rPr lang="en-GB" smtClean="0"/>
              <a:t>15</a:t>
            </a:fld>
            <a:endParaRPr lang="en-GB" dirty="0"/>
          </a:p>
        </p:txBody>
      </p:sp>
    </p:spTree>
    <p:extLst>
      <p:ext uri="{BB962C8B-B14F-4D97-AF65-F5344CB8AC3E}">
        <p14:creationId xmlns:p14="http://schemas.microsoft.com/office/powerpoint/2010/main" val="29668859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C83C6B3-177C-44E2-8211-9C9BA039699E}" type="slidenum">
              <a:rPr lang="en-GB" smtClean="0"/>
              <a:t>17</a:t>
            </a:fld>
            <a:endParaRPr lang="en-GB" dirty="0"/>
          </a:p>
        </p:txBody>
      </p:sp>
    </p:spTree>
    <p:extLst>
      <p:ext uri="{BB962C8B-B14F-4D97-AF65-F5344CB8AC3E}">
        <p14:creationId xmlns:p14="http://schemas.microsoft.com/office/powerpoint/2010/main" val="30372121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C83C6B3-177C-44E2-8211-9C9BA039699E}" type="slidenum">
              <a:rPr lang="en-GB" smtClean="0"/>
              <a:t>18</a:t>
            </a:fld>
            <a:endParaRPr lang="en-GB" dirty="0"/>
          </a:p>
        </p:txBody>
      </p:sp>
    </p:spTree>
    <p:extLst>
      <p:ext uri="{BB962C8B-B14F-4D97-AF65-F5344CB8AC3E}">
        <p14:creationId xmlns:p14="http://schemas.microsoft.com/office/powerpoint/2010/main" val="6626203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C83C6B3-177C-44E2-8211-9C9BA039699E}" type="slidenum">
              <a:rPr lang="en-GB" smtClean="0"/>
              <a:t>19</a:t>
            </a:fld>
            <a:endParaRPr lang="en-GB" dirty="0"/>
          </a:p>
        </p:txBody>
      </p:sp>
    </p:spTree>
    <p:extLst>
      <p:ext uri="{BB962C8B-B14F-4D97-AF65-F5344CB8AC3E}">
        <p14:creationId xmlns:p14="http://schemas.microsoft.com/office/powerpoint/2010/main" val="25340373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C83C6B3-177C-44E2-8211-9C9BA039699E}" type="slidenum">
              <a:rPr lang="en-GB" smtClean="0"/>
              <a:t>21</a:t>
            </a:fld>
            <a:endParaRPr lang="en-GB" dirty="0"/>
          </a:p>
        </p:txBody>
      </p:sp>
    </p:spTree>
    <p:extLst>
      <p:ext uri="{BB962C8B-B14F-4D97-AF65-F5344CB8AC3E}">
        <p14:creationId xmlns:p14="http://schemas.microsoft.com/office/powerpoint/2010/main" val="386384155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C83C6B3-177C-44E2-8211-9C9BA039699E}" type="slidenum">
              <a:rPr lang="en-GB" smtClean="0"/>
              <a:t>22</a:t>
            </a:fld>
            <a:endParaRPr lang="en-GB" dirty="0"/>
          </a:p>
        </p:txBody>
      </p:sp>
    </p:spTree>
    <p:extLst>
      <p:ext uri="{BB962C8B-B14F-4D97-AF65-F5344CB8AC3E}">
        <p14:creationId xmlns:p14="http://schemas.microsoft.com/office/powerpoint/2010/main" val="411742636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11/17/2021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17598462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11/17/2021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34110163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11/17/2021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23021246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11/17/2021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37842816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11/17/2021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14501063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11/17/2021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27753353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48A87A34-81AB-432B-8DAE-1953F412C126}" type="datetimeFigureOut">
              <a:rPr lang="en-US" dirty="0"/>
              <a:t>11/17/2021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39831349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11/17/2021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9914262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11/17/2021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14732367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11/17/2021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26130136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11/17/2021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14079695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11/17/2021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5147919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11/17/2021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151184697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11/17/2021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31495829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11/17/2021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42105330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11/17/2021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423148214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11/17/2021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2786070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48A87A34-81AB-432B-8DAE-1953F412C126}" type="datetimeFigureOut">
              <a:rPr lang="en-US" dirty="0"/>
              <a:pPr/>
              <a:t>11/17/2021</a:t>
            </a:fld>
            <a:endParaRPr lang="en-US" dirty="0"/>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dirty="0"/>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6D22F896-40B5-4ADD-8801-0D06FADFA095}" type="slidenum">
              <a:rPr lang="en-US" dirty="0"/>
              <a:pPr/>
              <a:t>‹#›</a:t>
            </a:fld>
            <a:endParaRPr lang="en-US" dirty="0"/>
          </a:p>
        </p:txBody>
      </p:sp>
    </p:spTree>
    <p:extLst>
      <p:ext uri="{BB962C8B-B14F-4D97-AF65-F5344CB8AC3E}">
        <p14:creationId xmlns:p14="http://schemas.microsoft.com/office/powerpoint/2010/main" val="2897650143"/>
      </p:ext>
    </p:extLst>
  </p:cSld>
  <p:clrMap bg1="lt1" tx1="dk1" bg2="lt2" tx2="dk2" accent1="accent1" accent2="accent2" accent3="accent3" accent4="accent4" accent5="accent5" accent6="accent6" hlink="hlink" folHlink="folHlink"/>
  <p:sldLayoutIdLst>
    <p:sldLayoutId id="2147483651" r:id="rId1"/>
    <p:sldLayoutId id="2147483652" r:id="rId2"/>
    <p:sldLayoutId id="2147483653" r:id="rId3"/>
    <p:sldLayoutId id="2147483654" r:id="rId4"/>
    <p:sldLayoutId id="2147483655" r:id="rId5"/>
    <p:sldLayoutId id="2147483656" r:id="rId6"/>
    <p:sldLayoutId id="2147483657" r:id="rId7"/>
    <p:sldLayoutId id="2147483658" r:id="rId8"/>
    <p:sldLayoutId id="2147483659" r:id="rId9"/>
    <p:sldLayoutId id="2147483660" r:id="rId10"/>
    <p:sldLayoutId id="2147483661" r:id="rId11"/>
    <p:sldLayoutId id="2147483662" r:id="rId12"/>
    <p:sldLayoutId id="2147483663" r:id="rId13"/>
    <p:sldLayoutId id="2147483664" r:id="rId14"/>
    <p:sldLayoutId id="2147483665" r:id="rId15"/>
    <p:sldLayoutId id="2147483666" r:id="rId16"/>
    <p:sldLayoutId id="2147483667"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6.svg"/><Relationship Id="rId2" Type="http://schemas.openxmlformats.org/officeDocument/2006/relationships/notesSlide" Target="../notesSlides/notesSlide1.xml"/><Relationship Id="rId1" Type="http://schemas.openxmlformats.org/officeDocument/2006/relationships/slideLayout" Target="../slideLayouts/slideLayout4.xml"/><Relationship Id="rId6" Type="http://schemas.openxmlformats.org/officeDocument/2006/relationships/image" Target="../media/image5.png"/><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hyperlink" Target="https://www.flickr.com/photos/31064702@N05/3582897494/" TargetMode="External"/><Relationship Id="rId4" Type="http://schemas.openxmlformats.org/officeDocument/2006/relationships/image" Target="../media/image7.jpg"/></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6.xml"/><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8" Type="http://schemas.openxmlformats.org/officeDocument/2006/relationships/customXml" Target="../ink/ink3.xml"/><Relationship Id="rId13" Type="http://schemas.openxmlformats.org/officeDocument/2006/relationships/customXml" Target="../ink/ink8.xml"/><Relationship Id="rId18" Type="http://schemas.openxmlformats.org/officeDocument/2006/relationships/image" Target="../media/image15.png"/><Relationship Id="rId3" Type="http://schemas.openxmlformats.org/officeDocument/2006/relationships/customXml" Target="../ink/ink1.xml"/><Relationship Id="rId21" Type="http://schemas.openxmlformats.org/officeDocument/2006/relationships/customXml" Target="../ink/ink14.xml"/><Relationship Id="rId7" Type="http://schemas.openxmlformats.org/officeDocument/2006/relationships/image" Target="../media/image13.png"/><Relationship Id="rId12" Type="http://schemas.openxmlformats.org/officeDocument/2006/relationships/customXml" Target="../ink/ink7.xml"/><Relationship Id="rId17" Type="http://schemas.openxmlformats.org/officeDocument/2006/relationships/customXml" Target="../ink/ink11.xml"/><Relationship Id="rId2" Type="http://schemas.openxmlformats.org/officeDocument/2006/relationships/image" Target="../media/image4.jpg"/><Relationship Id="rId16" Type="http://schemas.openxmlformats.org/officeDocument/2006/relationships/image" Target="../media/image14.png"/><Relationship Id="rId20" Type="http://schemas.openxmlformats.org/officeDocument/2006/relationships/customXml" Target="../ink/ink13.xml"/><Relationship Id="rId1" Type="http://schemas.openxmlformats.org/officeDocument/2006/relationships/slideLayout" Target="../slideLayouts/slideLayout6.xml"/><Relationship Id="rId6" Type="http://schemas.openxmlformats.org/officeDocument/2006/relationships/customXml" Target="../ink/ink2.xml"/><Relationship Id="rId11" Type="http://schemas.openxmlformats.org/officeDocument/2006/relationships/customXml" Target="../ink/ink6.xml"/><Relationship Id="rId24" Type="http://schemas.openxmlformats.org/officeDocument/2006/relationships/image" Target="../media/image16.png"/><Relationship Id="rId5" Type="http://schemas.openxmlformats.org/officeDocument/2006/relationships/image" Target="../media/image12.png"/><Relationship Id="rId15" Type="http://schemas.openxmlformats.org/officeDocument/2006/relationships/customXml" Target="../ink/ink10.xml"/><Relationship Id="rId23" Type="http://schemas.openxmlformats.org/officeDocument/2006/relationships/customXml" Target="../ink/ink16.xml"/><Relationship Id="rId10" Type="http://schemas.openxmlformats.org/officeDocument/2006/relationships/customXml" Target="../ink/ink5.xml"/><Relationship Id="rId19" Type="http://schemas.openxmlformats.org/officeDocument/2006/relationships/customXml" Target="../ink/ink12.xml"/><Relationship Id="rId9" Type="http://schemas.openxmlformats.org/officeDocument/2006/relationships/customXml" Target="../ink/ink4.xml"/><Relationship Id="rId14" Type="http://schemas.openxmlformats.org/officeDocument/2006/relationships/customXml" Target="../ink/ink9.xml"/><Relationship Id="rId22" Type="http://schemas.openxmlformats.org/officeDocument/2006/relationships/customXml" Target="../ink/ink15.xml"/></Relationships>
</file>

<file path=ppt/slides/_rels/slide9.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5.xml"/><Relationship Id="rId1" Type="http://schemas.openxmlformats.org/officeDocument/2006/relationships/slideLayout" Target="../slideLayouts/slideLayout6.xml"/><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6.xml"/><Relationship Id="rId1" Type="http://schemas.openxmlformats.org/officeDocument/2006/relationships/slideLayout" Target="../slideLayouts/slideLayout6.xml"/><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19.pn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20.pn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9.xml"/><Relationship Id="rId1" Type="http://schemas.openxmlformats.org/officeDocument/2006/relationships/slideLayout" Target="../slideLayouts/slideLayout6.xml"/><Relationship Id="rId6" Type="http://schemas.openxmlformats.org/officeDocument/2006/relationships/image" Target="../media/image22.emf"/><Relationship Id="rId5" Type="http://schemas.openxmlformats.org/officeDocument/2006/relationships/image" Target="../media/image21.png"/><Relationship Id="rId4" Type="http://schemas.microsoft.com/office/2011/relationships/webextension" Target="../webextensions/webextension1.xml"/></Relationships>
</file>

<file path=ppt/slides/_rels/slide1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0.xml"/><Relationship Id="rId1" Type="http://schemas.openxmlformats.org/officeDocument/2006/relationships/slideLayout" Target="../slideLayouts/slideLayout6.xml"/><Relationship Id="rId4" Type="http://schemas.openxmlformats.org/officeDocument/2006/relationships/image" Target="../media/image23.png"/></Relationships>
</file>

<file path=ppt/slides/_rels/slide1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image" Target="../media/image25.png"/><Relationship Id="rId4" Type="http://schemas.openxmlformats.org/officeDocument/2006/relationships/image" Target="../media/image24.png"/></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3.xml"/><Relationship Id="rId1" Type="http://schemas.openxmlformats.org/officeDocument/2006/relationships/slideLayout" Target="../slideLayouts/slideLayout6.xml"/><Relationship Id="rId4" Type="http://schemas.openxmlformats.org/officeDocument/2006/relationships/image" Target="../media/image27.png"/></Relationships>
</file>

<file path=ppt/slides/_rels/slide19.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2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5.xml"/><Relationship Id="rId1" Type="http://schemas.openxmlformats.org/officeDocument/2006/relationships/slideLayout" Target="../slideLayouts/slideLayout6.xml"/><Relationship Id="rId4" Type="http://schemas.openxmlformats.org/officeDocument/2006/relationships/hyperlink" Target="https://www.famousfashiondesigners.org/elsa-schiaparelli"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4.jpg"/><Relationship Id="rId7" Type="http://schemas.openxmlformats.org/officeDocument/2006/relationships/hyperlink" Target="https://www.trade-tariff.service.gov.uk/geographical_areas/2027?country=PK" TargetMode="External"/><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hyperlink" Target="https://www.vogue.com/article/designer-elsa-schiaparelli-vintage-clothing-for-sale" TargetMode="External"/><Relationship Id="rId5" Type="http://schemas.openxmlformats.org/officeDocument/2006/relationships/hyperlink" Target="https://www.nicabm.com/depression-the-connection-between-color-perception-and-mood/" TargetMode="External"/><Relationship Id="rId4" Type="http://schemas.openxmlformats.org/officeDocument/2006/relationships/hyperlink" Target="https://www.mytherapyapp.com/blog/overcome-depression-uk-infographic-2017#:~:text=Depression%2C%20anxiety%20or%20phobias%20%E2%80%93%20each%20year%2C%201,this%20mental%20disorder%2C%20and%20that%20number%20is%20increasin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pic>
        <p:nvPicPr>
          <p:cNvPr id="73" name="Picture 2">
            <a:extLst>
              <a:ext uri="{FF2B5EF4-FFF2-40B4-BE49-F238E27FC236}">
                <a16:creationId xmlns:a16="http://schemas.microsoft.com/office/drawing/2014/main" id="{E1408BAF-1350-4BC5-9C72-82A08BB07B4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pic>
        <p:nvPicPr>
          <p:cNvPr id="75" name="Picture 74">
            <a:extLst>
              <a:ext uri="{FF2B5EF4-FFF2-40B4-BE49-F238E27FC236}">
                <a16:creationId xmlns:a16="http://schemas.microsoft.com/office/drawing/2014/main" id="{44E843C5-E258-463E-B6A7-03E24286BC8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77" name="Rectangle 76">
            <a:extLst>
              <a:ext uri="{FF2B5EF4-FFF2-40B4-BE49-F238E27FC236}">
                <a16:creationId xmlns:a16="http://schemas.microsoft.com/office/drawing/2014/main" id="{61C5F934-4BC1-43BC-8C11-D7FF804251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9" name="Picture 2">
            <a:extLst>
              <a:ext uri="{FF2B5EF4-FFF2-40B4-BE49-F238E27FC236}">
                <a16:creationId xmlns:a16="http://schemas.microsoft.com/office/drawing/2014/main" id="{7949F07E-43A8-4AE5-8071-17DADB6072B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7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81" name="Rounded Rectangle 14">
            <a:extLst>
              <a:ext uri="{FF2B5EF4-FFF2-40B4-BE49-F238E27FC236}">
                <a16:creationId xmlns:a16="http://schemas.microsoft.com/office/drawing/2014/main" id="{59C354C0-0CDD-46A0-8C70-01B09B6117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18579" y="618517"/>
            <a:ext cx="3427091" cy="5596019"/>
          </a:xfrm>
          <a:prstGeom prst="roundRect">
            <a:avLst>
              <a:gd name="adj" fmla="val 4838"/>
            </a:avLst>
          </a:prstGeom>
          <a:solidFill>
            <a:srgbClr val="FFFFFF"/>
          </a:solid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descr="A picture containing cloth&#10;&#10;Description automatically generated">
            <a:extLst>
              <a:ext uri="{FF2B5EF4-FFF2-40B4-BE49-F238E27FC236}">
                <a16:creationId xmlns:a16="http://schemas.microsoft.com/office/drawing/2014/main" id="{243C39DD-87AD-4BA7-A434-3802F93103DF}"/>
              </a:ext>
            </a:extLst>
          </p:cNvPr>
          <p:cNvPicPr>
            <a:picLocks noChangeAspect="1"/>
          </p:cNvPicPr>
          <p:nvPr/>
        </p:nvPicPr>
        <p:blipFill rotWithShape="1">
          <a:blip r:embed="rId5">
            <a:extLst>
              <a:ext uri="{28A0092B-C50C-407E-A947-70E740481C1C}">
                <a14:useLocalDpi xmlns:a14="http://schemas.microsoft.com/office/drawing/2010/main" val="0"/>
              </a:ext>
            </a:extLst>
          </a:blip>
          <a:srcRect r="1617" b="2030"/>
          <a:stretch/>
        </p:blipFill>
        <p:spPr bwMode="auto">
          <a:xfrm>
            <a:off x="8543890" y="3498823"/>
            <a:ext cx="2573599" cy="2575674"/>
          </a:xfrm>
          <a:prstGeom prst="roundRect">
            <a:avLst>
              <a:gd name="adj" fmla="val 5301"/>
            </a:avLst>
          </a:prstGeom>
          <a:ln w="82550" cap="sq">
            <a:noFill/>
            <a:miter lim="800000"/>
          </a:ln>
          <a:effectLst/>
          <a:extLst>
            <a:ext uri="{53640926-AAD7-44D8-BBD7-CCE9431645EC}">
              <a14:shadowObscured xmlns:a14="http://schemas.microsoft.com/office/drawing/2010/main"/>
            </a:ext>
          </a:extLst>
        </p:spPr>
      </p:pic>
      <p:pic>
        <p:nvPicPr>
          <p:cNvPr id="83" name="Picture 82">
            <a:extLst>
              <a:ext uri="{FF2B5EF4-FFF2-40B4-BE49-F238E27FC236}">
                <a16:creationId xmlns:a16="http://schemas.microsoft.com/office/drawing/2014/main" id="{BB8235C7-5B79-431E-A6E2-DA88CDDFD3A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4" name="Content Placeholder 23" descr="Head with gears outline">
            <a:extLst>
              <a:ext uri="{FF2B5EF4-FFF2-40B4-BE49-F238E27FC236}">
                <a16:creationId xmlns:a16="http://schemas.microsoft.com/office/drawing/2014/main" id="{326E8515-1065-4D5B-8650-2757738BD94A}"/>
              </a:ext>
            </a:extLst>
          </p:cNvPr>
          <p:cNvPicPr>
            <a:picLocks noGrp="1" noChangeAspect="1"/>
          </p:cNvPicPr>
          <p:nvPr>
            <p:ph sz="quarter" idx="14"/>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555664" y="783108"/>
            <a:ext cx="2550050" cy="2550050"/>
          </a:xfrm>
          <a:prstGeom prst="roundRect">
            <a:avLst>
              <a:gd name="adj" fmla="val 5301"/>
            </a:avLst>
          </a:prstGeom>
          <a:ln w="82550" cap="sq">
            <a:noFill/>
            <a:miter lim="800000"/>
          </a:ln>
          <a:effectLst/>
        </p:spPr>
      </p:pic>
      <p:sp>
        <p:nvSpPr>
          <p:cNvPr id="2" name="Title 1">
            <a:extLst>
              <a:ext uri="{FF2B5EF4-FFF2-40B4-BE49-F238E27FC236}">
                <a16:creationId xmlns:a16="http://schemas.microsoft.com/office/drawing/2014/main" id="{9FFC764A-2DA4-475C-9EC7-5678CB837ACF}"/>
              </a:ext>
            </a:extLst>
          </p:cNvPr>
          <p:cNvSpPr>
            <a:spLocks noGrp="1"/>
          </p:cNvSpPr>
          <p:nvPr>
            <p:ph type="title"/>
          </p:nvPr>
        </p:nvSpPr>
        <p:spPr>
          <a:xfrm>
            <a:off x="908044" y="328035"/>
            <a:ext cx="6564205" cy="1573863"/>
          </a:xfr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vert="horz" lIns="91440" tIns="45720" rIns="91440" bIns="45720" rtlCol="0" anchor="ctr">
            <a:normAutofit/>
          </a:bodyPr>
          <a:lstStyle/>
          <a:p>
            <a:r>
              <a:rPr lang="en-US" b="1" dirty="0">
                <a:latin typeface="Arial" panose="020B0604020202020204" pitchFamily="34" charset="0"/>
                <a:cs typeface="Arial" panose="020B0604020202020204" pitchFamily="34" charset="0"/>
              </a:rPr>
              <a:t>Business PLAN</a:t>
            </a:r>
          </a:p>
        </p:txBody>
      </p:sp>
      <p:sp>
        <p:nvSpPr>
          <p:cNvPr id="10" name="Content Placeholder 9">
            <a:extLst>
              <a:ext uri="{FF2B5EF4-FFF2-40B4-BE49-F238E27FC236}">
                <a16:creationId xmlns:a16="http://schemas.microsoft.com/office/drawing/2014/main" id="{725F67D9-06DC-4339-96CA-FD594AB1BAB3}"/>
              </a:ext>
            </a:extLst>
          </p:cNvPr>
          <p:cNvSpPr>
            <a:spLocks noGrp="1"/>
          </p:cNvSpPr>
          <p:nvPr>
            <p:ph sz="quarter" idx="13"/>
          </p:nvPr>
        </p:nvSpPr>
        <p:spPr>
          <a:xfrm>
            <a:off x="1074511" y="1901899"/>
            <a:ext cx="6564207" cy="3881309"/>
          </a:xfrm>
        </p:spPr>
        <p:txBody>
          <a:bodyPr vert="horz" lIns="91440" tIns="45720" rIns="91440" bIns="45720" rtlCol="0">
            <a:normAutofit fontScale="85000" lnSpcReduction="20000"/>
          </a:bodyPr>
          <a:lstStyle/>
          <a:p>
            <a:pPr marL="0" indent="0" algn="ctr">
              <a:spcBef>
                <a:spcPts val="0"/>
              </a:spcBef>
              <a:buNone/>
            </a:pPr>
            <a:r>
              <a:rPr lang="en-US" sz="3600" b="1" dirty="0">
                <a:latin typeface="Arial" panose="020B0604020202020204" pitchFamily="34" charset="0"/>
                <a:cs typeface="Arial" panose="020B0604020202020204" pitchFamily="34" charset="0"/>
              </a:rPr>
              <a:t>Fusion</a:t>
            </a:r>
          </a:p>
          <a:p>
            <a:pPr marL="0" indent="0" algn="ctr">
              <a:spcBef>
                <a:spcPts val="0"/>
              </a:spcBef>
              <a:buNone/>
            </a:pPr>
            <a:r>
              <a:rPr lang="en-US" sz="2700" b="1" dirty="0">
                <a:latin typeface="Arial" panose="020B0604020202020204" pitchFamily="34" charset="0"/>
                <a:cs typeface="Arial" panose="020B0604020202020204" pitchFamily="34" charset="0"/>
              </a:rPr>
              <a:t>Where east meets west</a:t>
            </a:r>
          </a:p>
          <a:p>
            <a:pPr marL="0" indent="0">
              <a:spcBef>
                <a:spcPts val="0"/>
              </a:spcBef>
              <a:buNone/>
            </a:pPr>
            <a:endParaRPr lang="en-US" b="1" dirty="0">
              <a:latin typeface="Arial" panose="020B0604020202020204" pitchFamily="34" charset="0"/>
              <a:cs typeface="Arial" panose="020B0604020202020204" pitchFamily="34" charset="0"/>
            </a:endParaRPr>
          </a:p>
          <a:p>
            <a:pPr marL="0" indent="0">
              <a:spcBef>
                <a:spcPts val="0"/>
              </a:spcBef>
              <a:buNone/>
            </a:pPr>
            <a:endParaRPr lang="en-US" b="1" dirty="0">
              <a:latin typeface="Arial" panose="020B0604020202020204" pitchFamily="34" charset="0"/>
              <a:cs typeface="Arial" panose="020B0604020202020204" pitchFamily="34" charset="0"/>
            </a:endParaRPr>
          </a:p>
          <a:p>
            <a:pPr>
              <a:spcBef>
                <a:spcPts val="0"/>
              </a:spcBef>
              <a:buFont typeface="Wingdings" panose="05000000000000000000" pitchFamily="2" charset="2"/>
              <a:buChar char="v"/>
            </a:pPr>
            <a:r>
              <a:rPr lang="en-US" b="1" dirty="0">
                <a:latin typeface="Arial" panose="020B0604020202020204" pitchFamily="34" charset="0"/>
                <a:cs typeface="Arial" panose="020B0604020202020204" pitchFamily="34" charset="0"/>
              </a:rPr>
              <a:t>     Shazia cousear AYUB : 2008734</a:t>
            </a:r>
          </a:p>
          <a:p>
            <a:pPr>
              <a:spcBef>
                <a:spcPts val="0"/>
              </a:spcBef>
              <a:buFont typeface="Wingdings" panose="05000000000000000000" pitchFamily="2" charset="2"/>
              <a:buChar char="v"/>
            </a:pPr>
            <a:r>
              <a:rPr lang="en-US" b="1" dirty="0">
                <a:latin typeface="Arial" panose="020B0604020202020204" pitchFamily="34" charset="0"/>
                <a:cs typeface="Arial" panose="020B0604020202020204" pitchFamily="34" charset="0"/>
              </a:rPr>
              <a:t>     Luminita marinela cunescu : 2015625</a:t>
            </a:r>
          </a:p>
          <a:p>
            <a:pPr>
              <a:spcBef>
                <a:spcPts val="0"/>
              </a:spcBef>
              <a:buFont typeface="Wingdings" panose="05000000000000000000" pitchFamily="2" charset="2"/>
              <a:buChar char="v"/>
            </a:pPr>
            <a:r>
              <a:rPr lang="en-US" b="1" dirty="0">
                <a:latin typeface="Arial" panose="020B0604020202020204" pitchFamily="34" charset="0"/>
                <a:cs typeface="Arial" panose="020B0604020202020204" pitchFamily="34" charset="0"/>
              </a:rPr>
              <a:t>     Alberto Castillo rodriguez : 2020319</a:t>
            </a:r>
          </a:p>
          <a:p>
            <a:pPr>
              <a:spcBef>
                <a:spcPts val="0"/>
              </a:spcBef>
              <a:buFont typeface="Wingdings" panose="05000000000000000000" pitchFamily="2" charset="2"/>
              <a:buChar char="v"/>
            </a:pPr>
            <a:r>
              <a:rPr lang="en-US" b="1" dirty="0">
                <a:latin typeface="Arial" panose="020B0604020202020204" pitchFamily="34" charset="0"/>
                <a:cs typeface="Arial" panose="020B0604020202020204" pitchFamily="34" charset="0"/>
              </a:rPr>
              <a:t>     Aalia  ali raja : 2016494</a:t>
            </a:r>
          </a:p>
          <a:p>
            <a:pPr>
              <a:spcBef>
                <a:spcPts val="0"/>
              </a:spcBef>
              <a:buFont typeface="Wingdings" panose="05000000000000000000" pitchFamily="2" charset="2"/>
              <a:buChar char="v"/>
            </a:pPr>
            <a:r>
              <a:rPr lang="en-US" b="1" dirty="0">
                <a:latin typeface="Arial" panose="020B0604020202020204" pitchFamily="34" charset="0"/>
                <a:cs typeface="Arial" panose="020B0604020202020204" pitchFamily="34" charset="0"/>
              </a:rPr>
              <a:t>     Nicolae-catalin perca : 2016470</a:t>
            </a:r>
          </a:p>
          <a:p>
            <a:pPr marL="0" indent="0">
              <a:spcBef>
                <a:spcPts val="0"/>
              </a:spcBef>
              <a:buNone/>
            </a:pPr>
            <a:r>
              <a:rPr lang="en-US" b="1" dirty="0">
                <a:latin typeface="Arial" panose="020B0604020202020204" pitchFamily="34" charset="0"/>
                <a:cs typeface="Arial" panose="020B0604020202020204" pitchFamily="34" charset="0"/>
              </a:rPr>
              <a:t>        </a:t>
            </a:r>
          </a:p>
          <a:p>
            <a:pPr marL="0" indent="0">
              <a:spcBef>
                <a:spcPts val="0"/>
              </a:spcBef>
              <a:buNone/>
            </a:pPr>
            <a:r>
              <a:rPr lang="en-US" b="1" dirty="0">
                <a:latin typeface="Arial" panose="020B0604020202020204" pitchFamily="34" charset="0"/>
                <a:cs typeface="Arial" panose="020B0604020202020204" pitchFamily="34" charset="0"/>
              </a:rPr>
              <a:t>        Group : </a:t>
            </a:r>
          </a:p>
          <a:p>
            <a:pPr marL="0" indent="0">
              <a:spcBef>
                <a:spcPts val="0"/>
              </a:spcBef>
              <a:buNone/>
            </a:pPr>
            <a:r>
              <a:rPr lang="en-US" b="1" dirty="0">
                <a:latin typeface="Arial" panose="020B0604020202020204" pitchFamily="34" charset="0"/>
                <a:cs typeface="Arial" panose="020B0604020202020204" pitchFamily="34" charset="0"/>
              </a:rPr>
              <a:t>        Lecturer name : dr oluwaseun Adegbite                                   </a:t>
            </a:r>
          </a:p>
          <a:p>
            <a:pPr marL="0" indent="0">
              <a:spcBef>
                <a:spcPts val="0"/>
              </a:spcBef>
              <a:buNone/>
            </a:pPr>
            <a:r>
              <a:rPr lang="en-US" b="1" dirty="0">
                <a:latin typeface="Arial" panose="020B0604020202020204" pitchFamily="34" charset="0"/>
                <a:cs typeface="Arial" panose="020B0604020202020204" pitchFamily="34" charset="0"/>
              </a:rPr>
              <a:t>        Module : bmSw4006</a:t>
            </a:r>
          </a:p>
          <a:p>
            <a:pPr marL="0">
              <a:spcBef>
                <a:spcPts val="0"/>
              </a:spcBef>
            </a:pPr>
            <a:endParaRPr lang="en-US" b="1" dirty="0"/>
          </a:p>
          <a:p>
            <a:pPr marL="0"/>
            <a:endParaRPr lang="en-US" b="1" dirty="0"/>
          </a:p>
        </p:txBody>
      </p:sp>
    </p:spTree>
    <p:extLst>
      <p:ext uri="{BB962C8B-B14F-4D97-AF65-F5344CB8AC3E}">
        <p14:creationId xmlns:p14="http://schemas.microsoft.com/office/powerpoint/2010/main" val="10838629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pic>
        <p:nvPicPr>
          <p:cNvPr id="94" name="Picture 2">
            <a:extLst>
              <a:ext uri="{FF2B5EF4-FFF2-40B4-BE49-F238E27FC236}">
                <a16:creationId xmlns:a16="http://schemas.microsoft.com/office/drawing/2014/main" id="{22790EC5-ACA7-4536-8066-B60199F3C6D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pic>
        <p:nvPicPr>
          <p:cNvPr id="95" name="Picture 39">
            <a:extLst>
              <a:ext uri="{FF2B5EF4-FFF2-40B4-BE49-F238E27FC236}">
                <a16:creationId xmlns:a16="http://schemas.microsoft.com/office/drawing/2014/main" id="{CAD20AEA-7CAF-4A83-BE2E-EAF010B8B7F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96" name="Rectangle 41">
            <a:extLst>
              <a:ext uri="{FF2B5EF4-FFF2-40B4-BE49-F238E27FC236}">
                <a16:creationId xmlns:a16="http://schemas.microsoft.com/office/drawing/2014/main" id="{2255CADE-DCE0-447F-B290-2AE78E5E55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2" name="Picture 31" descr="A pink flower with green leaves&#10;&#10;Description automatically generated with low confidence">
            <a:extLst>
              <a:ext uri="{FF2B5EF4-FFF2-40B4-BE49-F238E27FC236}">
                <a16:creationId xmlns:a16="http://schemas.microsoft.com/office/drawing/2014/main" id="{6329D242-CE17-407C-B616-14E98355B40E}"/>
              </a:ext>
            </a:extLst>
          </p:cNvPr>
          <p:cNvPicPr>
            <a:picLocks noChangeAspect="1"/>
          </p:cNvPicPr>
          <p:nvPr/>
        </p:nvPicPr>
        <p:blipFill rotWithShape="1">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l="9094" r="6601"/>
          <a:stretch/>
        </p:blipFill>
        <p:spPr>
          <a:xfrm>
            <a:off x="-24390" y="10"/>
            <a:ext cx="7038764" cy="6857990"/>
          </a:xfrm>
          <a:prstGeom prst="rect">
            <a:avLst/>
          </a:prstGeom>
        </p:spPr>
      </p:pic>
      <p:sp>
        <p:nvSpPr>
          <p:cNvPr id="97" name="Rectangle 43">
            <a:extLst>
              <a:ext uri="{FF2B5EF4-FFF2-40B4-BE49-F238E27FC236}">
                <a16:creationId xmlns:a16="http://schemas.microsoft.com/office/drawing/2014/main" id="{4245587C-701C-48A1-9B6B-10C3DF81A8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933061" y="-2"/>
            <a:ext cx="81313" cy="6858002"/>
          </a:xfrm>
          <a:prstGeom prst="rect">
            <a:avLst/>
          </a:prstGeom>
          <a:gradFill flip="none" rotWithShape="1">
            <a:gsLst>
              <a:gs pos="84000">
                <a:srgbClr val="B5B5B5"/>
              </a:gs>
              <a:gs pos="60159">
                <a:srgbClr val="D5D5D5"/>
              </a:gs>
              <a:gs pos="50447">
                <a:srgbClr val="E6E6E6"/>
              </a:gs>
              <a:gs pos="44260">
                <a:srgbClr val="D5D5D5"/>
              </a:gs>
              <a:gs pos="15928">
                <a:srgbClr val="B5B5B5"/>
              </a:gs>
              <a:gs pos="7000">
                <a:srgbClr val="8A8A8A"/>
              </a:gs>
              <a:gs pos="0">
                <a:srgbClr val="BBBBBB"/>
              </a:gs>
              <a:gs pos="93000">
                <a:srgbClr val="8A8A8A"/>
              </a:gs>
              <a:gs pos="100000">
                <a:srgbClr val="BBBBBB"/>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8" name="Picture 45">
            <a:extLst>
              <a:ext uri="{FF2B5EF4-FFF2-40B4-BE49-F238E27FC236}">
                <a16:creationId xmlns:a16="http://schemas.microsoft.com/office/drawing/2014/main" id="{2E5CF545-7AAF-4A13-8871-089E929E850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Title 8">
            <a:extLst>
              <a:ext uri="{FF2B5EF4-FFF2-40B4-BE49-F238E27FC236}">
                <a16:creationId xmlns:a16="http://schemas.microsoft.com/office/drawing/2014/main" id="{D2C7778A-EBAE-45C4-8080-207481D0B93C}"/>
              </a:ext>
            </a:extLst>
          </p:cNvPr>
          <p:cNvSpPr>
            <a:spLocks noGrp="1"/>
          </p:cNvSpPr>
          <p:nvPr>
            <p:ph type="title"/>
          </p:nvPr>
        </p:nvSpPr>
        <p:spPr>
          <a:xfrm>
            <a:off x="7570381" y="1358900"/>
            <a:ext cx="3867639" cy="2507247"/>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lIns="91440" tIns="45720" rIns="91440" bIns="45720" rtlCol="0" anchor="b">
            <a:normAutofit/>
          </a:bodyPr>
          <a:lstStyle/>
          <a:p>
            <a:r>
              <a:rPr lang="en-US" sz="7200" b="1" dirty="0">
                <a:solidFill>
                  <a:srgbClr val="FF33CC"/>
                </a:solidFill>
                <a:latin typeface="Arial" panose="020B0604020202020204" pitchFamily="34" charset="0"/>
                <a:cs typeface="Arial" panose="020B0604020202020204" pitchFamily="34" charset="0"/>
              </a:rPr>
              <a:t>Fusion</a:t>
            </a:r>
            <a:br>
              <a:rPr lang="en-US" sz="7200" b="1" dirty="0">
                <a:solidFill>
                  <a:srgbClr val="FF33CC"/>
                </a:solidFill>
                <a:latin typeface="Arial" panose="020B0604020202020204" pitchFamily="34" charset="0"/>
                <a:cs typeface="Arial" panose="020B0604020202020204" pitchFamily="34" charset="0"/>
              </a:rPr>
            </a:br>
            <a:r>
              <a:rPr lang="en-US" sz="2700" b="1" dirty="0">
                <a:solidFill>
                  <a:srgbClr val="FF33CC"/>
                </a:solidFill>
                <a:latin typeface="Arial" panose="020B0604020202020204" pitchFamily="34" charset="0"/>
                <a:cs typeface="Arial" panose="020B0604020202020204" pitchFamily="34" charset="0"/>
              </a:rPr>
              <a:t>where EAST MEETS WEST</a:t>
            </a:r>
          </a:p>
        </p:txBody>
      </p:sp>
      <p:sp>
        <p:nvSpPr>
          <p:cNvPr id="87" name="TextBox 86">
            <a:extLst>
              <a:ext uri="{FF2B5EF4-FFF2-40B4-BE49-F238E27FC236}">
                <a16:creationId xmlns:a16="http://schemas.microsoft.com/office/drawing/2014/main" id="{C879674E-AB16-439C-BE4F-49EC21FD7D16}"/>
              </a:ext>
            </a:extLst>
          </p:cNvPr>
          <p:cNvSpPr txBox="1"/>
          <p:nvPr/>
        </p:nvSpPr>
        <p:spPr>
          <a:xfrm>
            <a:off x="5406153" y="6874329"/>
            <a:ext cx="1608221" cy="307777"/>
          </a:xfrm>
          <a:prstGeom prst="rect">
            <a:avLst/>
          </a:prstGeom>
          <a:noFill/>
        </p:spPr>
        <p:txBody>
          <a:bodyPr wrap="square">
            <a:spAutoFit/>
          </a:bodyPr>
          <a:lstStyle/>
          <a:p>
            <a:r>
              <a:rPr lang="en-GB" sz="1400" dirty="0">
                <a:latin typeface="Arial" panose="020B0604020202020204" pitchFamily="34" charset="0"/>
                <a:cs typeface="Arial" panose="020B0604020202020204" pitchFamily="34" charset="0"/>
              </a:rPr>
              <a:t>(Unknown, n.d.)</a:t>
            </a:r>
          </a:p>
        </p:txBody>
      </p:sp>
    </p:spTree>
    <p:extLst>
      <p:ext uri="{BB962C8B-B14F-4D97-AF65-F5344CB8AC3E}">
        <p14:creationId xmlns:p14="http://schemas.microsoft.com/office/powerpoint/2010/main" val="1262380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9"/>
                                        </p:tgtEl>
                                        <p:attrNameLst>
                                          <p:attrName>style.visibility</p:attrName>
                                        </p:attrNameLst>
                                      </p:cBhvr>
                                      <p:to>
                                        <p:strVal val="visible"/>
                                      </p:to>
                                    </p:set>
                                    <p:animEffect transition="in" filter="fade">
                                      <p:cBhvr>
                                        <p:cTn id="7" dur="4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cloth&#10;&#10;Description automatically generated">
            <a:extLst>
              <a:ext uri="{FF2B5EF4-FFF2-40B4-BE49-F238E27FC236}">
                <a16:creationId xmlns:a16="http://schemas.microsoft.com/office/drawing/2014/main" id="{07E0112B-20A9-4C6B-BC53-A0A500014411}"/>
              </a:ext>
            </a:extLst>
          </p:cNvPr>
          <p:cNvPicPr>
            <a:picLocks noChangeAspect="1"/>
          </p:cNvPicPr>
          <p:nvPr/>
        </p:nvPicPr>
        <p:blipFill rotWithShape="1">
          <a:blip r:embed="rId3">
            <a:extLst>
              <a:ext uri="{28A0092B-C50C-407E-A947-70E740481C1C}">
                <a14:useLocalDpi xmlns:a14="http://schemas.microsoft.com/office/drawing/2010/main" val="0"/>
              </a:ext>
            </a:extLst>
          </a:blip>
          <a:srcRect r="1617" b="2030"/>
          <a:stretch/>
        </p:blipFill>
        <p:spPr bwMode="auto">
          <a:xfrm>
            <a:off x="0" y="-2267"/>
            <a:ext cx="12192000" cy="6860267"/>
          </a:xfrm>
          <a:prstGeom prst="rect">
            <a:avLst/>
          </a:prstGeom>
          <a:ln>
            <a:noFill/>
          </a:ln>
          <a:extLst>
            <a:ext uri="{53640926-AAD7-44D8-BBD7-CCE9431645EC}">
              <a14:shadowObscured xmlns:a14="http://schemas.microsoft.com/office/drawing/2010/main"/>
            </a:ext>
          </a:extLst>
        </p:spPr>
      </p:pic>
      <p:sp>
        <p:nvSpPr>
          <p:cNvPr id="2" name="Title 1">
            <a:extLst>
              <a:ext uri="{FF2B5EF4-FFF2-40B4-BE49-F238E27FC236}">
                <a16:creationId xmlns:a16="http://schemas.microsoft.com/office/drawing/2014/main" id="{B8536CDE-F244-40DC-914A-6CBFB0A3581D}"/>
              </a:ext>
            </a:extLst>
          </p:cNvPr>
          <p:cNvSpPr>
            <a:spLocks noGrp="1"/>
          </p:cNvSpPr>
          <p:nvPr>
            <p:ph type="title"/>
          </p:nvPr>
        </p:nvSpPr>
        <p:spPr>
          <a:xfrm>
            <a:off x="840201" y="0"/>
            <a:ext cx="10364451" cy="1596177"/>
          </a:xfrm>
        </p:spPr>
        <p:txBody>
          <a:bodyPr>
            <a:normAutofit/>
          </a:bodyPr>
          <a:lstStyle/>
          <a:p>
            <a:r>
              <a:rPr lang="en-GB" sz="6600" b="1" dirty="0">
                <a:solidFill>
                  <a:schemeClr val="bg1"/>
                </a:solidFill>
                <a:latin typeface="Arial" panose="020B0604020202020204" pitchFamily="34" charset="0"/>
                <a:cs typeface="Arial" panose="020B0604020202020204" pitchFamily="34" charset="0"/>
              </a:rPr>
              <a:t>CONTENTS</a:t>
            </a:r>
          </a:p>
        </p:txBody>
      </p:sp>
      <p:sp>
        <p:nvSpPr>
          <p:cNvPr id="4" name="Content Placeholder 3">
            <a:extLst>
              <a:ext uri="{FF2B5EF4-FFF2-40B4-BE49-F238E27FC236}">
                <a16:creationId xmlns:a16="http://schemas.microsoft.com/office/drawing/2014/main" id="{21115986-AA7D-46C7-80D8-ABFB9C9521C0}"/>
              </a:ext>
            </a:extLst>
          </p:cNvPr>
          <p:cNvSpPr>
            <a:spLocks noGrp="1"/>
          </p:cNvSpPr>
          <p:nvPr>
            <p:ph sz="quarter" idx="13"/>
          </p:nvPr>
        </p:nvSpPr>
        <p:spPr>
          <a:xfrm>
            <a:off x="696311" y="1432581"/>
            <a:ext cx="5609896" cy="4776676"/>
          </a:xfrm>
        </p:spPr>
        <p:txBody>
          <a:bodyPr>
            <a:normAutofit fontScale="55000" lnSpcReduction="20000"/>
          </a:bodyPr>
          <a:lstStyle/>
          <a:p>
            <a:pPr>
              <a:lnSpc>
                <a:spcPct val="170000"/>
              </a:lnSpc>
              <a:buClr>
                <a:schemeClr val="bg1"/>
              </a:buClr>
              <a:buFont typeface="Wingdings" panose="05000000000000000000" pitchFamily="2" charset="2"/>
              <a:buChar char="Ø"/>
            </a:pPr>
            <a:r>
              <a:rPr lang="en-GB" sz="4200" b="1" dirty="0">
                <a:solidFill>
                  <a:schemeClr val="bg1"/>
                </a:solidFill>
                <a:latin typeface="Arial" panose="020B0604020202020204" pitchFamily="34" charset="0"/>
                <a:cs typeface="Arial" panose="020B0604020202020204" pitchFamily="34" charset="0"/>
              </a:rPr>
              <a:t> SUMMARY</a:t>
            </a:r>
          </a:p>
          <a:p>
            <a:pPr>
              <a:lnSpc>
                <a:spcPct val="170000"/>
              </a:lnSpc>
              <a:buClr>
                <a:schemeClr val="bg1"/>
              </a:buClr>
              <a:buFont typeface="Wingdings" panose="05000000000000000000" pitchFamily="2" charset="2"/>
              <a:buChar char="Ø"/>
            </a:pPr>
            <a:r>
              <a:rPr lang="en-GB" sz="4200" b="1" dirty="0">
                <a:solidFill>
                  <a:schemeClr val="bg1"/>
                </a:solidFill>
                <a:latin typeface="Arial" panose="020B0604020202020204" pitchFamily="34" charset="0"/>
                <a:cs typeface="Arial" panose="020B0604020202020204" pitchFamily="34" charset="0"/>
              </a:rPr>
              <a:t> Business/COMPANY OVERVIEW</a:t>
            </a:r>
          </a:p>
          <a:p>
            <a:pPr>
              <a:lnSpc>
                <a:spcPct val="170000"/>
              </a:lnSpc>
              <a:buClr>
                <a:schemeClr val="bg1"/>
              </a:buClr>
              <a:buFont typeface="Wingdings" panose="05000000000000000000" pitchFamily="2" charset="2"/>
              <a:buChar char="Ø"/>
            </a:pPr>
            <a:r>
              <a:rPr lang="en-GB" sz="4200" b="1" dirty="0">
                <a:solidFill>
                  <a:schemeClr val="bg1"/>
                </a:solidFill>
                <a:latin typeface="Arial" panose="020B0604020202020204" pitchFamily="34" charset="0"/>
                <a:cs typeface="Arial" panose="020B0604020202020204" pitchFamily="34" charset="0"/>
              </a:rPr>
              <a:t> PRUDUCTS AND SERVICES</a:t>
            </a:r>
          </a:p>
          <a:p>
            <a:pPr>
              <a:lnSpc>
                <a:spcPct val="170000"/>
              </a:lnSpc>
              <a:buClr>
                <a:schemeClr val="bg1"/>
              </a:buClr>
              <a:buFont typeface="Wingdings" panose="05000000000000000000" pitchFamily="2" charset="2"/>
              <a:buChar char="Ø"/>
            </a:pPr>
            <a:r>
              <a:rPr lang="en-GB" sz="4200" b="1" dirty="0">
                <a:solidFill>
                  <a:schemeClr val="bg1"/>
                </a:solidFill>
                <a:latin typeface="Arial" panose="020B0604020202020204" pitchFamily="34" charset="0"/>
                <a:cs typeface="Arial" panose="020B0604020202020204" pitchFamily="34" charset="0"/>
              </a:rPr>
              <a:t> MARKET AUDIT</a:t>
            </a:r>
          </a:p>
          <a:p>
            <a:pPr lvl="1">
              <a:lnSpc>
                <a:spcPct val="170000"/>
              </a:lnSpc>
              <a:buClr>
                <a:schemeClr val="bg1"/>
              </a:buClr>
              <a:buFont typeface="Wingdings" panose="05000000000000000000" pitchFamily="2" charset="2"/>
              <a:buChar char="v"/>
            </a:pPr>
            <a:r>
              <a:rPr lang="en-GB" sz="4200" b="1" dirty="0">
                <a:solidFill>
                  <a:schemeClr val="bg1"/>
                </a:solidFill>
                <a:latin typeface="Arial" panose="020B0604020202020204" pitchFamily="34" charset="0"/>
                <a:cs typeface="Arial" panose="020B0604020202020204" pitchFamily="34" charset="0"/>
              </a:rPr>
              <a:t> S</a:t>
            </a:r>
            <a:r>
              <a:rPr lang="en-GB" sz="4200" b="1" cap="none" dirty="0">
                <a:solidFill>
                  <a:schemeClr val="bg1"/>
                </a:solidFill>
                <a:latin typeface="Arial" panose="020B0604020202020204" pitchFamily="34" charset="0"/>
                <a:cs typeface="Arial" panose="020B0604020202020204" pitchFamily="34" charset="0"/>
              </a:rPr>
              <a:t>wot</a:t>
            </a:r>
            <a:r>
              <a:rPr lang="en-GB" sz="4200" b="1" dirty="0">
                <a:solidFill>
                  <a:schemeClr val="bg1"/>
                </a:solidFill>
                <a:latin typeface="Arial" panose="020B0604020202020204" pitchFamily="34" charset="0"/>
                <a:cs typeface="Arial" panose="020B0604020202020204" pitchFamily="34" charset="0"/>
              </a:rPr>
              <a:t> </a:t>
            </a:r>
          </a:p>
          <a:p>
            <a:pPr lvl="1">
              <a:lnSpc>
                <a:spcPct val="170000"/>
              </a:lnSpc>
              <a:buClr>
                <a:schemeClr val="bg1"/>
              </a:buClr>
              <a:buFont typeface="Wingdings" panose="05000000000000000000" pitchFamily="2" charset="2"/>
              <a:buChar char="v"/>
            </a:pPr>
            <a:r>
              <a:rPr lang="en-GB" sz="4200" b="1" dirty="0">
                <a:solidFill>
                  <a:schemeClr val="bg1"/>
                </a:solidFill>
                <a:latin typeface="Arial" panose="020B0604020202020204" pitchFamily="34" charset="0"/>
                <a:cs typeface="Arial" panose="020B0604020202020204" pitchFamily="34" charset="0"/>
              </a:rPr>
              <a:t> </a:t>
            </a:r>
            <a:r>
              <a:rPr lang="en-GB" sz="4200" b="1" cap="none" dirty="0">
                <a:solidFill>
                  <a:schemeClr val="bg1"/>
                </a:solidFill>
                <a:latin typeface="Arial" panose="020B0604020202020204" pitchFamily="34" charset="0"/>
                <a:cs typeface="Arial" panose="020B0604020202020204" pitchFamily="34" charset="0"/>
              </a:rPr>
              <a:t>Competitors</a:t>
            </a:r>
            <a:endParaRPr lang="en-GB" sz="4200" b="1" dirty="0">
              <a:solidFill>
                <a:schemeClr val="bg1"/>
              </a:solidFill>
              <a:latin typeface="Arial" panose="020B0604020202020204" pitchFamily="34" charset="0"/>
              <a:cs typeface="Arial" panose="020B0604020202020204" pitchFamily="34" charset="0"/>
            </a:endParaRPr>
          </a:p>
          <a:p>
            <a:pPr lvl="1">
              <a:lnSpc>
                <a:spcPct val="170000"/>
              </a:lnSpc>
              <a:buClr>
                <a:schemeClr val="bg1"/>
              </a:buClr>
              <a:buFont typeface="Wingdings" panose="05000000000000000000" pitchFamily="2" charset="2"/>
              <a:buChar char="v"/>
            </a:pPr>
            <a:r>
              <a:rPr lang="en-GB" sz="4200" b="1" dirty="0">
                <a:solidFill>
                  <a:schemeClr val="bg1"/>
                </a:solidFill>
                <a:latin typeface="Arial" panose="020B0604020202020204" pitchFamily="34" charset="0"/>
                <a:cs typeface="Arial" panose="020B0604020202020204" pitchFamily="34" charset="0"/>
              </a:rPr>
              <a:t> P</a:t>
            </a:r>
            <a:r>
              <a:rPr lang="en-GB" sz="4200" b="1" cap="none" dirty="0">
                <a:solidFill>
                  <a:schemeClr val="bg1"/>
                </a:solidFill>
                <a:latin typeface="Arial" panose="020B0604020202020204" pitchFamily="34" charset="0"/>
                <a:cs typeface="Arial" panose="020B0604020202020204" pitchFamily="34" charset="0"/>
              </a:rPr>
              <a:t>estel analysis</a:t>
            </a:r>
            <a:endParaRPr lang="en-GB" sz="4200" b="1" dirty="0">
              <a:solidFill>
                <a:schemeClr val="bg1"/>
              </a:solidFill>
              <a:latin typeface="Arial" panose="020B0604020202020204" pitchFamily="34" charset="0"/>
              <a:cs typeface="Arial" panose="020B0604020202020204" pitchFamily="34" charset="0"/>
            </a:endParaRPr>
          </a:p>
          <a:p>
            <a:pPr marL="0" indent="0">
              <a:lnSpc>
                <a:spcPct val="100000"/>
              </a:lnSpc>
              <a:buClr>
                <a:schemeClr val="bg1"/>
              </a:buClr>
              <a:buNone/>
            </a:pPr>
            <a:endParaRPr lang="en-GB" sz="3400" b="1" dirty="0">
              <a:solidFill>
                <a:schemeClr val="bg1"/>
              </a:solidFill>
              <a:latin typeface="Arial" panose="020B0604020202020204" pitchFamily="34" charset="0"/>
              <a:cs typeface="Arial" panose="020B0604020202020204" pitchFamily="34" charset="0"/>
            </a:endParaRPr>
          </a:p>
          <a:p>
            <a:pPr marL="0" indent="0">
              <a:lnSpc>
                <a:spcPct val="100000"/>
              </a:lnSpc>
              <a:buClr>
                <a:schemeClr val="bg1"/>
              </a:buClr>
              <a:buNone/>
            </a:pPr>
            <a:endParaRPr lang="en-GB" sz="3400" b="1" dirty="0">
              <a:solidFill>
                <a:schemeClr val="bg1"/>
              </a:solidFill>
              <a:latin typeface="Arial" panose="020B0604020202020204" pitchFamily="34" charset="0"/>
              <a:cs typeface="Arial" panose="020B0604020202020204" pitchFamily="34" charset="0"/>
            </a:endParaRPr>
          </a:p>
          <a:p>
            <a:pPr>
              <a:lnSpc>
                <a:spcPct val="100000"/>
              </a:lnSpc>
              <a:buClr>
                <a:schemeClr val="bg1"/>
              </a:buClr>
              <a:buFont typeface="Wingdings" panose="05000000000000000000" pitchFamily="2" charset="2"/>
              <a:buChar char="Ø"/>
            </a:pPr>
            <a:endParaRPr lang="en-GB" sz="3400" b="1" dirty="0">
              <a:solidFill>
                <a:schemeClr val="bg1"/>
              </a:solidFill>
              <a:latin typeface="Arial" panose="020B0604020202020204" pitchFamily="34" charset="0"/>
              <a:cs typeface="Arial" panose="020B0604020202020204" pitchFamily="34" charset="0"/>
            </a:endParaRPr>
          </a:p>
        </p:txBody>
      </p:sp>
      <p:sp>
        <p:nvSpPr>
          <p:cNvPr id="6" name="Content Placeholder 5">
            <a:extLst>
              <a:ext uri="{FF2B5EF4-FFF2-40B4-BE49-F238E27FC236}">
                <a16:creationId xmlns:a16="http://schemas.microsoft.com/office/drawing/2014/main" id="{CB85376F-390E-4B44-9ABE-DFC2DCFBDE0D}"/>
              </a:ext>
            </a:extLst>
          </p:cNvPr>
          <p:cNvSpPr>
            <a:spLocks noGrp="1"/>
          </p:cNvSpPr>
          <p:nvPr>
            <p:ph sz="quarter" idx="14"/>
          </p:nvPr>
        </p:nvSpPr>
        <p:spPr>
          <a:xfrm>
            <a:off x="6939453" y="1432581"/>
            <a:ext cx="5105400" cy="4706278"/>
          </a:xfrm>
        </p:spPr>
        <p:txBody>
          <a:bodyPr>
            <a:normAutofit fontScale="77500" lnSpcReduction="20000"/>
          </a:bodyPr>
          <a:lstStyle/>
          <a:p>
            <a:pPr>
              <a:lnSpc>
                <a:spcPct val="150000"/>
              </a:lnSpc>
              <a:buClr>
                <a:schemeClr val="bg1"/>
              </a:buClr>
              <a:buFont typeface="Wingdings" panose="05000000000000000000" pitchFamily="2" charset="2"/>
              <a:buChar char="Ø"/>
            </a:pPr>
            <a:r>
              <a:rPr lang="en-GB" sz="2500" b="1" dirty="0">
                <a:solidFill>
                  <a:schemeClr val="bg1"/>
                </a:solidFill>
                <a:latin typeface="Arial" panose="020B0604020202020204" pitchFamily="34" charset="0"/>
                <a:cs typeface="Arial" panose="020B0604020202020204" pitchFamily="34" charset="0"/>
              </a:rPr>
              <a:t> Target plan</a:t>
            </a:r>
          </a:p>
          <a:p>
            <a:pPr>
              <a:lnSpc>
                <a:spcPct val="150000"/>
              </a:lnSpc>
              <a:buClr>
                <a:schemeClr val="bg1"/>
              </a:buClr>
              <a:buFont typeface="Wingdings" panose="05000000000000000000" pitchFamily="2" charset="2"/>
              <a:buChar char="Ø"/>
            </a:pPr>
            <a:r>
              <a:rPr lang="en-GB" sz="2500" b="1" dirty="0">
                <a:solidFill>
                  <a:schemeClr val="bg1"/>
                </a:solidFill>
                <a:latin typeface="Arial" panose="020B0604020202020204" pitchFamily="34" charset="0"/>
                <a:cs typeface="Arial" panose="020B0604020202020204" pitchFamily="34" charset="0"/>
              </a:rPr>
              <a:t> market PLAN</a:t>
            </a:r>
          </a:p>
          <a:p>
            <a:pPr lvl="1">
              <a:lnSpc>
                <a:spcPct val="150000"/>
              </a:lnSpc>
              <a:buClr>
                <a:schemeClr val="bg1"/>
              </a:buClr>
              <a:buFont typeface="Wingdings" panose="05000000000000000000" pitchFamily="2" charset="2"/>
              <a:buChar char="v"/>
            </a:pPr>
            <a:r>
              <a:rPr lang="en-GB" sz="2200" b="1" cap="none" dirty="0">
                <a:solidFill>
                  <a:schemeClr val="bg1"/>
                </a:solidFill>
                <a:latin typeface="Arial" panose="020B0604020202020204" pitchFamily="34" charset="0"/>
                <a:cs typeface="Arial" panose="020B0604020202020204" pitchFamily="34" charset="0"/>
              </a:rPr>
              <a:t> </a:t>
            </a:r>
            <a:r>
              <a:rPr lang="en-GB" sz="2500" b="1" cap="none" dirty="0">
                <a:solidFill>
                  <a:schemeClr val="bg1"/>
                </a:solidFill>
                <a:latin typeface="Arial" panose="020B0604020202020204" pitchFamily="34" charset="0"/>
                <a:cs typeface="Arial" panose="020B0604020202020204" pitchFamily="34" charset="0"/>
              </a:rPr>
              <a:t>incentives</a:t>
            </a:r>
          </a:p>
          <a:p>
            <a:pPr lvl="1">
              <a:lnSpc>
                <a:spcPct val="150000"/>
              </a:lnSpc>
              <a:buClr>
                <a:schemeClr val="bg1"/>
              </a:buClr>
              <a:buFont typeface="Wingdings" panose="05000000000000000000" pitchFamily="2" charset="2"/>
              <a:buChar char="v"/>
            </a:pPr>
            <a:r>
              <a:rPr lang="en-GB" sz="2500" b="1" cap="none" dirty="0">
                <a:solidFill>
                  <a:schemeClr val="bg1"/>
                </a:solidFill>
                <a:latin typeface="Arial" panose="020B0604020202020204" pitchFamily="34" charset="0"/>
                <a:cs typeface="Arial" panose="020B0604020202020204" pitchFamily="34" charset="0"/>
              </a:rPr>
              <a:t> Leaflets</a:t>
            </a:r>
          </a:p>
          <a:p>
            <a:pPr lvl="1">
              <a:lnSpc>
                <a:spcPct val="150000"/>
              </a:lnSpc>
              <a:buClr>
                <a:schemeClr val="bg1"/>
              </a:buClr>
              <a:buFont typeface="Wingdings" panose="05000000000000000000" pitchFamily="2" charset="2"/>
              <a:buChar char="v"/>
            </a:pPr>
            <a:r>
              <a:rPr lang="en-GB" sz="2500" b="1" cap="none" dirty="0">
                <a:solidFill>
                  <a:schemeClr val="bg1"/>
                </a:solidFill>
                <a:latin typeface="Arial" panose="020B0604020202020204" pitchFamily="34" charset="0"/>
                <a:cs typeface="Arial" panose="020B0604020202020204" pitchFamily="34" charset="0"/>
              </a:rPr>
              <a:t> Implementation Plan</a:t>
            </a:r>
          </a:p>
          <a:p>
            <a:pPr>
              <a:lnSpc>
                <a:spcPct val="150000"/>
              </a:lnSpc>
              <a:buClr>
                <a:schemeClr val="bg1"/>
              </a:buClr>
              <a:buFont typeface="Wingdings" panose="05000000000000000000" pitchFamily="2" charset="2"/>
              <a:buChar char="Ø"/>
            </a:pPr>
            <a:r>
              <a:rPr lang="en-GB" sz="2500" b="1" dirty="0">
                <a:solidFill>
                  <a:schemeClr val="bg1"/>
                </a:solidFill>
                <a:latin typeface="Arial" panose="020B0604020202020204" pitchFamily="34" charset="0"/>
                <a:cs typeface="Arial" panose="020B0604020202020204" pitchFamily="34" charset="0"/>
              </a:rPr>
              <a:t> Management TEAM</a:t>
            </a:r>
          </a:p>
          <a:p>
            <a:pPr>
              <a:lnSpc>
                <a:spcPct val="150000"/>
              </a:lnSpc>
              <a:buClr>
                <a:schemeClr val="bg1"/>
              </a:buClr>
              <a:buFont typeface="Wingdings" panose="05000000000000000000" pitchFamily="2" charset="2"/>
              <a:buChar char="Ø"/>
            </a:pPr>
            <a:r>
              <a:rPr lang="en-GB" sz="2500" b="1" dirty="0">
                <a:solidFill>
                  <a:schemeClr val="bg1"/>
                </a:solidFill>
                <a:latin typeface="Arial" panose="020B0604020202020204" pitchFamily="34" charset="0"/>
                <a:cs typeface="Arial" panose="020B0604020202020204" pitchFamily="34" charset="0"/>
              </a:rPr>
              <a:t> Financial REPORT</a:t>
            </a:r>
          </a:p>
          <a:p>
            <a:pPr lvl="1">
              <a:lnSpc>
                <a:spcPct val="150000"/>
              </a:lnSpc>
              <a:buClr>
                <a:schemeClr val="bg1"/>
              </a:buClr>
              <a:buFont typeface="Wingdings" panose="05000000000000000000" pitchFamily="2" charset="2"/>
              <a:buChar char="v"/>
            </a:pPr>
            <a:r>
              <a:rPr lang="en-GB" sz="2500" b="1" dirty="0">
                <a:solidFill>
                  <a:schemeClr val="bg1"/>
                </a:solidFill>
                <a:latin typeface="Arial" panose="020B0604020202020204" pitchFamily="34" charset="0"/>
                <a:cs typeface="Arial" panose="020B0604020202020204" pitchFamily="34" charset="0"/>
              </a:rPr>
              <a:t> </a:t>
            </a:r>
            <a:r>
              <a:rPr lang="en-GB" sz="2500" b="1" cap="none" dirty="0">
                <a:solidFill>
                  <a:schemeClr val="bg1"/>
                </a:solidFill>
                <a:latin typeface="Arial" panose="020B0604020202020204" pitchFamily="34" charset="0"/>
                <a:cs typeface="Arial" panose="020B0604020202020204" pitchFamily="34" charset="0"/>
              </a:rPr>
              <a:t>Cash Flow</a:t>
            </a:r>
          </a:p>
          <a:p>
            <a:pPr lvl="1">
              <a:lnSpc>
                <a:spcPct val="150000"/>
              </a:lnSpc>
              <a:buClr>
                <a:schemeClr val="bg1"/>
              </a:buClr>
              <a:buFont typeface="Wingdings" panose="05000000000000000000" pitchFamily="2" charset="2"/>
              <a:buChar char="v"/>
            </a:pPr>
            <a:r>
              <a:rPr lang="en-GB" sz="2500" b="1" cap="none" dirty="0">
                <a:solidFill>
                  <a:schemeClr val="bg1"/>
                </a:solidFill>
                <a:latin typeface="Arial" panose="020B0604020202020204" pitchFamily="34" charset="0"/>
                <a:cs typeface="Arial" panose="020B0604020202020204" pitchFamily="34" charset="0"/>
              </a:rPr>
              <a:t> Profit /Loss</a:t>
            </a:r>
          </a:p>
          <a:p>
            <a:pPr>
              <a:lnSpc>
                <a:spcPct val="150000"/>
              </a:lnSpc>
              <a:buClr>
                <a:schemeClr val="bg1"/>
              </a:buClr>
              <a:buFont typeface="Wingdings" panose="05000000000000000000" pitchFamily="2" charset="2"/>
              <a:buChar char="Ø"/>
            </a:pPr>
            <a:r>
              <a:rPr lang="en-GB" sz="2500" b="1" dirty="0">
                <a:solidFill>
                  <a:schemeClr val="bg1"/>
                </a:solidFill>
                <a:latin typeface="Arial" panose="020B0604020202020204" pitchFamily="34" charset="0"/>
                <a:cs typeface="Arial" panose="020B0604020202020204" pitchFamily="34" charset="0"/>
              </a:rPr>
              <a:t> conclusion</a:t>
            </a:r>
          </a:p>
          <a:p>
            <a:pPr>
              <a:buClr>
                <a:schemeClr val="bg1"/>
              </a:buClr>
              <a:buFont typeface="Wingdings" panose="05000000000000000000" pitchFamily="2" charset="2"/>
              <a:buChar char="Ø"/>
            </a:pPr>
            <a:endParaRPr lang="en-GB" sz="2900" b="1" dirty="0">
              <a:solidFill>
                <a:schemeClr val="bg1"/>
              </a:solidFill>
              <a:latin typeface="Arial" panose="020B0604020202020204" pitchFamily="34" charset="0"/>
              <a:cs typeface="Arial" panose="020B0604020202020204" pitchFamily="34" charset="0"/>
            </a:endParaRPr>
          </a:p>
          <a:p>
            <a:pPr marL="0" indent="0">
              <a:buClr>
                <a:schemeClr val="bg1"/>
              </a:buClr>
              <a:buNone/>
            </a:pPr>
            <a:endParaRPr lang="en-GB" sz="2900" b="1" dirty="0">
              <a:solidFill>
                <a:schemeClr val="bg1"/>
              </a:solidFill>
              <a:latin typeface="Arial" panose="020B0604020202020204" pitchFamily="34" charset="0"/>
              <a:cs typeface="Arial" panose="020B0604020202020204" pitchFamily="34" charset="0"/>
            </a:endParaRPr>
          </a:p>
          <a:p>
            <a:pPr>
              <a:buClr>
                <a:schemeClr val="bg1"/>
              </a:buClr>
              <a:buFont typeface="Wingdings" panose="05000000000000000000" pitchFamily="2" charset="2"/>
              <a:buChar char="Ø"/>
            </a:pPr>
            <a:endParaRPr lang="en-GB" sz="2900" b="1" dirty="0">
              <a:solidFill>
                <a:schemeClr val="bg1"/>
              </a:solidFill>
              <a:latin typeface="Arial" panose="020B0604020202020204" pitchFamily="34" charset="0"/>
              <a:cs typeface="Arial" panose="020B0604020202020204" pitchFamily="34" charset="0"/>
            </a:endParaRPr>
          </a:p>
          <a:p>
            <a:pPr>
              <a:buClr>
                <a:schemeClr val="bg1"/>
              </a:buClr>
              <a:buFont typeface="Wingdings" panose="05000000000000000000" pitchFamily="2" charset="2"/>
              <a:buChar char="Ø"/>
            </a:pPr>
            <a:endParaRPr lang="en-GB" sz="2900" b="1" dirty="0">
              <a:solidFill>
                <a:schemeClr val="bg1"/>
              </a:solidFill>
              <a:latin typeface="Arial" panose="020B0604020202020204" pitchFamily="34" charset="0"/>
              <a:cs typeface="Arial" panose="020B0604020202020204" pitchFamily="34" charset="0"/>
            </a:endParaRPr>
          </a:p>
          <a:p>
            <a:pPr>
              <a:buClr>
                <a:schemeClr val="bg1"/>
              </a:buClr>
              <a:buFont typeface="Wingdings" panose="05000000000000000000" pitchFamily="2" charset="2"/>
              <a:buChar char="Ø"/>
            </a:pPr>
            <a:endParaRPr lang="en-GB" sz="2900" b="1" dirty="0">
              <a:solidFill>
                <a:schemeClr val="bg1"/>
              </a:solidFill>
              <a:latin typeface="Arial" panose="020B0604020202020204" pitchFamily="34" charset="0"/>
              <a:cs typeface="Arial" panose="020B0604020202020204" pitchFamily="34" charset="0"/>
            </a:endParaRPr>
          </a:p>
          <a:p>
            <a:pPr>
              <a:buClr>
                <a:schemeClr val="bg1"/>
              </a:buClr>
              <a:buFont typeface="Wingdings" panose="05000000000000000000" pitchFamily="2" charset="2"/>
              <a:buChar char="Ø"/>
            </a:pPr>
            <a:endParaRPr lang="en-GB" sz="2900" b="1"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097358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12FD49C-A537-4508-B0DF-C46583D65FE8}"/>
              </a:ext>
            </a:extLst>
          </p:cNvPr>
          <p:cNvPicPr>
            <a:picLocks noChangeAspect="1"/>
          </p:cNvPicPr>
          <p:nvPr/>
        </p:nvPicPr>
        <p:blipFill>
          <a:blip r:embed="rId2"/>
          <a:stretch>
            <a:fillRect/>
          </a:stretch>
        </p:blipFill>
        <p:spPr>
          <a:xfrm>
            <a:off x="0" y="-3313"/>
            <a:ext cx="12191999" cy="6861313"/>
          </a:xfrm>
          <a:prstGeom prst="rect">
            <a:avLst/>
          </a:prstGeom>
        </p:spPr>
      </p:pic>
      <p:sp>
        <p:nvSpPr>
          <p:cNvPr id="2" name="Title 1">
            <a:extLst>
              <a:ext uri="{FF2B5EF4-FFF2-40B4-BE49-F238E27FC236}">
                <a16:creationId xmlns:a16="http://schemas.microsoft.com/office/drawing/2014/main" id="{4E436E4A-C5C8-4018-A71F-C90F78D09F39}"/>
              </a:ext>
            </a:extLst>
          </p:cNvPr>
          <p:cNvSpPr>
            <a:spLocks noGrp="1"/>
          </p:cNvSpPr>
          <p:nvPr>
            <p:ph type="title"/>
          </p:nvPr>
        </p:nvSpPr>
        <p:spPr>
          <a:xfrm>
            <a:off x="913149" y="0"/>
            <a:ext cx="10364451" cy="1596177"/>
          </a:xfrm>
        </p:spPr>
        <p:txBody>
          <a:bodyPr/>
          <a:lstStyle/>
          <a:p>
            <a:r>
              <a:rPr lang="en-GB" sz="6600" b="1" dirty="0">
                <a:solidFill>
                  <a:schemeClr val="bg1"/>
                </a:solidFill>
                <a:latin typeface="Arial" panose="020B0604020202020204" pitchFamily="34" charset="0"/>
                <a:cs typeface="Arial" panose="020B0604020202020204" pitchFamily="34" charset="0"/>
              </a:rPr>
              <a:t>SUMMARY</a:t>
            </a:r>
            <a:r>
              <a:rPr lang="en-GB" dirty="0"/>
              <a:t> </a:t>
            </a:r>
          </a:p>
        </p:txBody>
      </p:sp>
      <p:sp>
        <p:nvSpPr>
          <p:cNvPr id="3" name="Content Placeholder 2">
            <a:extLst>
              <a:ext uri="{FF2B5EF4-FFF2-40B4-BE49-F238E27FC236}">
                <a16:creationId xmlns:a16="http://schemas.microsoft.com/office/drawing/2014/main" id="{4FEE4A7C-FD8A-4655-94A8-089805949E48}"/>
              </a:ext>
            </a:extLst>
          </p:cNvPr>
          <p:cNvSpPr>
            <a:spLocks noGrp="1"/>
          </p:cNvSpPr>
          <p:nvPr>
            <p:ph sz="quarter" idx="13"/>
          </p:nvPr>
        </p:nvSpPr>
        <p:spPr>
          <a:xfrm>
            <a:off x="913774" y="1247261"/>
            <a:ext cx="10363826" cy="5398181"/>
          </a:xfrm>
        </p:spPr>
        <p:txBody>
          <a:bodyPr>
            <a:noAutofit/>
          </a:bodyPr>
          <a:lstStyle/>
          <a:p>
            <a:pPr marL="0" indent="0" algn="l" rtl="0" fontAlgn="base">
              <a:buNone/>
            </a:pPr>
            <a:r>
              <a:rPr lang="en-GB" sz="3600" cap="none" dirty="0">
                <a:solidFill>
                  <a:schemeClr val="bg1"/>
                </a:solidFill>
                <a:latin typeface="Arial" panose="020B0604020202020204" pitchFamily="34" charset="0"/>
              </a:rPr>
              <a:t>T</a:t>
            </a:r>
            <a:r>
              <a:rPr lang="en-GB" sz="3600" b="0" i="0" cap="none" dirty="0">
                <a:solidFill>
                  <a:schemeClr val="bg1"/>
                </a:solidFill>
                <a:effectLst/>
                <a:latin typeface="Arial" panose="020B0604020202020204" pitchFamily="34" charset="0"/>
              </a:rPr>
              <a:t>his business plan spots the gap in the fashion industry. After pondering upon the idea and observing the clothing sector closely, this report presents a unique idea for a refined product. This plan covers the product with potential of its sustainability, target market, analyses for the factors affecting the business, managerial roles and forecast financial plan.  </a:t>
            </a:r>
            <a:endParaRPr lang="en-GB" sz="3600" b="0" i="0" cap="none" dirty="0">
              <a:solidFill>
                <a:schemeClr val="bg1"/>
              </a:solidFill>
              <a:effectLst/>
              <a:latin typeface="Segoe UI" panose="020B0502040204020203" pitchFamily="34" charset="0"/>
            </a:endParaRPr>
          </a:p>
          <a:p>
            <a:pPr marL="0" indent="0" algn="l" rtl="0" fontAlgn="base">
              <a:buNone/>
            </a:pPr>
            <a:r>
              <a:rPr lang="en-GB" sz="3600" b="0" i="0" cap="none" dirty="0">
                <a:solidFill>
                  <a:srgbClr val="000000"/>
                </a:solidFill>
                <a:effectLst/>
                <a:latin typeface="Arial" panose="020B0604020202020204" pitchFamily="34" charset="0"/>
              </a:rPr>
              <a:t> </a:t>
            </a:r>
            <a:endParaRPr lang="en-GB" sz="3600" b="0" i="0" cap="none" dirty="0">
              <a:solidFill>
                <a:srgbClr val="000000"/>
              </a:solidFill>
              <a:effectLst/>
              <a:latin typeface="Segoe UI" panose="020B0502040204020203" pitchFamily="34" charset="0"/>
            </a:endParaRPr>
          </a:p>
          <a:p>
            <a:endParaRPr lang="en-GB" sz="3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352769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8A11E3A-31A3-4FA7-B65F-59F8AE45EFED}"/>
              </a:ext>
            </a:extLst>
          </p:cNvPr>
          <p:cNvPicPr>
            <a:picLocks noChangeAspect="1"/>
          </p:cNvPicPr>
          <p:nvPr/>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848814EE-52A0-49CD-BD41-19A02C0D9884}"/>
              </a:ext>
            </a:extLst>
          </p:cNvPr>
          <p:cNvSpPr>
            <a:spLocks noGrp="1"/>
          </p:cNvSpPr>
          <p:nvPr>
            <p:ph type="title"/>
          </p:nvPr>
        </p:nvSpPr>
        <p:spPr/>
        <p:txBody>
          <a:bodyPr>
            <a:normAutofit fontScale="90000"/>
          </a:bodyPr>
          <a:lstStyle/>
          <a:p>
            <a:r>
              <a:rPr lang="en-GB" sz="6600" b="1" dirty="0">
                <a:solidFill>
                  <a:schemeClr val="bg1"/>
                </a:solidFill>
                <a:latin typeface="Arial" panose="020B0604020202020204" pitchFamily="34" charset="0"/>
                <a:cs typeface="Arial" panose="020B0604020202020204" pitchFamily="34" charset="0"/>
              </a:rPr>
              <a:t>BUSiNESS / COMPANY OVERVIEW</a:t>
            </a:r>
          </a:p>
        </p:txBody>
      </p:sp>
      <p:sp>
        <p:nvSpPr>
          <p:cNvPr id="4" name="Content Placeholder 3">
            <a:extLst>
              <a:ext uri="{FF2B5EF4-FFF2-40B4-BE49-F238E27FC236}">
                <a16:creationId xmlns:a16="http://schemas.microsoft.com/office/drawing/2014/main" id="{04490765-F4B0-453D-9990-4EA366355D6D}"/>
              </a:ext>
            </a:extLst>
          </p:cNvPr>
          <p:cNvSpPr>
            <a:spLocks noGrp="1"/>
          </p:cNvSpPr>
          <p:nvPr>
            <p:ph sz="quarter" idx="13"/>
          </p:nvPr>
        </p:nvSpPr>
        <p:spPr>
          <a:xfrm>
            <a:off x="913775" y="2295786"/>
            <a:ext cx="10363826" cy="4425856"/>
          </a:xfrm>
        </p:spPr>
        <p:txBody>
          <a:bodyPr>
            <a:normAutofit fontScale="70000" lnSpcReduction="20000"/>
          </a:bodyPr>
          <a:lstStyle/>
          <a:p>
            <a:pPr marL="0" indent="0" algn="l" rtl="0" fontAlgn="base">
              <a:buNone/>
            </a:pPr>
            <a:r>
              <a:rPr lang="en-GB" sz="2600" b="1" i="0" dirty="0">
                <a:solidFill>
                  <a:schemeClr val="bg1"/>
                </a:solidFill>
                <a:effectLst/>
                <a:latin typeface="Arial" panose="020B0604020202020204" pitchFamily="34" charset="0"/>
              </a:rPr>
              <a:t>   </a:t>
            </a:r>
            <a:r>
              <a:rPr lang="en-GB" sz="3400" b="1" i="0" dirty="0">
                <a:solidFill>
                  <a:schemeClr val="bg1"/>
                </a:solidFill>
                <a:effectLst/>
                <a:latin typeface="Arial" panose="020B0604020202020204" pitchFamily="34" charset="0"/>
              </a:rPr>
              <a:t>Legal Structure </a:t>
            </a:r>
            <a:endParaRPr lang="en-GB" sz="3400" b="1" i="0" dirty="0">
              <a:solidFill>
                <a:schemeClr val="bg1"/>
              </a:solidFill>
              <a:effectLst/>
              <a:latin typeface="Segoe UI" panose="020B0502040204020203" pitchFamily="34" charset="0"/>
            </a:endParaRPr>
          </a:p>
          <a:p>
            <a:pPr marL="0" indent="0" algn="l" rtl="0" fontAlgn="base">
              <a:buNone/>
            </a:pPr>
            <a:r>
              <a:rPr lang="en-GB" sz="3600" cap="none" dirty="0">
                <a:solidFill>
                  <a:schemeClr val="bg1"/>
                </a:solidFill>
                <a:latin typeface="Arial" panose="020B0604020202020204" pitchFamily="34" charset="0"/>
              </a:rPr>
              <a:t>F</a:t>
            </a:r>
            <a:r>
              <a:rPr lang="en-GB" sz="3600" b="0" i="0" cap="none" dirty="0">
                <a:solidFill>
                  <a:schemeClr val="bg1"/>
                </a:solidFill>
                <a:effectLst/>
                <a:latin typeface="Arial" panose="020B0604020202020204" pitchFamily="34" charset="0"/>
              </a:rPr>
              <a:t>usion is a shared ownership business in the form of partnership. All profit, loss and liabilities are shared among five partners, irrespective of the nature of their roles and responsibilities</a:t>
            </a:r>
            <a:r>
              <a:rPr lang="en-GB" sz="2600" b="0" i="0" dirty="0">
                <a:solidFill>
                  <a:schemeClr val="bg1"/>
                </a:solidFill>
                <a:effectLst/>
                <a:latin typeface="Arial" panose="020B0604020202020204" pitchFamily="34" charset="0"/>
              </a:rPr>
              <a:t>.</a:t>
            </a:r>
          </a:p>
          <a:p>
            <a:pPr marL="0" marR="0" lvl="0" indent="0" algn="l" defTabSz="914400" rtl="0" eaLnBrk="1" fontAlgn="base" latinLnBrk="0" hangingPunct="1">
              <a:lnSpc>
                <a:spcPct val="120000"/>
              </a:lnSpc>
              <a:spcBef>
                <a:spcPts val="1000"/>
              </a:spcBef>
              <a:spcAft>
                <a:spcPts val="0"/>
              </a:spcAft>
              <a:buClr>
                <a:prstClr val="white"/>
              </a:buClr>
              <a:buSzTx/>
              <a:buNone/>
              <a:tabLst/>
              <a:defRPr/>
            </a:pPr>
            <a:r>
              <a:rPr lang="en-GB" sz="2600" b="1" i="0" dirty="0">
                <a:solidFill>
                  <a:schemeClr val="bg1"/>
                </a:solidFill>
                <a:effectLst/>
                <a:latin typeface="Arial" panose="020B0604020202020204" pitchFamily="34" charset="0"/>
              </a:rPr>
              <a:t>  </a:t>
            </a:r>
            <a:r>
              <a:rPr kumimoji="0" lang="en-GB" sz="2900" b="1" i="0" u="none" strike="noStrike" kern="1200" cap="all" spc="0" normalizeH="0" baseline="0" noProof="0" dirty="0">
                <a:ln>
                  <a:noFill/>
                </a:ln>
                <a:solidFill>
                  <a:prstClr val="white"/>
                </a:solidFill>
                <a:effectLst/>
                <a:uLnTx/>
                <a:uFillTx/>
                <a:latin typeface="Arial" panose="020B0604020202020204" pitchFamily="34" charset="0"/>
                <a:ea typeface="+mn-ea"/>
                <a:cs typeface="+mn-cs"/>
              </a:rPr>
              <a:t> Fusion’s Vision </a:t>
            </a:r>
            <a:endParaRPr lang="en-GB" sz="2600" b="0" i="0" dirty="0">
              <a:solidFill>
                <a:schemeClr val="bg1"/>
              </a:solidFill>
              <a:effectLst/>
              <a:latin typeface="Segoe UI" panose="020B0502040204020203" pitchFamily="34" charset="0"/>
            </a:endParaRPr>
          </a:p>
          <a:p>
            <a:pPr algn="l" rtl="0" fontAlgn="base">
              <a:buClr>
                <a:schemeClr val="bg1"/>
              </a:buClr>
              <a:buFont typeface="Wingdings" panose="05000000000000000000" pitchFamily="2" charset="2"/>
              <a:buChar char="q"/>
            </a:pPr>
            <a:r>
              <a:rPr lang="en-GB" sz="2600" b="0" i="0" dirty="0">
                <a:solidFill>
                  <a:schemeClr val="bg1"/>
                </a:solidFill>
                <a:effectLst/>
                <a:latin typeface="Arial" panose="020B0604020202020204" pitchFamily="34" charset="0"/>
              </a:rPr>
              <a:t> </a:t>
            </a:r>
            <a:r>
              <a:rPr lang="en-GB" sz="2900" cap="none" dirty="0">
                <a:solidFill>
                  <a:schemeClr val="bg1"/>
                </a:solidFill>
                <a:latin typeface="Arial" panose="020B0604020202020204" pitchFamily="34" charset="0"/>
              </a:rPr>
              <a:t>S</a:t>
            </a:r>
            <a:r>
              <a:rPr lang="en-GB" sz="2900" b="0" i="0" cap="none" dirty="0">
                <a:solidFill>
                  <a:schemeClr val="bg1"/>
                </a:solidFill>
                <a:effectLst/>
                <a:latin typeface="Arial" panose="020B0604020202020204" pitchFamily="34" charset="0"/>
              </a:rPr>
              <a:t>etting a trend of planet friendly choices in clothing sector </a:t>
            </a:r>
            <a:endParaRPr lang="en-GB" sz="2900" b="0" i="0" cap="none" dirty="0">
              <a:solidFill>
                <a:schemeClr val="bg1"/>
              </a:solidFill>
              <a:effectLst/>
              <a:latin typeface="Segoe UI" panose="020B0502040204020203" pitchFamily="34" charset="0"/>
            </a:endParaRPr>
          </a:p>
          <a:p>
            <a:pPr algn="l" rtl="0" fontAlgn="base">
              <a:buClr>
                <a:schemeClr val="bg1"/>
              </a:buClr>
              <a:buFont typeface="Wingdings" panose="05000000000000000000" pitchFamily="2" charset="2"/>
              <a:buChar char="q"/>
            </a:pPr>
            <a:r>
              <a:rPr lang="en-GB" sz="2900" b="0" i="0" cap="none" dirty="0">
                <a:solidFill>
                  <a:schemeClr val="bg1"/>
                </a:solidFill>
                <a:effectLst/>
                <a:latin typeface="Arial" panose="020B0604020202020204" pitchFamily="34" charset="0"/>
              </a:rPr>
              <a:t> Aiming to have recycling points to deter landfill  </a:t>
            </a:r>
            <a:endParaRPr lang="en-GB" sz="2900" b="0" i="0" cap="none" dirty="0">
              <a:solidFill>
                <a:schemeClr val="bg1"/>
              </a:solidFill>
              <a:effectLst/>
              <a:latin typeface="Segoe UI" panose="020B0502040204020203" pitchFamily="34" charset="0"/>
            </a:endParaRPr>
          </a:p>
          <a:p>
            <a:pPr algn="l" rtl="0" fontAlgn="base">
              <a:buClr>
                <a:schemeClr val="bg1"/>
              </a:buClr>
              <a:buFont typeface="Wingdings" panose="05000000000000000000" pitchFamily="2" charset="2"/>
              <a:buChar char="q"/>
            </a:pPr>
            <a:r>
              <a:rPr lang="en-GB" sz="2900" b="0" i="0" cap="none" dirty="0">
                <a:solidFill>
                  <a:schemeClr val="bg1"/>
                </a:solidFill>
                <a:effectLst/>
                <a:latin typeface="Arial" panose="020B0604020202020204" pitchFamily="34" charset="0"/>
              </a:rPr>
              <a:t> Repair service for making fashion a conscious choice </a:t>
            </a:r>
            <a:endParaRPr lang="en-GB" sz="2900" b="0" i="0" cap="none" dirty="0">
              <a:solidFill>
                <a:schemeClr val="bg1"/>
              </a:solidFill>
              <a:effectLst/>
              <a:latin typeface="Segoe UI" panose="020B0502040204020203" pitchFamily="34" charset="0"/>
            </a:endParaRPr>
          </a:p>
          <a:p>
            <a:pPr algn="l" rtl="0" fontAlgn="base">
              <a:buClr>
                <a:schemeClr val="bg1"/>
              </a:buClr>
              <a:buFont typeface="Wingdings" panose="05000000000000000000" pitchFamily="2" charset="2"/>
              <a:buChar char="q"/>
            </a:pPr>
            <a:r>
              <a:rPr lang="en-GB" sz="2900" b="0" i="0" cap="none" dirty="0">
                <a:solidFill>
                  <a:schemeClr val="bg1"/>
                </a:solidFill>
                <a:effectLst/>
                <a:latin typeface="Arial" panose="020B0604020202020204" pitchFamily="34" charset="0"/>
              </a:rPr>
              <a:t> Potential for expansion and high street presence </a:t>
            </a:r>
            <a:endParaRPr lang="en-GB" sz="2900" b="0" i="0" cap="none" dirty="0">
              <a:solidFill>
                <a:schemeClr val="bg1"/>
              </a:solidFill>
              <a:effectLst/>
              <a:latin typeface="Segoe UI" panose="020B0502040204020203" pitchFamily="34" charset="0"/>
            </a:endParaRPr>
          </a:p>
          <a:p>
            <a:pPr algn="l" rtl="0" fontAlgn="base">
              <a:buClr>
                <a:schemeClr val="bg1"/>
              </a:buClr>
              <a:buFont typeface="Wingdings" panose="05000000000000000000" pitchFamily="2" charset="2"/>
              <a:buChar char="q"/>
            </a:pPr>
            <a:r>
              <a:rPr lang="en-GB" sz="2900" b="0" i="0" cap="none" dirty="0">
                <a:solidFill>
                  <a:schemeClr val="bg1"/>
                </a:solidFill>
                <a:effectLst/>
                <a:latin typeface="Arial" panose="020B0604020202020204" pitchFamily="34" charset="0"/>
              </a:rPr>
              <a:t> Moving to become a limited company and vat registered business </a:t>
            </a:r>
            <a:endParaRPr lang="en-GB" sz="2900" b="0" i="0" cap="none" dirty="0">
              <a:solidFill>
                <a:schemeClr val="bg1"/>
              </a:solidFill>
              <a:effectLst/>
              <a:latin typeface="Segoe UI" panose="020B0502040204020203" pitchFamily="34" charset="0"/>
            </a:endParaRPr>
          </a:p>
          <a:p>
            <a:pPr marL="0" indent="0">
              <a:buNone/>
            </a:pPr>
            <a:endParaRPr lang="en-GB" dirty="0"/>
          </a:p>
        </p:txBody>
      </p:sp>
    </p:spTree>
    <p:extLst>
      <p:ext uri="{BB962C8B-B14F-4D97-AF65-F5344CB8AC3E}">
        <p14:creationId xmlns:p14="http://schemas.microsoft.com/office/powerpoint/2010/main" val="985126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6D7488-2787-408D-954A-C679861C9AA7}"/>
              </a:ext>
            </a:extLst>
          </p:cNvPr>
          <p:cNvSpPr>
            <a:spLocks noGrp="1"/>
          </p:cNvSpPr>
          <p:nvPr>
            <p:ph type="title"/>
          </p:nvPr>
        </p:nvSpPr>
        <p:spPr/>
        <p:txBody>
          <a:bodyPr/>
          <a:lstStyle/>
          <a:p>
            <a:endParaRPr lang="en-GB" dirty="0"/>
          </a:p>
        </p:txBody>
      </p:sp>
      <p:pic>
        <p:nvPicPr>
          <p:cNvPr id="4" name="Picture 3" descr="A picture containing cloth&#10;&#10;Description automatically generated">
            <a:extLst>
              <a:ext uri="{FF2B5EF4-FFF2-40B4-BE49-F238E27FC236}">
                <a16:creationId xmlns:a16="http://schemas.microsoft.com/office/drawing/2014/main" id="{A08703FD-4233-46D9-BFC5-EAEF46508C6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9635" y="0"/>
            <a:ext cx="12391635" cy="6970295"/>
          </a:xfrm>
          <a:prstGeom prst="rect">
            <a:avLst/>
          </a:prstGeom>
        </p:spPr>
      </p:pic>
      <p:sp>
        <p:nvSpPr>
          <p:cNvPr id="6" name="TextBox 5">
            <a:extLst>
              <a:ext uri="{FF2B5EF4-FFF2-40B4-BE49-F238E27FC236}">
                <a16:creationId xmlns:a16="http://schemas.microsoft.com/office/drawing/2014/main" id="{C0B5CECC-B886-4D42-AE3D-4834F4475F5A}"/>
              </a:ext>
            </a:extLst>
          </p:cNvPr>
          <p:cNvSpPr txBox="1"/>
          <p:nvPr/>
        </p:nvSpPr>
        <p:spPr>
          <a:xfrm>
            <a:off x="312578" y="1288729"/>
            <a:ext cx="6173495" cy="4011355"/>
          </a:xfrm>
          <a:prstGeom prst="rect">
            <a:avLst/>
          </a:prstGeom>
          <a:noFill/>
        </p:spPr>
        <p:txBody>
          <a:bodyPr wrap="square">
            <a:spAutoFit/>
          </a:bodyPr>
          <a:lstStyle/>
          <a:p>
            <a:pPr lvl="0" algn="ctr">
              <a:lnSpc>
                <a:spcPct val="150000"/>
              </a:lnSpc>
            </a:pPr>
            <a:r>
              <a:rPr lang="en-GB" sz="2800" b="1" dirty="0">
                <a:solidFill>
                  <a:schemeClr val="bg1"/>
                </a:solidFill>
                <a:effectLst/>
                <a:latin typeface="Arial" panose="020B0604020202020204" pitchFamily="34" charset="0"/>
                <a:ea typeface="Calibri" panose="020F0502020204030204" pitchFamily="34" charset="0"/>
              </a:rPr>
              <a:t>FABRIC / COLOUR</a:t>
            </a:r>
            <a:endParaRPr lang="en-GB" sz="2800" b="1" dirty="0">
              <a:solidFill>
                <a:schemeClr val="bg1"/>
              </a:solidFill>
              <a:latin typeface="Arial" panose="020B0604020202020204" pitchFamily="34" charset="0"/>
              <a:ea typeface="Calibri" panose="020F0502020204030204" pitchFamily="34" charset="0"/>
            </a:endParaRPr>
          </a:p>
          <a:p>
            <a:pPr marL="285750" lvl="0" indent="-285750">
              <a:lnSpc>
                <a:spcPct val="150000"/>
              </a:lnSpc>
              <a:buFont typeface="Wingdings" panose="05000000000000000000" pitchFamily="2" charset="2"/>
              <a:buChar char="v"/>
            </a:pPr>
            <a:r>
              <a:rPr lang="en-GB" b="1" dirty="0">
                <a:solidFill>
                  <a:schemeClr val="bg1"/>
                </a:solidFill>
                <a:effectLst/>
                <a:latin typeface="Arial" panose="020B0604020202020204" pitchFamily="34" charset="0"/>
                <a:ea typeface="Calibri" panose="020F0502020204030204" pitchFamily="34" charset="0"/>
              </a:rPr>
              <a:t>HEMP:</a:t>
            </a:r>
            <a:r>
              <a:rPr lang="en-GB" dirty="0">
                <a:solidFill>
                  <a:schemeClr val="bg1"/>
                </a:solidFill>
                <a:effectLst/>
                <a:latin typeface="Arial" panose="020B0604020202020204" pitchFamily="34" charset="0"/>
                <a:ea typeface="Calibri" panose="020F0502020204030204" pitchFamily="34" charset="0"/>
              </a:rPr>
              <a:t> One of the fastest growing plant which produce an amazingly strong fabric. It is a plant that </a:t>
            </a:r>
            <a:r>
              <a:rPr lang="en-GB" dirty="0">
                <a:solidFill>
                  <a:schemeClr val="bg1"/>
                </a:solidFill>
                <a:latin typeface="Arial" panose="020B0604020202020204" pitchFamily="34" charset="0"/>
                <a:ea typeface="Calibri" panose="020F0502020204030204" pitchFamily="34" charset="0"/>
              </a:rPr>
              <a:t>does </a:t>
            </a:r>
            <a:r>
              <a:rPr lang="en-GB" dirty="0">
                <a:solidFill>
                  <a:schemeClr val="bg1"/>
                </a:solidFill>
                <a:effectLst/>
                <a:latin typeface="Arial" panose="020B0604020202020204" pitchFamily="34" charset="0"/>
                <a:ea typeface="Calibri" panose="020F0502020204030204" pitchFamily="34" charset="0"/>
              </a:rPr>
              <a:t>not require toxics or pesticides for its growth. </a:t>
            </a:r>
          </a:p>
          <a:p>
            <a:pPr marL="285750" lvl="0" indent="-285750">
              <a:lnSpc>
                <a:spcPct val="150000"/>
              </a:lnSpc>
              <a:buFont typeface="Wingdings" panose="05000000000000000000" pitchFamily="2" charset="2"/>
              <a:buChar char="v"/>
            </a:pPr>
            <a:r>
              <a:rPr lang="en-GB" b="1" dirty="0">
                <a:solidFill>
                  <a:schemeClr val="bg1"/>
                </a:solidFill>
                <a:effectLst/>
                <a:latin typeface="Arial" panose="020B0604020202020204" pitchFamily="34" charset="0"/>
                <a:ea typeface="Calibri" panose="020F0502020204030204" pitchFamily="34" charset="0"/>
              </a:rPr>
              <a:t>BAMBOO:</a:t>
            </a:r>
            <a:r>
              <a:rPr lang="en-GB" dirty="0">
                <a:solidFill>
                  <a:schemeClr val="bg1"/>
                </a:solidFill>
                <a:effectLst/>
                <a:latin typeface="Arial" panose="020B0604020202020204" pitchFamily="34" charset="0"/>
                <a:ea typeface="Calibri" panose="020F0502020204030204" pitchFamily="34" charset="0"/>
              </a:rPr>
              <a:t> While we are focusing on fully environmentally sustainable fabrics. </a:t>
            </a:r>
            <a:r>
              <a:rPr lang="en-GB" dirty="0">
                <a:solidFill>
                  <a:schemeClr val="bg1"/>
                </a:solidFill>
                <a:latin typeface="Arial" panose="020B0604020202020204" pitchFamily="34" charset="0"/>
                <a:ea typeface="Calibri" panose="020F0502020204030204" pitchFamily="34" charset="0"/>
              </a:rPr>
              <a:t>B</a:t>
            </a:r>
            <a:r>
              <a:rPr lang="en-GB" dirty="0">
                <a:solidFill>
                  <a:schemeClr val="bg1"/>
                </a:solidFill>
                <a:effectLst/>
                <a:latin typeface="Arial" panose="020B0604020202020204" pitchFamily="34" charset="0"/>
                <a:ea typeface="Calibri" panose="020F0502020204030204" pitchFamily="34" charset="0"/>
              </a:rPr>
              <a:t>amboo can be very harmful to the environment and the worker who make it.</a:t>
            </a:r>
            <a:r>
              <a:rPr lang="en-GB" dirty="0">
                <a:solidFill>
                  <a:schemeClr val="bg1"/>
                </a:solidFill>
                <a:latin typeface="Arial" panose="020B0604020202020204" pitchFamily="34" charset="0"/>
                <a:ea typeface="Calibri" panose="020F0502020204030204" pitchFamily="34" charset="0"/>
              </a:rPr>
              <a:t> </a:t>
            </a:r>
            <a:r>
              <a:rPr lang="en-GB" dirty="0">
                <a:solidFill>
                  <a:schemeClr val="bg1"/>
                </a:solidFill>
                <a:effectLst/>
                <a:latin typeface="Arial" panose="020B0604020202020204" pitchFamily="34" charset="0"/>
                <a:ea typeface="Calibri" panose="020F0502020204030204" pitchFamily="34" charset="0"/>
              </a:rPr>
              <a:t>Our aim is to import only bamboo fabric which has been made </a:t>
            </a:r>
            <a:r>
              <a:rPr lang="en-GB" dirty="0">
                <a:solidFill>
                  <a:schemeClr val="bg1"/>
                </a:solidFill>
                <a:latin typeface="Arial" panose="020B0604020202020204" pitchFamily="34" charset="0"/>
                <a:ea typeface="Calibri" panose="020F0502020204030204" pitchFamily="34" charset="0"/>
              </a:rPr>
              <a:t>ethically.</a:t>
            </a:r>
            <a:endParaRPr lang="en-GB" dirty="0">
              <a:effectLst/>
              <a:latin typeface="Arial" panose="020B0604020202020204" pitchFamily="34" charset="0"/>
              <a:ea typeface="Calibri" panose="020F0502020204030204" pitchFamily="34" charset="0"/>
            </a:endParaRPr>
          </a:p>
        </p:txBody>
      </p:sp>
      <p:sp>
        <p:nvSpPr>
          <p:cNvPr id="8" name="TextBox 7">
            <a:extLst>
              <a:ext uri="{FF2B5EF4-FFF2-40B4-BE49-F238E27FC236}">
                <a16:creationId xmlns:a16="http://schemas.microsoft.com/office/drawing/2014/main" id="{AF7B55D5-9FCE-48F8-A0BF-BE6B449D83D4}"/>
              </a:ext>
            </a:extLst>
          </p:cNvPr>
          <p:cNvSpPr txBox="1"/>
          <p:nvPr/>
        </p:nvSpPr>
        <p:spPr>
          <a:xfrm>
            <a:off x="3975102" y="277592"/>
            <a:ext cx="6224336" cy="1107996"/>
          </a:xfrm>
          <a:prstGeom prst="rect">
            <a:avLst/>
          </a:prstGeom>
          <a:noFill/>
        </p:spPr>
        <p:txBody>
          <a:bodyPr wrap="square">
            <a:spAutoFit/>
          </a:bodyPr>
          <a:lstStyle/>
          <a:p>
            <a:r>
              <a:rPr lang="en-GB" sz="6600" b="1" dirty="0">
                <a:solidFill>
                  <a:schemeClr val="bg1"/>
                </a:solidFill>
                <a:latin typeface="Arial" panose="020B0604020202020204" pitchFamily="34" charset="0"/>
                <a:cs typeface="Arial" panose="020B0604020202020204" pitchFamily="34" charset="0"/>
              </a:rPr>
              <a:t>PRODUCT</a:t>
            </a:r>
            <a:endParaRPr lang="en-GB" sz="6600" dirty="0"/>
          </a:p>
        </p:txBody>
      </p:sp>
      <p:pic>
        <p:nvPicPr>
          <p:cNvPr id="9" name="Picture 8" descr="Graphical user interface, application&#10;&#10;Description automatically generated">
            <a:extLst>
              <a:ext uri="{FF2B5EF4-FFF2-40B4-BE49-F238E27FC236}">
                <a16:creationId xmlns:a16="http://schemas.microsoft.com/office/drawing/2014/main" id="{D54C660D-2100-4B39-BFF6-C950E39BDE19}"/>
              </a:ext>
            </a:extLst>
          </p:cNvPr>
          <p:cNvPicPr>
            <a:picLocks noChangeAspect="1"/>
          </p:cNvPicPr>
          <p:nvPr/>
        </p:nvPicPr>
        <p:blipFill rotWithShape="1">
          <a:blip r:embed="rId4"/>
          <a:srcRect l="24510" t="16082" r="52303" b="43548"/>
          <a:stretch/>
        </p:blipFill>
        <p:spPr bwMode="auto">
          <a:xfrm>
            <a:off x="6942883" y="1480356"/>
            <a:ext cx="3529732" cy="1528936"/>
          </a:xfrm>
          <a:prstGeom prst="rect">
            <a:avLst/>
          </a:prstGeom>
          <a:ln>
            <a:noFill/>
          </a:ln>
          <a:extLst>
            <a:ext uri="{53640926-AAD7-44D8-BBD7-CCE9431645EC}">
              <a14:shadowObscured xmlns:a14="http://schemas.microsoft.com/office/drawing/2010/main"/>
            </a:ext>
          </a:extLst>
        </p:spPr>
      </p:pic>
      <p:pic>
        <p:nvPicPr>
          <p:cNvPr id="10" name="Picture 9" descr="Map&#10;&#10;Description automatically generated with low confidence">
            <a:extLst>
              <a:ext uri="{FF2B5EF4-FFF2-40B4-BE49-F238E27FC236}">
                <a16:creationId xmlns:a16="http://schemas.microsoft.com/office/drawing/2014/main" id="{61D9591B-2FF3-483A-A115-6E7903BD173B}"/>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943281" y="4995267"/>
            <a:ext cx="3503743" cy="1585141"/>
          </a:xfrm>
          <a:prstGeom prst="rect">
            <a:avLst/>
          </a:prstGeom>
          <a:noFill/>
          <a:ln>
            <a:noFill/>
          </a:ln>
        </p:spPr>
      </p:pic>
      <p:sp>
        <p:nvSpPr>
          <p:cNvPr id="12" name="TextBox 11">
            <a:extLst>
              <a:ext uri="{FF2B5EF4-FFF2-40B4-BE49-F238E27FC236}">
                <a16:creationId xmlns:a16="http://schemas.microsoft.com/office/drawing/2014/main" id="{9B5260AA-875E-43B7-B4A6-39EAE3D34BBB}"/>
              </a:ext>
            </a:extLst>
          </p:cNvPr>
          <p:cNvSpPr txBox="1"/>
          <p:nvPr/>
        </p:nvSpPr>
        <p:spPr>
          <a:xfrm>
            <a:off x="8430312" y="6011215"/>
            <a:ext cx="1832593" cy="456535"/>
          </a:xfrm>
          <a:prstGeom prst="rect">
            <a:avLst/>
          </a:prstGeom>
          <a:noFill/>
        </p:spPr>
        <p:txBody>
          <a:bodyPr wrap="square">
            <a:spAutoFit/>
          </a:bodyPr>
          <a:lstStyle/>
          <a:p>
            <a:pPr>
              <a:lnSpc>
                <a:spcPct val="150000"/>
              </a:lnSpc>
            </a:pPr>
            <a:r>
              <a:rPr lang="en-GB" sz="1800" dirty="0">
                <a:effectLst/>
                <a:latin typeface="Arial" panose="020B0604020202020204" pitchFamily="34" charset="0"/>
                <a:ea typeface="Calibri" panose="020F0502020204030204" pitchFamily="34" charset="0"/>
              </a:rPr>
              <a:t>(colorifix, 2021)</a:t>
            </a:r>
          </a:p>
        </p:txBody>
      </p:sp>
      <p:sp>
        <p:nvSpPr>
          <p:cNvPr id="14" name="TextBox 13">
            <a:extLst>
              <a:ext uri="{FF2B5EF4-FFF2-40B4-BE49-F238E27FC236}">
                <a16:creationId xmlns:a16="http://schemas.microsoft.com/office/drawing/2014/main" id="{22BE3473-90F9-4A01-9D99-6AE1B58FD662}"/>
              </a:ext>
            </a:extLst>
          </p:cNvPr>
          <p:cNvSpPr txBox="1"/>
          <p:nvPr/>
        </p:nvSpPr>
        <p:spPr>
          <a:xfrm>
            <a:off x="7659062" y="2747700"/>
            <a:ext cx="2439026" cy="456535"/>
          </a:xfrm>
          <a:prstGeom prst="rect">
            <a:avLst/>
          </a:prstGeom>
          <a:noFill/>
        </p:spPr>
        <p:txBody>
          <a:bodyPr wrap="square">
            <a:spAutoFit/>
          </a:bodyPr>
          <a:lstStyle/>
          <a:p>
            <a:pPr marL="457200">
              <a:lnSpc>
                <a:spcPct val="150000"/>
              </a:lnSpc>
            </a:pPr>
            <a:r>
              <a:rPr lang="en-GB" sz="1800" dirty="0">
                <a:effectLst/>
                <a:latin typeface="Arial" panose="020B0604020202020204" pitchFamily="34" charset="0"/>
                <a:ea typeface="Calibri" panose="020F0502020204030204" pitchFamily="34" charset="0"/>
              </a:rPr>
              <a:t>(Alibaba, 2021)</a:t>
            </a:r>
          </a:p>
        </p:txBody>
      </p:sp>
      <p:sp>
        <p:nvSpPr>
          <p:cNvPr id="13" name="TextBox 12">
            <a:extLst>
              <a:ext uri="{FF2B5EF4-FFF2-40B4-BE49-F238E27FC236}">
                <a16:creationId xmlns:a16="http://schemas.microsoft.com/office/drawing/2014/main" id="{D64807B1-AD84-489A-8203-6EC0360C2F22}"/>
              </a:ext>
            </a:extLst>
          </p:cNvPr>
          <p:cNvSpPr txBox="1"/>
          <p:nvPr/>
        </p:nvSpPr>
        <p:spPr>
          <a:xfrm>
            <a:off x="325175" y="5233941"/>
            <a:ext cx="6617708" cy="1287532"/>
          </a:xfrm>
          <a:prstGeom prst="rect">
            <a:avLst/>
          </a:prstGeom>
          <a:noFill/>
        </p:spPr>
        <p:txBody>
          <a:bodyPr wrap="square">
            <a:spAutoFit/>
          </a:bodyPr>
          <a:lstStyle/>
          <a:p>
            <a:pPr marL="285750" lvl="0" indent="-285750">
              <a:lnSpc>
                <a:spcPct val="150000"/>
              </a:lnSpc>
              <a:buFont typeface="Wingdings" panose="05000000000000000000" pitchFamily="2" charset="2"/>
              <a:buChar char="v"/>
            </a:pPr>
            <a:r>
              <a:rPr lang="en-GB" b="1" dirty="0">
                <a:solidFill>
                  <a:schemeClr val="bg1"/>
                </a:solidFill>
                <a:effectLst/>
                <a:latin typeface="Arial" panose="020B0604020202020204" pitchFamily="34" charset="0"/>
                <a:ea typeface="Calibri" panose="020F0502020204030204" pitchFamily="34" charset="0"/>
              </a:rPr>
              <a:t> </a:t>
            </a:r>
            <a:r>
              <a:rPr lang="en-GB" b="1" dirty="0">
                <a:solidFill>
                  <a:schemeClr val="bg1"/>
                </a:solidFill>
                <a:latin typeface="Arial" panose="020B0604020202020204" pitchFamily="34" charset="0"/>
                <a:ea typeface="Calibri" panose="020F0502020204030204" pitchFamily="34" charset="0"/>
              </a:rPr>
              <a:t>NON-TOXIC </a:t>
            </a:r>
            <a:r>
              <a:rPr lang="en-GB" dirty="0">
                <a:solidFill>
                  <a:schemeClr val="bg1"/>
                </a:solidFill>
                <a:latin typeface="Arial" panose="020B0604020202020204" pitchFamily="34" charset="0"/>
                <a:ea typeface="Calibri" panose="020F0502020204030204" pitchFamily="34" charset="0"/>
              </a:rPr>
              <a:t>dye for colouring fabrics. Great for the eco-system and 68% less water used, no contaminated water which bad for health.</a:t>
            </a:r>
            <a:endParaRPr lang="en-GB" dirty="0">
              <a:effectLst/>
              <a:latin typeface="Arial" panose="020B0604020202020204" pitchFamily="34" charset="0"/>
              <a:ea typeface="Calibri" panose="020F0502020204030204" pitchFamily="34" charset="0"/>
            </a:endParaRPr>
          </a:p>
        </p:txBody>
      </p:sp>
      <p:pic>
        <p:nvPicPr>
          <p:cNvPr id="15" name="Picture 14" descr="Graphical user interface, application, Word&#10;&#10;Description automatically generated">
            <a:extLst>
              <a:ext uri="{FF2B5EF4-FFF2-40B4-BE49-F238E27FC236}">
                <a16:creationId xmlns:a16="http://schemas.microsoft.com/office/drawing/2014/main" id="{7BDE849E-A3A5-4913-B7AC-0B7EA7CB3381}"/>
              </a:ext>
            </a:extLst>
          </p:cNvPr>
          <p:cNvPicPr>
            <a:picLocks noChangeAspect="1"/>
          </p:cNvPicPr>
          <p:nvPr/>
        </p:nvPicPr>
        <p:blipFill rotWithShape="1">
          <a:blip r:embed="rId6"/>
          <a:srcRect l="6730" t="17086" r="55214" b="14902"/>
          <a:stretch/>
        </p:blipFill>
        <p:spPr bwMode="auto">
          <a:xfrm>
            <a:off x="6998286" y="3104060"/>
            <a:ext cx="3503743" cy="1811065"/>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0796399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F501ABB-0661-422D-BDD1-9A45AB0E11C1}"/>
              </a:ext>
            </a:extLst>
          </p:cNvPr>
          <p:cNvPicPr>
            <a:picLocks noChangeAspect="1"/>
          </p:cNvPicPr>
          <p:nvPr/>
        </p:nvPicPr>
        <p:blipFill>
          <a:blip r:embed="rId3"/>
          <a:stretch>
            <a:fillRect/>
          </a:stretch>
        </p:blipFill>
        <p:spPr>
          <a:xfrm>
            <a:off x="0" y="-32084"/>
            <a:ext cx="12192000" cy="6858000"/>
          </a:xfrm>
          <a:prstGeom prst="rect">
            <a:avLst/>
          </a:prstGeom>
        </p:spPr>
      </p:pic>
      <p:sp>
        <p:nvSpPr>
          <p:cNvPr id="2" name="Title 1">
            <a:extLst>
              <a:ext uri="{FF2B5EF4-FFF2-40B4-BE49-F238E27FC236}">
                <a16:creationId xmlns:a16="http://schemas.microsoft.com/office/drawing/2014/main" id="{7F9C1CD7-9187-4BB9-AECF-14303DD5CECE}"/>
              </a:ext>
            </a:extLst>
          </p:cNvPr>
          <p:cNvSpPr>
            <a:spLocks noGrp="1"/>
          </p:cNvSpPr>
          <p:nvPr>
            <p:ph type="title"/>
          </p:nvPr>
        </p:nvSpPr>
        <p:spPr>
          <a:xfrm>
            <a:off x="2019292" y="-32084"/>
            <a:ext cx="8246267" cy="1596177"/>
          </a:xfrm>
        </p:spPr>
        <p:txBody>
          <a:bodyPr>
            <a:normAutofit/>
          </a:bodyPr>
          <a:lstStyle/>
          <a:p>
            <a:r>
              <a:rPr lang="en-GB" sz="6600" b="1" dirty="0">
                <a:solidFill>
                  <a:schemeClr val="bg1"/>
                </a:solidFill>
                <a:latin typeface="Arial" panose="020B0604020202020204" pitchFamily="34" charset="0"/>
                <a:cs typeface="Arial" panose="020B0604020202020204" pitchFamily="34" charset="0"/>
              </a:rPr>
              <a:t>     Services</a:t>
            </a:r>
          </a:p>
        </p:txBody>
      </p:sp>
      <p:sp>
        <p:nvSpPr>
          <p:cNvPr id="5" name="TextBox 4">
            <a:extLst>
              <a:ext uri="{FF2B5EF4-FFF2-40B4-BE49-F238E27FC236}">
                <a16:creationId xmlns:a16="http://schemas.microsoft.com/office/drawing/2014/main" id="{0FE1D214-4C4E-4E97-95DF-4B0DD406949C}"/>
              </a:ext>
            </a:extLst>
          </p:cNvPr>
          <p:cNvSpPr txBox="1"/>
          <p:nvPr/>
        </p:nvSpPr>
        <p:spPr>
          <a:xfrm>
            <a:off x="1220049" y="1848167"/>
            <a:ext cx="9751901" cy="4804970"/>
          </a:xfrm>
          <a:prstGeom prst="rect">
            <a:avLst/>
          </a:prstGeom>
          <a:noFill/>
        </p:spPr>
        <p:txBody>
          <a:bodyPr wrap="square">
            <a:spAutoFit/>
          </a:bodyPr>
          <a:lstStyle/>
          <a:p>
            <a:pPr marL="285750" lvl="0" indent="-285750">
              <a:lnSpc>
                <a:spcPct val="150000"/>
              </a:lnSpc>
              <a:buFont typeface="Wingdings" panose="05000000000000000000" pitchFamily="2" charset="2"/>
              <a:buChar char="v"/>
            </a:pPr>
            <a:r>
              <a:rPr lang="en-GB" sz="2300" b="1" dirty="0">
                <a:solidFill>
                  <a:schemeClr val="bg1"/>
                </a:solidFill>
                <a:effectLst/>
                <a:latin typeface="Arial" panose="020B0604020202020204" pitchFamily="34" charset="0"/>
                <a:ea typeface="Calibri" panose="020F0502020204030204" pitchFamily="34" charset="0"/>
              </a:rPr>
              <a:t>What makes us special?</a:t>
            </a:r>
          </a:p>
          <a:p>
            <a:pPr marL="457200">
              <a:lnSpc>
                <a:spcPct val="150000"/>
              </a:lnSpc>
            </a:pPr>
            <a:r>
              <a:rPr lang="en-GB" sz="2300" dirty="0">
                <a:solidFill>
                  <a:schemeClr val="bg1"/>
                </a:solidFill>
                <a:effectLst/>
                <a:latin typeface="Arial" panose="020B0604020202020204" pitchFamily="34" charset="0"/>
                <a:ea typeface="Calibri" panose="020F0502020204030204" pitchFamily="34" charset="0"/>
              </a:rPr>
              <a:t>Unique material that’s super comfy biodegradable</a:t>
            </a:r>
          </a:p>
          <a:p>
            <a:pPr marL="285750" lvl="0" indent="-285750">
              <a:lnSpc>
                <a:spcPct val="150000"/>
              </a:lnSpc>
              <a:buFont typeface="Wingdings" panose="05000000000000000000" pitchFamily="2" charset="2"/>
              <a:buChar char="v"/>
            </a:pPr>
            <a:r>
              <a:rPr lang="en-GB" sz="2300" b="1" dirty="0">
                <a:solidFill>
                  <a:schemeClr val="bg1"/>
                </a:solidFill>
                <a:effectLst/>
                <a:latin typeface="Arial" panose="020B0604020202020204" pitchFamily="34" charset="0"/>
                <a:ea typeface="Calibri" panose="020F0502020204030204" pitchFamily="34" charset="0"/>
              </a:rPr>
              <a:t>What are we selling?</a:t>
            </a:r>
          </a:p>
          <a:p>
            <a:pPr marL="457200">
              <a:lnSpc>
                <a:spcPct val="150000"/>
              </a:lnSpc>
            </a:pPr>
            <a:r>
              <a:rPr lang="en-GB" sz="2300" dirty="0">
                <a:solidFill>
                  <a:schemeClr val="bg1"/>
                </a:solidFill>
                <a:effectLst/>
                <a:latin typeface="Arial" panose="020B0604020202020204" pitchFamily="34" charset="0"/>
                <a:ea typeface="Calibri" panose="020F0502020204030204" pitchFamily="34" charset="0"/>
              </a:rPr>
              <a:t>Clothes that make the world a brighter, colourful place with an Asian mix</a:t>
            </a:r>
          </a:p>
          <a:p>
            <a:pPr marL="285750" lvl="0" indent="-285750">
              <a:lnSpc>
                <a:spcPct val="150000"/>
              </a:lnSpc>
              <a:buFont typeface="Wingdings" panose="05000000000000000000" pitchFamily="2" charset="2"/>
              <a:buChar char="v"/>
            </a:pPr>
            <a:r>
              <a:rPr lang="en-GB" sz="2300" b="1" dirty="0">
                <a:solidFill>
                  <a:schemeClr val="bg1"/>
                </a:solidFill>
                <a:effectLst/>
                <a:latin typeface="Arial" panose="020B0604020202020204" pitchFamily="34" charset="0"/>
                <a:ea typeface="Calibri" panose="020F0502020204030204" pitchFamily="34" charset="0"/>
              </a:rPr>
              <a:t>What service do we offer?</a:t>
            </a:r>
          </a:p>
          <a:p>
            <a:pPr marL="457200">
              <a:lnSpc>
                <a:spcPct val="150000"/>
              </a:lnSpc>
            </a:pPr>
            <a:r>
              <a:rPr lang="en-GB" sz="2300" dirty="0">
                <a:solidFill>
                  <a:schemeClr val="bg1"/>
                </a:solidFill>
                <a:effectLst/>
                <a:latin typeface="Arial" panose="020B0604020202020204" pitchFamily="34" charset="0"/>
                <a:ea typeface="Calibri" panose="020F0502020204030204" pitchFamily="34" charset="0"/>
              </a:rPr>
              <a:t>Cost effective, contribution to efficiency and sustainability in the fashion world </a:t>
            </a:r>
          </a:p>
          <a:p>
            <a:pPr marL="457200">
              <a:lnSpc>
                <a:spcPct val="150000"/>
              </a:lnSpc>
            </a:pPr>
            <a:r>
              <a:rPr lang="en-GB" sz="2300" dirty="0">
                <a:solidFill>
                  <a:schemeClr val="bg1"/>
                </a:solidFill>
                <a:latin typeface="Arial" panose="020B0604020202020204" pitchFamily="34" charset="0"/>
                <a:ea typeface="Calibri" panose="020F0502020204030204" pitchFamily="34" charset="0"/>
              </a:rPr>
              <a:t>Non-toxic dye</a:t>
            </a:r>
            <a:endParaRPr lang="en-GB" sz="2300" dirty="0">
              <a:solidFill>
                <a:schemeClr val="bg1"/>
              </a:solidFill>
              <a:effectLst/>
              <a:latin typeface="Arial" panose="020B0604020202020204" pitchFamily="34" charset="0"/>
              <a:ea typeface="Calibri" panose="020F0502020204030204" pitchFamily="34" charset="0"/>
            </a:endParaRPr>
          </a:p>
        </p:txBody>
      </p:sp>
      <p:sp>
        <p:nvSpPr>
          <p:cNvPr id="4" name="TextBox 3">
            <a:extLst>
              <a:ext uri="{FF2B5EF4-FFF2-40B4-BE49-F238E27FC236}">
                <a16:creationId xmlns:a16="http://schemas.microsoft.com/office/drawing/2014/main" id="{02880898-C385-43FC-A36B-0E5FD20C3FC0}"/>
              </a:ext>
            </a:extLst>
          </p:cNvPr>
          <p:cNvSpPr txBox="1"/>
          <p:nvPr/>
        </p:nvSpPr>
        <p:spPr>
          <a:xfrm>
            <a:off x="319140" y="1409880"/>
            <a:ext cx="11646568" cy="598177"/>
          </a:xfrm>
          <a:prstGeom prst="rect">
            <a:avLst/>
          </a:prstGeom>
          <a:noFill/>
        </p:spPr>
        <p:txBody>
          <a:bodyPr wrap="square" rtlCol="0">
            <a:spAutoFit/>
          </a:bodyPr>
          <a:lstStyle/>
          <a:p>
            <a:pPr marL="0" marR="0" lvl="0" indent="0" algn="l" defTabSz="457200" rtl="0" eaLnBrk="1" fontAlgn="auto" latinLnBrk="0" hangingPunct="1">
              <a:lnSpc>
                <a:spcPct val="150000"/>
              </a:lnSpc>
              <a:spcBef>
                <a:spcPts val="0"/>
              </a:spcBef>
              <a:spcAft>
                <a:spcPts val="0"/>
              </a:spcAft>
              <a:buClrTx/>
              <a:buSzTx/>
              <a:buFontTx/>
              <a:buNone/>
              <a:tabLst/>
              <a:defRPr/>
            </a:pPr>
            <a:r>
              <a:rPr kumimoji="0" lang="en-GB" sz="2500" b="1" i="0" u="none" strike="noStrike" kern="1200" cap="none" spc="0" normalizeH="0" baseline="0" noProof="0" dirty="0">
                <a:ln>
                  <a:noFill/>
                </a:ln>
                <a:solidFill>
                  <a:prstClr val="white"/>
                </a:solidFill>
                <a:effectLst/>
                <a:uLnTx/>
                <a:uFillTx/>
                <a:latin typeface="Arial" panose="020B0604020202020204" pitchFamily="34" charset="0"/>
                <a:ea typeface="Calibri" panose="020F0502020204030204" pitchFamily="34" charset="0"/>
                <a:cs typeface="+mn-cs"/>
              </a:rPr>
              <a:t>FASHIONABLE MEN AND WOMENS CLOTHING LIGHT BIODEGRADEABLE</a:t>
            </a:r>
          </a:p>
        </p:txBody>
      </p:sp>
    </p:spTree>
    <p:extLst>
      <p:ext uri="{BB962C8B-B14F-4D97-AF65-F5344CB8AC3E}">
        <p14:creationId xmlns:p14="http://schemas.microsoft.com/office/powerpoint/2010/main" val="153413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cloth&#10;&#10;Description automatically generated">
            <a:extLst>
              <a:ext uri="{FF2B5EF4-FFF2-40B4-BE49-F238E27FC236}">
                <a16:creationId xmlns:a16="http://schemas.microsoft.com/office/drawing/2014/main" id="{1AF590C1-E8A2-44F9-BCB1-00896B70BEDE}"/>
              </a:ext>
            </a:extLst>
          </p:cNvPr>
          <p:cNvPicPr>
            <a:picLocks noChangeAspect="1"/>
          </p:cNvPicPr>
          <p:nvPr/>
        </p:nvPicPr>
        <p:blipFill rotWithShape="1">
          <a:blip r:embed="rId2">
            <a:extLst>
              <a:ext uri="{28A0092B-C50C-407E-A947-70E740481C1C}">
                <a14:useLocalDpi xmlns:a14="http://schemas.microsoft.com/office/drawing/2010/main" val="0"/>
              </a:ext>
            </a:extLst>
          </a:blip>
          <a:srcRect r="1617" b="2030"/>
          <a:stretch/>
        </p:blipFill>
        <p:spPr bwMode="auto">
          <a:xfrm>
            <a:off x="0" y="0"/>
            <a:ext cx="12192000" cy="6858000"/>
          </a:xfrm>
          <a:prstGeom prst="rect">
            <a:avLst/>
          </a:prstGeom>
          <a:ln>
            <a:noFill/>
          </a:ln>
          <a:extLst>
            <a:ext uri="{53640926-AAD7-44D8-BBD7-CCE9431645EC}">
              <a14:shadowObscured xmlns:a14="http://schemas.microsoft.com/office/drawing/2010/main"/>
            </a:ext>
          </a:extLst>
        </p:spPr>
      </p:pic>
      <p:sp>
        <p:nvSpPr>
          <p:cNvPr id="2" name="Title 1">
            <a:extLst>
              <a:ext uri="{FF2B5EF4-FFF2-40B4-BE49-F238E27FC236}">
                <a16:creationId xmlns:a16="http://schemas.microsoft.com/office/drawing/2014/main" id="{A3A9FFC9-D6CE-4933-AC19-BBB819AFF3EB}"/>
              </a:ext>
            </a:extLst>
          </p:cNvPr>
          <p:cNvSpPr>
            <a:spLocks noGrp="1"/>
          </p:cNvSpPr>
          <p:nvPr>
            <p:ph type="title"/>
          </p:nvPr>
        </p:nvSpPr>
        <p:spPr>
          <a:xfrm>
            <a:off x="308632" y="2483253"/>
            <a:ext cx="4425869" cy="1596177"/>
          </a:xfrm>
        </p:spPr>
        <p:txBody>
          <a:bodyPr>
            <a:normAutofit/>
          </a:bodyPr>
          <a:lstStyle/>
          <a:p>
            <a:r>
              <a:rPr lang="en-GB" sz="5400" b="1" cap="none" dirty="0">
                <a:solidFill>
                  <a:schemeClr val="bg1"/>
                </a:solidFill>
                <a:latin typeface="Arial" panose="020B0604020202020204" pitchFamily="34" charset="0"/>
                <a:cs typeface="Arial" panose="020B0604020202020204" pitchFamily="34" charset="0"/>
              </a:rPr>
              <a:t>Swot</a:t>
            </a:r>
            <a:br>
              <a:rPr lang="en-GB" sz="5400" b="1" cap="none" dirty="0">
                <a:solidFill>
                  <a:schemeClr val="bg1"/>
                </a:solidFill>
                <a:latin typeface="Arial" panose="020B0604020202020204" pitchFamily="34" charset="0"/>
                <a:cs typeface="Arial" panose="020B0604020202020204" pitchFamily="34" charset="0"/>
              </a:rPr>
            </a:br>
            <a:r>
              <a:rPr lang="en-GB" sz="5400" b="1" cap="none" dirty="0">
                <a:solidFill>
                  <a:schemeClr val="bg1"/>
                </a:solidFill>
                <a:latin typeface="Arial" panose="020B0604020202020204" pitchFamily="34" charset="0"/>
                <a:cs typeface="Arial" panose="020B0604020202020204" pitchFamily="34" charset="0"/>
              </a:rPr>
              <a:t>Analysis</a:t>
            </a:r>
          </a:p>
        </p:txBody>
      </p:sp>
      <mc:AlternateContent xmlns:mc="http://schemas.openxmlformats.org/markup-compatibility/2006" xmlns:p14="http://schemas.microsoft.com/office/powerpoint/2010/main">
        <mc:Choice Requires="p14">
          <p:contentPart p14:bwMode="auto" r:id="rId3">
            <p14:nvContentPartPr>
              <p14:cNvPr id="8" name="Ink 7">
                <a:extLst>
                  <a:ext uri="{FF2B5EF4-FFF2-40B4-BE49-F238E27FC236}">
                    <a16:creationId xmlns:a16="http://schemas.microsoft.com/office/drawing/2014/main" id="{CAAEFB50-0E12-4441-BFA1-CA49B7F19FBB}"/>
                  </a:ext>
                </a:extLst>
              </p14:cNvPr>
              <p14:cNvContentPartPr/>
              <p14:nvPr/>
            </p14:nvContentPartPr>
            <p14:xfrm>
              <a:off x="4921556" y="857493"/>
              <a:ext cx="11520" cy="360"/>
            </p14:xfrm>
          </p:contentPart>
        </mc:Choice>
        <mc:Fallback xmlns="">
          <p:pic>
            <p:nvPicPr>
              <p:cNvPr id="8" name="Ink 7">
                <a:extLst>
                  <a:ext uri="{FF2B5EF4-FFF2-40B4-BE49-F238E27FC236}">
                    <a16:creationId xmlns:a16="http://schemas.microsoft.com/office/drawing/2014/main" id="{CAAEFB50-0E12-4441-BFA1-CA49B7F19FBB}"/>
                  </a:ext>
                </a:extLst>
              </p:cNvPr>
              <p:cNvPicPr/>
              <p:nvPr/>
            </p:nvPicPr>
            <p:blipFill>
              <a:blip r:embed="rId5"/>
              <a:stretch>
                <a:fillRect/>
              </a:stretch>
            </p:blipFill>
            <p:spPr>
              <a:xfrm>
                <a:off x="4912916" y="848853"/>
                <a:ext cx="2916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10" name="Ink 9">
                <a:extLst>
                  <a:ext uri="{FF2B5EF4-FFF2-40B4-BE49-F238E27FC236}">
                    <a16:creationId xmlns:a16="http://schemas.microsoft.com/office/drawing/2014/main" id="{0D2DE8F0-5F4B-428E-89AB-7BA9B9A76F4A}"/>
                  </a:ext>
                </a:extLst>
              </p14:cNvPr>
              <p14:cNvContentPartPr/>
              <p14:nvPr/>
            </p14:nvContentPartPr>
            <p14:xfrm>
              <a:off x="7687436" y="1207413"/>
              <a:ext cx="360" cy="360"/>
            </p14:xfrm>
          </p:contentPart>
        </mc:Choice>
        <mc:Fallback xmlns="">
          <p:pic>
            <p:nvPicPr>
              <p:cNvPr id="10" name="Ink 9">
                <a:extLst>
                  <a:ext uri="{FF2B5EF4-FFF2-40B4-BE49-F238E27FC236}">
                    <a16:creationId xmlns:a16="http://schemas.microsoft.com/office/drawing/2014/main" id="{0D2DE8F0-5F4B-428E-89AB-7BA9B9A76F4A}"/>
                  </a:ext>
                </a:extLst>
              </p:cNvPr>
              <p:cNvPicPr/>
              <p:nvPr/>
            </p:nvPicPr>
            <p:blipFill>
              <a:blip r:embed="rId7"/>
              <a:stretch>
                <a:fillRect/>
              </a:stretch>
            </p:blipFill>
            <p:spPr>
              <a:xfrm>
                <a:off x="7678796" y="1198773"/>
                <a:ext cx="18000" cy="18000"/>
              </a:xfrm>
              <a:prstGeom prst="rect">
                <a:avLst/>
              </a:prstGeom>
            </p:spPr>
          </p:pic>
        </mc:Fallback>
      </mc:AlternateContent>
      <p:grpSp>
        <p:nvGrpSpPr>
          <p:cNvPr id="15" name="Group 14">
            <a:extLst>
              <a:ext uri="{FF2B5EF4-FFF2-40B4-BE49-F238E27FC236}">
                <a16:creationId xmlns:a16="http://schemas.microsoft.com/office/drawing/2014/main" id="{8404123D-F3B1-4912-A00D-1A7B395339E4}"/>
              </a:ext>
            </a:extLst>
          </p:cNvPr>
          <p:cNvGrpSpPr/>
          <p:nvPr/>
        </p:nvGrpSpPr>
        <p:grpSpPr>
          <a:xfrm>
            <a:off x="7473236" y="812133"/>
            <a:ext cx="360" cy="360"/>
            <a:chOff x="7473236" y="812133"/>
            <a:chExt cx="360" cy="360"/>
          </a:xfrm>
        </p:grpSpPr>
        <mc:AlternateContent xmlns:mc="http://schemas.openxmlformats.org/markup-compatibility/2006" xmlns:p14="http://schemas.microsoft.com/office/powerpoint/2010/main">
          <mc:Choice Requires="p14">
            <p:contentPart p14:bwMode="auto" r:id="rId8">
              <p14:nvContentPartPr>
                <p14:cNvPr id="11" name="Ink 10">
                  <a:extLst>
                    <a:ext uri="{FF2B5EF4-FFF2-40B4-BE49-F238E27FC236}">
                      <a16:creationId xmlns:a16="http://schemas.microsoft.com/office/drawing/2014/main" id="{401CA9DC-0F2A-4C09-9BC0-FA687975103A}"/>
                    </a:ext>
                  </a:extLst>
                </p14:cNvPr>
                <p14:cNvContentPartPr/>
                <p14:nvPr/>
              </p14:nvContentPartPr>
              <p14:xfrm>
                <a:off x="7473236" y="812133"/>
                <a:ext cx="360" cy="360"/>
              </p14:xfrm>
            </p:contentPart>
          </mc:Choice>
          <mc:Fallback xmlns="">
            <p:pic>
              <p:nvPicPr>
                <p:cNvPr id="11" name="Ink 10">
                  <a:extLst>
                    <a:ext uri="{FF2B5EF4-FFF2-40B4-BE49-F238E27FC236}">
                      <a16:creationId xmlns:a16="http://schemas.microsoft.com/office/drawing/2014/main" id="{401CA9DC-0F2A-4C09-9BC0-FA687975103A}"/>
                    </a:ext>
                  </a:extLst>
                </p:cNvPr>
                <p:cNvPicPr/>
                <p:nvPr/>
              </p:nvPicPr>
              <p:blipFill>
                <a:blip r:embed="rId7"/>
                <a:stretch>
                  <a:fillRect/>
                </a:stretch>
              </p:blipFill>
              <p:spPr>
                <a:xfrm>
                  <a:off x="7464236" y="803493"/>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12" name="Ink 11">
                  <a:extLst>
                    <a:ext uri="{FF2B5EF4-FFF2-40B4-BE49-F238E27FC236}">
                      <a16:creationId xmlns:a16="http://schemas.microsoft.com/office/drawing/2014/main" id="{CA8ACA9C-499E-412F-A741-8CCE441F799C}"/>
                    </a:ext>
                  </a:extLst>
                </p14:cNvPr>
                <p14:cNvContentPartPr/>
                <p14:nvPr/>
              </p14:nvContentPartPr>
              <p14:xfrm>
                <a:off x="7473236" y="812133"/>
                <a:ext cx="360" cy="360"/>
              </p14:xfrm>
            </p:contentPart>
          </mc:Choice>
          <mc:Fallback xmlns="">
            <p:pic>
              <p:nvPicPr>
                <p:cNvPr id="12" name="Ink 11">
                  <a:extLst>
                    <a:ext uri="{FF2B5EF4-FFF2-40B4-BE49-F238E27FC236}">
                      <a16:creationId xmlns:a16="http://schemas.microsoft.com/office/drawing/2014/main" id="{CA8ACA9C-499E-412F-A741-8CCE441F799C}"/>
                    </a:ext>
                  </a:extLst>
                </p:cNvPr>
                <p:cNvPicPr/>
                <p:nvPr/>
              </p:nvPicPr>
              <p:blipFill>
                <a:blip r:embed="rId7"/>
                <a:stretch>
                  <a:fillRect/>
                </a:stretch>
              </p:blipFill>
              <p:spPr>
                <a:xfrm>
                  <a:off x="7464236" y="803493"/>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14" name="Ink 13">
                  <a:extLst>
                    <a:ext uri="{FF2B5EF4-FFF2-40B4-BE49-F238E27FC236}">
                      <a16:creationId xmlns:a16="http://schemas.microsoft.com/office/drawing/2014/main" id="{DE158A37-DBFC-44C6-86F5-8676FF1DB89A}"/>
                    </a:ext>
                  </a:extLst>
                </p14:cNvPr>
                <p14:cNvContentPartPr/>
                <p14:nvPr/>
              </p14:nvContentPartPr>
              <p14:xfrm>
                <a:off x="7473236" y="812133"/>
                <a:ext cx="360" cy="360"/>
              </p14:xfrm>
            </p:contentPart>
          </mc:Choice>
          <mc:Fallback xmlns="">
            <p:pic>
              <p:nvPicPr>
                <p:cNvPr id="14" name="Ink 13">
                  <a:extLst>
                    <a:ext uri="{FF2B5EF4-FFF2-40B4-BE49-F238E27FC236}">
                      <a16:creationId xmlns:a16="http://schemas.microsoft.com/office/drawing/2014/main" id="{DE158A37-DBFC-44C6-86F5-8676FF1DB89A}"/>
                    </a:ext>
                  </a:extLst>
                </p:cNvPr>
                <p:cNvPicPr/>
                <p:nvPr/>
              </p:nvPicPr>
              <p:blipFill>
                <a:blip r:embed="rId7"/>
                <a:stretch>
                  <a:fillRect/>
                </a:stretch>
              </p:blipFill>
              <p:spPr>
                <a:xfrm>
                  <a:off x="7464236" y="803493"/>
                  <a:ext cx="18000" cy="18000"/>
                </a:xfrm>
                <a:prstGeom prst="rect">
                  <a:avLst/>
                </a:prstGeom>
              </p:spPr>
            </p:pic>
          </mc:Fallback>
        </mc:AlternateContent>
      </p:grpSp>
      <p:grpSp>
        <p:nvGrpSpPr>
          <p:cNvPr id="19" name="Group 18">
            <a:extLst>
              <a:ext uri="{FF2B5EF4-FFF2-40B4-BE49-F238E27FC236}">
                <a16:creationId xmlns:a16="http://schemas.microsoft.com/office/drawing/2014/main" id="{D2C71A03-2B96-4687-80FD-CC22468A1509}"/>
              </a:ext>
            </a:extLst>
          </p:cNvPr>
          <p:cNvGrpSpPr/>
          <p:nvPr/>
        </p:nvGrpSpPr>
        <p:grpSpPr>
          <a:xfrm>
            <a:off x="4819676" y="620253"/>
            <a:ext cx="360" cy="360"/>
            <a:chOff x="4819676" y="620253"/>
            <a:chExt cx="360" cy="360"/>
          </a:xfrm>
        </p:grpSpPr>
        <mc:AlternateContent xmlns:mc="http://schemas.openxmlformats.org/markup-compatibility/2006" xmlns:p14="http://schemas.microsoft.com/office/powerpoint/2010/main">
          <mc:Choice Requires="p14">
            <p:contentPart p14:bwMode="auto" r:id="rId11">
              <p14:nvContentPartPr>
                <p14:cNvPr id="16" name="Ink 15">
                  <a:extLst>
                    <a:ext uri="{FF2B5EF4-FFF2-40B4-BE49-F238E27FC236}">
                      <a16:creationId xmlns:a16="http://schemas.microsoft.com/office/drawing/2014/main" id="{322FE115-6CF0-4AEC-8C8B-18C642CF11DC}"/>
                    </a:ext>
                  </a:extLst>
                </p14:cNvPr>
                <p14:cNvContentPartPr/>
                <p14:nvPr/>
              </p14:nvContentPartPr>
              <p14:xfrm>
                <a:off x="4819676" y="620253"/>
                <a:ext cx="360" cy="360"/>
              </p14:xfrm>
            </p:contentPart>
          </mc:Choice>
          <mc:Fallback xmlns="">
            <p:pic>
              <p:nvPicPr>
                <p:cNvPr id="16" name="Ink 15">
                  <a:extLst>
                    <a:ext uri="{FF2B5EF4-FFF2-40B4-BE49-F238E27FC236}">
                      <a16:creationId xmlns:a16="http://schemas.microsoft.com/office/drawing/2014/main" id="{322FE115-6CF0-4AEC-8C8B-18C642CF11DC}"/>
                    </a:ext>
                  </a:extLst>
                </p:cNvPr>
                <p:cNvPicPr/>
                <p:nvPr/>
              </p:nvPicPr>
              <p:blipFill>
                <a:blip r:embed="rId7"/>
                <a:stretch>
                  <a:fillRect/>
                </a:stretch>
              </p:blipFill>
              <p:spPr>
                <a:xfrm>
                  <a:off x="4811036" y="611613"/>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7" name="Ink 16">
                  <a:extLst>
                    <a:ext uri="{FF2B5EF4-FFF2-40B4-BE49-F238E27FC236}">
                      <a16:creationId xmlns:a16="http://schemas.microsoft.com/office/drawing/2014/main" id="{E343B1BF-74EE-4B20-B4AB-C509E388A60E}"/>
                    </a:ext>
                  </a:extLst>
                </p14:cNvPr>
                <p14:cNvContentPartPr/>
                <p14:nvPr/>
              </p14:nvContentPartPr>
              <p14:xfrm>
                <a:off x="4819676" y="620253"/>
                <a:ext cx="360" cy="360"/>
              </p14:xfrm>
            </p:contentPart>
          </mc:Choice>
          <mc:Fallback xmlns="">
            <p:pic>
              <p:nvPicPr>
                <p:cNvPr id="17" name="Ink 16">
                  <a:extLst>
                    <a:ext uri="{FF2B5EF4-FFF2-40B4-BE49-F238E27FC236}">
                      <a16:creationId xmlns:a16="http://schemas.microsoft.com/office/drawing/2014/main" id="{E343B1BF-74EE-4B20-B4AB-C509E388A60E}"/>
                    </a:ext>
                  </a:extLst>
                </p:cNvPr>
                <p:cNvPicPr/>
                <p:nvPr/>
              </p:nvPicPr>
              <p:blipFill>
                <a:blip r:embed="rId7"/>
                <a:stretch>
                  <a:fillRect/>
                </a:stretch>
              </p:blipFill>
              <p:spPr>
                <a:xfrm>
                  <a:off x="4811036" y="611613"/>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18" name="Ink 17">
                  <a:extLst>
                    <a:ext uri="{FF2B5EF4-FFF2-40B4-BE49-F238E27FC236}">
                      <a16:creationId xmlns:a16="http://schemas.microsoft.com/office/drawing/2014/main" id="{EB04BCFA-AA50-46A5-83D3-F5B9C5C4EA64}"/>
                    </a:ext>
                  </a:extLst>
                </p14:cNvPr>
                <p14:cNvContentPartPr/>
                <p14:nvPr/>
              </p14:nvContentPartPr>
              <p14:xfrm>
                <a:off x="4819676" y="620253"/>
                <a:ext cx="360" cy="360"/>
              </p14:xfrm>
            </p:contentPart>
          </mc:Choice>
          <mc:Fallback xmlns="">
            <p:pic>
              <p:nvPicPr>
                <p:cNvPr id="18" name="Ink 17">
                  <a:extLst>
                    <a:ext uri="{FF2B5EF4-FFF2-40B4-BE49-F238E27FC236}">
                      <a16:creationId xmlns:a16="http://schemas.microsoft.com/office/drawing/2014/main" id="{EB04BCFA-AA50-46A5-83D3-F5B9C5C4EA64}"/>
                    </a:ext>
                  </a:extLst>
                </p:cNvPr>
                <p:cNvPicPr/>
                <p:nvPr/>
              </p:nvPicPr>
              <p:blipFill>
                <a:blip r:embed="rId7"/>
                <a:stretch>
                  <a:fillRect/>
                </a:stretch>
              </p:blipFill>
              <p:spPr>
                <a:xfrm>
                  <a:off x="4811036" y="611613"/>
                  <a:ext cx="18000" cy="18000"/>
                </a:xfrm>
                <a:prstGeom prst="rect">
                  <a:avLst/>
                </a:prstGeom>
              </p:spPr>
            </p:pic>
          </mc:Fallback>
        </mc:AlternateContent>
      </p:grpSp>
      <mc:AlternateContent xmlns:mc="http://schemas.openxmlformats.org/markup-compatibility/2006" xmlns:p14="http://schemas.microsoft.com/office/powerpoint/2010/main">
        <mc:Choice Requires="p14">
          <p:contentPart p14:bwMode="auto" r:id="rId14">
            <p14:nvContentPartPr>
              <p14:cNvPr id="20" name="Ink 19">
                <a:extLst>
                  <a:ext uri="{FF2B5EF4-FFF2-40B4-BE49-F238E27FC236}">
                    <a16:creationId xmlns:a16="http://schemas.microsoft.com/office/drawing/2014/main" id="{537C3DE5-7202-4C2F-AA32-3B5E12139821}"/>
                  </a:ext>
                </a:extLst>
              </p14:cNvPr>
              <p14:cNvContentPartPr/>
              <p14:nvPr/>
            </p14:nvContentPartPr>
            <p14:xfrm>
              <a:off x="6761516" y="2483253"/>
              <a:ext cx="360" cy="360"/>
            </p14:xfrm>
          </p:contentPart>
        </mc:Choice>
        <mc:Fallback xmlns="">
          <p:pic>
            <p:nvPicPr>
              <p:cNvPr id="20" name="Ink 19">
                <a:extLst>
                  <a:ext uri="{FF2B5EF4-FFF2-40B4-BE49-F238E27FC236}">
                    <a16:creationId xmlns:a16="http://schemas.microsoft.com/office/drawing/2014/main" id="{537C3DE5-7202-4C2F-AA32-3B5E12139821}"/>
                  </a:ext>
                </a:extLst>
              </p:cNvPr>
              <p:cNvPicPr/>
              <p:nvPr/>
            </p:nvPicPr>
            <p:blipFill>
              <a:blip r:embed="rId7"/>
              <a:stretch>
                <a:fillRect/>
              </a:stretch>
            </p:blipFill>
            <p:spPr>
              <a:xfrm>
                <a:off x="6752876" y="2474253"/>
                <a:ext cx="18000" cy="18000"/>
              </a:xfrm>
              <a:prstGeom prst="rect">
                <a:avLst/>
              </a:prstGeom>
            </p:spPr>
          </p:pic>
        </mc:Fallback>
      </mc:AlternateContent>
      <p:grpSp>
        <p:nvGrpSpPr>
          <p:cNvPr id="23" name="Group 22">
            <a:extLst>
              <a:ext uri="{FF2B5EF4-FFF2-40B4-BE49-F238E27FC236}">
                <a16:creationId xmlns:a16="http://schemas.microsoft.com/office/drawing/2014/main" id="{46A67EFE-ACE0-4448-929A-AF8C9DA4AE25}"/>
              </a:ext>
            </a:extLst>
          </p:cNvPr>
          <p:cNvGrpSpPr/>
          <p:nvPr/>
        </p:nvGrpSpPr>
        <p:grpSpPr>
          <a:xfrm>
            <a:off x="14110916" y="2946213"/>
            <a:ext cx="75240" cy="27720"/>
            <a:chOff x="14110916" y="2946213"/>
            <a:chExt cx="75240" cy="27720"/>
          </a:xfrm>
        </p:grpSpPr>
        <mc:AlternateContent xmlns:mc="http://schemas.openxmlformats.org/markup-compatibility/2006" xmlns:p14="http://schemas.microsoft.com/office/powerpoint/2010/main">
          <mc:Choice Requires="p14">
            <p:contentPart p14:bwMode="auto" r:id="rId15">
              <p14:nvContentPartPr>
                <p14:cNvPr id="21" name="Ink 20">
                  <a:extLst>
                    <a:ext uri="{FF2B5EF4-FFF2-40B4-BE49-F238E27FC236}">
                      <a16:creationId xmlns:a16="http://schemas.microsoft.com/office/drawing/2014/main" id="{064FD782-CAC4-4FB9-8985-A2B52DEB3497}"/>
                    </a:ext>
                  </a:extLst>
                </p14:cNvPr>
                <p14:cNvContentPartPr/>
                <p14:nvPr/>
              </p14:nvContentPartPr>
              <p14:xfrm>
                <a:off x="14110916" y="2953053"/>
                <a:ext cx="60840" cy="4680"/>
              </p14:xfrm>
            </p:contentPart>
          </mc:Choice>
          <mc:Fallback xmlns="">
            <p:pic>
              <p:nvPicPr>
                <p:cNvPr id="21" name="Ink 20">
                  <a:extLst>
                    <a:ext uri="{FF2B5EF4-FFF2-40B4-BE49-F238E27FC236}">
                      <a16:creationId xmlns:a16="http://schemas.microsoft.com/office/drawing/2014/main" id="{064FD782-CAC4-4FB9-8985-A2B52DEB3497}"/>
                    </a:ext>
                  </a:extLst>
                </p:cNvPr>
                <p:cNvPicPr/>
                <p:nvPr/>
              </p:nvPicPr>
              <p:blipFill>
                <a:blip r:embed="rId16"/>
                <a:stretch>
                  <a:fillRect/>
                </a:stretch>
              </p:blipFill>
              <p:spPr>
                <a:xfrm>
                  <a:off x="14102276" y="2944053"/>
                  <a:ext cx="78480" cy="22320"/>
                </a:xfrm>
                <a:prstGeom prst="rect">
                  <a:avLst/>
                </a:prstGeom>
              </p:spPr>
            </p:pic>
          </mc:Fallback>
        </mc:AlternateContent>
        <mc:AlternateContent xmlns:mc="http://schemas.openxmlformats.org/markup-compatibility/2006" xmlns:p14="http://schemas.microsoft.com/office/powerpoint/2010/main">
          <mc:Choice Requires="p14">
            <p:contentPart p14:bwMode="auto" r:id="rId17">
              <p14:nvContentPartPr>
                <p14:cNvPr id="22" name="Ink 21">
                  <a:extLst>
                    <a:ext uri="{FF2B5EF4-FFF2-40B4-BE49-F238E27FC236}">
                      <a16:creationId xmlns:a16="http://schemas.microsoft.com/office/drawing/2014/main" id="{0A2B3A54-56B7-471B-B0FC-AD367CDB9618}"/>
                    </a:ext>
                  </a:extLst>
                </p14:cNvPr>
                <p14:cNvContentPartPr/>
                <p14:nvPr/>
              </p14:nvContentPartPr>
              <p14:xfrm>
                <a:off x="14132876" y="2946213"/>
                <a:ext cx="53280" cy="27720"/>
              </p14:xfrm>
            </p:contentPart>
          </mc:Choice>
          <mc:Fallback xmlns="">
            <p:pic>
              <p:nvPicPr>
                <p:cNvPr id="22" name="Ink 21">
                  <a:extLst>
                    <a:ext uri="{FF2B5EF4-FFF2-40B4-BE49-F238E27FC236}">
                      <a16:creationId xmlns:a16="http://schemas.microsoft.com/office/drawing/2014/main" id="{0A2B3A54-56B7-471B-B0FC-AD367CDB9618}"/>
                    </a:ext>
                  </a:extLst>
                </p:cNvPr>
                <p:cNvPicPr/>
                <p:nvPr/>
              </p:nvPicPr>
              <p:blipFill>
                <a:blip r:embed="rId18"/>
                <a:stretch>
                  <a:fillRect/>
                </a:stretch>
              </p:blipFill>
              <p:spPr>
                <a:xfrm>
                  <a:off x="14123876" y="2937213"/>
                  <a:ext cx="70920" cy="45360"/>
                </a:xfrm>
                <a:prstGeom prst="rect">
                  <a:avLst/>
                </a:prstGeom>
              </p:spPr>
            </p:pic>
          </mc:Fallback>
        </mc:AlternateContent>
      </p:grpSp>
      <p:grpSp>
        <p:nvGrpSpPr>
          <p:cNvPr id="28" name="Group 27">
            <a:extLst>
              <a:ext uri="{FF2B5EF4-FFF2-40B4-BE49-F238E27FC236}">
                <a16:creationId xmlns:a16="http://schemas.microsoft.com/office/drawing/2014/main" id="{B32BBD10-DA25-4B3A-8DB2-A2B2EFABEFD4}"/>
              </a:ext>
            </a:extLst>
          </p:cNvPr>
          <p:cNvGrpSpPr/>
          <p:nvPr/>
        </p:nvGrpSpPr>
        <p:grpSpPr>
          <a:xfrm>
            <a:off x="9143636" y="891333"/>
            <a:ext cx="360" cy="360"/>
            <a:chOff x="9143636" y="891333"/>
            <a:chExt cx="360" cy="360"/>
          </a:xfrm>
        </p:grpSpPr>
        <mc:AlternateContent xmlns:mc="http://schemas.openxmlformats.org/markup-compatibility/2006" xmlns:p14="http://schemas.microsoft.com/office/powerpoint/2010/main">
          <mc:Choice Requires="p14">
            <p:contentPart p14:bwMode="auto" r:id="rId19">
              <p14:nvContentPartPr>
                <p14:cNvPr id="24" name="Ink 23">
                  <a:extLst>
                    <a:ext uri="{FF2B5EF4-FFF2-40B4-BE49-F238E27FC236}">
                      <a16:creationId xmlns:a16="http://schemas.microsoft.com/office/drawing/2014/main" id="{5661C78E-B3A7-45E3-B5EB-B28D3E1C94F0}"/>
                    </a:ext>
                  </a:extLst>
                </p14:cNvPr>
                <p14:cNvContentPartPr/>
                <p14:nvPr/>
              </p14:nvContentPartPr>
              <p14:xfrm>
                <a:off x="9143636" y="891333"/>
                <a:ext cx="360" cy="360"/>
              </p14:xfrm>
            </p:contentPart>
          </mc:Choice>
          <mc:Fallback xmlns="">
            <p:pic>
              <p:nvPicPr>
                <p:cNvPr id="24" name="Ink 23">
                  <a:extLst>
                    <a:ext uri="{FF2B5EF4-FFF2-40B4-BE49-F238E27FC236}">
                      <a16:creationId xmlns:a16="http://schemas.microsoft.com/office/drawing/2014/main" id="{5661C78E-B3A7-45E3-B5EB-B28D3E1C94F0}"/>
                    </a:ext>
                  </a:extLst>
                </p:cNvPr>
                <p:cNvPicPr/>
                <p:nvPr/>
              </p:nvPicPr>
              <p:blipFill>
                <a:blip r:embed="rId7"/>
                <a:stretch>
                  <a:fillRect/>
                </a:stretch>
              </p:blipFill>
              <p:spPr>
                <a:xfrm>
                  <a:off x="9134636" y="882333"/>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20">
              <p14:nvContentPartPr>
                <p14:cNvPr id="25" name="Ink 24">
                  <a:extLst>
                    <a:ext uri="{FF2B5EF4-FFF2-40B4-BE49-F238E27FC236}">
                      <a16:creationId xmlns:a16="http://schemas.microsoft.com/office/drawing/2014/main" id="{E78C107F-8F5B-47DB-B25C-A3BCC9973FE0}"/>
                    </a:ext>
                  </a:extLst>
                </p14:cNvPr>
                <p14:cNvContentPartPr/>
                <p14:nvPr/>
              </p14:nvContentPartPr>
              <p14:xfrm>
                <a:off x="9143636" y="891333"/>
                <a:ext cx="360" cy="360"/>
              </p14:xfrm>
            </p:contentPart>
          </mc:Choice>
          <mc:Fallback xmlns="">
            <p:pic>
              <p:nvPicPr>
                <p:cNvPr id="25" name="Ink 24">
                  <a:extLst>
                    <a:ext uri="{FF2B5EF4-FFF2-40B4-BE49-F238E27FC236}">
                      <a16:creationId xmlns:a16="http://schemas.microsoft.com/office/drawing/2014/main" id="{E78C107F-8F5B-47DB-B25C-A3BCC9973FE0}"/>
                    </a:ext>
                  </a:extLst>
                </p:cNvPr>
                <p:cNvPicPr/>
                <p:nvPr/>
              </p:nvPicPr>
              <p:blipFill>
                <a:blip r:embed="rId7"/>
                <a:stretch>
                  <a:fillRect/>
                </a:stretch>
              </p:blipFill>
              <p:spPr>
                <a:xfrm>
                  <a:off x="9134636" y="882333"/>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21">
              <p14:nvContentPartPr>
                <p14:cNvPr id="26" name="Ink 25">
                  <a:extLst>
                    <a:ext uri="{FF2B5EF4-FFF2-40B4-BE49-F238E27FC236}">
                      <a16:creationId xmlns:a16="http://schemas.microsoft.com/office/drawing/2014/main" id="{3478B7ED-B2EB-403A-8C0E-6F3C7AE4435D}"/>
                    </a:ext>
                  </a:extLst>
                </p14:cNvPr>
                <p14:cNvContentPartPr/>
                <p14:nvPr/>
              </p14:nvContentPartPr>
              <p14:xfrm>
                <a:off x="9143636" y="891333"/>
                <a:ext cx="360" cy="360"/>
              </p14:xfrm>
            </p:contentPart>
          </mc:Choice>
          <mc:Fallback xmlns="">
            <p:pic>
              <p:nvPicPr>
                <p:cNvPr id="26" name="Ink 25">
                  <a:extLst>
                    <a:ext uri="{FF2B5EF4-FFF2-40B4-BE49-F238E27FC236}">
                      <a16:creationId xmlns:a16="http://schemas.microsoft.com/office/drawing/2014/main" id="{3478B7ED-B2EB-403A-8C0E-6F3C7AE4435D}"/>
                    </a:ext>
                  </a:extLst>
                </p:cNvPr>
                <p:cNvPicPr/>
                <p:nvPr/>
              </p:nvPicPr>
              <p:blipFill>
                <a:blip r:embed="rId7"/>
                <a:stretch>
                  <a:fillRect/>
                </a:stretch>
              </p:blipFill>
              <p:spPr>
                <a:xfrm>
                  <a:off x="9134636" y="882333"/>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22">
              <p14:nvContentPartPr>
                <p14:cNvPr id="27" name="Ink 26">
                  <a:extLst>
                    <a:ext uri="{FF2B5EF4-FFF2-40B4-BE49-F238E27FC236}">
                      <a16:creationId xmlns:a16="http://schemas.microsoft.com/office/drawing/2014/main" id="{AF9FC1C6-1159-463E-860F-A9CBD012204E}"/>
                    </a:ext>
                  </a:extLst>
                </p14:cNvPr>
                <p14:cNvContentPartPr/>
                <p14:nvPr/>
              </p14:nvContentPartPr>
              <p14:xfrm>
                <a:off x="9143636" y="891333"/>
                <a:ext cx="360" cy="360"/>
              </p14:xfrm>
            </p:contentPart>
          </mc:Choice>
          <mc:Fallback xmlns="">
            <p:pic>
              <p:nvPicPr>
                <p:cNvPr id="27" name="Ink 26">
                  <a:extLst>
                    <a:ext uri="{FF2B5EF4-FFF2-40B4-BE49-F238E27FC236}">
                      <a16:creationId xmlns:a16="http://schemas.microsoft.com/office/drawing/2014/main" id="{AF9FC1C6-1159-463E-860F-A9CBD012204E}"/>
                    </a:ext>
                  </a:extLst>
                </p:cNvPr>
                <p:cNvPicPr/>
                <p:nvPr/>
              </p:nvPicPr>
              <p:blipFill>
                <a:blip r:embed="rId7"/>
                <a:stretch>
                  <a:fillRect/>
                </a:stretch>
              </p:blipFill>
              <p:spPr>
                <a:xfrm>
                  <a:off x="9134636" y="882333"/>
                  <a:ext cx="18000" cy="18000"/>
                </a:xfrm>
                <a:prstGeom prst="rect">
                  <a:avLst/>
                </a:prstGeom>
              </p:spPr>
            </p:pic>
          </mc:Fallback>
        </mc:AlternateContent>
      </p:grpSp>
      <mc:AlternateContent xmlns:mc="http://schemas.openxmlformats.org/markup-compatibility/2006" xmlns:p14="http://schemas.microsoft.com/office/powerpoint/2010/main">
        <mc:Choice Requires="p14">
          <p:contentPart p14:bwMode="auto" r:id="rId23">
            <p14:nvContentPartPr>
              <p14:cNvPr id="29" name="Ink 28">
                <a:extLst>
                  <a:ext uri="{FF2B5EF4-FFF2-40B4-BE49-F238E27FC236}">
                    <a16:creationId xmlns:a16="http://schemas.microsoft.com/office/drawing/2014/main" id="{2BCB5092-E522-47F4-A5C3-4B0013A97023}"/>
                  </a:ext>
                </a:extLst>
              </p14:cNvPr>
              <p14:cNvContentPartPr/>
              <p14:nvPr/>
            </p14:nvContentPartPr>
            <p14:xfrm>
              <a:off x="5214956" y="767493"/>
              <a:ext cx="360" cy="360"/>
            </p14:xfrm>
          </p:contentPart>
        </mc:Choice>
        <mc:Fallback xmlns="">
          <p:pic>
            <p:nvPicPr>
              <p:cNvPr id="29" name="Ink 28">
                <a:extLst>
                  <a:ext uri="{FF2B5EF4-FFF2-40B4-BE49-F238E27FC236}">
                    <a16:creationId xmlns:a16="http://schemas.microsoft.com/office/drawing/2014/main" id="{2BCB5092-E522-47F4-A5C3-4B0013A97023}"/>
                  </a:ext>
                </a:extLst>
              </p:cNvPr>
              <p:cNvPicPr/>
              <p:nvPr/>
            </p:nvPicPr>
            <p:blipFill>
              <a:blip r:embed="rId7"/>
              <a:stretch>
                <a:fillRect/>
              </a:stretch>
            </p:blipFill>
            <p:spPr>
              <a:xfrm>
                <a:off x="5205956" y="758493"/>
                <a:ext cx="18000" cy="18000"/>
              </a:xfrm>
              <a:prstGeom prst="rect">
                <a:avLst/>
              </a:prstGeom>
            </p:spPr>
          </p:pic>
        </mc:Fallback>
      </mc:AlternateContent>
      <p:pic>
        <p:nvPicPr>
          <p:cNvPr id="9" name="Picture 8">
            <a:extLst>
              <a:ext uri="{FF2B5EF4-FFF2-40B4-BE49-F238E27FC236}">
                <a16:creationId xmlns:a16="http://schemas.microsoft.com/office/drawing/2014/main" id="{3CCFA224-63EF-4D62-BF10-DD252CA5095D}"/>
              </a:ext>
            </a:extLst>
          </p:cNvPr>
          <p:cNvPicPr>
            <a:picLocks noChangeAspect="1"/>
          </p:cNvPicPr>
          <p:nvPr/>
        </p:nvPicPr>
        <p:blipFill rotWithShape="1">
          <a:blip r:embed="rId24"/>
          <a:srcRect l="36507" t="29013" r="37715" b="16945"/>
          <a:stretch/>
        </p:blipFill>
        <p:spPr>
          <a:xfrm>
            <a:off x="5048509" y="1283701"/>
            <a:ext cx="6304405" cy="5060460"/>
          </a:xfrm>
          <a:prstGeom prst="rect">
            <a:avLst/>
          </a:prstGeom>
        </p:spPr>
      </p:pic>
      <p:sp>
        <p:nvSpPr>
          <p:cNvPr id="32" name="TextBox 31">
            <a:extLst>
              <a:ext uri="{FF2B5EF4-FFF2-40B4-BE49-F238E27FC236}">
                <a16:creationId xmlns:a16="http://schemas.microsoft.com/office/drawing/2014/main" id="{27A9380D-CD30-496B-840E-B0B77D019254}"/>
              </a:ext>
            </a:extLst>
          </p:cNvPr>
          <p:cNvSpPr txBox="1"/>
          <p:nvPr/>
        </p:nvSpPr>
        <p:spPr>
          <a:xfrm>
            <a:off x="2916621" y="-3992"/>
            <a:ext cx="7157544" cy="1107996"/>
          </a:xfrm>
          <a:prstGeom prst="rect">
            <a:avLst/>
          </a:prstGeom>
          <a:noFill/>
        </p:spPr>
        <p:txBody>
          <a:bodyPr wrap="square">
            <a:spAutoFit/>
          </a:bodyPr>
          <a:lstStyle/>
          <a:p>
            <a:r>
              <a:rPr kumimoji="0" lang="en-GB" sz="6600" b="1" i="0" u="none" strike="noStrike" kern="1200" cap="all" spc="0" normalizeH="0" baseline="0" noProof="0" dirty="0">
                <a:ln>
                  <a:noFill/>
                </a:ln>
                <a:solidFill>
                  <a:schemeClr val="bg1"/>
                </a:solidFill>
                <a:effectLst/>
                <a:uLnTx/>
                <a:uFillTx/>
                <a:latin typeface="Arial" panose="020B0604020202020204" pitchFamily="34" charset="0"/>
                <a:ea typeface="+mj-ea"/>
                <a:cs typeface="Arial" panose="020B0604020202020204" pitchFamily="34" charset="0"/>
              </a:rPr>
              <a:t>MARKET AUDIT</a:t>
            </a:r>
            <a:endParaRPr lang="en-GB" dirty="0">
              <a:solidFill>
                <a:schemeClr val="bg1"/>
              </a:solidFill>
            </a:endParaRPr>
          </a:p>
        </p:txBody>
      </p:sp>
    </p:spTree>
    <p:extLst>
      <p:ext uri="{BB962C8B-B14F-4D97-AF65-F5344CB8AC3E}">
        <p14:creationId xmlns:p14="http://schemas.microsoft.com/office/powerpoint/2010/main" val="6997105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11751B-DC15-458C-8353-F362CB16B6A5}"/>
              </a:ext>
            </a:extLst>
          </p:cNvPr>
          <p:cNvSpPr>
            <a:spLocks noGrp="1"/>
          </p:cNvSpPr>
          <p:nvPr>
            <p:ph type="title"/>
          </p:nvPr>
        </p:nvSpPr>
        <p:spPr/>
        <p:txBody>
          <a:bodyPr/>
          <a:lstStyle/>
          <a:p>
            <a:endParaRPr lang="en-GB" dirty="0"/>
          </a:p>
        </p:txBody>
      </p:sp>
      <p:pic>
        <p:nvPicPr>
          <p:cNvPr id="4" name="Picture 3" descr="A picture containing cloth&#10;&#10;Description automatically generated">
            <a:extLst>
              <a:ext uri="{FF2B5EF4-FFF2-40B4-BE49-F238E27FC236}">
                <a16:creationId xmlns:a16="http://schemas.microsoft.com/office/drawing/2014/main" id="{BD49AF6E-52BE-44FE-B0C7-27BDBDDC41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6858000"/>
          </a:xfrm>
          <a:prstGeom prst="rect">
            <a:avLst/>
          </a:prstGeom>
        </p:spPr>
      </p:pic>
      <p:sp>
        <p:nvSpPr>
          <p:cNvPr id="5" name="TextBox 4">
            <a:extLst>
              <a:ext uri="{FF2B5EF4-FFF2-40B4-BE49-F238E27FC236}">
                <a16:creationId xmlns:a16="http://schemas.microsoft.com/office/drawing/2014/main" id="{C03332F9-0320-4FD1-A47C-A5F5A30C7F2F}"/>
              </a:ext>
            </a:extLst>
          </p:cNvPr>
          <p:cNvSpPr txBox="1"/>
          <p:nvPr/>
        </p:nvSpPr>
        <p:spPr>
          <a:xfrm>
            <a:off x="170794" y="2602157"/>
            <a:ext cx="5186856" cy="923330"/>
          </a:xfrm>
          <a:prstGeom prst="rect">
            <a:avLst/>
          </a:prstGeom>
          <a:noFill/>
        </p:spPr>
        <p:txBody>
          <a:bodyPr wrap="square" rtlCol="0">
            <a:spAutoFit/>
          </a:bodyPr>
          <a:lstStyle/>
          <a:p>
            <a:pPr algn="ctr"/>
            <a:r>
              <a:rPr lang="en-GB" sz="5400" b="1" dirty="0">
                <a:solidFill>
                  <a:schemeClr val="bg1"/>
                </a:solidFill>
                <a:latin typeface="Arial" panose="020B0604020202020204" pitchFamily="34" charset="0"/>
                <a:cs typeface="Arial" panose="020B0604020202020204" pitchFamily="34" charset="0"/>
              </a:rPr>
              <a:t>Competitors</a:t>
            </a:r>
          </a:p>
        </p:txBody>
      </p:sp>
      <p:pic>
        <p:nvPicPr>
          <p:cNvPr id="13" name="Picture 12">
            <a:extLst>
              <a:ext uri="{FF2B5EF4-FFF2-40B4-BE49-F238E27FC236}">
                <a16:creationId xmlns:a16="http://schemas.microsoft.com/office/drawing/2014/main" id="{CC09AE07-7FD7-447A-9FCD-0A83FE91EBD9}"/>
              </a:ext>
            </a:extLst>
          </p:cNvPr>
          <p:cNvPicPr>
            <a:picLocks noChangeAspect="1"/>
          </p:cNvPicPr>
          <p:nvPr/>
        </p:nvPicPr>
        <p:blipFill rotWithShape="1">
          <a:blip r:embed="rId4"/>
          <a:srcRect l="35173" t="25919" r="36357" b="15248"/>
          <a:stretch/>
        </p:blipFill>
        <p:spPr>
          <a:xfrm>
            <a:off x="4989095" y="0"/>
            <a:ext cx="7347285" cy="6857999"/>
          </a:xfrm>
          <a:prstGeom prst="rect">
            <a:avLst/>
          </a:prstGeom>
        </p:spPr>
      </p:pic>
    </p:spTree>
    <p:extLst>
      <p:ext uri="{BB962C8B-B14F-4D97-AF65-F5344CB8AC3E}">
        <p14:creationId xmlns:p14="http://schemas.microsoft.com/office/powerpoint/2010/main" val="21354158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cloth&#10;&#10;Description automatically generated">
            <a:extLst>
              <a:ext uri="{FF2B5EF4-FFF2-40B4-BE49-F238E27FC236}">
                <a16:creationId xmlns:a16="http://schemas.microsoft.com/office/drawing/2014/main" id="{FE1418E8-4431-4471-A31A-D94C31409777}"/>
              </a:ext>
            </a:extLst>
          </p:cNvPr>
          <p:cNvPicPr>
            <a:picLocks noChangeAspect="1"/>
          </p:cNvPicPr>
          <p:nvPr/>
        </p:nvPicPr>
        <p:blipFill rotWithShape="1">
          <a:blip r:embed="rId3">
            <a:extLst>
              <a:ext uri="{28A0092B-C50C-407E-A947-70E740481C1C}">
                <a14:useLocalDpi xmlns:a14="http://schemas.microsoft.com/office/drawing/2010/main" val="0"/>
              </a:ext>
            </a:extLst>
          </a:blip>
          <a:srcRect r="1617" b="2030"/>
          <a:stretch/>
        </p:blipFill>
        <p:spPr bwMode="auto">
          <a:xfrm>
            <a:off x="0" y="0"/>
            <a:ext cx="12192000" cy="6858000"/>
          </a:xfrm>
          <a:prstGeom prst="rect">
            <a:avLst/>
          </a:prstGeom>
          <a:ln>
            <a:noFill/>
          </a:ln>
          <a:extLst>
            <a:ext uri="{53640926-AAD7-44D8-BBD7-CCE9431645EC}">
              <a14:shadowObscured xmlns:a14="http://schemas.microsoft.com/office/drawing/2010/main"/>
            </a:ext>
          </a:extLst>
        </p:spPr>
      </p:pic>
      <p:sp>
        <p:nvSpPr>
          <p:cNvPr id="2" name="Title 1">
            <a:extLst>
              <a:ext uri="{FF2B5EF4-FFF2-40B4-BE49-F238E27FC236}">
                <a16:creationId xmlns:a16="http://schemas.microsoft.com/office/drawing/2014/main" id="{132C0783-41DA-4CFB-94C4-553FC60CCE46}"/>
              </a:ext>
            </a:extLst>
          </p:cNvPr>
          <p:cNvSpPr>
            <a:spLocks noGrp="1"/>
          </p:cNvSpPr>
          <p:nvPr>
            <p:ph type="title"/>
          </p:nvPr>
        </p:nvSpPr>
        <p:spPr>
          <a:xfrm>
            <a:off x="152791" y="2267004"/>
            <a:ext cx="5877810" cy="1596177"/>
          </a:xfrm>
        </p:spPr>
        <p:txBody>
          <a:bodyPr>
            <a:normAutofit/>
          </a:bodyPr>
          <a:lstStyle/>
          <a:p>
            <a:r>
              <a:rPr lang="en-GB" sz="5400" b="1" dirty="0">
                <a:solidFill>
                  <a:schemeClr val="bg1"/>
                </a:solidFill>
                <a:latin typeface="Arial" panose="020B0604020202020204" pitchFamily="34" charset="0"/>
                <a:cs typeface="Arial" panose="020B0604020202020204" pitchFamily="34" charset="0"/>
              </a:rPr>
              <a:t>P</a:t>
            </a:r>
            <a:r>
              <a:rPr lang="en-GB" sz="5400" b="1" cap="none" dirty="0">
                <a:solidFill>
                  <a:schemeClr val="bg1"/>
                </a:solidFill>
                <a:latin typeface="Arial" panose="020B0604020202020204" pitchFamily="34" charset="0"/>
                <a:cs typeface="Arial" panose="020B0604020202020204" pitchFamily="34" charset="0"/>
              </a:rPr>
              <a:t>estel</a:t>
            </a:r>
            <a:r>
              <a:rPr lang="en-GB" sz="5400" b="1" dirty="0">
                <a:solidFill>
                  <a:schemeClr val="bg1"/>
                </a:solidFill>
                <a:latin typeface="Arial" panose="020B0604020202020204" pitchFamily="34" charset="0"/>
                <a:cs typeface="Arial" panose="020B0604020202020204" pitchFamily="34" charset="0"/>
              </a:rPr>
              <a:t> </a:t>
            </a:r>
            <a:br>
              <a:rPr lang="en-GB" sz="5400" b="1" dirty="0">
                <a:solidFill>
                  <a:schemeClr val="bg1"/>
                </a:solidFill>
                <a:latin typeface="Arial" panose="020B0604020202020204" pitchFamily="34" charset="0"/>
                <a:cs typeface="Arial" panose="020B0604020202020204" pitchFamily="34" charset="0"/>
              </a:rPr>
            </a:br>
            <a:r>
              <a:rPr lang="en-GB" sz="5400" b="1" dirty="0">
                <a:solidFill>
                  <a:schemeClr val="bg1"/>
                </a:solidFill>
                <a:latin typeface="Arial" panose="020B0604020202020204" pitchFamily="34" charset="0"/>
                <a:cs typeface="Arial" panose="020B0604020202020204" pitchFamily="34" charset="0"/>
              </a:rPr>
              <a:t>A</a:t>
            </a:r>
            <a:r>
              <a:rPr lang="en-GB" sz="5400" b="1" cap="none" dirty="0">
                <a:solidFill>
                  <a:schemeClr val="bg1"/>
                </a:solidFill>
                <a:latin typeface="Arial" panose="020B0604020202020204" pitchFamily="34" charset="0"/>
                <a:cs typeface="Arial" panose="020B0604020202020204" pitchFamily="34" charset="0"/>
              </a:rPr>
              <a:t>nalysis</a:t>
            </a:r>
            <a:endParaRPr lang="en-GB" sz="5400" b="1" dirty="0">
              <a:solidFill>
                <a:schemeClr val="bg1"/>
              </a:solidFill>
              <a:latin typeface="Arial" panose="020B0604020202020204" pitchFamily="34" charset="0"/>
              <a:cs typeface="Arial" panose="020B0604020202020204" pitchFamily="34" charset="0"/>
            </a:endParaRPr>
          </a:p>
        </p:txBody>
      </p:sp>
      <p:sp>
        <p:nvSpPr>
          <p:cNvPr id="7" name="Rectangle 1">
            <a:extLst>
              <a:ext uri="{FF2B5EF4-FFF2-40B4-BE49-F238E27FC236}">
                <a16:creationId xmlns:a16="http://schemas.microsoft.com/office/drawing/2014/main" id="{4043E8AD-062C-4846-BA6A-51EB03D2B4C9}"/>
              </a:ext>
            </a:extLst>
          </p:cNvPr>
          <p:cNvSpPr>
            <a:spLocks noChangeArrowheads="1"/>
          </p:cNvSpPr>
          <p:nvPr/>
        </p:nvSpPr>
        <p:spPr bwMode="auto">
          <a:xfrm>
            <a:off x="4452654" y="868363"/>
            <a:ext cx="96513339"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dirty="0"/>
          </a:p>
        </p:txBody>
      </p:sp>
      <p:pic>
        <p:nvPicPr>
          <p:cNvPr id="5" name="Picture 4">
            <a:extLst>
              <a:ext uri="{FF2B5EF4-FFF2-40B4-BE49-F238E27FC236}">
                <a16:creationId xmlns:a16="http://schemas.microsoft.com/office/drawing/2014/main" id="{F5BF1456-27DB-4D96-B287-68DB6C3EA825}"/>
              </a:ext>
            </a:extLst>
          </p:cNvPr>
          <p:cNvPicPr>
            <a:picLocks noChangeAspect="1"/>
          </p:cNvPicPr>
          <p:nvPr/>
        </p:nvPicPr>
        <p:blipFill rotWithShape="1">
          <a:blip r:embed="rId4"/>
          <a:srcRect l="35518" t="26513" r="36810" b="16935"/>
          <a:stretch/>
        </p:blipFill>
        <p:spPr>
          <a:xfrm>
            <a:off x="5546935" y="559540"/>
            <a:ext cx="5877810" cy="5738920"/>
          </a:xfrm>
          <a:prstGeom prst="rect">
            <a:avLst/>
          </a:prstGeom>
        </p:spPr>
      </p:pic>
    </p:spTree>
    <p:extLst>
      <p:ext uri="{BB962C8B-B14F-4D97-AF65-F5344CB8AC3E}">
        <p14:creationId xmlns:p14="http://schemas.microsoft.com/office/powerpoint/2010/main" val="16562574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7861DD06-AB17-4E8B-B828-D863D16E2A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descr="A picture containing cloth&#10;&#10;Description automatically generated">
            <a:extLst>
              <a:ext uri="{FF2B5EF4-FFF2-40B4-BE49-F238E27FC236}">
                <a16:creationId xmlns:a16="http://schemas.microsoft.com/office/drawing/2014/main" id="{74A60767-DA3D-4E32-95B3-5D4CF7B03C7C}"/>
              </a:ext>
            </a:extLst>
          </p:cNvPr>
          <p:cNvPicPr>
            <a:picLocks noChangeAspect="1"/>
          </p:cNvPicPr>
          <p:nvPr/>
        </p:nvPicPr>
        <p:blipFill rotWithShape="1">
          <a:blip r:embed="rId3">
            <a:extLst>
              <a:ext uri="{28A0092B-C50C-407E-A947-70E740481C1C}">
                <a14:useLocalDpi xmlns:a14="http://schemas.microsoft.com/office/drawing/2010/main" val="0"/>
              </a:ext>
            </a:extLst>
          </a:blip>
          <a:srcRect t="5789" r="1" b="39135"/>
          <a:stretch/>
        </p:blipFill>
        <p:spPr>
          <a:xfrm>
            <a:off x="643467" y="643467"/>
            <a:ext cx="5291666" cy="5571066"/>
          </a:xfrm>
          <a:prstGeom prst="rect">
            <a:avLst/>
          </a:prstGeom>
        </p:spPr>
      </p:pic>
      <p:pic>
        <p:nvPicPr>
          <p:cNvPr id="19" name="Picture 18">
            <a:extLst>
              <a:ext uri="{FF2B5EF4-FFF2-40B4-BE49-F238E27FC236}">
                <a16:creationId xmlns:a16="http://schemas.microsoft.com/office/drawing/2014/main" id="{DB0468DF-40A1-4DCC-AABA-E800DB7102B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4834074B-EFEC-4C40-8ECF-090754CD142C}"/>
              </a:ext>
            </a:extLst>
          </p:cNvPr>
          <p:cNvPicPr>
            <a:picLocks noChangeAspect="1"/>
          </p:cNvPicPr>
          <p:nvPr/>
        </p:nvPicPr>
        <p:blipFill rotWithShape="1">
          <a:blip r:embed="rId5"/>
          <a:srcRect l="35863" t="26206" r="36810" b="13257"/>
          <a:stretch/>
        </p:blipFill>
        <p:spPr>
          <a:xfrm>
            <a:off x="6256867" y="643466"/>
            <a:ext cx="5291666" cy="5571065"/>
          </a:xfrm>
          <a:prstGeom prst="rect">
            <a:avLst/>
          </a:prstGeom>
        </p:spPr>
      </p:pic>
      <p:sp>
        <p:nvSpPr>
          <p:cNvPr id="7" name="TextBox 6">
            <a:extLst>
              <a:ext uri="{FF2B5EF4-FFF2-40B4-BE49-F238E27FC236}">
                <a16:creationId xmlns:a16="http://schemas.microsoft.com/office/drawing/2014/main" id="{47AFBB7D-69EF-435C-A73B-9540D53320F1}"/>
              </a:ext>
            </a:extLst>
          </p:cNvPr>
          <p:cNvSpPr txBox="1"/>
          <p:nvPr/>
        </p:nvSpPr>
        <p:spPr>
          <a:xfrm>
            <a:off x="241300" y="2167438"/>
            <a:ext cx="6096000" cy="1908215"/>
          </a:xfrm>
          <a:prstGeom prst="rect">
            <a:avLst/>
          </a:prstGeom>
          <a:noFill/>
        </p:spPr>
        <p:txBody>
          <a:bodyPr wrap="square">
            <a:spAutoFit/>
          </a:bodyPr>
          <a:lstStyle/>
          <a:p>
            <a:pPr algn="ctr"/>
            <a:r>
              <a:rPr lang="en-GB" sz="5900" b="1" dirty="0">
                <a:latin typeface="Arial" panose="020B0604020202020204" pitchFamily="34" charset="0"/>
                <a:cs typeface="Arial" panose="020B0604020202020204" pitchFamily="34" charset="0"/>
              </a:rPr>
              <a:t>Pestel </a:t>
            </a:r>
          </a:p>
          <a:p>
            <a:pPr algn="ctr"/>
            <a:r>
              <a:rPr lang="en-GB" sz="5900" b="1" dirty="0">
                <a:latin typeface="Arial" panose="020B0604020202020204" pitchFamily="34" charset="0"/>
                <a:cs typeface="Arial" panose="020B0604020202020204" pitchFamily="34" charset="0"/>
              </a:rPr>
              <a:t>Analysis</a:t>
            </a:r>
            <a:endParaRPr lang="en-GB" sz="5900" dirty="0"/>
          </a:p>
        </p:txBody>
      </p:sp>
    </p:spTree>
    <p:extLst>
      <p:ext uri="{BB962C8B-B14F-4D97-AF65-F5344CB8AC3E}">
        <p14:creationId xmlns:p14="http://schemas.microsoft.com/office/powerpoint/2010/main" val="329180711"/>
      </p:ext>
    </p:extLst>
  </p:cSld>
  <p:clrMapOvr>
    <a:overrideClrMapping bg1="dk1" tx1="lt1" bg2="dk2" tx2="lt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7861DD06-AB17-4E8B-B828-D863D16E2A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descr="A picture containing cloth&#10;&#10;Description automatically generated">
            <a:extLst>
              <a:ext uri="{FF2B5EF4-FFF2-40B4-BE49-F238E27FC236}">
                <a16:creationId xmlns:a16="http://schemas.microsoft.com/office/drawing/2014/main" id="{EB57902B-6E0E-4581-AD3E-C03C91C249D2}"/>
              </a:ext>
            </a:extLst>
          </p:cNvPr>
          <p:cNvPicPr>
            <a:picLocks noChangeAspect="1"/>
          </p:cNvPicPr>
          <p:nvPr/>
        </p:nvPicPr>
        <p:blipFill rotWithShape="1">
          <a:blip r:embed="rId3">
            <a:extLst>
              <a:ext uri="{28A0092B-C50C-407E-A947-70E740481C1C}">
                <a14:useLocalDpi xmlns:a14="http://schemas.microsoft.com/office/drawing/2010/main" val="0"/>
              </a:ext>
            </a:extLst>
          </a:blip>
          <a:srcRect t="5789" r="1" b="39135"/>
          <a:stretch/>
        </p:blipFill>
        <p:spPr>
          <a:xfrm>
            <a:off x="594672" y="538482"/>
            <a:ext cx="5291666" cy="5575236"/>
          </a:xfrm>
          <a:prstGeom prst="rect">
            <a:avLst/>
          </a:prstGeom>
        </p:spPr>
      </p:pic>
      <p:pic>
        <p:nvPicPr>
          <p:cNvPr id="23" name="Picture 22">
            <a:extLst>
              <a:ext uri="{FF2B5EF4-FFF2-40B4-BE49-F238E27FC236}">
                <a16:creationId xmlns:a16="http://schemas.microsoft.com/office/drawing/2014/main" id="{DB0468DF-40A1-4DCC-AABA-E800DB7102B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 name="Picture 4">
            <a:extLst>
              <a:ext uri="{FF2B5EF4-FFF2-40B4-BE49-F238E27FC236}">
                <a16:creationId xmlns:a16="http://schemas.microsoft.com/office/drawing/2014/main" id="{04BC142B-3E76-49FE-AAA8-9A7D7E80B16F}"/>
              </a:ext>
            </a:extLst>
          </p:cNvPr>
          <p:cNvPicPr>
            <a:picLocks noChangeAspect="1"/>
          </p:cNvPicPr>
          <p:nvPr/>
        </p:nvPicPr>
        <p:blipFill rotWithShape="1">
          <a:blip r:embed="rId5"/>
          <a:srcRect l="35517" t="36016" r="37069" b="15402"/>
          <a:stretch/>
        </p:blipFill>
        <p:spPr>
          <a:xfrm>
            <a:off x="6096000" y="538482"/>
            <a:ext cx="5592823" cy="5575236"/>
          </a:xfrm>
          <a:prstGeom prst="rect">
            <a:avLst/>
          </a:prstGeom>
        </p:spPr>
      </p:pic>
      <p:sp>
        <p:nvSpPr>
          <p:cNvPr id="8" name="TextBox 7">
            <a:extLst>
              <a:ext uri="{FF2B5EF4-FFF2-40B4-BE49-F238E27FC236}">
                <a16:creationId xmlns:a16="http://schemas.microsoft.com/office/drawing/2014/main" id="{BA26EDC2-16A1-4652-A167-E6C2FEAF3B78}"/>
              </a:ext>
            </a:extLst>
          </p:cNvPr>
          <p:cNvSpPr txBox="1"/>
          <p:nvPr/>
        </p:nvSpPr>
        <p:spPr>
          <a:xfrm>
            <a:off x="1710634" y="2125397"/>
            <a:ext cx="3882189" cy="1831271"/>
          </a:xfrm>
          <a:prstGeom prst="rect">
            <a:avLst/>
          </a:prstGeom>
          <a:noFill/>
        </p:spPr>
        <p:txBody>
          <a:bodyPr wrap="square">
            <a:spAutoFit/>
          </a:bodyPr>
          <a:lstStyle/>
          <a:p>
            <a:r>
              <a:rPr lang="en-GB" sz="5900" b="1" dirty="0">
                <a:latin typeface="Arial" panose="020B0604020202020204" pitchFamily="34" charset="0"/>
                <a:cs typeface="Arial" panose="020B0604020202020204" pitchFamily="34" charset="0"/>
              </a:rPr>
              <a:t>  </a:t>
            </a:r>
            <a:r>
              <a:rPr lang="en-GB" sz="5400" b="1" dirty="0">
                <a:latin typeface="Arial" panose="020B0604020202020204" pitchFamily="34" charset="0"/>
                <a:cs typeface="Arial" panose="020B0604020202020204" pitchFamily="34" charset="0"/>
              </a:rPr>
              <a:t>Pestel </a:t>
            </a:r>
          </a:p>
          <a:p>
            <a:r>
              <a:rPr lang="en-GB" sz="5400" b="1" dirty="0">
                <a:latin typeface="Arial" panose="020B0604020202020204" pitchFamily="34" charset="0"/>
                <a:cs typeface="Arial" panose="020B0604020202020204" pitchFamily="34" charset="0"/>
              </a:rPr>
              <a:t>Analysis</a:t>
            </a:r>
            <a:endParaRPr lang="en-GB" sz="5400" dirty="0"/>
          </a:p>
        </p:txBody>
      </p:sp>
    </p:spTree>
    <p:extLst>
      <p:ext uri="{BB962C8B-B14F-4D97-AF65-F5344CB8AC3E}">
        <p14:creationId xmlns:p14="http://schemas.microsoft.com/office/powerpoint/2010/main" val="2118878546"/>
      </p:ext>
    </p:extLst>
  </p:cSld>
  <p:clrMapOvr>
    <a:overrideClrMapping bg1="dk1" tx1="lt1" bg2="dk2" tx2="lt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cloth&#10;&#10;Description automatically generated">
            <a:extLst>
              <a:ext uri="{FF2B5EF4-FFF2-40B4-BE49-F238E27FC236}">
                <a16:creationId xmlns:a16="http://schemas.microsoft.com/office/drawing/2014/main" id="{B091F7A5-5C0B-4DD0-98EF-2013B29F33B5}"/>
              </a:ext>
            </a:extLst>
          </p:cNvPr>
          <p:cNvPicPr>
            <a:picLocks noChangeAspect="1"/>
          </p:cNvPicPr>
          <p:nvPr/>
        </p:nvPicPr>
        <p:blipFill rotWithShape="1">
          <a:blip r:embed="rId3">
            <a:extLst>
              <a:ext uri="{28A0092B-C50C-407E-A947-70E740481C1C}">
                <a14:useLocalDpi xmlns:a14="http://schemas.microsoft.com/office/drawing/2010/main" val="0"/>
              </a:ext>
            </a:extLst>
          </a:blip>
          <a:srcRect r="1617" b="2030"/>
          <a:stretch/>
        </p:blipFill>
        <p:spPr bwMode="auto">
          <a:xfrm>
            <a:off x="0" y="0"/>
            <a:ext cx="12192000" cy="6858000"/>
          </a:xfrm>
          <a:prstGeom prst="rect">
            <a:avLst/>
          </a:prstGeom>
          <a:ln>
            <a:noFill/>
          </a:ln>
          <a:extLst>
            <a:ext uri="{53640926-AAD7-44D8-BBD7-CCE9431645EC}">
              <a14:shadowObscured xmlns:a14="http://schemas.microsoft.com/office/drawing/2010/main"/>
            </a:ext>
          </a:extLst>
        </p:spPr>
      </p:pic>
      <p:sp>
        <p:nvSpPr>
          <p:cNvPr id="2" name="Title 1">
            <a:extLst>
              <a:ext uri="{FF2B5EF4-FFF2-40B4-BE49-F238E27FC236}">
                <a16:creationId xmlns:a16="http://schemas.microsoft.com/office/drawing/2014/main" id="{F2D0B824-A552-4959-915E-37054EB0C683}"/>
              </a:ext>
            </a:extLst>
          </p:cNvPr>
          <p:cNvSpPr>
            <a:spLocks noGrp="1"/>
          </p:cNvSpPr>
          <p:nvPr>
            <p:ph type="title"/>
          </p:nvPr>
        </p:nvSpPr>
        <p:spPr>
          <a:xfrm>
            <a:off x="913774" y="0"/>
            <a:ext cx="10364451" cy="1596177"/>
          </a:xfrm>
        </p:spPr>
        <p:txBody>
          <a:bodyPr>
            <a:normAutofit/>
          </a:bodyPr>
          <a:lstStyle/>
          <a:p>
            <a:r>
              <a:rPr lang="en-GB" sz="6600" b="1" dirty="0">
                <a:solidFill>
                  <a:schemeClr val="bg1"/>
                </a:solidFill>
                <a:latin typeface="Arial" panose="020B0604020202020204" pitchFamily="34" charset="0"/>
                <a:cs typeface="Arial" panose="020B0604020202020204" pitchFamily="34" charset="0"/>
              </a:rPr>
              <a:t>TARGET MARKET</a:t>
            </a:r>
          </a:p>
        </p:txBody>
      </p:sp>
      <mc:AlternateContent xmlns:mc="http://schemas.openxmlformats.org/markup-compatibility/2006">
        <mc:Choice xmlns:we="http://schemas.microsoft.com/office/webextensions/webextension/2010/11" xmlns:pca="http://schemas.microsoft.com/office/powerpoint/2013/contentapp" Requires="we pca">
          <p:graphicFrame>
            <p:nvGraphicFramePr>
              <p:cNvPr id="4" name="Add-in 3" title="Forms">
                <a:extLst>
                  <a:ext uri="{FF2B5EF4-FFF2-40B4-BE49-F238E27FC236}">
                    <a16:creationId xmlns:a16="http://schemas.microsoft.com/office/drawing/2014/main" id="{44E0E2BD-88B7-4A21-A9E3-02DAEDC3334C}"/>
                  </a:ext>
                </a:extLst>
              </p:cNvPr>
              <p:cNvGraphicFramePr>
                <a:graphicFrameLocks noGrp="1"/>
              </p:cNvGraphicFramePr>
              <p:nvPr>
                <p:extLst>
                  <p:ext uri="{D42A27DB-BD31-4B8C-83A1-F6EECF244321}">
                    <p14:modId xmlns:p14="http://schemas.microsoft.com/office/powerpoint/2010/main" val="1404821788"/>
                  </p:ext>
                </p:extLst>
              </p:nvPr>
            </p:nvGraphicFramePr>
            <p:xfrm>
              <a:off x="591127" y="1349065"/>
              <a:ext cx="4867564" cy="5035405"/>
            </p:xfrm>
            <a:graphic>
              <a:graphicData uri="http://schemas.microsoft.com/office/webextensions/webextension/2010/11">
                <we:webextensionref xmlns:we="http://schemas.microsoft.com/office/webextensions/webextension/2010/11" xmlns:r="http://schemas.openxmlformats.org/officeDocument/2006/relationships" r:id="rId4"/>
              </a:graphicData>
            </a:graphic>
          </p:graphicFrame>
        </mc:Choice>
        <mc:Fallback>
          <p:pic>
            <p:nvPicPr>
              <p:cNvPr id="4" name="Add-in 3" title="Forms">
                <a:extLst>
                  <a:ext uri="{FF2B5EF4-FFF2-40B4-BE49-F238E27FC236}">
                    <a16:creationId xmlns:a16="http://schemas.microsoft.com/office/drawing/2014/main" id="{44E0E2BD-88B7-4A21-A9E3-02DAEDC3334C}"/>
                  </a:ext>
                </a:extLst>
              </p:cNvPr>
              <p:cNvPicPr>
                <a:picLocks noGrp="1" noRot="1" noChangeAspect="1" noMove="1" noResize="1" noEditPoints="1" noAdjustHandles="1" noChangeArrowheads="1" noChangeShapeType="1"/>
              </p:cNvPicPr>
              <p:nvPr/>
            </p:nvPicPr>
            <p:blipFill>
              <a:blip r:embed="rId5"/>
              <a:stretch>
                <a:fillRect/>
              </a:stretch>
            </p:blipFill>
            <p:spPr>
              <a:xfrm>
                <a:off x="591127" y="1349065"/>
                <a:ext cx="4867564" cy="5035405"/>
              </a:xfrm>
              <a:prstGeom prst="rect">
                <a:avLst/>
              </a:prstGeom>
            </p:spPr>
          </p:pic>
        </mc:Fallback>
      </mc:AlternateContent>
      <p:pic>
        <p:nvPicPr>
          <p:cNvPr id="6" name="Picture 5">
            <a:extLst>
              <a:ext uri="{FF2B5EF4-FFF2-40B4-BE49-F238E27FC236}">
                <a16:creationId xmlns:a16="http://schemas.microsoft.com/office/drawing/2014/main" id="{C251D446-19C8-44E6-8B98-4BBED96C0520}"/>
              </a:ext>
            </a:extLst>
          </p:cNvPr>
          <p:cNvPicPr>
            <a:picLocks noChangeAspect="1"/>
          </p:cNvPicPr>
          <p:nvPr/>
        </p:nvPicPr>
        <p:blipFill>
          <a:blip r:embed="rId6"/>
          <a:stretch>
            <a:fillRect/>
          </a:stretch>
        </p:blipFill>
        <p:spPr>
          <a:xfrm>
            <a:off x="5867584" y="1322562"/>
            <a:ext cx="5733288" cy="5335524"/>
          </a:xfrm>
          <a:prstGeom prst="rect">
            <a:avLst/>
          </a:prstGeom>
        </p:spPr>
      </p:pic>
    </p:spTree>
    <p:extLst>
      <p:ext uri="{BB962C8B-B14F-4D97-AF65-F5344CB8AC3E}">
        <p14:creationId xmlns:p14="http://schemas.microsoft.com/office/powerpoint/2010/main" val="36688057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cloth&#10;&#10;Description automatically generated">
            <a:extLst>
              <a:ext uri="{FF2B5EF4-FFF2-40B4-BE49-F238E27FC236}">
                <a16:creationId xmlns:a16="http://schemas.microsoft.com/office/drawing/2014/main" id="{8541A4E5-EA74-4905-8FDB-0C5FCEF62351}"/>
              </a:ext>
            </a:extLst>
          </p:cNvPr>
          <p:cNvPicPr>
            <a:picLocks noChangeAspect="1"/>
          </p:cNvPicPr>
          <p:nvPr/>
        </p:nvPicPr>
        <p:blipFill rotWithShape="1">
          <a:blip r:embed="rId3">
            <a:extLst>
              <a:ext uri="{28A0092B-C50C-407E-A947-70E740481C1C}">
                <a14:useLocalDpi xmlns:a14="http://schemas.microsoft.com/office/drawing/2010/main" val="0"/>
              </a:ext>
            </a:extLst>
          </a:blip>
          <a:srcRect r="1617" b="2030"/>
          <a:stretch/>
        </p:blipFill>
        <p:spPr bwMode="auto">
          <a:xfrm>
            <a:off x="-1" y="0"/>
            <a:ext cx="12192000" cy="6858000"/>
          </a:xfrm>
          <a:prstGeom prst="rect">
            <a:avLst/>
          </a:prstGeom>
          <a:ln>
            <a:noFill/>
          </a:ln>
          <a:extLst>
            <a:ext uri="{53640926-AAD7-44D8-BBD7-CCE9431645EC}">
              <a14:shadowObscured xmlns:a14="http://schemas.microsoft.com/office/drawing/2010/main"/>
            </a:ext>
          </a:extLst>
        </p:spPr>
      </p:pic>
      <p:sp>
        <p:nvSpPr>
          <p:cNvPr id="2" name="Title 1">
            <a:extLst>
              <a:ext uri="{FF2B5EF4-FFF2-40B4-BE49-F238E27FC236}">
                <a16:creationId xmlns:a16="http://schemas.microsoft.com/office/drawing/2014/main" id="{B388434B-7BA1-4325-AB6F-ABE7A2F26F5C}"/>
              </a:ext>
            </a:extLst>
          </p:cNvPr>
          <p:cNvSpPr>
            <a:spLocks noGrp="1"/>
          </p:cNvSpPr>
          <p:nvPr>
            <p:ph type="title"/>
          </p:nvPr>
        </p:nvSpPr>
        <p:spPr>
          <a:xfrm>
            <a:off x="913774" y="0"/>
            <a:ext cx="10364451" cy="1596177"/>
          </a:xfrm>
        </p:spPr>
        <p:txBody>
          <a:bodyPr>
            <a:normAutofit/>
          </a:bodyPr>
          <a:lstStyle/>
          <a:p>
            <a:r>
              <a:rPr lang="en-GB" sz="6600" b="1" dirty="0">
                <a:solidFill>
                  <a:schemeClr val="bg1"/>
                </a:solidFill>
                <a:latin typeface="Arial" panose="020B0604020202020204" pitchFamily="34" charset="0"/>
                <a:cs typeface="Arial" panose="020B0604020202020204" pitchFamily="34" charset="0"/>
              </a:rPr>
              <a:t>MARKET PLAN</a:t>
            </a:r>
          </a:p>
        </p:txBody>
      </p:sp>
      <p:graphicFrame>
        <p:nvGraphicFramePr>
          <p:cNvPr id="6" name="Table 5">
            <a:extLst>
              <a:ext uri="{FF2B5EF4-FFF2-40B4-BE49-F238E27FC236}">
                <a16:creationId xmlns:a16="http://schemas.microsoft.com/office/drawing/2014/main" id="{7CF724AD-F8C3-469C-90AD-2B715B549222}"/>
              </a:ext>
            </a:extLst>
          </p:cNvPr>
          <p:cNvGraphicFramePr>
            <a:graphicFrameLocks noGrp="1"/>
          </p:cNvGraphicFramePr>
          <p:nvPr>
            <p:extLst>
              <p:ext uri="{D42A27DB-BD31-4B8C-83A1-F6EECF244321}">
                <p14:modId xmlns:p14="http://schemas.microsoft.com/office/powerpoint/2010/main" val="3436868557"/>
              </p:ext>
            </p:extLst>
          </p:nvPr>
        </p:nvGraphicFramePr>
        <p:xfrm>
          <a:off x="630280" y="2672446"/>
          <a:ext cx="6957849" cy="3319268"/>
        </p:xfrm>
        <a:graphic>
          <a:graphicData uri="http://schemas.openxmlformats.org/drawingml/2006/table">
            <a:tbl>
              <a:tblPr firstRow="1" firstCol="1" bandRow="1"/>
              <a:tblGrid>
                <a:gridCol w="3520965">
                  <a:extLst>
                    <a:ext uri="{9D8B030D-6E8A-4147-A177-3AD203B41FA5}">
                      <a16:colId xmlns:a16="http://schemas.microsoft.com/office/drawing/2014/main" val="3167739547"/>
                    </a:ext>
                  </a:extLst>
                </a:gridCol>
                <a:gridCol w="3436884">
                  <a:extLst>
                    <a:ext uri="{9D8B030D-6E8A-4147-A177-3AD203B41FA5}">
                      <a16:colId xmlns:a16="http://schemas.microsoft.com/office/drawing/2014/main" val="1509672331"/>
                    </a:ext>
                  </a:extLst>
                </a:gridCol>
              </a:tblGrid>
              <a:tr h="743931">
                <a:tc>
                  <a:txBody>
                    <a:bodyPr/>
                    <a:lstStyle/>
                    <a:p>
                      <a:pPr algn="ctr">
                        <a:lnSpc>
                          <a:spcPct val="150000"/>
                        </a:lnSpc>
                        <a:spcBef>
                          <a:spcPts val="1200"/>
                        </a:spcBef>
                      </a:pPr>
                      <a:r>
                        <a:rPr lang="es-ES" sz="2900" b="1" dirty="0">
                          <a:ln w="6731" cap="flat" cmpd="sng" algn="ctr">
                            <a:solidFill>
                              <a:srgbClr val="FFFFFF"/>
                            </a:solidFill>
                            <a:prstDash val="solid"/>
                            <a:round/>
                          </a:ln>
                          <a:solidFill>
                            <a:srgbClr val="262626"/>
                          </a:solidFill>
                          <a:effectLst>
                            <a:outerShdw dist="38100" dir="2700000" algn="bl">
                              <a:schemeClr val="accent5"/>
                            </a:outerShdw>
                          </a:effectLst>
                          <a:latin typeface="Arial" panose="020B0604020202020204" pitchFamily="34" charset="0"/>
                          <a:ea typeface="Calibri" panose="020F0502020204030204" pitchFamily="34" charset="0"/>
                          <a:cs typeface="Times New Roman" panose="02020603050405020304" pitchFamily="18" charset="0"/>
                        </a:rPr>
                        <a:t>Promotion</a:t>
                      </a:r>
                      <a:endParaRPr lang="en-GB" sz="1100" dirty="0">
                        <a:effectLst/>
                        <a:latin typeface="Arial" panose="020B0604020202020204" pitchFamily="34" charset="0"/>
                        <a:ea typeface="Calibri" panose="020F0502020204030204" pitchFamily="34" charset="0"/>
                        <a:cs typeface="Times New Roman" panose="02020603050405020304" pitchFamily="18" charset="0"/>
                      </a:endParaRPr>
                    </a:p>
                  </a:txBody>
                  <a:tcPr marL="66521" marR="66521"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D9E2F3"/>
                    </a:solidFill>
                  </a:tcPr>
                </a:tc>
                <a:tc>
                  <a:txBody>
                    <a:bodyPr/>
                    <a:lstStyle/>
                    <a:p>
                      <a:pPr algn="ctr">
                        <a:lnSpc>
                          <a:spcPct val="150000"/>
                        </a:lnSpc>
                        <a:spcBef>
                          <a:spcPts val="1200"/>
                        </a:spcBef>
                      </a:pPr>
                      <a:r>
                        <a:rPr lang="es-ES" sz="2900" b="1" dirty="0">
                          <a:ln w="6731" cap="flat" cmpd="sng" algn="ctr">
                            <a:solidFill>
                              <a:srgbClr val="FFFFFF"/>
                            </a:solidFill>
                            <a:prstDash val="solid"/>
                            <a:round/>
                          </a:ln>
                          <a:solidFill>
                            <a:srgbClr val="262626"/>
                          </a:solidFill>
                          <a:effectLst>
                            <a:outerShdw dist="38100" dir="2700000" algn="bl">
                              <a:schemeClr val="accent5"/>
                            </a:outerShdw>
                          </a:effectLst>
                          <a:latin typeface="Arial" panose="020B0604020202020204" pitchFamily="34" charset="0"/>
                          <a:ea typeface="Calibri" panose="020F0502020204030204" pitchFamily="34" charset="0"/>
                          <a:cs typeface="Times New Roman" panose="02020603050405020304" pitchFamily="18" charset="0"/>
                        </a:rPr>
                        <a:t>Advertising</a:t>
                      </a:r>
                      <a:endParaRPr lang="en-GB" sz="1100" dirty="0">
                        <a:effectLst/>
                        <a:latin typeface="Arial" panose="020B0604020202020204" pitchFamily="34" charset="0"/>
                        <a:ea typeface="Calibri" panose="020F0502020204030204" pitchFamily="34" charset="0"/>
                        <a:cs typeface="Times New Roman" panose="02020603050405020304" pitchFamily="18" charset="0"/>
                      </a:endParaRPr>
                    </a:p>
                  </a:txBody>
                  <a:tcPr marL="66521" marR="66521"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D9E2F3"/>
                    </a:solidFill>
                  </a:tcPr>
                </a:tc>
                <a:extLst>
                  <a:ext uri="{0D108BD9-81ED-4DB2-BD59-A6C34878D82A}">
                    <a16:rowId xmlns:a16="http://schemas.microsoft.com/office/drawing/2014/main" val="3951299022"/>
                  </a:ext>
                </a:extLst>
              </a:tr>
              <a:tr h="2575337">
                <a:tc>
                  <a:txBody>
                    <a:bodyPr/>
                    <a:lstStyle/>
                    <a:p>
                      <a:pPr marL="457200" indent="0">
                        <a:lnSpc>
                          <a:spcPct val="150000"/>
                        </a:lnSpc>
                        <a:buFont typeface="Wingdings" panose="05000000000000000000" pitchFamily="2" charset="2"/>
                        <a:buNone/>
                      </a:pPr>
                      <a:endParaRPr lang="en-GB" sz="1100" dirty="0">
                        <a:effectLst/>
                        <a:latin typeface="Arial" panose="020B0604020202020204" pitchFamily="34" charset="0"/>
                        <a:ea typeface="Calibri" panose="020F0502020204030204" pitchFamily="34" charset="0"/>
                        <a:cs typeface="Times New Roman" panose="02020603050405020304" pitchFamily="18" charset="0"/>
                      </a:endParaRPr>
                    </a:p>
                    <a:p>
                      <a:pPr marL="342900" lvl="0" indent="-342900">
                        <a:lnSpc>
                          <a:spcPct val="150000"/>
                        </a:lnSpc>
                        <a:buFont typeface="Wingdings" panose="05000000000000000000" pitchFamily="2" charset="2"/>
                        <a:buChar char="v"/>
                      </a:pPr>
                      <a:r>
                        <a:rPr lang="en-GB" sz="1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Spend £100 or over receive a free T-Shirt
In app offers sign up to get discounts
Answer surveys get a 10% Discount
Sending loyal customers offers to encourage to purchase again
Spread the cost interest free
Free delivery on orders over £60
Keeping prices lower than competitors</a:t>
                      </a:r>
                      <a:endParaRPr lang="en-GB" sz="1100" dirty="0">
                        <a:effectLst/>
                        <a:latin typeface="Arial" panose="020B0604020202020204" pitchFamily="34" charset="0"/>
                        <a:ea typeface="Calibri" panose="020F0502020204030204" pitchFamily="34" charset="0"/>
                        <a:cs typeface="Times New Roman" panose="02020603050405020304" pitchFamily="18" charset="0"/>
                      </a:endParaRPr>
                    </a:p>
                  </a:txBody>
                  <a:tcPr marL="66521" marR="66521"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D9E2F3"/>
                    </a:solidFill>
                  </a:tcPr>
                </a:tc>
                <a:tc>
                  <a:txBody>
                    <a:bodyPr/>
                    <a:lstStyle/>
                    <a:p>
                      <a:pPr marL="457200" indent="0">
                        <a:lnSpc>
                          <a:spcPct val="150000"/>
                        </a:lnSpc>
                        <a:buFont typeface="Wingdings" panose="05000000000000000000" pitchFamily="2" charset="2"/>
                        <a:buNone/>
                      </a:pPr>
                      <a:r>
                        <a:rPr lang="es-ES" sz="1100" dirty="0">
                          <a:effectLst/>
                          <a:latin typeface="Calibri" panose="020F0502020204030204" pitchFamily="34" charset="0"/>
                          <a:ea typeface="Calibri" panose="020F0502020204030204" pitchFamily="34" charset="0"/>
                          <a:cs typeface="Times New Roman" panose="02020603050405020304" pitchFamily="18" charset="0"/>
                        </a:rPr>
                        <a:t> </a:t>
                      </a:r>
                      <a:endParaRPr lang="en-GB" sz="1100" dirty="0">
                        <a:effectLst/>
                        <a:latin typeface="Arial" panose="020B0604020202020204" pitchFamily="34" charset="0"/>
                        <a:ea typeface="Calibri" panose="020F0502020204030204" pitchFamily="34" charset="0"/>
                        <a:cs typeface="Times New Roman" panose="02020603050405020304" pitchFamily="18" charset="0"/>
                      </a:endParaRPr>
                    </a:p>
                    <a:p>
                      <a:pPr marL="342900" lvl="0" indent="-342900">
                        <a:lnSpc>
                          <a:spcPct val="150000"/>
                        </a:lnSpc>
                        <a:buFont typeface="Wingdings" panose="05000000000000000000" pitchFamily="2" charset="2"/>
                        <a:buChar char="v"/>
                      </a:pPr>
                      <a:r>
                        <a:rPr lang="en-GB" sz="1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Distribution of leaflets in a few different areas
Using free advertising on platforms like social media (Instagram, Facebook,)
Paying for advertising on tv/radio at peak times
pop-up ads on YouTube, Google, Gumtree, Shpock, Ebay</a:t>
                      </a:r>
                    </a:p>
                    <a:p>
                      <a:pPr marL="0" lvl="0" indent="0">
                        <a:lnSpc>
                          <a:spcPct val="150000"/>
                        </a:lnSpc>
                        <a:buFont typeface="Wingdings" panose="05000000000000000000" pitchFamily="2" charset="2"/>
                        <a:buNone/>
                      </a:pPr>
                      <a:endParaRPr lang="en-GB" sz="1100" dirty="0">
                        <a:effectLst/>
                        <a:latin typeface="Arial" panose="020B0604020202020204" pitchFamily="34" charset="0"/>
                        <a:ea typeface="Calibri" panose="020F0502020204030204" pitchFamily="34" charset="0"/>
                        <a:cs typeface="Times New Roman" panose="02020603050405020304" pitchFamily="18" charset="0"/>
                      </a:endParaRPr>
                    </a:p>
                  </a:txBody>
                  <a:tcPr marL="66521" marR="66521"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D9E2F3"/>
                    </a:solidFill>
                  </a:tcPr>
                </a:tc>
                <a:extLst>
                  <a:ext uri="{0D108BD9-81ED-4DB2-BD59-A6C34878D82A}">
                    <a16:rowId xmlns:a16="http://schemas.microsoft.com/office/drawing/2014/main" val="4103979125"/>
                  </a:ext>
                </a:extLst>
              </a:tr>
            </a:tbl>
          </a:graphicData>
        </a:graphic>
      </p:graphicFrame>
      <p:pic>
        <p:nvPicPr>
          <p:cNvPr id="14" name="Picture 13" descr="A screenshot of a computer&#10;&#10;Description automatically generated with low confidence">
            <a:extLst>
              <a:ext uri="{FF2B5EF4-FFF2-40B4-BE49-F238E27FC236}">
                <a16:creationId xmlns:a16="http://schemas.microsoft.com/office/drawing/2014/main" id="{B45D2FB0-0CD2-49F8-9E70-321F17FFC3D4}"/>
              </a:ext>
            </a:extLst>
          </p:cNvPr>
          <p:cNvPicPr>
            <a:picLocks noChangeAspect="1"/>
          </p:cNvPicPr>
          <p:nvPr/>
        </p:nvPicPr>
        <p:blipFill rotWithShape="1">
          <a:blip r:embed="rId4"/>
          <a:srcRect l="33104" t="22927" r="32329" b="8292"/>
          <a:stretch/>
        </p:blipFill>
        <p:spPr bwMode="auto">
          <a:xfrm>
            <a:off x="8658202" y="3467448"/>
            <a:ext cx="2306407" cy="2524266"/>
          </a:xfrm>
          <a:prstGeom prst="rect">
            <a:avLst/>
          </a:prstGeom>
          <a:ln>
            <a:noFill/>
          </a:ln>
          <a:extLst>
            <a:ext uri="{53640926-AAD7-44D8-BBD7-CCE9431645EC}">
              <a14:shadowObscured xmlns:a14="http://schemas.microsoft.com/office/drawing/2010/main"/>
            </a:ext>
          </a:extLst>
        </p:spPr>
      </p:pic>
      <p:sp>
        <p:nvSpPr>
          <p:cNvPr id="16" name="TextBox 15">
            <a:extLst>
              <a:ext uri="{FF2B5EF4-FFF2-40B4-BE49-F238E27FC236}">
                <a16:creationId xmlns:a16="http://schemas.microsoft.com/office/drawing/2014/main" id="{8EAB39C6-8FD9-4B87-A153-821BD2A84ADD}"/>
              </a:ext>
            </a:extLst>
          </p:cNvPr>
          <p:cNvSpPr txBox="1"/>
          <p:nvPr/>
        </p:nvSpPr>
        <p:spPr>
          <a:xfrm>
            <a:off x="7840379" y="2190223"/>
            <a:ext cx="4194984" cy="1200329"/>
          </a:xfrm>
          <a:prstGeom prst="rect">
            <a:avLst/>
          </a:prstGeom>
          <a:noFill/>
        </p:spPr>
        <p:txBody>
          <a:bodyPr wrap="square">
            <a:spAutoFit/>
          </a:bodyPr>
          <a:lstStyle/>
          <a:p>
            <a:pPr algn="ctr"/>
            <a:r>
              <a:rPr lang="en-GB" sz="3600" b="1" dirty="0">
                <a:ln w="6731" cap="flat" cmpd="sng" algn="ctr">
                  <a:solidFill>
                    <a:srgbClr val="FFFFFF"/>
                  </a:solidFill>
                  <a:prstDash val="solid"/>
                  <a:round/>
                </a:ln>
                <a:solidFill>
                  <a:srgbClr val="262626"/>
                </a:solidFill>
                <a:effectLst>
                  <a:outerShdw dist="38100" dir="2700000" algn="bl">
                    <a:schemeClr val="accent5"/>
                  </a:outerShdw>
                </a:effectLst>
                <a:latin typeface="Arial" panose="020B0604020202020204" pitchFamily="34" charset="0"/>
                <a:ea typeface="Calibri" panose="020F0502020204030204" pitchFamily="34" charset="0"/>
              </a:rPr>
              <a:t>SPEND £100 GET</a:t>
            </a:r>
            <a:endParaRPr lang="en-GB" sz="1100" dirty="0">
              <a:effectLst/>
              <a:latin typeface="Arial" panose="020B0604020202020204" pitchFamily="34" charset="0"/>
              <a:ea typeface="Calibri" panose="020F0502020204030204" pitchFamily="34" charset="0"/>
            </a:endParaRPr>
          </a:p>
          <a:p>
            <a:pPr algn="ctr"/>
            <a:r>
              <a:rPr lang="en-GB" sz="3600" b="1" dirty="0">
                <a:ln w="6731" cap="flat" cmpd="sng" algn="ctr">
                  <a:solidFill>
                    <a:srgbClr val="FFFFFF"/>
                  </a:solidFill>
                  <a:prstDash val="solid"/>
                  <a:round/>
                </a:ln>
                <a:solidFill>
                  <a:srgbClr val="262626"/>
                </a:solidFill>
                <a:effectLst>
                  <a:outerShdw dist="38100" dir="2700000" algn="bl">
                    <a:schemeClr val="accent5"/>
                  </a:outerShdw>
                </a:effectLst>
                <a:latin typeface="Arial" panose="020B0604020202020204" pitchFamily="34" charset="0"/>
                <a:ea typeface="Calibri" panose="020F0502020204030204" pitchFamily="34" charset="0"/>
              </a:rPr>
              <a:t>FREE T-SHIRT </a:t>
            </a:r>
            <a:endParaRPr lang="en-GB" sz="1100" dirty="0">
              <a:effectLst/>
              <a:latin typeface="Arial" panose="020B0604020202020204" pitchFamily="34" charset="0"/>
              <a:ea typeface="Calibri" panose="020F0502020204030204" pitchFamily="34" charset="0"/>
            </a:endParaRPr>
          </a:p>
        </p:txBody>
      </p:sp>
      <p:sp>
        <p:nvSpPr>
          <p:cNvPr id="4" name="TextBox 3">
            <a:extLst>
              <a:ext uri="{FF2B5EF4-FFF2-40B4-BE49-F238E27FC236}">
                <a16:creationId xmlns:a16="http://schemas.microsoft.com/office/drawing/2014/main" id="{6F575E7C-2BC2-4D19-A58A-0F77215E1D26}"/>
              </a:ext>
            </a:extLst>
          </p:cNvPr>
          <p:cNvSpPr txBox="1"/>
          <p:nvPr/>
        </p:nvSpPr>
        <p:spPr>
          <a:xfrm>
            <a:off x="4593021" y="1134512"/>
            <a:ext cx="4971393" cy="923330"/>
          </a:xfrm>
          <a:prstGeom prst="rect">
            <a:avLst/>
          </a:prstGeom>
          <a:noFill/>
        </p:spPr>
        <p:txBody>
          <a:bodyPr wrap="square" rtlCol="0">
            <a:spAutoFit/>
          </a:bodyPr>
          <a:lstStyle/>
          <a:p>
            <a:r>
              <a:rPr lang="en-GB" sz="5400" b="1" dirty="0">
                <a:solidFill>
                  <a:schemeClr val="bg1"/>
                </a:solidFill>
                <a:latin typeface="Arial" panose="020B0604020202020204" pitchFamily="34" charset="0"/>
                <a:cs typeface="Arial" panose="020B0604020202020204" pitchFamily="34" charset="0"/>
              </a:rPr>
              <a:t>Incentives</a:t>
            </a:r>
          </a:p>
        </p:txBody>
      </p:sp>
    </p:spTree>
    <p:extLst>
      <p:ext uri="{BB962C8B-B14F-4D97-AF65-F5344CB8AC3E}">
        <p14:creationId xmlns:p14="http://schemas.microsoft.com/office/powerpoint/2010/main" val="38653074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09F0470-FF39-4045-95A3-BA429726B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567A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descr="A picture containing cloth&#10;&#10;Description automatically generated">
            <a:extLst>
              <a:ext uri="{FF2B5EF4-FFF2-40B4-BE49-F238E27FC236}">
                <a16:creationId xmlns:a16="http://schemas.microsoft.com/office/drawing/2014/main" id="{F768801B-F4FE-48AD-B074-9AE5D63220DF}"/>
              </a:ext>
            </a:extLst>
          </p:cNvPr>
          <p:cNvPicPr>
            <a:picLocks noChangeAspect="1"/>
          </p:cNvPicPr>
          <p:nvPr/>
        </p:nvPicPr>
        <p:blipFill rotWithShape="1">
          <a:blip r:embed="rId3">
            <a:extLst>
              <a:ext uri="{28A0092B-C50C-407E-A947-70E740481C1C}">
                <a14:useLocalDpi xmlns:a14="http://schemas.microsoft.com/office/drawing/2010/main" val="0"/>
              </a:ext>
            </a:extLst>
          </a:blip>
          <a:srcRect t="7912" r="1" b="41257"/>
          <a:stretch/>
        </p:blipFill>
        <p:spPr>
          <a:xfrm>
            <a:off x="643467" y="643467"/>
            <a:ext cx="10905066" cy="5571066"/>
          </a:xfrm>
          <a:prstGeom prst="rect">
            <a:avLst/>
          </a:prstGeom>
          <a:ln w="228600" cap="sq" cmpd="thickThin">
            <a:solidFill>
              <a:srgbClr val="000000"/>
            </a:solidFill>
            <a:prstDash val="solid"/>
            <a:miter lim="800000"/>
          </a:ln>
          <a:effectLst>
            <a:innerShdw blurRad="76200">
              <a:srgbClr val="000000"/>
            </a:innerShdw>
          </a:effectLst>
        </p:spPr>
      </p:pic>
      <p:sp>
        <p:nvSpPr>
          <p:cNvPr id="10" name="Rectangle 9">
            <a:extLst>
              <a:ext uri="{FF2B5EF4-FFF2-40B4-BE49-F238E27FC236}">
                <a16:creationId xmlns:a16="http://schemas.microsoft.com/office/drawing/2014/main" id="{435DF8F1-0CB0-4FA3-B6B9-8DCD92791E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a:extLst>
              <a:ext uri="{FF2B5EF4-FFF2-40B4-BE49-F238E27FC236}">
                <a16:creationId xmlns:a16="http://schemas.microsoft.com/office/drawing/2014/main" id="{1701CD7B-03D9-4D68-A398-4689F7F05B5B}"/>
              </a:ext>
            </a:extLst>
          </p:cNvPr>
          <p:cNvPicPr>
            <a:picLocks noChangeAspect="1"/>
          </p:cNvPicPr>
          <p:nvPr/>
        </p:nvPicPr>
        <p:blipFill rotWithShape="1">
          <a:blip r:embed="rId4"/>
          <a:srcRect l="34787" t="19858" r="35931" b="7001"/>
          <a:stretch/>
        </p:blipFill>
        <p:spPr>
          <a:xfrm>
            <a:off x="4535622" y="1270797"/>
            <a:ext cx="3342289" cy="4283273"/>
          </a:xfrm>
          <a:prstGeom prst="rect">
            <a:avLst/>
          </a:prstGeom>
        </p:spPr>
      </p:pic>
      <p:pic>
        <p:nvPicPr>
          <p:cNvPr id="7" name="Picture 6">
            <a:extLst>
              <a:ext uri="{FF2B5EF4-FFF2-40B4-BE49-F238E27FC236}">
                <a16:creationId xmlns:a16="http://schemas.microsoft.com/office/drawing/2014/main" id="{F9E43B32-DD1F-47EF-BF9C-AE9940C096B8}"/>
              </a:ext>
            </a:extLst>
          </p:cNvPr>
          <p:cNvPicPr>
            <a:picLocks noChangeAspect="1"/>
          </p:cNvPicPr>
          <p:nvPr/>
        </p:nvPicPr>
        <p:blipFill rotWithShape="1">
          <a:blip r:embed="rId5"/>
          <a:srcRect l="31724" t="3678" r="32759" b="5900"/>
          <a:stretch/>
        </p:blipFill>
        <p:spPr>
          <a:xfrm>
            <a:off x="8044366" y="1287363"/>
            <a:ext cx="3166660" cy="4283273"/>
          </a:xfrm>
          <a:prstGeom prst="rect">
            <a:avLst/>
          </a:prstGeom>
        </p:spPr>
      </p:pic>
      <p:sp>
        <p:nvSpPr>
          <p:cNvPr id="14" name="TextBox 13">
            <a:extLst>
              <a:ext uri="{FF2B5EF4-FFF2-40B4-BE49-F238E27FC236}">
                <a16:creationId xmlns:a16="http://schemas.microsoft.com/office/drawing/2014/main" id="{63130F76-4F92-4C77-9C23-56A55380823F}"/>
              </a:ext>
            </a:extLst>
          </p:cNvPr>
          <p:cNvSpPr txBox="1"/>
          <p:nvPr/>
        </p:nvSpPr>
        <p:spPr>
          <a:xfrm flipH="1">
            <a:off x="1338326" y="2623549"/>
            <a:ext cx="3030841" cy="923330"/>
          </a:xfrm>
          <a:prstGeom prst="rect">
            <a:avLst/>
          </a:prstGeom>
          <a:noFill/>
        </p:spPr>
        <p:txBody>
          <a:bodyPr wrap="square" rtlCol="0">
            <a:spAutoFit/>
          </a:bodyPr>
          <a:lstStyle/>
          <a:p>
            <a:r>
              <a:rPr lang="en-GB" sz="5400" b="1" dirty="0">
                <a:solidFill>
                  <a:schemeClr val="bg1"/>
                </a:solidFill>
                <a:latin typeface="Arial" panose="020B0604020202020204" pitchFamily="34" charset="0"/>
                <a:cs typeface="Arial" panose="020B0604020202020204" pitchFamily="34" charset="0"/>
              </a:rPr>
              <a:t>Leaflet</a:t>
            </a:r>
          </a:p>
        </p:txBody>
      </p:sp>
    </p:spTree>
    <p:extLst>
      <p:ext uri="{BB962C8B-B14F-4D97-AF65-F5344CB8AC3E}">
        <p14:creationId xmlns:p14="http://schemas.microsoft.com/office/powerpoint/2010/main" val="9959848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10000"/>
              </a:schemeClr>
            </a:gs>
            <a:gs pos="100000">
              <a:schemeClr val="bg2">
                <a:shade val="64000"/>
                <a:lumMod val="88000"/>
              </a:schemeClr>
            </a:gs>
          </a:gsLst>
          <a:lin ang="5400000" scaled="0"/>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E754E6A-968A-45B6-8171-358D0D3B3D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7811FF-CEC1-485C-B47A-770850A00B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22225">
            <a:solidFill>
              <a:srgbClr val="567A6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descr="A picture containing cloth&#10;&#10;Description automatically generated">
            <a:extLst>
              <a:ext uri="{FF2B5EF4-FFF2-40B4-BE49-F238E27FC236}">
                <a16:creationId xmlns:a16="http://schemas.microsoft.com/office/drawing/2014/main" id="{4B176C2F-0FA3-46E0-AF63-47E240BCA513}"/>
              </a:ext>
            </a:extLst>
          </p:cNvPr>
          <p:cNvPicPr>
            <a:picLocks noChangeAspect="1"/>
          </p:cNvPicPr>
          <p:nvPr/>
        </p:nvPicPr>
        <p:blipFill rotWithShape="1">
          <a:blip r:embed="rId2">
            <a:extLst>
              <a:ext uri="{28A0092B-C50C-407E-A947-70E740481C1C}">
                <a14:useLocalDpi xmlns:a14="http://schemas.microsoft.com/office/drawing/2010/main" val="0"/>
              </a:ext>
            </a:extLst>
          </a:blip>
          <a:srcRect t="7912" r="1" b="41257"/>
          <a:stretch/>
        </p:blipFill>
        <p:spPr>
          <a:xfrm>
            <a:off x="643467" y="561824"/>
            <a:ext cx="10905066" cy="5571066"/>
          </a:xfrm>
          <a:prstGeom prst="rect">
            <a:avLst/>
          </a:prstGeom>
        </p:spPr>
      </p:pic>
      <p:pic>
        <p:nvPicPr>
          <p:cNvPr id="7" name="Picture 6">
            <a:extLst>
              <a:ext uri="{FF2B5EF4-FFF2-40B4-BE49-F238E27FC236}">
                <a16:creationId xmlns:a16="http://schemas.microsoft.com/office/drawing/2014/main" id="{E4924FFD-5265-4A80-A045-987735733BBD}"/>
              </a:ext>
            </a:extLst>
          </p:cNvPr>
          <p:cNvPicPr>
            <a:picLocks noChangeAspect="1"/>
          </p:cNvPicPr>
          <p:nvPr/>
        </p:nvPicPr>
        <p:blipFill rotWithShape="1">
          <a:blip r:embed="rId3"/>
          <a:srcRect l="31724" t="18765" r="31983" b="12030"/>
          <a:stretch/>
        </p:blipFill>
        <p:spPr>
          <a:xfrm>
            <a:off x="1534511" y="861848"/>
            <a:ext cx="8965324" cy="5171090"/>
          </a:xfrm>
          <a:prstGeom prst="rect">
            <a:avLst/>
          </a:prstGeom>
        </p:spPr>
      </p:pic>
    </p:spTree>
    <p:extLst>
      <p:ext uri="{BB962C8B-B14F-4D97-AF65-F5344CB8AC3E}">
        <p14:creationId xmlns:p14="http://schemas.microsoft.com/office/powerpoint/2010/main" val="34853157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cloth&#10;&#10;Description automatically generated">
            <a:extLst>
              <a:ext uri="{FF2B5EF4-FFF2-40B4-BE49-F238E27FC236}">
                <a16:creationId xmlns:a16="http://schemas.microsoft.com/office/drawing/2014/main" id="{B71E5250-34CF-42B5-BBAF-0106E4AB6815}"/>
              </a:ext>
            </a:extLst>
          </p:cNvPr>
          <p:cNvPicPr>
            <a:picLocks noChangeAspect="1"/>
          </p:cNvPicPr>
          <p:nvPr/>
        </p:nvPicPr>
        <p:blipFill rotWithShape="1">
          <a:blip r:embed="rId3">
            <a:extLst>
              <a:ext uri="{28A0092B-C50C-407E-A947-70E740481C1C}">
                <a14:useLocalDpi xmlns:a14="http://schemas.microsoft.com/office/drawing/2010/main" val="0"/>
              </a:ext>
            </a:extLst>
          </a:blip>
          <a:srcRect r="1617" b="2030"/>
          <a:stretch/>
        </p:blipFill>
        <p:spPr bwMode="auto">
          <a:xfrm>
            <a:off x="0" y="-3313"/>
            <a:ext cx="12294703" cy="6861313"/>
          </a:xfrm>
          <a:prstGeom prst="rect">
            <a:avLst/>
          </a:prstGeom>
          <a:ln>
            <a:noFill/>
          </a:ln>
          <a:extLst>
            <a:ext uri="{53640926-AAD7-44D8-BBD7-CCE9431645EC}">
              <a14:shadowObscured xmlns:a14="http://schemas.microsoft.com/office/drawing/2010/main"/>
            </a:ext>
          </a:extLst>
        </p:spPr>
      </p:pic>
      <p:sp>
        <p:nvSpPr>
          <p:cNvPr id="2" name="Title 1">
            <a:extLst>
              <a:ext uri="{FF2B5EF4-FFF2-40B4-BE49-F238E27FC236}">
                <a16:creationId xmlns:a16="http://schemas.microsoft.com/office/drawing/2014/main" id="{44DB8DF6-85B9-4D63-B02D-4576C02394A2}"/>
              </a:ext>
            </a:extLst>
          </p:cNvPr>
          <p:cNvSpPr>
            <a:spLocks noGrp="1"/>
          </p:cNvSpPr>
          <p:nvPr>
            <p:ph type="title"/>
          </p:nvPr>
        </p:nvSpPr>
        <p:spPr/>
        <p:txBody>
          <a:bodyPr>
            <a:normAutofit/>
          </a:bodyPr>
          <a:lstStyle/>
          <a:p>
            <a:r>
              <a:rPr lang="en-GB" sz="6600" b="1" dirty="0">
                <a:solidFill>
                  <a:schemeClr val="bg1"/>
                </a:solidFill>
                <a:latin typeface="Arial" panose="020B0604020202020204" pitchFamily="34" charset="0"/>
                <a:cs typeface="Arial" panose="020B0604020202020204" pitchFamily="34" charset="0"/>
              </a:rPr>
              <a:t>MANAGEMENT TEAM</a:t>
            </a:r>
          </a:p>
        </p:txBody>
      </p:sp>
      <p:sp>
        <p:nvSpPr>
          <p:cNvPr id="4" name="Content Placeholder 3">
            <a:extLst>
              <a:ext uri="{FF2B5EF4-FFF2-40B4-BE49-F238E27FC236}">
                <a16:creationId xmlns:a16="http://schemas.microsoft.com/office/drawing/2014/main" id="{54E51253-81BB-467F-95C4-02D753ECBB61}"/>
              </a:ext>
            </a:extLst>
          </p:cNvPr>
          <p:cNvSpPr>
            <a:spLocks noGrp="1"/>
          </p:cNvSpPr>
          <p:nvPr>
            <p:ph sz="quarter" idx="13"/>
          </p:nvPr>
        </p:nvSpPr>
        <p:spPr/>
        <p:txBody>
          <a:bodyPr>
            <a:normAutofit/>
          </a:bodyPr>
          <a:lstStyle/>
          <a:p>
            <a:pPr>
              <a:buClr>
                <a:schemeClr val="bg1"/>
              </a:buClr>
              <a:buFont typeface="Wingdings" panose="05000000000000000000" pitchFamily="2" charset="2"/>
              <a:buChar char="Ø"/>
            </a:pPr>
            <a:r>
              <a:rPr lang="en-GB" sz="2900" b="1" dirty="0">
                <a:solidFill>
                  <a:schemeClr val="bg1"/>
                </a:solidFill>
                <a:latin typeface="Arial" panose="020B0604020202020204" pitchFamily="34" charset="0"/>
                <a:cs typeface="Arial" panose="020B0604020202020204" pitchFamily="34" charset="0"/>
              </a:rPr>
              <a:t>Luminita Marinela – sales manager</a:t>
            </a:r>
          </a:p>
          <a:p>
            <a:pPr>
              <a:buClr>
                <a:schemeClr val="bg1"/>
              </a:buClr>
              <a:buFont typeface="Wingdings" panose="05000000000000000000" pitchFamily="2" charset="2"/>
              <a:buChar char="Ø"/>
            </a:pPr>
            <a:r>
              <a:rPr lang="en-GB" sz="2900" b="1" dirty="0">
                <a:solidFill>
                  <a:schemeClr val="bg1"/>
                </a:solidFill>
                <a:latin typeface="Arial" panose="020B0604020202020204" pitchFamily="34" charset="0"/>
                <a:cs typeface="Arial" panose="020B0604020202020204" pitchFamily="34" charset="0"/>
              </a:rPr>
              <a:t>Aalia ali raja – clothing designer</a:t>
            </a:r>
          </a:p>
          <a:p>
            <a:pPr>
              <a:buClr>
                <a:schemeClr val="bg1"/>
              </a:buClr>
              <a:buFont typeface="Wingdings" panose="05000000000000000000" pitchFamily="2" charset="2"/>
              <a:buChar char="Ø"/>
            </a:pPr>
            <a:r>
              <a:rPr lang="en-GB" sz="2900" b="1" dirty="0">
                <a:solidFill>
                  <a:schemeClr val="bg1"/>
                </a:solidFill>
                <a:latin typeface="Arial" panose="020B0604020202020204" pitchFamily="34" charset="0"/>
                <a:cs typeface="Arial" panose="020B0604020202020204" pitchFamily="34" charset="0"/>
              </a:rPr>
              <a:t>Shazia cousear ayub – marketing manager</a:t>
            </a:r>
          </a:p>
          <a:p>
            <a:pPr>
              <a:buClr>
                <a:schemeClr val="bg1"/>
              </a:buClr>
              <a:buFont typeface="Wingdings" panose="05000000000000000000" pitchFamily="2" charset="2"/>
              <a:buChar char="Ø"/>
            </a:pPr>
            <a:r>
              <a:rPr lang="en-GB" sz="2900" b="1" dirty="0">
                <a:solidFill>
                  <a:schemeClr val="bg1"/>
                </a:solidFill>
                <a:latin typeface="Arial" panose="020B0604020202020204" pitchFamily="34" charset="0"/>
                <a:cs typeface="Arial" panose="020B0604020202020204" pitchFamily="34" charset="0"/>
              </a:rPr>
              <a:t>Nicolae-catalin – accountant</a:t>
            </a:r>
          </a:p>
          <a:p>
            <a:pPr>
              <a:buClr>
                <a:schemeClr val="bg1"/>
              </a:buClr>
              <a:buFont typeface="Wingdings" panose="05000000000000000000" pitchFamily="2" charset="2"/>
              <a:buChar char="Ø"/>
            </a:pPr>
            <a:r>
              <a:rPr lang="en-GB" sz="2900" b="1" dirty="0">
                <a:solidFill>
                  <a:schemeClr val="bg1"/>
                </a:solidFill>
                <a:latin typeface="Arial" panose="020B0604020202020204" pitchFamily="34" charset="0"/>
                <a:cs typeface="Arial" panose="020B0604020202020204" pitchFamily="34" charset="0"/>
              </a:rPr>
              <a:t>Alberto castillo - supervisor</a:t>
            </a:r>
          </a:p>
        </p:txBody>
      </p:sp>
    </p:spTree>
    <p:extLst>
      <p:ext uri="{BB962C8B-B14F-4D97-AF65-F5344CB8AC3E}">
        <p14:creationId xmlns:p14="http://schemas.microsoft.com/office/powerpoint/2010/main" val="10844409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cloth&#10;&#10;Description automatically generated">
            <a:extLst>
              <a:ext uri="{FF2B5EF4-FFF2-40B4-BE49-F238E27FC236}">
                <a16:creationId xmlns:a16="http://schemas.microsoft.com/office/drawing/2014/main" id="{393D1BA6-58BF-4D27-BAE6-82331BBC4844}"/>
              </a:ext>
            </a:extLst>
          </p:cNvPr>
          <p:cNvPicPr>
            <a:picLocks noChangeAspect="1"/>
          </p:cNvPicPr>
          <p:nvPr/>
        </p:nvPicPr>
        <p:blipFill rotWithShape="1">
          <a:blip r:embed="rId3">
            <a:extLst>
              <a:ext uri="{28A0092B-C50C-407E-A947-70E740481C1C}">
                <a14:useLocalDpi xmlns:a14="http://schemas.microsoft.com/office/drawing/2010/main" val="0"/>
              </a:ext>
            </a:extLst>
          </a:blip>
          <a:srcRect r="1617" b="2030"/>
          <a:stretch/>
        </p:blipFill>
        <p:spPr bwMode="auto">
          <a:xfrm>
            <a:off x="0" y="0"/>
            <a:ext cx="12192000" cy="6858000"/>
          </a:xfrm>
          <a:prstGeom prst="rect">
            <a:avLst/>
          </a:prstGeom>
          <a:ln>
            <a:noFill/>
          </a:ln>
          <a:extLst>
            <a:ext uri="{53640926-AAD7-44D8-BBD7-CCE9431645EC}">
              <a14:shadowObscured xmlns:a14="http://schemas.microsoft.com/office/drawing/2010/main"/>
            </a:ext>
          </a:extLst>
        </p:spPr>
      </p:pic>
      <p:sp>
        <p:nvSpPr>
          <p:cNvPr id="2" name="Title 1">
            <a:extLst>
              <a:ext uri="{FF2B5EF4-FFF2-40B4-BE49-F238E27FC236}">
                <a16:creationId xmlns:a16="http://schemas.microsoft.com/office/drawing/2014/main" id="{7605D551-BDF0-479D-8C3D-DE667D86D4F7}"/>
              </a:ext>
            </a:extLst>
          </p:cNvPr>
          <p:cNvSpPr>
            <a:spLocks noGrp="1"/>
          </p:cNvSpPr>
          <p:nvPr>
            <p:ph type="title"/>
          </p:nvPr>
        </p:nvSpPr>
        <p:spPr>
          <a:xfrm>
            <a:off x="913774" y="0"/>
            <a:ext cx="10364451" cy="1596177"/>
          </a:xfrm>
        </p:spPr>
        <p:txBody>
          <a:bodyPr>
            <a:normAutofit/>
          </a:bodyPr>
          <a:lstStyle/>
          <a:p>
            <a:r>
              <a:rPr lang="en-GB" sz="6600" b="1" dirty="0">
                <a:solidFill>
                  <a:schemeClr val="bg1"/>
                </a:solidFill>
                <a:latin typeface="Arial" panose="020B0604020202020204" pitchFamily="34" charset="0"/>
                <a:cs typeface="Arial" panose="020B0604020202020204" pitchFamily="34" charset="0"/>
              </a:rPr>
              <a:t>FINANCIAL REPORT</a:t>
            </a:r>
          </a:p>
        </p:txBody>
      </p:sp>
      <p:pic>
        <p:nvPicPr>
          <p:cNvPr id="4" name="Picture 3" descr="Graphical user interface, application, table, Excel&#10;&#10;Description automatically generated">
            <a:extLst>
              <a:ext uri="{FF2B5EF4-FFF2-40B4-BE49-F238E27FC236}">
                <a16:creationId xmlns:a16="http://schemas.microsoft.com/office/drawing/2014/main" id="{9DF039C4-9333-450F-81BD-F91EA6735AA4}"/>
              </a:ext>
            </a:extLst>
          </p:cNvPr>
          <p:cNvPicPr>
            <a:picLocks noChangeAspect="1"/>
          </p:cNvPicPr>
          <p:nvPr/>
        </p:nvPicPr>
        <p:blipFill rotWithShape="1">
          <a:blip r:embed="rId4">
            <a:extLst>
              <a:ext uri="{28A0092B-C50C-407E-A947-70E740481C1C}">
                <a14:useLocalDpi xmlns:a14="http://schemas.microsoft.com/office/drawing/2010/main" val="0"/>
              </a:ext>
            </a:extLst>
          </a:blip>
          <a:srcRect l="1119" t="28066" r="23444" b="19329"/>
          <a:stretch/>
        </p:blipFill>
        <p:spPr bwMode="auto">
          <a:xfrm>
            <a:off x="625513" y="1339272"/>
            <a:ext cx="10652712" cy="5180777"/>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5304462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109F0470-FF39-4045-95A3-BA429726B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567A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descr="A picture containing cloth&#10;&#10;Description automatically generated">
            <a:extLst>
              <a:ext uri="{FF2B5EF4-FFF2-40B4-BE49-F238E27FC236}">
                <a16:creationId xmlns:a16="http://schemas.microsoft.com/office/drawing/2014/main" id="{6658BA81-D170-4BE2-8490-7CFBF647DB7C}"/>
              </a:ext>
            </a:extLst>
          </p:cNvPr>
          <p:cNvPicPr>
            <a:picLocks noChangeAspect="1"/>
          </p:cNvPicPr>
          <p:nvPr/>
        </p:nvPicPr>
        <p:blipFill rotWithShape="1">
          <a:blip r:embed="rId3">
            <a:extLst>
              <a:ext uri="{28A0092B-C50C-407E-A947-70E740481C1C}">
                <a14:useLocalDpi xmlns:a14="http://schemas.microsoft.com/office/drawing/2010/main" val="0"/>
              </a:ext>
            </a:extLst>
          </a:blip>
          <a:srcRect t="7912" r="1" b="41257"/>
          <a:stretch/>
        </p:blipFill>
        <p:spPr>
          <a:xfrm>
            <a:off x="643467" y="643467"/>
            <a:ext cx="10905066" cy="5571066"/>
          </a:xfrm>
          <a:prstGeom prst="rect">
            <a:avLst/>
          </a:prstGeom>
          <a:noFill/>
        </p:spPr>
      </p:pic>
      <p:sp>
        <p:nvSpPr>
          <p:cNvPr id="11" name="Rectangle 10">
            <a:extLst>
              <a:ext uri="{FF2B5EF4-FFF2-40B4-BE49-F238E27FC236}">
                <a16:creationId xmlns:a16="http://schemas.microsoft.com/office/drawing/2014/main" id="{435DF8F1-0CB0-4FA3-B6B9-8DCD92791E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12403998-3B49-4B35-8575-5E862C04CF1E}"/>
              </a:ext>
            </a:extLst>
          </p:cNvPr>
          <p:cNvSpPr txBox="1"/>
          <p:nvPr/>
        </p:nvSpPr>
        <p:spPr>
          <a:xfrm>
            <a:off x="1092263" y="2803689"/>
            <a:ext cx="3852040" cy="923330"/>
          </a:xfrm>
          <a:prstGeom prst="rect">
            <a:avLst/>
          </a:prstGeom>
          <a:noFill/>
        </p:spPr>
        <p:txBody>
          <a:bodyPr wrap="square" rtlCol="0">
            <a:spAutoFit/>
          </a:bodyPr>
          <a:lstStyle/>
          <a:p>
            <a:pPr algn="ctr"/>
            <a:r>
              <a:rPr lang="en-GB" sz="5400" b="1" dirty="0">
                <a:solidFill>
                  <a:schemeClr val="bg1"/>
                </a:solidFill>
                <a:latin typeface="Arial" panose="020B0604020202020204" pitchFamily="34" charset="0"/>
                <a:cs typeface="Arial" panose="020B0604020202020204" pitchFamily="34" charset="0"/>
              </a:rPr>
              <a:t>Profit/Loss</a:t>
            </a:r>
          </a:p>
        </p:txBody>
      </p:sp>
      <p:pic>
        <p:nvPicPr>
          <p:cNvPr id="3" name="Picture 2">
            <a:extLst>
              <a:ext uri="{FF2B5EF4-FFF2-40B4-BE49-F238E27FC236}">
                <a16:creationId xmlns:a16="http://schemas.microsoft.com/office/drawing/2014/main" id="{8A92FDE1-08CE-4BB7-ACFE-E41DD460A9BB}"/>
              </a:ext>
            </a:extLst>
          </p:cNvPr>
          <p:cNvPicPr>
            <a:picLocks noChangeAspect="1"/>
          </p:cNvPicPr>
          <p:nvPr/>
        </p:nvPicPr>
        <p:blipFill rotWithShape="1">
          <a:blip r:embed="rId4"/>
          <a:srcRect l="24869" t="19882" r="35790" b="7001"/>
          <a:stretch/>
        </p:blipFill>
        <p:spPr>
          <a:xfrm>
            <a:off x="5614737" y="643466"/>
            <a:ext cx="5917754" cy="5571065"/>
          </a:xfrm>
          <a:prstGeom prst="rect">
            <a:avLst/>
          </a:prstGeom>
        </p:spPr>
      </p:pic>
    </p:spTree>
    <p:extLst>
      <p:ext uri="{BB962C8B-B14F-4D97-AF65-F5344CB8AC3E}">
        <p14:creationId xmlns:p14="http://schemas.microsoft.com/office/powerpoint/2010/main" val="24588212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cloth&#10;&#10;Description automatically generated">
            <a:extLst>
              <a:ext uri="{FF2B5EF4-FFF2-40B4-BE49-F238E27FC236}">
                <a16:creationId xmlns:a16="http://schemas.microsoft.com/office/drawing/2014/main" id="{DC976BEA-18F5-4B19-ABAC-C3FED05493FB}"/>
              </a:ext>
            </a:extLst>
          </p:cNvPr>
          <p:cNvPicPr>
            <a:picLocks noChangeAspect="1"/>
          </p:cNvPicPr>
          <p:nvPr/>
        </p:nvPicPr>
        <p:blipFill rotWithShape="1">
          <a:blip r:embed="rId2">
            <a:extLst>
              <a:ext uri="{28A0092B-C50C-407E-A947-70E740481C1C}">
                <a14:useLocalDpi xmlns:a14="http://schemas.microsoft.com/office/drawing/2010/main" val="0"/>
              </a:ext>
            </a:extLst>
          </a:blip>
          <a:srcRect r="1617" b="2030"/>
          <a:stretch/>
        </p:blipFill>
        <p:spPr bwMode="auto">
          <a:xfrm>
            <a:off x="0" y="0"/>
            <a:ext cx="12192000" cy="6858000"/>
          </a:xfrm>
          <a:prstGeom prst="rect">
            <a:avLst/>
          </a:prstGeom>
          <a:ln>
            <a:noFill/>
          </a:ln>
          <a:extLst>
            <a:ext uri="{53640926-AAD7-44D8-BBD7-CCE9431645EC}">
              <a14:shadowObscured xmlns:a14="http://schemas.microsoft.com/office/drawing/2010/main"/>
            </a:ext>
          </a:extLst>
        </p:spPr>
      </p:pic>
      <p:sp>
        <p:nvSpPr>
          <p:cNvPr id="2" name="Title 1">
            <a:extLst>
              <a:ext uri="{FF2B5EF4-FFF2-40B4-BE49-F238E27FC236}">
                <a16:creationId xmlns:a16="http://schemas.microsoft.com/office/drawing/2014/main" id="{A964942E-156D-495D-B191-799C6B7F13E2}"/>
              </a:ext>
            </a:extLst>
          </p:cNvPr>
          <p:cNvSpPr>
            <a:spLocks noGrp="1"/>
          </p:cNvSpPr>
          <p:nvPr>
            <p:ph type="title"/>
          </p:nvPr>
        </p:nvSpPr>
        <p:spPr>
          <a:xfrm>
            <a:off x="913774" y="0"/>
            <a:ext cx="10364451" cy="1596177"/>
          </a:xfrm>
        </p:spPr>
        <p:txBody>
          <a:bodyPr>
            <a:normAutofit/>
          </a:bodyPr>
          <a:lstStyle/>
          <a:p>
            <a:r>
              <a:rPr lang="en-GB" sz="6600" b="1" dirty="0">
                <a:solidFill>
                  <a:schemeClr val="bg1"/>
                </a:solidFill>
                <a:latin typeface="Arial" panose="020B0604020202020204" pitchFamily="34" charset="0"/>
                <a:cs typeface="Arial" panose="020B0604020202020204" pitchFamily="34" charset="0"/>
              </a:rPr>
              <a:t>CONCLUSION</a:t>
            </a:r>
          </a:p>
        </p:txBody>
      </p:sp>
      <p:sp>
        <p:nvSpPr>
          <p:cNvPr id="5" name="TextBox 4">
            <a:extLst>
              <a:ext uri="{FF2B5EF4-FFF2-40B4-BE49-F238E27FC236}">
                <a16:creationId xmlns:a16="http://schemas.microsoft.com/office/drawing/2014/main" id="{F460393C-F141-453B-846B-97DEEEC3BE18}"/>
              </a:ext>
            </a:extLst>
          </p:cNvPr>
          <p:cNvSpPr txBox="1"/>
          <p:nvPr/>
        </p:nvSpPr>
        <p:spPr>
          <a:xfrm>
            <a:off x="1042110" y="1746298"/>
            <a:ext cx="10364451" cy="3785652"/>
          </a:xfrm>
          <a:prstGeom prst="rect">
            <a:avLst/>
          </a:prstGeom>
          <a:noFill/>
        </p:spPr>
        <p:txBody>
          <a:bodyPr wrap="square">
            <a:spAutoFit/>
          </a:bodyPr>
          <a:lstStyle/>
          <a:p>
            <a:pPr algn="l"/>
            <a:r>
              <a:rPr lang="en-GB" sz="4000" b="0" i="0" dirty="0">
                <a:solidFill>
                  <a:schemeClr val="bg1"/>
                </a:solidFill>
                <a:effectLst/>
                <a:latin typeface="Arial" panose="020B0604020202020204" pitchFamily="34" charset="0"/>
                <a:cs typeface="Arial" panose="020B0604020202020204" pitchFamily="34" charset="0"/>
              </a:rPr>
              <a:t>-Product gives us a key place in the market</a:t>
            </a:r>
          </a:p>
          <a:p>
            <a:pPr algn="l"/>
            <a:r>
              <a:rPr lang="en-GB" sz="4000" b="0" i="0" dirty="0">
                <a:solidFill>
                  <a:schemeClr val="bg1"/>
                </a:solidFill>
                <a:effectLst/>
                <a:latin typeface="Arial" panose="020B0604020202020204" pitchFamily="34" charset="0"/>
                <a:cs typeface="Arial" panose="020B0604020202020204" pitchFamily="34" charset="0"/>
              </a:rPr>
              <a:t>-Internal and External factors are considered in detail</a:t>
            </a:r>
          </a:p>
          <a:p>
            <a:pPr algn="l"/>
            <a:r>
              <a:rPr lang="en-GB" sz="4000" b="0" i="0" dirty="0">
                <a:solidFill>
                  <a:schemeClr val="bg1"/>
                </a:solidFill>
                <a:effectLst/>
                <a:latin typeface="Arial" panose="020B0604020202020204" pitchFamily="34" charset="0"/>
                <a:cs typeface="Arial" panose="020B0604020202020204" pitchFamily="34" charset="0"/>
              </a:rPr>
              <a:t>-Attractive and targeted advertising plan</a:t>
            </a:r>
          </a:p>
          <a:p>
            <a:pPr algn="l"/>
            <a:r>
              <a:rPr lang="en-GB" sz="4000" b="0" i="0" dirty="0">
                <a:solidFill>
                  <a:schemeClr val="bg1"/>
                </a:solidFill>
                <a:effectLst/>
                <a:latin typeface="Arial" panose="020B0604020202020204" pitchFamily="34" charset="0"/>
                <a:cs typeface="Arial" panose="020B0604020202020204" pitchFamily="34" charset="0"/>
              </a:rPr>
              <a:t>-Financial Forecast reports to confirm its profit generating capacity</a:t>
            </a:r>
          </a:p>
        </p:txBody>
      </p:sp>
    </p:spTree>
    <p:extLst>
      <p:ext uri="{BB962C8B-B14F-4D97-AF65-F5344CB8AC3E}">
        <p14:creationId xmlns:p14="http://schemas.microsoft.com/office/powerpoint/2010/main" val="24888864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cloth&#10;&#10;Description automatically generated">
            <a:extLst>
              <a:ext uri="{FF2B5EF4-FFF2-40B4-BE49-F238E27FC236}">
                <a16:creationId xmlns:a16="http://schemas.microsoft.com/office/drawing/2014/main" id="{FF6445AA-72A9-4696-B9D6-BA86500DACE3}"/>
              </a:ext>
            </a:extLst>
          </p:cNvPr>
          <p:cNvPicPr>
            <a:picLocks noChangeAspect="1"/>
          </p:cNvPicPr>
          <p:nvPr/>
        </p:nvPicPr>
        <p:blipFill rotWithShape="1">
          <a:blip r:embed="rId3">
            <a:extLst>
              <a:ext uri="{28A0092B-C50C-407E-A947-70E740481C1C}">
                <a14:useLocalDpi xmlns:a14="http://schemas.microsoft.com/office/drawing/2010/main" val="0"/>
              </a:ext>
            </a:extLst>
          </a:blip>
          <a:srcRect r="1617" b="2030"/>
          <a:stretch/>
        </p:blipFill>
        <p:spPr bwMode="auto">
          <a:xfrm>
            <a:off x="-1" y="0"/>
            <a:ext cx="12192000" cy="6858000"/>
          </a:xfrm>
          <a:prstGeom prst="rect">
            <a:avLst/>
          </a:prstGeom>
          <a:ln>
            <a:noFill/>
          </a:ln>
          <a:extLst>
            <a:ext uri="{53640926-AAD7-44D8-BBD7-CCE9431645EC}">
              <a14:shadowObscured xmlns:a14="http://schemas.microsoft.com/office/drawing/2010/main"/>
            </a:ext>
          </a:extLst>
        </p:spPr>
      </p:pic>
      <p:sp>
        <p:nvSpPr>
          <p:cNvPr id="2" name="Title 1">
            <a:extLst>
              <a:ext uri="{FF2B5EF4-FFF2-40B4-BE49-F238E27FC236}">
                <a16:creationId xmlns:a16="http://schemas.microsoft.com/office/drawing/2014/main" id="{BE9020B4-2FF8-4862-ADB8-7563BFA65CC9}"/>
              </a:ext>
            </a:extLst>
          </p:cNvPr>
          <p:cNvSpPr>
            <a:spLocks noGrp="1"/>
          </p:cNvSpPr>
          <p:nvPr>
            <p:ph type="title"/>
          </p:nvPr>
        </p:nvSpPr>
        <p:spPr>
          <a:xfrm>
            <a:off x="903264" y="-40704"/>
            <a:ext cx="10364451" cy="1449032"/>
          </a:xfrm>
        </p:spPr>
        <p:txBody>
          <a:bodyPr>
            <a:normAutofit/>
          </a:bodyPr>
          <a:lstStyle/>
          <a:p>
            <a:r>
              <a:rPr lang="en-GB" sz="6600" b="1" dirty="0">
                <a:solidFill>
                  <a:schemeClr val="bg1"/>
                </a:solidFill>
                <a:latin typeface="Arial" panose="020B0604020202020204" pitchFamily="34" charset="0"/>
                <a:cs typeface="Arial" panose="020B0604020202020204" pitchFamily="34" charset="0"/>
              </a:rPr>
              <a:t>REFERENCE</a:t>
            </a:r>
          </a:p>
        </p:txBody>
      </p:sp>
      <p:sp>
        <p:nvSpPr>
          <p:cNvPr id="5" name="Rectangle 2">
            <a:extLst>
              <a:ext uri="{FF2B5EF4-FFF2-40B4-BE49-F238E27FC236}">
                <a16:creationId xmlns:a16="http://schemas.microsoft.com/office/drawing/2014/main" id="{E357524C-69E7-4A2B-B100-54A9383A502B}"/>
              </a:ext>
            </a:extLst>
          </p:cNvPr>
          <p:cNvSpPr>
            <a:spLocks noChangeArrowheads="1"/>
          </p:cNvSpPr>
          <p:nvPr/>
        </p:nvSpPr>
        <p:spPr bwMode="auto">
          <a:xfrm>
            <a:off x="0" y="-40704"/>
            <a:ext cx="184731" cy="5386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28" name="TextBox 27">
            <a:extLst>
              <a:ext uri="{FF2B5EF4-FFF2-40B4-BE49-F238E27FC236}">
                <a16:creationId xmlns:a16="http://schemas.microsoft.com/office/drawing/2014/main" id="{53F61D33-FB01-4C8B-866B-BD6B792F7B82}"/>
              </a:ext>
            </a:extLst>
          </p:cNvPr>
          <p:cNvSpPr txBox="1"/>
          <p:nvPr/>
        </p:nvSpPr>
        <p:spPr>
          <a:xfrm>
            <a:off x="197467" y="1021173"/>
            <a:ext cx="5898532" cy="3970318"/>
          </a:xfrm>
          <a:prstGeom prst="rect">
            <a:avLst/>
          </a:prstGeom>
          <a:noFill/>
        </p:spPr>
        <p:txBody>
          <a:bodyPr wrap="square">
            <a:spAutoFit/>
          </a:bodyPr>
          <a:lstStyle/>
          <a:p>
            <a:r>
              <a:rPr lang="en-US" sz="1800" dirty="0">
                <a:solidFill>
                  <a:schemeClr val="bg1"/>
                </a:solidFill>
                <a:effectLst/>
                <a:latin typeface="Arial" panose="020B0604020202020204" pitchFamily="34" charset="0"/>
                <a:ea typeface="Calibri" panose="020F0502020204030204" pitchFamily="34" charset="0"/>
              </a:rPr>
              <a:t>Alibaba, 2021. </a:t>
            </a:r>
            <a:r>
              <a:rPr lang="en-US" sz="1800" i="1" dirty="0">
                <a:solidFill>
                  <a:schemeClr val="bg1"/>
                </a:solidFill>
                <a:effectLst/>
                <a:latin typeface="Arial" panose="020B0604020202020204" pitchFamily="34" charset="0"/>
                <a:ea typeface="Calibri" panose="020F0502020204030204" pitchFamily="34" charset="0"/>
              </a:rPr>
              <a:t>Organic Pure 100% hemp mesh fabric jersey- buy organic. </a:t>
            </a:r>
            <a:r>
              <a:rPr lang="en-US" sz="1800" dirty="0">
                <a:solidFill>
                  <a:schemeClr val="bg1"/>
                </a:solidFill>
                <a:effectLst/>
                <a:latin typeface="Arial" panose="020B0604020202020204" pitchFamily="34" charset="0"/>
                <a:ea typeface="Calibri" panose="020F0502020204030204" pitchFamily="34" charset="0"/>
              </a:rPr>
              <a:t>[Online] </a:t>
            </a:r>
            <a:br>
              <a:rPr lang="en-US" sz="1800" dirty="0">
                <a:solidFill>
                  <a:schemeClr val="bg1"/>
                </a:solidFill>
                <a:effectLst/>
                <a:latin typeface="Arial" panose="020B0604020202020204" pitchFamily="34" charset="0"/>
                <a:ea typeface="Calibri" panose="020F0502020204030204" pitchFamily="34" charset="0"/>
              </a:rPr>
            </a:br>
            <a:r>
              <a:rPr lang="en-US" sz="1800" dirty="0">
                <a:solidFill>
                  <a:schemeClr val="bg1"/>
                </a:solidFill>
                <a:effectLst/>
                <a:latin typeface="Arial" panose="020B0604020202020204" pitchFamily="34" charset="0"/>
                <a:ea typeface="Calibri" panose="020F0502020204030204" pitchFamily="34" charset="0"/>
              </a:rPr>
              <a:t>Available at: </a:t>
            </a:r>
            <a:r>
              <a:rPr lang="en-US" sz="1800" u="sng" dirty="0">
                <a:solidFill>
                  <a:schemeClr val="bg1"/>
                </a:solidFill>
                <a:effectLst/>
                <a:latin typeface="Arial" panose="020B0604020202020204" pitchFamily="34" charset="0"/>
                <a:ea typeface="Calibri" panose="020F0502020204030204" pitchFamily="34" charset="0"/>
              </a:rPr>
              <a:t>https://www.alibaba.com/product-detail/Organic-Pure-100-Hemp-Mesh-Fabric_60739892747.html?spm=a2700.galleryofferlist.normal_offer.d_image.2f9326e8rBDNUb</a:t>
            </a:r>
            <a:br>
              <a:rPr lang="en-US" sz="1800" dirty="0">
                <a:solidFill>
                  <a:schemeClr val="bg1"/>
                </a:solidFill>
                <a:effectLst/>
                <a:latin typeface="Arial" panose="020B0604020202020204" pitchFamily="34" charset="0"/>
                <a:ea typeface="Calibri" panose="020F0502020204030204" pitchFamily="34" charset="0"/>
              </a:rPr>
            </a:br>
            <a:r>
              <a:rPr lang="en-GB" sz="1800" dirty="0">
                <a:solidFill>
                  <a:schemeClr val="bg1"/>
                </a:solidFill>
                <a:effectLst/>
                <a:latin typeface="Arial" panose="020B0604020202020204" pitchFamily="34" charset="0"/>
                <a:ea typeface="Calibri" panose="020F0502020204030204" pitchFamily="34" charset="0"/>
              </a:rPr>
              <a:t>Circular, 2020 UK named fourth largest textile waste producer in Europe Available at: https://www.circularonline.co.uk/news/uk-named-fourth-largest-textile-waste-producer-in-europe/  </a:t>
            </a:r>
          </a:p>
          <a:p>
            <a:r>
              <a:rPr lang="en-GB" sz="1800" dirty="0">
                <a:solidFill>
                  <a:schemeClr val="bg1"/>
                </a:solidFill>
                <a:effectLst/>
                <a:latin typeface="Arial" panose="020B0604020202020204" pitchFamily="34" charset="0"/>
                <a:ea typeface="Calibri" panose="020F0502020204030204" pitchFamily="34" charset="0"/>
              </a:rPr>
              <a:t>(Accessed: 04 November 2021) </a:t>
            </a:r>
          </a:p>
          <a:p>
            <a:r>
              <a:rPr lang="en-US" sz="1800" dirty="0">
                <a:solidFill>
                  <a:schemeClr val="bg1"/>
                </a:solidFill>
                <a:effectLst/>
                <a:latin typeface="Arial" panose="020B0604020202020204" pitchFamily="34" charset="0"/>
                <a:ea typeface="Calibri" panose="020F0502020204030204" pitchFamily="34" charset="0"/>
              </a:rPr>
              <a:t> colorifix, 2021. </a:t>
            </a:r>
            <a:r>
              <a:rPr lang="en-US" sz="1800" i="1" dirty="0">
                <a:solidFill>
                  <a:schemeClr val="bg1"/>
                </a:solidFill>
                <a:effectLst/>
                <a:latin typeface="Arial" panose="020B0604020202020204" pitchFamily="34" charset="0"/>
                <a:ea typeface="Calibri" panose="020F0502020204030204" pitchFamily="34" charset="0"/>
              </a:rPr>
              <a:t>Our Impact - colorifix. </a:t>
            </a:r>
            <a:r>
              <a:rPr lang="en-US" sz="1800" dirty="0">
                <a:solidFill>
                  <a:schemeClr val="bg1"/>
                </a:solidFill>
                <a:effectLst/>
                <a:latin typeface="Arial" panose="020B0604020202020204" pitchFamily="34" charset="0"/>
                <a:ea typeface="Calibri" panose="020F0502020204030204" pitchFamily="34" charset="0"/>
              </a:rPr>
              <a:t>[Online] </a:t>
            </a:r>
            <a:br>
              <a:rPr lang="en-US" sz="1800" dirty="0">
                <a:solidFill>
                  <a:schemeClr val="bg1"/>
                </a:solidFill>
                <a:effectLst/>
                <a:latin typeface="Arial" panose="020B0604020202020204" pitchFamily="34" charset="0"/>
                <a:ea typeface="Calibri" panose="020F0502020204030204" pitchFamily="34" charset="0"/>
              </a:rPr>
            </a:br>
            <a:r>
              <a:rPr lang="en-US" sz="1800" dirty="0">
                <a:solidFill>
                  <a:schemeClr val="bg1"/>
                </a:solidFill>
                <a:effectLst/>
                <a:latin typeface="Arial" panose="020B0604020202020204" pitchFamily="34" charset="0"/>
                <a:ea typeface="Calibri" panose="020F0502020204030204" pitchFamily="34" charset="0"/>
              </a:rPr>
              <a:t>Available at: </a:t>
            </a:r>
            <a:r>
              <a:rPr lang="en-US" sz="1800" u="sng" dirty="0">
                <a:solidFill>
                  <a:schemeClr val="bg1"/>
                </a:solidFill>
                <a:effectLst/>
                <a:latin typeface="Arial" panose="020B0604020202020204" pitchFamily="34" charset="0"/>
                <a:ea typeface="Calibri" panose="020F0502020204030204" pitchFamily="34" charset="0"/>
              </a:rPr>
              <a:t>https://colorifix.com/why-colorifix/</a:t>
            </a:r>
            <a:br>
              <a:rPr lang="en-US" sz="1800" dirty="0">
                <a:solidFill>
                  <a:schemeClr val="bg1"/>
                </a:solidFill>
                <a:effectLst/>
                <a:latin typeface="Arial" panose="020B0604020202020204" pitchFamily="34" charset="0"/>
                <a:ea typeface="Calibri" panose="020F0502020204030204" pitchFamily="34" charset="0"/>
              </a:rPr>
            </a:br>
            <a:r>
              <a:rPr lang="en-US" sz="1800" dirty="0">
                <a:solidFill>
                  <a:schemeClr val="bg1"/>
                </a:solidFill>
                <a:effectLst/>
                <a:latin typeface="Arial" panose="020B0604020202020204" pitchFamily="34" charset="0"/>
                <a:ea typeface="Calibri" panose="020F0502020204030204" pitchFamily="34" charset="0"/>
              </a:rPr>
              <a:t>[Accessed 09 11 2021].</a:t>
            </a:r>
            <a:endParaRPr lang="en-GB" sz="1800" dirty="0">
              <a:solidFill>
                <a:schemeClr val="bg1"/>
              </a:solidFill>
              <a:effectLst/>
              <a:latin typeface="Arial" panose="020B0604020202020204" pitchFamily="34" charset="0"/>
              <a:ea typeface="Calibri" panose="020F0502020204030204" pitchFamily="34" charset="0"/>
            </a:endParaRPr>
          </a:p>
        </p:txBody>
      </p:sp>
      <p:sp>
        <p:nvSpPr>
          <p:cNvPr id="30" name="TextBox 29">
            <a:extLst>
              <a:ext uri="{FF2B5EF4-FFF2-40B4-BE49-F238E27FC236}">
                <a16:creationId xmlns:a16="http://schemas.microsoft.com/office/drawing/2014/main" id="{49D2E71A-CC3A-4136-A56B-B1539233013C}"/>
              </a:ext>
            </a:extLst>
          </p:cNvPr>
          <p:cNvSpPr txBox="1"/>
          <p:nvPr/>
        </p:nvSpPr>
        <p:spPr>
          <a:xfrm>
            <a:off x="6465373" y="1021173"/>
            <a:ext cx="6001407" cy="4524315"/>
          </a:xfrm>
          <a:prstGeom prst="rect">
            <a:avLst/>
          </a:prstGeom>
          <a:noFill/>
        </p:spPr>
        <p:txBody>
          <a:bodyPr wrap="square">
            <a:spAutoFit/>
          </a:bodyPr>
          <a:lstStyle/>
          <a:p>
            <a:r>
              <a:rPr lang="en-GB" sz="1800" dirty="0">
                <a:solidFill>
                  <a:schemeClr val="bg1"/>
                </a:solidFill>
                <a:effectLst/>
                <a:latin typeface="Arial" panose="020B0604020202020204" pitchFamily="34" charset="0"/>
                <a:ea typeface="Calibri" panose="020F0502020204030204" pitchFamily="34" charset="0"/>
              </a:rPr>
              <a:t>(Accessed: 04 November 2021) </a:t>
            </a:r>
          </a:p>
          <a:p>
            <a:r>
              <a:rPr lang="en-US" sz="1800" dirty="0">
                <a:solidFill>
                  <a:schemeClr val="bg1"/>
                </a:solidFill>
                <a:effectLst/>
                <a:latin typeface="Arial" panose="020B0604020202020204" pitchFamily="34" charset="0"/>
                <a:ea typeface="Calibri" panose="020F0502020204030204" pitchFamily="34" charset="0"/>
              </a:rPr>
              <a:t>Lightinthebox, n.d. </a:t>
            </a:r>
            <a:r>
              <a:rPr lang="en-US" sz="1800" i="1" dirty="0">
                <a:solidFill>
                  <a:schemeClr val="bg1"/>
                </a:solidFill>
                <a:effectLst/>
                <a:latin typeface="Arial" panose="020B0604020202020204" pitchFamily="34" charset="0"/>
                <a:ea typeface="Calibri" panose="020F0502020204030204" pitchFamily="34" charset="0"/>
              </a:rPr>
              <a:t>Lightinthebox. </a:t>
            </a:r>
            <a:r>
              <a:rPr lang="en-US" sz="1800" dirty="0">
                <a:solidFill>
                  <a:schemeClr val="bg1"/>
                </a:solidFill>
                <a:effectLst/>
                <a:latin typeface="Arial" panose="020B0604020202020204" pitchFamily="34" charset="0"/>
                <a:ea typeface="Calibri" panose="020F0502020204030204" pitchFamily="34" charset="0"/>
              </a:rPr>
              <a:t>[Online] </a:t>
            </a:r>
            <a:br>
              <a:rPr lang="en-US" sz="1800" dirty="0">
                <a:solidFill>
                  <a:schemeClr val="bg1"/>
                </a:solidFill>
                <a:effectLst/>
                <a:latin typeface="Arial" panose="020B0604020202020204" pitchFamily="34" charset="0"/>
                <a:ea typeface="Calibri" panose="020F0502020204030204" pitchFamily="34" charset="0"/>
              </a:rPr>
            </a:br>
            <a:r>
              <a:rPr lang="en-US" sz="1800" dirty="0">
                <a:solidFill>
                  <a:schemeClr val="bg1"/>
                </a:solidFill>
                <a:effectLst/>
                <a:latin typeface="Arial" panose="020B0604020202020204" pitchFamily="34" charset="0"/>
                <a:ea typeface="Calibri" panose="020F0502020204030204" pitchFamily="34" charset="0"/>
              </a:rPr>
              <a:t>[Accessed 31https://www.lightinthebox.com/c/men-s-clothing_5585/2.html?prm=1.2.58.0#prodSortBar October 2021].</a:t>
            </a:r>
            <a:endParaRPr lang="en-GB" sz="1800" dirty="0">
              <a:solidFill>
                <a:schemeClr val="bg1"/>
              </a:solidFill>
              <a:effectLst/>
              <a:latin typeface="Arial" panose="020B0604020202020204" pitchFamily="34" charset="0"/>
              <a:ea typeface="Calibri" panose="020F0502020204030204" pitchFamily="34" charset="0"/>
            </a:endParaRPr>
          </a:p>
          <a:p>
            <a:r>
              <a:rPr lang="en-US" sz="1800" dirty="0">
                <a:solidFill>
                  <a:schemeClr val="bg1"/>
                </a:solidFill>
                <a:effectLst/>
                <a:latin typeface="Arial" panose="020B0604020202020204" pitchFamily="34" charset="0"/>
                <a:ea typeface="Calibri" panose="020F0502020204030204" pitchFamily="34" charset="0"/>
              </a:rPr>
              <a:t>Matthew D. Vollrath, S. G. V., 2021. Avoiding digital marketing analytics myopia: revisiting the customer decision journey as a strategic marketing framework. </a:t>
            </a:r>
            <a:r>
              <a:rPr lang="en-US" sz="1800" i="1" dirty="0">
                <a:solidFill>
                  <a:schemeClr val="bg1"/>
                </a:solidFill>
                <a:effectLst/>
                <a:latin typeface="Arial" panose="020B0604020202020204" pitchFamily="34" charset="0"/>
                <a:ea typeface="Calibri" panose="020F0502020204030204" pitchFamily="34" charset="0"/>
              </a:rPr>
              <a:t>Journal of Marketing Analytics (2021), </a:t>
            </a:r>
            <a:r>
              <a:rPr lang="en-US" sz="1800" dirty="0">
                <a:solidFill>
                  <a:schemeClr val="bg1"/>
                </a:solidFill>
                <a:effectLst/>
                <a:latin typeface="Arial" panose="020B0604020202020204" pitchFamily="34" charset="0"/>
                <a:ea typeface="Calibri" panose="020F0502020204030204" pitchFamily="34" charset="0"/>
              </a:rPr>
              <a:t>Issue https://doi.org/10.1057/s41270-020-00098-0, p. 1.</a:t>
            </a:r>
            <a:endParaRPr lang="en-GB" sz="1800" dirty="0">
              <a:solidFill>
                <a:schemeClr val="bg1"/>
              </a:solidFill>
              <a:effectLst/>
              <a:latin typeface="Arial" panose="020B0604020202020204" pitchFamily="34" charset="0"/>
              <a:ea typeface="Calibri" panose="020F0502020204030204" pitchFamily="34" charset="0"/>
            </a:endParaRPr>
          </a:p>
          <a:p>
            <a:r>
              <a:rPr lang="en-US" sz="1800" dirty="0">
                <a:solidFill>
                  <a:schemeClr val="bg1"/>
                </a:solidFill>
                <a:effectLst/>
                <a:latin typeface="Arial" panose="020B0604020202020204" pitchFamily="34" charset="0"/>
                <a:ea typeface="Calibri" panose="020F0502020204030204" pitchFamily="34" charset="0"/>
              </a:rPr>
              <a:t>Mogilireddy, V., 2018. </a:t>
            </a:r>
            <a:r>
              <a:rPr lang="en-US" sz="1800" i="1" dirty="0">
                <a:solidFill>
                  <a:schemeClr val="bg1"/>
                </a:solidFill>
                <a:effectLst/>
                <a:latin typeface="Arial" panose="020B0604020202020204" pitchFamily="34" charset="0"/>
                <a:ea typeface="Calibri" panose="020F0502020204030204" pitchFamily="34" charset="0"/>
              </a:rPr>
              <a:t>Sustainable dyeing innovations: Greener ways to colour textiles. </a:t>
            </a:r>
            <a:r>
              <a:rPr lang="en-US" sz="1800" dirty="0">
                <a:solidFill>
                  <a:schemeClr val="bg1"/>
                </a:solidFill>
                <a:effectLst/>
                <a:latin typeface="Arial" panose="020B0604020202020204" pitchFamily="34" charset="0"/>
                <a:ea typeface="Calibri" panose="020F0502020204030204" pitchFamily="34" charset="0"/>
              </a:rPr>
              <a:t>[Online] </a:t>
            </a:r>
            <a:br>
              <a:rPr lang="en-US" sz="1800" dirty="0">
                <a:solidFill>
                  <a:schemeClr val="bg1"/>
                </a:solidFill>
                <a:effectLst/>
                <a:latin typeface="Arial" panose="020B0604020202020204" pitchFamily="34" charset="0"/>
                <a:ea typeface="Calibri" panose="020F0502020204030204" pitchFamily="34" charset="0"/>
              </a:rPr>
            </a:br>
            <a:r>
              <a:rPr lang="en-US" sz="1800" dirty="0">
                <a:solidFill>
                  <a:schemeClr val="bg1"/>
                </a:solidFill>
                <a:effectLst/>
                <a:latin typeface="Arial" panose="020B0604020202020204" pitchFamily="34" charset="0"/>
                <a:ea typeface="Calibri" panose="020F0502020204030204" pitchFamily="34" charset="0"/>
              </a:rPr>
              <a:t>Available at: </a:t>
            </a:r>
            <a:r>
              <a:rPr lang="en-US" sz="1800" u="sng" dirty="0">
                <a:solidFill>
                  <a:schemeClr val="bg1"/>
                </a:solidFill>
                <a:effectLst/>
                <a:latin typeface="Arial" panose="020B0604020202020204" pitchFamily="34" charset="0"/>
                <a:ea typeface="Calibri" panose="020F0502020204030204" pitchFamily="34" charset="0"/>
              </a:rPr>
              <a:t>https://www.prescouter.com/2018/11/sustainable-dyeing-innovations-greener-ways-color-textiles/</a:t>
            </a:r>
            <a:br>
              <a:rPr lang="en-US" sz="1800" dirty="0">
                <a:solidFill>
                  <a:schemeClr val="bg1"/>
                </a:solidFill>
                <a:effectLst/>
                <a:latin typeface="Arial" panose="020B0604020202020204" pitchFamily="34" charset="0"/>
                <a:ea typeface="Calibri" panose="020F0502020204030204" pitchFamily="34" charset="0"/>
              </a:rPr>
            </a:br>
            <a:r>
              <a:rPr lang="en-US" sz="1800" dirty="0">
                <a:solidFill>
                  <a:schemeClr val="bg1"/>
                </a:solidFill>
                <a:effectLst/>
                <a:latin typeface="Arial" panose="020B0604020202020204" pitchFamily="34" charset="0"/>
                <a:ea typeface="Calibri" panose="020F0502020204030204" pitchFamily="34" charset="0"/>
              </a:rPr>
              <a:t>[Accessed 09 11 2021].</a:t>
            </a:r>
            <a:endParaRPr lang="en-GB" sz="1800" dirty="0">
              <a:solidFill>
                <a:schemeClr val="bg1"/>
              </a:solidFill>
              <a:effectLst/>
              <a:latin typeface="Arial" panose="020B0604020202020204" pitchFamily="34" charset="0"/>
              <a:ea typeface="Calibri" panose="020F0502020204030204" pitchFamily="34" charset="0"/>
            </a:endParaRPr>
          </a:p>
        </p:txBody>
      </p:sp>
      <p:sp>
        <p:nvSpPr>
          <p:cNvPr id="31" name="TextBox 30">
            <a:extLst>
              <a:ext uri="{FF2B5EF4-FFF2-40B4-BE49-F238E27FC236}">
                <a16:creationId xmlns:a16="http://schemas.microsoft.com/office/drawing/2014/main" id="{168D920C-D801-4FE6-A969-A1C852F0AD73}"/>
              </a:ext>
            </a:extLst>
          </p:cNvPr>
          <p:cNvSpPr txBox="1"/>
          <p:nvPr/>
        </p:nvSpPr>
        <p:spPr>
          <a:xfrm>
            <a:off x="197466" y="4894942"/>
            <a:ext cx="6448096" cy="1754326"/>
          </a:xfrm>
          <a:prstGeom prst="rect">
            <a:avLst/>
          </a:prstGeom>
          <a:noFill/>
        </p:spPr>
        <p:txBody>
          <a:bodyPr wrap="square">
            <a:spAutoFit/>
          </a:bodyPr>
          <a:lstStyle/>
          <a:p>
            <a:r>
              <a:rPr lang="en-US" sz="1800" dirty="0">
                <a:solidFill>
                  <a:schemeClr val="bg1"/>
                </a:solidFill>
                <a:effectLst/>
                <a:latin typeface="Arial" panose="020B0604020202020204" pitchFamily="34" charset="0"/>
                <a:ea typeface="Calibri" panose="020F0502020204030204" pitchFamily="34" charset="0"/>
              </a:rPr>
              <a:t>Ebay, n.d. </a:t>
            </a:r>
            <a:r>
              <a:rPr lang="en-US" sz="1800" i="1" dirty="0">
                <a:solidFill>
                  <a:schemeClr val="bg1"/>
                </a:solidFill>
                <a:effectLst/>
                <a:latin typeface="Arial" panose="020B0604020202020204" pitchFamily="34" charset="0"/>
                <a:ea typeface="Calibri" panose="020F0502020204030204" pitchFamily="34" charset="0"/>
              </a:rPr>
              <a:t>eBay. </a:t>
            </a:r>
            <a:r>
              <a:rPr lang="en-US" sz="1800" dirty="0">
                <a:solidFill>
                  <a:schemeClr val="bg1"/>
                </a:solidFill>
                <a:effectLst/>
                <a:latin typeface="Arial" panose="020B0604020202020204" pitchFamily="34" charset="0"/>
                <a:ea typeface="Calibri" panose="020F0502020204030204" pitchFamily="34" charset="0"/>
              </a:rPr>
              <a:t>[Online] </a:t>
            </a:r>
            <a:br>
              <a:rPr lang="en-US" sz="1800" dirty="0">
                <a:solidFill>
                  <a:schemeClr val="bg1"/>
                </a:solidFill>
                <a:effectLst/>
                <a:latin typeface="Arial" panose="020B0604020202020204" pitchFamily="34" charset="0"/>
                <a:ea typeface="Calibri" panose="020F0502020204030204" pitchFamily="34" charset="0"/>
              </a:rPr>
            </a:br>
            <a:r>
              <a:rPr lang="en-US" sz="1800" dirty="0">
                <a:solidFill>
                  <a:schemeClr val="bg1"/>
                </a:solidFill>
                <a:effectLst/>
                <a:latin typeface="Arial" panose="020B0604020202020204" pitchFamily="34" charset="0"/>
                <a:ea typeface="Calibri" panose="020F0502020204030204" pitchFamily="34" charset="0"/>
              </a:rPr>
              <a:t>Available at: </a:t>
            </a:r>
            <a:r>
              <a:rPr lang="en-US" sz="1800" u="sng" dirty="0">
                <a:solidFill>
                  <a:schemeClr val="bg1"/>
                </a:solidFill>
                <a:effectLst/>
                <a:latin typeface="Arial" panose="020B0604020202020204" pitchFamily="34" charset="0"/>
                <a:ea typeface="Calibri" panose="020F0502020204030204" pitchFamily="34" charset="0"/>
              </a:rPr>
              <a:t>https.//www.ebay.co.uk</a:t>
            </a:r>
            <a:br>
              <a:rPr lang="en-US" sz="1800" dirty="0">
                <a:solidFill>
                  <a:schemeClr val="bg1"/>
                </a:solidFill>
                <a:effectLst/>
                <a:latin typeface="Arial" panose="020B0604020202020204" pitchFamily="34" charset="0"/>
                <a:ea typeface="Calibri" panose="020F0502020204030204" pitchFamily="34" charset="0"/>
              </a:rPr>
            </a:br>
            <a:r>
              <a:rPr lang="en-US" sz="1800" dirty="0">
                <a:solidFill>
                  <a:schemeClr val="bg1"/>
                </a:solidFill>
                <a:effectLst/>
                <a:latin typeface="Arial" panose="020B0604020202020204" pitchFamily="34" charset="0"/>
                <a:ea typeface="Calibri" panose="020F0502020204030204" pitchFamily="34" charset="0"/>
              </a:rPr>
              <a:t>[Accessed 31 October 2021].</a:t>
            </a:r>
            <a:endParaRPr lang="en-GB" sz="1800" dirty="0">
              <a:solidFill>
                <a:schemeClr val="bg1"/>
              </a:solidFill>
              <a:effectLst/>
              <a:latin typeface="Arial" panose="020B0604020202020204" pitchFamily="34" charset="0"/>
              <a:ea typeface="Calibri" panose="020F0502020204030204" pitchFamily="34" charset="0"/>
            </a:endParaRPr>
          </a:p>
          <a:p>
            <a:r>
              <a:rPr lang="en-US" sz="1800" dirty="0">
                <a:solidFill>
                  <a:schemeClr val="bg1"/>
                </a:solidFill>
                <a:effectLst/>
                <a:latin typeface="Arial" panose="020B0604020202020204" pitchFamily="34" charset="0"/>
                <a:ea typeface="Calibri" panose="020F0502020204030204" pitchFamily="34" charset="0"/>
              </a:rPr>
              <a:t> </a:t>
            </a:r>
            <a:r>
              <a:rPr lang="en-GB" sz="1800" dirty="0">
                <a:solidFill>
                  <a:schemeClr val="bg1"/>
                </a:solidFill>
                <a:effectLst/>
                <a:latin typeface="Arial" panose="020B0604020202020204" pitchFamily="34" charset="0"/>
                <a:ea typeface="Calibri" panose="020F0502020204030204" pitchFamily="34" charset="0"/>
              </a:rPr>
              <a:t>Famous Fashion Designers, (n.d), </a:t>
            </a:r>
            <a:r>
              <a:rPr lang="en-GB" sz="1800" i="1" dirty="0">
                <a:solidFill>
                  <a:schemeClr val="bg1"/>
                </a:solidFill>
                <a:effectLst/>
                <a:latin typeface="Arial" panose="020B0604020202020204" pitchFamily="34" charset="0"/>
                <a:ea typeface="Calibri" panose="020F0502020204030204" pitchFamily="34" charset="0"/>
              </a:rPr>
              <a:t>Elsa Schiaparelli, </a:t>
            </a:r>
            <a:r>
              <a:rPr lang="en-GB" sz="1800" dirty="0">
                <a:solidFill>
                  <a:schemeClr val="bg1"/>
                </a:solidFill>
                <a:effectLst/>
                <a:latin typeface="Arial" panose="020B0604020202020204" pitchFamily="34" charset="0"/>
                <a:ea typeface="Calibri" panose="020F0502020204030204" pitchFamily="34" charset="0"/>
              </a:rPr>
              <a:t>Available at: </a:t>
            </a:r>
            <a:r>
              <a:rPr lang="en-GB" sz="1800" u="sng" dirty="0">
                <a:solidFill>
                  <a:schemeClr val="bg1"/>
                </a:solidFill>
                <a:effectLst/>
                <a:latin typeface="Arial" panose="020B0604020202020204" pitchFamily="34" charset="0"/>
                <a:ea typeface="Calibri" panose="020F0502020204030204" pitchFamily="34" charset="0"/>
                <a:hlinkClick r:id="rId4">
                  <a:extLst>
                    <a:ext uri="{A12FA001-AC4F-418D-AE19-62706E023703}">
                      <ahyp:hlinkClr xmlns:ahyp="http://schemas.microsoft.com/office/drawing/2018/hyperlinkcolor" val="tx"/>
                    </a:ext>
                  </a:extLst>
                </a:hlinkClick>
              </a:rPr>
              <a:t>https://www.famousfashiondesigners.org/elsa-schiaparelli</a:t>
            </a:r>
            <a:r>
              <a:rPr lang="en-GB" sz="1800" dirty="0">
                <a:solidFill>
                  <a:schemeClr val="bg1"/>
                </a:solidFill>
                <a:effectLst/>
                <a:latin typeface="Arial" panose="020B0604020202020204" pitchFamily="34" charset="0"/>
                <a:ea typeface="Calibri" panose="020F0502020204030204" pitchFamily="34" charset="0"/>
              </a:rPr>
              <a:t> </a:t>
            </a:r>
          </a:p>
        </p:txBody>
      </p:sp>
    </p:spTree>
    <p:extLst>
      <p:ext uri="{BB962C8B-B14F-4D97-AF65-F5344CB8AC3E}">
        <p14:creationId xmlns:p14="http://schemas.microsoft.com/office/powerpoint/2010/main" val="216578510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cloth&#10;&#10;Description automatically generated">
            <a:extLst>
              <a:ext uri="{FF2B5EF4-FFF2-40B4-BE49-F238E27FC236}">
                <a16:creationId xmlns:a16="http://schemas.microsoft.com/office/drawing/2014/main" id="{DFB3B03A-2EC7-494F-9D40-CB6904CEBA8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sp>
        <p:nvSpPr>
          <p:cNvPr id="6" name="TextBox 5">
            <a:extLst>
              <a:ext uri="{FF2B5EF4-FFF2-40B4-BE49-F238E27FC236}">
                <a16:creationId xmlns:a16="http://schemas.microsoft.com/office/drawing/2014/main" id="{59614B63-1CC3-4A4D-8D9B-6FF371478C3B}"/>
              </a:ext>
            </a:extLst>
          </p:cNvPr>
          <p:cNvSpPr txBox="1"/>
          <p:nvPr/>
        </p:nvSpPr>
        <p:spPr>
          <a:xfrm>
            <a:off x="302668" y="656450"/>
            <a:ext cx="6180082" cy="4278094"/>
          </a:xfrm>
          <a:prstGeom prst="rect">
            <a:avLst/>
          </a:prstGeom>
          <a:noFill/>
        </p:spPr>
        <p:txBody>
          <a:bodyPr wrap="square">
            <a:spAutoFit/>
          </a:bodyPr>
          <a:lstStyle/>
          <a:p>
            <a:r>
              <a:rPr lang="en-US" sz="1600" dirty="0">
                <a:solidFill>
                  <a:schemeClr val="bg1"/>
                </a:solidFill>
                <a:effectLst/>
                <a:latin typeface="Arial" panose="020B0604020202020204" pitchFamily="34" charset="0"/>
                <a:ea typeface="Calibri" panose="020F0502020204030204" pitchFamily="34" charset="0"/>
              </a:rPr>
              <a:t>Mondanisa, 2021. </a:t>
            </a:r>
            <a:r>
              <a:rPr lang="en-US" sz="1600" i="1" dirty="0">
                <a:solidFill>
                  <a:schemeClr val="bg1"/>
                </a:solidFill>
                <a:effectLst/>
                <a:latin typeface="Arial" panose="020B0604020202020204" pitchFamily="34" charset="0"/>
                <a:ea typeface="Calibri" panose="020F0502020204030204" pitchFamily="34" charset="0"/>
              </a:rPr>
              <a:t>Mondanisa. </a:t>
            </a:r>
            <a:r>
              <a:rPr lang="en-US" sz="1600" dirty="0">
                <a:solidFill>
                  <a:schemeClr val="bg1"/>
                </a:solidFill>
                <a:effectLst/>
                <a:latin typeface="Arial" panose="020B0604020202020204" pitchFamily="34" charset="0"/>
                <a:ea typeface="Calibri" panose="020F0502020204030204" pitchFamily="34" charset="0"/>
              </a:rPr>
              <a:t>[Online] </a:t>
            </a:r>
            <a:br>
              <a:rPr lang="en-US" sz="1600" dirty="0">
                <a:solidFill>
                  <a:schemeClr val="bg1"/>
                </a:solidFill>
                <a:effectLst/>
                <a:latin typeface="Arial" panose="020B0604020202020204" pitchFamily="34" charset="0"/>
                <a:ea typeface="Calibri" panose="020F0502020204030204" pitchFamily="34" charset="0"/>
              </a:rPr>
            </a:br>
            <a:r>
              <a:rPr lang="en-US" sz="1600" dirty="0">
                <a:solidFill>
                  <a:schemeClr val="bg1"/>
                </a:solidFill>
                <a:effectLst/>
                <a:latin typeface="Arial" panose="020B0604020202020204" pitchFamily="34" charset="0"/>
                <a:ea typeface="Calibri" panose="020F0502020204030204" pitchFamily="34" charset="0"/>
              </a:rPr>
              <a:t>Available at: </a:t>
            </a:r>
            <a:r>
              <a:rPr lang="en-US" sz="1600" u="sng" dirty="0">
                <a:solidFill>
                  <a:schemeClr val="bg1"/>
                </a:solidFill>
                <a:effectLst/>
                <a:latin typeface="Arial" panose="020B0604020202020204" pitchFamily="34" charset="0"/>
                <a:ea typeface="Calibri" panose="020F0502020204030204" pitchFamily="34" charset="0"/>
              </a:rPr>
              <a:t>https://www.modanisa.com/en/plus-size-dresses.htm</a:t>
            </a:r>
            <a:br>
              <a:rPr lang="en-US" sz="1600" dirty="0">
                <a:solidFill>
                  <a:schemeClr val="bg1"/>
                </a:solidFill>
                <a:effectLst/>
                <a:latin typeface="Arial" panose="020B0604020202020204" pitchFamily="34" charset="0"/>
                <a:ea typeface="Calibri" panose="020F0502020204030204" pitchFamily="34" charset="0"/>
              </a:rPr>
            </a:br>
            <a:r>
              <a:rPr lang="en-US" sz="1600" dirty="0">
                <a:solidFill>
                  <a:schemeClr val="bg1"/>
                </a:solidFill>
                <a:effectLst/>
                <a:latin typeface="Arial" panose="020B0604020202020204" pitchFamily="34" charset="0"/>
                <a:ea typeface="Calibri" panose="020F0502020204030204" pitchFamily="34" charset="0"/>
              </a:rPr>
              <a:t>[Accessed 2021 October 2021].</a:t>
            </a:r>
            <a:endParaRPr lang="en-GB" sz="1600" dirty="0">
              <a:solidFill>
                <a:schemeClr val="bg1"/>
              </a:solidFill>
              <a:effectLst/>
              <a:latin typeface="Arial" panose="020B0604020202020204" pitchFamily="34" charset="0"/>
              <a:ea typeface="Calibri" panose="020F0502020204030204" pitchFamily="34" charset="0"/>
            </a:endParaRPr>
          </a:p>
          <a:p>
            <a:r>
              <a:rPr lang="en-US" sz="1600" dirty="0">
                <a:solidFill>
                  <a:schemeClr val="bg1"/>
                </a:solidFill>
                <a:effectLst/>
                <a:latin typeface="Arial" panose="020B0604020202020204" pitchFamily="34" charset="0"/>
                <a:ea typeface="Calibri" panose="020F0502020204030204" pitchFamily="34" charset="0"/>
              </a:rPr>
              <a:t> </a:t>
            </a:r>
            <a:r>
              <a:rPr lang="en-GB" sz="1600" dirty="0">
                <a:solidFill>
                  <a:schemeClr val="bg1"/>
                </a:solidFill>
                <a:effectLst/>
                <a:latin typeface="Arial" panose="020B0604020202020204" pitchFamily="34" charset="0"/>
                <a:ea typeface="Calibri" panose="020F0502020204030204" pitchFamily="34" charset="0"/>
              </a:rPr>
              <a:t>My Therapy, 2017. Depression in the UK: </a:t>
            </a:r>
            <a:r>
              <a:rPr lang="en-GB" sz="1600" i="1" dirty="0">
                <a:solidFill>
                  <a:schemeClr val="bg1"/>
                </a:solidFill>
                <a:effectLst/>
                <a:latin typeface="Arial" panose="020B0604020202020204" pitchFamily="34" charset="0"/>
                <a:ea typeface="Calibri" panose="020F0502020204030204" pitchFamily="34" charset="0"/>
              </a:rPr>
              <a:t>The facts and figures you should know</a:t>
            </a:r>
            <a:r>
              <a:rPr lang="en-GB" sz="1600" dirty="0">
                <a:solidFill>
                  <a:schemeClr val="bg1"/>
                </a:solidFill>
                <a:effectLst/>
                <a:latin typeface="Arial" panose="020B0604020202020204" pitchFamily="34" charset="0"/>
                <a:ea typeface="Calibri" panose="020F0502020204030204" pitchFamily="34" charset="0"/>
              </a:rPr>
              <a:t>. Available at: </a:t>
            </a:r>
            <a:r>
              <a:rPr lang="en-GB" sz="1600" u="sng" dirty="0">
                <a:solidFill>
                  <a:schemeClr val="bg1"/>
                </a:solidFill>
                <a:effectLst/>
                <a:latin typeface="Arial" panose="020B0604020202020204" pitchFamily="34" charset="0"/>
                <a:ea typeface="Calibri" panose="020F0502020204030204" pitchFamily="34" charset="0"/>
                <a:hlinkClick r:id="rId4">
                  <a:extLst>
                    <a:ext uri="{A12FA001-AC4F-418D-AE19-62706E023703}">
                      <ahyp:hlinkClr xmlns:ahyp="http://schemas.microsoft.com/office/drawing/2018/hyperlinkcolor" val="tx"/>
                    </a:ext>
                  </a:extLst>
                </a:hlinkClick>
              </a:rPr>
              <a:t>https://www.mytherapyapp.com/blog/overcome-depression-uk-infographic-2017#:~:text=Depression%2C%20anxiety%20or%20phobias%20%E2%80%93%20each%20year%2C%201,this%20mental%20disorder%2C%20and%20that%20number%20is%20increasing</a:t>
            </a:r>
            <a:r>
              <a:rPr lang="en-GB" sz="1600" dirty="0">
                <a:solidFill>
                  <a:schemeClr val="bg1"/>
                </a:solidFill>
                <a:effectLst/>
                <a:latin typeface="Arial" panose="020B0604020202020204" pitchFamily="34" charset="0"/>
                <a:ea typeface="Calibri" panose="020F0502020204030204" pitchFamily="34" charset="0"/>
              </a:rPr>
              <a:t>. </a:t>
            </a:r>
          </a:p>
          <a:p>
            <a:r>
              <a:rPr lang="en-GB" sz="1600" dirty="0">
                <a:solidFill>
                  <a:schemeClr val="bg1"/>
                </a:solidFill>
                <a:effectLst/>
                <a:latin typeface="Arial" panose="020B0604020202020204" pitchFamily="34" charset="0"/>
                <a:ea typeface="Calibri" panose="020F0502020204030204" pitchFamily="34" charset="0"/>
              </a:rPr>
              <a:t>(Accessed: 04 November 2021) </a:t>
            </a:r>
          </a:p>
          <a:p>
            <a:r>
              <a:rPr lang="en-GB" sz="1600" dirty="0">
                <a:solidFill>
                  <a:schemeClr val="bg1"/>
                </a:solidFill>
                <a:effectLst/>
                <a:latin typeface="Arial" panose="020B0604020202020204" pitchFamily="34" charset="0"/>
                <a:ea typeface="Calibri" panose="020F0502020204030204" pitchFamily="34" charset="0"/>
              </a:rPr>
              <a:t> NICABM- National Institute for the Clinical Application of Behavioural Medicine, Depression: </a:t>
            </a:r>
            <a:r>
              <a:rPr lang="en-GB" sz="1600" i="1" dirty="0">
                <a:solidFill>
                  <a:schemeClr val="bg1"/>
                </a:solidFill>
                <a:effectLst/>
                <a:latin typeface="Arial" panose="020B0604020202020204" pitchFamily="34" charset="0"/>
                <a:ea typeface="Calibri" panose="020F0502020204030204" pitchFamily="34" charset="0"/>
              </a:rPr>
              <a:t>The Connection between Colour Perception and Mood</a:t>
            </a:r>
            <a:r>
              <a:rPr lang="en-GB" sz="1600" dirty="0">
                <a:solidFill>
                  <a:schemeClr val="bg1"/>
                </a:solidFill>
                <a:effectLst/>
                <a:latin typeface="Arial" panose="020B0604020202020204" pitchFamily="34" charset="0"/>
                <a:ea typeface="Calibri" panose="020F0502020204030204" pitchFamily="34" charset="0"/>
              </a:rPr>
              <a:t>, Available at: </a:t>
            </a:r>
            <a:r>
              <a:rPr lang="en-GB" sz="1600" u="sng" dirty="0">
                <a:solidFill>
                  <a:schemeClr val="bg1"/>
                </a:solidFill>
                <a:effectLst/>
                <a:latin typeface="Arial" panose="020B0604020202020204" pitchFamily="34" charset="0"/>
                <a:ea typeface="Calibri" panose="020F0502020204030204" pitchFamily="34" charset="0"/>
                <a:hlinkClick r:id="rId5">
                  <a:extLst>
                    <a:ext uri="{A12FA001-AC4F-418D-AE19-62706E023703}">
                      <ahyp:hlinkClr xmlns:ahyp="http://schemas.microsoft.com/office/drawing/2018/hyperlinkcolor" val="tx"/>
                    </a:ext>
                  </a:extLst>
                </a:hlinkClick>
              </a:rPr>
              <a:t>https://www.nicabm.com/depression-the-connection-between-color-perception-and-mood/</a:t>
            </a:r>
            <a:r>
              <a:rPr lang="en-GB" sz="1600" dirty="0">
                <a:solidFill>
                  <a:schemeClr val="bg1"/>
                </a:solidFill>
                <a:effectLst/>
                <a:latin typeface="Arial" panose="020B0604020202020204" pitchFamily="34" charset="0"/>
                <a:ea typeface="Calibri" panose="020F0502020204030204" pitchFamily="34" charset="0"/>
              </a:rPr>
              <a:t> </a:t>
            </a:r>
          </a:p>
          <a:p>
            <a:r>
              <a:rPr lang="en-GB" sz="1600" dirty="0">
                <a:solidFill>
                  <a:schemeClr val="bg1"/>
                </a:solidFill>
                <a:effectLst/>
                <a:latin typeface="Arial" panose="020B0604020202020204" pitchFamily="34" charset="0"/>
                <a:ea typeface="Calibri" panose="020F0502020204030204" pitchFamily="34" charset="0"/>
              </a:rPr>
              <a:t>(Accessed: 04 November 2021) </a:t>
            </a:r>
          </a:p>
        </p:txBody>
      </p:sp>
      <p:sp>
        <p:nvSpPr>
          <p:cNvPr id="8" name="Rectangle 2">
            <a:extLst>
              <a:ext uri="{FF2B5EF4-FFF2-40B4-BE49-F238E27FC236}">
                <a16:creationId xmlns:a16="http://schemas.microsoft.com/office/drawing/2014/main" id="{BB96B359-3EF1-42D1-8E18-5655570A8FF6}"/>
              </a:ext>
            </a:extLst>
          </p:cNvPr>
          <p:cNvSpPr>
            <a:spLocks noChangeArrowheads="1"/>
          </p:cNvSpPr>
          <p:nvPr/>
        </p:nvSpPr>
        <p:spPr bwMode="auto">
          <a:xfrm>
            <a:off x="6785418" y="862923"/>
            <a:ext cx="4935278" cy="50167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bg1"/>
                </a:solidFill>
                <a:effectLst/>
                <a:latin typeface="Arial" panose="020B0604020202020204" pitchFamily="34" charset="0"/>
                <a:ea typeface="Calibri" panose="020F0502020204030204" pitchFamily="34" charset="0"/>
                <a:cs typeface="Arial" panose="020B0604020202020204" pitchFamily="34" charset="0"/>
              </a:rPr>
              <a:t>Robert Mora Cortez, A. H. C. P. V. F., 2021. B2B market segmentation: A systematic review and research agenda. </a:t>
            </a:r>
            <a:r>
              <a:rPr kumimoji="0" lang="en-US" altLang="en-US" sz="1600" b="0" i="1" u="none" strike="noStrike" cap="none" normalizeH="0" baseline="0" dirty="0">
                <a:ln>
                  <a:noFill/>
                </a:ln>
                <a:solidFill>
                  <a:schemeClr val="bg1"/>
                </a:solidFill>
                <a:effectLst/>
                <a:latin typeface="Arial" panose="020B0604020202020204" pitchFamily="34" charset="0"/>
                <a:ea typeface="Calibri" panose="020F0502020204030204" pitchFamily="34" charset="0"/>
                <a:cs typeface="Arial" panose="020B0604020202020204" pitchFamily="34" charset="0"/>
              </a:rPr>
              <a:t>Journal of Business Research, </a:t>
            </a:r>
            <a:r>
              <a:rPr kumimoji="0" lang="en-US" altLang="en-US" sz="1600" b="0" i="0" u="none" strike="noStrike" cap="none" normalizeH="0" baseline="0" dirty="0">
                <a:ln>
                  <a:noFill/>
                </a:ln>
                <a:solidFill>
                  <a:schemeClr val="bg1"/>
                </a:solidFill>
                <a:effectLst/>
                <a:latin typeface="Arial" panose="020B0604020202020204" pitchFamily="34" charset="0"/>
                <a:ea typeface="Calibri" panose="020F0502020204030204" pitchFamily="34" charset="0"/>
                <a:cs typeface="Arial" panose="020B0604020202020204" pitchFamily="34" charset="0"/>
              </a:rPr>
              <a:t>126(2), p. 422.</a:t>
            </a:r>
            <a:endParaRPr kumimoji="0" lang="en-GB" altLang="en-US" sz="1600" b="0" i="0" u="none" strike="noStrike" cap="none" normalizeH="0" baseline="0" dirty="0">
              <a:ln>
                <a:noFill/>
              </a:ln>
              <a:solidFill>
                <a:schemeClr val="bg1"/>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bg1"/>
                </a:solidFill>
                <a:effectLst/>
                <a:latin typeface="Arial" panose="020B0604020202020204" pitchFamily="34" charset="0"/>
                <a:ea typeface="Calibri" panose="020F0502020204030204" pitchFamily="34" charset="0"/>
                <a:cs typeface="Arial" panose="020B0604020202020204" pitchFamily="34" charset="0"/>
              </a:rPr>
              <a:t>Unknown, n.d. </a:t>
            </a:r>
            <a:r>
              <a:rPr kumimoji="0" lang="en-US" altLang="en-US" sz="1600" b="0" i="1" u="none" strike="noStrike" cap="none" normalizeH="0" baseline="0" dirty="0">
                <a:ln>
                  <a:noFill/>
                </a:ln>
                <a:solidFill>
                  <a:schemeClr val="bg1"/>
                </a:solidFill>
                <a:effectLst/>
                <a:latin typeface="Arial" panose="020B0604020202020204" pitchFamily="34" charset="0"/>
                <a:ea typeface="Calibri" panose="020F0502020204030204" pitchFamily="34" charset="0"/>
                <a:cs typeface="Arial" panose="020B0604020202020204" pitchFamily="34" charset="0"/>
              </a:rPr>
              <a:t>live.staticflickr.com. </a:t>
            </a:r>
            <a:r>
              <a:rPr kumimoji="0" lang="en-US" altLang="en-US" sz="1600" b="0" i="0" u="none" strike="noStrike" cap="none" normalizeH="0" baseline="0" dirty="0">
                <a:ln>
                  <a:noFill/>
                </a:ln>
                <a:solidFill>
                  <a:schemeClr val="bg1"/>
                </a:solidFill>
                <a:effectLst/>
                <a:latin typeface="Arial" panose="020B0604020202020204" pitchFamily="34" charset="0"/>
                <a:ea typeface="Calibri" panose="020F0502020204030204" pitchFamily="34" charset="0"/>
                <a:cs typeface="Arial" panose="020B0604020202020204" pitchFamily="34" charset="0"/>
              </a:rPr>
              <a:t>[Online] </a:t>
            </a:r>
            <a:br>
              <a:rPr kumimoji="0" lang="en-US" altLang="en-US" sz="1600" b="0" i="0" u="none" strike="noStrike" cap="none" normalizeH="0" baseline="0" dirty="0">
                <a:ln>
                  <a:noFill/>
                </a:ln>
                <a:solidFill>
                  <a:schemeClr val="bg1"/>
                </a:solidFill>
                <a:effectLst/>
                <a:latin typeface="Arial" panose="020B0604020202020204" pitchFamily="34" charset="0"/>
                <a:ea typeface="Calibri" panose="020F0502020204030204" pitchFamily="34" charset="0"/>
                <a:cs typeface="Arial" panose="020B0604020202020204" pitchFamily="34" charset="0"/>
              </a:rPr>
            </a:br>
            <a:r>
              <a:rPr kumimoji="0" lang="en-US" altLang="en-US" sz="1600" b="0" i="0" u="none" strike="noStrike" cap="none" normalizeH="0" baseline="0" dirty="0">
                <a:ln>
                  <a:noFill/>
                </a:ln>
                <a:solidFill>
                  <a:schemeClr val="bg1"/>
                </a:solidFill>
                <a:effectLst/>
                <a:latin typeface="Arial" panose="020B0604020202020204" pitchFamily="34" charset="0"/>
                <a:ea typeface="Calibri" panose="020F0502020204030204" pitchFamily="34" charset="0"/>
                <a:cs typeface="Arial" panose="020B0604020202020204" pitchFamily="34" charset="0"/>
              </a:rPr>
              <a:t>Available at: </a:t>
            </a:r>
            <a:r>
              <a:rPr kumimoji="0" lang="en-US" altLang="en-US" sz="1600" b="0" i="0" u="sng" strike="noStrike" cap="none" normalizeH="0" baseline="0" dirty="0">
                <a:ln>
                  <a:noFill/>
                </a:ln>
                <a:solidFill>
                  <a:schemeClr val="bg1"/>
                </a:solidFill>
                <a:effectLst/>
                <a:latin typeface="Arial" panose="020B0604020202020204" pitchFamily="34" charset="0"/>
                <a:ea typeface="Calibri" panose="020F0502020204030204" pitchFamily="34" charset="0"/>
                <a:cs typeface="Arial" panose="020B0604020202020204" pitchFamily="34" charset="0"/>
              </a:rPr>
              <a:t>https://live.staticflickr.com/3385/3582897494_3f5eeea575.jpg</a:t>
            </a:r>
            <a:br>
              <a:rPr kumimoji="0" lang="en-US" altLang="en-US" sz="1600" b="0" i="0" u="none" strike="noStrike" cap="none" normalizeH="0" baseline="0" dirty="0">
                <a:ln>
                  <a:noFill/>
                </a:ln>
                <a:solidFill>
                  <a:schemeClr val="bg1"/>
                </a:solidFill>
                <a:effectLst/>
                <a:latin typeface="Arial" panose="020B0604020202020204" pitchFamily="34" charset="0"/>
                <a:ea typeface="Calibri" panose="020F0502020204030204" pitchFamily="34" charset="0"/>
                <a:cs typeface="Arial" panose="020B0604020202020204" pitchFamily="34" charset="0"/>
              </a:rPr>
            </a:br>
            <a:r>
              <a:rPr kumimoji="0" lang="en-US" altLang="en-US" sz="1600" b="0" i="0" u="none" strike="noStrike" cap="none" normalizeH="0" baseline="0" dirty="0">
                <a:ln>
                  <a:noFill/>
                </a:ln>
                <a:solidFill>
                  <a:schemeClr val="bg1"/>
                </a:solidFill>
                <a:effectLst/>
                <a:latin typeface="Arial" panose="020B0604020202020204" pitchFamily="34" charset="0"/>
                <a:ea typeface="Calibri" panose="020F0502020204030204" pitchFamily="34" charset="0"/>
                <a:cs typeface="Arial" panose="020B0604020202020204" pitchFamily="34" charset="0"/>
              </a:rPr>
              <a:t>[Accessed 21 oct 2021].</a:t>
            </a:r>
            <a:endParaRPr kumimoji="0" lang="en-GB" altLang="en-US" sz="1600" b="0" i="0" u="none" strike="noStrike" cap="none" normalizeH="0" baseline="0" dirty="0">
              <a:ln>
                <a:noFill/>
              </a:ln>
              <a:solidFill>
                <a:schemeClr val="bg1"/>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600" b="0" i="0" u="none" strike="noStrike" cap="none" normalizeH="0" baseline="0" dirty="0">
                <a:ln>
                  <a:noFill/>
                </a:ln>
                <a:solidFill>
                  <a:schemeClr val="bg1"/>
                </a:solidFill>
                <a:effectLst/>
                <a:latin typeface="Arial" panose="020B0604020202020204" pitchFamily="34" charset="0"/>
                <a:ea typeface="Calibri" panose="020F0502020204030204" pitchFamily="34" charset="0"/>
                <a:cs typeface="Arial" panose="020B0604020202020204" pitchFamily="34" charset="0"/>
              </a:rPr>
              <a:t>Vogue, 2017. </a:t>
            </a:r>
            <a:r>
              <a:rPr kumimoji="0" lang="en-GB" altLang="en-US" sz="1600" b="0" i="1" u="none" strike="noStrike" cap="none" normalizeH="0" baseline="0" dirty="0">
                <a:ln>
                  <a:noFill/>
                </a:ln>
                <a:solidFill>
                  <a:schemeClr val="bg1"/>
                </a:solidFill>
                <a:effectLst/>
                <a:latin typeface="Arial" panose="020B0604020202020204" pitchFamily="34" charset="0"/>
                <a:ea typeface="Calibri" panose="020F0502020204030204" pitchFamily="34" charset="0"/>
                <a:cs typeface="Arial" panose="020B0604020202020204" pitchFamily="34" charset="0"/>
              </a:rPr>
              <a:t>Elsa Schiaparelli’s Closet is up for grabs this Paris Fashion Week</a:t>
            </a:r>
            <a:r>
              <a:rPr kumimoji="0" lang="en-GB" altLang="en-US" sz="1600" b="0" i="0" u="none" strike="noStrike" cap="none" normalizeH="0" baseline="0" dirty="0">
                <a:ln>
                  <a:noFill/>
                </a:ln>
                <a:solidFill>
                  <a:schemeClr val="bg1"/>
                </a:solidFill>
                <a:effectLst/>
                <a:latin typeface="Arial" panose="020B0604020202020204" pitchFamily="34" charset="0"/>
                <a:ea typeface="Calibri" panose="020F0502020204030204" pitchFamily="34" charset="0"/>
                <a:cs typeface="Arial" panose="020B0604020202020204" pitchFamily="34" charset="0"/>
              </a:rPr>
              <a:t> </a:t>
            </a:r>
            <a:endParaRPr kumimoji="0" lang="en-GB" altLang="en-US" sz="1600" b="0" i="0" u="none" strike="noStrike" cap="none" normalizeH="0" baseline="0" dirty="0">
              <a:ln>
                <a:noFill/>
              </a:ln>
              <a:solidFill>
                <a:schemeClr val="bg1"/>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600" b="0" i="0" u="none" strike="noStrike" cap="none" normalizeH="0" baseline="0" dirty="0">
                <a:ln>
                  <a:noFill/>
                </a:ln>
                <a:solidFill>
                  <a:schemeClr val="bg1"/>
                </a:solidFill>
                <a:effectLst/>
                <a:latin typeface="Arial" panose="020B0604020202020204" pitchFamily="34" charset="0"/>
                <a:ea typeface="Calibri" panose="020F0502020204030204" pitchFamily="34" charset="0"/>
                <a:cs typeface="Arial" panose="020B0604020202020204" pitchFamily="34" charset="0"/>
              </a:rPr>
              <a:t>Available at: </a:t>
            </a:r>
            <a:r>
              <a:rPr kumimoji="0" lang="en-GB" altLang="en-US" sz="1600" b="0" i="0" u="none" strike="noStrike" cap="none" normalizeH="0" baseline="0" dirty="0">
                <a:ln>
                  <a:noFill/>
                </a:ln>
                <a:solidFill>
                  <a:schemeClr val="bg1"/>
                </a:solidFill>
                <a:effectLst/>
                <a:latin typeface="Arial" panose="020B0604020202020204" pitchFamily="34" charset="0"/>
                <a:ea typeface="Calibri" panose="020F050202020403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https://www.vogue.com/article/designer-elsa-schiaparelli-vintage-clothing-for-sale</a:t>
            </a:r>
            <a:r>
              <a:rPr kumimoji="0" lang="en-GB" altLang="en-US" sz="1600" b="0" i="0" u="none" strike="noStrike" cap="none" normalizeH="0" baseline="0" dirty="0">
                <a:ln>
                  <a:noFill/>
                </a:ln>
                <a:solidFill>
                  <a:schemeClr val="bg1"/>
                </a:solidFill>
                <a:effectLst/>
                <a:latin typeface="Arial" panose="020B0604020202020204" pitchFamily="34" charset="0"/>
                <a:ea typeface="Calibri" panose="020F0502020204030204" pitchFamily="34" charset="0"/>
                <a:cs typeface="Arial" panose="020B0604020202020204" pitchFamily="34" charset="0"/>
              </a:rPr>
              <a:t> </a:t>
            </a:r>
            <a:endParaRPr kumimoji="0" lang="en-GB" altLang="en-US" sz="1600" b="0" i="0" u="none" strike="noStrike" cap="none" normalizeH="0" baseline="0" dirty="0">
              <a:ln>
                <a:noFill/>
              </a:ln>
              <a:solidFill>
                <a:schemeClr val="bg1"/>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600" b="0" i="0" u="none" strike="noStrike" cap="none" normalizeH="0" baseline="0" dirty="0">
                <a:ln>
                  <a:noFill/>
                </a:ln>
                <a:solidFill>
                  <a:schemeClr val="bg1"/>
                </a:solidFill>
                <a:effectLst/>
                <a:latin typeface="Arial" panose="020B0604020202020204" pitchFamily="34" charset="0"/>
                <a:ea typeface="Calibri" panose="020F0502020204030204" pitchFamily="34" charset="0"/>
                <a:cs typeface="Arial" panose="020B0604020202020204" pitchFamily="34" charset="0"/>
              </a:rPr>
              <a:t>(Accessed: 04 November 2021) </a:t>
            </a:r>
            <a:endParaRPr kumimoji="0" lang="en-GB" altLang="en-US" sz="1600" b="0" i="0" u="none" strike="noStrike" cap="none" normalizeH="0" baseline="0" dirty="0">
              <a:ln>
                <a:noFill/>
              </a:ln>
              <a:solidFill>
                <a:schemeClr val="bg1"/>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600" b="0" i="0" u="none" strike="noStrike" cap="none" normalizeH="0" baseline="0" dirty="0">
                <a:ln>
                  <a:noFill/>
                </a:ln>
                <a:solidFill>
                  <a:schemeClr val="bg1"/>
                </a:solidFill>
                <a:effectLst/>
                <a:latin typeface="Arial" panose="020B0604020202020204" pitchFamily="34" charset="0"/>
                <a:ea typeface="Calibri" panose="020F0502020204030204" pitchFamily="34" charset="0"/>
                <a:cs typeface="Arial" panose="020B0604020202020204" pitchFamily="34" charset="0"/>
              </a:rPr>
              <a:t> UK Integrated Online Tariff, (2021) Geographical area 2027-GSP-Enhanced Framework  </a:t>
            </a:r>
            <a:endParaRPr kumimoji="0" lang="en-GB" altLang="en-US" sz="1600" b="0" i="0" u="none" strike="noStrike" cap="none" normalizeH="0" baseline="0" dirty="0">
              <a:ln>
                <a:noFill/>
              </a:ln>
              <a:solidFill>
                <a:schemeClr val="bg1"/>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600" b="0" i="0" u="none" strike="noStrike" cap="none" normalizeH="0" baseline="0" dirty="0">
                <a:ln>
                  <a:noFill/>
                </a:ln>
                <a:solidFill>
                  <a:schemeClr val="bg1"/>
                </a:solidFill>
                <a:effectLst/>
                <a:latin typeface="Arial" panose="020B0604020202020204" pitchFamily="34" charset="0"/>
                <a:ea typeface="Calibri" panose="020F0502020204030204" pitchFamily="34" charset="0"/>
                <a:cs typeface="Arial" panose="020B0604020202020204" pitchFamily="34" charset="0"/>
              </a:rPr>
              <a:t>Available at: </a:t>
            </a:r>
            <a:r>
              <a:rPr kumimoji="0" lang="en-GB" altLang="en-US" sz="1600" b="0" i="0" u="none" strike="noStrike" cap="none" normalizeH="0" baseline="0" dirty="0">
                <a:ln>
                  <a:noFill/>
                </a:ln>
                <a:solidFill>
                  <a:schemeClr val="bg1"/>
                </a:solidFill>
                <a:effectLst/>
                <a:latin typeface="Arial" panose="020B0604020202020204" pitchFamily="34" charset="0"/>
                <a:ea typeface="Calibri" panose="020F0502020204030204" pitchFamily="34" charset="0"/>
                <a:cs typeface="Arial" panose="020B0604020202020204" pitchFamily="34" charset="0"/>
                <a:hlinkClick r:id="rId7">
                  <a:extLst>
                    <a:ext uri="{A12FA001-AC4F-418D-AE19-62706E023703}">
                      <ahyp:hlinkClr xmlns:ahyp="http://schemas.microsoft.com/office/drawing/2018/hyperlinkcolor" val="tx"/>
                    </a:ext>
                  </a:extLst>
                </a:hlinkClick>
              </a:rPr>
              <a:t>https://www.trade-tariff.service.gov.uk/geographical_areas/2027?country=PK</a:t>
            </a:r>
            <a:r>
              <a:rPr kumimoji="0" lang="en-GB" altLang="en-US" sz="1600" b="0" i="0" u="none" strike="noStrike" cap="none" normalizeH="0" baseline="0" dirty="0">
                <a:ln>
                  <a:noFill/>
                </a:ln>
                <a:solidFill>
                  <a:schemeClr val="bg1"/>
                </a:solidFill>
                <a:effectLst/>
                <a:latin typeface="Arial" panose="020B0604020202020204" pitchFamily="34" charset="0"/>
                <a:ea typeface="Calibri" panose="020F0502020204030204" pitchFamily="34" charset="0"/>
                <a:cs typeface="Arial" panose="020B0604020202020204" pitchFamily="34" charset="0"/>
              </a:rPr>
              <a:t>  </a:t>
            </a:r>
            <a:endParaRPr kumimoji="0" lang="en-GB" altLang="en-US" sz="1600" b="0" i="0" u="none" strike="noStrike" cap="none" normalizeH="0" baseline="0" dirty="0">
              <a:ln>
                <a:noFill/>
              </a:ln>
              <a:solidFill>
                <a:schemeClr val="bg1"/>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600" b="0" i="0" u="none" strike="noStrike" cap="none" normalizeH="0" baseline="0" dirty="0">
                <a:ln>
                  <a:noFill/>
                </a:ln>
                <a:solidFill>
                  <a:schemeClr val="bg1"/>
                </a:solidFill>
                <a:effectLst/>
                <a:latin typeface="Arial" panose="020B0604020202020204" pitchFamily="34" charset="0"/>
                <a:ea typeface="Calibri" panose="020F0502020204030204" pitchFamily="34" charset="0"/>
                <a:cs typeface="Arial" panose="020B0604020202020204" pitchFamily="34" charset="0"/>
              </a:rPr>
              <a:t>Accessed on (13 November 2021) </a:t>
            </a:r>
            <a:endParaRPr kumimoji="0" lang="en-GB" altLang="en-US" sz="1600" b="0" i="0" u="none" strike="noStrike" cap="none" normalizeH="0" baseline="0" dirty="0">
              <a:ln>
                <a:noFill/>
              </a:ln>
              <a:solidFill>
                <a:schemeClr val="bg1"/>
              </a:solidFill>
              <a:effectLst/>
              <a:latin typeface="Arial" panose="020B06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id="{20069515-E62F-47B7-8616-B321903DE2B9}"/>
              </a:ext>
            </a:extLst>
          </p:cNvPr>
          <p:cNvSpPr txBox="1"/>
          <p:nvPr/>
        </p:nvSpPr>
        <p:spPr>
          <a:xfrm>
            <a:off x="302668" y="4852330"/>
            <a:ext cx="6224336" cy="1477328"/>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bg1"/>
                </a:solidFill>
                <a:effectLst/>
                <a:latin typeface="Arial" panose="020B0604020202020204" pitchFamily="34" charset="0"/>
                <a:ea typeface="Calibri" panose="020F0502020204030204" pitchFamily="34" charset="0"/>
                <a:cs typeface="Arial" panose="020B0604020202020204" pitchFamily="34" charset="0"/>
              </a:rPr>
              <a:t>ro.outlet, 2020. </a:t>
            </a:r>
            <a:r>
              <a:rPr kumimoji="0" lang="en-US" altLang="en-US" sz="1800" b="0" i="1" u="none" strike="noStrike" cap="none" normalizeH="0" baseline="0" dirty="0">
                <a:ln>
                  <a:noFill/>
                </a:ln>
                <a:solidFill>
                  <a:schemeClr val="bg1"/>
                </a:solidFill>
                <a:effectLst/>
                <a:latin typeface="Arial" panose="020B0604020202020204" pitchFamily="34" charset="0"/>
                <a:ea typeface="Calibri" panose="020F0502020204030204" pitchFamily="34" charset="0"/>
                <a:cs typeface="Arial" panose="020B0604020202020204" pitchFamily="34" charset="0"/>
              </a:rPr>
              <a:t>ro.outlet. </a:t>
            </a:r>
            <a:r>
              <a:rPr kumimoji="0" lang="en-US" altLang="en-US" sz="1800" b="0" i="0" u="none" strike="noStrike" cap="none" normalizeH="0" baseline="0" dirty="0">
                <a:ln>
                  <a:noFill/>
                </a:ln>
                <a:solidFill>
                  <a:schemeClr val="bg1"/>
                </a:solidFill>
                <a:effectLst/>
                <a:latin typeface="Arial" panose="020B0604020202020204" pitchFamily="34" charset="0"/>
                <a:ea typeface="Calibri" panose="020F0502020204030204" pitchFamily="34" charset="0"/>
                <a:cs typeface="Arial" panose="020B0604020202020204" pitchFamily="34" charset="0"/>
              </a:rPr>
              <a:t>[Online] </a:t>
            </a:r>
            <a:br>
              <a:rPr kumimoji="0" lang="en-US" altLang="en-US" sz="1800" b="0" i="0" u="none" strike="noStrike" cap="none" normalizeH="0" baseline="0" dirty="0">
                <a:ln>
                  <a:noFill/>
                </a:ln>
                <a:solidFill>
                  <a:schemeClr val="bg1"/>
                </a:solidFill>
                <a:effectLst/>
                <a:latin typeface="Arial" panose="020B0604020202020204" pitchFamily="34" charset="0"/>
                <a:ea typeface="Calibri" panose="020F0502020204030204" pitchFamily="34" charset="0"/>
                <a:cs typeface="Arial" panose="020B0604020202020204" pitchFamily="34" charset="0"/>
              </a:rPr>
            </a:br>
            <a:r>
              <a:rPr kumimoji="0" lang="en-US" altLang="en-US" sz="1800" b="0" i="0" u="none" strike="noStrike" cap="none" normalizeH="0" baseline="0" dirty="0">
                <a:ln>
                  <a:noFill/>
                </a:ln>
                <a:solidFill>
                  <a:schemeClr val="bg1"/>
                </a:solidFill>
                <a:effectLst/>
                <a:latin typeface="Arial" panose="020B0604020202020204" pitchFamily="34" charset="0"/>
                <a:ea typeface="Calibri" panose="020F0502020204030204" pitchFamily="34" charset="0"/>
                <a:cs typeface="Arial" panose="020B0604020202020204" pitchFamily="34" charset="0"/>
              </a:rPr>
              <a:t>Available at: </a:t>
            </a:r>
            <a:r>
              <a:rPr kumimoji="0" lang="en-US" altLang="en-US" sz="1800" b="0" i="0" u="sng" strike="noStrike" cap="none" normalizeH="0" baseline="0" dirty="0">
                <a:ln>
                  <a:noFill/>
                </a:ln>
                <a:solidFill>
                  <a:schemeClr val="bg1"/>
                </a:solidFill>
                <a:effectLst/>
                <a:latin typeface="Arial" panose="020B0604020202020204" pitchFamily="34" charset="0"/>
                <a:ea typeface="Calibri" panose="020F0502020204030204" pitchFamily="34" charset="0"/>
                <a:cs typeface="Arial" panose="020B0604020202020204" pitchFamily="34" charset="0"/>
              </a:rPr>
              <a:t>https://ro.outletshop2021.ru/category?name=bluza%20barbati%20camasa</a:t>
            </a:r>
            <a:br>
              <a:rPr kumimoji="0" lang="en-US" altLang="en-US" sz="1800" b="0" i="0" u="none" strike="noStrike" cap="none" normalizeH="0" baseline="0" dirty="0">
                <a:ln>
                  <a:noFill/>
                </a:ln>
                <a:solidFill>
                  <a:schemeClr val="bg1"/>
                </a:solidFill>
                <a:effectLst/>
                <a:latin typeface="Arial" panose="020B0604020202020204" pitchFamily="34" charset="0"/>
                <a:ea typeface="Calibri" panose="020F0502020204030204" pitchFamily="34" charset="0"/>
                <a:cs typeface="Arial" panose="020B0604020202020204" pitchFamily="34" charset="0"/>
              </a:rPr>
            </a:br>
            <a:r>
              <a:rPr kumimoji="0" lang="en-US" altLang="en-US" sz="1800" b="0" i="0" u="none" strike="noStrike" cap="none" normalizeH="0" baseline="0" dirty="0">
                <a:ln>
                  <a:noFill/>
                </a:ln>
                <a:solidFill>
                  <a:schemeClr val="bg1"/>
                </a:solidFill>
                <a:effectLst/>
                <a:latin typeface="Arial" panose="020B0604020202020204" pitchFamily="34" charset="0"/>
                <a:ea typeface="Calibri" panose="020F0502020204030204" pitchFamily="34" charset="0"/>
                <a:cs typeface="Arial" panose="020B0604020202020204" pitchFamily="34" charset="0"/>
              </a:rPr>
              <a:t>[Accessed 31 October 2021].</a:t>
            </a:r>
            <a:endParaRPr kumimoji="0" lang="en-GB" altLang="en-US" sz="1800" b="0" i="0" u="none" strike="noStrike" cap="none" normalizeH="0" baseline="0" dirty="0">
              <a:ln>
                <a:noFill/>
              </a:ln>
              <a:solidFill>
                <a:schemeClr val="bg1"/>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79108733"/>
      </p:ext>
    </p:extLst>
  </p:cSld>
  <p:clrMapOvr>
    <a:masterClrMapping/>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webextension1.xml><?xml version="1.0" encoding="utf-8"?>
<we:webextension xmlns:we="http://schemas.microsoft.com/office/webextensions/webextension/2010/11" id="{4A08A4DC-D72B-4F12-8D58-DABC1B86536A}">
  <we:reference id="wa104381526" version="1.0.0.2" store="en-US" storeType="OMEX"/>
  <we:alternateReferences>
    <we:reference id="WA104381526" version="1.0.0.2" store="WA104381526" storeType="OMEX"/>
  </we:alternateReferences>
  <we:properties>
    <we:property name="FormID" value="&quot;-REPTm4EBUWcuNshUjEeIQGJExUY5KBMmSOYURtnjh1UQkFZQlIyNzZKRUFaVTA5VVBOOUdFOFg5Vi4u&quot;"/>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0A0D83DA8850E24F977D76094D2074AC" ma:contentTypeVersion="12" ma:contentTypeDescription="Create a new document." ma:contentTypeScope="" ma:versionID="ddd02bf95119388092327d4043b3f282">
  <xsd:schema xmlns:xsd="http://www.w3.org/2001/XMLSchema" xmlns:xs="http://www.w3.org/2001/XMLSchema" xmlns:p="http://schemas.microsoft.com/office/2006/metadata/properties" xmlns:ns3="5e4866c9-5473-4b36-a248-8ce6a7a4bde8" xmlns:ns4="1f9d1f62-2b66-4e13-be38-f795d411800a" targetNamespace="http://schemas.microsoft.com/office/2006/metadata/properties" ma:root="true" ma:fieldsID="d59299cb8eadbb7394c87ea8f1bf3016" ns3:_="" ns4:_="">
    <xsd:import namespace="5e4866c9-5473-4b36-a248-8ce6a7a4bde8"/>
    <xsd:import namespace="1f9d1f62-2b66-4e13-be38-f795d411800a"/>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MediaServiceDateTaken" minOccurs="0"/>
                <xsd:element ref="ns3:MediaServiceAutoTags" minOccurs="0"/>
                <xsd:element ref="ns3:MediaServiceOCR"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e4866c9-5473-4b36-a248-8ce6a7a4bde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ServiceAutoTags" ma:index="16" nillable="true" ma:displayName="Tags" ma:internalName="MediaServiceAutoTags"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f9d1f62-2b66-4e13-be38-f795d411800a"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1EFFFA9-EF43-4DA6-A4F6-D4283626A121}">
  <ds:schemaRefs>
    <ds:schemaRef ds:uri="http://schemas.microsoft.com/sharepoint/v3/contenttype/forms"/>
  </ds:schemaRefs>
</ds:datastoreItem>
</file>

<file path=customXml/itemProps2.xml><?xml version="1.0" encoding="utf-8"?>
<ds:datastoreItem xmlns:ds="http://schemas.openxmlformats.org/officeDocument/2006/customXml" ds:itemID="{365ED5F3-9C88-4DCC-B388-526462805277}">
  <ds:schemaRefs>
    <ds:schemaRef ds:uri="http://purl.org/dc/elements/1.1/"/>
    <ds:schemaRef ds:uri="http://purl.org/dc/dcmitype/"/>
    <ds:schemaRef ds:uri="http://www.w3.org/XML/1998/namespace"/>
    <ds:schemaRef ds:uri="http://schemas.microsoft.com/office/2006/documentManagement/types"/>
    <ds:schemaRef ds:uri="http://purl.org/dc/terms/"/>
    <ds:schemaRef ds:uri="http://schemas.microsoft.com/office/infopath/2007/PartnerControls"/>
    <ds:schemaRef ds:uri="http://schemas.microsoft.com/office/2006/metadata/properties"/>
    <ds:schemaRef ds:uri="http://schemas.openxmlformats.org/package/2006/metadata/core-properties"/>
    <ds:schemaRef ds:uri="1f9d1f62-2b66-4e13-be38-f795d411800a"/>
    <ds:schemaRef ds:uri="5e4866c9-5473-4b36-a248-8ce6a7a4bde8"/>
  </ds:schemaRefs>
</ds:datastoreItem>
</file>

<file path=customXml/itemProps3.xml><?xml version="1.0" encoding="utf-8"?>
<ds:datastoreItem xmlns:ds="http://schemas.openxmlformats.org/officeDocument/2006/customXml" ds:itemID="{F8AAB5FB-5FB6-4BEB-A365-066A1F739C8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e4866c9-5473-4b36-a248-8ce6a7a4bde8"/>
    <ds:schemaRef ds:uri="1f9d1f62-2b66-4e13-be38-f795d411800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Retrospect</Template>
  <TotalTime>1162</TotalTime>
  <Words>1680</Words>
  <Application>Microsoft Office PowerPoint</Application>
  <PresentationFormat>Widescreen</PresentationFormat>
  <Paragraphs>146</Paragraphs>
  <Slides>22</Slides>
  <Notes>16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22</vt:i4>
      </vt:variant>
    </vt:vector>
  </HeadingPairs>
  <TitlesOfParts>
    <vt:vector size="29" baseType="lpstr">
      <vt:lpstr>Arial</vt:lpstr>
      <vt:lpstr>Calibri</vt:lpstr>
      <vt:lpstr>Segoe UI</vt:lpstr>
      <vt:lpstr>Symbol</vt:lpstr>
      <vt:lpstr>Tw Cen MT</vt:lpstr>
      <vt:lpstr>Wingdings</vt:lpstr>
      <vt:lpstr>Droplet</vt:lpstr>
      <vt:lpstr>Business PLAN</vt:lpstr>
      <vt:lpstr>Fusion where EAST MEETS WEST</vt:lpstr>
      <vt:lpstr>CONTENTS</vt:lpstr>
      <vt:lpstr>SUMMARY </vt:lpstr>
      <vt:lpstr>BUSiNESS / COMPANY OVERVIEW</vt:lpstr>
      <vt:lpstr>PowerPoint Presentation</vt:lpstr>
      <vt:lpstr>     Services</vt:lpstr>
      <vt:lpstr>Swot Analysis</vt:lpstr>
      <vt:lpstr>PowerPoint Presentation</vt:lpstr>
      <vt:lpstr>Pestel  Analysis</vt:lpstr>
      <vt:lpstr>PowerPoint Presentation</vt:lpstr>
      <vt:lpstr>PowerPoint Presentation</vt:lpstr>
      <vt:lpstr>TARGET MARKET</vt:lpstr>
      <vt:lpstr>MARKET PLAN</vt:lpstr>
      <vt:lpstr>PowerPoint Presentation</vt:lpstr>
      <vt:lpstr>PowerPoint Presentation</vt:lpstr>
      <vt:lpstr>MANAGEMENT TEAM</vt:lpstr>
      <vt:lpstr>FINANCIAL REPORT</vt:lpstr>
      <vt:lpstr>PowerPoint Presentation</vt:lpstr>
      <vt:lpstr>CONCLUSION</vt:lpstr>
      <vt:lpstr>REFERENCE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BUISNESS PLAN</dc:title>
  <dc:creator>Shazia Cousear Ayub (2008734)</dc:creator>
  <cp:lastModifiedBy>Shazia Cousear Ayub (2008734)</cp:lastModifiedBy>
  <cp:revision>2</cp:revision>
  <dcterms:created xsi:type="dcterms:W3CDTF">2021-10-20T10:48:09Z</dcterms:created>
  <dcterms:modified xsi:type="dcterms:W3CDTF">2021-11-17T12:02:29Z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0x0101000A0D83DA8850E24F977D76094D2074AC</vt:lpwstr>
  </property>
</Properties>
</file>