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101" r:id="rId4"/>
  </p:sldMasterIdLst>
  <p:notesMasterIdLst>
    <p:notesMasterId r:id="rId9"/>
  </p:notesMasterIdLst>
  <p:handoutMasterIdLst>
    <p:handoutMasterId r:id="rId10"/>
  </p:handoutMasterIdLst>
  <p:sldIdLst>
    <p:sldId id="317" r:id="rId5"/>
    <p:sldId id="304" r:id="rId6"/>
    <p:sldId id="315" r:id="rId7"/>
    <p:sldId id="316"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5" orient="horz" pos="1896" userDrawn="1">
          <p15:clr>
            <a:srgbClr val="A4A3A4"/>
          </p15:clr>
        </p15:guide>
        <p15:guide id="6" orient="horz" pos="3504" userDrawn="1">
          <p15:clr>
            <a:srgbClr val="A4A3A4"/>
          </p15:clr>
        </p15:guide>
        <p15:guide id="7"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88A6"/>
    <a:srgbClr val="0909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715" autoAdjust="0"/>
  </p:normalViewPr>
  <p:slideViewPr>
    <p:cSldViewPr snapToGrid="0">
      <p:cViewPr varScale="1">
        <p:scale>
          <a:sx n="44" d="100"/>
          <a:sy n="44" d="100"/>
        </p:scale>
        <p:origin x="1176" y="43"/>
      </p:cViewPr>
      <p:guideLst>
        <p:guide orient="horz" pos="1896"/>
        <p:guide orient="horz" pos="3504"/>
        <p:guide pos="3840"/>
      </p:guideLst>
    </p:cSldViewPr>
  </p:slideViewPr>
  <p:outlineViewPr>
    <p:cViewPr>
      <p:scale>
        <a:sx n="33" d="100"/>
        <a:sy n="33" d="100"/>
      </p:scale>
      <p:origin x="0" y="-2239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031A82-4A00-4794-A488-59AC186D7CF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1C85656-A361-4B32-99B1-66591145F7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14AEED-FF0D-4512-BD5F-9F077F06D9A7}" type="datetimeFigureOut">
              <a:rPr lang="en-US" smtClean="0"/>
              <a:t>6/14/2024</a:t>
            </a:fld>
            <a:endParaRPr lang="en-US" dirty="0"/>
          </a:p>
        </p:txBody>
      </p:sp>
      <p:sp>
        <p:nvSpPr>
          <p:cNvPr id="4" name="Footer Placeholder 3">
            <a:extLst>
              <a:ext uri="{FF2B5EF4-FFF2-40B4-BE49-F238E27FC236}">
                <a16:creationId xmlns:a16="http://schemas.microsoft.com/office/drawing/2014/main" id="{C51AFD4F-E871-421C-96C6-CCFAA872CB3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0FE0EF6-A335-4727-9E75-458707395EE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F7C8AB8-F519-4C44-A217-B2548CA6E52D}" type="slidenum">
              <a:rPr lang="en-US" smtClean="0"/>
              <a:t>‹#›</a:t>
            </a:fld>
            <a:endParaRPr lang="en-US" dirty="0"/>
          </a:p>
        </p:txBody>
      </p:sp>
    </p:spTree>
    <p:extLst>
      <p:ext uri="{BB962C8B-B14F-4D97-AF65-F5344CB8AC3E}">
        <p14:creationId xmlns:p14="http://schemas.microsoft.com/office/powerpoint/2010/main" val="28164095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F9B45-E22A-4A9C-91D5-81685A72A6FA}" type="datetimeFigureOut">
              <a:rPr lang="en-US" smtClean="0"/>
              <a:t>6/14/2024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03549-A82F-409E-AD53-534267A0E10B}" type="slidenum">
              <a:rPr lang="en-US" smtClean="0"/>
              <a:t>‹#›</a:t>
            </a:fld>
            <a:endParaRPr lang="en-US" dirty="0"/>
          </a:p>
        </p:txBody>
      </p:sp>
    </p:spTree>
    <p:extLst>
      <p:ext uri="{BB962C8B-B14F-4D97-AF65-F5344CB8AC3E}">
        <p14:creationId xmlns:p14="http://schemas.microsoft.com/office/powerpoint/2010/main" val="408664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The Body Shop has grown into a globally recognized brand because of its commitment to ethical practices and sustainability. This SWOT analysis provides a comprehensive overview of The Body Shop’s strengths, weaknesses, opportunities, and threats.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b="1" i="1" dirty="0">
                <a:effectLst/>
                <a:latin typeface="Times New Roman" panose="02020603050405020304" pitchFamily="18" charset="0"/>
                <a:ea typeface="Times New Roman" panose="02020603050405020304" pitchFamily="18" charset="0"/>
              </a:rPr>
              <a:t>Strengths</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One of The Body Shop’s most significant strengths is its strong brand reputation for ethical practices and sustainability. The company has built a loyal customer base by emphasizing social and environmental responsibility. This company is devoted to conducting campaigns against animal testing and initiatives supporting human rights. This company is still fighting to eliminate animal cruelty almost 25 years the UK banned animal testing on cosmetics products (The Body Shop, 2022). This ethical stance sets The Body Shop apart in the crowded cosmetics and personal care market. This company has extended its international business to more than 47 countries. As a result, this company can continue its business in diverse markets.  The Body Shop’s diverse and innovative product range can match various customer needs, which can further strengthen its market position. In this regard, it can be evaluated that this company can attract and retain customers from different backgrounds and ages.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b="1" i="1" dirty="0">
                <a:effectLst/>
                <a:latin typeface="Times New Roman" panose="02020603050405020304" pitchFamily="18" charset="0"/>
                <a:ea typeface="Times New Roman" panose="02020603050405020304" pitchFamily="18" charset="0"/>
              </a:rPr>
              <a:t>Weaknesses</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The Body Shop faces several internal challenges such as high dependency on franchisees. This challenge can lead to inconsistent brand experiences across different regions. As per the opinion of Islam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(2020), it can be consistency in customer service is mandatory for companies to maintain brand reputation. The potential conflicts between profitability and maintaining ethical commitments present another weakness. Therefore, balancing these aspects is crucial to maintaining financial health without compromising the brand’s core values. From the point of view of Ali and Anwar (2021), it can be stated that an accurate pricing strategy is effective in gaining competitive advantages. The products of this company are often priced higher than those of competitors which limits market reach. In this regard, it can be stated that price-sensitive consumers may not show interest in purchasing products from this company due to its high price range. The ethical practices of this company can also limit cost-cutting measures and profitability.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b="1" i="1" dirty="0">
                <a:effectLst/>
                <a:latin typeface="Times New Roman" panose="02020603050405020304" pitchFamily="18" charset="0"/>
                <a:ea typeface="Times New Roman" panose="02020603050405020304" pitchFamily="18" charset="0"/>
              </a:rPr>
              <a:t>Opportunities</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The Body Shop has numerous opportunities for growth and innovation. One of the most promising is the growing consumer demand for sustainable and ethically sourced products. The Body Shop’s commitment to ethical practices positions it well to capture this market segment as more consumers prioritize sustainability. From the point of view of </a:t>
            </a:r>
            <a:r>
              <a:rPr lang="en-GB" sz="1800" dirty="0" err="1">
                <a:effectLst/>
                <a:latin typeface="Times New Roman" panose="02020603050405020304" pitchFamily="18" charset="0"/>
                <a:ea typeface="Times New Roman" panose="02020603050405020304" pitchFamily="18" charset="0"/>
              </a:rPr>
              <a:t>Distanont</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Khongmalai</a:t>
            </a:r>
            <a:r>
              <a:rPr lang="en-GB" sz="1800" dirty="0">
                <a:effectLst/>
                <a:latin typeface="Times New Roman" panose="02020603050405020304" pitchFamily="18" charset="0"/>
                <a:ea typeface="Times New Roman" panose="02020603050405020304" pitchFamily="18" charset="0"/>
              </a:rPr>
              <a:t> (2020), it can state that companies need to advertise their products to gain competitive advantages. In this regard, it can be stated that this company also need to enhance its marketing strategies to showcase its commitment to animal cruelty.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b="1" i="1" dirty="0">
                <a:effectLst/>
                <a:latin typeface="Times New Roman" panose="02020603050405020304" pitchFamily="18" charset="0"/>
                <a:ea typeface="Times New Roman" panose="02020603050405020304" pitchFamily="18" charset="0"/>
              </a:rPr>
              <a:t>Threats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The Body Shop also faces several external threats. This company may have to face threats because of intense competition in the cosmetics and personal care industry. According to the suggestion of Loxton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(2020), economic fluctuation can affect consumer spending behaviour. Consumers may prioritize essential over discretionary spending during economic downturns that can impact the sales of The Body Shop.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2303549-A82F-409E-AD53-534267A0E10B}" type="slidenum">
              <a:rPr lang="en-US" smtClean="0"/>
              <a:t>2</a:t>
            </a:fld>
            <a:endParaRPr lang="en-US" dirty="0"/>
          </a:p>
        </p:txBody>
      </p:sp>
    </p:spTree>
    <p:extLst>
      <p:ext uri="{BB962C8B-B14F-4D97-AF65-F5344CB8AC3E}">
        <p14:creationId xmlns:p14="http://schemas.microsoft.com/office/powerpoint/2010/main" val="70102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a:xfrm>
            <a:off x="2416500" y="329307"/>
            <a:ext cx="4973915" cy="309201"/>
          </a:xfrm>
        </p:spPr>
        <p:txBody>
          <a:bodyPr/>
          <a:lstStyle/>
          <a:p>
            <a:r>
              <a:rPr lang="en-US"/>
              <a:t>Pitch deck title</a:t>
            </a:r>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5CEABB6-07DC-46E8-9B57-56EC44A396E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7958829"/>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8062598"/>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9541815"/>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7/14/20XX</a:t>
            </a:r>
            <a:endParaRPr lang="en-US" dirty="0"/>
          </a:p>
        </p:txBody>
      </p:sp>
      <p:sp>
        <p:nvSpPr>
          <p:cNvPr id="6" name="Footer Placeholder 5"/>
          <p:cNvSpPr>
            <a:spLocks noGrp="1"/>
          </p:cNvSpPr>
          <p:nvPr>
            <p:ph type="ftr" sz="quarter" idx="11"/>
          </p:nvPr>
        </p:nvSpPr>
        <p:spPr/>
        <p:txBody>
          <a:bodyPr/>
          <a:lstStyle/>
          <a:p>
            <a:r>
              <a:rPr lang="en-US"/>
              <a:t>Pitch deck title</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9960827"/>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7/14/20XX</a:t>
            </a:r>
            <a:endParaRPr lang="en-US" dirty="0"/>
          </a:p>
        </p:txBody>
      </p:sp>
      <p:sp>
        <p:nvSpPr>
          <p:cNvPr id="8" name="Footer Placeholder 7"/>
          <p:cNvSpPr>
            <a:spLocks noGrp="1"/>
          </p:cNvSpPr>
          <p:nvPr>
            <p:ph type="ftr" sz="quarter" idx="11"/>
          </p:nvPr>
        </p:nvSpPr>
        <p:spPr/>
        <p:txBody>
          <a:bodyPr/>
          <a:lstStyle/>
          <a:p>
            <a:r>
              <a:rPr lang="en-US"/>
              <a:t>Pitch deck title</a:t>
            </a:r>
            <a:endParaRPr lang="en-US" dirty="0"/>
          </a:p>
        </p:txBody>
      </p:sp>
      <p:sp>
        <p:nvSpPr>
          <p:cNvPr id="9" name="Slide Number Placeholder 8"/>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7398849"/>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7/14/20XX</a:t>
            </a:r>
            <a:endParaRPr lang="en-US" dirty="0"/>
          </a:p>
        </p:txBody>
      </p:sp>
      <p:sp>
        <p:nvSpPr>
          <p:cNvPr id="4" name="Footer Placeholder 3"/>
          <p:cNvSpPr>
            <a:spLocks noGrp="1"/>
          </p:cNvSpPr>
          <p:nvPr>
            <p:ph type="ftr" sz="quarter" idx="11"/>
          </p:nvPr>
        </p:nvSpPr>
        <p:spPr/>
        <p:txBody>
          <a:bodyPr/>
          <a:lstStyle/>
          <a:p>
            <a:r>
              <a:rPr lang="en-US"/>
              <a:t>Pitch deck title</a:t>
            </a:r>
            <a:endParaRPr lang="en-US" dirty="0"/>
          </a:p>
        </p:txBody>
      </p:sp>
      <p:sp>
        <p:nvSpPr>
          <p:cNvPr id="5" name="Slide Number Placeholder 4"/>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1337978"/>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7/14/20XX</a:t>
            </a:r>
            <a:endParaRPr lang="en-US" dirty="0"/>
          </a:p>
        </p:txBody>
      </p:sp>
      <p:sp>
        <p:nvSpPr>
          <p:cNvPr id="3" name="Footer Placeholder 2"/>
          <p:cNvSpPr>
            <a:spLocks noGrp="1"/>
          </p:cNvSpPr>
          <p:nvPr>
            <p:ph type="ftr" sz="quarter" idx="11"/>
          </p:nvPr>
        </p:nvSpPr>
        <p:spPr/>
        <p:txBody>
          <a:bodyPr/>
          <a:lstStyle/>
          <a:p>
            <a:r>
              <a:rPr lang="en-US"/>
              <a:t>Pitch deck title</a:t>
            </a:r>
            <a:endParaRPr lang="en-US" dirty="0"/>
          </a:p>
        </p:txBody>
      </p:sp>
      <p:sp>
        <p:nvSpPr>
          <p:cNvPr id="4" name="Slide Number Placeholder 3"/>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78196783"/>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7/14/20XX</a:t>
            </a:r>
            <a:endParaRPr lang="en-US" dirty="0"/>
          </a:p>
        </p:txBody>
      </p:sp>
      <p:sp>
        <p:nvSpPr>
          <p:cNvPr id="6" name="Footer Placeholder 5"/>
          <p:cNvSpPr>
            <a:spLocks noGrp="1"/>
          </p:cNvSpPr>
          <p:nvPr>
            <p:ph type="ftr" sz="quarter" idx="11"/>
          </p:nvPr>
        </p:nvSpPr>
        <p:spPr/>
        <p:txBody>
          <a:bodyPr/>
          <a:lstStyle/>
          <a:p>
            <a:r>
              <a:rPr lang="en-US"/>
              <a:t>Pitch deck title</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8913802"/>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r>
              <a:rPr lang="en-US"/>
              <a:t>7/14/20XX</a:t>
            </a:r>
            <a:endParaRPr lang="en-US" dirty="0"/>
          </a:p>
        </p:txBody>
      </p:sp>
      <p:sp>
        <p:nvSpPr>
          <p:cNvPr id="6" name="Footer Placeholder 5"/>
          <p:cNvSpPr>
            <a:spLocks noGrp="1"/>
          </p:cNvSpPr>
          <p:nvPr>
            <p:ph type="ftr" sz="quarter" idx="11"/>
          </p:nvPr>
        </p:nvSpPr>
        <p:spPr>
          <a:xfrm>
            <a:off x="1447382" y="318640"/>
            <a:ext cx="5541004" cy="320931"/>
          </a:xfrm>
        </p:spPr>
        <p:txBody>
          <a:bodyPr/>
          <a:lstStyle/>
          <a:p>
            <a:r>
              <a:rPr lang="en-US"/>
              <a:t>Pitch deck title</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6528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367988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7/14/20XX</a:t>
            </a:r>
            <a:endParaRPr lang="en-US" dirty="0"/>
          </a:p>
        </p:txBody>
      </p:sp>
      <p:sp>
        <p:nvSpPr>
          <p:cNvPr id="5" name="Footer Placeholder 4"/>
          <p:cNvSpPr>
            <a:spLocks noGrp="1"/>
          </p:cNvSpPr>
          <p:nvPr>
            <p:ph type="ftr" sz="quarter" idx="11"/>
          </p:nvPr>
        </p:nvSpPr>
        <p:spPr/>
        <p:txBody>
          <a:bodyPr/>
          <a:lstStyle/>
          <a:p>
            <a:r>
              <a:rPr lang="en-US"/>
              <a:t>Pitch deck title</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392280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olu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F067F4C-584F-4D26-A9F4-7E8E3F096140}"/>
              </a:ext>
              <a:ext uri="{C183D7F6-B498-43B3-948B-1728B52AA6E4}">
                <adec:decorative xmlns:adec="http://schemas.microsoft.com/office/drawing/2017/decorative" val="1"/>
              </a:ext>
            </a:extLst>
          </p:cNvPr>
          <p:cNvSpPr/>
          <p:nvPr userDrawn="1"/>
        </p:nvSpPr>
        <p:spPr>
          <a:xfrm>
            <a:off x="4159926" y="1569034"/>
            <a:ext cx="7193874"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10">
            <a:extLst>
              <a:ext uri="{FF2B5EF4-FFF2-40B4-BE49-F238E27FC236}">
                <a16:creationId xmlns:a16="http://schemas.microsoft.com/office/drawing/2014/main" id="{6C968367-11F9-40B5-B54F-1555B837CABC}"/>
              </a:ext>
            </a:extLst>
          </p:cNvPr>
          <p:cNvSpPr>
            <a:spLocks noGrp="1"/>
          </p:cNvSpPr>
          <p:nvPr>
            <p:ph type="pic" sz="quarter" idx="13"/>
          </p:nvPr>
        </p:nvSpPr>
        <p:spPr>
          <a:xfrm>
            <a:off x="933630" y="548640"/>
            <a:ext cx="4389120" cy="5760720"/>
          </a:xfrm>
          <a:solidFill>
            <a:schemeClr val="accent6">
              <a:lumMod val="20000"/>
              <a:lumOff val="80000"/>
            </a:schemeClr>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55363" y="365125"/>
            <a:ext cx="5103007"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78C38614-0243-4ABA-A367-8875F339D658}"/>
              </a:ext>
            </a:extLst>
          </p:cNvPr>
          <p:cNvSpPr>
            <a:spLocks noGrp="1"/>
          </p:cNvSpPr>
          <p:nvPr>
            <p:ph type="body" sz="quarter" idx="14" hasCustomPrompt="1"/>
          </p:nvPr>
        </p:nvSpPr>
        <p:spPr>
          <a:xfrm>
            <a:off x="6153182" y="209397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6153056" y="2422684"/>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6153307" y="3227832"/>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6153181" y="3559290"/>
            <a:ext cx="5120640" cy="45720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005E970C-F216-4C13-B637-2CD29EB1F737}"/>
              </a:ext>
            </a:extLst>
          </p:cNvPr>
          <p:cNvSpPr>
            <a:spLocks noGrp="1"/>
          </p:cNvSpPr>
          <p:nvPr>
            <p:ph type="body" sz="quarter" idx="18" hasCustomPrompt="1"/>
          </p:nvPr>
        </p:nvSpPr>
        <p:spPr>
          <a:xfrm>
            <a:off x="6149167" y="4059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FD54B08D-52AA-478D-9A22-40F57CEFF5E6}"/>
              </a:ext>
            </a:extLst>
          </p:cNvPr>
          <p:cNvSpPr>
            <a:spLocks noGrp="1"/>
          </p:cNvSpPr>
          <p:nvPr>
            <p:ph type="body" sz="quarter" idx="19" hasCustomPrompt="1"/>
          </p:nvPr>
        </p:nvSpPr>
        <p:spPr>
          <a:xfrm>
            <a:off x="6149041" y="4388168"/>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78434772-1E65-4475-A328-95A7B2445794}"/>
              </a:ext>
            </a:extLst>
          </p:cNvPr>
          <p:cNvSpPr>
            <a:spLocks noGrp="1"/>
          </p:cNvSpPr>
          <p:nvPr>
            <p:ph type="body" sz="quarter" idx="20" hasCustomPrompt="1"/>
          </p:nvPr>
        </p:nvSpPr>
        <p:spPr>
          <a:xfrm>
            <a:off x="6149292" y="5202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4" name="Text Placeholder 13">
            <a:extLst>
              <a:ext uri="{FF2B5EF4-FFF2-40B4-BE49-F238E27FC236}">
                <a16:creationId xmlns:a16="http://schemas.microsoft.com/office/drawing/2014/main" id="{16497897-EF41-49AE-B577-23E1843D2DEA}"/>
              </a:ext>
            </a:extLst>
          </p:cNvPr>
          <p:cNvSpPr>
            <a:spLocks noGrp="1"/>
          </p:cNvSpPr>
          <p:nvPr>
            <p:ph type="body" sz="quarter" idx="21" hasCustomPrompt="1"/>
          </p:nvPr>
        </p:nvSpPr>
        <p:spPr>
          <a:xfrm>
            <a:off x="6149166" y="5535502"/>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36855928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D0D8038A-5827-4846-97D5-0DEF7A92C9C5}"/>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199" y="2578608"/>
            <a:ext cx="4297680" cy="914400"/>
          </a:xfrm>
        </p:spPr>
        <p:txBody>
          <a:bodyPr anchor="b" anchorCtr="0"/>
          <a:lstStyle/>
          <a:p>
            <a:r>
              <a:rPr lang="en-US" dirty="0"/>
              <a:t>CLICK TO EDIT TITLE </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199" y="3721608"/>
            <a:ext cx="4297680" cy="2286000"/>
          </a:xfrm>
        </p:spPr>
        <p:txBody>
          <a:bodyPr>
            <a:normAutofit/>
          </a:bodyPr>
          <a:lstStyle>
            <a:lvl1pPr marL="0" indent="0">
              <a:lnSpc>
                <a:spcPts val="2400"/>
              </a:lnSpc>
              <a:buNone/>
              <a:defRPr sz="1400"/>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Rectangle 9">
            <a:extLst>
              <a:ext uri="{FF2B5EF4-FFF2-40B4-BE49-F238E27FC236}">
                <a16:creationId xmlns:a16="http://schemas.microsoft.com/office/drawing/2014/main" id="{E3A951D3-FDD2-4A48-9F77-7EB69F3AAC62}"/>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0D24C9D2-B921-4FAF-8173-CF9B37D4F8FA}"/>
              </a:ext>
            </a:extLst>
          </p:cNvPr>
          <p:cNvSpPr>
            <a:spLocks noGrp="1"/>
          </p:cNvSpPr>
          <p:nvPr>
            <p:ph type="body" sz="quarter" idx="14" hasCustomPrompt="1"/>
          </p:nvPr>
        </p:nvSpPr>
        <p:spPr>
          <a:xfrm>
            <a:off x="10713720" y="-68580"/>
            <a:ext cx="1737360" cy="6858000"/>
          </a:xfrm>
        </p:spPr>
        <p:txBody>
          <a:bodyPr vert="vert270" anchor="t">
            <a:noAutofit/>
          </a:bodyPr>
          <a:lstStyle>
            <a:lvl1pPr marL="0" indent="0">
              <a:spcBef>
                <a:spcPts val="0"/>
              </a:spcBef>
              <a:buNone/>
              <a:defRPr sz="135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About</a:t>
            </a:r>
          </a:p>
        </p:txBody>
      </p:sp>
    </p:spTree>
    <p:extLst>
      <p:ext uri="{BB962C8B-B14F-4D97-AF65-F5344CB8AC3E}">
        <p14:creationId xmlns:p14="http://schemas.microsoft.com/office/powerpoint/2010/main" val="3644859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6A9CEDC6-C07A-4AA6-A03A-799447ACA932}"/>
              </a:ext>
            </a:extLst>
          </p:cNvPr>
          <p:cNvSpPr>
            <a:spLocks noGrp="1"/>
          </p:cNvSpPr>
          <p:nvPr>
            <p:ph type="pic" sz="quarter" idx="13"/>
          </p:nvPr>
        </p:nvSpPr>
        <p:spPr>
          <a:xfrm>
            <a:off x="1524" y="0"/>
            <a:ext cx="12188952" cy="6858000"/>
          </a:xfrm>
          <a:custGeom>
            <a:avLst/>
            <a:gdLst>
              <a:gd name="connsiteX0" fmla="*/ 10025044 w 12188952"/>
              <a:gd name="connsiteY0" fmla="*/ 1464945 h 6858000"/>
              <a:gd name="connsiteX1" fmla="*/ 10025044 w 12188952"/>
              <a:gd name="connsiteY1" fmla="*/ 6219825 h 6858000"/>
              <a:gd name="connsiteX2" fmla="*/ 10253644 w 12188952"/>
              <a:gd name="connsiteY2" fmla="*/ 6219825 h 6858000"/>
              <a:gd name="connsiteX3" fmla="*/ 10253644 w 12188952"/>
              <a:gd name="connsiteY3" fmla="*/ 14649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025044" y="1464945"/>
                </a:moveTo>
                <a:lnTo>
                  <a:pt x="10025044" y="6219825"/>
                </a:lnTo>
                <a:lnTo>
                  <a:pt x="10253644" y="6219825"/>
                </a:lnTo>
                <a:lnTo>
                  <a:pt x="10253644" y="14649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7109C03-4D2D-4A2D-AC74-49353ED38B56}"/>
              </a:ext>
            </a:extLst>
          </p:cNvPr>
          <p:cNvSpPr>
            <a:spLocks noGrp="1"/>
          </p:cNvSpPr>
          <p:nvPr>
            <p:ph type="body" sz="quarter" idx="25"/>
          </p:nvPr>
        </p:nvSpPr>
        <p:spPr>
          <a:xfrm>
            <a:off x="0" y="1465263"/>
            <a:ext cx="10026650" cy="4754562"/>
          </a:xfrm>
          <a:solidFill>
            <a:schemeClr val="bg1">
              <a:alpha val="93000"/>
            </a:schemeClr>
          </a:solidFill>
        </p:spPr>
        <p:txBody>
          <a:bodyPr lIns="1005840" tIns="502920">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365125"/>
            <a:ext cx="8562475" cy="1325563"/>
          </a:xfrm>
        </p:spPr>
        <p:txBody>
          <a:bodyPr/>
          <a:lstStyle>
            <a:lvl1pP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23" name="Text Placeholder 12">
            <a:extLst>
              <a:ext uri="{FF2B5EF4-FFF2-40B4-BE49-F238E27FC236}">
                <a16:creationId xmlns:a16="http://schemas.microsoft.com/office/drawing/2014/main" id="{9EDE4DA5-D561-434E-9452-95025C316A45}"/>
              </a:ext>
            </a:extLst>
          </p:cNvPr>
          <p:cNvSpPr>
            <a:spLocks noGrp="1"/>
          </p:cNvSpPr>
          <p:nvPr>
            <p:ph type="body" sz="quarter" idx="24" hasCustomPrompt="1"/>
          </p:nvPr>
        </p:nvSpPr>
        <p:spPr>
          <a:xfrm>
            <a:off x="10734040" y="-68580"/>
            <a:ext cx="1737360" cy="6858000"/>
          </a:xfrm>
        </p:spPr>
        <p:txBody>
          <a:bodyPr vert="vert270" anchor="t">
            <a:noAutofit/>
          </a:bodyPr>
          <a:lstStyle>
            <a:lvl1pPr marL="0" indent="0">
              <a:spcBef>
                <a:spcPts val="0"/>
              </a:spcBef>
              <a:buNone/>
              <a:defRPr sz="13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Problem</a:t>
            </a:r>
          </a:p>
        </p:txBody>
      </p:sp>
      <p:sp>
        <p:nvSpPr>
          <p:cNvPr id="27" name="Rectangle 26">
            <a:extLst>
              <a:ext uri="{FF2B5EF4-FFF2-40B4-BE49-F238E27FC236}">
                <a16:creationId xmlns:a16="http://schemas.microsoft.com/office/drawing/2014/main" id="{3A8936FC-DF00-4C6C-A5FA-13B0BFCC3E58}"/>
              </a:ext>
            </a:extLst>
          </p:cNvPr>
          <p:cNvSpPr/>
          <p:nvPr userDrawn="1"/>
        </p:nvSpPr>
        <p:spPr>
          <a:xfrm>
            <a:off x="10026568" y="1464945"/>
            <a:ext cx="228600" cy="47548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914274"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914525"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914399"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a16="http://schemas.microsoft.com/office/drawing/2014/main" id="{BDD18F8A-C2BE-429D-BB7C-9390EEEE5261}"/>
              </a:ext>
            </a:extLst>
          </p:cNvPr>
          <p:cNvSpPr>
            <a:spLocks noGrp="1"/>
          </p:cNvSpPr>
          <p:nvPr>
            <p:ph type="body" sz="quarter" idx="18" hasCustomPrompt="1"/>
          </p:nvPr>
        </p:nvSpPr>
        <p:spPr>
          <a:xfrm>
            <a:off x="5590801" y="1916113"/>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8" name="Text Placeholder 13">
            <a:extLst>
              <a:ext uri="{FF2B5EF4-FFF2-40B4-BE49-F238E27FC236}">
                <a16:creationId xmlns:a16="http://schemas.microsoft.com/office/drawing/2014/main" id="{AFDC9EA4-0AAA-467C-9B89-6966F6E4BB03}"/>
              </a:ext>
            </a:extLst>
          </p:cNvPr>
          <p:cNvSpPr>
            <a:spLocks noGrp="1"/>
          </p:cNvSpPr>
          <p:nvPr>
            <p:ph type="body" sz="quarter" idx="19" hasCustomPrompt="1"/>
          </p:nvPr>
        </p:nvSpPr>
        <p:spPr>
          <a:xfrm>
            <a:off x="5590675"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0">
            <a:extLst>
              <a:ext uri="{FF2B5EF4-FFF2-40B4-BE49-F238E27FC236}">
                <a16:creationId xmlns:a16="http://schemas.microsoft.com/office/drawing/2014/main" id="{31ECD896-8F8E-404E-BBAD-FBFCBBE3DFEF}"/>
              </a:ext>
            </a:extLst>
          </p:cNvPr>
          <p:cNvSpPr>
            <a:spLocks noGrp="1"/>
          </p:cNvSpPr>
          <p:nvPr>
            <p:ph type="body" sz="quarter" idx="20" hasCustomPrompt="1"/>
          </p:nvPr>
        </p:nvSpPr>
        <p:spPr>
          <a:xfrm>
            <a:off x="5590801"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0" name="Text Placeholder 13">
            <a:extLst>
              <a:ext uri="{FF2B5EF4-FFF2-40B4-BE49-F238E27FC236}">
                <a16:creationId xmlns:a16="http://schemas.microsoft.com/office/drawing/2014/main" id="{6BEE435C-8719-41E1-838A-87FB6B0BA23C}"/>
              </a:ext>
            </a:extLst>
          </p:cNvPr>
          <p:cNvSpPr>
            <a:spLocks noGrp="1"/>
          </p:cNvSpPr>
          <p:nvPr>
            <p:ph type="body" sz="quarter" idx="21" hasCustomPrompt="1"/>
          </p:nvPr>
        </p:nvSpPr>
        <p:spPr>
          <a:xfrm>
            <a:off x="5590675"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9DAC0554-380F-4627-9E3C-FCDA9EE3B9E8}"/>
              </a:ext>
            </a:extLst>
          </p:cNvPr>
          <p:cNvSpPr>
            <a:spLocks noGrp="1"/>
          </p:cNvSpPr>
          <p:nvPr>
            <p:ph type="body" sz="quarter" idx="22" hasCustomPrompt="1"/>
          </p:nvPr>
        </p:nvSpPr>
        <p:spPr>
          <a:xfrm>
            <a:off x="914525" y="4709160"/>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32C9479E-1665-465C-9B07-8AC7E3F4B630}"/>
              </a:ext>
            </a:extLst>
          </p:cNvPr>
          <p:cNvSpPr>
            <a:spLocks noGrp="1"/>
          </p:cNvSpPr>
          <p:nvPr>
            <p:ph type="body" sz="quarter" idx="23" hasCustomPrompt="1"/>
          </p:nvPr>
        </p:nvSpPr>
        <p:spPr>
          <a:xfrm>
            <a:off x="914399" y="5036439"/>
            <a:ext cx="3886200" cy="737604"/>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88361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02412796-7042-4809-B0D2-CA19D0001B3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2560590 h 6858000"/>
              <a:gd name="connsiteX5" fmla="*/ 4876038 w 12188952"/>
              <a:gd name="connsiteY5" fmla="*/ 2560590 h 6858000"/>
              <a:gd name="connsiteX6" fmla="*/ 4876038 w 12188952"/>
              <a:gd name="connsiteY6" fmla="*/ 2331990 h 6858000"/>
              <a:gd name="connsiteX7" fmla="*/ 0 w 12188952"/>
              <a:gd name="connsiteY7" fmla="*/ 23319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2560590"/>
                </a:lnTo>
                <a:lnTo>
                  <a:pt x="4876038" y="2560590"/>
                </a:lnTo>
                <a:lnTo>
                  <a:pt x="4876038" y="2331990"/>
                </a:lnTo>
                <a:lnTo>
                  <a:pt x="0" y="233199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858957"/>
            <a:ext cx="4032504" cy="1325563"/>
          </a:xfrm>
        </p:spPr>
        <p:txBody>
          <a:bodyPr/>
          <a:lstStyle>
            <a:lvl1pPr algn="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5638800" y="1173329"/>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5638800" y="1522412"/>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4" name="Text Placeholder 10">
            <a:extLst>
              <a:ext uri="{FF2B5EF4-FFF2-40B4-BE49-F238E27FC236}">
                <a16:creationId xmlns:a16="http://schemas.microsoft.com/office/drawing/2014/main" id="{35CDA3A0-B53D-4D18-9792-E99DB7DFDFCD}"/>
              </a:ext>
            </a:extLst>
          </p:cNvPr>
          <p:cNvSpPr>
            <a:spLocks noGrp="1"/>
          </p:cNvSpPr>
          <p:nvPr>
            <p:ph type="body" sz="quarter" idx="16" hasCustomPrompt="1"/>
          </p:nvPr>
        </p:nvSpPr>
        <p:spPr>
          <a:xfrm>
            <a:off x="5638800" y="2743993"/>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5638800" y="3074026"/>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6" name="Text Placeholder 10">
            <a:extLst>
              <a:ext uri="{FF2B5EF4-FFF2-40B4-BE49-F238E27FC236}">
                <a16:creationId xmlns:a16="http://schemas.microsoft.com/office/drawing/2014/main" id="{DF7E20CD-913D-437E-9659-9C125387ECA7}"/>
              </a:ext>
            </a:extLst>
          </p:cNvPr>
          <p:cNvSpPr>
            <a:spLocks noGrp="1"/>
          </p:cNvSpPr>
          <p:nvPr>
            <p:ph type="body" sz="quarter" idx="18" hasCustomPrompt="1"/>
          </p:nvPr>
        </p:nvSpPr>
        <p:spPr>
          <a:xfrm>
            <a:off x="8686038" y="1182807"/>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7" name="Text Placeholder 12">
            <a:extLst>
              <a:ext uri="{FF2B5EF4-FFF2-40B4-BE49-F238E27FC236}">
                <a16:creationId xmlns:a16="http://schemas.microsoft.com/office/drawing/2014/main" id="{DB390311-D71A-47E1-A6A4-FC519992545C}"/>
              </a:ext>
            </a:extLst>
          </p:cNvPr>
          <p:cNvSpPr>
            <a:spLocks noGrp="1"/>
          </p:cNvSpPr>
          <p:nvPr>
            <p:ph type="body" sz="quarter" idx="19" hasCustomPrompt="1"/>
          </p:nvPr>
        </p:nvSpPr>
        <p:spPr>
          <a:xfrm>
            <a:off x="8686038" y="1531890"/>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8" name="Text Placeholder 10">
            <a:extLst>
              <a:ext uri="{FF2B5EF4-FFF2-40B4-BE49-F238E27FC236}">
                <a16:creationId xmlns:a16="http://schemas.microsoft.com/office/drawing/2014/main" id="{A6F112C5-2301-4903-8FFC-3D13F2BD7D9F}"/>
              </a:ext>
            </a:extLst>
          </p:cNvPr>
          <p:cNvSpPr>
            <a:spLocks noGrp="1"/>
          </p:cNvSpPr>
          <p:nvPr>
            <p:ph type="body" sz="quarter" idx="20" hasCustomPrompt="1"/>
          </p:nvPr>
        </p:nvSpPr>
        <p:spPr>
          <a:xfrm>
            <a:off x="8686038" y="2753471"/>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9" name="Text Placeholder 12">
            <a:extLst>
              <a:ext uri="{FF2B5EF4-FFF2-40B4-BE49-F238E27FC236}">
                <a16:creationId xmlns:a16="http://schemas.microsoft.com/office/drawing/2014/main" id="{867721ED-86DF-4220-A638-CB65E0B5B126}"/>
              </a:ext>
            </a:extLst>
          </p:cNvPr>
          <p:cNvSpPr>
            <a:spLocks noGrp="1"/>
          </p:cNvSpPr>
          <p:nvPr>
            <p:ph type="body" sz="quarter" idx="21" hasCustomPrompt="1"/>
          </p:nvPr>
        </p:nvSpPr>
        <p:spPr>
          <a:xfrm>
            <a:off x="8686038" y="3083504"/>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Rectangle 22">
            <a:extLst>
              <a:ext uri="{FF2B5EF4-FFF2-40B4-BE49-F238E27FC236}">
                <a16:creationId xmlns:a16="http://schemas.microsoft.com/office/drawing/2014/main" id="{5620BB15-729F-4427-9DF3-6861F012AED2}"/>
              </a:ext>
              <a:ext uri="{C183D7F6-B498-43B3-948B-1728B52AA6E4}">
                <adec:decorative xmlns:adec="http://schemas.microsoft.com/office/drawing/2017/decorative" val="1"/>
              </a:ext>
            </a:extLst>
          </p:cNvPr>
          <p:cNvSpPr/>
          <p:nvPr userDrawn="1"/>
        </p:nvSpPr>
        <p:spPr>
          <a:xfrm>
            <a:off x="0" y="2331990"/>
            <a:ext cx="487756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4587433"/>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77E32A88-04B9-4879-A7DA-64134B3784C4}"/>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398" y="365760"/>
            <a:ext cx="6400800" cy="1325563"/>
          </a:xfrm>
        </p:spPr>
        <p:txBody>
          <a:bodyPr/>
          <a:lstStyle/>
          <a:p>
            <a:r>
              <a:rPr lang="en-US" dirty="0"/>
              <a:t>CLICK TO EDIT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914401" y="2000292"/>
            <a:ext cx="3162299" cy="3409907"/>
          </a:xfrm>
        </p:spPr>
        <p:txBody>
          <a:bodyPr>
            <a:normAutofit/>
          </a:bodyPr>
          <a:lstStyle>
            <a:lvl1pPr marL="0" indent="0">
              <a:lnSpc>
                <a:spcPts val="2400"/>
              </a:lnSpc>
              <a:spcBef>
                <a:spcPts val="0"/>
              </a:spcBef>
              <a:buNone/>
              <a:defRPr sz="18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1" name="Rectangle 10">
            <a:extLst>
              <a:ext uri="{FF2B5EF4-FFF2-40B4-BE49-F238E27FC236}">
                <a16:creationId xmlns:a16="http://schemas.microsoft.com/office/drawing/2014/main" id="{E5FFA2B6-6061-4DC2-8233-A48FB7AA8F27}"/>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4A219D8E-BB95-4BDA-98A2-097D1BFA7494}"/>
              </a:ext>
            </a:extLst>
          </p:cNvPr>
          <p:cNvSpPr>
            <a:spLocks noGrp="1"/>
          </p:cNvSpPr>
          <p:nvPr>
            <p:ph type="body" sz="quarter" idx="14" hasCustomPrompt="1"/>
          </p:nvPr>
        </p:nvSpPr>
        <p:spPr>
          <a:xfrm>
            <a:off x="5239512" y="5513832"/>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Benefits</a:t>
            </a:r>
          </a:p>
        </p:txBody>
      </p:sp>
    </p:spTree>
    <p:extLst>
      <p:ext uri="{BB962C8B-B14F-4D97-AF65-F5344CB8AC3E}">
        <p14:creationId xmlns:p14="http://schemas.microsoft.com/office/powerpoint/2010/main" val="227848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A412B8-4256-47AC-A275-1AC354C4C6E9}"/>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926523 h 6858000"/>
              <a:gd name="connsiteX5" fmla="*/ 9142476 w 12188952"/>
              <a:gd name="connsiteY5" fmla="*/ 4926523 h 6858000"/>
              <a:gd name="connsiteX6" fmla="*/ 9142476 w 12188952"/>
              <a:gd name="connsiteY6" fmla="*/ 4697923 h 6858000"/>
              <a:gd name="connsiteX7" fmla="*/ 0 w 12188952"/>
              <a:gd name="connsiteY7" fmla="*/ 4697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926523"/>
                </a:lnTo>
                <a:lnTo>
                  <a:pt x="9142476" y="4926523"/>
                </a:lnTo>
                <a:lnTo>
                  <a:pt x="9142476" y="4697923"/>
                </a:lnTo>
                <a:lnTo>
                  <a:pt x="0" y="4697923"/>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5084064"/>
            <a:ext cx="8311896" cy="1049254"/>
          </a:xfrm>
        </p:spPr>
        <p:txBody>
          <a:bodyPr anchor="b">
            <a:normAutofit/>
          </a:bodyPr>
          <a:lstStyle>
            <a:lvl1pPr algn="r">
              <a:defRPr sz="4800">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r>
              <a:rPr lang="en-US" dirty="0"/>
              <a:t>7/14/20XX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Rectangle 9">
            <a:extLst>
              <a:ext uri="{FF2B5EF4-FFF2-40B4-BE49-F238E27FC236}">
                <a16:creationId xmlns:a16="http://schemas.microsoft.com/office/drawing/2014/main" id="{2DBCBD4E-87D0-4BA6-A1B4-3DC9452A36AB}"/>
              </a:ext>
              <a:ext uri="{C183D7F6-B498-43B3-948B-1728B52AA6E4}">
                <adec:decorative xmlns:adec="http://schemas.microsoft.com/office/drawing/2017/decorative" val="1"/>
              </a:ext>
            </a:extLst>
          </p:cNvPr>
          <p:cNvSpPr/>
          <p:nvPr userDrawn="1"/>
        </p:nvSpPr>
        <p:spPr>
          <a:xfrm>
            <a:off x="0" y="4697923"/>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16592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B695704B-E527-4A3C-9B8B-CDEB8724F0F9}"/>
              </a:ext>
            </a:extLst>
          </p:cNvPr>
          <p:cNvSpPr>
            <a:spLocks noGrp="1"/>
          </p:cNvSpPr>
          <p:nvPr>
            <p:ph type="pic" sz="quarter" idx="13"/>
          </p:nvPr>
        </p:nvSpPr>
        <p:spPr>
          <a:xfrm>
            <a:off x="1524" y="0"/>
            <a:ext cx="12188952" cy="6858000"/>
          </a:xfrm>
          <a:custGeom>
            <a:avLst/>
            <a:gdLst>
              <a:gd name="connsiteX0" fmla="*/ 7789164 w 12188952"/>
              <a:gd name="connsiteY0" fmla="*/ 2258568 h 6858000"/>
              <a:gd name="connsiteX1" fmla="*/ 7789164 w 12188952"/>
              <a:gd name="connsiteY1" fmla="*/ 2487168 h 6858000"/>
              <a:gd name="connsiteX2" fmla="*/ 10715244 w 12188952"/>
              <a:gd name="connsiteY2" fmla="*/ 2487168 h 6858000"/>
              <a:gd name="connsiteX3" fmla="*/ 10715244 w 12188952"/>
              <a:gd name="connsiteY3" fmla="*/ 2258568 h 6858000"/>
              <a:gd name="connsiteX4" fmla="*/ 4634484 w 12188952"/>
              <a:gd name="connsiteY4" fmla="*/ 2258568 h 6858000"/>
              <a:gd name="connsiteX5" fmla="*/ 4634484 w 12188952"/>
              <a:gd name="connsiteY5" fmla="*/ 2487168 h 6858000"/>
              <a:gd name="connsiteX6" fmla="*/ 7560564 w 12188952"/>
              <a:gd name="connsiteY6" fmla="*/ 2487168 h 6858000"/>
              <a:gd name="connsiteX7" fmla="*/ 7560564 w 12188952"/>
              <a:gd name="connsiteY7" fmla="*/ 2258568 h 6858000"/>
              <a:gd name="connsiteX8" fmla="*/ 1443228 w 12188952"/>
              <a:gd name="connsiteY8" fmla="*/ 2258568 h 6858000"/>
              <a:gd name="connsiteX9" fmla="*/ 1443228 w 12188952"/>
              <a:gd name="connsiteY9" fmla="*/ 2487168 h 6858000"/>
              <a:gd name="connsiteX10" fmla="*/ 4369308 w 12188952"/>
              <a:gd name="connsiteY10" fmla="*/ 2487168 h 6858000"/>
              <a:gd name="connsiteX11" fmla="*/ 4369308 w 12188952"/>
              <a:gd name="connsiteY11" fmla="*/ 2258568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258568"/>
                </a:moveTo>
                <a:lnTo>
                  <a:pt x="7789164" y="2487168"/>
                </a:lnTo>
                <a:lnTo>
                  <a:pt x="10715244" y="2487168"/>
                </a:lnTo>
                <a:lnTo>
                  <a:pt x="10715244" y="2258568"/>
                </a:lnTo>
                <a:close/>
                <a:moveTo>
                  <a:pt x="4634484" y="2258568"/>
                </a:moveTo>
                <a:lnTo>
                  <a:pt x="4634484" y="2487168"/>
                </a:lnTo>
                <a:lnTo>
                  <a:pt x="7560564" y="2487168"/>
                </a:lnTo>
                <a:lnTo>
                  <a:pt x="7560564" y="2258568"/>
                </a:lnTo>
                <a:close/>
                <a:moveTo>
                  <a:pt x="1443228" y="2258568"/>
                </a:moveTo>
                <a:lnTo>
                  <a:pt x="1443228" y="2487168"/>
                </a:lnTo>
                <a:lnTo>
                  <a:pt x="4369308" y="2487168"/>
                </a:lnTo>
                <a:lnTo>
                  <a:pt x="4369308" y="225856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444752" y="2487165"/>
            <a:ext cx="2926080" cy="2714379"/>
          </a:xfrm>
          <a:solidFill>
            <a:schemeClr val="bg1">
              <a:alpha val="85000"/>
            </a:schemeClr>
          </a:solidFill>
        </p:spPr>
        <p:txBody>
          <a:bodyPr tIns="429768">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63600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79068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6" name="Date Placeholder 4">
            <a:extLst>
              <a:ext uri="{FF2B5EF4-FFF2-40B4-BE49-F238E27FC236}">
                <a16:creationId xmlns:a16="http://schemas.microsoft.com/office/drawing/2014/main" id="{C0256D1E-8A29-4C0A-8641-E823E877CF86}"/>
              </a:ext>
            </a:extLst>
          </p:cNvPr>
          <p:cNvSpPr>
            <a:spLocks noGrp="1"/>
          </p:cNvSpPr>
          <p:nvPr>
            <p:ph type="dt" sz="half" idx="39"/>
          </p:nvPr>
        </p:nvSpPr>
        <p:spPr>
          <a:xfrm>
            <a:off x="838200" y="6356350"/>
            <a:ext cx="2743200" cy="365125"/>
          </a:xfrm>
        </p:spPr>
        <p:txBody>
          <a:bodyPr/>
          <a:lstStyle>
            <a:lvl1pPr>
              <a:defRPr>
                <a:solidFill>
                  <a:schemeClr val="bg1"/>
                </a:solidFill>
              </a:defRPr>
            </a:lvl1pPr>
          </a:lstStyle>
          <a:p>
            <a:r>
              <a:rPr lang="en-US" dirty="0"/>
              <a:t>7/14/20XX</a:t>
            </a:r>
          </a:p>
        </p:txBody>
      </p:sp>
      <p:sp>
        <p:nvSpPr>
          <p:cNvPr id="26" name="Rectangle 25">
            <a:extLst>
              <a:ext uri="{FF2B5EF4-FFF2-40B4-BE49-F238E27FC236}">
                <a16:creationId xmlns:a16="http://schemas.microsoft.com/office/drawing/2014/main" id="{370B45ED-DCCD-4701-9ACC-9C83B74D1710}"/>
              </a:ext>
              <a:ext uri="{C183D7F6-B498-43B3-948B-1728B52AA6E4}">
                <adec:decorative xmlns:adec="http://schemas.microsoft.com/office/drawing/2017/decorative" val="1"/>
              </a:ext>
            </a:extLst>
          </p:cNvPr>
          <p:cNvSpPr/>
          <p:nvPr userDrawn="1"/>
        </p:nvSpPr>
        <p:spPr>
          <a:xfrm>
            <a:off x="1444752"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9508955-3B0C-44CA-B1F9-AD0E70CDB035}"/>
              </a:ext>
              <a:ext uri="{C183D7F6-B498-43B3-948B-1728B52AA6E4}">
                <adec:decorative xmlns:adec="http://schemas.microsoft.com/office/drawing/2017/decorative" val="1"/>
              </a:ext>
            </a:extLst>
          </p:cNvPr>
          <p:cNvSpPr/>
          <p:nvPr userDrawn="1"/>
        </p:nvSpPr>
        <p:spPr>
          <a:xfrm>
            <a:off x="463600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612ACAA-EEDE-4C74-AF6C-6A7D06F73BAB}"/>
              </a:ext>
              <a:ext uri="{C183D7F6-B498-43B3-948B-1728B52AA6E4}">
                <adec:decorative xmlns:adec="http://schemas.microsoft.com/office/drawing/2017/decorative" val="1"/>
              </a:ext>
            </a:extLst>
          </p:cNvPr>
          <p:cNvSpPr/>
          <p:nvPr userDrawn="1"/>
        </p:nvSpPr>
        <p:spPr>
          <a:xfrm>
            <a:off x="779068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860284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22" name="Picture Placeholder 10">
            <a:extLst>
              <a:ext uri="{FF2B5EF4-FFF2-40B4-BE49-F238E27FC236}">
                <a16:creationId xmlns:a16="http://schemas.microsoft.com/office/drawing/2014/main" id="{27AEA2E6-E265-44DE-9F3F-657ECFF5D138}"/>
              </a:ext>
            </a:extLst>
          </p:cNvPr>
          <p:cNvSpPr>
            <a:spLocks noGrp="1"/>
          </p:cNvSpPr>
          <p:nvPr>
            <p:ph type="pic" sz="quarter" idx="34"/>
          </p:nvPr>
        </p:nvSpPr>
        <p:spPr>
          <a:xfrm>
            <a:off x="1524" y="0"/>
            <a:ext cx="12188952" cy="6858000"/>
          </a:xfrm>
          <a:solidFill>
            <a:schemeClr val="accent6">
              <a:lumMod val="20000"/>
              <a:lumOff val="80000"/>
            </a:schemeClr>
          </a:solidFill>
        </p:spPr>
        <p:txBody>
          <a:bodyPr/>
          <a:lstStyle/>
          <a:p>
            <a:r>
              <a:rPr lang="en-US"/>
              <a:t>Click icon to add picture</a:t>
            </a:r>
            <a:endParaRPr lang="en-US" dirty="0"/>
          </a:p>
        </p:txBody>
      </p:sp>
      <p:sp>
        <p:nvSpPr>
          <p:cNvPr id="5" name="Text Placeholder 4">
            <a:extLst>
              <a:ext uri="{FF2B5EF4-FFF2-40B4-BE49-F238E27FC236}">
                <a16:creationId xmlns:a16="http://schemas.microsoft.com/office/drawing/2014/main" id="{1C37569F-733B-494F-B7CB-231805209077}"/>
              </a:ext>
            </a:extLst>
          </p:cNvPr>
          <p:cNvSpPr>
            <a:spLocks noGrp="1"/>
          </p:cNvSpPr>
          <p:nvPr>
            <p:ph type="body" sz="quarter" idx="39" hasCustomPrompt="1"/>
          </p:nvPr>
        </p:nvSpPr>
        <p:spPr>
          <a:xfrm>
            <a:off x="0" y="2258568"/>
            <a:ext cx="12190476" cy="2743200"/>
          </a:xfrm>
          <a:solidFill>
            <a:schemeClr val="accent2">
              <a:alpha val="95000"/>
            </a:schemeClr>
          </a:solidFill>
        </p:spPr>
        <p:txBody>
          <a:bodyPr/>
          <a:lstStyle>
            <a:lvl1pPr marL="0" indent="0">
              <a:buNone/>
              <a:defRPr/>
            </a:lvl1pPr>
          </a:lstStyle>
          <a:p>
            <a:pPr lvl="0"/>
            <a:r>
              <a:rPr lang="en-US" dirty="0"/>
              <a:t> </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767130" y="2752344"/>
            <a:ext cx="2560320" cy="603504"/>
          </a:xfrm>
          <a:prstGeom prst="rect">
            <a:avLst/>
          </a:prstGeom>
          <a:noFill/>
        </p:spPr>
        <p:txBody>
          <a:bodyPr anchor="ctr" anchorCtr="0">
            <a:normAutofit/>
          </a:bodyPr>
          <a:lstStyle>
            <a:lvl1pPr marL="0" indent="0" algn="ctr">
              <a:spcBef>
                <a:spcPts val="0"/>
              </a:spcBef>
              <a:spcAft>
                <a:spcPts val="0"/>
              </a:spcAft>
              <a:buNone/>
              <a:defRPr sz="3600">
                <a:solidFill>
                  <a:schemeClr val="accent2">
                    <a:lumMod val="20000"/>
                    <a:lumOff val="80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15840"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867194"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76713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1584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7867194"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US" dirty="0"/>
              <a:t>7/14/20XX</a:t>
            </a:r>
          </a:p>
        </p:txBody>
      </p:sp>
    </p:spTree>
    <p:extLst>
      <p:ext uri="{BB962C8B-B14F-4D97-AF65-F5344CB8AC3E}">
        <p14:creationId xmlns:p14="http://schemas.microsoft.com/office/powerpoint/2010/main" val="28764089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CB2621B9-2641-4DA3-B7D6-D577C25CF2E9}"/>
              </a:ext>
            </a:extLst>
          </p:cNvPr>
          <p:cNvSpPr>
            <a:spLocks noGrp="1"/>
          </p:cNvSpPr>
          <p:nvPr>
            <p:ph type="pic" sz="quarter" idx="34"/>
          </p:nvPr>
        </p:nvSpPr>
        <p:spPr>
          <a:xfrm>
            <a:off x="1524" y="0"/>
            <a:ext cx="12188952" cy="6858000"/>
          </a:xfrm>
          <a:custGeom>
            <a:avLst/>
            <a:gdLst>
              <a:gd name="connsiteX0" fmla="*/ 1030351 w 12188952"/>
              <a:gd name="connsiteY0" fmla="*/ 3231845 h 6858000"/>
              <a:gd name="connsiteX1" fmla="*/ 1030351 w 12188952"/>
              <a:gd name="connsiteY1" fmla="*/ 3460445 h 6858000"/>
              <a:gd name="connsiteX2" fmla="*/ 11122333 w 12188952"/>
              <a:gd name="connsiteY2" fmla="*/ 3460445 h 6858000"/>
              <a:gd name="connsiteX3" fmla="*/ 11122333 w 12188952"/>
              <a:gd name="connsiteY3" fmla="*/ 32318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30351" y="3231845"/>
                </a:moveTo>
                <a:lnTo>
                  <a:pt x="1030351" y="3460445"/>
                </a:lnTo>
                <a:lnTo>
                  <a:pt x="11122333" y="3460445"/>
                </a:lnTo>
                <a:lnTo>
                  <a:pt x="11122333" y="32318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069848" y="2121408"/>
            <a:ext cx="2560320" cy="914400"/>
          </a:xfrm>
          <a:prstGeom prst="rect">
            <a:avLst/>
          </a:prstGeom>
          <a:noFill/>
        </p:spPr>
        <p:txBody>
          <a:bodyPr anchor="b">
            <a:noAutofit/>
          </a:bodyPr>
          <a:lstStyle>
            <a:lvl1pPr marL="0" indent="0" algn="ctr">
              <a:spcBef>
                <a:spcPts val="0"/>
              </a:spcBef>
              <a:spcAft>
                <a:spcPts val="0"/>
              </a:spcAft>
              <a:buNone/>
              <a:defRPr sz="6000">
                <a:ln w="15875">
                  <a:solidFill>
                    <a:schemeClr val="bg1">
                      <a:lumMod val="85000"/>
                    </a:schemeClr>
                  </a:solidFill>
                </a:ln>
                <a:no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00600" y="2121408"/>
            <a:ext cx="2560320"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531351" y="2121408"/>
            <a:ext cx="2592505"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069848"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00600"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8531352"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US" dirty="0"/>
              <a:t>7/14/20XX</a:t>
            </a:r>
          </a:p>
        </p:txBody>
      </p:sp>
      <p:sp>
        <p:nvSpPr>
          <p:cNvPr id="19" name="Rectangle 18">
            <a:extLst>
              <a:ext uri="{FF2B5EF4-FFF2-40B4-BE49-F238E27FC236}">
                <a16:creationId xmlns:a16="http://schemas.microsoft.com/office/drawing/2014/main" id="{825807F6-AD25-4B86-8D5C-5DBE4B0D304E}"/>
              </a:ext>
              <a:ext uri="{C183D7F6-B498-43B3-948B-1728B52AA6E4}">
                <adec:decorative xmlns:adec="http://schemas.microsoft.com/office/drawing/2017/decorative" val="1"/>
              </a:ext>
            </a:extLst>
          </p:cNvPr>
          <p:cNvSpPr/>
          <p:nvPr userDrawn="1"/>
        </p:nvSpPr>
        <p:spPr>
          <a:xfrm>
            <a:off x="1031875" y="3231845"/>
            <a:ext cx="1009198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294611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7A6EC474-5258-4E26-A871-01200EC78559}"/>
              </a:ext>
            </a:extLst>
          </p:cNvPr>
          <p:cNvSpPr>
            <a:spLocks noGrp="1"/>
          </p:cNvSpPr>
          <p:nvPr>
            <p:ph type="pic" sz="quarter" idx="13"/>
          </p:nvPr>
        </p:nvSpPr>
        <p:spPr>
          <a:xfrm>
            <a:off x="1524" y="0"/>
            <a:ext cx="12188952" cy="6858000"/>
          </a:xfrm>
          <a:custGeom>
            <a:avLst/>
            <a:gdLst>
              <a:gd name="connsiteX0" fmla="*/ 2816352 w 12188952"/>
              <a:gd name="connsiteY0" fmla="*/ 1690688 h 6858000"/>
              <a:gd name="connsiteX1" fmla="*/ 2816352 w 12188952"/>
              <a:gd name="connsiteY1" fmla="*/ 5576888 h 6858000"/>
              <a:gd name="connsiteX2" fmla="*/ 3044952 w 12188952"/>
              <a:gd name="connsiteY2" fmla="*/ 5576888 h 6858000"/>
              <a:gd name="connsiteX3" fmla="*/ 3044952 w 12188952"/>
              <a:gd name="connsiteY3" fmla="*/ 1690688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2816352" y="1690688"/>
                </a:moveTo>
                <a:lnTo>
                  <a:pt x="2816352" y="5576888"/>
                </a:lnTo>
                <a:lnTo>
                  <a:pt x="3044952" y="5576888"/>
                </a:lnTo>
                <a:lnTo>
                  <a:pt x="3044952" y="169068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1" name="Text Placeholder 6">
            <a:extLst>
              <a:ext uri="{FF2B5EF4-FFF2-40B4-BE49-F238E27FC236}">
                <a16:creationId xmlns:a16="http://schemas.microsoft.com/office/drawing/2014/main" id="{4F54F31D-9C5E-4286-8D0E-6318D6D19D1E}"/>
              </a:ext>
            </a:extLst>
          </p:cNvPr>
          <p:cNvSpPr>
            <a:spLocks noGrp="1"/>
          </p:cNvSpPr>
          <p:nvPr>
            <p:ph type="body" sz="quarter" idx="25"/>
          </p:nvPr>
        </p:nvSpPr>
        <p:spPr>
          <a:xfrm>
            <a:off x="3048000" y="1690688"/>
            <a:ext cx="9144000" cy="3886200"/>
          </a:xfrm>
          <a:solidFill>
            <a:schemeClr val="bg1">
              <a:alpha val="93000"/>
            </a:schemeClr>
          </a:solidFill>
        </p:spPr>
        <p:txBody>
          <a:bodyPr lIns="411480" tIns="566928" rIns="4937760" bIns="3063240" anchor="b">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3383280" y="365125"/>
            <a:ext cx="7894320" cy="1325563"/>
          </a:xfrm>
        </p:spPr>
        <p:txBody>
          <a:bodyPr/>
          <a:lstStyle>
            <a:lvl1pPr algn="l">
              <a:defRPr>
                <a:solidFill>
                  <a:schemeClr val="bg1"/>
                </a:solidFill>
              </a:defRPr>
            </a:lvl1pPr>
          </a:lstStyle>
          <a:p>
            <a:r>
              <a:rPr lang="en-US" dirty="0"/>
              <a:t>CLICK TO EDIT TITLE</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3392488"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7629525" y="1919288"/>
            <a:ext cx="3657600" cy="640080"/>
          </a:xfrm>
        </p:spPr>
        <p:txBody>
          <a:bodyPr anchor="b">
            <a:normAutofit/>
          </a:bodyPr>
          <a:lstStyle>
            <a:lvl1pPr marL="0" indent="0">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7629525"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5" name="Rectangle 14">
            <a:extLst>
              <a:ext uri="{FF2B5EF4-FFF2-40B4-BE49-F238E27FC236}">
                <a16:creationId xmlns:a16="http://schemas.microsoft.com/office/drawing/2014/main" id="{F0D2B628-14C7-401D-8451-24C64BCF3CCA}"/>
              </a:ext>
              <a:ext uri="{C183D7F6-B498-43B3-948B-1728B52AA6E4}">
                <adec:decorative xmlns:adec="http://schemas.microsoft.com/office/drawing/2017/decorative" val="1"/>
              </a:ext>
            </a:extLst>
          </p:cNvPr>
          <p:cNvSpPr/>
          <p:nvPr userDrawn="1"/>
        </p:nvSpPr>
        <p:spPr>
          <a:xfrm>
            <a:off x="2817876" y="1690688"/>
            <a:ext cx="228600"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07469819"/>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Growth">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121B4B07-1B80-41CF-89AC-82A7628C9D74}"/>
              </a:ext>
            </a:extLst>
          </p:cNvPr>
          <p:cNvSpPr>
            <a:spLocks noGrp="1"/>
          </p:cNvSpPr>
          <p:nvPr>
            <p:ph type="pic" sz="quarter" idx="13"/>
          </p:nvPr>
        </p:nvSpPr>
        <p:spPr>
          <a:xfrm>
            <a:off x="1524" y="0"/>
            <a:ext cx="12188952" cy="6858000"/>
          </a:xfrm>
          <a:custGeom>
            <a:avLst/>
            <a:gdLst>
              <a:gd name="connsiteX0" fmla="*/ 7789164 w 12188952"/>
              <a:gd name="connsiteY0" fmla="*/ 2468880 h 6858000"/>
              <a:gd name="connsiteX1" fmla="*/ 7789164 w 12188952"/>
              <a:gd name="connsiteY1" fmla="*/ 2697480 h 6858000"/>
              <a:gd name="connsiteX2" fmla="*/ 10715244 w 12188952"/>
              <a:gd name="connsiteY2" fmla="*/ 2697480 h 6858000"/>
              <a:gd name="connsiteX3" fmla="*/ 10715244 w 12188952"/>
              <a:gd name="connsiteY3" fmla="*/ 2468880 h 6858000"/>
              <a:gd name="connsiteX4" fmla="*/ 4634484 w 12188952"/>
              <a:gd name="connsiteY4" fmla="*/ 2468880 h 6858000"/>
              <a:gd name="connsiteX5" fmla="*/ 4634484 w 12188952"/>
              <a:gd name="connsiteY5" fmla="*/ 2697480 h 6858000"/>
              <a:gd name="connsiteX6" fmla="*/ 7560564 w 12188952"/>
              <a:gd name="connsiteY6" fmla="*/ 2697480 h 6858000"/>
              <a:gd name="connsiteX7" fmla="*/ 7560564 w 12188952"/>
              <a:gd name="connsiteY7" fmla="*/ 2468880 h 6858000"/>
              <a:gd name="connsiteX8" fmla="*/ 1443228 w 12188952"/>
              <a:gd name="connsiteY8" fmla="*/ 2468880 h 6858000"/>
              <a:gd name="connsiteX9" fmla="*/ 1443228 w 12188952"/>
              <a:gd name="connsiteY9" fmla="*/ 2697480 h 6858000"/>
              <a:gd name="connsiteX10" fmla="*/ 4369308 w 12188952"/>
              <a:gd name="connsiteY10" fmla="*/ 2697480 h 6858000"/>
              <a:gd name="connsiteX11" fmla="*/ 4369308 w 12188952"/>
              <a:gd name="connsiteY11" fmla="*/ 2468880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468880"/>
                </a:moveTo>
                <a:lnTo>
                  <a:pt x="7789164" y="2697480"/>
                </a:lnTo>
                <a:lnTo>
                  <a:pt x="10715244" y="2697480"/>
                </a:lnTo>
                <a:lnTo>
                  <a:pt x="10715244" y="2468880"/>
                </a:lnTo>
                <a:close/>
                <a:moveTo>
                  <a:pt x="4634484" y="2468880"/>
                </a:moveTo>
                <a:lnTo>
                  <a:pt x="4634484" y="2697480"/>
                </a:lnTo>
                <a:lnTo>
                  <a:pt x="7560564" y="2697480"/>
                </a:lnTo>
                <a:lnTo>
                  <a:pt x="7560564" y="2468880"/>
                </a:lnTo>
                <a:close/>
                <a:moveTo>
                  <a:pt x="1443228" y="2468880"/>
                </a:moveTo>
                <a:lnTo>
                  <a:pt x="1443228" y="2697480"/>
                </a:lnTo>
                <a:lnTo>
                  <a:pt x="4369308" y="2697480"/>
                </a:lnTo>
                <a:lnTo>
                  <a:pt x="4369308" y="2468880"/>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4" name="Text Placeholder 3">
            <a:extLst>
              <a:ext uri="{FF2B5EF4-FFF2-40B4-BE49-F238E27FC236}">
                <a16:creationId xmlns:a16="http://schemas.microsoft.com/office/drawing/2014/main" id="{38840922-E552-4901-81AD-E458DA6BF7FE}"/>
              </a:ext>
            </a:extLst>
          </p:cNvPr>
          <p:cNvSpPr>
            <a:spLocks noGrp="1"/>
          </p:cNvSpPr>
          <p:nvPr>
            <p:ph type="body" sz="quarter" idx="39" hasCustomPrompt="1"/>
          </p:nvPr>
        </p:nvSpPr>
        <p:spPr>
          <a:xfrm>
            <a:off x="1066800" y="1525143"/>
            <a:ext cx="10058400" cy="548640"/>
          </a:xfrm>
        </p:spPr>
        <p:txBody>
          <a:bodyPr>
            <a:noAutofit/>
          </a:bodyPr>
          <a:lstStyle>
            <a:lvl1pPr marL="0" indent="0" algn="ctr">
              <a:buNone/>
              <a:defRPr sz="2000">
                <a:solidFill>
                  <a:schemeClr val="bg1"/>
                </a:solidFill>
                <a:latin typeface="+mj-lt"/>
              </a:defRPr>
            </a:lvl1pPr>
            <a:lvl2pPr marL="457200" indent="0" algn="ctr">
              <a:buNone/>
              <a:defRPr sz="2400">
                <a:latin typeface="+mj-lt"/>
              </a:defRPr>
            </a:lvl2pPr>
            <a:lvl3pPr marL="914400" indent="0" algn="ctr">
              <a:buNone/>
              <a:defRPr sz="2400">
                <a:latin typeface="+mj-lt"/>
              </a:defRPr>
            </a:lvl3pPr>
            <a:lvl4pPr marL="1371600" indent="0" algn="ctr">
              <a:buNone/>
              <a:defRPr sz="2400">
                <a:latin typeface="+mj-lt"/>
              </a:defRPr>
            </a:lvl4pPr>
            <a:lvl5pPr marL="1828800" indent="0" algn="ctr">
              <a:buNone/>
              <a:defRPr sz="2400">
                <a:latin typeface="+mj-lt"/>
              </a:defRPr>
            </a:lvl5pPr>
          </a:lstStyle>
          <a:p>
            <a:pPr lvl="0"/>
            <a:r>
              <a:rPr lang="en-US" dirty="0"/>
              <a:t>Click to edit subtitle</a:t>
            </a:r>
          </a:p>
        </p:txBody>
      </p:sp>
      <p:sp>
        <p:nvSpPr>
          <p:cNvPr id="17" name="Date Placeholder 6">
            <a:extLst>
              <a:ext uri="{FF2B5EF4-FFF2-40B4-BE49-F238E27FC236}">
                <a16:creationId xmlns:a16="http://schemas.microsoft.com/office/drawing/2014/main" id="{5DC05003-DC7F-4DC2-9902-F09425302D88}"/>
              </a:ext>
            </a:extLst>
          </p:cNvPr>
          <p:cNvSpPr>
            <a:spLocks noGrp="1"/>
          </p:cNvSpPr>
          <p:nvPr>
            <p:ph type="dt" sz="half" idx="40"/>
          </p:nvPr>
        </p:nvSpPr>
        <p:spPr>
          <a:xfrm>
            <a:off x="838200" y="6356350"/>
            <a:ext cx="2743200" cy="365125"/>
          </a:xfrm>
        </p:spPr>
        <p:txBody>
          <a:bodyPr/>
          <a:lstStyle>
            <a:lvl1pPr>
              <a:defRPr>
                <a:solidFill>
                  <a:schemeClr val="bg1"/>
                </a:solidFill>
              </a:defRPr>
            </a:lvl1pPr>
          </a:lstStyle>
          <a:p>
            <a:r>
              <a:rPr lang="en-US" dirty="0"/>
              <a:t>7/14/20XX</a:t>
            </a:r>
          </a:p>
        </p:txBody>
      </p:sp>
      <p:sp>
        <p:nvSpPr>
          <p:cNvPr id="16" name="Text Placeholder 8">
            <a:extLst>
              <a:ext uri="{FF2B5EF4-FFF2-40B4-BE49-F238E27FC236}">
                <a16:creationId xmlns:a16="http://schemas.microsoft.com/office/drawing/2014/main" id="{7E5DD934-36C9-4200-9B07-20B7B5F9B9D3}"/>
              </a:ext>
            </a:extLst>
          </p:cNvPr>
          <p:cNvSpPr>
            <a:spLocks noGrp="1"/>
          </p:cNvSpPr>
          <p:nvPr>
            <p:ph type="body" sz="quarter" idx="41" hasCustomPrompt="1"/>
          </p:nvPr>
        </p:nvSpPr>
        <p:spPr>
          <a:xfrm>
            <a:off x="1444752" y="2697480"/>
            <a:ext cx="2926080" cy="2504064"/>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8" name="Text Placeholder 8">
            <a:extLst>
              <a:ext uri="{FF2B5EF4-FFF2-40B4-BE49-F238E27FC236}">
                <a16:creationId xmlns:a16="http://schemas.microsoft.com/office/drawing/2014/main" id="{6131369D-6688-434C-89C0-00892AA26C87}"/>
              </a:ext>
            </a:extLst>
          </p:cNvPr>
          <p:cNvSpPr>
            <a:spLocks noGrp="1"/>
          </p:cNvSpPr>
          <p:nvPr>
            <p:ph type="body" sz="quarter" idx="42" hasCustomPrompt="1"/>
          </p:nvPr>
        </p:nvSpPr>
        <p:spPr>
          <a:xfrm>
            <a:off x="463600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9" name="Text Placeholder 8">
            <a:extLst>
              <a:ext uri="{FF2B5EF4-FFF2-40B4-BE49-F238E27FC236}">
                <a16:creationId xmlns:a16="http://schemas.microsoft.com/office/drawing/2014/main" id="{255864CA-BF08-4C2C-88EB-589BDFBE27B3}"/>
              </a:ext>
            </a:extLst>
          </p:cNvPr>
          <p:cNvSpPr>
            <a:spLocks noGrp="1"/>
          </p:cNvSpPr>
          <p:nvPr>
            <p:ph type="body" sz="quarter" idx="43" hasCustomPrompt="1"/>
          </p:nvPr>
        </p:nvSpPr>
        <p:spPr>
          <a:xfrm>
            <a:off x="779068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29" name="Rectangle 28">
            <a:extLst>
              <a:ext uri="{FF2B5EF4-FFF2-40B4-BE49-F238E27FC236}">
                <a16:creationId xmlns:a16="http://schemas.microsoft.com/office/drawing/2014/main" id="{9B0287FA-646A-4E57-8C1A-1931B75F19B1}"/>
              </a:ext>
              <a:ext uri="{C183D7F6-B498-43B3-948B-1728B52AA6E4}">
                <adec:decorative xmlns:adec="http://schemas.microsoft.com/office/drawing/2017/decorative" val="1"/>
              </a:ext>
            </a:extLst>
          </p:cNvPr>
          <p:cNvSpPr/>
          <p:nvPr userDrawn="1"/>
        </p:nvSpPr>
        <p:spPr>
          <a:xfrm>
            <a:off x="463600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ED43C36-F674-49C6-8542-3721B150B182}"/>
              </a:ext>
              <a:ext uri="{C183D7F6-B498-43B3-948B-1728B52AA6E4}">
                <adec:decorative xmlns:adec="http://schemas.microsoft.com/office/drawing/2017/decorative" val="1"/>
              </a:ext>
            </a:extLst>
          </p:cNvPr>
          <p:cNvSpPr/>
          <p:nvPr userDrawn="1"/>
        </p:nvSpPr>
        <p:spPr>
          <a:xfrm>
            <a:off x="779068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CCF3302-2960-44AC-A88C-4C281751163B}"/>
              </a:ext>
              <a:ext uri="{C183D7F6-B498-43B3-948B-1728B52AA6E4}">
                <adec:decorative xmlns:adec="http://schemas.microsoft.com/office/drawing/2017/decorative" val="1"/>
              </a:ext>
            </a:extLst>
          </p:cNvPr>
          <p:cNvSpPr/>
          <p:nvPr userDrawn="1"/>
        </p:nvSpPr>
        <p:spPr>
          <a:xfrm>
            <a:off x="1444752"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Tree>
    <p:extLst>
      <p:ext uri="{BB962C8B-B14F-4D97-AF65-F5344CB8AC3E}">
        <p14:creationId xmlns:p14="http://schemas.microsoft.com/office/powerpoint/2010/main" val="309957838"/>
      </p:ext>
    </p:extLst>
  </p:cSld>
  <p:clrMapOvr>
    <a:masterClrMapping/>
  </p:clrMapOvr>
  <p:extLst>
    <p:ext uri="{DCECCB84-F9BA-43D5-87BE-67443E8EF086}">
      <p15:sldGuideLst xmlns:p15="http://schemas.microsoft.com/office/powerpoint/2012/main">
        <p15:guide id="1" orient="horz" pos="768"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dirty="0"/>
          </a:p>
        </p:txBody>
      </p:sp>
      <p:sp>
        <p:nvSpPr>
          <p:cNvPr id="15" name="Text Placeholder 5">
            <a:extLst>
              <a:ext uri="{FF2B5EF4-FFF2-40B4-BE49-F238E27FC236}">
                <a16:creationId xmlns:a16="http://schemas.microsoft.com/office/drawing/2014/main" id="{5487709A-3CB5-4242-9D31-5DAC5D0494A9}"/>
              </a:ext>
            </a:extLst>
          </p:cNvPr>
          <p:cNvSpPr>
            <a:spLocks noGrp="1"/>
          </p:cNvSpPr>
          <p:nvPr>
            <p:ph type="body" sz="quarter" idx="12" hasCustomPrompt="1"/>
          </p:nvPr>
        </p:nvSpPr>
        <p:spPr>
          <a:xfrm>
            <a:off x="5109000" y="2130552"/>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6" name="Text Placeholder 5">
            <a:extLst>
              <a:ext uri="{FF2B5EF4-FFF2-40B4-BE49-F238E27FC236}">
                <a16:creationId xmlns:a16="http://schemas.microsoft.com/office/drawing/2014/main" id="{D81AA656-0DD9-4717-8FC2-4C8C03D0634D}"/>
              </a:ext>
            </a:extLst>
          </p:cNvPr>
          <p:cNvSpPr>
            <a:spLocks noGrp="1"/>
          </p:cNvSpPr>
          <p:nvPr>
            <p:ph type="body" sz="quarter" idx="13" hasCustomPrompt="1"/>
          </p:nvPr>
        </p:nvSpPr>
        <p:spPr>
          <a:xfrm>
            <a:off x="5109000" y="5184648"/>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7" name="Text Placeholder 5">
            <a:extLst>
              <a:ext uri="{FF2B5EF4-FFF2-40B4-BE49-F238E27FC236}">
                <a16:creationId xmlns:a16="http://schemas.microsoft.com/office/drawing/2014/main" id="{970652C9-A2DF-48D4-9530-B3F495F7A401}"/>
              </a:ext>
            </a:extLst>
          </p:cNvPr>
          <p:cNvSpPr>
            <a:spLocks noGrp="1"/>
          </p:cNvSpPr>
          <p:nvPr>
            <p:ph type="body" sz="quarter" idx="14" hasCustomPrompt="1"/>
          </p:nvPr>
        </p:nvSpPr>
        <p:spPr>
          <a:xfrm>
            <a:off x="841248" y="3273552"/>
            <a:ext cx="2011680" cy="274320"/>
          </a:xfrm>
        </p:spPr>
        <p:txBody>
          <a:bodyPr/>
          <a:lstStyle>
            <a:lvl1pPr marL="0" indent="0" algn="l">
              <a:buFont typeface="Arial" panose="020B0604020202020204" pitchFamily="34" charset="0"/>
              <a:buNone/>
              <a:defRPr sz="1400">
                <a:solidFill>
                  <a:schemeClr val="tx1"/>
                </a:solidFill>
                <a:latin typeface="+mj-lt"/>
              </a:defRPr>
            </a:lvl1pPr>
          </a:lstStyle>
          <a:p>
            <a:pPr lvl="0"/>
            <a:r>
              <a:rPr lang="en-US" dirty="0"/>
              <a:t>Quadrant Title</a:t>
            </a:r>
          </a:p>
        </p:txBody>
      </p:sp>
      <p:sp>
        <p:nvSpPr>
          <p:cNvPr id="18" name="Text Placeholder 5">
            <a:extLst>
              <a:ext uri="{FF2B5EF4-FFF2-40B4-BE49-F238E27FC236}">
                <a16:creationId xmlns:a16="http://schemas.microsoft.com/office/drawing/2014/main" id="{FBD279E7-C7DE-4501-9F36-BA9F05FFFF5C}"/>
              </a:ext>
            </a:extLst>
          </p:cNvPr>
          <p:cNvSpPr>
            <a:spLocks noGrp="1"/>
          </p:cNvSpPr>
          <p:nvPr>
            <p:ph type="body" sz="quarter" idx="15" hasCustomPrompt="1"/>
          </p:nvPr>
        </p:nvSpPr>
        <p:spPr>
          <a:xfrm>
            <a:off x="9345168" y="3273552"/>
            <a:ext cx="2011680" cy="274320"/>
          </a:xfrm>
        </p:spPr>
        <p:txBody>
          <a:bodyPr/>
          <a:lstStyle>
            <a:lvl1pPr marL="0" indent="0" algn="r">
              <a:buFont typeface="Arial" panose="020B0604020202020204" pitchFamily="34" charset="0"/>
              <a:buNone/>
              <a:defRPr sz="1400">
                <a:solidFill>
                  <a:schemeClr val="tx1"/>
                </a:solidFill>
                <a:latin typeface="+mj-lt"/>
              </a:defRPr>
            </a:lvl1pPr>
          </a:lstStyle>
          <a:p>
            <a:pPr lvl="0"/>
            <a:r>
              <a:rPr lang="en-US" dirty="0"/>
              <a:t>Quadrant Title</a:t>
            </a:r>
          </a:p>
        </p:txBody>
      </p:sp>
      <p:cxnSp>
        <p:nvCxnSpPr>
          <p:cNvPr id="19" name="Straight Connector 18">
            <a:extLst>
              <a:ext uri="{FF2B5EF4-FFF2-40B4-BE49-F238E27FC236}">
                <a16:creationId xmlns:a16="http://schemas.microsoft.com/office/drawing/2014/main" id="{514BA6D1-4FDE-40E9-9F24-4719889A55F7}"/>
              </a:ext>
            </a:extLst>
          </p:cNvPr>
          <p:cNvCxnSpPr>
            <a:cxnSpLocks/>
          </p:cNvCxnSpPr>
          <p:nvPr userDrawn="1"/>
        </p:nvCxnSpPr>
        <p:spPr>
          <a:xfrm>
            <a:off x="929640" y="3631616"/>
            <a:ext cx="10332720" cy="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A3B553-82A9-403C-B8D4-D8C8A4A395B7}"/>
              </a:ext>
            </a:extLst>
          </p:cNvPr>
          <p:cNvCxnSpPr>
            <a:cxnSpLocks/>
          </p:cNvCxnSpPr>
          <p:nvPr userDrawn="1"/>
        </p:nvCxnSpPr>
        <p:spPr>
          <a:xfrm>
            <a:off x="6096000" y="2473690"/>
            <a:ext cx="0" cy="256032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1" name="Date Placeholder 4">
            <a:extLst>
              <a:ext uri="{FF2B5EF4-FFF2-40B4-BE49-F238E27FC236}">
                <a16:creationId xmlns:a16="http://schemas.microsoft.com/office/drawing/2014/main" id="{25C7676A-1D83-4D31-9C74-59C46F152534}"/>
              </a:ext>
            </a:extLst>
          </p:cNvPr>
          <p:cNvSpPr>
            <a:spLocks noGrp="1"/>
          </p:cNvSpPr>
          <p:nvPr>
            <p:ph type="dt" sz="half" idx="16"/>
          </p:nvPr>
        </p:nvSpPr>
        <p:spPr>
          <a:xfrm>
            <a:off x="838200" y="6356350"/>
            <a:ext cx="2743200" cy="365125"/>
          </a:xfrm>
        </p:spPr>
        <p:txBody>
          <a:bodyPr/>
          <a:lstStyle>
            <a:lvl1pPr>
              <a:defRPr>
                <a:solidFill>
                  <a:schemeClr val="tx1">
                    <a:lumMod val="65000"/>
                    <a:lumOff val="35000"/>
                  </a:schemeClr>
                </a:solidFill>
              </a:defRPr>
            </a:lvl1pPr>
          </a:lstStyle>
          <a:p>
            <a:r>
              <a:rPr lang="en-US" dirty="0"/>
              <a:t>7/14/20XX</a:t>
            </a:r>
          </a:p>
        </p:txBody>
      </p:sp>
    </p:spTree>
    <p:extLst>
      <p:ext uri="{BB962C8B-B14F-4D97-AF65-F5344CB8AC3E}">
        <p14:creationId xmlns:p14="http://schemas.microsoft.com/office/powerpoint/2010/main" val="4879019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933902"/>
            <a:ext cx="5157787"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933902"/>
            <a:ext cx="5183188"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ADF6BB91-26DF-45B2-B1D3-508C39F349CD}"/>
              </a:ext>
            </a:extLst>
          </p:cNvPr>
          <p:cNvSpPr>
            <a:spLocks noGrp="1"/>
          </p:cNvSpPr>
          <p:nvPr>
            <p:ph type="body" sz="quarter" idx="13" hasCustomPrompt="1"/>
          </p:nvPr>
        </p:nvSpPr>
        <p:spPr>
          <a:xfrm>
            <a:off x="836613" y="1482296"/>
            <a:ext cx="8321040" cy="365125"/>
          </a:xfrm>
        </p:spPr>
        <p:txBody>
          <a:bodyPr>
            <a:noAutofit/>
          </a:bodyPr>
          <a:lstStyle>
            <a:lvl1pPr marL="0" indent="0">
              <a:buNone/>
              <a:defRPr sz="2000">
                <a:latin typeface="+mj-lt"/>
              </a:defRPr>
            </a:lvl1pPr>
            <a:lvl2pPr marL="457200" indent="0">
              <a:buNone/>
              <a:defRPr sz="2000">
                <a:latin typeface="+mj-lt"/>
              </a:defRPr>
            </a:lvl2pPr>
            <a:lvl3pPr marL="914400" indent="0">
              <a:buNone/>
              <a:defRPr sz="2000">
                <a:latin typeface="+mj-lt"/>
              </a:defRPr>
            </a:lvl3pPr>
            <a:lvl4pPr marL="1371600" indent="0">
              <a:buNone/>
              <a:defRPr sz="2000">
                <a:latin typeface="+mj-lt"/>
              </a:defRPr>
            </a:lvl4pPr>
            <a:lvl5pPr marL="1828800" indent="0">
              <a:buNone/>
              <a:defRPr sz="2000">
                <a:latin typeface="+mj-lt"/>
              </a:defRPr>
            </a:lvl5pPr>
          </a:lstStyle>
          <a:p>
            <a:pPr lvl="0"/>
            <a:r>
              <a:rPr lang="en-US" dirty="0"/>
              <a:t>Click to edit subtitle</a:t>
            </a:r>
          </a:p>
        </p:txBody>
      </p:sp>
    </p:spTree>
    <p:extLst>
      <p:ext uri="{BB962C8B-B14F-4D97-AF65-F5344CB8AC3E}">
        <p14:creationId xmlns:p14="http://schemas.microsoft.com/office/powerpoint/2010/main" val="6926302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dirty="0"/>
          </a:p>
        </p:txBody>
      </p:sp>
      <p:sp>
        <p:nvSpPr>
          <p:cNvPr id="38" name="Text Placeholder 10">
            <a:extLst>
              <a:ext uri="{FF2B5EF4-FFF2-40B4-BE49-F238E27FC236}">
                <a16:creationId xmlns:a16="http://schemas.microsoft.com/office/drawing/2014/main" id="{51F6740D-79A8-4846-A90A-F1FF9BBDD00D}"/>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93E06E79-FBB7-4594-8FC7-631D174541D7}"/>
              </a:ext>
            </a:extLst>
          </p:cNvPr>
          <p:cNvSpPr>
            <a:spLocks noGrp="1"/>
          </p:cNvSpPr>
          <p:nvPr>
            <p:ph type="body" sz="quarter" idx="34" hasCustomPrompt="1"/>
          </p:nvPr>
        </p:nvSpPr>
        <p:spPr>
          <a:xfrm>
            <a:off x="19659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5B6D7F47-7406-4B82-8180-F3AD59BC6561}"/>
              </a:ext>
            </a:extLst>
          </p:cNvPr>
          <p:cNvSpPr>
            <a:spLocks noGrp="1"/>
          </p:cNvSpPr>
          <p:nvPr>
            <p:ph type="body" sz="quarter" idx="35" hasCustomPrompt="1"/>
          </p:nvPr>
        </p:nvSpPr>
        <p:spPr>
          <a:xfrm>
            <a:off x="27538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5B79AE07-3E86-4374-9F86-8B70E8158AB1}"/>
              </a:ext>
            </a:extLst>
          </p:cNvPr>
          <p:cNvSpPr>
            <a:spLocks noGrp="1"/>
          </p:cNvSpPr>
          <p:nvPr>
            <p:ph type="body" sz="quarter" idx="36" hasCustomPrompt="1"/>
          </p:nvPr>
        </p:nvSpPr>
        <p:spPr>
          <a:xfrm>
            <a:off x="35418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C939686F-A239-4AFE-AF56-38497CCD7491}"/>
              </a:ext>
            </a:extLst>
          </p:cNvPr>
          <p:cNvSpPr>
            <a:spLocks noGrp="1"/>
          </p:cNvSpPr>
          <p:nvPr>
            <p:ph type="body" sz="quarter" idx="37" hasCustomPrompt="1"/>
          </p:nvPr>
        </p:nvSpPr>
        <p:spPr>
          <a:xfrm>
            <a:off x="43297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A634BB4E-B10D-4761-A0B8-EBC734EC96DD}"/>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44" name="Text Placeholder 10">
            <a:extLst>
              <a:ext uri="{FF2B5EF4-FFF2-40B4-BE49-F238E27FC236}">
                <a16:creationId xmlns:a16="http://schemas.microsoft.com/office/drawing/2014/main" id="{869255BD-A63E-4BFC-9D2A-E5EABC1DCD81}"/>
              </a:ext>
            </a:extLst>
          </p:cNvPr>
          <p:cNvSpPr>
            <a:spLocks noGrp="1"/>
          </p:cNvSpPr>
          <p:nvPr>
            <p:ph type="body" sz="quarter" idx="39" hasCustomPrompt="1"/>
          </p:nvPr>
        </p:nvSpPr>
        <p:spPr>
          <a:xfrm>
            <a:off x="51176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31C27FFA-6FA2-4F90-9543-8AE7E5B90E48}"/>
              </a:ext>
            </a:extLst>
          </p:cNvPr>
          <p:cNvSpPr>
            <a:spLocks noGrp="1"/>
          </p:cNvSpPr>
          <p:nvPr>
            <p:ph type="body" sz="quarter" idx="40" hasCustomPrompt="1"/>
          </p:nvPr>
        </p:nvSpPr>
        <p:spPr>
          <a:xfrm>
            <a:off x="59055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DAA9F46A-F074-488E-91DA-AAC5D23406E1}"/>
              </a:ext>
            </a:extLst>
          </p:cNvPr>
          <p:cNvSpPr>
            <a:spLocks noGrp="1"/>
          </p:cNvSpPr>
          <p:nvPr>
            <p:ph type="body" sz="quarter" idx="41" hasCustomPrompt="1"/>
          </p:nvPr>
        </p:nvSpPr>
        <p:spPr>
          <a:xfrm>
            <a:off x="66934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24F6FE0C-DA66-4BE4-B1CB-AE552497A035}"/>
              </a:ext>
            </a:extLst>
          </p:cNvPr>
          <p:cNvSpPr>
            <a:spLocks noGrp="1"/>
          </p:cNvSpPr>
          <p:nvPr>
            <p:ph type="body" sz="quarter" idx="42" hasCustomPrompt="1"/>
          </p:nvPr>
        </p:nvSpPr>
        <p:spPr>
          <a:xfrm>
            <a:off x="90572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E02CB3CF-9E17-4C7C-913F-21EFADB96CBD}"/>
              </a:ext>
            </a:extLst>
          </p:cNvPr>
          <p:cNvSpPr>
            <a:spLocks noGrp="1"/>
          </p:cNvSpPr>
          <p:nvPr>
            <p:ph type="body" sz="quarter" idx="43" hasCustomPrompt="1"/>
          </p:nvPr>
        </p:nvSpPr>
        <p:spPr>
          <a:xfrm>
            <a:off x="74814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D3AC456D-7AB5-4BB9-8F76-B607929996B1}"/>
              </a:ext>
            </a:extLst>
          </p:cNvPr>
          <p:cNvSpPr>
            <a:spLocks noGrp="1"/>
          </p:cNvSpPr>
          <p:nvPr>
            <p:ph type="body" sz="quarter" idx="44" hasCustomPrompt="1"/>
          </p:nvPr>
        </p:nvSpPr>
        <p:spPr>
          <a:xfrm>
            <a:off x="82693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C5E41A6A-28FF-4A75-BA52-2FA05EE92EC7}"/>
              </a:ext>
            </a:extLst>
          </p:cNvPr>
          <p:cNvSpPr>
            <a:spLocks noGrp="1"/>
          </p:cNvSpPr>
          <p:nvPr>
            <p:ph type="body" sz="quarter" idx="45" hasCustomPrompt="1"/>
          </p:nvPr>
        </p:nvSpPr>
        <p:spPr>
          <a:xfrm>
            <a:off x="98451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7A1FCD8B-8332-4362-80BA-3DBB4442605C}"/>
              </a:ext>
            </a:extLst>
          </p:cNvPr>
          <p:cNvSpPr>
            <a:spLocks noGrp="1"/>
          </p:cNvSpPr>
          <p:nvPr>
            <p:ph type="body" sz="quarter" idx="46" hasCustomPrompt="1"/>
          </p:nvPr>
        </p:nvSpPr>
        <p:spPr>
          <a:xfrm>
            <a:off x="10633085"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a16="http://schemas.microsoft.com/office/drawing/2014/main" id="{F2B53D10-BB76-4138-AAB8-844DCD895BDE}"/>
              </a:ext>
            </a:extLst>
          </p:cNvPr>
          <p:cNvSpPr>
            <a:spLocks noGrp="1"/>
          </p:cNvSpPr>
          <p:nvPr>
            <p:ph type="body" sz="quarter" idx="47" hasCustomPrompt="1"/>
          </p:nvPr>
        </p:nvSpPr>
        <p:spPr>
          <a:xfrm>
            <a:off x="196991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A14739AB-36C4-4467-BA10-CEA1DF2894EF}"/>
              </a:ext>
            </a:extLst>
          </p:cNvPr>
          <p:cNvSpPr>
            <a:spLocks noGrp="1"/>
          </p:cNvSpPr>
          <p:nvPr>
            <p:ph type="body" sz="quarter" idx="48" hasCustomPrompt="1"/>
          </p:nvPr>
        </p:nvSpPr>
        <p:spPr>
          <a:xfrm>
            <a:off x="275760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024E2A82-D649-44D9-BAA0-65A603E113BB}"/>
              </a:ext>
            </a:extLst>
          </p:cNvPr>
          <p:cNvSpPr>
            <a:spLocks noGrp="1"/>
          </p:cNvSpPr>
          <p:nvPr>
            <p:ph type="body" sz="quarter" idx="49" hasCustomPrompt="1"/>
          </p:nvPr>
        </p:nvSpPr>
        <p:spPr>
          <a:xfrm>
            <a:off x="3545289"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5E9DBCF1-3DA9-4975-9B75-DEFC550B69C1}"/>
              </a:ext>
            </a:extLst>
          </p:cNvPr>
          <p:cNvSpPr>
            <a:spLocks noGrp="1"/>
          </p:cNvSpPr>
          <p:nvPr>
            <p:ph type="body" sz="quarter" idx="50" hasCustomPrompt="1"/>
          </p:nvPr>
        </p:nvSpPr>
        <p:spPr>
          <a:xfrm>
            <a:off x="4332976"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D04D2E9-E8EB-43F6-9734-AE8BEED8D892}"/>
              </a:ext>
            </a:extLst>
          </p:cNvPr>
          <p:cNvSpPr>
            <a:spLocks noGrp="1"/>
          </p:cNvSpPr>
          <p:nvPr>
            <p:ph type="body" sz="quarter" idx="51" hasCustomPrompt="1"/>
          </p:nvPr>
        </p:nvSpPr>
        <p:spPr>
          <a:xfrm>
            <a:off x="5120663"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DCAF80E4-457C-461E-9E59-6EA9934B8F5F}"/>
              </a:ext>
            </a:extLst>
          </p:cNvPr>
          <p:cNvSpPr>
            <a:spLocks noGrp="1"/>
          </p:cNvSpPr>
          <p:nvPr>
            <p:ph type="body" sz="quarter" idx="52" hasCustomPrompt="1"/>
          </p:nvPr>
        </p:nvSpPr>
        <p:spPr>
          <a:xfrm>
            <a:off x="5908350"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8A2813EA-E62D-4E2E-A97F-38974F23C88E}"/>
              </a:ext>
            </a:extLst>
          </p:cNvPr>
          <p:cNvSpPr>
            <a:spLocks noGrp="1"/>
          </p:cNvSpPr>
          <p:nvPr>
            <p:ph type="body" sz="quarter" idx="53" hasCustomPrompt="1"/>
          </p:nvPr>
        </p:nvSpPr>
        <p:spPr>
          <a:xfrm>
            <a:off x="6696037"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0A4E7225-8A60-45A3-ACE7-2D6D1EA3306D}"/>
              </a:ext>
            </a:extLst>
          </p:cNvPr>
          <p:cNvSpPr>
            <a:spLocks noGrp="1"/>
          </p:cNvSpPr>
          <p:nvPr>
            <p:ph type="body" sz="quarter" idx="54" hasCustomPrompt="1"/>
          </p:nvPr>
        </p:nvSpPr>
        <p:spPr>
          <a:xfrm>
            <a:off x="9059098"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FD6DF9FE-80AE-43C3-B35A-B0B773A636E5}"/>
              </a:ext>
            </a:extLst>
          </p:cNvPr>
          <p:cNvSpPr>
            <a:spLocks noGrp="1"/>
          </p:cNvSpPr>
          <p:nvPr>
            <p:ph type="body" sz="quarter" idx="55" hasCustomPrompt="1"/>
          </p:nvPr>
        </p:nvSpPr>
        <p:spPr>
          <a:xfrm>
            <a:off x="7483724"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725DE269-1E5D-4437-B997-CCFE8800082F}"/>
              </a:ext>
            </a:extLst>
          </p:cNvPr>
          <p:cNvSpPr>
            <a:spLocks noGrp="1"/>
          </p:cNvSpPr>
          <p:nvPr>
            <p:ph type="body" sz="quarter" idx="56" hasCustomPrompt="1"/>
          </p:nvPr>
        </p:nvSpPr>
        <p:spPr>
          <a:xfrm>
            <a:off x="8271411"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EAE25BBD-7B98-417B-B9FC-B2DF70FAFDC0}"/>
              </a:ext>
            </a:extLst>
          </p:cNvPr>
          <p:cNvSpPr>
            <a:spLocks noGrp="1"/>
          </p:cNvSpPr>
          <p:nvPr>
            <p:ph type="body" sz="quarter" idx="57" hasCustomPrompt="1"/>
          </p:nvPr>
        </p:nvSpPr>
        <p:spPr>
          <a:xfrm>
            <a:off x="984678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0A4DF189-5583-4731-8F70-2578793E0244}"/>
              </a:ext>
            </a:extLst>
          </p:cNvPr>
          <p:cNvSpPr>
            <a:spLocks noGrp="1"/>
          </p:cNvSpPr>
          <p:nvPr>
            <p:ph type="body" sz="quarter" idx="58" hasCustomPrompt="1"/>
          </p:nvPr>
        </p:nvSpPr>
        <p:spPr>
          <a:xfrm>
            <a:off x="1063447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5" name="Text Placeholder 3">
            <a:extLst>
              <a:ext uri="{FF2B5EF4-FFF2-40B4-BE49-F238E27FC236}">
                <a16:creationId xmlns:a16="http://schemas.microsoft.com/office/drawing/2014/main" id="{06405A2E-994F-49B5-ABCB-1CA1FCEB08C7}"/>
              </a:ext>
            </a:extLst>
          </p:cNvPr>
          <p:cNvSpPr>
            <a:spLocks noGrp="1"/>
          </p:cNvSpPr>
          <p:nvPr>
            <p:ph type="body" sz="quarter" idx="59" hasCustomPrompt="1"/>
          </p:nvPr>
        </p:nvSpPr>
        <p:spPr>
          <a:xfrm>
            <a:off x="5360987" y="2055840"/>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Date Placeholder 4">
            <a:extLst>
              <a:ext uri="{FF2B5EF4-FFF2-40B4-BE49-F238E27FC236}">
                <a16:creationId xmlns:a16="http://schemas.microsoft.com/office/drawing/2014/main" id="{33000A7A-B075-4FF0-8FCA-89256A1A66C8}"/>
              </a:ext>
            </a:extLst>
          </p:cNvPr>
          <p:cNvSpPr>
            <a:spLocks noGrp="1"/>
          </p:cNvSpPr>
          <p:nvPr>
            <p:ph type="dt" sz="half" idx="61"/>
          </p:nvPr>
        </p:nvSpPr>
        <p:spPr>
          <a:xfrm>
            <a:off x="838200" y="6356350"/>
            <a:ext cx="2743200" cy="365125"/>
          </a:xfrm>
        </p:spPr>
        <p:txBody>
          <a:bodyPr/>
          <a:lstStyle>
            <a:lvl1pPr>
              <a:defRPr>
                <a:solidFill>
                  <a:schemeClr val="tx1">
                    <a:lumMod val="65000"/>
                    <a:lumOff val="35000"/>
                  </a:schemeClr>
                </a:solidFill>
              </a:defRPr>
            </a:lvl1pPr>
          </a:lstStyle>
          <a:p>
            <a:r>
              <a:rPr lang="en-US" dirty="0"/>
              <a:t>7/14/20XX</a:t>
            </a:r>
          </a:p>
        </p:txBody>
      </p:sp>
      <p:sp>
        <p:nvSpPr>
          <p:cNvPr id="3" name="Rectangle 2">
            <a:extLst>
              <a:ext uri="{FF2B5EF4-FFF2-40B4-BE49-F238E27FC236}">
                <a16:creationId xmlns:a16="http://schemas.microsoft.com/office/drawing/2014/main" id="{57AB03C7-C423-4EA2-AC0C-C153413E216C}"/>
              </a:ext>
            </a:extLst>
          </p:cNvPr>
          <p:cNvSpPr/>
          <p:nvPr userDrawn="1"/>
        </p:nvSpPr>
        <p:spPr>
          <a:xfrm>
            <a:off x="929640" y="3943857"/>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02815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35702293"/>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28" name="Picture Placeholder 27">
            <a:extLst>
              <a:ext uri="{FF2B5EF4-FFF2-40B4-BE49-F238E27FC236}">
                <a16:creationId xmlns:a16="http://schemas.microsoft.com/office/drawing/2014/main" id="{8A4789F7-47F3-492F-8AE6-209A1044F3DD}"/>
              </a:ext>
            </a:extLst>
          </p:cNvPr>
          <p:cNvSpPr>
            <a:spLocks noGrp="1"/>
          </p:cNvSpPr>
          <p:nvPr>
            <p:ph type="pic" sz="quarter" idx="13"/>
          </p:nvPr>
        </p:nvSpPr>
        <p:spPr>
          <a:xfrm>
            <a:off x="914400" y="2047876"/>
            <a:ext cx="2103120" cy="2913793"/>
          </a:xfrm>
          <a:custGeom>
            <a:avLst/>
            <a:gdLst>
              <a:gd name="connsiteX0" fmla="*/ 0 w 2103120"/>
              <a:gd name="connsiteY0" fmla="*/ 0 h 2913793"/>
              <a:gd name="connsiteX1" fmla="*/ 2103120 w 2103120"/>
              <a:gd name="connsiteY1" fmla="*/ 0 h 2913793"/>
              <a:gd name="connsiteX2" fmla="*/ 2103120 w 2103120"/>
              <a:gd name="connsiteY2" fmla="*/ 2913793 h 2913793"/>
              <a:gd name="connsiteX3" fmla="*/ 0 w 2103120"/>
              <a:gd name="connsiteY3" fmla="*/ 2913793 h 2913793"/>
            </a:gdLst>
            <a:ahLst/>
            <a:cxnLst>
              <a:cxn ang="0">
                <a:pos x="connsiteX0" y="connsiteY0"/>
              </a:cxn>
              <a:cxn ang="0">
                <a:pos x="connsiteX1" y="connsiteY1"/>
              </a:cxn>
              <a:cxn ang="0">
                <a:pos x="connsiteX2" y="connsiteY2"/>
              </a:cxn>
              <a:cxn ang="0">
                <a:pos x="connsiteX3" y="connsiteY3"/>
              </a:cxn>
            </a:cxnLst>
            <a:rect l="l" t="t" r="r" b="b"/>
            <a:pathLst>
              <a:path w="2103120" h="2913793">
                <a:moveTo>
                  <a:pt x="0" y="0"/>
                </a:moveTo>
                <a:lnTo>
                  <a:pt x="2103120" y="0"/>
                </a:lnTo>
                <a:lnTo>
                  <a:pt x="2103120" y="2913793"/>
                </a:lnTo>
                <a:lnTo>
                  <a:pt x="0" y="2913793"/>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7" name="Picture Placeholder 26">
            <a:extLst>
              <a:ext uri="{FF2B5EF4-FFF2-40B4-BE49-F238E27FC236}">
                <a16:creationId xmlns:a16="http://schemas.microsoft.com/office/drawing/2014/main" id="{25A9EE92-C505-4777-B442-72C5A0BDCBF7}"/>
              </a:ext>
            </a:extLst>
          </p:cNvPr>
          <p:cNvSpPr>
            <a:spLocks noGrp="1"/>
          </p:cNvSpPr>
          <p:nvPr>
            <p:ph type="pic" sz="quarter" idx="16"/>
          </p:nvPr>
        </p:nvSpPr>
        <p:spPr>
          <a:xfrm>
            <a:off x="366776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2104 w 2103120"/>
              <a:gd name="connsiteY3" fmla="*/ 3017520 h 3017520"/>
              <a:gd name="connsiteX4" fmla="*/ 2102104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2104" y="3017520"/>
                </a:lnTo>
                <a:lnTo>
                  <a:pt x="2102104" y="2910625"/>
                </a:lnTo>
                <a:lnTo>
                  <a:pt x="0" y="2910625"/>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6" name="Picture Placeholder 25">
            <a:extLst>
              <a:ext uri="{FF2B5EF4-FFF2-40B4-BE49-F238E27FC236}">
                <a16:creationId xmlns:a16="http://schemas.microsoft.com/office/drawing/2014/main" id="{B98E2731-9AE8-4D4E-969E-814287EE84AB}"/>
              </a:ext>
            </a:extLst>
          </p:cNvPr>
          <p:cNvSpPr>
            <a:spLocks noGrp="1"/>
          </p:cNvSpPr>
          <p:nvPr>
            <p:ph type="pic" sz="quarter" idx="19"/>
          </p:nvPr>
        </p:nvSpPr>
        <p:spPr>
          <a:xfrm>
            <a:off x="642112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0725 w 2103120"/>
              <a:gd name="connsiteY3" fmla="*/ 3017520 h 3017520"/>
              <a:gd name="connsiteX4" fmla="*/ 2100725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0725" y="3017520"/>
                </a:lnTo>
                <a:lnTo>
                  <a:pt x="2100725" y="2910625"/>
                </a:lnTo>
                <a:lnTo>
                  <a:pt x="0" y="2910625"/>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5" name="Picture Placeholder 24">
            <a:extLst>
              <a:ext uri="{FF2B5EF4-FFF2-40B4-BE49-F238E27FC236}">
                <a16:creationId xmlns:a16="http://schemas.microsoft.com/office/drawing/2014/main" id="{ACF06764-EDD6-4592-AF7B-7BF92AF387F7}"/>
              </a:ext>
            </a:extLst>
          </p:cNvPr>
          <p:cNvSpPr>
            <a:spLocks noGrp="1"/>
          </p:cNvSpPr>
          <p:nvPr>
            <p:ph type="pic" sz="quarter" idx="22"/>
          </p:nvPr>
        </p:nvSpPr>
        <p:spPr>
          <a:xfrm>
            <a:off x="917448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2910625 h 3017520"/>
              <a:gd name="connsiteX3" fmla="*/ 2268 w 2103120"/>
              <a:gd name="connsiteY3" fmla="*/ 2910625 h 3017520"/>
              <a:gd name="connsiteX4" fmla="*/ 2268 w 2103120"/>
              <a:gd name="connsiteY4" fmla="*/ 3017520 h 3017520"/>
              <a:gd name="connsiteX5" fmla="*/ 0 w 2103120"/>
              <a:gd name="connsiteY5" fmla="*/ 3017520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2910625"/>
                </a:lnTo>
                <a:lnTo>
                  <a:pt x="2268" y="2910625"/>
                </a:lnTo>
                <a:lnTo>
                  <a:pt x="2268" y="3017520"/>
                </a:lnTo>
                <a:lnTo>
                  <a:pt x="0" y="301752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9" name="Rectangle 28">
            <a:extLst>
              <a:ext uri="{FF2B5EF4-FFF2-40B4-BE49-F238E27FC236}">
                <a16:creationId xmlns:a16="http://schemas.microsoft.com/office/drawing/2014/main" id="{EBFF9948-88DC-4F9B-ADAB-743B4534E394}"/>
              </a:ext>
              <a:ext uri="{C183D7F6-B498-43B3-948B-1728B52AA6E4}">
                <adec:decorative xmlns:adec="http://schemas.microsoft.com/office/drawing/2017/decorative" val="1"/>
              </a:ext>
            </a:extLst>
          </p:cNvPr>
          <p:cNvSpPr/>
          <p:nvPr userDrawn="1"/>
        </p:nvSpPr>
        <p:spPr>
          <a:xfrm>
            <a:off x="914400" y="496166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4AB8730-C1E9-4C39-AD6B-791ECCB2A856}"/>
              </a:ext>
              <a:ext uri="{C183D7F6-B498-43B3-948B-1728B52AA6E4}">
                <adec:decorative xmlns:adec="http://schemas.microsoft.com/office/drawing/2017/decorative" val="1"/>
              </a:ext>
            </a:extLst>
          </p:cNvPr>
          <p:cNvSpPr/>
          <p:nvPr userDrawn="1"/>
        </p:nvSpPr>
        <p:spPr>
          <a:xfrm>
            <a:off x="3666744"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D0B1428-A83E-4197-AB02-D6F4EE2027A3}"/>
              </a:ext>
              <a:ext uri="{C183D7F6-B498-43B3-948B-1728B52AA6E4}">
                <adec:decorative xmlns:adec="http://schemas.microsoft.com/office/drawing/2017/decorative" val="1"/>
              </a:ext>
            </a:extLst>
          </p:cNvPr>
          <p:cNvSpPr/>
          <p:nvPr userDrawn="1"/>
        </p:nvSpPr>
        <p:spPr>
          <a:xfrm>
            <a:off x="6418725"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4BAF707-3808-4238-963B-95584798BE51}"/>
              </a:ext>
              <a:ext uri="{C183D7F6-B498-43B3-948B-1728B52AA6E4}">
                <adec:decorative xmlns:adec="http://schemas.microsoft.com/office/drawing/2017/decorative" val="1"/>
              </a:ext>
            </a:extLst>
          </p:cNvPr>
          <p:cNvSpPr/>
          <p:nvPr userDrawn="1"/>
        </p:nvSpPr>
        <p:spPr>
          <a:xfrm>
            <a:off x="9176748"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44" name="Picture Placeholder 43">
            <a:extLst>
              <a:ext uri="{FF2B5EF4-FFF2-40B4-BE49-F238E27FC236}">
                <a16:creationId xmlns:a16="http://schemas.microsoft.com/office/drawing/2014/main" id="{D0D0D822-3E52-4D3E-BD04-0A87AF2312B0}"/>
              </a:ext>
            </a:extLst>
          </p:cNvPr>
          <p:cNvSpPr>
            <a:spLocks noGrp="1"/>
          </p:cNvSpPr>
          <p:nvPr>
            <p:ph type="pic" sz="quarter" idx="13"/>
          </p:nvPr>
        </p:nvSpPr>
        <p:spPr>
          <a:xfrm>
            <a:off x="91440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264244 h 1371600"/>
              <a:gd name="connsiteX3" fmla="*/ 142 w 2103120"/>
              <a:gd name="connsiteY3" fmla="*/ 1264244 h 1371600"/>
              <a:gd name="connsiteX4" fmla="*/ 142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64244"/>
                </a:lnTo>
                <a:lnTo>
                  <a:pt x="142" y="1264244"/>
                </a:lnTo>
                <a:lnTo>
                  <a:pt x="142"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3" name="Picture Placeholder 42">
            <a:extLst>
              <a:ext uri="{FF2B5EF4-FFF2-40B4-BE49-F238E27FC236}">
                <a16:creationId xmlns:a16="http://schemas.microsoft.com/office/drawing/2014/main" id="{F1850C15-0C47-405D-A6CC-FC41802A67C8}"/>
              </a:ext>
            </a:extLst>
          </p:cNvPr>
          <p:cNvSpPr>
            <a:spLocks noGrp="1"/>
          </p:cNvSpPr>
          <p:nvPr>
            <p:ph type="pic" sz="quarter" idx="16"/>
          </p:nvPr>
        </p:nvSpPr>
        <p:spPr>
          <a:xfrm>
            <a:off x="366776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683 w 2103120"/>
              <a:gd name="connsiteY3" fmla="*/ 1371600 h 1371600"/>
              <a:gd name="connsiteX4" fmla="*/ 2102683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683" y="1371600"/>
                </a:lnTo>
                <a:lnTo>
                  <a:pt x="2102683"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2" name="Picture Placeholder 41">
            <a:extLst>
              <a:ext uri="{FF2B5EF4-FFF2-40B4-BE49-F238E27FC236}">
                <a16:creationId xmlns:a16="http://schemas.microsoft.com/office/drawing/2014/main" id="{4BE5C88B-BE08-4186-BF4E-95E5811D1874}"/>
              </a:ext>
            </a:extLst>
          </p:cNvPr>
          <p:cNvSpPr>
            <a:spLocks noGrp="1"/>
          </p:cNvSpPr>
          <p:nvPr>
            <p:ph type="pic" sz="quarter" idx="19"/>
          </p:nvPr>
        </p:nvSpPr>
        <p:spPr>
          <a:xfrm>
            <a:off x="642112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0867 w 2103120"/>
              <a:gd name="connsiteY3" fmla="*/ 1371600 h 1371600"/>
              <a:gd name="connsiteX4" fmla="*/ 21008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0867" y="1371600"/>
                </a:lnTo>
                <a:lnTo>
                  <a:pt x="21008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1" name="Picture Placeholder 40">
            <a:extLst>
              <a:ext uri="{FF2B5EF4-FFF2-40B4-BE49-F238E27FC236}">
                <a16:creationId xmlns:a16="http://schemas.microsoft.com/office/drawing/2014/main" id="{CF3E2C3A-A072-436A-8C0E-682F06540C4F}"/>
              </a:ext>
            </a:extLst>
          </p:cNvPr>
          <p:cNvSpPr>
            <a:spLocks noGrp="1"/>
          </p:cNvSpPr>
          <p:nvPr>
            <p:ph type="pic" sz="quarter" idx="22"/>
          </p:nvPr>
        </p:nvSpPr>
        <p:spPr>
          <a:xfrm>
            <a:off x="917448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1667 w 2103120"/>
              <a:gd name="connsiteY3" fmla="*/ 1371600 h 1371600"/>
              <a:gd name="connsiteX4" fmla="*/ 21016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1667" y="1371600"/>
                </a:lnTo>
                <a:lnTo>
                  <a:pt x="21016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5" name="Picture Placeholder 44">
            <a:extLst>
              <a:ext uri="{FF2B5EF4-FFF2-40B4-BE49-F238E27FC236}">
                <a16:creationId xmlns:a16="http://schemas.microsoft.com/office/drawing/2014/main" id="{20DAF781-CA6C-43D3-B553-E58DBF509A4A}"/>
              </a:ext>
            </a:extLst>
          </p:cNvPr>
          <p:cNvSpPr>
            <a:spLocks noGrp="1"/>
          </p:cNvSpPr>
          <p:nvPr>
            <p:ph type="pic" sz="quarter" idx="25"/>
          </p:nvPr>
        </p:nvSpPr>
        <p:spPr>
          <a:xfrm>
            <a:off x="91744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276026 h 1371600"/>
              <a:gd name="connsiteX3" fmla="*/ 624 w 2103120"/>
              <a:gd name="connsiteY3" fmla="*/ 1276026 h 1371600"/>
              <a:gd name="connsiteX4" fmla="*/ 624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76026"/>
                </a:lnTo>
                <a:lnTo>
                  <a:pt x="624" y="1276026"/>
                </a:lnTo>
                <a:lnTo>
                  <a:pt x="624"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2" name="Text Placeholder 8">
            <a:extLst>
              <a:ext uri="{FF2B5EF4-FFF2-40B4-BE49-F238E27FC236}">
                <a16:creationId xmlns:a16="http://schemas.microsoft.com/office/drawing/2014/main" id="{E502DEDD-A955-4A8D-9A05-828A01CE551D}"/>
              </a:ext>
            </a:extLst>
          </p:cNvPr>
          <p:cNvSpPr>
            <a:spLocks noGrp="1"/>
          </p:cNvSpPr>
          <p:nvPr>
            <p:ph type="body" sz="quarter" idx="26" hasCustomPrompt="1"/>
          </p:nvPr>
        </p:nvSpPr>
        <p:spPr>
          <a:xfrm>
            <a:off x="91440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3" name="Text Placeholder 10">
            <a:extLst>
              <a:ext uri="{FF2B5EF4-FFF2-40B4-BE49-F238E27FC236}">
                <a16:creationId xmlns:a16="http://schemas.microsoft.com/office/drawing/2014/main" id="{E76CEA8C-8899-44E0-9F47-106A711A4CC1}"/>
              </a:ext>
            </a:extLst>
          </p:cNvPr>
          <p:cNvSpPr>
            <a:spLocks noGrp="1"/>
          </p:cNvSpPr>
          <p:nvPr>
            <p:ph type="body" sz="quarter" idx="27" hasCustomPrompt="1"/>
          </p:nvPr>
        </p:nvSpPr>
        <p:spPr>
          <a:xfrm>
            <a:off x="91440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6" name="Picture Placeholder 45">
            <a:extLst>
              <a:ext uri="{FF2B5EF4-FFF2-40B4-BE49-F238E27FC236}">
                <a16:creationId xmlns:a16="http://schemas.microsoft.com/office/drawing/2014/main" id="{4DE21878-7282-49DF-A1B3-B38F5A85F71A}"/>
              </a:ext>
            </a:extLst>
          </p:cNvPr>
          <p:cNvSpPr>
            <a:spLocks noGrp="1"/>
          </p:cNvSpPr>
          <p:nvPr>
            <p:ph type="pic" sz="quarter" idx="28"/>
          </p:nvPr>
        </p:nvSpPr>
        <p:spPr>
          <a:xfrm>
            <a:off x="367080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728 w 2103120"/>
              <a:gd name="connsiteY3" fmla="*/ 1371600 h 1371600"/>
              <a:gd name="connsiteX4" fmla="*/ 2102728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728" y="1371600"/>
                </a:lnTo>
                <a:lnTo>
                  <a:pt x="2102728"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5" name="Text Placeholder 8">
            <a:extLst>
              <a:ext uri="{FF2B5EF4-FFF2-40B4-BE49-F238E27FC236}">
                <a16:creationId xmlns:a16="http://schemas.microsoft.com/office/drawing/2014/main" id="{3179BABC-F01C-4C09-BE82-C1C218CA476F}"/>
              </a:ext>
            </a:extLst>
          </p:cNvPr>
          <p:cNvSpPr>
            <a:spLocks noGrp="1"/>
          </p:cNvSpPr>
          <p:nvPr>
            <p:ph type="body" sz="quarter" idx="29" hasCustomPrompt="1"/>
          </p:nvPr>
        </p:nvSpPr>
        <p:spPr>
          <a:xfrm>
            <a:off x="3669792"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6" name="Text Placeholder 10">
            <a:extLst>
              <a:ext uri="{FF2B5EF4-FFF2-40B4-BE49-F238E27FC236}">
                <a16:creationId xmlns:a16="http://schemas.microsoft.com/office/drawing/2014/main" id="{7B1CE826-A5B2-4507-ADB0-BD2BFE4B8BB9}"/>
              </a:ext>
            </a:extLst>
          </p:cNvPr>
          <p:cNvSpPr>
            <a:spLocks noGrp="1"/>
          </p:cNvSpPr>
          <p:nvPr>
            <p:ph type="body" sz="quarter" idx="30" hasCustomPrompt="1"/>
          </p:nvPr>
        </p:nvSpPr>
        <p:spPr>
          <a:xfrm>
            <a:off x="3669792"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7" name="Picture Placeholder 46">
            <a:extLst>
              <a:ext uri="{FF2B5EF4-FFF2-40B4-BE49-F238E27FC236}">
                <a16:creationId xmlns:a16="http://schemas.microsoft.com/office/drawing/2014/main" id="{09624F3D-E589-4C68-B98A-566CCAAA98D1}"/>
              </a:ext>
            </a:extLst>
          </p:cNvPr>
          <p:cNvSpPr>
            <a:spLocks noGrp="1"/>
          </p:cNvSpPr>
          <p:nvPr>
            <p:ph type="pic" sz="quarter" idx="31"/>
          </p:nvPr>
        </p:nvSpPr>
        <p:spPr>
          <a:xfrm>
            <a:off x="642416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8017 w 2103120"/>
              <a:gd name="connsiteY3" fmla="*/ 1371600 h 1371600"/>
              <a:gd name="connsiteX4" fmla="*/ 2098017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8017" y="1371600"/>
                </a:lnTo>
                <a:lnTo>
                  <a:pt x="2098017"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8" name="Text Placeholder 8">
            <a:extLst>
              <a:ext uri="{FF2B5EF4-FFF2-40B4-BE49-F238E27FC236}">
                <a16:creationId xmlns:a16="http://schemas.microsoft.com/office/drawing/2014/main" id="{6F19331A-27CF-4270-B991-C2E97C6E6CA3}"/>
              </a:ext>
            </a:extLst>
          </p:cNvPr>
          <p:cNvSpPr>
            <a:spLocks noGrp="1"/>
          </p:cNvSpPr>
          <p:nvPr>
            <p:ph type="body" sz="quarter" idx="32" hasCustomPrompt="1"/>
          </p:nvPr>
        </p:nvSpPr>
        <p:spPr>
          <a:xfrm>
            <a:off x="6422136"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9" name="Text Placeholder 10">
            <a:extLst>
              <a:ext uri="{FF2B5EF4-FFF2-40B4-BE49-F238E27FC236}">
                <a16:creationId xmlns:a16="http://schemas.microsoft.com/office/drawing/2014/main" id="{C123301D-8AA0-4C65-B928-3902E4793B59}"/>
              </a:ext>
            </a:extLst>
          </p:cNvPr>
          <p:cNvSpPr>
            <a:spLocks noGrp="1"/>
          </p:cNvSpPr>
          <p:nvPr>
            <p:ph type="body" sz="quarter" idx="33" hasCustomPrompt="1"/>
          </p:nvPr>
        </p:nvSpPr>
        <p:spPr>
          <a:xfrm>
            <a:off x="6422136"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8" name="Picture Placeholder 47">
            <a:extLst>
              <a:ext uri="{FF2B5EF4-FFF2-40B4-BE49-F238E27FC236}">
                <a16:creationId xmlns:a16="http://schemas.microsoft.com/office/drawing/2014/main" id="{09B16E22-2B7C-413C-9283-51DBE7DF0F62}"/>
              </a:ext>
            </a:extLst>
          </p:cNvPr>
          <p:cNvSpPr>
            <a:spLocks noGrp="1"/>
          </p:cNvSpPr>
          <p:nvPr>
            <p:ph type="pic" sz="quarter" idx="34"/>
          </p:nvPr>
        </p:nvSpPr>
        <p:spPr>
          <a:xfrm>
            <a:off x="917752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7024 w 2103120"/>
              <a:gd name="connsiteY3" fmla="*/ 1371600 h 1371600"/>
              <a:gd name="connsiteX4" fmla="*/ 2097024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7024" y="1371600"/>
                </a:lnTo>
                <a:lnTo>
                  <a:pt x="2097024"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31" name="Text Placeholder 8">
            <a:extLst>
              <a:ext uri="{FF2B5EF4-FFF2-40B4-BE49-F238E27FC236}">
                <a16:creationId xmlns:a16="http://schemas.microsoft.com/office/drawing/2014/main" id="{9E095B1F-8D49-4766-951D-A60C5BA5DB41}"/>
              </a:ext>
            </a:extLst>
          </p:cNvPr>
          <p:cNvSpPr>
            <a:spLocks noGrp="1"/>
          </p:cNvSpPr>
          <p:nvPr>
            <p:ph type="body" sz="quarter" idx="35" hasCustomPrompt="1"/>
          </p:nvPr>
        </p:nvSpPr>
        <p:spPr>
          <a:xfrm>
            <a:off x="917448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32" name="Text Placeholder 10">
            <a:extLst>
              <a:ext uri="{FF2B5EF4-FFF2-40B4-BE49-F238E27FC236}">
                <a16:creationId xmlns:a16="http://schemas.microsoft.com/office/drawing/2014/main" id="{A3C30BF1-DCAF-4FF7-AE62-42A77BBB551F}"/>
              </a:ext>
            </a:extLst>
          </p:cNvPr>
          <p:cNvSpPr>
            <a:spLocks noGrp="1"/>
          </p:cNvSpPr>
          <p:nvPr>
            <p:ph type="body" sz="quarter" idx="36" hasCustomPrompt="1"/>
          </p:nvPr>
        </p:nvSpPr>
        <p:spPr>
          <a:xfrm>
            <a:off x="917448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9" name="Rectangle 48">
            <a:extLst>
              <a:ext uri="{FF2B5EF4-FFF2-40B4-BE49-F238E27FC236}">
                <a16:creationId xmlns:a16="http://schemas.microsoft.com/office/drawing/2014/main" id="{554DA5CF-5D2A-43B4-85A8-340C8F7BBA9B}"/>
              </a:ext>
              <a:ext uri="{C183D7F6-B498-43B3-948B-1728B52AA6E4}">
                <adec:decorative xmlns:adec="http://schemas.microsoft.com/office/drawing/2017/decorative" val="1"/>
              </a:ext>
            </a:extLst>
          </p:cNvPr>
          <p:cNvSpPr/>
          <p:nvPr userDrawn="1"/>
        </p:nvSpPr>
        <p:spPr>
          <a:xfrm>
            <a:off x="914542" y="3312119"/>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6B1FEE3-D401-47CB-80E6-52D6DF510D77}"/>
              </a:ext>
              <a:ext uri="{C183D7F6-B498-43B3-948B-1728B52AA6E4}">
                <adec:decorative xmlns:adec="http://schemas.microsoft.com/office/drawing/2017/decorative" val="1"/>
              </a:ext>
            </a:extLst>
          </p:cNvPr>
          <p:cNvSpPr/>
          <p:nvPr userDrawn="1"/>
        </p:nvSpPr>
        <p:spPr>
          <a:xfrm>
            <a:off x="3667323"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98D86A78-C607-45C6-8641-1AF4A5F073EE}"/>
              </a:ext>
              <a:ext uri="{C183D7F6-B498-43B3-948B-1728B52AA6E4}">
                <adec:decorative xmlns:adec="http://schemas.microsoft.com/office/drawing/2017/decorative" val="1"/>
              </a:ext>
            </a:extLst>
          </p:cNvPr>
          <p:cNvSpPr/>
          <p:nvPr userDrawn="1"/>
        </p:nvSpPr>
        <p:spPr>
          <a:xfrm>
            <a:off x="641886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B84BFDA8-0351-4C99-8911-2034DAE3D78E}"/>
              </a:ext>
              <a:ext uri="{C183D7F6-B498-43B3-948B-1728B52AA6E4}">
                <adec:decorative xmlns:adec="http://schemas.microsoft.com/office/drawing/2017/decorative" val="1"/>
              </a:ext>
            </a:extLst>
          </p:cNvPr>
          <p:cNvSpPr/>
          <p:nvPr userDrawn="1"/>
        </p:nvSpPr>
        <p:spPr>
          <a:xfrm>
            <a:off x="917302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1896FDB4-943E-4915-BFB5-FBF28C1F0DB4}"/>
              </a:ext>
              <a:ext uri="{C183D7F6-B498-43B3-948B-1728B52AA6E4}">
                <adec:decorative xmlns:adec="http://schemas.microsoft.com/office/drawing/2017/decorative" val="1"/>
              </a:ext>
            </a:extLst>
          </p:cNvPr>
          <p:cNvSpPr/>
          <p:nvPr userDrawn="1"/>
        </p:nvSpPr>
        <p:spPr>
          <a:xfrm>
            <a:off x="918072" y="5537362"/>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8DE6F848-8616-4A39-B962-93F75C4718F8}"/>
              </a:ext>
              <a:ext uri="{C183D7F6-B498-43B3-948B-1728B52AA6E4}">
                <adec:decorative xmlns:adec="http://schemas.microsoft.com/office/drawing/2017/decorative" val="1"/>
              </a:ext>
            </a:extLst>
          </p:cNvPr>
          <p:cNvSpPr/>
          <p:nvPr userDrawn="1"/>
        </p:nvSpPr>
        <p:spPr>
          <a:xfrm>
            <a:off x="3670416"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506A04BD-9213-47EF-B5B0-2684E430D182}"/>
              </a:ext>
              <a:ext uri="{C183D7F6-B498-43B3-948B-1728B52AA6E4}">
                <adec:decorative xmlns:adec="http://schemas.microsoft.com/office/drawing/2017/decorative" val="1"/>
              </a:ext>
            </a:extLst>
          </p:cNvPr>
          <p:cNvSpPr/>
          <p:nvPr userDrawn="1"/>
        </p:nvSpPr>
        <p:spPr>
          <a:xfrm>
            <a:off x="6419065"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869DE2A-F897-46B0-B840-A2597892490B}"/>
              </a:ext>
              <a:ext uri="{C183D7F6-B498-43B3-948B-1728B52AA6E4}">
                <adec:decorative xmlns:adec="http://schemas.microsoft.com/office/drawing/2017/decorative" val="1"/>
              </a:ext>
            </a:extLst>
          </p:cNvPr>
          <p:cNvSpPr/>
          <p:nvPr userDrawn="1"/>
        </p:nvSpPr>
        <p:spPr>
          <a:xfrm>
            <a:off x="9171432"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824219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7"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914400"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914400"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7" name="Content Placeholder 6">
            <a:extLst>
              <a:ext uri="{FF2B5EF4-FFF2-40B4-BE49-F238E27FC236}">
                <a16:creationId xmlns:a16="http://schemas.microsoft.com/office/drawing/2014/main" id="{27ECF580-8E4E-43A8-957B-F86F1C61ADA4}"/>
              </a:ext>
            </a:extLst>
          </p:cNvPr>
          <p:cNvSpPr>
            <a:spLocks noGrp="1"/>
          </p:cNvSpPr>
          <p:nvPr>
            <p:ph sz="quarter" idx="22" hasCustomPrompt="1"/>
          </p:nvPr>
        </p:nvSpPr>
        <p:spPr>
          <a:xfrm>
            <a:off x="914400"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0">
            <a:extLst>
              <a:ext uri="{FF2B5EF4-FFF2-40B4-BE49-F238E27FC236}">
                <a16:creationId xmlns:a16="http://schemas.microsoft.com/office/drawing/2014/main" id="{58B05749-818D-4447-958A-FEF293220AE8}"/>
              </a:ext>
            </a:extLst>
          </p:cNvPr>
          <p:cNvSpPr>
            <a:spLocks noGrp="1"/>
          </p:cNvSpPr>
          <p:nvPr>
            <p:ph type="body" sz="quarter" idx="23" hasCustomPrompt="1"/>
          </p:nvPr>
        </p:nvSpPr>
        <p:spPr>
          <a:xfrm>
            <a:off x="3602736"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1" name="Text Placeholder 12">
            <a:extLst>
              <a:ext uri="{FF2B5EF4-FFF2-40B4-BE49-F238E27FC236}">
                <a16:creationId xmlns:a16="http://schemas.microsoft.com/office/drawing/2014/main" id="{7F20B9D5-25D9-47F8-A972-A75CCB164FD5}"/>
              </a:ext>
            </a:extLst>
          </p:cNvPr>
          <p:cNvSpPr>
            <a:spLocks noGrp="1"/>
          </p:cNvSpPr>
          <p:nvPr>
            <p:ph type="body" sz="quarter" idx="24" hasCustomPrompt="1"/>
          </p:nvPr>
        </p:nvSpPr>
        <p:spPr>
          <a:xfrm>
            <a:off x="3602736"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Content Placeholder 6">
            <a:extLst>
              <a:ext uri="{FF2B5EF4-FFF2-40B4-BE49-F238E27FC236}">
                <a16:creationId xmlns:a16="http://schemas.microsoft.com/office/drawing/2014/main" id="{41B075AD-BF48-4749-9202-8150B2107377}"/>
              </a:ext>
            </a:extLst>
          </p:cNvPr>
          <p:cNvSpPr>
            <a:spLocks noGrp="1"/>
          </p:cNvSpPr>
          <p:nvPr>
            <p:ph sz="quarter" idx="25" hasCustomPrompt="1"/>
          </p:nvPr>
        </p:nvSpPr>
        <p:spPr>
          <a:xfrm>
            <a:off x="3603626"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95B953E6-3C98-4798-A4E9-1B1440A15A51}"/>
              </a:ext>
            </a:extLst>
          </p:cNvPr>
          <p:cNvSpPr>
            <a:spLocks noGrp="1"/>
          </p:cNvSpPr>
          <p:nvPr>
            <p:ph type="body" sz="quarter" idx="26" hasCustomPrompt="1"/>
          </p:nvPr>
        </p:nvSpPr>
        <p:spPr>
          <a:xfrm>
            <a:off x="8982077"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4" name="Text Placeholder 12">
            <a:extLst>
              <a:ext uri="{FF2B5EF4-FFF2-40B4-BE49-F238E27FC236}">
                <a16:creationId xmlns:a16="http://schemas.microsoft.com/office/drawing/2014/main" id="{65B3E813-F032-4E15-B3D8-B0B967E18400}"/>
              </a:ext>
            </a:extLst>
          </p:cNvPr>
          <p:cNvSpPr>
            <a:spLocks noGrp="1"/>
          </p:cNvSpPr>
          <p:nvPr>
            <p:ph type="body" sz="quarter" idx="27" hasCustomPrompt="1"/>
          </p:nvPr>
        </p:nvSpPr>
        <p:spPr>
          <a:xfrm>
            <a:off x="8982077"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5" name="Content Placeholder 6">
            <a:extLst>
              <a:ext uri="{FF2B5EF4-FFF2-40B4-BE49-F238E27FC236}">
                <a16:creationId xmlns:a16="http://schemas.microsoft.com/office/drawing/2014/main" id="{3A1AE7A9-C278-4553-BA87-9A37448FE965}"/>
              </a:ext>
            </a:extLst>
          </p:cNvPr>
          <p:cNvSpPr>
            <a:spLocks noGrp="1"/>
          </p:cNvSpPr>
          <p:nvPr>
            <p:ph sz="quarter" idx="28" hasCustomPrompt="1"/>
          </p:nvPr>
        </p:nvSpPr>
        <p:spPr>
          <a:xfrm>
            <a:off x="8982077"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6" name="Text Placeholder 10">
            <a:extLst>
              <a:ext uri="{FF2B5EF4-FFF2-40B4-BE49-F238E27FC236}">
                <a16:creationId xmlns:a16="http://schemas.microsoft.com/office/drawing/2014/main" id="{1408D2FA-A2B1-4447-8C50-0F16D70CE9D2}"/>
              </a:ext>
            </a:extLst>
          </p:cNvPr>
          <p:cNvSpPr>
            <a:spLocks noGrp="1"/>
          </p:cNvSpPr>
          <p:nvPr>
            <p:ph type="body" sz="quarter" idx="29" hasCustomPrompt="1"/>
          </p:nvPr>
        </p:nvSpPr>
        <p:spPr>
          <a:xfrm>
            <a:off x="6291072"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7" name="Text Placeholder 12">
            <a:extLst>
              <a:ext uri="{FF2B5EF4-FFF2-40B4-BE49-F238E27FC236}">
                <a16:creationId xmlns:a16="http://schemas.microsoft.com/office/drawing/2014/main" id="{68834F1C-0151-4D96-9804-08CAEEDB3495}"/>
              </a:ext>
            </a:extLst>
          </p:cNvPr>
          <p:cNvSpPr>
            <a:spLocks noGrp="1"/>
          </p:cNvSpPr>
          <p:nvPr>
            <p:ph type="body" sz="quarter" idx="30" hasCustomPrompt="1"/>
          </p:nvPr>
        </p:nvSpPr>
        <p:spPr>
          <a:xfrm>
            <a:off x="6291072"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8" name="Content Placeholder 6">
            <a:extLst>
              <a:ext uri="{FF2B5EF4-FFF2-40B4-BE49-F238E27FC236}">
                <a16:creationId xmlns:a16="http://schemas.microsoft.com/office/drawing/2014/main" id="{DB26BE5E-69FC-43BF-BD74-25B62546B252}"/>
              </a:ext>
            </a:extLst>
          </p:cNvPr>
          <p:cNvSpPr>
            <a:spLocks noGrp="1"/>
          </p:cNvSpPr>
          <p:nvPr>
            <p:ph sz="quarter" idx="31" hasCustomPrompt="1"/>
          </p:nvPr>
        </p:nvSpPr>
        <p:spPr>
          <a:xfrm>
            <a:off x="6292852"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9" name="Text Placeholder 12">
            <a:extLst>
              <a:ext uri="{FF2B5EF4-FFF2-40B4-BE49-F238E27FC236}">
                <a16:creationId xmlns:a16="http://schemas.microsoft.com/office/drawing/2014/main" id="{E9D71C6C-8090-42D9-AA7D-9D858A089829}"/>
              </a:ext>
            </a:extLst>
          </p:cNvPr>
          <p:cNvSpPr>
            <a:spLocks noGrp="1"/>
          </p:cNvSpPr>
          <p:nvPr>
            <p:ph type="body" sz="quarter" idx="32" hasCustomPrompt="1"/>
          </p:nvPr>
        </p:nvSpPr>
        <p:spPr>
          <a:xfrm>
            <a:off x="914400"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0" name="Text Placeholder 12">
            <a:extLst>
              <a:ext uri="{FF2B5EF4-FFF2-40B4-BE49-F238E27FC236}">
                <a16:creationId xmlns:a16="http://schemas.microsoft.com/office/drawing/2014/main" id="{ADBCB0A2-01FA-4A56-9187-2141478D277E}"/>
              </a:ext>
            </a:extLst>
          </p:cNvPr>
          <p:cNvSpPr>
            <a:spLocks noGrp="1"/>
          </p:cNvSpPr>
          <p:nvPr>
            <p:ph type="body" sz="quarter" idx="33" hasCustomPrompt="1"/>
          </p:nvPr>
        </p:nvSpPr>
        <p:spPr>
          <a:xfrm>
            <a:off x="3602736"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1" name="Text Placeholder 12">
            <a:extLst>
              <a:ext uri="{FF2B5EF4-FFF2-40B4-BE49-F238E27FC236}">
                <a16:creationId xmlns:a16="http://schemas.microsoft.com/office/drawing/2014/main" id="{A8DA037D-3115-4D06-B62B-8B2361C1B73D}"/>
              </a:ext>
            </a:extLst>
          </p:cNvPr>
          <p:cNvSpPr>
            <a:spLocks noGrp="1"/>
          </p:cNvSpPr>
          <p:nvPr>
            <p:ph type="body" sz="quarter" idx="34" hasCustomPrompt="1"/>
          </p:nvPr>
        </p:nvSpPr>
        <p:spPr>
          <a:xfrm>
            <a:off x="8982077"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2" name="Text Placeholder 12">
            <a:extLst>
              <a:ext uri="{FF2B5EF4-FFF2-40B4-BE49-F238E27FC236}">
                <a16:creationId xmlns:a16="http://schemas.microsoft.com/office/drawing/2014/main" id="{2CE21E27-DF2A-4809-8004-DBD3CB8C9D75}"/>
              </a:ext>
            </a:extLst>
          </p:cNvPr>
          <p:cNvSpPr>
            <a:spLocks noGrp="1"/>
          </p:cNvSpPr>
          <p:nvPr>
            <p:ph type="body" sz="quarter" idx="35" hasCustomPrompt="1"/>
          </p:nvPr>
        </p:nvSpPr>
        <p:spPr>
          <a:xfrm>
            <a:off x="6291072"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1628668314"/>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F1B0119-8B53-4329-89FD-7688250A12F9}"/>
              </a:ext>
            </a:extLst>
          </p:cNvPr>
          <p:cNvSpPr>
            <a:spLocks noGrp="1"/>
          </p:cNvSpPr>
          <p:nvPr>
            <p:ph type="pic" sz="quarter" idx="13"/>
          </p:nvPr>
        </p:nvSpPr>
        <p:spPr>
          <a:xfrm>
            <a:off x="458724" y="481369"/>
            <a:ext cx="11274552" cy="2743200"/>
          </a:xfrm>
          <a:custGeom>
            <a:avLst/>
            <a:gdLst>
              <a:gd name="connsiteX0" fmla="*/ 0 w 11274552"/>
              <a:gd name="connsiteY0" fmla="*/ 0 h 2743200"/>
              <a:gd name="connsiteX1" fmla="*/ 11274552 w 11274552"/>
              <a:gd name="connsiteY1" fmla="*/ 0 h 2743200"/>
              <a:gd name="connsiteX2" fmla="*/ 11274552 w 11274552"/>
              <a:gd name="connsiteY2" fmla="*/ 2743200 h 2743200"/>
              <a:gd name="connsiteX3" fmla="*/ 5730217 w 11274552"/>
              <a:gd name="connsiteY3" fmla="*/ 2743200 h 2743200"/>
              <a:gd name="connsiteX4" fmla="*/ 5730217 w 11274552"/>
              <a:gd name="connsiteY4" fmla="*/ 1118831 h 2743200"/>
              <a:gd name="connsiteX5" fmla="*/ 5522399 w 11274552"/>
              <a:gd name="connsiteY5" fmla="*/ 1118831 h 2743200"/>
              <a:gd name="connsiteX6" fmla="*/ 5522399 w 11274552"/>
              <a:gd name="connsiteY6" fmla="*/ 2743200 h 2743200"/>
              <a:gd name="connsiteX7" fmla="*/ 0 w 11274552"/>
              <a:gd name="connsiteY7" fmla="*/ 2743200 h 2743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74552" h="2743200">
                <a:moveTo>
                  <a:pt x="0" y="0"/>
                </a:moveTo>
                <a:lnTo>
                  <a:pt x="11274552" y="0"/>
                </a:lnTo>
                <a:lnTo>
                  <a:pt x="11274552" y="2743200"/>
                </a:lnTo>
                <a:lnTo>
                  <a:pt x="5730217" y="2743200"/>
                </a:lnTo>
                <a:lnTo>
                  <a:pt x="5730217" y="1118831"/>
                </a:lnTo>
                <a:lnTo>
                  <a:pt x="5522399" y="1118831"/>
                </a:lnTo>
                <a:lnTo>
                  <a:pt x="5522399" y="2743200"/>
                </a:lnTo>
                <a:lnTo>
                  <a:pt x="0" y="27432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592386"/>
            <a:ext cx="4572000" cy="1325563"/>
          </a:xfrm>
        </p:spPr>
        <p:txBody>
          <a:bodyPr anchor="t" anchorCtr="0"/>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6489391" y="3546349"/>
            <a:ext cx="5248656" cy="1920240"/>
          </a:xfrm>
        </p:spPr>
        <p:txBody>
          <a:bodyPr>
            <a:no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Rectangle 10">
            <a:extLst>
              <a:ext uri="{FF2B5EF4-FFF2-40B4-BE49-F238E27FC236}">
                <a16:creationId xmlns:a16="http://schemas.microsoft.com/office/drawing/2014/main" id="{95C8E637-78B0-4855-A6B1-C2DE56F3644F}"/>
              </a:ext>
              <a:ext uri="{C183D7F6-B498-43B3-948B-1728B52AA6E4}">
                <adec:decorative xmlns:adec="http://schemas.microsoft.com/office/drawing/2017/decorative" val="1"/>
              </a:ext>
            </a:extLst>
          </p:cNvPr>
          <p:cNvSpPr/>
          <p:nvPr userDrawn="1"/>
        </p:nvSpPr>
        <p:spPr>
          <a:xfrm>
            <a:off x="5981123" y="1600200"/>
            <a:ext cx="207818"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89A89CDF-EE53-4D5A-BA2F-B21F454E10AE}"/>
              </a:ext>
            </a:extLst>
          </p:cNvPr>
          <p:cNvSpPr>
            <a:spLocks noGrp="1"/>
          </p:cNvSpPr>
          <p:nvPr>
            <p:ph type="body" sz="quarter" idx="14" hasCustomPrompt="1"/>
          </p:nvPr>
        </p:nvSpPr>
        <p:spPr>
          <a:xfrm>
            <a:off x="5239512" y="5503164"/>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Summary</a:t>
            </a:r>
          </a:p>
        </p:txBody>
      </p:sp>
    </p:spTree>
    <p:extLst>
      <p:ext uri="{BB962C8B-B14F-4D97-AF65-F5344CB8AC3E}">
        <p14:creationId xmlns:p14="http://schemas.microsoft.com/office/powerpoint/2010/main" val="4266790934"/>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4ED48F4-DBCF-44E9-BDD6-E6E63CAB735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3423562 h 6858000"/>
              <a:gd name="connsiteX3" fmla="*/ 7502172 w 12188952"/>
              <a:gd name="connsiteY3" fmla="*/ 3423562 h 6858000"/>
              <a:gd name="connsiteX4" fmla="*/ 7502172 w 12188952"/>
              <a:gd name="connsiteY4" fmla="*/ 3652162 h 6858000"/>
              <a:gd name="connsiteX5" fmla="*/ 12188952 w 12188952"/>
              <a:gd name="connsiteY5" fmla="*/ 3652162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3423562"/>
                </a:lnTo>
                <a:lnTo>
                  <a:pt x="7502172" y="3423562"/>
                </a:lnTo>
                <a:lnTo>
                  <a:pt x="7502172" y="3652162"/>
                </a:lnTo>
                <a:lnTo>
                  <a:pt x="12188952" y="3652162"/>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9" name="Content Placeholder 2">
            <a:extLst>
              <a:ext uri="{FF2B5EF4-FFF2-40B4-BE49-F238E27FC236}">
                <a16:creationId xmlns:a16="http://schemas.microsoft.com/office/drawing/2014/main" id="{77D5655F-601C-49CF-925B-4467144804D6}"/>
              </a:ext>
            </a:extLst>
          </p:cNvPr>
          <p:cNvSpPr>
            <a:spLocks noGrp="1"/>
          </p:cNvSpPr>
          <p:nvPr>
            <p:ph idx="14" hasCustomPrompt="1"/>
          </p:nvPr>
        </p:nvSpPr>
        <p:spPr>
          <a:xfrm>
            <a:off x="7467603" y="4681728"/>
            <a:ext cx="3838731" cy="1645920"/>
          </a:xfrm>
        </p:spPr>
        <p:txBody>
          <a:bodyPr>
            <a:normAutofit/>
          </a:bodyPr>
          <a:lstStyle>
            <a:lvl1pPr marL="0" indent="0">
              <a:lnSpc>
                <a:spcPct val="100000"/>
              </a:lnSpc>
              <a:buNone/>
              <a:defRPr sz="1400">
                <a:solidFill>
                  <a:schemeClr val="bg1"/>
                </a:solidFill>
              </a:defRPr>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12" name="Rectangle 11">
            <a:extLst>
              <a:ext uri="{FF2B5EF4-FFF2-40B4-BE49-F238E27FC236}">
                <a16:creationId xmlns:a16="http://schemas.microsoft.com/office/drawing/2014/main" id="{53A4EE02-E082-4906-9F26-21DA131BE270}"/>
              </a:ext>
              <a:ext uri="{C183D7F6-B498-43B3-948B-1728B52AA6E4}">
                <adec:decorative xmlns:adec="http://schemas.microsoft.com/office/drawing/2017/decorative" val="1"/>
              </a:ext>
            </a:extLst>
          </p:cNvPr>
          <p:cNvSpPr/>
          <p:nvPr userDrawn="1"/>
        </p:nvSpPr>
        <p:spPr>
          <a:xfrm>
            <a:off x="7503696" y="3423562"/>
            <a:ext cx="46867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9F40A-2F72-4059-80C0-FD3038B0C3D5}"/>
              </a:ext>
            </a:extLst>
          </p:cNvPr>
          <p:cNvSpPr>
            <a:spLocks noGrp="1"/>
          </p:cNvSpPr>
          <p:nvPr>
            <p:ph type="title"/>
          </p:nvPr>
        </p:nvSpPr>
        <p:spPr>
          <a:xfrm>
            <a:off x="7465854" y="3941064"/>
            <a:ext cx="3840480" cy="640080"/>
          </a:xfrm>
        </p:spPr>
        <p:txBody>
          <a:bodyPr anchor="t"/>
          <a:lstStyle>
            <a:lvl1pPr>
              <a:spcBef>
                <a:spcPts val="1000"/>
              </a:spcBef>
              <a:defRPr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18317654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3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r>
              <a:rPr lang="en-US"/>
              <a:t>7/14/20XX</a:t>
            </a:r>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Pitch deck title</a:t>
            </a:r>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5CEABB6-07DC-46E8-9B57-56EC44A396E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926244"/>
      </p:ext>
    </p:extLst>
  </p:cSld>
  <p:clrMap bg1="lt1" tx1="dk1" bg2="lt2" tx2="dk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3666" r:id="rId13"/>
    <p:sldLayoutId id="2147483667" r:id="rId14"/>
    <p:sldLayoutId id="2147483650" r:id="rId15"/>
    <p:sldLayoutId id="2147483669" r:id="rId16"/>
    <p:sldLayoutId id="2147483651" r:id="rId17"/>
    <p:sldLayoutId id="2147483671" r:id="rId18"/>
    <p:sldLayoutId id="2147483683" r:id="rId19"/>
    <p:sldLayoutId id="2147483687" r:id="rId20"/>
    <p:sldLayoutId id="2147483672" r:id="rId21"/>
    <p:sldLayoutId id="2147483680" r:id="rId22"/>
    <p:sldLayoutId id="2147483678" r:id="rId23"/>
    <p:sldLayoutId id="2147483653" r:id="rId24"/>
    <p:sldLayoutId id="2147483677" r:id="rId25"/>
    <p:sldLayoutId id="2147483673" r:id="rId26"/>
    <p:sldLayoutId id="2147483654" r:id="rId27"/>
    <p:sldLayoutId id="2147483674" r:id="rId28"/>
    <p:sldLayoutId id="2147483675" r:id="rId29"/>
    <p:sldLayoutId id="2147483676" r:id="rId30"/>
    <p:sldLayoutId id="2147483668" r:id="rId31"/>
  </p:sldLayoutIdLst>
  <p:hf hd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hyperlink" Target="https://www.mdpi.com/1911-8074/13/8/166"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B463A6D-0615-8011-AE0F-08CDFDF398C7}"/>
              </a:ext>
            </a:extLst>
          </p:cNvPr>
          <p:cNvSpPr/>
          <p:nvPr/>
        </p:nvSpPr>
        <p:spPr>
          <a:xfrm>
            <a:off x="703386" y="1225062"/>
            <a:ext cx="10779210" cy="441960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effectLst/>
                <a:latin typeface="Times New Roman" panose="02020603050405020304" pitchFamily="18" charset="0"/>
                <a:ea typeface="Times New Roman" panose="02020603050405020304" pitchFamily="18" charset="0"/>
              </a:rPr>
              <a:t>A SWOT analysis of The Body Shop</a:t>
            </a:r>
          </a:p>
          <a:p>
            <a:pPr algn="ctr"/>
            <a:r>
              <a:rPr lang="en-GB" sz="3600" b="1" dirty="0">
                <a:solidFill>
                  <a:schemeClr val="tx1"/>
                </a:solidFill>
                <a:latin typeface="Times New Roman" panose="02020603050405020304" pitchFamily="18" charset="0"/>
                <a:ea typeface="Times New Roman" panose="02020603050405020304" pitchFamily="18" charset="0"/>
              </a:rPr>
              <a:t>Student name: ANGELA ADELINA VASILE</a:t>
            </a:r>
          </a:p>
          <a:p>
            <a:pPr algn="ctr"/>
            <a:r>
              <a:rPr lang="en-GB" sz="3600" b="1" dirty="0">
                <a:solidFill>
                  <a:schemeClr val="tx1"/>
                </a:solidFill>
                <a:effectLst/>
                <a:latin typeface="Times New Roman" panose="02020603050405020304" pitchFamily="18" charset="0"/>
                <a:ea typeface="Times New Roman" panose="02020603050405020304" pitchFamily="18" charset="0"/>
              </a:rPr>
              <a:t>Student number: 2312222 </a:t>
            </a:r>
            <a:endParaRPr lang="en-IN" sz="7200" dirty="0">
              <a:solidFill>
                <a:schemeClr val="tx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1200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044062" y="102051"/>
            <a:ext cx="9668445" cy="774628"/>
          </a:xfrm>
        </p:spPr>
        <p:txBody>
          <a:bodyPr>
            <a:normAutofit/>
          </a:bodyPr>
          <a:lstStyle/>
          <a:p>
            <a:pPr algn="ctr"/>
            <a:r>
              <a:rPr lang="en-GB" sz="3600" b="1" dirty="0">
                <a:effectLst/>
                <a:latin typeface="Times New Roman" panose="02020603050405020304" pitchFamily="18" charset="0"/>
                <a:ea typeface="Times New Roman" panose="02020603050405020304" pitchFamily="18" charset="0"/>
              </a:rPr>
              <a:t>SWOT analysis</a:t>
            </a:r>
            <a:endParaRPr lang="en-US" sz="307000" b="1" dirty="0">
              <a:latin typeface="Arial" panose="020B0604020202020204" pitchFamily="34" charset="0"/>
              <a:cs typeface="Arial" panose="020B0604020202020204" pitchFamily="34" charset="0"/>
            </a:endParaRPr>
          </a:p>
        </p:txBody>
      </p:sp>
      <p:sp>
        <p:nvSpPr>
          <p:cNvPr id="10" name="Text Placeholder 9">
            <a:extLst>
              <a:ext uri="{FF2B5EF4-FFF2-40B4-BE49-F238E27FC236}">
                <a16:creationId xmlns:a16="http://schemas.microsoft.com/office/drawing/2014/main" id="{40895B26-4746-6C17-E601-85C877E01A76}"/>
              </a:ext>
            </a:extLst>
          </p:cNvPr>
          <p:cNvSpPr>
            <a:spLocks noGrp="1"/>
          </p:cNvSpPr>
          <p:nvPr>
            <p:ph type="body" sz="quarter" idx="14"/>
          </p:nvPr>
        </p:nvSpPr>
        <p:spPr>
          <a:xfrm>
            <a:off x="195943" y="1774239"/>
            <a:ext cx="4256314" cy="4500225"/>
          </a:xfrm>
          <a:solidFill>
            <a:schemeClr val="accent3">
              <a:lumMod val="20000"/>
              <a:lumOff val="80000"/>
            </a:schemeClr>
          </a:solidFill>
          <a:ln>
            <a:solidFill>
              <a:schemeClr val="accent1"/>
            </a:solidFill>
          </a:ln>
        </p:spPr>
        <p:txBody>
          <a:bodyPr>
            <a:normAutofit fontScale="77500" lnSpcReduction="20000"/>
          </a:bodyPr>
          <a:lstStyle/>
          <a:p>
            <a:pPr algn="just">
              <a:lnSpc>
                <a:spcPct val="150000"/>
              </a:lnSpc>
              <a:spcAft>
                <a:spcPts val="1000"/>
              </a:spcAft>
            </a:pPr>
            <a:r>
              <a:rPr lang="en-GB" sz="1800" cap="none" dirty="0">
                <a:solidFill>
                  <a:schemeClr val="tx1"/>
                </a:solidFill>
                <a:effectLst/>
                <a:latin typeface="Times New Roman" panose="02020603050405020304" pitchFamily="18" charset="0"/>
                <a:ea typeface="Times New Roman" panose="02020603050405020304" pitchFamily="18" charset="0"/>
              </a:rPr>
              <a:t>SWOT analysis is a strategic planning tool used to identify and evaluate the strengths, weaknesses, opportunities, and threats of an organization. It helps businesses understand internal and external factors that can impact their success and guide strategic decision-making. SWOT analysis is beneficial for companies to understand the areas of improvement. The advantages of this analysis include comprehensive insight, strategic planning, and simplicity. This analysis helps in developing strategies that leverage strengths and opportunities while mitigating weaknesses and threats. The disadvantages of this analysis include personal biases and perspectives, static views, and lack of prioritization. </a:t>
            </a:r>
            <a:endParaRPr lang="en-IN" sz="1800" cap="none" dirty="0">
              <a:solidFill>
                <a:schemeClr val="tx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74481256-9280-03CB-CF8A-7DE7A2DFFDAD}"/>
              </a:ext>
            </a:extLst>
          </p:cNvPr>
          <p:cNvSpPr txBox="1"/>
          <p:nvPr/>
        </p:nvSpPr>
        <p:spPr>
          <a:xfrm>
            <a:off x="5540829" y="6090317"/>
            <a:ext cx="6096000" cy="336118"/>
          </a:xfrm>
          <a:prstGeom prst="rect">
            <a:avLst/>
          </a:prstGeom>
          <a:noFill/>
        </p:spPr>
        <p:txBody>
          <a:bodyPr wrap="square">
            <a:spAutoFit/>
          </a:bodyPr>
          <a:lstStyle/>
          <a:p>
            <a:pPr algn="ctr">
              <a:lnSpc>
                <a:spcPct val="150000"/>
              </a:lnSpc>
              <a:spcBef>
                <a:spcPts val="1000"/>
              </a:spcBef>
              <a:spcAft>
                <a:spcPts val="1000"/>
              </a:spcAft>
            </a:pPr>
            <a:r>
              <a:rPr lang="en-GB" sz="1200" dirty="0">
                <a:effectLst/>
                <a:latin typeface="Times New Roman" panose="02020603050405020304" pitchFamily="18" charset="0"/>
                <a:ea typeface="Times New Roman" panose="02020603050405020304" pitchFamily="18" charset="0"/>
              </a:rPr>
              <a:t>(Source: Self-developed)</a:t>
            </a:r>
            <a:endParaRPr lang="en-IN" sz="1200" dirty="0">
              <a:effectLst/>
              <a:latin typeface="Times New Roman" panose="02020603050405020304" pitchFamily="18" charset="0"/>
              <a:ea typeface="Times New Roman" panose="02020603050405020304" pitchFamily="18" charset="0"/>
            </a:endParaRPr>
          </a:p>
        </p:txBody>
      </p:sp>
      <p:graphicFrame>
        <p:nvGraphicFramePr>
          <p:cNvPr id="3" name="Table 2">
            <a:extLst>
              <a:ext uri="{FF2B5EF4-FFF2-40B4-BE49-F238E27FC236}">
                <a16:creationId xmlns:a16="http://schemas.microsoft.com/office/drawing/2014/main" id="{D105B83C-6AA9-2CE3-C43B-5B821014148C}"/>
              </a:ext>
            </a:extLst>
          </p:cNvPr>
          <p:cNvGraphicFramePr>
            <a:graphicFrameLocks noGrp="1"/>
          </p:cNvGraphicFramePr>
          <p:nvPr>
            <p:extLst>
              <p:ext uri="{D42A27DB-BD31-4B8C-83A1-F6EECF244321}">
                <p14:modId xmlns:p14="http://schemas.microsoft.com/office/powerpoint/2010/main" val="537012005"/>
              </p:ext>
            </p:extLst>
          </p:nvPr>
        </p:nvGraphicFramePr>
        <p:xfrm>
          <a:off x="4656687" y="866616"/>
          <a:ext cx="7339370" cy="5875206"/>
        </p:xfrm>
        <a:graphic>
          <a:graphicData uri="http://schemas.openxmlformats.org/drawingml/2006/table">
            <a:tbl>
              <a:tblPr>
                <a:tableStyleId>{5C22544A-7EE6-4342-B048-85BDC9FD1C3A}</a:tableStyleId>
              </a:tblPr>
              <a:tblGrid>
                <a:gridCol w="3669685">
                  <a:extLst>
                    <a:ext uri="{9D8B030D-6E8A-4147-A177-3AD203B41FA5}">
                      <a16:colId xmlns:a16="http://schemas.microsoft.com/office/drawing/2014/main" val="2636314346"/>
                    </a:ext>
                  </a:extLst>
                </a:gridCol>
                <a:gridCol w="3669685">
                  <a:extLst>
                    <a:ext uri="{9D8B030D-6E8A-4147-A177-3AD203B41FA5}">
                      <a16:colId xmlns:a16="http://schemas.microsoft.com/office/drawing/2014/main" val="3072569419"/>
                    </a:ext>
                  </a:extLst>
                </a:gridCol>
              </a:tblGrid>
              <a:tr h="172232">
                <a:tc>
                  <a:txBody>
                    <a:bodyPr/>
                    <a:lstStyle/>
                    <a:p>
                      <a:pPr algn="ctr">
                        <a:lnSpc>
                          <a:spcPct val="150000"/>
                        </a:lnSpc>
                        <a:spcBef>
                          <a:spcPts val="1000"/>
                        </a:spcBef>
                        <a:spcAft>
                          <a:spcPts val="1000"/>
                        </a:spcAft>
                      </a:pPr>
                      <a:r>
                        <a:rPr lang="en-GB" sz="1050">
                          <a:effectLst/>
                          <a:latin typeface="Times New Roman" panose="02020603050405020304" pitchFamily="18" charset="0"/>
                          <a:cs typeface="Times New Roman" panose="02020603050405020304" pitchFamily="18" charset="0"/>
                        </a:rPr>
                        <a:t>Strengths</a:t>
                      </a:r>
                      <a:endParaRPr lang="en-IN"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tc>
                  <a:txBody>
                    <a:bodyPr/>
                    <a:lstStyle/>
                    <a:p>
                      <a:pPr algn="ctr">
                        <a:lnSpc>
                          <a:spcPct val="150000"/>
                        </a:lnSpc>
                        <a:spcBef>
                          <a:spcPts val="1000"/>
                        </a:spcBef>
                        <a:spcAft>
                          <a:spcPts val="1000"/>
                        </a:spcAft>
                      </a:pPr>
                      <a:r>
                        <a:rPr lang="en-GB" sz="1050">
                          <a:effectLst/>
                          <a:latin typeface="Times New Roman" panose="02020603050405020304" pitchFamily="18" charset="0"/>
                          <a:cs typeface="Times New Roman" panose="02020603050405020304" pitchFamily="18" charset="0"/>
                        </a:rPr>
                        <a:t>Weaknesses</a:t>
                      </a:r>
                      <a:endParaRPr lang="en-IN"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extLst>
                  <a:ext uri="{0D108BD9-81ED-4DB2-BD59-A6C34878D82A}">
                    <a16:rowId xmlns:a16="http://schemas.microsoft.com/office/drawing/2014/main" val="3590967512"/>
                  </a:ext>
                </a:extLst>
              </a:tr>
              <a:tr h="2478657">
                <a:tc>
                  <a:txBody>
                    <a:bodyPr/>
                    <a:lstStyle/>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Strong brand reputation for ethical practices and sustainability</a:t>
                      </a:r>
                      <a:endParaRPr lang="en-IN" sz="1050" u="none" strike="noStrike">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The extensive product portfolio of this company is also a significant strength in attracting a diverse range of customers</a:t>
                      </a:r>
                      <a:endParaRPr lang="en-IN" sz="1050" u="none" strike="noStrike">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Strong commitment to social and environmental causes, enhancing brand loyalty (Shastri, 2021)</a:t>
                      </a:r>
                      <a:endParaRPr lang="en-IN" sz="1050" u="none" strike="noStrike">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The strong Global presence is also a crucial drink for this company as it helps in continuing its business even after failing in one country</a:t>
                      </a:r>
                      <a:endParaRPr lang="en-IN" sz="1050" u="none" strike="noStrike">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tc>
                  <a:txBody>
                    <a:bodyPr/>
                    <a:lstStyle/>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The excessive price range is one significant weakness of this component as it thinks companies will spend more for their natural products</a:t>
                      </a:r>
                      <a:endParaRPr lang="en-IN" sz="1050" u="none" strike="noStrike">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High dependency on franchisees is also a weakness, which can lead to inconsistent brand experience</a:t>
                      </a:r>
                      <a:endParaRPr lang="en-IN" sz="1050" u="none" strike="noStrike">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a:effectLst/>
                          <a:latin typeface="Times New Roman" panose="02020603050405020304" pitchFamily="18" charset="0"/>
                          <a:cs typeface="Times New Roman" panose="02020603050405020304" pitchFamily="18" charset="0"/>
                        </a:rPr>
                        <a:t>Complexity in supply chain management due to ethical sourcing requirements (Shastri, 2021)</a:t>
                      </a:r>
                      <a:endParaRPr lang="en-IN" sz="1050" u="none" strike="noStrike">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extLst>
                  <a:ext uri="{0D108BD9-81ED-4DB2-BD59-A6C34878D82A}">
                    <a16:rowId xmlns:a16="http://schemas.microsoft.com/office/drawing/2014/main" val="1907279401"/>
                  </a:ext>
                </a:extLst>
              </a:tr>
              <a:tr h="172232">
                <a:tc>
                  <a:txBody>
                    <a:bodyPr/>
                    <a:lstStyle/>
                    <a:p>
                      <a:pPr algn="ctr">
                        <a:lnSpc>
                          <a:spcPct val="150000"/>
                        </a:lnSpc>
                        <a:spcBef>
                          <a:spcPts val="1000"/>
                        </a:spcBef>
                        <a:spcAft>
                          <a:spcPts val="1000"/>
                        </a:spcAft>
                      </a:pPr>
                      <a:r>
                        <a:rPr lang="en-GB" sz="1050">
                          <a:effectLst/>
                          <a:latin typeface="Times New Roman" panose="02020603050405020304" pitchFamily="18" charset="0"/>
                          <a:cs typeface="Times New Roman" panose="02020603050405020304" pitchFamily="18" charset="0"/>
                        </a:rPr>
                        <a:t>Opportunities</a:t>
                      </a:r>
                      <a:endParaRPr lang="en-IN"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tc>
                  <a:txBody>
                    <a:bodyPr/>
                    <a:lstStyle/>
                    <a:p>
                      <a:pPr algn="ctr">
                        <a:lnSpc>
                          <a:spcPct val="150000"/>
                        </a:lnSpc>
                        <a:spcBef>
                          <a:spcPts val="1000"/>
                        </a:spcBef>
                        <a:spcAft>
                          <a:spcPts val="1000"/>
                        </a:spcAft>
                      </a:pPr>
                      <a:r>
                        <a:rPr lang="en-GB" sz="1050">
                          <a:effectLst/>
                          <a:latin typeface="Times New Roman" panose="02020603050405020304" pitchFamily="18" charset="0"/>
                          <a:cs typeface="Times New Roman" panose="02020603050405020304" pitchFamily="18" charset="0"/>
                        </a:rPr>
                        <a:t>Threats </a:t>
                      </a:r>
                      <a:endParaRPr lang="en-IN"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extLst>
                  <a:ext uri="{0D108BD9-81ED-4DB2-BD59-A6C34878D82A}">
                    <a16:rowId xmlns:a16="http://schemas.microsoft.com/office/drawing/2014/main" val="830410531"/>
                  </a:ext>
                </a:extLst>
              </a:tr>
              <a:tr h="2118216">
                <a:tc>
                  <a:txBody>
                    <a:bodyPr/>
                    <a:lstStyle/>
                    <a:p>
                      <a:pPr marL="342900" lvl="0" indent="-342900" algn="l">
                        <a:lnSpc>
                          <a:spcPct val="150000"/>
                        </a:lnSpc>
                        <a:spcBef>
                          <a:spcPts val="1000"/>
                        </a:spcBef>
                        <a:spcAft>
                          <a:spcPts val="1000"/>
                        </a:spcAft>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This company can get immense opportunity to attract consumers as the growing demand of consumer for sustainable and ethically sourced products </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This company can leverage digital platforms for enhanced customer engagement and e-commerce growth</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This company lower the investment in advertisement and relies heavily on word of mouth to retain its customers (Shastri, 2021)</a:t>
                      </a:r>
                      <a:endParaRPr lang="en-IN" sz="105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tc>
                  <a:txBody>
                    <a:bodyPr/>
                    <a:lstStyle/>
                    <a:p>
                      <a:pPr marL="342900" lvl="0" indent="-342900" algn="l">
                        <a:lnSpc>
                          <a:spcPct val="150000"/>
                        </a:lnSpc>
                        <a:spcBef>
                          <a:spcPts val="1000"/>
                        </a:spcBef>
                        <a:spcAft>
                          <a:spcPts val="1000"/>
                        </a:spcAft>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One of the biggest threats for this company is the increase of intense competition in the cosmetic and personal Care industry</a:t>
                      </a:r>
                      <a:endParaRPr lang="en-IN" sz="1050" u="none" strike="noStrike" dirty="0">
                        <a:effectLst/>
                        <a:latin typeface="Times New Roman" panose="02020603050405020304" pitchFamily="18" charset="0"/>
                        <a:cs typeface="Times New Roman" panose="02020603050405020304" pitchFamily="18" charset="0"/>
                      </a:endParaRPr>
                    </a:p>
                    <a:p>
                      <a:pPr marL="342900" lvl="0" indent="-342900" algn="l">
                        <a:lnSpc>
                          <a:spcPct val="150000"/>
                        </a:lnSpc>
                        <a:spcBef>
                          <a:spcPts val="1000"/>
                        </a:spcBef>
                        <a:spcAft>
                          <a:spcPts val="1000"/>
                        </a:spcAft>
                        <a:buFont typeface="Arial" panose="020B0604020202020204" pitchFamily="34" charset="0"/>
                        <a:buChar char="●"/>
                      </a:pPr>
                      <a:r>
                        <a:rPr lang="en-GB" sz="1050" u="none" strike="noStrike" dirty="0">
                          <a:effectLst/>
                          <a:latin typeface="Times New Roman" panose="02020603050405020304" pitchFamily="18" charset="0"/>
                          <a:cs typeface="Times New Roman" panose="02020603050405020304" pitchFamily="18" charset="0"/>
                        </a:rPr>
                        <a:t>Changing in consumer behaviour is also one of the threatening factors  for this company to match the dynamic requirements of consumers (Shastri, 2021)</a:t>
                      </a:r>
                      <a:endParaRPr lang="en-IN" sz="105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9962" marR="19962" marT="19962" marB="19962"/>
                </a:tc>
                <a:extLst>
                  <a:ext uri="{0D108BD9-81ED-4DB2-BD59-A6C34878D82A}">
                    <a16:rowId xmlns:a16="http://schemas.microsoft.com/office/drawing/2014/main" val="1425586644"/>
                  </a:ext>
                </a:extLst>
              </a:tr>
            </a:tbl>
          </a:graphicData>
        </a:graphic>
      </p:graphicFrame>
    </p:spTree>
    <p:extLst>
      <p:ext uri="{BB962C8B-B14F-4D97-AF65-F5344CB8AC3E}">
        <p14:creationId xmlns:p14="http://schemas.microsoft.com/office/powerpoint/2010/main" val="437524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05040" y="-54572"/>
            <a:ext cx="10395341" cy="544569"/>
          </a:xfrm>
        </p:spPr>
        <p:txBody>
          <a:bodyPr>
            <a:normAutofit fontScale="90000"/>
          </a:bodyPr>
          <a:lstStyle/>
          <a:p>
            <a:pPr algn="ctr">
              <a:lnSpc>
                <a:spcPct val="150000"/>
              </a:lnSpc>
              <a:spcBef>
                <a:spcPts val="1200"/>
              </a:spcBef>
              <a:spcAft>
                <a:spcPts val="1200"/>
              </a:spcAft>
            </a:pPr>
            <a:r>
              <a:rPr lang="en-GB" sz="4000" b="1" kern="0" dirty="0">
                <a:effectLst/>
                <a:latin typeface="Times New Roman" panose="02020603050405020304" pitchFamily="18" charset="0"/>
                <a:ea typeface="Times New Roman" panose="02020603050405020304" pitchFamily="18" charset="0"/>
              </a:rPr>
              <a:t>Reference list</a:t>
            </a:r>
            <a:endParaRPr lang="en-IN" sz="4000" b="1" kern="0" dirty="0">
              <a:effectLst/>
              <a:latin typeface="Times New Roman" panose="02020603050405020304" pitchFamily="18" charset="0"/>
              <a:ea typeface="Times New Roman" panose="02020603050405020304" pitchFamily="18" charset="0"/>
            </a:endParaRPr>
          </a:p>
        </p:txBody>
      </p:sp>
      <p:sp>
        <p:nvSpPr>
          <p:cNvPr id="10" name="Text Placeholder 9">
            <a:extLst>
              <a:ext uri="{FF2B5EF4-FFF2-40B4-BE49-F238E27FC236}">
                <a16:creationId xmlns:a16="http://schemas.microsoft.com/office/drawing/2014/main" id="{40895B26-4746-6C17-E601-85C877E01A76}"/>
              </a:ext>
            </a:extLst>
          </p:cNvPr>
          <p:cNvSpPr>
            <a:spLocks noGrp="1"/>
          </p:cNvSpPr>
          <p:nvPr>
            <p:ph type="body" sz="quarter" idx="14"/>
          </p:nvPr>
        </p:nvSpPr>
        <p:spPr>
          <a:xfrm>
            <a:off x="272115" y="1270583"/>
            <a:ext cx="11647769" cy="4316834"/>
          </a:xfrm>
        </p:spPr>
        <p:txBody>
          <a:bodyPr>
            <a:noAutofit/>
          </a:bodyPr>
          <a:lstStyle/>
          <a:p>
            <a:pPr algn="just">
              <a:lnSpc>
                <a:spcPct val="150000"/>
              </a:lnSpc>
              <a:spcBef>
                <a:spcPts val="1000"/>
              </a:spcBef>
              <a:spcAft>
                <a:spcPts val="1200"/>
              </a:spcAft>
            </a:pPr>
            <a:r>
              <a:rPr lang="en-GB" sz="1050" dirty="0">
                <a:solidFill>
                  <a:schemeClr val="tx1"/>
                </a:solidFill>
                <a:effectLst/>
                <a:latin typeface="Times New Roman" panose="02020603050405020304" pitchFamily="18" charset="0"/>
                <a:ea typeface="Times New Roman" panose="02020603050405020304" pitchFamily="18" charset="0"/>
              </a:rPr>
              <a:t>Ali, B.J. and Anwar, G. (2021). </a:t>
            </a:r>
            <a:r>
              <a:rPr lang="en-GB" sz="1050" i="1" dirty="0">
                <a:solidFill>
                  <a:schemeClr val="tx1"/>
                </a:solidFill>
                <a:effectLst/>
                <a:latin typeface="Times New Roman" panose="02020603050405020304" pitchFamily="18" charset="0"/>
                <a:ea typeface="Times New Roman" panose="02020603050405020304" pitchFamily="18" charset="0"/>
              </a:rPr>
              <a:t>Marketing Strategy: Pricing Strategies and Its Influence on Consumer Purchasing Decision</a:t>
            </a:r>
            <a:r>
              <a:rPr lang="en-GB" sz="1050" dirty="0">
                <a:solidFill>
                  <a:schemeClr val="tx1"/>
                </a:solidFill>
                <a:effectLst/>
                <a:latin typeface="Times New Roman" panose="02020603050405020304" pitchFamily="18" charset="0"/>
                <a:ea typeface="Times New Roman" panose="02020603050405020304" pitchFamily="18" charset="0"/>
              </a:rPr>
              <a:t>. [online] papers.ssrn.com. Available at: https://papers.ssrn.com/sol3/papers.cfm?abstract_id=3837579.</a:t>
            </a:r>
            <a:endParaRPr lang="en-IN"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050" dirty="0" err="1">
                <a:solidFill>
                  <a:schemeClr val="tx1"/>
                </a:solidFill>
                <a:effectLst/>
                <a:latin typeface="Times New Roman" panose="02020603050405020304" pitchFamily="18" charset="0"/>
                <a:ea typeface="Times New Roman" panose="02020603050405020304" pitchFamily="18" charset="0"/>
              </a:rPr>
              <a:t>Distanont</a:t>
            </a:r>
            <a:r>
              <a:rPr lang="en-GB" sz="1050" dirty="0">
                <a:solidFill>
                  <a:schemeClr val="tx1"/>
                </a:solidFill>
                <a:effectLst/>
                <a:latin typeface="Times New Roman" panose="02020603050405020304" pitchFamily="18" charset="0"/>
                <a:ea typeface="Times New Roman" panose="02020603050405020304" pitchFamily="18" charset="0"/>
              </a:rPr>
              <a:t>, A. and </a:t>
            </a:r>
            <a:r>
              <a:rPr lang="en-GB" sz="1050" dirty="0" err="1">
                <a:solidFill>
                  <a:schemeClr val="tx1"/>
                </a:solidFill>
                <a:effectLst/>
                <a:latin typeface="Times New Roman" panose="02020603050405020304" pitchFamily="18" charset="0"/>
                <a:ea typeface="Times New Roman" panose="02020603050405020304" pitchFamily="18" charset="0"/>
              </a:rPr>
              <a:t>Khongmalai</a:t>
            </a:r>
            <a:r>
              <a:rPr lang="en-GB" sz="1050" dirty="0">
                <a:solidFill>
                  <a:schemeClr val="tx1"/>
                </a:solidFill>
                <a:effectLst/>
                <a:latin typeface="Times New Roman" panose="02020603050405020304" pitchFamily="18" charset="0"/>
                <a:ea typeface="Times New Roman" panose="02020603050405020304" pitchFamily="18" charset="0"/>
              </a:rPr>
              <a:t>, O. (2020). The role of innovation in creating a competitive advantage. </a:t>
            </a:r>
            <a:r>
              <a:rPr lang="en-GB" sz="1050" i="1" dirty="0" err="1">
                <a:solidFill>
                  <a:schemeClr val="tx1"/>
                </a:solidFill>
                <a:effectLst/>
                <a:latin typeface="Times New Roman" panose="02020603050405020304" pitchFamily="18" charset="0"/>
                <a:ea typeface="Times New Roman" panose="02020603050405020304" pitchFamily="18" charset="0"/>
              </a:rPr>
              <a:t>Kasetsart</a:t>
            </a:r>
            <a:r>
              <a:rPr lang="en-GB" sz="1050" i="1" dirty="0">
                <a:solidFill>
                  <a:schemeClr val="tx1"/>
                </a:solidFill>
                <a:effectLst/>
                <a:latin typeface="Times New Roman" panose="02020603050405020304" pitchFamily="18" charset="0"/>
                <a:ea typeface="Times New Roman" panose="02020603050405020304" pitchFamily="18" charset="0"/>
              </a:rPr>
              <a:t> Journal of Social Sciences</a:t>
            </a:r>
            <a:r>
              <a:rPr lang="en-GB" sz="1050" dirty="0">
                <a:solidFill>
                  <a:schemeClr val="tx1"/>
                </a:solidFill>
                <a:effectLst/>
                <a:latin typeface="Times New Roman" panose="02020603050405020304" pitchFamily="18" charset="0"/>
                <a:ea typeface="Times New Roman" panose="02020603050405020304" pitchFamily="18" charset="0"/>
              </a:rPr>
              <a:t>, [online] 41(1), pp.15–21. </a:t>
            </a:r>
            <a:r>
              <a:rPr lang="en-GB" sz="1050" dirty="0" err="1">
                <a:solidFill>
                  <a:schemeClr val="tx1"/>
                </a:solidFill>
                <a:effectLst/>
                <a:latin typeface="Times New Roman" panose="02020603050405020304" pitchFamily="18" charset="0"/>
                <a:ea typeface="Times New Roman" panose="02020603050405020304" pitchFamily="18" charset="0"/>
              </a:rPr>
              <a:t>doi:https</a:t>
            </a:r>
            <a:r>
              <a:rPr lang="en-GB" sz="1050" dirty="0">
                <a:solidFill>
                  <a:schemeClr val="tx1"/>
                </a:solidFill>
                <a:effectLst/>
                <a:latin typeface="Times New Roman" panose="02020603050405020304" pitchFamily="18" charset="0"/>
                <a:ea typeface="Times New Roman" panose="02020603050405020304" pitchFamily="18" charset="0"/>
              </a:rPr>
              <a:t>://doi.org/10.1016/j.kjss.2018.07.009.</a:t>
            </a:r>
            <a:endParaRPr lang="en-IN"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050" dirty="0">
                <a:solidFill>
                  <a:schemeClr val="tx1"/>
                </a:solidFill>
                <a:effectLst/>
                <a:latin typeface="Times New Roman" panose="02020603050405020304" pitchFamily="18" charset="0"/>
                <a:ea typeface="Times New Roman" panose="02020603050405020304" pitchFamily="18" charset="0"/>
              </a:rPr>
              <a:t>Islam, T., Islam, R., </a:t>
            </a:r>
            <a:r>
              <a:rPr lang="en-GB" sz="1050" dirty="0" err="1">
                <a:solidFill>
                  <a:schemeClr val="tx1"/>
                </a:solidFill>
                <a:effectLst/>
                <a:latin typeface="Times New Roman" panose="02020603050405020304" pitchFamily="18" charset="0"/>
                <a:ea typeface="Times New Roman" panose="02020603050405020304" pitchFamily="18" charset="0"/>
              </a:rPr>
              <a:t>Pitafi</a:t>
            </a:r>
            <a:r>
              <a:rPr lang="en-GB" sz="1050" dirty="0">
                <a:solidFill>
                  <a:schemeClr val="tx1"/>
                </a:solidFill>
                <a:effectLst/>
                <a:latin typeface="Times New Roman" panose="02020603050405020304" pitchFamily="18" charset="0"/>
                <a:ea typeface="Times New Roman" panose="02020603050405020304" pitchFamily="18" charset="0"/>
              </a:rPr>
              <a:t>, H., </a:t>
            </a:r>
            <a:r>
              <a:rPr lang="en-GB" sz="1050" dirty="0" err="1">
                <a:solidFill>
                  <a:schemeClr val="tx1"/>
                </a:solidFill>
                <a:effectLst/>
                <a:latin typeface="Times New Roman" panose="02020603050405020304" pitchFamily="18" charset="0"/>
                <a:ea typeface="Times New Roman" panose="02020603050405020304" pitchFamily="18" charset="0"/>
              </a:rPr>
              <a:t>Xiaobei</a:t>
            </a:r>
            <a:r>
              <a:rPr lang="en-GB" sz="1050" dirty="0">
                <a:solidFill>
                  <a:schemeClr val="tx1"/>
                </a:solidFill>
                <a:effectLst/>
                <a:latin typeface="Times New Roman" panose="02020603050405020304" pitchFamily="18" charset="0"/>
                <a:ea typeface="Times New Roman" panose="02020603050405020304" pitchFamily="18" charset="0"/>
              </a:rPr>
              <a:t>, L., </a:t>
            </a:r>
            <a:r>
              <a:rPr lang="en-GB" sz="1050" dirty="0" err="1">
                <a:solidFill>
                  <a:schemeClr val="tx1"/>
                </a:solidFill>
                <a:effectLst/>
                <a:latin typeface="Times New Roman" panose="02020603050405020304" pitchFamily="18" charset="0"/>
                <a:ea typeface="Times New Roman" panose="02020603050405020304" pitchFamily="18" charset="0"/>
              </a:rPr>
              <a:t>Rehmani</a:t>
            </a:r>
            <a:r>
              <a:rPr lang="en-GB" sz="1050" dirty="0">
                <a:solidFill>
                  <a:schemeClr val="tx1"/>
                </a:solidFill>
                <a:effectLst/>
                <a:latin typeface="Times New Roman" panose="02020603050405020304" pitchFamily="18" charset="0"/>
                <a:ea typeface="Times New Roman" panose="02020603050405020304" pitchFamily="18" charset="0"/>
              </a:rPr>
              <a:t>, M., Irfan, M. and Mubarak, S. (2020). The Impact of Corporate Social Responsibility on Customer Loyalty: the Mediating Role of Corporate Reputation, Customer Satisfaction, and Trust. </a:t>
            </a:r>
            <a:r>
              <a:rPr lang="en-GB" sz="1050" i="1" dirty="0">
                <a:solidFill>
                  <a:schemeClr val="tx1"/>
                </a:solidFill>
                <a:effectLst/>
                <a:latin typeface="Times New Roman" panose="02020603050405020304" pitchFamily="18" charset="0"/>
                <a:ea typeface="Times New Roman" panose="02020603050405020304" pitchFamily="18" charset="0"/>
              </a:rPr>
              <a:t>Sustainable Production and Consumption</a:t>
            </a:r>
            <a:r>
              <a:rPr lang="en-GB" sz="1050" dirty="0">
                <a:solidFill>
                  <a:schemeClr val="tx1"/>
                </a:solidFill>
                <a:effectLst/>
                <a:latin typeface="Times New Roman" panose="02020603050405020304" pitchFamily="18" charset="0"/>
                <a:ea typeface="Times New Roman" panose="02020603050405020304" pitchFamily="18" charset="0"/>
              </a:rPr>
              <a:t>, 25(3), pp.123–135. </a:t>
            </a:r>
            <a:r>
              <a:rPr lang="en-GB" sz="1050" dirty="0" err="1">
                <a:solidFill>
                  <a:schemeClr val="tx1"/>
                </a:solidFill>
                <a:effectLst/>
                <a:latin typeface="Times New Roman" panose="02020603050405020304" pitchFamily="18" charset="0"/>
                <a:ea typeface="Times New Roman" panose="02020603050405020304" pitchFamily="18" charset="0"/>
              </a:rPr>
              <a:t>doi:https</a:t>
            </a:r>
            <a:r>
              <a:rPr lang="en-GB" sz="1050" dirty="0">
                <a:solidFill>
                  <a:schemeClr val="tx1"/>
                </a:solidFill>
                <a:effectLst/>
                <a:latin typeface="Times New Roman" panose="02020603050405020304" pitchFamily="18" charset="0"/>
                <a:ea typeface="Times New Roman" panose="02020603050405020304" pitchFamily="18" charset="0"/>
              </a:rPr>
              <a:t>://doi.org/10.1016/j.spc.2020.07.019.</a:t>
            </a:r>
            <a:endParaRPr lang="en-IN"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050" dirty="0">
                <a:solidFill>
                  <a:schemeClr val="tx1"/>
                </a:solidFill>
                <a:effectLst/>
                <a:latin typeface="Times New Roman" panose="02020603050405020304" pitchFamily="18" charset="0"/>
                <a:ea typeface="Times New Roman" panose="02020603050405020304" pitchFamily="18" charset="0"/>
              </a:rPr>
              <a:t>Loxton, M., </a:t>
            </a:r>
            <a:r>
              <a:rPr lang="en-GB" sz="1050" dirty="0" err="1">
                <a:solidFill>
                  <a:schemeClr val="tx1"/>
                </a:solidFill>
                <a:effectLst/>
                <a:latin typeface="Times New Roman" panose="02020603050405020304" pitchFamily="18" charset="0"/>
                <a:ea typeface="Times New Roman" panose="02020603050405020304" pitchFamily="18" charset="0"/>
              </a:rPr>
              <a:t>Truskett</a:t>
            </a:r>
            <a:r>
              <a:rPr lang="en-GB" sz="1050" dirty="0">
                <a:solidFill>
                  <a:schemeClr val="tx1"/>
                </a:solidFill>
                <a:effectLst/>
                <a:latin typeface="Times New Roman" panose="02020603050405020304" pitchFamily="18" charset="0"/>
                <a:ea typeface="Times New Roman" panose="02020603050405020304" pitchFamily="18" charset="0"/>
              </a:rPr>
              <a:t>, R., Scarf, B., </a:t>
            </a:r>
            <a:r>
              <a:rPr lang="en-GB" sz="1050" dirty="0" err="1">
                <a:solidFill>
                  <a:schemeClr val="tx1"/>
                </a:solidFill>
                <a:effectLst/>
                <a:latin typeface="Times New Roman" panose="02020603050405020304" pitchFamily="18" charset="0"/>
                <a:ea typeface="Times New Roman" panose="02020603050405020304" pitchFamily="18" charset="0"/>
              </a:rPr>
              <a:t>Sindone</a:t>
            </a:r>
            <a:r>
              <a:rPr lang="en-GB" sz="1050" dirty="0">
                <a:solidFill>
                  <a:schemeClr val="tx1"/>
                </a:solidFill>
                <a:effectLst/>
                <a:latin typeface="Times New Roman" panose="02020603050405020304" pitchFamily="18" charset="0"/>
                <a:ea typeface="Times New Roman" panose="02020603050405020304" pitchFamily="18" charset="0"/>
              </a:rPr>
              <a:t>, L., Baldry, G. and Zhao, Y. (2020). Consumer behaviour during crises: Preliminary research on how coronavirus has manifested consumer panic buying, herd mentality, changing discretionary spending and the role of the media in influencing behaviour. </a:t>
            </a:r>
            <a:r>
              <a:rPr lang="en-GB" sz="1050" i="1" dirty="0">
                <a:solidFill>
                  <a:schemeClr val="tx1"/>
                </a:solidFill>
                <a:effectLst/>
                <a:latin typeface="Times New Roman" panose="02020603050405020304" pitchFamily="18" charset="0"/>
                <a:ea typeface="Times New Roman" panose="02020603050405020304" pitchFamily="18" charset="0"/>
              </a:rPr>
              <a:t>Journal of Risk and Financial Management</a:t>
            </a:r>
            <a:r>
              <a:rPr lang="en-GB" sz="1050" dirty="0">
                <a:solidFill>
                  <a:schemeClr val="tx1"/>
                </a:solidFill>
                <a:effectLst/>
                <a:latin typeface="Times New Roman" panose="02020603050405020304" pitchFamily="18" charset="0"/>
                <a:ea typeface="Times New Roman" panose="02020603050405020304" pitchFamily="18" charset="0"/>
              </a:rPr>
              <a:t>, [online] 13(8), p.166. Available at: </a:t>
            </a:r>
            <a:r>
              <a:rPr lang="en-GB" sz="1050" u="sng" dirty="0">
                <a:solidFill>
                  <a:schemeClr val="tx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https://www.mdpi.com/1911-8074/13/8/166</a:t>
            </a:r>
            <a:r>
              <a:rPr lang="en-GB" sz="1050" dirty="0">
                <a:solidFill>
                  <a:schemeClr val="tx1"/>
                </a:solidFill>
                <a:effectLst/>
                <a:latin typeface="Times New Roman" panose="02020603050405020304" pitchFamily="18" charset="0"/>
                <a:ea typeface="Times New Roman" panose="02020603050405020304" pitchFamily="18" charset="0"/>
              </a:rPr>
              <a:t>.</a:t>
            </a:r>
            <a:endParaRPr lang="en-IN"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050" dirty="0">
                <a:solidFill>
                  <a:schemeClr val="tx1"/>
                </a:solidFill>
                <a:effectLst/>
                <a:latin typeface="Times New Roman" panose="02020603050405020304" pitchFamily="18" charset="0"/>
                <a:ea typeface="Times New Roman" panose="02020603050405020304" pitchFamily="18" charset="0"/>
              </a:rPr>
              <a:t>Shastri, A. (2021). </a:t>
            </a:r>
            <a:r>
              <a:rPr lang="en-GB" sz="1050" i="1" dirty="0">
                <a:solidFill>
                  <a:schemeClr val="tx1"/>
                </a:solidFill>
                <a:effectLst/>
                <a:latin typeface="Times New Roman" panose="02020603050405020304" pitchFamily="18" charset="0"/>
                <a:ea typeface="Times New Roman" panose="02020603050405020304" pitchFamily="18" charset="0"/>
              </a:rPr>
              <a:t>SWOT Analysis of the Body Shop - 2021 Update | IIDE</a:t>
            </a:r>
            <a:r>
              <a:rPr lang="en-GB" sz="1050" dirty="0">
                <a:solidFill>
                  <a:schemeClr val="tx1"/>
                </a:solidFill>
                <a:effectLst/>
                <a:latin typeface="Times New Roman" panose="02020603050405020304" pitchFamily="18" charset="0"/>
                <a:ea typeface="Times New Roman" panose="02020603050405020304" pitchFamily="18" charset="0"/>
              </a:rPr>
              <a:t>. [online] IIDE. Available at: https://iide.co/case-studies/swot-analysis-of-the-body-shop/.</a:t>
            </a:r>
            <a:endParaRPr lang="en-IN"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1000"/>
              </a:spcBef>
              <a:spcAft>
                <a:spcPts val="1200"/>
              </a:spcAft>
            </a:pPr>
            <a:r>
              <a:rPr lang="en-GB" sz="1050" dirty="0">
                <a:solidFill>
                  <a:schemeClr val="tx1"/>
                </a:solidFill>
                <a:effectLst/>
                <a:latin typeface="Times New Roman" panose="02020603050405020304" pitchFamily="18" charset="0"/>
                <a:ea typeface="Times New Roman" panose="02020603050405020304" pitchFamily="18" charset="0"/>
              </a:rPr>
              <a:t>The Body Shop (2022). </a:t>
            </a:r>
            <a:r>
              <a:rPr lang="en-GB" sz="1050" i="1" dirty="0">
                <a:solidFill>
                  <a:schemeClr val="tx1"/>
                </a:solidFill>
                <a:effectLst/>
                <a:latin typeface="Times New Roman" panose="02020603050405020304" pitchFamily="18" charset="0"/>
                <a:ea typeface="Times New Roman" panose="02020603050405020304" pitchFamily="18" charset="0"/>
              </a:rPr>
              <a:t>Forever Against Animal Testing</a:t>
            </a:r>
            <a:r>
              <a:rPr lang="en-GB" sz="1050" dirty="0">
                <a:solidFill>
                  <a:schemeClr val="tx1"/>
                </a:solidFill>
                <a:effectLst/>
                <a:latin typeface="Times New Roman" panose="02020603050405020304" pitchFamily="18" charset="0"/>
                <a:ea typeface="Times New Roman" panose="02020603050405020304" pitchFamily="18" charset="0"/>
              </a:rPr>
              <a:t>. [online] The Body Shop. Available at: https://www.thebodyshop.com/en-gb/about-us/activism/faat/a/a00018.</a:t>
            </a:r>
            <a:endParaRPr lang="en-IN" sz="1050" dirty="0">
              <a:solidFill>
                <a:schemeClr val="tx1"/>
              </a:solidFill>
              <a:effectLst/>
              <a:latin typeface="Times New Roman" panose="02020603050405020304" pitchFamily="18" charset="0"/>
              <a:ea typeface="Times New Roman" panose="02020603050405020304" pitchFamily="18" charset="0"/>
            </a:endParaRPr>
          </a:p>
          <a:p>
            <a:pPr algn="just">
              <a:lnSpc>
                <a:spcPct val="100000"/>
              </a:lnSpc>
              <a:spcBef>
                <a:spcPts val="1200"/>
              </a:spcBef>
              <a:spcAft>
                <a:spcPts val="1200"/>
              </a:spcAft>
            </a:pPr>
            <a:endParaRPr lang="en-GB" sz="200" dirty="0">
              <a:solidFill>
                <a:srgbClr val="000000"/>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68566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8A8183-214A-50A7-4C2F-434DF681B074}"/>
              </a:ext>
            </a:extLst>
          </p:cNvPr>
          <p:cNvPicPr>
            <a:picLocks noChangeAspect="1"/>
          </p:cNvPicPr>
          <p:nvPr/>
        </p:nvPicPr>
        <p:blipFill>
          <a:blip r:embed="rId2"/>
          <a:stretch>
            <a:fillRect/>
          </a:stretch>
        </p:blipFill>
        <p:spPr>
          <a:xfrm>
            <a:off x="315686" y="228599"/>
            <a:ext cx="11571514" cy="6357257"/>
          </a:xfrm>
          <a:prstGeom prst="rect">
            <a:avLst/>
          </a:prstGeom>
        </p:spPr>
      </p:pic>
    </p:spTree>
    <p:extLst>
      <p:ext uri="{BB962C8B-B14F-4D97-AF65-F5344CB8AC3E}">
        <p14:creationId xmlns:p14="http://schemas.microsoft.com/office/powerpoint/2010/main" val="185845748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84AF623-4A95-4652-AF18-74D461A966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C5A798-286F-493A-A004-3C6C2A6B8B95}">
  <ds:schemaRefs>
    <ds:schemaRef ds:uri="http://schemas.microsoft.com/sharepoint/v3/contenttype/forms"/>
  </ds:schemaRefs>
</ds:datastoreItem>
</file>

<file path=customXml/itemProps3.xml><?xml version="1.0" encoding="utf-8"?>
<ds:datastoreItem xmlns:ds="http://schemas.openxmlformats.org/officeDocument/2006/customXml" ds:itemID="{9BAD7039-4680-4956-9542-B83D9E6314E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Gallery</Template>
  <TotalTime>379</TotalTime>
  <Words>1276</Words>
  <Application>Microsoft Office PowerPoint</Application>
  <PresentationFormat>Widescreen</PresentationFormat>
  <Paragraphs>39</Paragraphs>
  <Slides>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Gill Sans MT</vt:lpstr>
      <vt:lpstr>Source Sans Pro ExtraLight</vt:lpstr>
      <vt:lpstr>Times New Roman</vt:lpstr>
      <vt:lpstr>Gallery</vt:lpstr>
      <vt:lpstr>PowerPoint Presentation</vt:lpstr>
      <vt:lpstr>SWOT analysis</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AND GLOBALISATION</dc:title>
  <dc:creator>Pratik Mukherjee</dc:creator>
  <cp:lastModifiedBy>vasile3 angela adelina</cp:lastModifiedBy>
  <cp:revision>452</cp:revision>
  <dcterms:created xsi:type="dcterms:W3CDTF">2024-01-08T11:37:08Z</dcterms:created>
  <dcterms:modified xsi:type="dcterms:W3CDTF">2024-06-14T15:53:15Z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