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87" r:id="rId2"/>
    <p:sldId id="316" r:id="rId3"/>
    <p:sldId id="38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1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0" y="1196752"/>
            <a:ext cx="9144000" cy="468052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LCBB40013: Stakeholders Engagement</a:t>
            </a:r>
            <a:br>
              <a:rPr lang="en-GB" sz="4000" b="1" dirty="0"/>
            </a:br>
            <a:br>
              <a:rPr lang="en-GB" dirty="0"/>
            </a:br>
            <a:br>
              <a:rPr lang="en-GB" dirty="0"/>
            </a:br>
            <a:r>
              <a:rPr lang="en-GB" sz="3600" b="1" dirty="0"/>
              <a:t>Week 8: Session 2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08C2F-D300-93B4-7F2A-F7B30DBB0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E7A8-8E5C-CAB0-4F7D-B28C8AD14C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0972799" cy="3510418"/>
          </a:xfrm>
        </p:spPr>
        <p:txBody>
          <a:bodyPr/>
          <a:lstStyle/>
          <a:p>
            <a:r>
              <a:rPr lang="en-US" sz="3200" dirty="0"/>
              <a:t>Demonstrate your understanding by evaluating your selected project and outlining the key impact areas.</a:t>
            </a: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a KPI framework for evaluating stakeholder engagement.</a:t>
            </a:r>
          </a:p>
          <a:p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</a:rPr>
              <a:t>Discuss some of the challenges in tracking stakeholder engagement.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B45A06-2265-ABB9-CA7C-3CCA0C682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A30D7-322A-9EC6-6550-7235620C6C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7787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239A8-D7AF-1FBE-7D3E-664309B45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4A603-612C-491C-87C9-6F5D496EF4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0726455" cy="1255733"/>
          </a:xfrm>
        </p:spPr>
        <p:txBody>
          <a:bodyPr/>
          <a:lstStyle/>
          <a:p>
            <a:r>
              <a:rPr lang="en-GB" sz="3200" dirty="0"/>
              <a:t>Present your findings to the group.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D38C5E-0F07-D9B9-7ACD-4FAE47817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27/11/2024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91446-E810-982C-1F81-DD22BB4F3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11882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61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Myriad Pro</vt:lpstr>
      <vt:lpstr>20140311PresentationUWTSDTemplate</vt:lpstr>
      <vt:lpstr>LCBB40013: Stakeholders Engagement   Week 8: Session 2</vt:lpstr>
      <vt:lpstr>Task 1</vt:lpstr>
      <vt:lpstr>Task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30</cp:revision>
  <dcterms:created xsi:type="dcterms:W3CDTF">2021-06-11T21:49:32Z</dcterms:created>
  <dcterms:modified xsi:type="dcterms:W3CDTF">2024-11-27T18:55:39Z</dcterms:modified>
</cp:coreProperties>
</file>