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315D06-C8A4-43CF-9D27-055D6F3B2261}" v="2" dt="2025-11-09T15:45:37.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96301" autoAdjust="0"/>
  </p:normalViewPr>
  <p:slideViewPr>
    <p:cSldViewPr snapToGrid="0">
      <p:cViewPr>
        <p:scale>
          <a:sx n="98" d="100"/>
          <a:sy n="98" d="100"/>
        </p:scale>
        <p:origin x="-27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 Kouadio (2442205)" userId="f1889364-2425-4cdc-bc08-c5ec05d8ebc0" providerId="ADAL" clId="{0F4366C9-96A3-4F99-8772-B82D0E9C011F}"/>
    <pc:docChg chg="custSel modSld">
      <pc:chgData name="Ali Kouadio (2442205)" userId="f1889364-2425-4cdc-bc08-c5ec05d8ebc0" providerId="ADAL" clId="{0F4366C9-96A3-4F99-8772-B82D0E9C011F}" dt="2025-11-05T09:13:33.996" v="610" actId="20577"/>
      <pc:docMkLst>
        <pc:docMk/>
      </pc:docMkLst>
      <pc:sldChg chg="addSp delSp modSp mod">
        <pc:chgData name="Ali Kouadio (2442205)" userId="f1889364-2425-4cdc-bc08-c5ec05d8ebc0" providerId="ADAL" clId="{0F4366C9-96A3-4F99-8772-B82D0E9C011F}" dt="2025-11-05T09:03:38.502" v="292" actId="20577"/>
        <pc:sldMkLst>
          <pc:docMk/>
          <pc:sldMk cId="2897957523" sldId="258"/>
        </pc:sldMkLst>
        <pc:spChg chg="add mod">
          <ac:chgData name="Ali Kouadio (2442205)" userId="f1889364-2425-4cdc-bc08-c5ec05d8ebc0" providerId="ADAL" clId="{0F4366C9-96A3-4F99-8772-B82D0E9C011F}" dt="2025-11-05T09:03:38.502" v="292" actId="20577"/>
          <ac:spMkLst>
            <pc:docMk/>
            <pc:sldMk cId="2897957523" sldId="258"/>
            <ac:spMk id="5" creationId="{950451C2-983A-2AD6-6805-622DAD18EA7E}"/>
          </ac:spMkLst>
        </pc:spChg>
      </pc:sldChg>
      <pc:sldChg chg="modSp mod">
        <pc:chgData name="Ali Kouadio (2442205)" userId="f1889364-2425-4cdc-bc08-c5ec05d8ebc0" providerId="ADAL" clId="{0F4366C9-96A3-4F99-8772-B82D0E9C011F}" dt="2025-11-05T09:13:33.996" v="610" actId="20577"/>
        <pc:sldMkLst>
          <pc:docMk/>
          <pc:sldMk cId="1748499028" sldId="259"/>
        </pc:sldMkLst>
        <pc:spChg chg="mod">
          <ac:chgData name="Ali Kouadio (2442205)" userId="f1889364-2425-4cdc-bc08-c5ec05d8ebc0" providerId="ADAL" clId="{0F4366C9-96A3-4F99-8772-B82D0E9C011F}" dt="2025-11-05T09:13:33.996" v="610" actId="20577"/>
          <ac:spMkLst>
            <pc:docMk/>
            <pc:sldMk cId="1748499028" sldId="259"/>
            <ac:spMk id="3" creationId="{F9C1CCB3-874D-5E4A-629C-E7AA4A8AB46C}"/>
          </ac:spMkLst>
        </pc:spChg>
      </pc:sldChg>
    </pc:docChg>
  </pc:docChgLst>
  <pc:docChgLst>
    <pc:chgData name="Ali Kouadio (2442205)" userId="f1889364-2425-4cdc-bc08-c5ec05d8ebc0" providerId="ADAL" clId="{644DDFDC-67B1-4E33-8B84-3F439443BD6A}"/>
    <pc:docChg chg="undo custSel modSld">
      <pc:chgData name="Ali Kouadio (2442205)" userId="f1889364-2425-4cdc-bc08-c5ec05d8ebc0" providerId="ADAL" clId="{644DDFDC-67B1-4E33-8B84-3F439443BD6A}" dt="2025-11-04T10:05:54.300" v="96" actId="20577"/>
      <pc:docMkLst>
        <pc:docMk/>
      </pc:docMkLst>
      <pc:sldChg chg="modSp mod">
        <pc:chgData name="Ali Kouadio (2442205)" userId="f1889364-2425-4cdc-bc08-c5ec05d8ebc0" providerId="ADAL" clId="{644DDFDC-67B1-4E33-8B84-3F439443BD6A}" dt="2025-11-04T10:05:54.300" v="96" actId="20577"/>
        <pc:sldMkLst>
          <pc:docMk/>
          <pc:sldMk cId="2563627717" sldId="256"/>
        </pc:sldMkLst>
        <pc:spChg chg="mod">
          <ac:chgData name="Ali Kouadio (2442205)" userId="f1889364-2425-4cdc-bc08-c5ec05d8ebc0" providerId="ADAL" clId="{644DDFDC-67B1-4E33-8B84-3F439443BD6A}" dt="2025-11-04T10:05:54.300" v="96" actId="20577"/>
          <ac:spMkLst>
            <pc:docMk/>
            <pc:sldMk cId="2563627717" sldId="256"/>
            <ac:spMk id="2" creationId="{13877589-7B87-1810-7D1A-B5A2048E3490}"/>
          </ac:spMkLst>
        </pc:spChg>
      </pc:sldChg>
    </pc:docChg>
  </pc:docChgLst>
  <pc:docChgLst>
    <pc:chgData name="Ali Kouadio (2442205)" userId="f1889364-2425-4cdc-bc08-c5ec05d8ebc0" providerId="ADAL" clId="{3D37604D-BDEB-4BC4-AF5E-BFAA4AE8EB4C}"/>
    <pc:docChg chg="custSel modSld">
      <pc:chgData name="Ali Kouadio (2442205)" userId="f1889364-2425-4cdc-bc08-c5ec05d8ebc0" providerId="ADAL" clId="{3D37604D-BDEB-4BC4-AF5E-BFAA4AE8EB4C}" dt="2025-11-08T15:17:12.474" v="1031" actId="20577"/>
      <pc:docMkLst>
        <pc:docMk/>
      </pc:docMkLst>
      <pc:sldChg chg="modSp mod">
        <pc:chgData name="Ali Kouadio (2442205)" userId="f1889364-2425-4cdc-bc08-c5ec05d8ebc0" providerId="ADAL" clId="{3D37604D-BDEB-4BC4-AF5E-BFAA4AE8EB4C}" dt="2025-11-08T15:15:13.579" v="1005" actId="14100"/>
        <pc:sldMkLst>
          <pc:docMk/>
          <pc:sldMk cId="2563627717" sldId="256"/>
        </pc:sldMkLst>
        <pc:spChg chg="mod">
          <ac:chgData name="Ali Kouadio (2442205)" userId="f1889364-2425-4cdc-bc08-c5ec05d8ebc0" providerId="ADAL" clId="{3D37604D-BDEB-4BC4-AF5E-BFAA4AE8EB4C}" dt="2025-11-08T15:15:13.579" v="1005" actId="14100"/>
          <ac:spMkLst>
            <pc:docMk/>
            <pc:sldMk cId="2563627717" sldId="256"/>
            <ac:spMk id="2" creationId="{13877589-7B87-1810-7D1A-B5A2048E3490}"/>
          </ac:spMkLst>
        </pc:spChg>
      </pc:sldChg>
      <pc:sldChg chg="modSp mod">
        <pc:chgData name="Ali Kouadio (2442205)" userId="f1889364-2425-4cdc-bc08-c5ec05d8ebc0" providerId="ADAL" clId="{3D37604D-BDEB-4BC4-AF5E-BFAA4AE8EB4C}" dt="2025-11-08T12:19:13.505" v="43" actId="207"/>
        <pc:sldMkLst>
          <pc:docMk/>
          <pc:sldMk cId="2715806010" sldId="257"/>
        </pc:sldMkLst>
        <pc:spChg chg="mod">
          <ac:chgData name="Ali Kouadio (2442205)" userId="f1889364-2425-4cdc-bc08-c5ec05d8ebc0" providerId="ADAL" clId="{3D37604D-BDEB-4BC4-AF5E-BFAA4AE8EB4C}" dt="2025-11-08T12:19:13.505" v="43" actId="207"/>
          <ac:spMkLst>
            <pc:docMk/>
            <pc:sldMk cId="2715806010" sldId="257"/>
            <ac:spMk id="3" creationId="{3986ECFC-4802-880F-CAC4-59F9E04E17F0}"/>
          </ac:spMkLst>
        </pc:spChg>
      </pc:sldChg>
      <pc:sldChg chg="modSp mod">
        <pc:chgData name="Ali Kouadio (2442205)" userId="f1889364-2425-4cdc-bc08-c5ec05d8ebc0" providerId="ADAL" clId="{3D37604D-BDEB-4BC4-AF5E-BFAA4AE8EB4C}" dt="2025-11-08T15:17:12.474" v="1031" actId="20577"/>
        <pc:sldMkLst>
          <pc:docMk/>
          <pc:sldMk cId="2897957523" sldId="258"/>
        </pc:sldMkLst>
        <pc:spChg chg="mod">
          <ac:chgData name="Ali Kouadio (2442205)" userId="f1889364-2425-4cdc-bc08-c5ec05d8ebc0" providerId="ADAL" clId="{3D37604D-BDEB-4BC4-AF5E-BFAA4AE8EB4C}" dt="2025-11-08T15:17:12.474" v="1031" actId="20577"/>
          <ac:spMkLst>
            <pc:docMk/>
            <pc:sldMk cId="2897957523" sldId="258"/>
            <ac:spMk id="5" creationId="{950451C2-983A-2AD6-6805-622DAD18EA7E}"/>
          </ac:spMkLst>
        </pc:spChg>
      </pc:sldChg>
      <pc:sldChg chg="modSp mod">
        <pc:chgData name="Ali Kouadio (2442205)" userId="f1889364-2425-4cdc-bc08-c5ec05d8ebc0" providerId="ADAL" clId="{3D37604D-BDEB-4BC4-AF5E-BFAA4AE8EB4C}" dt="2025-11-08T12:52:20.604" v="503" actId="207"/>
        <pc:sldMkLst>
          <pc:docMk/>
          <pc:sldMk cId="1424087263" sldId="260"/>
        </pc:sldMkLst>
        <pc:spChg chg="mod">
          <ac:chgData name="Ali Kouadio (2442205)" userId="f1889364-2425-4cdc-bc08-c5ec05d8ebc0" providerId="ADAL" clId="{3D37604D-BDEB-4BC4-AF5E-BFAA4AE8EB4C}" dt="2025-11-08T12:52:20.604" v="503" actId="207"/>
          <ac:spMkLst>
            <pc:docMk/>
            <pc:sldMk cId="1424087263" sldId="260"/>
            <ac:spMk id="3" creationId="{E73EC453-8E6E-AAA5-639A-7F2EB8FCDBC5}"/>
          </ac:spMkLst>
        </pc:spChg>
      </pc:sldChg>
      <pc:sldChg chg="addSp delSp modSp mod">
        <pc:chgData name="Ali Kouadio (2442205)" userId="f1889364-2425-4cdc-bc08-c5ec05d8ebc0" providerId="ADAL" clId="{3D37604D-BDEB-4BC4-AF5E-BFAA4AE8EB4C}" dt="2025-11-08T14:58:19.826" v="991" actId="14100"/>
        <pc:sldMkLst>
          <pc:docMk/>
          <pc:sldMk cId="3645478630" sldId="268"/>
        </pc:sldMkLst>
        <pc:spChg chg="mod">
          <ac:chgData name="Ali Kouadio (2442205)" userId="f1889364-2425-4cdc-bc08-c5ec05d8ebc0" providerId="ADAL" clId="{3D37604D-BDEB-4BC4-AF5E-BFAA4AE8EB4C}" dt="2025-11-08T14:38:07.273" v="751" actId="255"/>
          <ac:spMkLst>
            <pc:docMk/>
            <pc:sldMk cId="3645478630" sldId="268"/>
            <ac:spMk id="3" creationId="{6ED3E622-CB09-1362-15C9-BF616871B4C4}"/>
          </ac:spMkLst>
        </pc:spChg>
        <pc:spChg chg="add del mod">
          <ac:chgData name="Ali Kouadio (2442205)" userId="f1889364-2425-4cdc-bc08-c5ec05d8ebc0" providerId="ADAL" clId="{3D37604D-BDEB-4BC4-AF5E-BFAA4AE8EB4C}" dt="2025-11-08T14:57:31.359" v="988" actId="478"/>
          <ac:spMkLst>
            <pc:docMk/>
            <pc:sldMk cId="3645478630" sldId="268"/>
            <ac:spMk id="7" creationId="{CEF2F080-F03E-D7E4-2337-BFE31E417694}"/>
          </ac:spMkLst>
        </pc:spChg>
        <pc:spChg chg="add mod">
          <ac:chgData name="Ali Kouadio (2442205)" userId="f1889364-2425-4cdc-bc08-c5ec05d8ebc0" providerId="ADAL" clId="{3D37604D-BDEB-4BC4-AF5E-BFAA4AE8EB4C}" dt="2025-11-08T14:40:08.413" v="760" actId="1076"/>
          <ac:spMkLst>
            <pc:docMk/>
            <pc:sldMk cId="3645478630" sldId="268"/>
            <ac:spMk id="11" creationId="{85AFC27E-6C00-ABDB-C72F-038F206B9BFD}"/>
          </ac:spMkLst>
        </pc:spChg>
        <pc:spChg chg="add del mod">
          <ac:chgData name="Ali Kouadio (2442205)" userId="f1889364-2425-4cdc-bc08-c5ec05d8ebc0" providerId="ADAL" clId="{3D37604D-BDEB-4BC4-AF5E-BFAA4AE8EB4C}" dt="2025-11-08T14:41:53.131" v="766"/>
          <ac:spMkLst>
            <pc:docMk/>
            <pc:sldMk cId="3645478630" sldId="268"/>
            <ac:spMk id="19" creationId="{D1320EFF-E23F-2862-384C-304C510CF97F}"/>
          </ac:spMkLst>
        </pc:spChg>
        <pc:spChg chg="add mod">
          <ac:chgData name="Ali Kouadio (2442205)" userId="f1889364-2425-4cdc-bc08-c5ec05d8ebc0" providerId="ADAL" clId="{3D37604D-BDEB-4BC4-AF5E-BFAA4AE8EB4C}" dt="2025-11-08T14:44:33.986" v="796" actId="1076"/>
          <ac:spMkLst>
            <pc:docMk/>
            <pc:sldMk cId="3645478630" sldId="268"/>
            <ac:spMk id="21" creationId="{885182E4-A13B-E37A-DA1C-A130D743E589}"/>
          </ac:spMkLst>
        </pc:spChg>
        <pc:spChg chg="add mod">
          <ac:chgData name="Ali Kouadio (2442205)" userId="f1889364-2425-4cdc-bc08-c5ec05d8ebc0" providerId="ADAL" clId="{3D37604D-BDEB-4BC4-AF5E-BFAA4AE8EB4C}" dt="2025-11-08T14:47:05.354" v="839" actId="14100"/>
          <ac:spMkLst>
            <pc:docMk/>
            <pc:sldMk cId="3645478630" sldId="268"/>
            <ac:spMk id="23" creationId="{E9132D36-1752-8EBC-D403-F3DFB04FFB87}"/>
          </ac:spMkLst>
        </pc:spChg>
        <pc:spChg chg="del">
          <ac:chgData name="Ali Kouadio (2442205)" userId="f1889364-2425-4cdc-bc08-c5ec05d8ebc0" providerId="ADAL" clId="{3D37604D-BDEB-4BC4-AF5E-BFAA4AE8EB4C}" dt="2025-11-08T14:22:36.654" v="613" actId="478"/>
          <ac:spMkLst>
            <pc:docMk/>
            <pc:sldMk cId="3645478630" sldId="268"/>
            <ac:spMk id="25" creationId="{5BD2AC23-3184-59EB-1327-7C156E3D4E2C}"/>
          </ac:spMkLst>
        </pc:spChg>
        <pc:spChg chg="mod">
          <ac:chgData name="Ali Kouadio (2442205)" userId="f1889364-2425-4cdc-bc08-c5ec05d8ebc0" providerId="ADAL" clId="{3D37604D-BDEB-4BC4-AF5E-BFAA4AE8EB4C}" dt="2025-11-08T14:25:32.253" v="638" actId="207"/>
          <ac:spMkLst>
            <pc:docMk/>
            <pc:sldMk cId="3645478630" sldId="268"/>
            <ac:spMk id="28" creationId="{4583DF97-BA20-1EEE-40D0-540066C91F42}"/>
          </ac:spMkLst>
        </pc:spChg>
        <pc:spChg chg="add mod">
          <ac:chgData name="Ali Kouadio (2442205)" userId="f1889364-2425-4cdc-bc08-c5ec05d8ebc0" providerId="ADAL" clId="{3D37604D-BDEB-4BC4-AF5E-BFAA4AE8EB4C}" dt="2025-11-08T14:49:46.711" v="882" actId="20577"/>
          <ac:spMkLst>
            <pc:docMk/>
            <pc:sldMk cId="3645478630" sldId="268"/>
            <ac:spMk id="43" creationId="{7DC43667-D4F9-33D5-7E68-17E08EB76B19}"/>
          </ac:spMkLst>
        </pc:spChg>
        <pc:spChg chg="add mod">
          <ac:chgData name="Ali Kouadio (2442205)" userId="f1889364-2425-4cdc-bc08-c5ec05d8ebc0" providerId="ADAL" clId="{3D37604D-BDEB-4BC4-AF5E-BFAA4AE8EB4C}" dt="2025-11-08T14:53:25.259" v="933" actId="14100"/>
          <ac:spMkLst>
            <pc:docMk/>
            <pc:sldMk cId="3645478630" sldId="268"/>
            <ac:spMk id="45" creationId="{CFD194E7-8D76-BC47-1C05-225C5840D763}"/>
          </ac:spMkLst>
        </pc:spChg>
        <pc:spChg chg="add del mod">
          <ac:chgData name="Ali Kouadio (2442205)" userId="f1889364-2425-4cdc-bc08-c5ec05d8ebc0" providerId="ADAL" clId="{3D37604D-BDEB-4BC4-AF5E-BFAA4AE8EB4C}" dt="2025-11-08T14:55:18.369" v="946" actId="478"/>
          <ac:spMkLst>
            <pc:docMk/>
            <pc:sldMk cId="3645478630" sldId="268"/>
            <ac:spMk id="47" creationId="{D4E537E4-E893-6EF9-6CB2-ABF60625C13B}"/>
          </ac:spMkLst>
        </pc:spChg>
        <pc:spChg chg="add mod">
          <ac:chgData name="Ali Kouadio (2442205)" userId="f1889364-2425-4cdc-bc08-c5ec05d8ebc0" providerId="ADAL" clId="{3D37604D-BDEB-4BC4-AF5E-BFAA4AE8EB4C}" dt="2025-11-08T14:56:43.177" v="986" actId="14100"/>
          <ac:spMkLst>
            <pc:docMk/>
            <pc:sldMk cId="3645478630" sldId="268"/>
            <ac:spMk id="48" creationId="{5AB83325-A1CF-7F0C-88FA-54BE096C3E19}"/>
          </ac:spMkLst>
        </pc:spChg>
        <pc:cxnChg chg="mod">
          <ac:chgData name="Ali Kouadio (2442205)" userId="f1889364-2425-4cdc-bc08-c5ec05d8ebc0" providerId="ADAL" clId="{3D37604D-BDEB-4BC4-AF5E-BFAA4AE8EB4C}" dt="2025-11-08T14:58:19.826" v="991" actId="14100"/>
          <ac:cxnSpMkLst>
            <pc:docMk/>
            <pc:sldMk cId="3645478630" sldId="268"/>
            <ac:cxnSpMk id="6" creationId="{743740C7-6CF8-2F80-3428-26F8AB9EFBC0}"/>
          </ac:cxnSpMkLst>
        </pc:cxnChg>
        <pc:cxnChg chg="del">
          <ac:chgData name="Ali Kouadio (2442205)" userId="f1889364-2425-4cdc-bc08-c5ec05d8ebc0" providerId="ADAL" clId="{3D37604D-BDEB-4BC4-AF5E-BFAA4AE8EB4C}" dt="2025-11-08T14:17:14.353" v="592" actId="478"/>
          <ac:cxnSpMkLst>
            <pc:docMk/>
            <pc:sldMk cId="3645478630" sldId="268"/>
            <ac:cxnSpMk id="12" creationId="{081DF662-73F0-2B72-DE02-34C74942A540}"/>
          </ac:cxnSpMkLst>
        </pc:cxnChg>
        <pc:cxnChg chg="mod">
          <ac:chgData name="Ali Kouadio (2442205)" userId="f1889364-2425-4cdc-bc08-c5ec05d8ebc0" providerId="ADAL" clId="{3D37604D-BDEB-4BC4-AF5E-BFAA4AE8EB4C}" dt="2025-11-08T14:30:22.501" v="658" actId="1076"/>
          <ac:cxnSpMkLst>
            <pc:docMk/>
            <pc:sldMk cId="3645478630" sldId="268"/>
            <ac:cxnSpMk id="14" creationId="{113A3D0E-65EE-9661-5950-73437CAB5F96}"/>
          </ac:cxnSpMkLst>
        </pc:cxnChg>
        <pc:cxnChg chg="mod">
          <ac:chgData name="Ali Kouadio (2442205)" userId="f1889364-2425-4cdc-bc08-c5ec05d8ebc0" providerId="ADAL" clId="{3D37604D-BDEB-4BC4-AF5E-BFAA4AE8EB4C}" dt="2025-11-08T14:29:32.832" v="657" actId="14100"/>
          <ac:cxnSpMkLst>
            <pc:docMk/>
            <pc:sldMk cId="3645478630" sldId="268"/>
            <ac:cxnSpMk id="16" creationId="{BC7132DD-5FDC-322A-13CA-83B498432957}"/>
          </ac:cxnSpMkLst>
        </pc:cxnChg>
        <pc:cxnChg chg="mod">
          <ac:chgData name="Ali Kouadio (2442205)" userId="f1889364-2425-4cdc-bc08-c5ec05d8ebc0" providerId="ADAL" clId="{3D37604D-BDEB-4BC4-AF5E-BFAA4AE8EB4C}" dt="2025-11-08T14:48:31.214" v="846" actId="14100"/>
          <ac:cxnSpMkLst>
            <pc:docMk/>
            <pc:sldMk cId="3645478630" sldId="268"/>
            <ac:cxnSpMk id="26" creationId="{F890BF1F-B7F2-904C-8615-B4BCCE865499}"/>
          </ac:cxnSpMkLst>
        </pc:cxnChg>
        <pc:cxnChg chg="mod">
          <ac:chgData name="Ali Kouadio (2442205)" userId="f1889364-2425-4cdc-bc08-c5ec05d8ebc0" providerId="ADAL" clId="{3D37604D-BDEB-4BC4-AF5E-BFAA4AE8EB4C}" dt="2025-11-08T14:53:01.725" v="930" actId="1076"/>
          <ac:cxnSpMkLst>
            <pc:docMk/>
            <pc:sldMk cId="3645478630" sldId="268"/>
            <ac:cxnSpMk id="34" creationId="{39ABC5FB-59FD-F805-4AE7-8CACF8E0D1ED}"/>
          </ac:cxnSpMkLst>
        </pc:cxnChg>
        <pc:cxnChg chg="mod">
          <ac:chgData name="Ali Kouadio (2442205)" userId="f1889364-2425-4cdc-bc08-c5ec05d8ebc0" providerId="ADAL" clId="{3D37604D-BDEB-4BC4-AF5E-BFAA4AE8EB4C}" dt="2025-11-08T14:54:22.530" v="936" actId="14100"/>
          <ac:cxnSpMkLst>
            <pc:docMk/>
            <pc:sldMk cId="3645478630" sldId="268"/>
            <ac:cxnSpMk id="38" creationId="{08A66F80-66F8-6227-9176-196858E5241D}"/>
          </ac:cxnSpMkLst>
        </pc:cxnChg>
        <pc:cxnChg chg="mod">
          <ac:chgData name="Ali Kouadio (2442205)" userId="f1889364-2425-4cdc-bc08-c5ec05d8ebc0" providerId="ADAL" clId="{3D37604D-BDEB-4BC4-AF5E-BFAA4AE8EB4C}" dt="2025-11-08T14:50:37.182" v="884" actId="14100"/>
          <ac:cxnSpMkLst>
            <pc:docMk/>
            <pc:sldMk cId="3645478630" sldId="268"/>
            <ac:cxnSpMk id="40" creationId="{116DCE93-3E6B-816D-8202-E99B36EAAB1E}"/>
          </ac:cxnSpMkLst>
        </pc:cxnChg>
        <pc:cxnChg chg="mod">
          <ac:chgData name="Ali Kouadio (2442205)" userId="f1889364-2425-4cdc-bc08-c5ec05d8ebc0" providerId="ADAL" clId="{3D37604D-BDEB-4BC4-AF5E-BFAA4AE8EB4C}" dt="2025-11-08T14:39:01.008" v="756" actId="14100"/>
          <ac:cxnSpMkLst>
            <pc:docMk/>
            <pc:sldMk cId="3645478630" sldId="268"/>
            <ac:cxnSpMk id="52" creationId="{B867453F-E7BF-684D-32E8-BA93B657F051}"/>
          </ac:cxnSpMkLst>
        </pc:cxnChg>
      </pc:sldChg>
    </pc:docChg>
  </pc:docChgLst>
  <pc:docChgLst>
    <pc:chgData name="Ali Kouadio (2442205)" userId="f1889364-2425-4cdc-bc08-c5ec05d8ebc0" providerId="ADAL" clId="{F8812171-30FB-57D3-B489-A2EF55488910}"/>
    <pc:docChg chg="custSel modSld">
      <pc:chgData name="Ali Kouadio (2442205)" userId="f1889364-2425-4cdc-bc08-c5ec05d8ebc0" providerId="ADAL" clId="{F8812171-30FB-57D3-B489-A2EF55488910}" dt="2025-10-29T12:52:56.185" v="727" actId="27636"/>
      <pc:docMkLst>
        <pc:docMk/>
      </pc:docMkLst>
      <pc:sldChg chg="addSp delSp modSp mod">
        <pc:chgData name="Ali Kouadio (2442205)" userId="f1889364-2425-4cdc-bc08-c5ec05d8ebc0" providerId="ADAL" clId="{F8812171-30FB-57D3-B489-A2EF55488910}" dt="2025-10-29T12:52:56.185" v="727" actId="27636"/>
        <pc:sldMkLst>
          <pc:docMk/>
          <pc:sldMk cId="3645478630" sldId="268"/>
        </pc:sldMkLst>
        <pc:spChg chg="mod">
          <ac:chgData name="Ali Kouadio (2442205)" userId="f1889364-2425-4cdc-bc08-c5ec05d8ebc0" providerId="ADAL" clId="{F8812171-30FB-57D3-B489-A2EF55488910}" dt="2025-10-29T12:52:56.185" v="727" actId="27636"/>
          <ac:spMkLst>
            <pc:docMk/>
            <pc:sldMk cId="3645478630" sldId="268"/>
            <ac:spMk id="3" creationId="{6ED3E622-CB09-1362-15C9-BF616871B4C4}"/>
          </ac:spMkLst>
        </pc:spChg>
        <pc:spChg chg="add mod">
          <ac:chgData name="Ali Kouadio (2442205)" userId="f1889364-2425-4cdc-bc08-c5ec05d8ebc0" providerId="ADAL" clId="{F8812171-30FB-57D3-B489-A2EF55488910}" dt="2025-10-29T10:17:59.011" v="39" actId="20577"/>
          <ac:spMkLst>
            <pc:docMk/>
            <pc:sldMk cId="3645478630" sldId="268"/>
            <ac:spMk id="4" creationId="{5386CEB9-EE6B-E161-732A-04796981FCF3}"/>
          </ac:spMkLst>
        </pc:spChg>
        <pc:spChg chg="add mod">
          <ac:chgData name="Ali Kouadio (2442205)" userId="f1889364-2425-4cdc-bc08-c5ec05d8ebc0" providerId="ADAL" clId="{F8812171-30FB-57D3-B489-A2EF55488910}" dt="2025-10-29T12:41:47.205" v="641" actId="20577"/>
          <ac:spMkLst>
            <pc:docMk/>
            <pc:sldMk cId="3645478630" sldId="268"/>
            <ac:spMk id="28" creationId="{4583DF97-BA20-1EEE-40D0-540066C91F42}"/>
          </ac:spMkLst>
        </pc:spChg>
        <pc:spChg chg="add mod">
          <ac:chgData name="Ali Kouadio (2442205)" userId="f1889364-2425-4cdc-bc08-c5ec05d8ebc0" providerId="ADAL" clId="{F8812171-30FB-57D3-B489-A2EF55488910}" dt="2025-10-29T11:38:17.703" v="322" actId="20577"/>
          <ac:spMkLst>
            <pc:docMk/>
            <pc:sldMk cId="3645478630" sldId="268"/>
            <ac:spMk id="30" creationId="{BB249C72-3498-AE78-E894-9BA1BB37BA63}"/>
          </ac:spMkLst>
        </pc:spChg>
        <pc:spChg chg="add mod">
          <ac:chgData name="Ali Kouadio (2442205)" userId="f1889364-2425-4cdc-bc08-c5ec05d8ebc0" providerId="ADAL" clId="{F8812171-30FB-57D3-B489-A2EF55488910}" dt="2025-10-29T12:51:04.321" v="704" actId="20577"/>
          <ac:spMkLst>
            <pc:docMk/>
            <pc:sldMk cId="3645478630" sldId="268"/>
            <ac:spMk id="41" creationId="{D9F52B65-E8D2-FEAE-7AE0-BB2BAB8AE3B4}"/>
          </ac:spMkLst>
        </pc:spChg>
        <pc:spChg chg="add mod">
          <ac:chgData name="Ali Kouadio (2442205)" userId="f1889364-2425-4cdc-bc08-c5ec05d8ebc0" providerId="ADAL" clId="{F8812171-30FB-57D3-B489-A2EF55488910}" dt="2025-10-29T11:00:21.737" v="281" actId="14100"/>
          <ac:spMkLst>
            <pc:docMk/>
            <pc:sldMk cId="3645478630" sldId="268"/>
            <ac:spMk id="56" creationId="{44F5AC05-908C-06C8-4C1C-A6AFDF18A6FC}"/>
          </ac:spMkLst>
        </pc:spChg>
        <pc:spChg chg="add mod">
          <ac:chgData name="Ali Kouadio (2442205)" userId="f1889364-2425-4cdc-bc08-c5ec05d8ebc0" providerId="ADAL" clId="{F8812171-30FB-57D3-B489-A2EF55488910}" dt="2025-10-29T11:00:39.386" v="283" actId="14100"/>
          <ac:spMkLst>
            <pc:docMk/>
            <pc:sldMk cId="3645478630" sldId="268"/>
            <ac:spMk id="57" creationId="{1E3DA896-D89C-ECBE-6B7F-9E64CDEE5FC4}"/>
          </ac:spMkLst>
        </pc:spChg>
        <pc:spChg chg="add mod">
          <ac:chgData name="Ali Kouadio (2442205)" userId="f1889364-2425-4cdc-bc08-c5ec05d8ebc0" providerId="ADAL" clId="{F8812171-30FB-57D3-B489-A2EF55488910}" dt="2025-10-29T11:01:07.488" v="284" actId="1076"/>
          <ac:spMkLst>
            <pc:docMk/>
            <pc:sldMk cId="3645478630" sldId="268"/>
            <ac:spMk id="58" creationId="{3EBC7373-2F9D-E405-C617-048795041DF3}"/>
          </ac:spMkLst>
        </pc:spChg>
        <pc:cxnChg chg="add mod">
          <ac:chgData name="Ali Kouadio (2442205)" userId="f1889364-2425-4cdc-bc08-c5ec05d8ebc0" providerId="ADAL" clId="{F8812171-30FB-57D3-B489-A2EF55488910}" dt="2025-10-29T11:38:24.945" v="323" actId="14100"/>
          <ac:cxnSpMkLst>
            <pc:docMk/>
            <pc:sldMk cId="3645478630" sldId="268"/>
            <ac:cxnSpMk id="6" creationId="{743740C7-6CF8-2F80-3428-26F8AB9EFBC0}"/>
          </ac:cxnSpMkLst>
        </pc:cxnChg>
        <pc:cxnChg chg="add mod">
          <ac:chgData name="Ali Kouadio (2442205)" userId="f1889364-2425-4cdc-bc08-c5ec05d8ebc0" providerId="ADAL" clId="{F8812171-30FB-57D3-B489-A2EF55488910}" dt="2025-10-29T11:03:53.904" v="290" actId="13822"/>
          <ac:cxnSpMkLst>
            <pc:docMk/>
            <pc:sldMk cId="3645478630" sldId="268"/>
            <ac:cxnSpMk id="9" creationId="{F56CE472-1D2C-006D-93DA-387916DA00FE}"/>
          </ac:cxnSpMkLst>
        </pc:cxnChg>
        <pc:cxnChg chg="add mod">
          <ac:chgData name="Ali Kouadio (2442205)" userId="f1889364-2425-4cdc-bc08-c5ec05d8ebc0" providerId="ADAL" clId="{F8812171-30FB-57D3-B489-A2EF55488910}" dt="2025-10-29T11:04:35.769" v="293" actId="1076"/>
          <ac:cxnSpMkLst>
            <pc:docMk/>
            <pc:sldMk cId="3645478630" sldId="268"/>
            <ac:cxnSpMk id="14" creationId="{113A3D0E-65EE-9661-5950-73437CAB5F96}"/>
          </ac:cxnSpMkLst>
        </pc:cxnChg>
        <pc:cxnChg chg="add">
          <ac:chgData name="Ali Kouadio (2442205)" userId="f1889364-2425-4cdc-bc08-c5ec05d8ebc0" providerId="ADAL" clId="{F8812171-30FB-57D3-B489-A2EF55488910}" dt="2025-10-29T11:56:56.311" v="423" actId="11529"/>
          <ac:cxnSpMkLst>
            <pc:docMk/>
            <pc:sldMk cId="3645478630" sldId="268"/>
            <ac:cxnSpMk id="16" creationId="{BC7132DD-5FDC-322A-13CA-83B498432957}"/>
          </ac:cxnSpMkLst>
        </pc:cxnChg>
        <pc:cxnChg chg="add">
          <ac:chgData name="Ali Kouadio (2442205)" userId="f1889364-2425-4cdc-bc08-c5ec05d8ebc0" providerId="ADAL" clId="{F8812171-30FB-57D3-B489-A2EF55488910}" dt="2025-10-29T10:30:54.643" v="70" actId="11529"/>
          <ac:cxnSpMkLst>
            <pc:docMk/>
            <pc:sldMk cId="3645478630" sldId="268"/>
            <ac:cxnSpMk id="20" creationId="{BF4DE7A3-6ECD-5B17-7505-A190DE14E01E}"/>
          </ac:cxnSpMkLst>
        </pc:cxnChg>
        <pc:cxnChg chg="add">
          <ac:chgData name="Ali Kouadio (2442205)" userId="f1889364-2425-4cdc-bc08-c5ec05d8ebc0" providerId="ADAL" clId="{F8812171-30FB-57D3-B489-A2EF55488910}" dt="2025-10-29T10:33:14.151" v="75" actId="11529"/>
          <ac:cxnSpMkLst>
            <pc:docMk/>
            <pc:sldMk cId="3645478630" sldId="268"/>
            <ac:cxnSpMk id="22" creationId="{B9337A69-A113-60DE-FDF1-8DB58F40147E}"/>
          </ac:cxnSpMkLst>
        </pc:cxnChg>
        <pc:cxnChg chg="add mod">
          <ac:chgData name="Ali Kouadio (2442205)" userId="f1889364-2425-4cdc-bc08-c5ec05d8ebc0" providerId="ADAL" clId="{F8812171-30FB-57D3-B489-A2EF55488910}" dt="2025-10-29T10:49:57.939" v="169" actId="1076"/>
          <ac:cxnSpMkLst>
            <pc:docMk/>
            <pc:sldMk cId="3645478630" sldId="268"/>
            <ac:cxnSpMk id="24" creationId="{279D8A61-5567-946D-BF89-1A33036D830B}"/>
          </ac:cxnSpMkLst>
        </pc:cxnChg>
        <pc:cxnChg chg="add mod">
          <ac:chgData name="Ali Kouadio (2442205)" userId="f1889364-2425-4cdc-bc08-c5ec05d8ebc0" providerId="ADAL" clId="{F8812171-30FB-57D3-B489-A2EF55488910}" dt="2025-10-29T10:50:02.206" v="170" actId="1076"/>
          <ac:cxnSpMkLst>
            <pc:docMk/>
            <pc:sldMk cId="3645478630" sldId="268"/>
            <ac:cxnSpMk id="26" creationId="{F890BF1F-B7F2-904C-8615-B4BCCE865499}"/>
          </ac:cxnSpMkLst>
        </pc:cxnChg>
        <pc:cxnChg chg="add mod">
          <ac:chgData name="Ali Kouadio (2442205)" userId="f1889364-2425-4cdc-bc08-c5ec05d8ebc0" providerId="ADAL" clId="{F8812171-30FB-57D3-B489-A2EF55488910}" dt="2025-10-29T10:47:54.290" v="156" actId="1076"/>
          <ac:cxnSpMkLst>
            <pc:docMk/>
            <pc:sldMk cId="3645478630" sldId="268"/>
            <ac:cxnSpMk id="32" creationId="{4E4A566A-B0E0-1F0D-AB2A-9B83B8901084}"/>
          </ac:cxnSpMkLst>
        </pc:cxnChg>
        <pc:cxnChg chg="add mod">
          <ac:chgData name="Ali Kouadio (2442205)" userId="f1889364-2425-4cdc-bc08-c5ec05d8ebc0" providerId="ADAL" clId="{F8812171-30FB-57D3-B489-A2EF55488910}" dt="2025-10-29T10:54:40.558" v="213" actId="478"/>
          <ac:cxnSpMkLst>
            <pc:docMk/>
            <pc:sldMk cId="3645478630" sldId="268"/>
            <ac:cxnSpMk id="34" creationId="{39ABC5FB-59FD-F805-4AE7-8CACF8E0D1ED}"/>
          </ac:cxnSpMkLst>
        </pc:cxnChg>
        <pc:cxnChg chg="add">
          <ac:chgData name="Ali Kouadio (2442205)" userId="f1889364-2425-4cdc-bc08-c5ec05d8ebc0" providerId="ADAL" clId="{F8812171-30FB-57D3-B489-A2EF55488910}" dt="2025-10-29T10:46:01.703" v="150" actId="11529"/>
          <ac:cxnSpMkLst>
            <pc:docMk/>
            <pc:sldMk cId="3645478630" sldId="268"/>
            <ac:cxnSpMk id="36" creationId="{8DF25CEF-D081-269A-A94E-3B538016BAC5}"/>
          </ac:cxnSpMkLst>
        </pc:cxnChg>
        <pc:cxnChg chg="add">
          <ac:chgData name="Ali Kouadio (2442205)" userId="f1889364-2425-4cdc-bc08-c5ec05d8ebc0" providerId="ADAL" clId="{F8812171-30FB-57D3-B489-A2EF55488910}" dt="2025-10-29T12:42:53.399" v="645" actId="11529"/>
          <ac:cxnSpMkLst>
            <pc:docMk/>
            <pc:sldMk cId="3645478630" sldId="268"/>
            <ac:cxnSpMk id="37" creationId="{8158A708-9629-5ADC-E502-4E316701E644}"/>
          </ac:cxnSpMkLst>
        </pc:cxnChg>
        <pc:cxnChg chg="add mod">
          <ac:chgData name="Ali Kouadio (2442205)" userId="f1889364-2425-4cdc-bc08-c5ec05d8ebc0" providerId="ADAL" clId="{F8812171-30FB-57D3-B489-A2EF55488910}" dt="2025-10-29T10:47:20.541" v="154" actId="1076"/>
          <ac:cxnSpMkLst>
            <pc:docMk/>
            <pc:sldMk cId="3645478630" sldId="268"/>
            <ac:cxnSpMk id="38" creationId="{08A66F80-66F8-6227-9176-196858E5241D}"/>
          </ac:cxnSpMkLst>
        </pc:cxnChg>
        <pc:cxnChg chg="add mod">
          <ac:chgData name="Ali Kouadio (2442205)" userId="f1889364-2425-4cdc-bc08-c5ec05d8ebc0" providerId="ADAL" clId="{F8812171-30FB-57D3-B489-A2EF55488910}" dt="2025-10-29T11:04:21.970" v="291" actId="1076"/>
          <ac:cxnSpMkLst>
            <pc:docMk/>
            <pc:sldMk cId="3645478630" sldId="268"/>
            <ac:cxnSpMk id="40" creationId="{116DCE93-3E6B-816D-8202-E99B36EAAB1E}"/>
          </ac:cxnSpMkLst>
        </pc:cxnChg>
        <pc:cxnChg chg="add">
          <ac:chgData name="Ali Kouadio (2442205)" userId="f1889364-2425-4cdc-bc08-c5ec05d8ebc0" providerId="ADAL" clId="{F8812171-30FB-57D3-B489-A2EF55488910}" dt="2025-10-29T10:47:08.799" v="153" actId="11529"/>
          <ac:cxnSpMkLst>
            <pc:docMk/>
            <pc:sldMk cId="3645478630" sldId="268"/>
            <ac:cxnSpMk id="42" creationId="{9CBE02FF-B5BA-216E-006A-CBAB0352B6C4}"/>
          </ac:cxnSpMkLst>
        </pc:cxnChg>
        <pc:cxnChg chg="add">
          <ac:chgData name="Ali Kouadio (2442205)" userId="f1889364-2425-4cdc-bc08-c5ec05d8ebc0" providerId="ADAL" clId="{F8812171-30FB-57D3-B489-A2EF55488910}" dt="2025-10-29T10:50:32.351" v="171" actId="11529"/>
          <ac:cxnSpMkLst>
            <pc:docMk/>
            <pc:sldMk cId="3645478630" sldId="268"/>
            <ac:cxnSpMk id="52" creationId="{B867453F-E7BF-684D-32E8-BA93B657F051}"/>
          </ac:cxnSpMkLst>
        </pc:cxnChg>
        <pc:cxnChg chg="add">
          <ac:chgData name="Ali Kouadio (2442205)" userId="f1889364-2425-4cdc-bc08-c5ec05d8ebc0" providerId="ADAL" clId="{F8812171-30FB-57D3-B489-A2EF55488910}" dt="2025-10-29T10:50:54.649" v="172" actId="11529"/>
          <ac:cxnSpMkLst>
            <pc:docMk/>
            <pc:sldMk cId="3645478630" sldId="268"/>
            <ac:cxnSpMk id="54" creationId="{A5777268-BE6E-E472-1B0D-77F2B557476A}"/>
          </ac:cxnSpMkLst>
        </pc:cxnChg>
      </pc:sldChg>
    </pc:docChg>
  </pc:docChgLst>
  <pc:docChgLst>
    <pc:chgData name="Ali Kouadio (2442205)" userId="f1889364-2425-4cdc-bc08-c5ec05d8ebc0" providerId="ADAL" clId="{617B96F2-90C6-463F-9A59-28EE7C6A2633}"/>
    <pc:docChg chg="custSel modSld">
      <pc:chgData name="Ali Kouadio (2442205)" userId="f1889364-2425-4cdc-bc08-c5ec05d8ebc0" providerId="ADAL" clId="{617B96F2-90C6-463F-9A59-28EE7C6A2633}" dt="2025-11-05T12:46:14.248" v="2958" actId="20577"/>
      <pc:docMkLst>
        <pc:docMk/>
      </pc:docMkLst>
      <pc:sldChg chg="addSp delSp modSp mod">
        <pc:chgData name="Ali Kouadio (2442205)" userId="f1889364-2425-4cdc-bc08-c5ec05d8ebc0" providerId="ADAL" clId="{617B96F2-90C6-463F-9A59-28EE7C6A2633}" dt="2025-11-05T12:37:13.037" v="2862" actId="20577"/>
        <pc:sldMkLst>
          <pc:docMk/>
          <pc:sldMk cId="2563627717" sldId="256"/>
        </pc:sldMkLst>
        <pc:spChg chg="mod">
          <ac:chgData name="Ali Kouadio (2442205)" userId="f1889364-2425-4cdc-bc08-c5ec05d8ebc0" providerId="ADAL" clId="{617B96F2-90C6-463F-9A59-28EE7C6A2633}" dt="2025-11-05T12:37:13.037" v="2862" actId="20577"/>
          <ac:spMkLst>
            <pc:docMk/>
            <pc:sldMk cId="2563627717" sldId="256"/>
            <ac:spMk id="2" creationId="{13877589-7B87-1810-7D1A-B5A2048E3490}"/>
          </ac:spMkLst>
        </pc:spChg>
      </pc:sldChg>
      <pc:sldChg chg="modSp mod">
        <pc:chgData name="Ali Kouadio (2442205)" userId="f1889364-2425-4cdc-bc08-c5ec05d8ebc0" providerId="ADAL" clId="{617B96F2-90C6-463F-9A59-28EE7C6A2633}" dt="2025-11-05T12:46:14.248" v="2958" actId="20577"/>
        <pc:sldMkLst>
          <pc:docMk/>
          <pc:sldMk cId="2897957523" sldId="258"/>
        </pc:sldMkLst>
        <pc:spChg chg="mod">
          <ac:chgData name="Ali Kouadio (2442205)" userId="f1889364-2425-4cdc-bc08-c5ec05d8ebc0" providerId="ADAL" clId="{617B96F2-90C6-463F-9A59-28EE7C6A2633}" dt="2025-11-05T12:46:14.248" v="2958" actId="20577"/>
          <ac:spMkLst>
            <pc:docMk/>
            <pc:sldMk cId="2897957523" sldId="258"/>
            <ac:spMk id="5" creationId="{950451C2-983A-2AD6-6805-622DAD18EA7E}"/>
          </ac:spMkLst>
        </pc:spChg>
      </pc:sldChg>
      <pc:sldChg chg="modSp mod">
        <pc:chgData name="Ali Kouadio (2442205)" userId="f1889364-2425-4cdc-bc08-c5ec05d8ebc0" providerId="ADAL" clId="{617B96F2-90C6-463F-9A59-28EE7C6A2633}" dt="2025-11-05T12:43:32.049" v="2940" actId="13926"/>
        <pc:sldMkLst>
          <pc:docMk/>
          <pc:sldMk cId="1424087263" sldId="260"/>
        </pc:sldMkLst>
        <pc:spChg chg="mod">
          <ac:chgData name="Ali Kouadio (2442205)" userId="f1889364-2425-4cdc-bc08-c5ec05d8ebc0" providerId="ADAL" clId="{617B96F2-90C6-463F-9A59-28EE7C6A2633}" dt="2025-11-05T12:43:32.049" v="2940" actId="13926"/>
          <ac:spMkLst>
            <pc:docMk/>
            <pc:sldMk cId="1424087263" sldId="260"/>
            <ac:spMk id="3" creationId="{E73EC453-8E6E-AAA5-639A-7F2EB8FCDBC5}"/>
          </ac:spMkLst>
        </pc:spChg>
      </pc:sldChg>
      <pc:sldChg chg="modSp mod">
        <pc:chgData name="Ali Kouadio (2442205)" userId="f1889364-2425-4cdc-bc08-c5ec05d8ebc0" providerId="ADAL" clId="{617B96F2-90C6-463F-9A59-28EE7C6A2633}" dt="2025-11-05T11:38:33.413" v="1566" actId="20577"/>
        <pc:sldMkLst>
          <pc:docMk/>
          <pc:sldMk cId="1382716628" sldId="262"/>
        </pc:sldMkLst>
        <pc:spChg chg="mod">
          <ac:chgData name="Ali Kouadio (2442205)" userId="f1889364-2425-4cdc-bc08-c5ec05d8ebc0" providerId="ADAL" clId="{617B96F2-90C6-463F-9A59-28EE7C6A2633}" dt="2025-11-05T11:38:33.413" v="1566" actId="20577"/>
          <ac:spMkLst>
            <pc:docMk/>
            <pc:sldMk cId="1382716628" sldId="262"/>
            <ac:spMk id="3" creationId="{87B96C4E-C633-AD44-2B5D-616D8D99EE4D}"/>
          </ac:spMkLst>
        </pc:spChg>
      </pc:sldChg>
      <pc:sldChg chg="modSp mod">
        <pc:chgData name="Ali Kouadio (2442205)" userId="f1889364-2425-4cdc-bc08-c5ec05d8ebc0" providerId="ADAL" clId="{617B96F2-90C6-463F-9A59-28EE7C6A2633}" dt="2025-11-05T12:09:59.554" v="2832" actId="20577"/>
        <pc:sldMkLst>
          <pc:docMk/>
          <pc:sldMk cId="1917974163" sldId="267"/>
        </pc:sldMkLst>
        <pc:spChg chg="mod">
          <ac:chgData name="Ali Kouadio (2442205)" userId="f1889364-2425-4cdc-bc08-c5ec05d8ebc0" providerId="ADAL" clId="{617B96F2-90C6-463F-9A59-28EE7C6A2633}" dt="2025-11-05T12:09:59.554" v="2832" actId="20577"/>
          <ac:spMkLst>
            <pc:docMk/>
            <pc:sldMk cId="1917974163" sldId="267"/>
            <ac:spMk id="3" creationId="{C71705AF-A114-46D3-808C-4A69D3AE5A69}"/>
          </ac:spMkLst>
        </pc:spChg>
      </pc:sldChg>
      <pc:sldChg chg="modSp mod">
        <pc:chgData name="Ali Kouadio (2442205)" userId="f1889364-2425-4cdc-bc08-c5ec05d8ebc0" providerId="ADAL" clId="{617B96F2-90C6-463F-9A59-28EE7C6A2633}" dt="2025-11-05T12:44:14.697" v="2945" actId="1076"/>
        <pc:sldMkLst>
          <pc:docMk/>
          <pc:sldMk cId="3645478630" sldId="268"/>
        </pc:sldMkLst>
        <pc:spChg chg="mod">
          <ac:chgData name="Ali Kouadio (2442205)" userId="f1889364-2425-4cdc-bc08-c5ec05d8ebc0" providerId="ADAL" clId="{617B96F2-90C6-463F-9A59-28EE7C6A2633}" dt="2025-11-05T12:44:06.922" v="2942" actId="14100"/>
          <ac:spMkLst>
            <pc:docMk/>
            <pc:sldMk cId="3645478630" sldId="268"/>
            <ac:spMk id="58" creationId="{3EBC7373-2F9D-E405-C617-048795041DF3}"/>
          </ac:spMkLst>
        </pc:spChg>
        <pc:cxnChg chg="mod">
          <ac:chgData name="Ali Kouadio (2442205)" userId="f1889364-2425-4cdc-bc08-c5ec05d8ebc0" providerId="ADAL" clId="{617B96F2-90C6-463F-9A59-28EE7C6A2633}" dt="2025-11-05T12:44:09.915" v="2943" actId="1076"/>
          <ac:cxnSpMkLst>
            <pc:docMk/>
            <pc:sldMk cId="3645478630" sldId="268"/>
            <ac:cxnSpMk id="20" creationId="{BF4DE7A3-6ECD-5B17-7505-A190DE14E01E}"/>
          </ac:cxnSpMkLst>
        </pc:cxnChg>
        <pc:cxnChg chg="mod">
          <ac:chgData name="Ali Kouadio (2442205)" userId="f1889364-2425-4cdc-bc08-c5ec05d8ebc0" providerId="ADAL" clId="{617B96F2-90C6-463F-9A59-28EE7C6A2633}" dt="2025-11-05T12:44:12.035" v="2944" actId="1076"/>
          <ac:cxnSpMkLst>
            <pc:docMk/>
            <pc:sldMk cId="3645478630" sldId="268"/>
            <ac:cxnSpMk id="24" creationId="{279D8A61-5567-946D-BF89-1A33036D830B}"/>
          </ac:cxnSpMkLst>
        </pc:cxnChg>
        <pc:cxnChg chg="mod">
          <ac:chgData name="Ali Kouadio (2442205)" userId="f1889364-2425-4cdc-bc08-c5ec05d8ebc0" providerId="ADAL" clId="{617B96F2-90C6-463F-9A59-28EE7C6A2633}" dt="2025-11-05T12:44:14.697" v="2945" actId="1076"/>
          <ac:cxnSpMkLst>
            <pc:docMk/>
            <pc:sldMk cId="3645478630" sldId="268"/>
            <ac:cxnSpMk id="26" creationId="{F890BF1F-B7F2-904C-8615-B4BCCE865499}"/>
          </ac:cxnSpMkLst>
        </pc:cxnChg>
      </pc:sldChg>
    </pc:docChg>
  </pc:docChgLst>
  <pc:docChgLst>
    <pc:chgData name="Ali Kouadio (2442205)" userId="f1889364-2425-4cdc-bc08-c5ec05d8ebc0" providerId="ADAL" clId="{5A315D06-C8A4-43CF-9D27-055D6F3B2261}"/>
    <pc:docChg chg="custSel modSld">
      <pc:chgData name="Ali Kouadio (2442205)" userId="f1889364-2425-4cdc-bc08-c5ec05d8ebc0" providerId="ADAL" clId="{5A315D06-C8A4-43CF-9D27-055D6F3B2261}" dt="2025-11-09T16:01:37.234" v="1443" actId="207"/>
      <pc:docMkLst>
        <pc:docMk/>
      </pc:docMkLst>
      <pc:sldChg chg="modSp mod">
        <pc:chgData name="Ali Kouadio (2442205)" userId="f1889364-2425-4cdc-bc08-c5ec05d8ebc0" providerId="ADAL" clId="{5A315D06-C8A4-43CF-9D27-055D6F3B2261}" dt="2025-11-09T14:24:46.139" v="660" actId="255"/>
        <pc:sldMkLst>
          <pc:docMk/>
          <pc:sldMk cId="1748499028" sldId="259"/>
        </pc:sldMkLst>
        <pc:spChg chg="mod">
          <ac:chgData name="Ali Kouadio (2442205)" userId="f1889364-2425-4cdc-bc08-c5ec05d8ebc0" providerId="ADAL" clId="{5A315D06-C8A4-43CF-9D27-055D6F3B2261}" dt="2025-11-09T14:24:46.139" v="660" actId="255"/>
          <ac:spMkLst>
            <pc:docMk/>
            <pc:sldMk cId="1748499028" sldId="259"/>
            <ac:spMk id="3" creationId="{F9C1CCB3-874D-5E4A-629C-E7AA4A8AB46C}"/>
          </ac:spMkLst>
        </pc:spChg>
      </pc:sldChg>
      <pc:sldChg chg="modSp mod">
        <pc:chgData name="Ali Kouadio (2442205)" userId="f1889364-2425-4cdc-bc08-c5ec05d8ebc0" providerId="ADAL" clId="{5A315D06-C8A4-43CF-9D27-055D6F3B2261}" dt="2025-11-09T15:52:27.232" v="1219" actId="20577"/>
        <pc:sldMkLst>
          <pc:docMk/>
          <pc:sldMk cId="1382716628" sldId="262"/>
        </pc:sldMkLst>
        <pc:spChg chg="mod">
          <ac:chgData name="Ali Kouadio (2442205)" userId="f1889364-2425-4cdc-bc08-c5ec05d8ebc0" providerId="ADAL" clId="{5A315D06-C8A4-43CF-9D27-055D6F3B2261}" dt="2025-11-09T15:52:27.232" v="1219" actId="20577"/>
          <ac:spMkLst>
            <pc:docMk/>
            <pc:sldMk cId="1382716628" sldId="262"/>
            <ac:spMk id="3" creationId="{87B96C4E-C633-AD44-2B5D-616D8D99EE4D}"/>
          </ac:spMkLst>
        </pc:spChg>
      </pc:sldChg>
      <pc:sldChg chg="modSp mod">
        <pc:chgData name="Ali Kouadio (2442205)" userId="f1889364-2425-4cdc-bc08-c5ec05d8ebc0" providerId="ADAL" clId="{5A315D06-C8A4-43CF-9D27-055D6F3B2261}" dt="2025-11-09T14:16:36.596" v="426" actId="207"/>
        <pc:sldMkLst>
          <pc:docMk/>
          <pc:sldMk cId="3970473306" sldId="264"/>
        </pc:sldMkLst>
        <pc:spChg chg="mod">
          <ac:chgData name="Ali Kouadio (2442205)" userId="f1889364-2425-4cdc-bc08-c5ec05d8ebc0" providerId="ADAL" clId="{5A315D06-C8A4-43CF-9D27-055D6F3B2261}" dt="2025-11-09T14:16:36.596" v="426" actId="207"/>
          <ac:spMkLst>
            <pc:docMk/>
            <pc:sldMk cId="3970473306" sldId="264"/>
            <ac:spMk id="3" creationId="{4A53051C-8483-F6FD-7AB5-FC885653EC99}"/>
          </ac:spMkLst>
        </pc:spChg>
      </pc:sldChg>
      <pc:sldChg chg="modSp mod">
        <pc:chgData name="Ali Kouadio (2442205)" userId="f1889364-2425-4cdc-bc08-c5ec05d8ebc0" providerId="ADAL" clId="{5A315D06-C8A4-43CF-9D27-055D6F3B2261}" dt="2025-11-09T16:01:37.234" v="1443" actId="207"/>
        <pc:sldMkLst>
          <pc:docMk/>
          <pc:sldMk cId="359125969" sldId="265"/>
        </pc:sldMkLst>
        <pc:spChg chg="mod">
          <ac:chgData name="Ali Kouadio (2442205)" userId="f1889364-2425-4cdc-bc08-c5ec05d8ebc0" providerId="ADAL" clId="{5A315D06-C8A4-43CF-9D27-055D6F3B2261}" dt="2025-11-09T16:01:37.234" v="1443" actId="207"/>
          <ac:spMkLst>
            <pc:docMk/>
            <pc:sldMk cId="359125969" sldId="265"/>
            <ac:spMk id="3" creationId="{5F8D0C3B-0DFC-3E5A-28D7-AC7CD95B6A10}"/>
          </ac:spMkLst>
        </pc:spChg>
      </pc:sldChg>
      <pc:sldChg chg="modSp mod">
        <pc:chgData name="Ali Kouadio (2442205)" userId="f1889364-2425-4cdc-bc08-c5ec05d8ebc0" providerId="ADAL" clId="{5A315D06-C8A4-43CF-9D27-055D6F3B2261}" dt="2025-11-09T15:28:34.727" v="992" actId="20577"/>
        <pc:sldMkLst>
          <pc:docMk/>
          <pc:sldMk cId="3645478630" sldId="268"/>
        </pc:sldMkLst>
        <pc:spChg chg="mod">
          <ac:chgData name="Ali Kouadio (2442205)" userId="f1889364-2425-4cdc-bc08-c5ec05d8ebc0" providerId="ADAL" clId="{5A315D06-C8A4-43CF-9D27-055D6F3B2261}" dt="2025-11-09T15:28:34.727" v="992" actId="20577"/>
          <ac:spMkLst>
            <pc:docMk/>
            <pc:sldMk cId="3645478630" sldId="268"/>
            <ac:spMk id="41" creationId="{D9F52B65-E8D2-FEAE-7AE0-BB2BAB8AE3B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3</a:t>
            </a:fld>
            <a:endParaRPr lang="en-GB"/>
          </a:p>
        </p:txBody>
      </p:sp>
    </p:spTree>
    <p:extLst>
      <p:ext uri="{BB962C8B-B14F-4D97-AF65-F5344CB8AC3E}">
        <p14:creationId xmlns:p14="http://schemas.microsoft.com/office/powerpoint/2010/main" val="999999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hingemarketing.com/blog/story/sales-and-marketing-" TargetMode="External"/><Relationship Id="rId2" Type="http://schemas.openxmlformats.org/officeDocument/2006/relationships/hyperlink" Target="https://dealhub.io/glossary/sales-slump/"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013625" y="214009"/>
            <a:ext cx="9426103" cy="4484451"/>
          </a:xfrm>
        </p:spPr>
        <p:txBody>
          <a:bodyPr>
            <a:normAutofit/>
          </a:bodyPr>
          <a:lstStyle/>
          <a:p>
            <a:r>
              <a:rPr lang="en-GB" sz="3600" dirty="0">
                <a:solidFill>
                  <a:schemeClr val="tx1">
                    <a:lumMod val="95000"/>
                    <a:lumOff val="5000"/>
                  </a:schemeClr>
                </a:solidFill>
                <a:latin typeface="A"/>
              </a:rPr>
              <a:t>MODULE NAME </a:t>
            </a:r>
            <a:r>
              <a:rPr lang="en-GB" sz="3200" dirty="0">
                <a:solidFill>
                  <a:schemeClr val="tx1">
                    <a:lumMod val="95000"/>
                    <a:lumOff val="5000"/>
                  </a:schemeClr>
                </a:solidFill>
                <a:latin typeface="A"/>
              </a:rPr>
              <a:t>: Problem Solving and Decision Making</a:t>
            </a:r>
            <a:br>
              <a:rPr lang="en-GB" sz="3200" dirty="0">
                <a:solidFill>
                  <a:schemeClr val="tx1">
                    <a:lumMod val="95000"/>
                    <a:lumOff val="5000"/>
                  </a:schemeClr>
                </a:solidFill>
                <a:latin typeface="A"/>
              </a:rPr>
            </a:br>
            <a:r>
              <a:rPr lang="en-GB" sz="3600" dirty="0">
                <a:solidFill>
                  <a:schemeClr val="tx1">
                    <a:lumMod val="95000"/>
                    <a:lumOff val="5000"/>
                  </a:schemeClr>
                </a:solidFill>
                <a:latin typeface="A"/>
              </a:rPr>
              <a:t>MODULE CODE </a:t>
            </a:r>
            <a:r>
              <a:rPr lang="en-GB" sz="3200" dirty="0">
                <a:solidFill>
                  <a:schemeClr val="tx1">
                    <a:lumMod val="95000"/>
                    <a:lumOff val="5000"/>
                  </a:schemeClr>
                </a:solidFill>
                <a:latin typeface="A"/>
              </a:rPr>
              <a:t>: LCLM4004</a:t>
            </a:r>
            <a:br>
              <a:rPr lang="en-GB" sz="3200" dirty="0">
                <a:solidFill>
                  <a:schemeClr val="tx1">
                    <a:lumMod val="95000"/>
                    <a:lumOff val="5000"/>
                  </a:schemeClr>
                </a:solidFill>
                <a:latin typeface="A"/>
              </a:rPr>
            </a:br>
            <a:r>
              <a:rPr lang="en-GB" sz="3600" dirty="0">
                <a:solidFill>
                  <a:schemeClr val="tx1">
                    <a:lumMod val="95000"/>
                    <a:lumOff val="5000"/>
                  </a:schemeClr>
                </a:solidFill>
                <a:latin typeface="A"/>
              </a:rPr>
              <a:t>STUDENT NAME </a:t>
            </a:r>
            <a:r>
              <a:rPr lang="en-GB" sz="3200" dirty="0">
                <a:solidFill>
                  <a:schemeClr val="tx1">
                    <a:lumMod val="95000"/>
                    <a:lumOff val="5000"/>
                  </a:schemeClr>
                </a:solidFill>
                <a:latin typeface="A"/>
              </a:rPr>
              <a:t>: Ali KOUADIO</a:t>
            </a:r>
            <a:br>
              <a:rPr lang="en-GB" sz="3200" dirty="0">
                <a:solidFill>
                  <a:schemeClr val="tx1">
                    <a:lumMod val="95000"/>
                    <a:lumOff val="5000"/>
                  </a:schemeClr>
                </a:solidFill>
                <a:latin typeface="A"/>
              </a:rPr>
            </a:br>
            <a:r>
              <a:rPr lang="en-GB" sz="3600" dirty="0">
                <a:solidFill>
                  <a:schemeClr val="tx1">
                    <a:lumMod val="95000"/>
                    <a:lumOff val="5000"/>
                  </a:schemeClr>
                </a:solidFill>
                <a:latin typeface="A"/>
              </a:rPr>
              <a:t>STUDENT ID </a:t>
            </a:r>
            <a:r>
              <a:rPr lang="en-GB" sz="3200" dirty="0">
                <a:solidFill>
                  <a:schemeClr val="tx1">
                    <a:lumMod val="95000"/>
                    <a:lumOff val="5000"/>
                  </a:schemeClr>
                </a:solidFill>
                <a:latin typeface="A"/>
              </a:rPr>
              <a:t>: 2442205</a:t>
            </a:r>
            <a:br>
              <a:rPr lang="en-GB" sz="3200" dirty="0">
                <a:solidFill>
                  <a:schemeClr val="tx1">
                    <a:lumMod val="95000"/>
                    <a:lumOff val="5000"/>
                  </a:schemeClr>
                </a:solidFill>
                <a:latin typeface="A"/>
              </a:rPr>
            </a:br>
            <a:r>
              <a:rPr lang="en-GB" sz="3600" dirty="0">
                <a:solidFill>
                  <a:schemeClr val="tx1">
                    <a:lumMod val="95000"/>
                    <a:lumOff val="5000"/>
                  </a:schemeClr>
                </a:solidFill>
                <a:latin typeface="A"/>
              </a:rPr>
              <a:t>LECTURER</a:t>
            </a:r>
            <a:r>
              <a:rPr lang="en-GB" sz="3200" dirty="0">
                <a:solidFill>
                  <a:schemeClr val="tx1">
                    <a:lumMod val="95000"/>
                    <a:lumOff val="5000"/>
                  </a:schemeClr>
                </a:solidFill>
                <a:latin typeface="A"/>
              </a:rPr>
              <a:t>: Anita Nan</a:t>
            </a:r>
            <a:br>
              <a:rPr lang="en-GB" sz="3200" dirty="0">
                <a:solidFill>
                  <a:schemeClr val="tx1">
                    <a:lumMod val="95000"/>
                    <a:lumOff val="5000"/>
                  </a:schemeClr>
                </a:solidFill>
                <a:latin typeface="A"/>
              </a:rPr>
            </a:br>
            <a:r>
              <a:rPr lang="en-GB" sz="3600" dirty="0">
                <a:solidFill>
                  <a:schemeClr val="tx1">
                    <a:lumMod val="95000"/>
                    <a:lumOff val="5000"/>
                  </a:schemeClr>
                </a:solidFill>
                <a:latin typeface="A"/>
              </a:rPr>
              <a:t>Presentation</a:t>
            </a:r>
            <a:r>
              <a:rPr lang="en-GB" sz="3200" dirty="0">
                <a:solidFill>
                  <a:schemeClr val="tx1">
                    <a:lumMod val="95000"/>
                    <a:lumOff val="5000"/>
                  </a:schemeClr>
                </a:solidFill>
                <a:latin typeface="A"/>
              </a:rPr>
              <a:t>1</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721573" y="1863041"/>
            <a:ext cx="7604044" cy="4092448"/>
          </a:xfrm>
        </p:spPr>
        <p:txBody>
          <a:bodyPr>
            <a:normAutofit/>
          </a:bodyPr>
          <a:lstStyle/>
          <a:p>
            <a:r>
              <a:rPr lang="en-GB" sz="2400" b="1" dirty="0">
                <a:solidFill>
                  <a:schemeClr val="tx1">
                    <a:lumMod val="95000"/>
                    <a:lumOff val="5000"/>
                  </a:schemeClr>
                </a:solidFill>
              </a:rPr>
              <a:t>Introduction </a:t>
            </a:r>
          </a:p>
          <a:p>
            <a:r>
              <a:rPr lang="en-GB" sz="2400" b="1" dirty="0">
                <a:solidFill>
                  <a:schemeClr val="tx1">
                    <a:lumMod val="95000"/>
                    <a:lumOff val="5000"/>
                  </a:schemeClr>
                </a:solidFill>
              </a:rPr>
              <a:t>Company background</a:t>
            </a:r>
          </a:p>
          <a:p>
            <a:r>
              <a:rPr lang="en-GB" sz="2400" b="1" dirty="0">
                <a:solidFill>
                  <a:schemeClr val="tx1">
                    <a:lumMod val="95000"/>
                    <a:lumOff val="5000"/>
                  </a:schemeClr>
                </a:solidFill>
              </a:rPr>
              <a:t>Problem: nature and scope</a:t>
            </a:r>
          </a:p>
          <a:p>
            <a:r>
              <a:rPr lang="en-GB" sz="2400" b="1" dirty="0">
                <a:solidFill>
                  <a:schemeClr val="tx1">
                    <a:lumMod val="95000"/>
                    <a:lumOff val="5000"/>
                  </a:schemeClr>
                </a:solidFill>
              </a:rPr>
              <a:t>PESTLE ANALYSIS: Green Haven Florists</a:t>
            </a:r>
          </a:p>
          <a:p>
            <a:r>
              <a:rPr lang="en-GB" sz="2400" b="1" dirty="0">
                <a:solidFill>
                  <a:schemeClr val="tx1">
                    <a:lumMod val="95000"/>
                    <a:lumOff val="5000"/>
                  </a:schemeClr>
                </a:solidFill>
              </a:rPr>
              <a:t>Cause and effect analysis: Fishbone diagram</a:t>
            </a:r>
          </a:p>
          <a:p>
            <a:r>
              <a:rPr lang="en-GB" sz="2400" b="1" dirty="0">
                <a:solidFill>
                  <a:schemeClr val="tx1">
                    <a:lumMod val="95000"/>
                    <a:lumOff val="5000"/>
                  </a:schemeClr>
                </a:solidFill>
              </a:rPr>
              <a:t>Conclusion</a:t>
            </a:r>
          </a:p>
          <a:p>
            <a:r>
              <a:rPr lang="en-GB" sz="2400" b="1" dirty="0">
                <a:solidFill>
                  <a:schemeClr val="tx1">
                    <a:lumMod val="95000"/>
                    <a:lumOff val="5000"/>
                  </a:schemeClr>
                </a:solidFill>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5" name="Text Placeholder 4">
            <a:extLst>
              <a:ext uri="{FF2B5EF4-FFF2-40B4-BE49-F238E27FC236}">
                <a16:creationId xmlns:a16="http://schemas.microsoft.com/office/drawing/2014/main" id="{950451C2-983A-2AD6-6805-622DAD18EA7E}"/>
              </a:ext>
            </a:extLst>
          </p:cNvPr>
          <p:cNvSpPr>
            <a:spLocks noGrp="1"/>
          </p:cNvSpPr>
          <p:nvPr>
            <p:ph type="body" idx="1"/>
          </p:nvPr>
        </p:nvSpPr>
        <p:spPr>
          <a:xfrm>
            <a:off x="1838528" y="2071993"/>
            <a:ext cx="9075923" cy="5418306"/>
          </a:xfrm>
        </p:spPr>
        <p:txBody>
          <a:bodyPr>
            <a:noAutofit/>
          </a:bodyPr>
          <a:lstStyle/>
          <a:p>
            <a:pPr marL="342900" indent="-342900">
              <a:buFont typeface="Wingdings" panose="05000000000000000000" pitchFamily="2" charset="2"/>
              <a:buChar char="Ø"/>
            </a:pPr>
            <a:r>
              <a:rPr lang="en-GB" sz="2400" dirty="0">
                <a:solidFill>
                  <a:schemeClr val="tx1">
                    <a:lumMod val="95000"/>
                    <a:lumOff val="5000"/>
                  </a:schemeClr>
                </a:solidFill>
              </a:rPr>
              <a:t>Thomas(2025) refers” Drops in Sales” to a period of decline or stagnation in a company’s or individual’s sales performance and it is characterized by a noticeable reduction in the volume of products or services sold, leading to a corresponding decrease in a revenue.</a:t>
            </a:r>
          </a:p>
          <a:p>
            <a:pPr marL="342900" indent="-342900">
              <a:buFont typeface="Wingdings" panose="05000000000000000000" pitchFamily="2" charset="2"/>
              <a:buChar char="Ø"/>
            </a:pPr>
            <a:r>
              <a:rPr lang="en-GB" sz="2400" dirty="0">
                <a:solidFill>
                  <a:schemeClr val="tx1">
                    <a:lumMod val="95000"/>
                    <a:lumOff val="5000"/>
                  </a:schemeClr>
                </a:solidFill>
              </a:rPr>
              <a:t>In my presentation of the Green </a:t>
            </a:r>
            <a:r>
              <a:rPr lang="en-GB" sz="2400">
                <a:solidFill>
                  <a:schemeClr val="tx1">
                    <a:lumMod val="95000"/>
                    <a:lumOff val="5000"/>
                  </a:schemeClr>
                </a:solidFill>
              </a:rPr>
              <a:t>Haven Florists </a:t>
            </a:r>
            <a:r>
              <a:rPr lang="en-GB" sz="2400" dirty="0">
                <a:solidFill>
                  <a:schemeClr val="tx1">
                    <a:lumMod val="95000"/>
                    <a:lumOff val="5000"/>
                  </a:schemeClr>
                </a:solidFill>
              </a:rPr>
              <a:t>I will use the 5W2H method to identify and explain the nature and scope of the problem in detail, I will use the PESTLE analysis to identify and interpret external factors impacting the company and based on my research I will produce the causes and effects analysis using the Fishbone Diagram which identifies the root of the problem.</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373549" y="1892808"/>
            <a:ext cx="9131062" cy="4965192"/>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 in Norwich, UK</a:t>
            </a:r>
          </a:p>
          <a:p>
            <a:pPr marL="342900" indent="-342900">
              <a:buFont typeface="Arial" charset="2"/>
              <a:buChar char="•"/>
            </a:pPr>
            <a:r>
              <a:rPr lang="en-GB" b="1" dirty="0"/>
              <a:t>Own by business partners LIAM and Priya Patel</a:t>
            </a:r>
          </a:p>
          <a:p>
            <a:pPr marL="342900" indent="-342900">
              <a:buFont typeface="Arial" charset="2"/>
              <a:buChar char="•"/>
            </a:pPr>
            <a:r>
              <a:rPr lang="en-GB" b="1" dirty="0"/>
              <a:t>Sells flowers</a:t>
            </a:r>
          </a:p>
          <a:p>
            <a:pPr marL="342900" indent="-342900">
              <a:buFont typeface="Arial" charset="2"/>
              <a:buChar char="•"/>
            </a:pPr>
            <a:r>
              <a:rPr lang="en-GB" b="1" dirty="0">
                <a:ea typeface="+mn-lt"/>
                <a:cs typeface="+mn-lt"/>
              </a:rPr>
              <a:t>Small and independent flower shop</a:t>
            </a:r>
            <a:endParaRPr lang="en-GB" b="1" dirty="0">
              <a:highlight>
                <a:srgbClr val="000000"/>
              </a:highlight>
              <a:ea typeface="+mn-lt"/>
              <a:cs typeface="+mn-lt"/>
            </a:endParaRPr>
          </a:p>
          <a:p>
            <a:pPr marL="342900" indent="-342900">
              <a:buFont typeface="Arial" charset="2"/>
              <a:buChar char="•"/>
            </a:pPr>
            <a:r>
              <a:rPr lang="en-GB" b="1" dirty="0">
                <a:solidFill>
                  <a:schemeClr val="tx1">
                    <a:lumMod val="75000"/>
                    <a:lumOff val="25000"/>
                  </a:schemeClr>
                </a:solidFill>
                <a:ea typeface="+mn-lt"/>
                <a:cs typeface="+mn-lt"/>
              </a:rPr>
              <a:t>succeed on its personal touch and sustained principles</a:t>
            </a:r>
          </a:p>
          <a:p>
            <a:pPr marL="342900" indent="-342900">
              <a:buFont typeface="Arial" charset="2"/>
              <a:buChar char="•"/>
            </a:pPr>
            <a:r>
              <a:rPr lang="en-GB" b="1" dirty="0">
                <a:solidFill>
                  <a:schemeClr val="tx1">
                    <a:lumMod val="75000"/>
                    <a:lumOff val="25000"/>
                  </a:schemeClr>
                </a:solidFill>
                <a:ea typeface="+mn-lt"/>
                <a:cs typeface="+mn-lt"/>
              </a:rPr>
              <a:t>Gained reputation for its bespoke floral arrangement</a:t>
            </a:r>
          </a:p>
          <a:p>
            <a:pPr marL="342900" indent="-342900">
              <a:buFont typeface="Arial" charset="2"/>
              <a:buChar char="•"/>
            </a:pPr>
            <a:r>
              <a:rPr lang="en-GB" b="1" dirty="0">
                <a:solidFill>
                  <a:schemeClr val="tx1">
                    <a:lumMod val="75000"/>
                    <a:lumOff val="25000"/>
                  </a:schemeClr>
                </a:solidFill>
                <a:ea typeface="+mn-lt"/>
                <a:cs typeface="+mn-lt"/>
              </a:rPr>
              <a:t>Eco-friendly packaging</a:t>
            </a:r>
          </a:p>
          <a:p>
            <a:pPr marL="342900" indent="-342900">
              <a:buFont typeface="Arial" charset="2"/>
              <a:buChar char="•"/>
            </a:pPr>
            <a:r>
              <a:rPr lang="en-GB" b="1" dirty="0">
                <a:solidFill>
                  <a:schemeClr val="tx1">
                    <a:lumMod val="75000"/>
                    <a:lumOff val="25000"/>
                  </a:schemeClr>
                </a:solidFill>
                <a:ea typeface="+mn-lt"/>
                <a:cs typeface="+mn-lt"/>
              </a:rPr>
              <a:t>Strong community ties</a:t>
            </a:r>
          </a:p>
          <a:p>
            <a:pPr marL="342900" indent="-342900">
              <a:buFont typeface="Arial" charset="2"/>
              <a:buChar char="•"/>
            </a:pPr>
            <a:r>
              <a:rPr lang="en-GB" b="1" dirty="0">
                <a:solidFill>
                  <a:schemeClr val="tx1">
                    <a:lumMod val="75000"/>
                    <a:lumOff val="25000"/>
                  </a:schemeClr>
                </a:solidFill>
                <a:ea typeface="+mn-lt"/>
                <a:cs typeface="+mn-lt"/>
              </a:rPr>
              <a:t>Catered to a wide range of customers from walk-in clients buying bouquets, to corporate and weddings clients.                                         </a:t>
            </a:r>
            <a:endParaRPr lang="en-GB" b="1" dirty="0">
              <a:solidFill>
                <a:schemeClr val="tx1">
                  <a:lumMod val="75000"/>
                  <a:lumOff val="25000"/>
                </a:schemeClr>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577597" y="1468686"/>
            <a:ext cx="10065503" cy="4509247"/>
          </a:xfrm>
        </p:spPr>
        <p:txBody>
          <a:bodyPr>
            <a:normAutofit fontScale="92500" lnSpcReduction="10000"/>
          </a:bodyPr>
          <a:lstStyle/>
          <a:p>
            <a:r>
              <a:rPr lang="en-GB" sz="2400" dirty="0">
                <a:solidFill>
                  <a:schemeClr val="tx1">
                    <a:lumMod val="95000"/>
                    <a:lumOff val="5000"/>
                  </a:schemeClr>
                </a:solidFill>
                <a:highlight>
                  <a:srgbClr val="00FF00"/>
                </a:highlight>
              </a:rPr>
              <a:t>5W2H</a:t>
            </a:r>
          </a:p>
          <a:p>
            <a:endParaRPr lang="en-GB" sz="2400" b="1" dirty="0">
              <a:solidFill>
                <a:schemeClr val="tx1">
                  <a:lumMod val="95000"/>
                  <a:lumOff val="5000"/>
                </a:schemeClr>
              </a:solidFill>
            </a:endParaRPr>
          </a:p>
          <a:p>
            <a:r>
              <a:rPr lang="en-GB" sz="2400" b="1" dirty="0">
                <a:solidFill>
                  <a:schemeClr val="tx1">
                    <a:lumMod val="95000"/>
                    <a:lumOff val="5000"/>
                  </a:schemeClr>
                </a:solidFill>
              </a:rPr>
              <a:t>Who: </a:t>
            </a:r>
            <a:r>
              <a:rPr lang="en-GB" sz="2400" b="1" dirty="0">
                <a:solidFill>
                  <a:schemeClr val="tx1">
                    <a:lumMod val="95000"/>
                    <a:lumOff val="5000"/>
                  </a:schemeClr>
                </a:solidFill>
                <a:ea typeface="+mn-lt"/>
                <a:cs typeface="+mn-lt"/>
              </a:rPr>
              <a:t>Green Haven Florists, own by LIAM and Priya Patel</a:t>
            </a:r>
            <a:endParaRPr lang="en-GB" sz="2400" dirty="0">
              <a:solidFill>
                <a:schemeClr val="tx1"/>
              </a:solidFill>
            </a:endParaRPr>
          </a:p>
          <a:p>
            <a:r>
              <a:rPr lang="en-GB" sz="2200" b="1" dirty="0">
                <a:solidFill>
                  <a:schemeClr val="tx1">
                    <a:lumMod val="95000"/>
                    <a:lumOff val="5000"/>
                  </a:schemeClr>
                </a:solidFill>
              </a:rPr>
              <a:t>What: Significant downturn in revenue and foot traffic</a:t>
            </a:r>
          </a:p>
          <a:p>
            <a:r>
              <a:rPr lang="en-GB" sz="2200" b="1" dirty="0">
                <a:solidFill>
                  <a:schemeClr val="tx1">
                    <a:lumMod val="95000"/>
                    <a:lumOff val="5000"/>
                  </a:schemeClr>
                </a:solidFill>
              </a:rPr>
              <a:t>Where: Norwich, UK </a:t>
            </a:r>
          </a:p>
          <a:p>
            <a:r>
              <a:rPr lang="en-GB" sz="2200" b="1" dirty="0">
                <a:solidFill>
                  <a:schemeClr val="tx1">
                    <a:lumMod val="95000"/>
                    <a:lumOff val="5000"/>
                  </a:schemeClr>
                </a:solidFill>
              </a:rPr>
              <a:t>When: one year ago                                                                                            </a:t>
            </a:r>
          </a:p>
          <a:p>
            <a:r>
              <a:rPr lang="en-GB" sz="2200" b="1" dirty="0">
                <a:solidFill>
                  <a:schemeClr val="tx1">
                    <a:lumMod val="95000"/>
                    <a:lumOff val="5000"/>
                  </a:schemeClr>
                </a:solidFill>
              </a:rPr>
              <a:t>Why: . Rising operation cost</a:t>
            </a:r>
          </a:p>
          <a:p>
            <a:r>
              <a:rPr lang="en-GB" sz="2200" b="1" dirty="0">
                <a:solidFill>
                  <a:schemeClr val="tx1">
                    <a:lumMod val="95000"/>
                    <a:lumOff val="5000"/>
                  </a:schemeClr>
                </a:solidFill>
              </a:rPr>
              <a:t>          . Increase competition from online flower delivery services</a:t>
            </a:r>
          </a:p>
          <a:p>
            <a:r>
              <a:rPr lang="en-GB" sz="2200" b="1" dirty="0">
                <a:solidFill>
                  <a:schemeClr val="tx1">
                    <a:lumMod val="95000"/>
                    <a:lumOff val="5000"/>
                  </a:schemeClr>
                </a:solidFill>
              </a:rPr>
              <a:t>          . Rapidly changing retail environment</a:t>
            </a:r>
          </a:p>
          <a:p>
            <a:r>
              <a:rPr lang="en-GB" sz="2200" b="1" dirty="0">
                <a:solidFill>
                  <a:schemeClr val="tx1">
                    <a:lumMod val="95000"/>
                    <a:lumOff val="5000"/>
                  </a:schemeClr>
                </a:solidFill>
              </a:rPr>
              <a:t>How: failure to adapt their business in a rapid retail environment</a:t>
            </a:r>
          </a:p>
          <a:p>
            <a:r>
              <a:rPr lang="en-GB" sz="2200" b="1" dirty="0">
                <a:solidFill>
                  <a:schemeClr val="tx1">
                    <a:lumMod val="95000"/>
                    <a:lumOff val="5000"/>
                  </a:schemeClr>
                </a:solidFill>
              </a:rPr>
              <a:t>How Much: 30% decline in in-store sales</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702340" y="1219200"/>
            <a:ext cx="10489660" cy="5638800"/>
          </a:xfrm>
        </p:spPr>
        <p:txBody>
          <a:bodyPr>
            <a:normAutofit fontScale="92500" lnSpcReduction="20000"/>
          </a:bodyPr>
          <a:lstStyle/>
          <a:p>
            <a:r>
              <a:rPr lang="en-GB" sz="2400" b="1" dirty="0">
                <a:solidFill>
                  <a:schemeClr val="tx1">
                    <a:lumMod val="95000"/>
                    <a:lumOff val="5000"/>
                  </a:schemeClr>
                </a:solidFill>
              </a:rPr>
              <a:t>POLITICAL:</a:t>
            </a:r>
          </a:p>
          <a:p>
            <a:pPr marL="342900" indent="-342900">
              <a:buFont typeface="Wingdings" panose="05000000000000000000" pitchFamily="2" charset="2"/>
              <a:buChar char="Ø"/>
            </a:pPr>
            <a:r>
              <a:rPr lang="en-GB" b="1" dirty="0">
                <a:solidFill>
                  <a:schemeClr val="tx1">
                    <a:lumMod val="95000"/>
                    <a:lumOff val="5000"/>
                  </a:schemeClr>
                </a:solidFill>
              </a:rPr>
              <a:t>Regulations: The operation of Green Haven Florists can be affected by local law, labour law and environmental regulation for business operation.</a:t>
            </a:r>
          </a:p>
          <a:p>
            <a:pPr marL="342900" indent="-342900">
              <a:buFont typeface="Wingdings" panose="05000000000000000000" pitchFamily="2" charset="2"/>
              <a:buChar char="Ø"/>
            </a:pPr>
            <a:r>
              <a:rPr lang="en-GB" b="1" dirty="0">
                <a:solidFill>
                  <a:schemeClr val="tx1">
                    <a:lumMod val="95000"/>
                    <a:lumOff val="5000"/>
                  </a:schemeClr>
                </a:solidFill>
              </a:rPr>
              <a:t>Trade Policies: Import tariffs on flowers can influence costs and pricing strategies.</a:t>
            </a:r>
          </a:p>
          <a:p>
            <a:endParaRPr lang="en-GB" sz="2400" b="1" dirty="0">
              <a:solidFill>
                <a:schemeClr val="tx1">
                  <a:lumMod val="95000"/>
                  <a:lumOff val="5000"/>
                </a:schemeClr>
              </a:solidFill>
            </a:endParaRPr>
          </a:p>
          <a:p>
            <a:r>
              <a:rPr lang="en-GB" sz="2400" b="1" dirty="0">
                <a:solidFill>
                  <a:schemeClr val="tx1">
                    <a:lumMod val="95000"/>
                    <a:lumOff val="5000"/>
                  </a:schemeClr>
                </a:solidFill>
              </a:rPr>
              <a:t>ECONOMIC:</a:t>
            </a:r>
          </a:p>
          <a:p>
            <a:pPr marL="342900" indent="-342900">
              <a:buFont typeface="Wingdings" panose="05000000000000000000" pitchFamily="2" charset="2"/>
              <a:buChar char="Ø"/>
            </a:pPr>
            <a:r>
              <a:rPr lang="en-GB" b="1" dirty="0">
                <a:solidFill>
                  <a:schemeClr val="tx1">
                    <a:lumMod val="95000"/>
                    <a:lumOff val="5000"/>
                  </a:schemeClr>
                </a:solidFill>
              </a:rPr>
              <a:t>Economic conditions: Economic downturn and inflation can reduce consumer spending on non-essential item like flowers</a:t>
            </a:r>
          </a:p>
          <a:p>
            <a:pPr marL="342900" indent="-342900">
              <a:buFont typeface="Wingdings" panose="05000000000000000000" pitchFamily="2" charset="2"/>
              <a:buChar char="Ø"/>
            </a:pPr>
            <a:r>
              <a:rPr lang="en-GB" b="1" dirty="0">
                <a:solidFill>
                  <a:schemeClr val="tx1">
                    <a:lumMod val="95000"/>
                    <a:lumOff val="5000"/>
                  </a:schemeClr>
                </a:solidFill>
              </a:rPr>
              <a:t>Seasonality: The demand for flower can be affected by weather which will affect Green Haven Florist revenue. (Byrne, 2025)</a:t>
            </a:r>
            <a:endParaRPr lang="en-GB" sz="2400" b="1" dirty="0">
              <a:solidFill>
                <a:schemeClr val="tx1">
                  <a:lumMod val="95000"/>
                  <a:lumOff val="5000"/>
                </a:schemeClr>
              </a:solidFill>
            </a:endParaRPr>
          </a:p>
          <a:p>
            <a:endParaRPr lang="en-GB" sz="2400" b="1" dirty="0">
              <a:solidFill>
                <a:schemeClr val="tx1">
                  <a:lumMod val="95000"/>
                  <a:lumOff val="5000"/>
                </a:schemeClr>
              </a:solidFill>
            </a:endParaRPr>
          </a:p>
          <a:p>
            <a:r>
              <a:rPr lang="en-GB" sz="2400" b="1" dirty="0">
                <a:solidFill>
                  <a:schemeClr val="tx1">
                    <a:lumMod val="95000"/>
                    <a:lumOff val="5000"/>
                  </a:schemeClr>
                </a:solidFill>
              </a:rPr>
              <a:t>SOCIAL:</a:t>
            </a:r>
          </a:p>
          <a:p>
            <a:pPr marL="342900" indent="-342900">
              <a:buFont typeface="Wingdings" panose="05000000000000000000" pitchFamily="2" charset="2"/>
              <a:buChar char="Ø"/>
            </a:pPr>
            <a:r>
              <a:rPr lang="en-GB" b="1" dirty="0">
                <a:solidFill>
                  <a:schemeClr val="tx1">
                    <a:lumMod val="95000"/>
                    <a:lumOff val="5000"/>
                  </a:schemeClr>
                </a:solidFill>
              </a:rPr>
              <a:t>Consumer trends: By increasing in sustainable and locally sourced product Green Haven Florists will be able to affect purchasing decisions.</a:t>
            </a:r>
          </a:p>
          <a:p>
            <a:pPr marL="342900" indent="-342900">
              <a:buFont typeface="Wingdings" panose="05000000000000000000" pitchFamily="2" charset="2"/>
              <a:buChar char="Ø"/>
            </a:pPr>
            <a:r>
              <a:rPr lang="en-GB" b="1" dirty="0">
                <a:solidFill>
                  <a:schemeClr val="tx1">
                    <a:lumMod val="95000"/>
                    <a:lumOff val="5000"/>
                  </a:schemeClr>
                </a:solidFill>
              </a:rPr>
              <a:t>Cultural events: Green Haven Florist need to be aware that the different  cultures have specific floral traditions which can influence product offering so understanding the cultural nuance help tailor marketing strategies.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235414" y="1322962"/>
            <a:ext cx="10185596" cy="7480569"/>
          </a:xfrm>
        </p:spPr>
        <p:txBody>
          <a:bodyPr>
            <a:noAutofit/>
          </a:bodyPr>
          <a:lstStyle/>
          <a:p>
            <a:pPr marL="0" indent="0">
              <a:buNone/>
            </a:pPr>
            <a:r>
              <a:rPr lang="en-GB" sz="2400" b="1" dirty="0">
                <a:solidFill>
                  <a:schemeClr val="tx1">
                    <a:lumMod val="85000"/>
                    <a:lumOff val="15000"/>
                  </a:schemeClr>
                </a:solidFill>
              </a:rPr>
              <a:t>TECHNOLOGICAL:</a:t>
            </a:r>
          </a:p>
          <a:p>
            <a:pPr>
              <a:buFont typeface="Wingdings" panose="05000000000000000000" pitchFamily="2" charset="2"/>
              <a:buChar char="Ø"/>
            </a:pPr>
            <a:r>
              <a:rPr lang="en-GB" sz="2000" b="1" dirty="0">
                <a:solidFill>
                  <a:schemeClr val="tx1">
                    <a:lumMod val="85000"/>
                    <a:lumOff val="15000"/>
                  </a:schemeClr>
                </a:solidFill>
              </a:rPr>
              <a:t>E-commerce: By updating to the rise of online shopping and digital marketing strategies Green Haven Florists will be able to leverage technology to improve customer experience.</a:t>
            </a:r>
          </a:p>
          <a:p>
            <a:pPr>
              <a:buFont typeface="Wingdings" panose="05000000000000000000" pitchFamily="2" charset="2"/>
              <a:buChar char="Ø"/>
            </a:pPr>
            <a:r>
              <a:rPr lang="en-GB" sz="2000" b="1" dirty="0">
                <a:solidFill>
                  <a:schemeClr val="tx1">
                    <a:lumMod val="85000"/>
                    <a:lumOff val="15000"/>
                  </a:schemeClr>
                </a:solidFill>
              </a:rPr>
              <a:t>Supply chain technology: Green Haven Florists will need to innovate in logistics to improve inventory management.</a:t>
            </a:r>
          </a:p>
          <a:p>
            <a:pPr marL="0" indent="0">
              <a:buNone/>
            </a:pPr>
            <a:endParaRPr lang="en-GB" sz="2400" b="1" dirty="0">
              <a:solidFill>
                <a:schemeClr val="tx1">
                  <a:lumMod val="85000"/>
                  <a:lumOff val="15000"/>
                </a:schemeClr>
              </a:solidFill>
            </a:endParaRPr>
          </a:p>
          <a:p>
            <a:pPr marL="0" indent="0">
              <a:buNone/>
            </a:pPr>
            <a:r>
              <a:rPr lang="en-GB" sz="2400" b="1" dirty="0">
                <a:solidFill>
                  <a:schemeClr val="tx1">
                    <a:lumMod val="85000"/>
                    <a:lumOff val="15000"/>
                  </a:schemeClr>
                </a:solidFill>
              </a:rPr>
              <a:t>LEGAL:</a:t>
            </a:r>
          </a:p>
          <a:p>
            <a:pPr>
              <a:buFont typeface="Wingdings" panose="05000000000000000000" pitchFamily="2" charset="2"/>
              <a:buChar char="Ø"/>
            </a:pPr>
            <a:r>
              <a:rPr lang="en-GB" sz="2000" b="1" dirty="0">
                <a:solidFill>
                  <a:schemeClr val="tx1">
                    <a:lumMod val="85000"/>
                    <a:lumOff val="15000"/>
                  </a:schemeClr>
                </a:solidFill>
              </a:rPr>
              <a:t>Health and safety regulations: Green Haven Florists will need to comply with the health and safety regulation standards for handling and selling flowers to ensure the quality of floral product.</a:t>
            </a:r>
          </a:p>
          <a:p>
            <a:pPr>
              <a:buFont typeface="Wingdings" panose="05000000000000000000" pitchFamily="2" charset="2"/>
              <a:buChar char="Ø"/>
            </a:pPr>
            <a:r>
              <a:rPr lang="en-GB" sz="2000" b="1" dirty="0">
                <a:solidFill>
                  <a:schemeClr val="tx1">
                    <a:lumMod val="85000"/>
                    <a:lumOff val="15000"/>
                  </a:schemeClr>
                </a:solidFill>
              </a:rPr>
              <a:t>Intellectual property: As differentiation is key in the floral market Green Haven Florists will have to protect unique floral designs or branding because in can be an advantage in this competition. </a:t>
            </a:r>
          </a:p>
          <a:p>
            <a:endParaRPr lang="en-GB" sz="2400" b="1" dirty="0">
              <a:solidFill>
                <a:schemeClr val="tx1">
                  <a:lumMod val="85000"/>
                  <a:lumOff val="15000"/>
                </a:schemeClr>
              </a:solidFill>
            </a:endParaRPr>
          </a:p>
          <a:p>
            <a:endParaRPr lang="en-GB" sz="2400" b="1" dirty="0">
              <a:solidFill>
                <a:schemeClr val="tx1">
                  <a:lumMod val="85000"/>
                  <a:lumOff val="15000"/>
                </a:schemeClr>
              </a:solidFill>
            </a:endParaRPr>
          </a:p>
          <a:p>
            <a:endParaRPr lang="en-GB" sz="2400" b="1" dirty="0">
              <a:solidFill>
                <a:schemeClr val="tx1">
                  <a:lumMod val="85000"/>
                  <a:lumOff val="15000"/>
                </a:schemeClr>
              </a:solidFill>
            </a:endParaRPr>
          </a:p>
          <a:p>
            <a:pPr marL="0" indent="0">
              <a:buNone/>
            </a:pPr>
            <a:r>
              <a:rPr lang="en-GB" sz="2400" b="1" dirty="0">
                <a:solidFill>
                  <a:schemeClr val="tx1">
                    <a:lumMod val="85000"/>
                    <a:lumOff val="15000"/>
                  </a:schemeClr>
                </a:solidFill>
              </a:rPr>
              <a:t>ENVIRONMENTAL:</a:t>
            </a:r>
          </a:p>
          <a:p>
            <a:pPr>
              <a:buFont typeface="Wingdings" panose="05000000000000000000" pitchFamily="2" charset="2"/>
              <a:buChar char="Ø"/>
            </a:pPr>
            <a:r>
              <a:rPr lang="en-GB" sz="2000" b="1" dirty="0">
                <a:solidFill>
                  <a:schemeClr val="tx1">
                    <a:lumMod val="85000"/>
                    <a:lumOff val="15000"/>
                  </a:schemeClr>
                </a:solidFill>
              </a:rPr>
              <a:t>Climate change: Green Haven Florists should pay attention to the climate changing because it can affect flowers production and availability which will also affect supply consistency and pricing.</a:t>
            </a:r>
          </a:p>
          <a:p>
            <a:pPr>
              <a:buFont typeface="Wingdings" panose="05000000000000000000" pitchFamily="2" charset="2"/>
              <a:buChar char="Ø"/>
            </a:pPr>
            <a:r>
              <a:rPr lang="en-GB" sz="2000" b="1" dirty="0">
                <a:solidFill>
                  <a:schemeClr val="tx1">
                    <a:lumMod val="85000"/>
                    <a:lumOff val="15000"/>
                  </a:schemeClr>
                </a:solidFill>
              </a:rPr>
              <a:t>Sustainability: Because of the growing awareness of environmental issues which had led to a demand for eco-friendly product and practices</a:t>
            </a:r>
            <a:r>
              <a:rPr lang="en-GB" sz="2400" b="1" dirty="0">
                <a:solidFill>
                  <a:schemeClr val="tx1">
                    <a:lumMod val="85000"/>
                    <a:lumOff val="15000"/>
                  </a:schemeClr>
                </a:solidFill>
              </a:rPr>
              <a:t> </a:t>
            </a:r>
            <a:r>
              <a:rPr lang="en-GB" sz="2000" b="1" dirty="0">
                <a:solidFill>
                  <a:schemeClr val="tx1">
                    <a:lumMod val="85000"/>
                    <a:lumOff val="15000"/>
                  </a:schemeClr>
                </a:solidFill>
              </a:rPr>
              <a:t>Green Haven Florists can adopt sustainable practice in sourcing and packaging.</a:t>
            </a:r>
            <a:endParaRPr lang="en-GB" sz="2400" b="1" dirty="0">
              <a:solidFill>
                <a:schemeClr val="tx1">
                  <a:lumMod val="85000"/>
                  <a:lumOff val="15000"/>
                </a:schemeClr>
              </a:solidFill>
            </a:endParaRP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3297678" y="1995797"/>
            <a:ext cx="2607012" cy="660495"/>
          </a:xfrm>
        </p:spPr>
        <p:txBody>
          <a:bodyPr>
            <a:normAutofit fontScale="25000" lnSpcReduction="20000"/>
          </a:bodyPr>
          <a:lstStyle/>
          <a:p>
            <a:r>
              <a:rPr lang="en-US" sz="6400" dirty="0">
                <a:solidFill>
                  <a:schemeClr val="tx1">
                    <a:lumMod val="95000"/>
                    <a:lumOff val="5000"/>
                  </a:schemeClr>
                </a:solidFill>
              </a:rPr>
              <a:t>Poor Management</a:t>
            </a:r>
          </a:p>
          <a:p>
            <a:r>
              <a:rPr lang="en-US" sz="4800" dirty="0"/>
              <a:t>( failure to adapt to changing market trends.)</a:t>
            </a:r>
          </a:p>
        </p:txBody>
      </p:sp>
      <p:sp>
        <p:nvSpPr>
          <p:cNvPr id="4" name="Oval 3">
            <a:extLst>
              <a:ext uri="{FF2B5EF4-FFF2-40B4-BE49-F238E27FC236}">
                <a16:creationId xmlns:a16="http://schemas.microsoft.com/office/drawing/2014/main" id="{5386CEB9-EE6B-E161-732A-04796981FCF3}"/>
              </a:ext>
            </a:extLst>
          </p:cNvPr>
          <p:cNvSpPr/>
          <p:nvPr/>
        </p:nvSpPr>
        <p:spPr>
          <a:xfrm>
            <a:off x="9301655" y="2774731"/>
            <a:ext cx="2202956" cy="129277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30% Decline in Sales</a:t>
            </a:r>
          </a:p>
        </p:txBody>
      </p:sp>
      <p:cxnSp>
        <p:nvCxnSpPr>
          <p:cNvPr id="6" name="Straight Arrow Connector 5">
            <a:extLst>
              <a:ext uri="{FF2B5EF4-FFF2-40B4-BE49-F238E27FC236}">
                <a16:creationId xmlns:a16="http://schemas.microsoft.com/office/drawing/2014/main" id="{743740C7-6CF8-2F80-3428-26F8AB9EFBC0}"/>
              </a:ext>
            </a:extLst>
          </p:cNvPr>
          <p:cNvCxnSpPr>
            <a:cxnSpLocks/>
          </p:cNvCxnSpPr>
          <p:nvPr/>
        </p:nvCxnSpPr>
        <p:spPr>
          <a:xfrm flipV="1">
            <a:off x="1566153" y="3524714"/>
            <a:ext cx="7607030" cy="479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56CE472-1D2C-006D-93DA-387916DA00FE}"/>
              </a:ext>
            </a:extLst>
          </p:cNvPr>
          <p:cNvCxnSpPr>
            <a:cxnSpLocks/>
          </p:cNvCxnSpPr>
          <p:nvPr/>
        </p:nvCxnSpPr>
        <p:spPr>
          <a:xfrm>
            <a:off x="3111062" y="2249214"/>
            <a:ext cx="515007" cy="12612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13A3D0E-65EE-9661-5950-73437CAB5F96}"/>
              </a:ext>
            </a:extLst>
          </p:cNvPr>
          <p:cNvCxnSpPr>
            <a:cxnSpLocks/>
          </p:cNvCxnSpPr>
          <p:nvPr/>
        </p:nvCxnSpPr>
        <p:spPr>
          <a:xfrm>
            <a:off x="1228899" y="2604437"/>
            <a:ext cx="181829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F4DE7A3-6ECD-5B17-7505-A190DE14E01E}"/>
              </a:ext>
            </a:extLst>
          </p:cNvPr>
          <p:cNvCxnSpPr/>
          <p:nvPr/>
        </p:nvCxnSpPr>
        <p:spPr>
          <a:xfrm flipV="1">
            <a:off x="3108434" y="3651832"/>
            <a:ext cx="536028" cy="16816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9337A69-A113-60DE-FDF1-8DB58F40147E}"/>
              </a:ext>
            </a:extLst>
          </p:cNvPr>
          <p:cNvCxnSpPr/>
          <p:nvPr/>
        </p:nvCxnSpPr>
        <p:spPr>
          <a:xfrm>
            <a:off x="1513490" y="4372303"/>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79D8A61-5567-946D-BF89-1A33036D830B}"/>
              </a:ext>
            </a:extLst>
          </p:cNvPr>
          <p:cNvCxnSpPr>
            <a:cxnSpLocks/>
          </p:cNvCxnSpPr>
          <p:nvPr/>
        </p:nvCxnSpPr>
        <p:spPr>
          <a:xfrm>
            <a:off x="1158765" y="4351282"/>
            <a:ext cx="204951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890BF1F-B7F2-904C-8615-B4BCCE865499}"/>
              </a:ext>
            </a:extLst>
          </p:cNvPr>
          <p:cNvCxnSpPr>
            <a:cxnSpLocks/>
          </p:cNvCxnSpPr>
          <p:nvPr/>
        </p:nvCxnSpPr>
        <p:spPr>
          <a:xfrm>
            <a:off x="3735422" y="4267934"/>
            <a:ext cx="2008481" cy="0"/>
          </a:xfrm>
          <a:prstGeom prst="line">
            <a:avLst/>
          </a:prstGeom>
        </p:spPr>
        <p:style>
          <a:lnRef idx="1">
            <a:schemeClr val="accent1"/>
          </a:lnRef>
          <a:fillRef idx="0">
            <a:schemeClr val="accent1"/>
          </a:fillRef>
          <a:effectRef idx="0">
            <a:schemeClr val="accent1"/>
          </a:effectRef>
          <a:fontRef idx="minor">
            <a:schemeClr val="tx1"/>
          </a:fontRef>
        </p:style>
      </p:cxnSp>
      <p:sp>
        <p:nvSpPr>
          <p:cNvPr id="30" name="Rounded Rectangle 29">
            <a:extLst>
              <a:ext uri="{FF2B5EF4-FFF2-40B4-BE49-F238E27FC236}">
                <a16:creationId xmlns:a16="http://schemas.microsoft.com/office/drawing/2014/main" id="{BB249C72-3498-AE78-E894-9BA1BB37BA63}"/>
              </a:ext>
            </a:extLst>
          </p:cNvPr>
          <p:cNvSpPr/>
          <p:nvPr/>
        </p:nvSpPr>
        <p:spPr>
          <a:xfrm>
            <a:off x="5594130" y="5510180"/>
            <a:ext cx="2259726" cy="1026111"/>
          </a:xfrm>
          <a:prstGeom prst="round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Method</a:t>
            </a:r>
          </a:p>
        </p:txBody>
      </p:sp>
      <p:cxnSp>
        <p:nvCxnSpPr>
          <p:cNvPr id="32" name="Straight Arrow Connector 31">
            <a:extLst>
              <a:ext uri="{FF2B5EF4-FFF2-40B4-BE49-F238E27FC236}">
                <a16:creationId xmlns:a16="http://schemas.microsoft.com/office/drawing/2014/main" id="{4E4A566A-B0E0-1F0D-AB2A-9B83B8901084}"/>
              </a:ext>
            </a:extLst>
          </p:cNvPr>
          <p:cNvCxnSpPr/>
          <p:nvPr/>
        </p:nvCxnSpPr>
        <p:spPr>
          <a:xfrm flipV="1">
            <a:off x="6947338" y="3587931"/>
            <a:ext cx="462455" cy="16816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39ABC5FB-59FD-F805-4AE7-8CACF8E0D1ED}"/>
              </a:ext>
            </a:extLst>
          </p:cNvPr>
          <p:cNvCxnSpPr>
            <a:cxnSpLocks/>
          </p:cNvCxnSpPr>
          <p:nvPr/>
        </p:nvCxnSpPr>
        <p:spPr>
          <a:xfrm>
            <a:off x="6723993" y="2193196"/>
            <a:ext cx="719959" cy="12967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DF25CEF-D081-269A-A94E-3B538016BAC5}"/>
              </a:ext>
            </a:extLst>
          </p:cNvPr>
          <p:cNvCxnSpPr/>
          <p:nvPr/>
        </p:nvCxnSpPr>
        <p:spPr>
          <a:xfrm>
            <a:off x="5475890" y="3142593"/>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8A66F80-66F8-6227-9176-196858E5241D}"/>
              </a:ext>
            </a:extLst>
          </p:cNvPr>
          <p:cNvCxnSpPr>
            <a:cxnSpLocks/>
          </p:cNvCxnSpPr>
          <p:nvPr/>
        </p:nvCxnSpPr>
        <p:spPr>
          <a:xfrm>
            <a:off x="7155421" y="2604437"/>
            <a:ext cx="256251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16DCE93-3E6B-816D-8202-E99B36EAAB1E}"/>
              </a:ext>
            </a:extLst>
          </p:cNvPr>
          <p:cNvCxnSpPr>
            <a:cxnSpLocks/>
          </p:cNvCxnSpPr>
          <p:nvPr/>
        </p:nvCxnSpPr>
        <p:spPr>
          <a:xfrm>
            <a:off x="4844374" y="3172112"/>
            <a:ext cx="231104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CBE02FF-B5BA-216E-006A-CBAB0352B6C4}"/>
              </a:ext>
            </a:extLst>
          </p:cNvPr>
          <p:cNvCxnSpPr/>
          <p:nvPr/>
        </p:nvCxnSpPr>
        <p:spPr>
          <a:xfrm>
            <a:off x="7189076" y="2953407"/>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867453F-E7BF-684D-32E8-BA93B657F051}"/>
              </a:ext>
            </a:extLst>
          </p:cNvPr>
          <p:cNvCxnSpPr>
            <a:cxnSpLocks/>
          </p:cNvCxnSpPr>
          <p:nvPr/>
        </p:nvCxnSpPr>
        <p:spPr>
          <a:xfrm flipH="1">
            <a:off x="3456507" y="2679867"/>
            <a:ext cx="2276885" cy="16164"/>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5777268-BE6E-E472-1B0D-77F2B557476A}"/>
              </a:ext>
            </a:extLst>
          </p:cNvPr>
          <p:cNvCxnSpPr/>
          <p:nvPr/>
        </p:nvCxnSpPr>
        <p:spPr>
          <a:xfrm>
            <a:off x="7178565" y="4908331"/>
            <a:ext cx="1492470" cy="0"/>
          </a:xfrm>
          <a:prstGeom prst="line">
            <a:avLst/>
          </a:prstGeom>
        </p:spPr>
        <p:style>
          <a:lnRef idx="1">
            <a:schemeClr val="accent1"/>
          </a:lnRef>
          <a:fillRef idx="0">
            <a:schemeClr val="accent1"/>
          </a:fillRef>
          <a:effectRef idx="0">
            <a:schemeClr val="accent1"/>
          </a:effectRef>
          <a:fontRef idx="minor">
            <a:schemeClr val="tx1"/>
          </a:fontRef>
        </p:style>
      </p:cxnSp>
      <p:sp>
        <p:nvSpPr>
          <p:cNvPr id="56" name="Rounded Rectangle 55">
            <a:extLst>
              <a:ext uri="{FF2B5EF4-FFF2-40B4-BE49-F238E27FC236}">
                <a16:creationId xmlns:a16="http://schemas.microsoft.com/office/drawing/2014/main" id="{44F5AC05-908C-06C8-4C1C-A6AFDF18A6FC}"/>
              </a:ext>
            </a:extLst>
          </p:cNvPr>
          <p:cNvSpPr/>
          <p:nvPr/>
        </p:nvSpPr>
        <p:spPr>
          <a:xfrm>
            <a:off x="2078420" y="910497"/>
            <a:ext cx="2259726" cy="1036620"/>
          </a:xfrm>
          <a:prstGeom prst="round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Man</a:t>
            </a:r>
          </a:p>
        </p:txBody>
      </p:sp>
      <p:sp>
        <p:nvSpPr>
          <p:cNvPr id="57" name="Rounded Rectangle 56">
            <a:extLst>
              <a:ext uri="{FF2B5EF4-FFF2-40B4-BE49-F238E27FC236}">
                <a16:creationId xmlns:a16="http://schemas.microsoft.com/office/drawing/2014/main" id="{1E3DA896-D89C-ECBE-6B7F-9E64CDEE5FC4}"/>
              </a:ext>
            </a:extLst>
          </p:cNvPr>
          <p:cNvSpPr/>
          <p:nvPr/>
        </p:nvSpPr>
        <p:spPr>
          <a:xfrm>
            <a:off x="5623033" y="917050"/>
            <a:ext cx="2259727" cy="1030065"/>
          </a:xfrm>
          <a:prstGeom prst="round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Machine</a:t>
            </a:r>
          </a:p>
        </p:txBody>
      </p:sp>
      <p:sp>
        <p:nvSpPr>
          <p:cNvPr id="58" name="Rounded Rectangle 57">
            <a:extLst>
              <a:ext uri="{FF2B5EF4-FFF2-40B4-BE49-F238E27FC236}">
                <a16:creationId xmlns:a16="http://schemas.microsoft.com/office/drawing/2014/main" id="{3EBC7373-2F9D-E405-C617-048795041DF3}"/>
              </a:ext>
            </a:extLst>
          </p:cNvPr>
          <p:cNvSpPr/>
          <p:nvPr/>
        </p:nvSpPr>
        <p:spPr>
          <a:xfrm>
            <a:off x="1416904" y="5498861"/>
            <a:ext cx="2318518" cy="950578"/>
          </a:xfrm>
          <a:prstGeom prst="round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Management</a:t>
            </a:r>
          </a:p>
        </p:txBody>
      </p:sp>
      <p:cxnSp>
        <p:nvCxnSpPr>
          <p:cNvPr id="16" name="Straight Connector 15">
            <a:extLst>
              <a:ext uri="{FF2B5EF4-FFF2-40B4-BE49-F238E27FC236}">
                <a16:creationId xmlns:a16="http://schemas.microsoft.com/office/drawing/2014/main" id="{BC7132DD-5FDC-322A-13CA-83B498432957}"/>
              </a:ext>
            </a:extLst>
          </p:cNvPr>
          <p:cNvCxnSpPr>
            <a:cxnSpLocks/>
          </p:cNvCxnSpPr>
          <p:nvPr/>
        </p:nvCxnSpPr>
        <p:spPr>
          <a:xfrm flipH="1">
            <a:off x="4540469" y="4908331"/>
            <a:ext cx="2406869" cy="0"/>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4583DF97-BA20-1EEE-40D0-540066C91F42}"/>
              </a:ext>
            </a:extLst>
          </p:cNvPr>
          <p:cNvSpPr txBox="1"/>
          <p:nvPr/>
        </p:nvSpPr>
        <p:spPr>
          <a:xfrm>
            <a:off x="7164349" y="4534961"/>
            <a:ext cx="1683474" cy="338554"/>
          </a:xfrm>
          <a:prstGeom prst="rect">
            <a:avLst/>
          </a:prstGeom>
          <a:noFill/>
        </p:spPr>
        <p:txBody>
          <a:bodyPr wrap="none" rtlCol="0">
            <a:spAutoFit/>
          </a:bodyPr>
          <a:lstStyle/>
          <a:p>
            <a:r>
              <a:rPr lang="en-US" sz="1600" dirty="0">
                <a:solidFill>
                  <a:schemeClr val="tx1">
                    <a:lumMod val="95000"/>
                    <a:lumOff val="5000"/>
                  </a:schemeClr>
                </a:solidFill>
              </a:rPr>
              <a:t>Sales strategies</a:t>
            </a:r>
          </a:p>
        </p:txBody>
      </p:sp>
      <p:cxnSp>
        <p:nvCxnSpPr>
          <p:cNvPr id="37" name="Straight Connector 36">
            <a:extLst>
              <a:ext uri="{FF2B5EF4-FFF2-40B4-BE49-F238E27FC236}">
                <a16:creationId xmlns:a16="http://schemas.microsoft.com/office/drawing/2014/main" id="{8158A708-9629-5ADC-E502-4E316701E644}"/>
              </a:ext>
            </a:extLst>
          </p:cNvPr>
          <p:cNvCxnSpPr/>
          <p:nvPr/>
        </p:nvCxnSpPr>
        <p:spPr>
          <a:xfrm>
            <a:off x="8671035" y="4908331"/>
            <a:ext cx="378372" cy="0"/>
          </a:xfrm>
          <a:prstGeom prst="line">
            <a:avLst/>
          </a:prstGeom>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D9F52B65-E8D2-FEAE-7AE0-BB2BAB8AE3B4}"/>
              </a:ext>
            </a:extLst>
          </p:cNvPr>
          <p:cNvSpPr txBox="1"/>
          <p:nvPr/>
        </p:nvSpPr>
        <p:spPr>
          <a:xfrm>
            <a:off x="7262648" y="4939470"/>
            <a:ext cx="1556836" cy="276999"/>
          </a:xfrm>
          <a:prstGeom prst="rect">
            <a:avLst/>
          </a:prstGeom>
          <a:noFill/>
        </p:spPr>
        <p:txBody>
          <a:bodyPr wrap="none" rtlCol="0">
            <a:spAutoFit/>
          </a:bodyPr>
          <a:lstStyle/>
          <a:p>
            <a:r>
              <a:rPr lang="en-US" sz="1200" dirty="0"/>
              <a:t>(Frederiksen, 2025)</a:t>
            </a:r>
          </a:p>
        </p:txBody>
      </p:sp>
      <p:sp>
        <p:nvSpPr>
          <p:cNvPr id="11" name="TextBox 10">
            <a:extLst>
              <a:ext uri="{FF2B5EF4-FFF2-40B4-BE49-F238E27FC236}">
                <a16:creationId xmlns:a16="http://schemas.microsoft.com/office/drawing/2014/main" id="{85AFC27E-6C00-ABDB-C72F-038F206B9BFD}"/>
              </a:ext>
            </a:extLst>
          </p:cNvPr>
          <p:cNvSpPr txBox="1"/>
          <p:nvPr/>
        </p:nvSpPr>
        <p:spPr>
          <a:xfrm>
            <a:off x="600576" y="1938681"/>
            <a:ext cx="2573233" cy="707886"/>
          </a:xfrm>
          <a:prstGeom prst="rect">
            <a:avLst/>
          </a:prstGeom>
          <a:noFill/>
        </p:spPr>
        <p:txBody>
          <a:bodyPr wrap="square" rtlCol="0">
            <a:spAutoFit/>
          </a:bodyPr>
          <a:lstStyle/>
          <a:p>
            <a:r>
              <a:rPr lang="en-GB" sz="1600" dirty="0"/>
              <a:t>Lack of skilled personnel</a:t>
            </a:r>
          </a:p>
          <a:p>
            <a:r>
              <a:rPr lang="en-GB" sz="1200" dirty="0"/>
              <a:t>(difficulty to attract and retain skilled worker)</a:t>
            </a:r>
          </a:p>
        </p:txBody>
      </p:sp>
      <p:sp>
        <p:nvSpPr>
          <p:cNvPr id="21" name="TextBox 20">
            <a:extLst>
              <a:ext uri="{FF2B5EF4-FFF2-40B4-BE49-F238E27FC236}">
                <a16:creationId xmlns:a16="http://schemas.microsoft.com/office/drawing/2014/main" id="{885182E4-A13B-E37A-DA1C-A130D743E589}"/>
              </a:ext>
            </a:extLst>
          </p:cNvPr>
          <p:cNvSpPr txBox="1"/>
          <p:nvPr/>
        </p:nvSpPr>
        <p:spPr>
          <a:xfrm>
            <a:off x="4591008" y="4566016"/>
            <a:ext cx="2406869" cy="338554"/>
          </a:xfrm>
          <a:prstGeom prst="rect">
            <a:avLst/>
          </a:prstGeom>
          <a:noFill/>
        </p:spPr>
        <p:txBody>
          <a:bodyPr wrap="square" rtlCol="0">
            <a:spAutoFit/>
          </a:bodyPr>
          <a:lstStyle/>
          <a:p>
            <a:r>
              <a:rPr lang="en-GB" sz="1600" dirty="0"/>
              <a:t>Supplier relationships</a:t>
            </a:r>
          </a:p>
        </p:txBody>
      </p:sp>
      <p:sp>
        <p:nvSpPr>
          <p:cNvPr id="23" name="TextBox 22">
            <a:extLst>
              <a:ext uri="{FF2B5EF4-FFF2-40B4-BE49-F238E27FC236}">
                <a16:creationId xmlns:a16="http://schemas.microsoft.com/office/drawing/2014/main" id="{E9132D36-1752-8EBC-D403-F3DFB04FFB87}"/>
              </a:ext>
            </a:extLst>
          </p:cNvPr>
          <p:cNvSpPr txBox="1"/>
          <p:nvPr/>
        </p:nvSpPr>
        <p:spPr>
          <a:xfrm>
            <a:off x="1086296" y="3812552"/>
            <a:ext cx="2318517" cy="584775"/>
          </a:xfrm>
          <a:prstGeom prst="rect">
            <a:avLst/>
          </a:prstGeom>
          <a:noFill/>
        </p:spPr>
        <p:txBody>
          <a:bodyPr wrap="square" rtlCol="0">
            <a:spAutoFit/>
          </a:bodyPr>
          <a:lstStyle/>
          <a:p>
            <a:r>
              <a:rPr lang="en-GB" sz="1600" dirty="0"/>
              <a:t>Inefficient operation in marketing</a:t>
            </a:r>
          </a:p>
        </p:txBody>
      </p:sp>
      <p:sp>
        <p:nvSpPr>
          <p:cNvPr id="43" name="TextBox 42">
            <a:extLst>
              <a:ext uri="{FF2B5EF4-FFF2-40B4-BE49-F238E27FC236}">
                <a16:creationId xmlns:a16="http://schemas.microsoft.com/office/drawing/2014/main" id="{7DC43667-D4F9-33D5-7E68-17E08EB76B19}"/>
              </a:ext>
            </a:extLst>
          </p:cNvPr>
          <p:cNvSpPr txBox="1"/>
          <p:nvPr/>
        </p:nvSpPr>
        <p:spPr>
          <a:xfrm>
            <a:off x="3804550" y="3725646"/>
            <a:ext cx="2246781" cy="584775"/>
          </a:xfrm>
          <a:prstGeom prst="rect">
            <a:avLst/>
          </a:prstGeom>
          <a:noFill/>
        </p:spPr>
        <p:txBody>
          <a:bodyPr wrap="square" rtlCol="0">
            <a:spAutoFit/>
          </a:bodyPr>
          <a:lstStyle/>
          <a:p>
            <a:r>
              <a:rPr lang="en-GB" sz="1600" dirty="0"/>
              <a:t>Inefficient inventory management</a:t>
            </a:r>
          </a:p>
        </p:txBody>
      </p:sp>
      <p:sp>
        <p:nvSpPr>
          <p:cNvPr id="45" name="TextBox 44">
            <a:extLst>
              <a:ext uri="{FF2B5EF4-FFF2-40B4-BE49-F238E27FC236}">
                <a16:creationId xmlns:a16="http://schemas.microsoft.com/office/drawing/2014/main" id="{CFD194E7-8D76-BC47-1C05-225C5840D763}"/>
              </a:ext>
            </a:extLst>
          </p:cNvPr>
          <p:cNvSpPr txBox="1"/>
          <p:nvPr/>
        </p:nvSpPr>
        <p:spPr>
          <a:xfrm>
            <a:off x="3786157" y="2877569"/>
            <a:ext cx="3791689" cy="338199"/>
          </a:xfrm>
          <a:prstGeom prst="rect">
            <a:avLst/>
          </a:prstGeom>
          <a:noFill/>
        </p:spPr>
        <p:txBody>
          <a:bodyPr wrap="square" rtlCol="0">
            <a:spAutoFit/>
          </a:bodyPr>
          <a:lstStyle/>
          <a:p>
            <a:r>
              <a:rPr lang="en-GB" sz="1600" dirty="0"/>
              <a:t>Lack of E-commerce integration</a:t>
            </a:r>
          </a:p>
        </p:txBody>
      </p:sp>
      <p:sp>
        <p:nvSpPr>
          <p:cNvPr id="48" name="TextBox 47">
            <a:extLst>
              <a:ext uri="{FF2B5EF4-FFF2-40B4-BE49-F238E27FC236}">
                <a16:creationId xmlns:a16="http://schemas.microsoft.com/office/drawing/2014/main" id="{5AB83325-A1CF-7F0C-88FA-54BE096C3E19}"/>
              </a:ext>
            </a:extLst>
          </p:cNvPr>
          <p:cNvSpPr txBox="1"/>
          <p:nvPr/>
        </p:nvSpPr>
        <p:spPr>
          <a:xfrm>
            <a:off x="6895291" y="2078323"/>
            <a:ext cx="2822641" cy="584775"/>
          </a:xfrm>
          <a:prstGeom prst="rect">
            <a:avLst/>
          </a:prstGeom>
          <a:noFill/>
        </p:spPr>
        <p:txBody>
          <a:bodyPr wrap="square" rtlCol="0">
            <a:spAutoFit/>
          </a:bodyPr>
          <a:lstStyle/>
          <a:p>
            <a:r>
              <a:rPr lang="en-GB" sz="1600" dirty="0"/>
              <a:t>Insufficient or outdated equipment</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solidFill>
                  <a:schemeClr val="tx1">
                    <a:lumMod val="95000"/>
                    <a:lumOff val="5000"/>
                  </a:schemeClr>
                </a:solidFill>
              </a:rPr>
              <a:t>Green Haven Florists face a rough patch to recover from the 30% decline in sale but there is still room to grow. The company by leaning into smart digital tools, by staying true to his eco-friendly roots and tightening bonds with the local community can rebuild customers loyalty and regain market strength. Nowadays for most company in the retail word, innovation and adaptation are key for long term success.</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498060" y="1600200"/>
            <a:ext cx="10006551" cy="5150796"/>
          </a:xfrm>
        </p:spPr>
        <p:txBody>
          <a:bodyPr/>
          <a:lstStyle/>
          <a:p>
            <a:endParaRPr lang="en-GB" b="1" dirty="0">
              <a:solidFill>
                <a:srgbClr val="111111"/>
              </a:solidFill>
              <a:latin typeface="Arial"/>
              <a:ea typeface="Roboto"/>
              <a:cs typeface="Roboto"/>
            </a:endParaRPr>
          </a:p>
          <a:p>
            <a:pPr marL="342900" indent="-342900">
              <a:buFont typeface="Wingdings" panose="05000000000000000000" pitchFamily="2" charset="2"/>
              <a:buChar char="§"/>
            </a:pPr>
            <a:r>
              <a:rPr lang="en-GB" b="1" dirty="0">
                <a:solidFill>
                  <a:srgbClr val="111111"/>
                </a:solidFill>
                <a:latin typeface="Arial"/>
                <a:ea typeface="Roboto"/>
                <a:cs typeface="Roboto"/>
              </a:rPr>
              <a:t>Gideon Thomas (2025)  “Sales Slump”</a:t>
            </a:r>
          </a:p>
          <a:p>
            <a:r>
              <a:rPr lang="en-GB" b="1" dirty="0">
                <a:solidFill>
                  <a:srgbClr val="111111"/>
                </a:solidFill>
                <a:latin typeface="Arial"/>
                <a:ea typeface="Roboto"/>
                <a:cs typeface="Roboto"/>
              </a:rPr>
              <a:t>      Available at: </a:t>
            </a:r>
            <a:r>
              <a:rPr lang="en-GB" b="1" dirty="0">
                <a:solidFill>
                  <a:schemeClr val="bg2">
                    <a:lumMod val="75000"/>
                  </a:schemeClr>
                </a:solidFill>
                <a:latin typeface="Arial"/>
                <a:ea typeface="Roboto"/>
                <a:cs typeface="Roboto"/>
                <a:hlinkClick r:id="rId2"/>
              </a:rPr>
              <a:t>https://dealhub.io/glossary/sales-slump/</a:t>
            </a:r>
            <a:r>
              <a:rPr lang="en-GB" b="1" dirty="0">
                <a:solidFill>
                  <a:schemeClr val="bg2">
                    <a:lumMod val="75000"/>
                  </a:schemeClr>
                </a:solidFill>
                <a:latin typeface="Arial"/>
                <a:ea typeface="Roboto"/>
                <a:cs typeface="Roboto"/>
              </a:rPr>
              <a:t> </a:t>
            </a:r>
          </a:p>
          <a:p>
            <a:pPr marL="342900" indent="-342900">
              <a:buFont typeface="Wingdings" panose="05000000000000000000" pitchFamily="2" charset="2"/>
              <a:buChar char="§"/>
            </a:pPr>
            <a:r>
              <a:rPr lang="en-GB" b="1" dirty="0">
                <a:solidFill>
                  <a:schemeClr val="tx1">
                    <a:lumMod val="95000"/>
                    <a:lumOff val="5000"/>
                  </a:schemeClr>
                </a:solidFill>
                <a:latin typeface="Arial"/>
                <a:ea typeface="Roboto"/>
                <a:cs typeface="Roboto"/>
              </a:rPr>
              <a:t>Lee Frederiksen (2025) “Sales and Marketing Strategy”</a:t>
            </a:r>
          </a:p>
          <a:p>
            <a:r>
              <a:rPr lang="en-GB" b="1" dirty="0">
                <a:solidFill>
                  <a:schemeClr val="tx1">
                    <a:lumMod val="95000"/>
                    <a:lumOff val="5000"/>
                  </a:schemeClr>
                </a:solidFill>
                <a:latin typeface="Arial"/>
                <a:ea typeface="Roboto"/>
                <a:cs typeface="Roboto"/>
              </a:rPr>
              <a:t>      Available at: </a:t>
            </a:r>
            <a:r>
              <a:rPr lang="en-GB" b="1" dirty="0">
                <a:solidFill>
                  <a:srgbClr val="7030A0"/>
                </a:solidFill>
                <a:latin typeface="Arial"/>
                <a:ea typeface="Roboto"/>
                <a:cs typeface="Roboto"/>
                <a:hlinkClick r:id="rId3"/>
              </a:rPr>
              <a:t>https://hingemarketing.com/blog/story/sales-and-marketing-</a:t>
            </a:r>
            <a:r>
              <a:rPr lang="en-GB" b="1" dirty="0">
                <a:solidFill>
                  <a:srgbClr val="7030A0"/>
                </a:solidFill>
                <a:latin typeface="Arial"/>
                <a:ea typeface="Roboto"/>
                <a:cs typeface="Roboto"/>
              </a:rPr>
              <a:t>   strategy/</a:t>
            </a:r>
          </a:p>
          <a:p>
            <a:pPr marL="342900" indent="-342900">
              <a:buFont typeface="Wingdings" panose="05000000000000000000" pitchFamily="2" charset="2"/>
              <a:buChar char="§"/>
            </a:pPr>
            <a:r>
              <a:rPr lang="en-GB" b="1" dirty="0">
                <a:solidFill>
                  <a:schemeClr val="tx1">
                    <a:lumMod val="95000"/>
                    <a:lumOff val="5000"/>
                  </a:schemeClr>
                </a:solidFill>
                <a:latin typeface="Arial"/>
                <a:ea typeface="Roboto"/>
                <a:cs typeface="Roboto"/>
              </a:rPr>
              <a:t>Iain Byrne (2025) “Strategy recovery plan for Green Haven Florist”</a:t>
            </a:r>
          </a:p>
          <a:p>
            <a:r>
              <a:rPr lang="en-GB" b="1" dirty="0">
                <a:solidFill>
                  <a:schemeClr val="tx1">
                    <a:lumMod val="95000"/>
                    <a:lumOff val="5000"/>
                  </a:schemeClr>
                </a:solidFill>
                <a:latin typeface="Arial"/>
                <a:ea typeface="Roboto"/>
                <a:cs typeface="Roboto"/>
              </a:rPr>
              <a:t>     Available at : </a:t>
            </a:r>
            <a:r>
              <a:rPr lang="en-GB" b="1" dirty="0">
                <a:solidFill>
                  <a:srgbClr val="7030A0"/>
                </a:solidFill>
                <a:latin typeface="Arial"/>
                <a:ea typeface="Roboto"/>
                <a:cs typeface="Roboto"/>
              </a:rPr>
              <a:t>prezi.com/p/_kaysez0lwdg/strategic-recovery-plan-for-green-florists/</a:t>
            </a:r>
            <a:br>
              <a:rPr lang="en-GB" b="1" dirty="0">
                <a:solidFill>
                  <a:srgbClr val="7030A0"/>
                </a:solidFill>
                <a:latin typeface="Arial"/>
                <a:ea typeface="Roboto"/>
                <a:cs typeface="Roboto"/>
              </a:rPr>
            </a:br>
            <a:endParaRPr lang="en-GB" sz="1800" b="1" dirty="0">
              <a:solidFill>
                <a:srgbClr val="7030A0"/>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806</TotalTime>
  <Words>880</Words>
  <Application>Microsoft Office PowerPoint</Application>
  <PresentationFormat>Widescreen</PresentationFormat>
  <Paragraphs>91</Paragraphs>
  <Slides>11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vt:lpstr>
      <vt:lpstr>Aptos</vt:lpstr>
      <vt:lpstr>Arial</vt:lpstr>
      <vt:lpstr>Century Gothic</vt:lpstr>
      <vt:lpstr>Roboto</vt:lpstr>
      <vt:lpstr>Wingdings</vt:lpstr>
      <vt:lpstr>Wingdings 3</vt:lpstr>
      <vt:lpstr>Wisp</vt:lpstr>
      <vt:lpstr>MODULE NAME : Problem Solving and Decision Making MODULE CODE : LCLM4004 STUDENT NAME : Ali KOUADIO STUDENT ID : 2442205 LECTURER: Anita Nan Presentation1</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 Problem Solving and Decision Making MODULE CODE : LCLM400 STUDENT NAME : Ali KOUADIO STUDENT ID : 2442205 LECTURER Assignment 1: Presentation</dc:title>
  <dc:creator>Anita Nan</dc:creator>
  <cp:lastModifiedBy>Ali Kouadio (2442205)</cp:lastModifiedBy>
  <cp:revision>90</cp:revision>
  <dcterms:created xsi:type="dcterms:W3CDTF">2024-10-08T15:58:04Z</dcterms:created>
  <dcterms:modified xsi:type="dcterms:W3CDTF">2025-11-09T16:01:46Z</dcterms:modified>
</cp:coreProperties>
</file>