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comments/comment1.xml" ContentType="application/vnd.openxmlformats-officedocument.presentationml.comment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 id="2147483672" r:id="rId4"/>
    <p:sldMasterId id="2147483684" r:id="rId5"/>
  </p:sldMasterIdLst>
  <p:notesMasterIdLst>
    <p:notesMasterId r:id="rId7"/>
  </p:notesMasterIdLst>
  <p:sldIdLst>
    <p:sldId id="340" r:id="rId6"/>
    <p:sldId id="338" r:id="rId8"/>
    <p:sldId id="351" r:id="rId9"/>
    <p:sldId id="352" r:id="rId10"/>
    <p:sldId id="267" r:id="rId11"/>
    <p:sldId id="344" r:id="rId12"/>
    <p:sldId id="345" r:id="rId13"/>
    <p:sldId id="347" r:id="rId14"/>
    <p:sldId id="349" r:id="rId15"/>
    <p:sldId id="346" r:id="rId16"/>
  </p:sldIdLst>
  <p:sldSz cx="12192000" cy="6858000"/>
  <p:notesSz cx="6858000" cy="9144000"/>
  <p:custDataLst>
    <p:tags r:id="rId2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novo" initials="L" lastIdx="4" clrIdx="0"/>
  <p:cmAuthor id="2" name="Administrat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C4822"/>
    <a:srgbClr val="80A8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88" y="2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3.xml"/><Relationship Id="rId8" Type="http://schemas.openxmlformats.org/officeDocument/2006/relationships/slide" Target="slides/slide2.xml"/><Relationship Id="rId7" Type="http://schemas.openxmlformats.org/officeDocument/2006/relationships/notesMaster" Target="notesMasters/notesMaster1.xml"/><Relationship Id="rId6" Type="http://schemas.openxmlformats.org/officeDocument/2006/relationships/slide" Target="slides/slide1.xml"/><Relationship Id="rId5" Type="http://schemas.openxmlformats.org/officeDocument/2006/relationships/slideMaster" Target="slideMasters/slideMaster4.xml"/><Relationship Id="rId4" Type="http://schemas.openxmlformats.org/officeDocument/2006/relationships/slideMaster" Target="slideMasters/slideMaster3.xml"/><Relationship Id="rId3" Type="http://schemas.openxmlformats.org/officeDocument/2006/relationships/slideMaster" Target="slideMasters/slideMaster2.xml"/><Relationship Id="rId21" Type="http://schemas.openxmlformats.org/officeDocument/2006/relationships/tags" Target="tags/tag159.xml"/><Relationship Id="rId20" Type="http://schemas.openxmlformats.org/officeDocument/2006/relationships/commentAuthors" Target="commentAuthors.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0.xml"/><Relationship Id="rId15" Type="http://schemas.openxmlformats.org/officeDocument/2006/relationships/slide" Target="slides/slide9.xml"/><Relationship Id="rId14" Type="http://schemas.openxmlformats.org/officeDocument/2006/relationships/slide" Target="slides/slide8.xml"/><Relationship Id="rId13" Type="http://schemas.openxmlformats.org/officeDocument/2006/relationships/slide" Target="slides/slide7.xml"/><Relationship Id="rId12" Type="http://schemas.openxmlformats.org/officeDocument/2006/relationships/slide" Target="slides/slide6.xml"/><Relationship Id="rId11" Type="http://schemas.openxmlformats.org/officeDocument/2006/relationships/slide" Target="slides/slide5.xml"/><Relationship Id="rId10" Type="http://schemas.openxmlformats.org/officeDocument/2006/relationships/slide" Target="slides/slide4.xml"/><Relationship Id="rId1" Type="http://schemas.openxmlformats.org/officeDocument/2006/relationships/slideMaster" Target="slideMasters/slide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3-02-27T00:14:57.484" idx="1">
    <p:pos x="10" y="10"/>
    <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377F16-9B88-4AE3-A615-ACF7461C31E4}" type="datetimeFigureOut">
              <a:rPr lang="zh-CN" altLang="en-US" smtClean="0"/>
            </a:fld>
            <a:endParaRPr lang="zh-CN" alt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B63983-69B2-4082-BC14-9011C2242846}"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en-US" altLang="zh-CN" sz="2000" i="0"/>
          </a:p>
          <a:p>
            <a:endParaRPr lang="en-US" altLang="zh-CN" sz="2000" baseline="300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en-US"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defRPr/>
            </a:pPr>
            <a:fld id="{E66DCE31-6E9A-4DB0-9BAE-55B4AD6BF450}" type="slidenum">
              <a:rPr kumimoji="0" lang="en-US" altLang="zh-CN" sz="13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fld>
            <a:endParaRPr kumimoji="0" lang="en-US" altLang="zh-CN" sz="13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
        <p:nvSpPr>
          <p:cNvPr id="33795" name="Rectangle 2"/>
          <p:cNvSpPr>
            <a:spLocks noGrp="1" noRot="1" noChangeAspect="1" noChangeArrowheads="1" noTextEdit="1"/>
          </p:cNvSpPr>
          <p:nvPr>
            <p:ph type="sldImg"/>
          </p:nvPr>
        </p:nvSpPr>
        <p:spPr>
          <a:xfrm>
            <a:off x="993775" y="769938"/>
            <a:ext cx="5113338" cy="3835400"/>
          </a:xfrm>
        </p:spPr>
      </p:sp>
      <p:sp>
        <p:nvSpPr>
          <p:cNvPr id="33796" name="Rectangle 3"/>
          <p:cNvSpPr>
            <a:spLocks noGrp="1" noChangeArrowheads="1"/>
          </p:cNvSpPr>
          <p:nvPr>
            <p:ph type="body" idx="1"/>
          </p:nvPr>
        </p:nvSpPr>
        <p:spPr>
          <a:xfrm>
            <a:off x="946150" y="4860925"/>
            <a:ext cx="5207000" cy="4603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GB">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9" Type="http://schemas.openxmlformats.org/officeDocument/2006/relationships/tags" Target="../tags/tag8.xml"/><Relationship Id="rId8" Type="http://schemas.openxmlformats.org/officeDocument/2006/relationships/tags" Target="../tags/tag7.xml"/><Relationship Id="rId7" Type="http://schemas.openxmlformats.org/officeDocument/2006/relationships/tags" Target="../tags/tag6.xml"/><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4" Type="http://schemas.openxmlformats.org/officeDocument/2006/relationships/tags" Target="../tags/tag13.xml"/><Relationship Id="rId13" Type="http://schemas.openxmlformats.org/officeDocument/2006/relationships/tags" Target="../tags/tag12.xml"/><Relationship Id="rId12" Type="http://schemas.openxmlformats.org/officeDocument/2006/relationships/tags" Target="../tags/tag11.xml"/><Relationship Id="rId11" Type="http://schemas.openxmlformats.org/officeDocument/2006/relationships/tags" Target="../tags/tag10.xml"/><Relationship Id="rId10" Type="http://schemas.openxmlformats.org/officeDocument/2006/relationships/tags" Target="../tags/tag9.xml"/><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6" Type="http://schemas.openxmlformats.org/officeDocument/2006/relationships/tags" Target="../tags/tag18.xml"/><Relationship Id="rId5" Type="http://schemas.openxmlformats.org/officeDocument/2006/relationships/tags" Target="../tags/tag17.xml"/><Relationship Id="rId4" Type="http://schemas.openxmlformats.org/officeDocument/2006/relationships/tags" Target="../tags/tag16.xml"/><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7" Type="http://schemas.openxmlformats.org/officeDocument/2006/relationships/tags" Target="../tags/tag24.xml"/><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7" Type="http://schemas.openxmlformats.org/officeDocument/2006/relationships/tags" Target="../tags/tag30.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9" Type="http://schemas.openxmlformats.org/officeDocument/2006/relationships/tags" Target="../tags/tag38.xml"/><Relationship Id="rId8" Type="http://schemas.openxmlformats.org/officeDocument/2006/relationships/tags" Target="../tags/tag37.xml"/><Relationship Id="rId7" Type="http://schemas.openxmlformats.org/officeDocument/2006/relationships/tags" Target="../tags/tag36.xml"/><Relationship Id="rId6" Type="http://schemas.openxmlformats.org/officeDocument/2006/relationships/tags" Target="../tags/tag35.xml"/><Relationship Id="rId5" Type="http://schemas.openxmlformats.org/officeDocument/2006/relationships/tags" Target="../tags/tag34.xml"/><Relationship Id="rId4" Type="http://schemas.openxmlformats.org/officeDocument/2006/relationships/tags" Target="../tags/tag33.xml"/><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5" Type="http://schemas.openxmlformats.org/officeDocument/2006/relationships/tags" Target="../tags/tag42.xml"/><Relationship Id="rId4" Type="http://schemas.openxmlformats.org/officeDocument/2006/relationships/tags" Target="../tags/tag41.xml"/><Relationship Id="rId3" Type="http://schemas.openxmlformats.org/officeDocument/2006/relationships/tags" Target="../tags/tag40.xml"/><Relationship Id="rId2" Type="http://schemas.openxmlformats.org/officeDocument/2006/relationships/tags" Target="../tags/tag39.xml"/><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7" Type="http://schemas.openxmlformats.org/officeDocument/2006/relationships/tags" Target="../tags/tag51.xml"/><Relationship Id="rId6" Type="http://schemas.openxmlformats.org/officeDocument/2006/relationships/tags" Target="../tags/tag50.xml"/><Relationship Id="rId5" Type="http://schemas.openxmlformats.org/officeDocument/2006/relationships/tags" Target="../tags/tag49.xml"/><Relationship Id="rId4" Type="http://schemas.openxmlformats.org/officeDocument/2006/relationships/tags" Target="../tags/tag48.xml"/><Relationship Id="rId3" Type="http://schemas.openxmlformats.org/officeDocument/2006/relationships/tags" Target="../tags/tag47.xml"/><Relationship Id="rId2" Type="http://schemas.openxmlformats.org/officeDocument/2006/relationships/tags" Target="../tags/tag46.xml"/><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5" Type="http://schemas.openxmlformats.org/officeDocument/2006/relationships/tags" Target="../tags/tag60.xml"/><Relationship Id="rId4" Type="http://schemas.openxmlformats.org/officeDocument/2006/relationships/tags" Target="../tags/tag59.xml"/><Relationship Id="rId3" Type="http://schemas.openxmlformats.org/officeDocument/2006/relationships/tags" Target="../tags/tag58.xml"/><Relationship Id="rId2" Type="http://schemas.openxmlformats.org/officeDocument/2006/relationships/tags" Target="../tags/tag57.xml"/><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9" Type="http://schemas.openxmlformats.org/officeDocument/2006/relationships/tags" Target="../tags/tag68.xml"/><Relationship Id="rId8" Type="http://schemas.openxmlformats.org/officeDocument/2006/relationships/tags" Target="../tags/tag67.xml"/><Relationship Id="rId7" Type="http://schemas.openxmlformats.org/officeDocument/2006/relationships/tags" Target="../tags/tag66.xml"/><Relationship Id="rId6" Type="http://schemas.openxmlformats.org/officeDocument/2006/relationships/tags" Target="../tags/tag65.xml"/><Relationship Id="rId5" Type="http://schemas.openxmlformats.org/officeDocument/2006/relationships/tags" Target="../tags/tag64.xml"/><Relationship Id="rId4" Type="http://schemas.openxmlformats.org/officeDocument/2006/relationships/tags" Target="../tags/tag63.xml"/><Relationship Id="rId3" Type="http://schemas.openxmlformats.org/officeDocument/2006/relationships/tags" Target="../tags/tag62.xml"/><Relationship Id="rId2" Type="http://schemas.openxmlformats.org/officeDocument/2006/relationships/tags" Target="../tags/tag61.xml"/><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7" Type="http://schemas.openxmlformats.org/officeDocument/2006/relationships/tags" Target="../tags/tag74.xml"/><Relationship Id="rId6" Type="http://schemas.openxmlformats.org/officeDocument/2006/relationships/tags" Target="../tags/tag73.xml"/><Relationship Id="rId5" Type="http://schemas.openxmlformats.org/officeDocument/2006/relationships/tags" Target="../tags/tag72.xml"/><Relationship Id="rId4" Type="http://schemas.openxmlformats.org/officeDocument/2006/relationships/tags" Target="../tags/tag71.xml"/><Relationship Id="rId3" Type="http://schemas.openxmlformats.org/officeDocument/2006/relationships/tags" Target="../tags/tag70.xml"/><Relationship Id="rId2" Type="http://schemas.openxmlformats.org/officeDocument/2006/relationships/tags" Target="../tags/tag69.xml"/><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8" Type="http://schemas.openxmlformats.org/officeDocument/2006/relationships/tags" Target="../tags/tag81.xml"/><Relationship Id="rId7" Type="http://schemas.openxmlformats.org/officeDocument/2006/relationships/tags" Target="../tags/tag80.xml"/><Relationship Id="rId6" Type="http://schemas.openxmlformats.org/officeDocument/2006/relationships/tags" Target="../tags/tag79.xml"/><Relationship Id="rId5" Type="http://schemas.openxmlformats.org/officeDocument/2006/relationships/tags" Target="../tags/tag78.xml"/><Relationship Id="rId4" Type="http://schemas.openxmlformats.org/officeDocument/2006/relationships/tags" Target="../tags/tag77.xml"/><Relationship Id="rId3" Type="http://schemas.openxmlformats.org/officeDocument/2006/relationships/tags" Target="../tags/tag76.xml"/><Relationship Id="rId2" Type="http://schemas.openxmlformats.org/officeDocument/2006/relationships/tags" Target="../tags/tag75.xml"/><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9" Type="http://schemas.openxmlformats.org/officeDocument/2006/relationships/tags" Target="../tags/tag89.xml"/><Relationship Id="rId8" Type="http://schemas.openxmlformats.org/officeDocument/2006/relationships/tags" Target="../tags/tag88.xml"/><Relationship Id="rId7" Type="http://schemas.openxmlformats.org/officeDocument/2006/relationships/tags" Target="../tags/tag87.xml"/><Relationship Id="rId6" Type="http://schemas.openxmlformats.org/officeDocument/2006/relationships/tags" Target="../tags/tag86.xml"/><Relationship Id="rId5" Type="http://schemas.openxmlformats.org/officeDocument/2006/relationships/tags" Target="../tags/tag85.xml"/><Relationship Id="rId4" Type="http://schemas.openxmlformats.org/officeDocument/2006/relationships/tags" Target="../tags/tag84.xml"/><Relationship Id="rId3" Type="http://schemas.openxmlformats.org/officeDocument/2006/relationships/tags" Target="../tags/tag83.xml"/><Relationship Id="rId2" Type="http://schemas.openxmlformats.org/officeDocument/2006/relationships/tags" Target="../tags/tag82.xml"/><Relationship Id="rId10" Type="http://schemas.openxmlformats.org/officeDocument/2006/relationships/tags" Target="../tags/tag90.xml"/><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9" Type="http://schemas.openxmlformats.org/officeDocument/2006/relationships/tags" Target="../tags/tag98.xml"/><Relationship Id="rId8" Type="http://schemas.openxmlformats.org/officeDocument/2006/relationships/tags" Target="../tags/tag97.xml"/><Relationship Id="rId7" Type="http://schemas.openxmlformats.org/officeDocument/2006/relationships/tags" Target="../tags/tag96.xml"/><Relationship Id="rId6" Type="http://schemas.openxmlformats.org/officeDocument/2006/relationships/tags" Target="../tags/tag95.xml"/><Relationship Id="rId5" Type="http://schemas.openxmlformats.org/officeDocument/2006/relationships/tags" Target="../tags/tag94.xml"/><Relationship Id="rId4" Type="http://schemas.openxmlformats.org/officeDocument/2006/relationships/tags" Target="../tags/tag93.xml"/><Relationship Id="rId3" Type="http://schemas.openxmlformats.org/officeDocument/2006/relationships/tags" Target="../tags/tag92.xml"/><Relationship Id="rId2" Type="http://schemas.openxmlformats.org/officeDocument/2006/relationships/tags" Target="../tags/tag91.xml"/><Relationship Id="rId10" Type="http://schemas.openxmlformats.org/officeDocument/2006/relationships/tags" Target="../tags/tag99.xml"/><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9" Type="http://schemas.openxmlformats.org/officeDocument/2006/relationships/tags" Target="../tags/tag107.xml"/><Relationship Id="rId8" Type="http://schemas.openxmlformats.org/officeDocument/2006/relationships/tags" Target="../tags/tag106.xml"/><Relationship Id="rId7" Type="http://schemas.openxmlformats.org/officeDocument/2006/relationships/tags" Target="../tags/tag105.xml"/><Relationship Id="rId6" Type="http://schemas.openxmlformats.org/officeDocument/2006/relationships/tags" Target="../tags/tag104.xml"/><Relationship Id="rId5" Type="http://schemas.openxmlformats.org/officeDocument/2006/relationships/tags" Target="../tags/tag103.xml"/><Relationship Id="rId4" Type="http://schemas.openxmlformats.org/officeDocument/2006/relationships/tags" Target="../tags/tag102.xml"/><Relationship Id="rId3" Type="http://schemas.openxmlformats.org/officeDocument/2006/relationships/tags" Target="../tags/tag101.xml"/><Relationship Id="rId2" Type="http://schemas.openxmlformats.org/officeDocument/2006/relationships/tags" Target="../tags/tag100.xml"/><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9" Type="http://schemas.openxmlformats.org/officeDocument/2006/relationships/tags" Target="../tags/tag115.xml"/><Relationship Id="rId8" Type="http://schemas.openxmlformats.org/officeDocument/2006/relationships/tags" Target="../tags/tag114.xml"/><Relationship Id="rId7" Type="http://schemas.openxmlformats.org/officeDocument/2006/relationships/tags" Target="../tags/tag113.xml"/><Relationship Id="rId6" Type="http://schemas.openxmlformats.org/officeDocument/2006/relationships/tags" Target="../tags/tag112.xml"/><Relationship Id="rId5" Type="http://schemas.openxmlformats.org/officeDocument/2006/relationships/tags" Target="../tags/tag111.xml"/><Relationship Id="rId4" Type="http://schemas.openxmlformats.org/officeDocument/2006/relationships/tags" Target="../tags/tag110.xml"/><Relationship Id="rId3" Type="http://schemas.openxmlformats.org/officeDocument/2006/relationships/tags" Target="../tags/tag109.xml"/><Relationship Id="rId2" Type="http://schemas.openxmlformats.org/officeDocument/2006/relationships/tags" Target="../tags/tag108.xml"/><Relationship Id="rId10" Type="http://schemas.openxmlformats.org/officeDocument/2006/relationships/tags" Target="../tags/tag116.xml"/><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7" Type="http://schemas.openxmlformats.org/officeDocument/2006/relationships/tags" Target="../tags/tag122.xml"/><Relationship Id="rId6" Type="http://schemas.openxmlformats.org/officeDocument/2006/relationships/tags" Target="../tags/tag121.xml"/><Relationship Id="rId5" Type="http://schemas.openxmlformats.org/officeDocument/2006/relationships/tags" Target="../tags/tag120.xml"/><Relationship Id="rId4" Type="http://schemas.openxmlformats.org/officeDocument/2006/relationships/tags" Target="../tags/tag119.xml"/><Relationship Id="rId3" Type="http://schemas.openxmlformats.org/officeDocument/2006/relationships/tags" Target="../tags/tag118.xml"/><Relationship Id="rId2" Type="http://schemas.openxmlformats.org/officeDocument/2006/relationships/tags" Target="../tags/tag117.xml"/><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22" descr="Diploma PP Front"/>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 y="-9525"/>
            <a:ext cx="12204700" cy="686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26"/>
          <p:cNvGrpSpPr/>
          <p:nvPr userDrawn="1"/>
        </p:nvGrpSpPr>
        <p:grpSpPr bwMode="auto">
          <a:xfrm>
            <a:off x="9935638" y="6597664"/>
            <a:ext cx="1604434" cy="242888"/>
            <a:chOff x="4513" y="4156"/>
            <a:chExt cx="758" cy="153"/>
          </a:xfrm>
        </p:grpSpPr>
        <p:sp>
          <p:nvSpPr>
            <p:cNvPr id="6" name="Rectangle 27"/>
            <p:cNvSpPr>
              <a:spLocks noChangeArrowheads="1"/>
            </p:cNvSpPr>
            <p:nvPr userDrawn="1"/>
          </p:nvSpPr>
          <p:spPr bwMode="auto">
            <a:xfrm>
              <a:off x="4513" y="4156"/>
              <a:ext cx="131"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Arial" panose="020B0604020202020204" pitchFamily="34" charset="0"/>
                </a:rPr>
                <a:t>©</a:t>
              </a:r>
              <a:endParaRPr lang="en-GB" sz="1000">
                <a:solidFill>
                  <a:srgbClr val="FFFFFF"/>
                </a:solidFill>
                <a:latin typeface="Arial" panose="020B0604020202020204" pitchFamily="34" charset="0"/>
              </a:endParaRPr>
            </a:p>
          </p:txBody>
        </p:sp>
        <p:sp>
          <p:nvSpPr>
            <p:cNvPr id="7" name="Rectangle 28"/>
            <p:cNvSpPr>
              <a:spLocks noChangeArrowheads="1"/>
            </p:cNvSpPr>
            <p:nvPr userDrawn="1"/>
          </p:nvSpPr>
          <p:spPr bwMode="auto">
            <a:xfrm>
              <a:off x="4623" y="4156"/>
              <a:ext cx="648"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Gill Sans" pitchFamily="-32" charset="0"/>
                </a:rPr>
                <a:t>NCC Education Limited</a:t>
              </a:r>
              <a:endParaRPr lang="en-GB" sz="1000">
                <a:solidFill>
                  <a:srgbClr val="FFFFFF"/>
                </a:solidFill>
                <a:latin typeface="Gill Sans" pitchFamily="-32" charset="0"/>
              </a:endParaRPr>
            </a:p>
          </p:txBody>
        </p:sp>
      </p:grpSp>
      <p:sp>
        <p:nvSpPr>
          <p:cNvPr id="8" name="Rectangle 29"/>
          <p:cNvSpPr>
            <a:spLocks noChangeArrowheads="1"/>
          </p:cNvSpPr>
          <p:nvPr userDrawn="1"/>
        </p:nvSpPr>
        <p:spPr bwMode="auto">
          <a:xfrm>
            <a:off x="46568" y="6597650"/>
            <a:ext cx="1299633" cy="241300"/>
          </a:xfrm>
          <a:prstGeom prst="rect">
            <a:avLst/>
          </a:prstGeom>
          <a:noFill/>
          <a:ln w="12700">
            <a:noFill/>
            <a:miter lim="800000"/>
          </a:ln>
          <a:effectLst/>
        </p:spPr>
        <p:txBody>
          <a:bodyPr lIns="90488" tIns="44450" rIns="90488" bIns="44450">
            <a:spAutoFit/>
          </a:bodyPr>
          <a:lstStyle/>
          <a:p>
            <a:pPr eaLnBrk="1" hangingPunct="1">
              <a:spcBef>
                <a:spcPct val="50000"/>
              </a:spcBef>
              <a:defRPr/>
            </a:pPr>
            <a:r>
              <a:rPr lang="en-GB" sz="1000" dirty="0">
                <a:solidFill>
                  <a:srgbClr val="FFFFFF"/>
                </a:solidFill>
                <a:latin typeface="Gill Sans" pitchFamily="-32" charset="0"/>
              </a:rPr>
              <a:t>V1.0</a:t>
            </a:r>
            <a:endParaRPr lang="en-GB" sz="1000" dirty="0">
              <a:solidFill>
                <a:srgbClr val="FFFFFF"/>
              </a:solidFill>
              <a:latin typeface="Gill Sans" pitchFamily="-32" charset="0"/>
            </a:endParaRPr>
          </a:p>
        </p:txBody>
      </p:sp>
      <p:sp>
        <p:nvSpPr>
          <p:cNvPr id="13335" name="Rectangle 23"/>
          <p:cNvSpPr>
            <a:spLocks noGrp="1" noChangeArrowheads="1"/>
          </p:cNvSpPr>
          <p:nvPr>
            <p:ph type="ctrTitle"/>
          </p:nvPr>
        </p:nvSpPr>
        <p:spPr>
          <a:xfrm>
            <a:off x="1871133" y="2997200"/>
            <a:ext cx="6197600" cy="838200"/>
          </a:xfrm>
        </p:spPr>
        <p:txBody>
          <a:bodyPr/>
          <a:lstStyle>
            <a:lvl1pPr>
              <a:defRPr sz="2800">
                <a:solidFill>
                  <a:schemeClr val="bg1"/>
                </a:solidFill>
              </a:defRPr>
            </a:lvl1pPr>
          </a:lstStyle>
          <a:p>
            <a:r>
              <a:rPr lang="en-GB"/>
              <a:t>Click to edit Master title style</a:t>
            </a:r>
            <a:endParaRPr lang="en-GB"/>
          </a:p>
        </p:txBody>
      </p:sp>
      <p:sp>
        <p:nvSpPr>
          <p:cNvPr id="13336" name="Rectangle 24"/>
          <p:cNvSpPr>
            <a:spLocks noGrp="1" noChangeArrowheads="1"/>
          </p:cNvSpPr>
          <p:nvPr>
            <p:ph type="subTitle" idx="1"/>
          </p:nvPr>
        </p:nvSpPr>
        <p:spPr>
          <a:xfrm>
            <a:off x="1871133" y="4149725"/>
            <a:ext cx="6197600" cy="965200"/>
          </a:xfrm>
        </p:spPr>
        <p:txBody>
          <a:bodyPr/>
          <a:lstStyle>
            <a:lvl1pPr marL="0" indent="0">
              <a:buFont typeface="Arial" panose="020B0604020202020204" pitchFamily="34" charset="0"/>
              <a:buNone/>
              <a:defRPr sz="1900">
                <a:solidFill>
                  <a:schemeClr val="bg1"/>
                </a:solidFill>
              </a:defRPr>
            </a:lvl1pPr>
          </a:lstStyle>
          <a:p>
            <a:r>
              <a:rPr lang="en-GB"/>
              <a:t>Click to edit Master subtitle style</a:t>
            </a: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43933" y="1557338"/>
            <a:ext cx="5801784" cy="43195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48918" y="1557338"/>
            <a:ext cx="5803900" cy="43195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02185" y="404813"/>
            <a:ext cx="2950633" cy="5472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43933" y="404813"/>
            <a:ext cx="8655051" cy="5472112"/>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22" descr="Diploma PP Front"/>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 y="-9525"/>
            <a:ext cx="12204700" cy="686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26"/>
          <p:cNvGrpSpPr/>
          <p:nvPr userDrawn="1"/>
        </p:nvGrpSpPr>
        <p:grpSpPr bwMode="auto">
          <a:xfrm>
            <a:off x="9935638" y="6597664"/>
            <a:ext cx="1604434" cy="242888"/>
            <a:chOff x="4513" y="4156"/>
            <a:chExt cx="758" cy="153"/>
          </a:xfrm>
        </p:grpSpPr>
        <p:sp>
          <p:nvSpPr>
            <p:cNvPr id="6" name="Rectangle 27"/>
            <p:cNvSpPr>
              <a:spLocks noChangeArrowheads="1"/>
            </p:cNvSpPr>
            <p:nvPr userDrawn="1"/>
          </p:nvSpPr>
          <p:spPr bwMode="auto">
            <a:xfrm>
              <a:off x="4513" y="4156"/>
              <a:ext cx="131"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Arial" panose="020B0604020202020204" pitchFamily="34" charset="0"/>
                </a:rPr>
                <a:t>©</a:t>
              </a:r>
              <a:endParaRPr lang="en-GB" sz="1000">
                <a:solidFill>
                  <a:srgbClr val="FFFFFF"/>
                </a:solidFill>
                <a:latin typeface="Arial" panose="020B0604020202020204" pitchFamily="34" charset="0"/>
              </a:endParaRPr>
            </a:p>
          </p:txBody>
        </p:sp>
        <p:sp>
          <p:nvSpPr>
            <p:cNvPr id="7" name="Rectangle 28"/>
            <p:cNvSpPr>
              <a:spLocks noChangeArrowheads="1"/>
            </p:cNvSpPr>
            <p:nvPr userDrawn="1"/>
          </p:nvSpPr>
          <p:spPr bwMode="auto">
            <a:xfrm>
              <a:off x="4623" y="4156"/>
              <a:ext cx="648"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Gill Sans" pitchFamily="-32" charset="0"/>
                </a:rPr>
                <a:t>NCC Education Limited</a:t>
              </a:r>
              <a:endParaRPr lang="en-GB" sz="1000">
                <a:solidFill>
                  <a:srgbClr val="FFFFFF"/>
                </a:solidFill>
                <a:latin typeface="Gill Sans" pitchFamily="-32" charset="0"/>
              </a:endParaRPr>
            </a:p>
          </p:txBody>
        </p:sp>
      </p:grpSp>
      <p:sp>
        <p:nvSpPr>
          <p:cNvPr id="8" name="Rectangle 29"/>
          <p:cNvSpPr>
            <a:spLocks noChangeArrowheads="1"/>
          </p:cNvSpPr>
          <p:nvPr userDrawn="1"/>
        </p:nvSpPr>
        <p:spPr bwMode="auto">
          <a:xfrm>
            <a:off x="46568" y="6597650"/>
            <a:ext cx="1299633" cy="241300"/>
          </a:xfrm>
          <a:prstGeom prst="rect">
            <a:avLst/>
          </a:prstGeom>
          <a:noFill/>
          <a:ln w="12700">
            <a:noFill/>
            <a:miter lim="800000"/>
          </a:ln>
          <a:effectLst/>
        </p:spPr>
        <p:txBody>
          <a:bodyPr lIns="90488" tIns="44450" rIns="90488" bIns="44450">
            <a:spAutoFit/>
          </a:bodyPr>
          <a:lstStyle/>
          <a:p>
            <a:pPr eaLnBrk="1" hangingPunct="1">
              <a:spcBef>
                <a:spcPct val="50000"/>
              </a:spcBef>
              <a:defRPr/>
            </a:pPr>
            <a:r>
              <a:rPr lang="en-GB" sz="1000" dirty="0">
                <a:solidFill>
                  <a:srgbClr val="FFFFFF"/>
                </a:solidFill>
                <a:latin typeface="Gill Sans" pitchFamily="-32" charset="0"/>
              </a:rPr>
              <a:t>V1.0</a:t>
            </a:r>
            <a:endParaRPr lang="en-GB" sz="1000" dirty="0">
              <a:solidFill>
                <a:srgbClr val="FFFFFF"/>
              </a:solidFill>
              <a:latin typeface="Gill Sans" pitchFamily="-32" charset="0"/>
            </a:endParaRPr>
          </a:p>
        </p:txBody>
      </p:sp>
      <p:sp>
        <p:nvSpPr>
          <p:cNvPr id="13335" name="Rectangle 23"/>
          <p:cNvSpPr>
            <a:spLocks noGrp="1" noChangeArrowheads="1"/>
          </p:cNvSpPr>
          <p:nvPr>
            <p:ph type="ctrTitle"/>
          </p:nvPr>
        </p:nvSpPr>
        <p:spPr>
          <a:xfrm>
            <a:off x="1871133" y="2997200"/>
            <a:ext cx="6197600" cy="838200"/>
          </a:xfrm>
        </p:spPr>
        <p:txBody>
          <a:bodyPr/>
          <a:lstStyle>
            <a:lvl1pPr>
              <a:defRPr sz="2800">
                <a:solidFill>
                  <a:schemeClr val="bg1"/>
                </a:solidFill>
              </a:defRPr>
            </a:lvl1pPr>
          </a:lstStyle>
          <a:p>
            <a:r>
              <a:rPr lang="en-GB"/>
              <a:t>Click to edit Master title style</a:t>
            </a:r>
            <a:endParaRPr lang="en-GB"/>
          </a:p>
        </p:txBody>
      </p:sp>
      <p:sp>
        <p:nvSpPr>
          <p:cNvPr id="13336" name="Rectangle 24"/>
          <p:cNvSpPr>
            <a:spLocks noGrp="1" noChangeArrowheads="1"/>
          </p:cNvSpPr>
          <p:nvPr>
            <p:ph type="subTitle" idx="1"/>
          </p:nvPr>
        </p:nvSpPr>
        <p:spPr>
          <a:xfrm>
            <a:off x="1871133" y="4149725"/>
            <a:ext cx="6197600" cy="965200"/>
          </a:xfrm>
        </p:spPr>
        <p:txBody>
          <a:bodyPr/>
          <a:lstStyle>
            <a:lvl1pPr marL="0" indent="0">
              <a:buFont typeface="Arial" panose="020B0604020202020204" pitchFamily="34" charset="0"/>
              <a:buNone/>
              <a:defRPr sz="1900">
                <a:solidFill>
                  <a:schemeClr val="bg1"/>
                </a:solidFill>
              </a:defRPr>
            </a:lvl1pPr>
          </a:lstStyle>
          <a:p>
            <a:r>
              <a:rPr lang="en-GB"/>
              <a:t>Click to edit Master subtitle style</a:t>
            </a:r>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43933" y="1557338"/>
            <a:ext cx="5801784" cy="43195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48918" y="1557338"/>
            <a:ext cx="5803900" cy="43195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02185" y="404813"/>
            <a:ext cx="2950633" cy="5472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43933" y="404813"/>
            <a:ext cx="8655051" cy="5472112"/>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22" descr="Diploma PP Front"/>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 y="-9525"/>
            <a:ext cx="12204700" cy="686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26"/>
          <p:cNvGrpSpPr/>
          <p:nvPr userDrawn="1"/>
        </p:nvGrpSpPr>
        <p:grpSpPr bwMode="auto">
          <a:xfrm>
            <a:off x="9935638" y="6597664"/>
            <a:ext cx="1604434" cy="242888"/>
            <a:chOff x="4513" y="4156"/>
            <a:chExt cx="758" cy="153"/>
          </a:xfrm>
        </p:grpSpPr>
        <p:sp>
          <p:nvSpPr>
            <p:cNvPr id="6" name="Rectangle 27"/>
            <p:cNvSpPr>
              <a:spLocks noChangeArrowheads="1"/>
            </p:cNvSpPr>
            <p:nvPr userDrawn="1"/>
          </p:nvSpPr>
          <p:spPr bwMode="auto">
            <a:xfrm>
              <a:off x="4513" y="4156"/>
              <a:ext cx="131"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Arial" panose="020B0604020202020204" pitchFamily="34" charset="0"/>
                </a:rPr>
                <a:t>©</a:t>
              </a:r>
              <a:endParaRPr lang="en-GB" sz="1000">
                <a:solidFill>
                  <a:srgbClr val="FFFFFF"/>
                </a:solidFill>
                <a:latin typeface="Arial" panose="020B0604020202020204" pitchFamily="34" charset="0"/>
              </a:endParaRPr>
            </a:p>
          </p:txBody>
        </p:sp>
        <p:sp>
          <p:nvSpPr>
            <p:cNvPr id="7" name="Rectangle 28"/>
            <p:cNvSpPr>
              <a:spLocks noChangeArrowheads="1"/>
            </p:cNvSpPr>
            <p:nvPr userDrawn="1"/>
          </p:nvSpPr>
          <p:spPr bwMode="auto">
            <a:xfrm>
              <a:off x="4623" y="4156"/>
              <a:ext cx="648"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Gill Sans" pitchFamily="-32" charset="0"/>
                </a:rPr>
                <a:t>NCC Education Limited</a:t>
              </a:r>
              <a:endParaRPr lang="en-GB" sz="1000">
                <a:solidFill>
                  <a:srgbClr val="FFFFFF"/>
                </a:solidFill>
                <a:latin typeface="Gill Sans" pitchFamily="-32" charset="0"/>
              </a:endParaRPr>
            </a:p>
          </p:txBody>
        </p:sp>
      </p:grpSp>
      <p:sp>
        <p:nvSpPr>
          <p:cNvPr id="8" name="Rectangle 29"/>
          <p:cNvSpPr>
            <a:spLocks noChangeArrowheads="1"/>
          </p:cNvSpPr>
          <p:nvPr userDrawn="1"/>
        </p:nvSpPr>
        <p:spPr bwMode="auto">
          <a:xfrm>
            <a:off x="46568" y="6597650"/>
            <a:ext cx="1299633" cy="241300"/>
          </a:xfrm>
          <a:prstGeom prst="rect">
            <a:avLst/>
          </a:prstGeom>
          <a:noFill/>
          <a:ln w="12700">
            <a:noFill/>
            <a:miter lim="800000"/>
          </a:ln>
          <a:effectLst/>
        </p:spPr>
        <p:txBody>
          <a:bodyPr lIns="90488" tIns="44450" rIns="90488" bIns="44450">
            <a:spAutoFit/>
          </a:bodyPr>
          <a:lstStyle/>
          <a:p>
            <a:pPr eaLnBrk="1" hangingPunct="1">
              <a:spcBef>
                <a:spcPct val="50000"/>
              </a:spcBef>
              <a:defRPr/>
            </a:pPr>
            <a:r>
              <a:rPr lang="en-GB" sz="1000" dirty="0">
                <a:solidFill>
                  <a:srgbClr val="FFFFFF"/>
                </a:solidFill>
                <a:latin typeface="Gill Sans" pitchFamily="-32" charset="0"/>
              </a:rPr>
              <a:t>V1.0</a:t>
            </a:r>
            <a:endParaRPr lang="en-GB" sz="1000" dirty="0">
              <a:solidFill>
                <a:srgbClr val="FFFFFF"/>
              </a:solidFill>
              <a:latin typeface="Gill Sans" pitchFamily="-32" charset="0"/>
            </a:endParaRPr>
          </a:p>
        </p:txBody>
      </p:sp>
      <p:sp>
        <p:nvSpPr>
          <p:cNvPr id="13335" name="Rectangle 23"/>
          <p:cNvSpPr>
            <a:spLocks noGrp="1" noChangeArrowheads="1"/>
          </p:cNvSpPr>
          <p:nvPr>
            <p:ph type="ctrTitle"/>
          </p:nvPr>
        </p:nvSpPr>
        <p:spPr>
          <a:xfrm>
            <a:off x="1871133" y="2997200"/>
            <a:ext cx="6197600" cy="838200"/>
          </a:xfrm>
        </p:spPr>
        <p:txBody>
          <a:bodyPr/>
          <a:lstStyle>
            <a:lvl1pPr>
              <a:defRPr sz="2800">
                <a:solidFill>
                  <a:schemeClr val="bg1"/>
                </a:solidFill>
              </a:defRPr>
            </a:lvl1pPr>
          </a:lstStyle>
          <a:p>
            <a:r>
              <a:rPr lang="en-GB"/>
              <a:t>Click to edit Master title style</a:t>
            </a:r>
            <a:endParaRPr lang="en-GB"/>
          </a:p>
        </p:txBody>
      </p:sp>
      <p:sp>
        <p:nvSpPr>
          <p:cNvPr id="13336" name="Rectangle 24"/>
          <p:cNvSpPr>
            <a:spLocks noGrp="1" noChangeArrowheads="1"/>
          </p:cNvSpPr>
          <p:nvPr>
            <p:ph type="subTitle" idx="1"/>
          </p:nvPr>
        </p:nvSpPr>
        <p:spPr>
          <a:xfrm>
            <a:off x="1871133" y="4149725"/>
            <a:ext cx="6197600" cy="965200"/>
          </a:xfrm>
        </p:spPr>
        <p:txBody>
          <a:bodyPr/>
          <a:lstStyle>
            <a:lvl1pPr marL="0" indent="0">
              <a:buFont typeface="Arial" panose="020B0604020202020204" pitchFamily="34" charset="0"/>
              <a:buNone/>
              <a:defRPr sz="1900">
                <a:solidFill>
                  <a:schemeClr val="bg1"/>
                </a:solidFill>
              </a:defRPr>
            </a:lvl1pPr>
          </a:lstStyle>
          <a:p>
            <a:r>
              <a:rPr lang="en-GB"/>
              <a:t>Click to edit Master subtitle style</a:t>
            </a:r>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43933" y="1557338"/>
            <a:ext cx="5801784" cy="43195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48918" y="1557338"/>
            <a:ext cx="5803900" cy="43195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02185" y="404813"/>
            <a:ext cx="2950633" cy="5472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43933" y="404813"/>
            <a:ext cx="8655051" cy="5472112"/>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7" name="矩形 6"/>
          <p:cNvSpPr/>
          <p:nvPr userDrawn="1">
            <p:custDataLst>
              <p:tags r:id="rId2"/>
            </p:custDataLst>
          </p:nvPr>
        </p:nvSpPr>
        <p:spPr>
          <a:xfrm>
            <a:off x="274320" y="321260"/>
            <a:ext cx="11683455" cy="393053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solidFill>
                <a:schemeClr val="lt1"/>
              </a:solidFill>
              <a:highlight>
                <a:srgbClr val="1171F1"/>
              </a:highlight>
            </a:endParaRPr>
          </a:p>
        </p:txBody>
      </p:sp>
      <p:sp>
        <p:nvSpPr>
          <p:cNvPr id="8" name="任意形状 8"/>
          <p:cNvSpPr/>
          <p:nvPr userDrawn="1">
            <p:custDataLst>
              <p:tags r:id="rId3"/>
            </p:custDataLst>
          </p:nvPr>
        </p:nvSpPr>
        <p:spPr>
          <a:xfrm>
            <a:off x="9490237" y="321259"/>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99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solidFill>
                <a:schemeClr val="lt1"/>
              </a:solidFill>
              <a:highlight>
                <a:srgbClr val="1171F1"/>
              </a:highlight>
            </a:endParaRPr>
          </a:p>
        </p:txBody>
      </p:sp>
      <p:sp>
        <p:nvSpPr>
          <p:cNvPr id="9" name="任意形状 9"/>
          <p:cNvSpPr/>
          <p:nvPr userDrawn="1">
            <p:custDataLst>
              <p:tags r:id="rId4"/>
            </p:custDataLst>
          </p:nvPr>
        </p:nvSpPr>
        <p:spPr>
          <a:xfrm rot="10800000">
            <a:off x="261015" y="2411670"/>
            <a:ext cx="1887415" cy="184012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solidFill>
                <a:schemeClr val="lt1"/>
              </a:solidFill>
              <a:highlight>
                <a:srgbClr val="1171F1"/>
              </a:highlight>
            </a:endParaRPr>
          </a:p>
        </p:txBody>
      </p:sp>
      <p:sp>
        <p:nvSpPr>
          <p:cNvPr id="10" name="矩形 9"/>
          <p:cNvSpPr/>
          <p:nvPr userDrawn="1">
            <p:custDataLst>
              <p:tags r:id="rId5"/>
            </p:custDataLst>
          </p:nvPr>
        </p:nvSpPr>
        <p:spPr>
          <a:xfrm>
            <a:off x="9471025" y="6254750"/>
            <a:ext cx="1800225"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1" name="矩形 10"/>
          <p:cNvSpPr/>
          <p:nvPr userDrawn="1">
            <p:custDataLst>
              <p:tags r:id="rId6"/>
            </p:custDataLst>
          </p:nvPr>
        </p:nvSpPr>
        <p:spPr>
          <a:xfrm flipV="1">
            <a:off x="750570" y="6305550"/>
            <a:ext cx="715645"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2" name="矩形 11"/>
          <p:cNvSpPr/>
          <p:nvPr userDrawn="1">
            <p:custDataLst>
              <p:tags r:id="rId7"/>
            </p:custDataLst>
          </p:nvPr>
        </p:nvSpPr>
        <p:spPr>
          <a:xfrm>
            <a:off x="1555115" y="6306820"/>
            <a:ext cx="88900"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3" name="矩形 12"/>
          <p:cNvSpPr/>
          <p:nvPr userDrawn="1">
            <p:custDataLst>
              <p:tags r:id="rId8"/>
            </p:custDataLst>
          </p:nvPr>
        </p:nvSpPr>
        <p:spPr>
          <a:xfrm>
            <a:off x="1731010" y="6306820"/>
            <a:ext cx="253365"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6" name="日期占位符 15"/>
          <p:cNvSpPr>
            <a:spLocks noGrp="1"/>
          </p:cNvSpPr>
          <p:nvPr>
            <p:ph type="dt" sz="half" idx="10"/>
            <p:custDataLst>
              <p:tags r:id="rId9"/>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10"/>
            </p:custDataLst>
          </p:nvPr>
        </p:nvSpPr>
        <p:spPr/>
        <p:txBody>
          <a:bodyPr/>
          <a:lstStyle/>
          <a:p>
            <a:endParaRPr lang="zh-CN" altLang="en-US" dirty="0"/>
          </a:p>
        </p:txBody>
      </p:sp>
      <p:sp>
        <p:nvSpPr>
          <p:cNvPr id="18" name="灯片编号占位符 17"/>
          <p:cNvSpPr>
            <a:spLocks noGrp="1"/>
          </p:cNvSpPr>
          <p:nvPr>
            <p:ph type="sldNum" sz="quarter" idx="12"/>
            <p:custDataLst>
              <p:tags r:id="rId11"/>
            </p:custDataLst>
          </p:nvPr>
        </p:nvSpPr>
        <p:spPr/>
        <p:txBody>
          <a:bodyPr/>
          <a:lstStyle/>
          <a:p>
            <a:fld id="{49AE70B2-8BF9-45C0-BB95-33D1B9D3A854}" type="slidenum">
              <a:rPr lang="zh-CN" altLang="en-US" smtClean="0"/>
            </a:fld>
            <a:endParaRPr lang="zh-CN" altLang="en-US" dirty="0"/>
          </a:p>
        </p:txBody>
      </p:sp>
      <p:sp>
        <p:nvSpPr>
          <p:cNvPr id="2" name="标题 1"/>
          <p:cNvSpPr>
            <a:spLocks noGrp="1"/>
          </p:cNvSpPr>
          <p:nvPr>
            <p:ph type="ctrTitle" hasCustomPrompt="1"/>
            <p:custDataLst>
              <p:tags r:id="rId12"/>
            </p:custDataLst>
          </p:nvPr>
        </p:nvSpPr>
        <p:spPr>
          <a:xfrm>
            <a:off x="883644" y="809127"/>
            <a:ext cx="9144000" cy="1896745"/>
          </a:xfrm>
        </p:spPr>
        <p:txBody>
          <a:bodyPr lIns="91440" tIns="45720" rIns="91440" bIns="0" anchor="b" anchorCtr="0">
            <a:normAutofit/>
          </a:bodyPr>
          <a:lstStyle>
            <a:lvl1pPr algn="l">
              <a:defRPr sz="6600" b="1" spc="600" baseline="0">
                <a:latin typeface="Arial" panose="020B0604020202020204" pitchFamily="34" charset="0"/>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13"/>
            </p:custDataLst>
          </p:nvPr>
        </p:nvSpPr>
        <p:spPr>
          <a:xfrm>
            <a:off x="883643" y="3017520"/>
            <a:ext cx="9144000" cy="890270"/>
          </a:xfrm>
        </p:spPr>
        <p:txBody>
          <a:bodyPr lIns="91440" tIns="0" rIns="91440" bIns="45720">
            <a:normAutofit/>
          </a:bodyPr>
          <a:lstStyle>
            <a:lvl1pPr marL="0" indent="0" algn="l" eaLnBrk="1" fontAlgn="auto" latinLnBrk="0" hangingPunct="1">
              <a:lnSpc>
                <a:spcPct val="100000"/>
              </a:lnSpc>
              <a:buNone/>
              <a:defRPr sz="2400" u="none" strike="noStrike" kern="1200" cap="none" spc="200" normalizeH="0" baseline="0">
                <a:solidFill>
                  <a:schemeClr val="tx1">
                    <a:lumMod val="75000"/>
                    <a:lumOff val="25000"/>
                  </a:schemeClr>
                </a:solidFill>
                <a:uFillTx/>
                <a:latin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5" name="文本占位符 4"/>
          <p:cNvSpPr>
            <a:spLocks noGrp="1"/>
          </p:cNvSpPr>
          <p:nvPr>
            <p:ph type="body" sz="quarter" idx="13" hasCustomPrompt="1"/>
            <p:custDataLst>
              <p:tags r:id="rId14"/>
            </p:custDataLst>
          </p:nvPr>
        </p:nvSpPr>
        <p:spPr>
          <a:xfrm>
            <a:off x="883644" y="5050433"/>
            <a:ext cx="3365430" cy="579657"/>
          </a:xfrm>
        </p:spPr>
        <p:txBody>
          <a:bodyPr lIns="91440" tIns="45720" rIns="91440" bIns="45720">
            <a:normAutofit/>
          </a:bodyPr>
          <a:lstStyle>
            <a:lvl1pPr marL="0" indent="0">
              <a:buNone/>
              <a:defRPr sz="2400" baseline="0">
                <a:solidFill>
                  <a:schemeClr val="accent1"/>
                </a:solidFill>
                <a:latin typeface="Arial" panose="020B0604020202020204" pitchFamily="34" charset="0"/>
              </a:defRPr>
            </a:lvl1pPr>
          </a:lstStyle>
          <a:p>
            <a:pPr lvl="0"/>
            <a:r>
              <a:rPr lang="zh-CN" altLang="en-US" dirty="0"/>
              <a:t>编辑文本</a:t>
            </a:r>
            <a:endParaRPr lang="zh-CN" alt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accent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14" name="矩形 13"/>
          <p:cNvSpPr/>
          <p:nvPr userDrawn="1">
            <p:custDataLst>
              <p:tags r:id="rId2"/>
            </p:custDataLst>
          </p:nvPr>
        </p:nvSpPr>
        <p:spPr>
          <a:xfrm>
            <a:off x="0" y="6474460"/>
            <a:ext cx="12249150" cy="3835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highlight>
                <a:srgbClr val="1171F1"/>
              </a:highlight>
            </a:endParaRPr>
          </a:p>
        </p:txBody>
      </p:sp>
      <p:sp>
        <p:nvSpPr>
          <p:cNvPr id="2" name="标题 1"/>
          <p:cNvSpPr>
            <a:spLocks noGrp="1"/>
          </p:cNvSpPr>
          <p:nvPr>
            <p:ph type="title" hasCustomPrompt="1"/>
            <p:custDataLst>
              <p:tags r:id="rId3"/>
            </p:custDataLst>
          </p:nvPr>
        </p:nvSpPr>
        <p:spPr>
          <a:xfrm>
            <a:off x="4676775" y="2059757"/>
            <a:ext cx="6243774" cy="922021"/>
          </a:xfrm>
        </p:spPr>
        <p:txBody>
          <a:bodyPr lIns="91440" tIns="45720" rIns="91440" bIns="0" anchor="b" anchorCtr="0">
            <a:normAutofit/>
          </a:bodyPr>
          <a:lstStyle>
            <a:lvl1pPr>
              <a:defRPr sz="5400" u="none" strike="noStrike" kern="1200" cap="none" spc="300" normalizeH="0" baseline="0">
                <a:solidFill>
                  <a:schemeClr val="accent1"/>
                </a:solidFill>
                <a:uFillTx/>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4"/>
            </p:custDataLst>
          </p:nvPr>
        </p:nvSpPr>
        <p:spPr>
          <a:xfrm>
            <a:off x="4676775" y="3102596"/>
            <a:ext cx="6243774" cy="1401006"/>
          </a:xfrm>
        </p:spPr>
        <p:txBody>
          <a:bodyPr lIns="91440" tIns="0" rIns="91440" bIns="45720">
            <a:normAutofit/>
          </a:bodyPr>
          <a:lstStyle>
            <a:lvl1pPr marL="0" indent="0" eaLnBrk="1" fontAlgn="auto" latinLnBrk="0" hangingPunct="1">
              <a:buNone/>
              <a:defRPr kumimoji="0" lang="zh-CN" altLang="en-US" sz="1800" b="0" i="0" u="none" strike="noStrike" kern="1200" cap="none" spc="150" normalizeH="0" baseline="0" noProof="1">
                <a:solidFill>
                  <a:schemeClr val="tx1">
                    <a:lumMod val="75000"/>
                    <a:lumOff val="25000"/>
                  </a:schemeClr>
                </a:solidFill>
                <a:uFillTx/>
                <a:latin typeface="Arial" panose="020B0604020202020204" pitchFamily="34" charset="0"/>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accent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7628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45227" y="952508"/>
            <a:ext cx="5283242" cy="5388907"/>
          </a:xfrm>
        </p:spPr>
        <p:txBody>
          <a:bodyPr>
            <a:noAutofit/>
          </a:bodyPr>
          <a:lstStyle>
            <a:lvl1pPr>
              <a:defRPr sz="1600" baseline="0">
                <a:solidFill>
                  <a:schemeClr val="tx1">
                    <a:lumMod val="75000"/>
                    <a:lumOff val="25000"/>
                  </a:schemeClr>
                </a:solidFill>
                <a:latin typeface="Arial" panose="020B0604020202020204" pitchFamily="34" charset="0"/>
                <a:ea typeface="微软雅黑" panose="020B0503020204020204" charset="-122"/>
              </a:defRPr>
            </a:lvl1pPr>
            <a:lvl2pPr>
              <a:defRPr sz="1600" baseline="0">
                <a:solidFill>
                  <a:schemeClr val="tx1">
                    <a:lumMod val="75000"/>
                    <a:lumOff val="25000"/>
                  </a:schemeClr>
                </a:solidFill>
                <a:latin typeface="Arial" panose="020B0604020202020204" pitchFamily="34" charset="0"/>
                <a:ea typeface="微软雅黑" panose="020B0503020204020204" charset="-122"/>
              </a:defRPr>
            </a:lvl2pPr>
            <a:lvl3pPr>
              <a:defRPr sz="1600" baseline="0">
                <a:solidFill>
                  <a:schemeClr val="tx1">
                    <a:lumMod val="75000"/>
                    <a:lumOff val="25000"/>
                  </a:schemeClr>
                </a:solidFill>
                <a:latin typeface="Arial" panose="020B0604020202020204" pitchFamily="34" charset="0"/>
                <a:ea typeface="微软雅黑" panose="020B0503020204020204" charset="-122"/>
              </a:defRPr>
            </a:lvl3pPr>
            <a:lvl4pPr>
              <a:defRPr sz="1600" baseline="0">
                <a:solidFill>
                  <a:schemeClr val="tx1">
                    <a:lumMod val="75000"/>
                    <a:lumOff val="25000"/>
                  </a:schemeClr>
                </a:solidFill>
                <a:latin typeface="Arial" panose="020B0604020202020204" pitchFamily="34" charset="0"/>
                <a:ea typeface="微软雅黑" panose="020B0503020204020204" charset="-122"/>
              </a:defRPr>
            </a:lvl4pPr>
            <a:lvl5pPr>
              <a:defRPr sz="1600" baseline="0">
                <a:solidFill>
                  <a:schemeClr val="tx1">
                    <a:lumMod val="75000"/>
                    <a:lumOff val="2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accent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accent1"/>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accent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20204" pitchFamily="34" charset="0"/>
                <a:ea typeface="微软雅黑" panose="020B050302020402020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6"/>
            </p:custDataLst>
          </p:nvPr>
        </p:nvSpPr>
        <p:spPr/>
        <p:txBody>
          <a:bodyPr/>
          <a:lstStyle/>
          <a:p>
            <a:endParaRPr lang="zh-CN" altLang="en-US" dirty="0"/>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accent1"/>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baseline="0">
                <a:solidFill>
                  <a:schemeClr val="tx1">
                    <a:lumMod val="75000"/>
                    <a:lumOff val="25000"/>
                  </a:schemeClr>
                </a:solidFill>
                <a:latin typeface="Arial" panose="020B0604020202020204" pitchFamily="34" charset="0"/>
                <a:ea typeface="微软雅黑" panose="020B0503020204020204" charset="-122"/>
              </a:defRPr>
            </a:lvl1pPr>
            <a:lvl2pPr indent="0" eaLnBrk="1" fontAlgn="auto" latinLnBrk="0" hangingPunct="1">
              <a:defRPr baseline="0">
                <a:solidFill>
                  <a:schemeClr val="tx1">
                    <a:lumMod val="75000"/>
                    <a:lumOff val="25000"/>
                  </a:schemeClr>
                </a:solidFill>
                <a:latin typeface="Arial" panose="020B0604020202020204" pitchFamily="34" charset="0"/>
                <a:ea typeface="微软雅黑" panose="020B0503020204020204" charset="-122"/>
              </a:defRPr>
            </a:lvl2pPr>
            <a:lvl3pPr indent="0" eaLnBrk="1" fontAlgn="auto" latinLnBrk="0" hangingPunct="1">
              <a:defRPr baseline="0">
                <a:solidFill>
                  <a:schemeClr val="tx1">
                    <a:lumMod val="75000"/>
                    <a:lumOff val="25000"/>
                  </a:schemeClr>
                </a:solidFill>
                <a:latin typeface="Arial" panose="020B0604020202020204" pitchFamily="34" charset="0"/>
                <a:ea typeface="微软雅黑" panose="020B0503020204020204" charset="-122"/>
              </a:defRPr>
            </a:lvl3pPr>
            <a:lvl4pPr indent="0" eaLnBrk="1" fontAlgn="auto" latinLnBrk="0" hangingPunct="1">
              <a:defRPr baseline="0">
                <a:solidFill>
                  <a:schemeClr val="tx1">
                    <a:lumMod val="75000"/>
                    <a:lumOff val="25000"/>
                  </a:schemeClr>
                </a:solidFill>
                <a:latin typeface="Arial" panose="020B0604020202020204" pitchFamily="34" charset="0"/>
                <a:ea typeface="微软雅黑" panose="020B0503020204020204" charset="-122"/>
              </a:defRPr>
            </a:lvl4pPr>
            <a:lvl5pPr indent="0" eaLnBrk="1" fontAlgn="auto" latinLnBrk="0" hangingPunct="1">
              <a:defRPr baseline="0">
                <a:solidFill>
                  <a:schemeClr val="tx1">
                    <a:lumMod val="75000"/>
                    <a:lumOff val="2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baseline="0">
                <a:solidFill>
                  <a:schemeClr val="tx1">
                    <a:lumMod val="75000"/>
                    <a:lumOff val="25000"/>
                  </a:schemeClr>
                </a:solidFill>
                <a:latin typeface="Arial" panose="020B0604020202020204" pitchFamily="34" charset="0"/>
              </a:defRPr>
            </a:lvl1pPr>
            <a:lvl2pPr>
              <a:defRPr baseline="0">
                <a:solidFill>
                  <a:schemeClr val="tx1">
                    <a:lumMod val="75000"/>
                    <a:lumOff val="25000"/>
                  </a:schemeClr>
                </a:solidFill>
                <a:latin typeface="Arial" panose="020B0604020202020204" pitchFamily="34" charset="0"/>
              </a:defRPr>
            </a:lvl2pPr>
            <a:lvl3pPr>
              <a:defRPr baseline="0">
                <a:solidFill>
                  <a:schemeClr val="tx1">
                    <a:lumMod val="75000"/>
                    <a:lumOff val="25000"/>
                  </a:schemeClr>
                </a:solidFill>
                <a:latin typeface="Arial" panose="020B0604020202020204" pitchFamily="34" charset="0"/>
              </a:defRPr>
            </a:lvl3pPr>
            <a:lvl4pPr>
              <a:defRPr baseline="0">
                <a:solidFill>
                  <a:schemeClr val="tx1">
                    <a:lumMod val="75000"/>
                    <a:lumOff val="25000"/>
                  </a:schemeClr>
                </a:solidFill>
                <a:latin typeface="Arial" panose="020B0604020202020204" pitchFamily="34" charset="0"/>
              </a:defRPr>
            </a:lvl4pPr>
            <a:lvl5pPr>
              <a:defRPr baseline="0">
                <a:solidFill>
                  <a:schemeClr val="tx1">
                    <a:lumMod val="75000"/>
                    <a:lumOff val="25000"/>
                  </a:schemeClr>
                </a:solidFill>
                <a:latin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6" name="矩形 5"/>
          <p:cNvSpPr/>
          <p:nvPr userDrawn="1">
            <p:custDataLst>
              <p:tags r:id="rId2"/>
            </p:custDataLst>
          </p:nvPr>
        </p:nvSpPr>
        <p:spPr>
          <a:xfrm>
            <a:off x="266065" y="313690"/>
            <a:ext cx="11683365" cy="5634990"/>
          </a:xfrm>
          <a:prstGeom prst="rect">
            <a:avLst/>
          </a:prstGeom>
          <a:solidFill>
            <a:schemeClr val="tx2"/>
          </a:solidFill>
          <a:ln w="28575" cmpd="sng">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highlight>
                <a:srgbClr val="1171F1"/>
              </a:highlight>
            </a:endParaRPr>
          </a:p>
        </p:txBody>
      </p:sp>
      <p:sp>
        <p:nvSpPr>
          <p:cNvPr id="9" name="矩形 8"/>
          <p:cNvSpPr/>
          <p:nvPr userDrawn="1">
            <p:custDataLst>
              <p:tags r:id="rId3"/>
            </p:custDataLst>
          </p:nvPr>
        </p:nvSpPr>
        <p:spPr>
          <a:xfrm>
            <a:off x="1422400" y="4064000"/>
            <a:ext cx="5283200" cy="12700"/>
          </a:xfrm>
          <a:prstGeom prst="rect">
            <a:avLst/>
          </a:prstGeom>
          <a:solidFill>
            <a:schemeClr val="accent1">
              <a:lumMod val="50000"/>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任意形状 8"/>
          <p:cNvSpPr/>
          <p:nvPr userDrawn="1">
            <p:custDataLst>
              <p:tags r:id="rId4"/>
            </p:custDataLst>
          </p:nvPr>
        </p:nvSpPr>
        <p:spPr>
          <a:xfrm>
            <a:off x="9480712" y="313004"/>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8" name="任意形状 9"/>
          <p:cNvSpPr/>
          <p:nvPr userDrawn="1">
            <p:custDataLst>
              <p:tags r:id="rId5"/>
            </p:custDataLst>
          </p:nvPr>
        </p:nvSpPr>
        <p:spPr>
          <a:xfrm rot="10800000">
            <a:off x="261015" y="4113028"/>
            <a:ext cx="1887415" cy="184012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99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2" name="标题 1"/>
          <p:cNvSpPr>
            <a:spLocks noGrp="1"/>
          </p:cNvSpPr>
          <p:nvPr>
            <p:ph type="title" hasCustomPrompt="1"/>
            <p:custDataLst>
              <p:tags r:id="rId6"/>
            </p:custDataLst>
          </p:nvPr>
        </p:nvSpPr>
        <p:spPr>
          <a:xfrm>
            <a:off x="1320799" y="2376714"/>
            <a:ext cx="6653601" cy="1607337"/>
          </a:xfrm>
        </p:spPr>
        <p:txBody>
          <a:bodyPr vert="horz" lIns="91440" tIns="45720" rIns="91440" bIns="0" rtlCol="0" anchor="b" anchorCtr="0">
            <a:normAutofit/>
          </a:bodyPr>
          <a:lstStyle>
            <a:lvl1pPr marL="0" marR="0" algn="l" defTabSz="914400" rtl="0" eaLnBrk="1" fontAlgn="auto" latinLnBrk="0" hangingPunct="1">
              <a:lnSpc>
                <a:spcPct val="100000"/>
              </a:lnSpc>
              <a:buNone/>
              <a:defRPr kumimoji="0" lang="zh-CN" altLang="en-US" sz="9600" b="1" i="0" u="none" strike="noStrike" kern="1200" cap="none" spc="600" normalizeH="0" baseline="0" noProof="1" dirty="0">
                <a:solidFill>
                  <a:schemeClr val="accent1"/>
                </a:solidFill>
                <a:uFillTx/>
                <a:latin typeface="Arial" panose="020B0604020202020204" pitchFamily="34" charset="0"/>
                <a:ea typeface="微软雅黑" panose="020B0503020204020204" charset="-122"/>
                <a:cs typeface="+mj-cs"/>
                <a:sym typeface="+mn-ea"/>
              </a:defRPr>
            </a:lvl1pPr>
          </a:lstStyle>
          <a:p>
            <a:pPr lvl="0"/>
            <a:r>
              <a:rPr dirty="0">
                <a:sym typeface="+mn-ea"/>
              </a:rPr>
              <a:t>编辑标题</a:t>
            </a:r>
            <a:endParaRPr dirty="0">
              <a:sym typeface="+mn-ea"/>
            </a:endParaRPr>
          </a:p>
        </p:txBody>
      </p:sp>
      <p:sp>
        <p:nvSpPr>
          <p:cNvPr id="3" name="日期占位符 2"/>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p>
            <a:endParaRPr lang="zh-CN" altLang="en-US"/>
          </a:p>
        </p:txBody>
      </p:sp>
      <p:sp>
        <p:nvSpPr>
          <p:cNvPr id="5" name="灯片编号占位符 4"/>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sp>
        <p:nvSpPr>
          <p:cNvPr id="7" name="任意形状 8"/>
          <p:cNvSpPr/>
          <p:nvPr userDrawn="1">
            <p:custDataLst>
              <p:tags r:id="rId2"/>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6" name="任意形状 8"/>
          <p:cNvSpPr/>
          <p:nvPr userDrawn="1">
            <p:custDataLst>
              <p:tags r:id="rId3"/>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2" name="标题 1"/>
          <p:cNvSpPr>
            <a:spLocks noGrp="1"/>
          </p:cNvSpPr>
          <p:nvPr>
            <p:ph type="title"/>
            <p:custDataLst>
              <p:tags r:id="rId4"/>
            </p:custDataLst>
          </p:nvPr>
        </p:nvSpPr>
        <p:spPr/>
        <p:txBody>
          <a:bodyPr>
            <a:normAutofit/>
          </a:bodyPr>
          <a:lstStyle>
            <a:lvl1pPr>
              <a:defRPr baseline="0">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相框">
    <p:spTree>
      <p:nvGrpSpPr>
        <p:cNvPr id="1" name=""/>
        <p:cNvGrpSpPr/>
        <p:nvPr/>
      </p:nvGrpSpPr>
      <p:grpSpPr>
        <a:xfrm>
          <a:off x="0" y="0"/>
          <a:ext cx="0" cy="0"/>
          <a:chOff x="0" y="0"/>
          <a:chExt cx="0" cy="0"/>
        </a:xfrm>
      </p:grpSpPr>
      <p:sp>
        <p:nvSpPr>
          <p:cNvPr id="11" name="矩形 10"/>
          <p:cNvSpPr/>
          <p:nvPr userDrawn="1">
            <p:custDataLst>
              <p:tags r:id="rId2"/>
            </p:custDataLst>
          </p:nvPr>
        </p:nvSpPr>
        <p:spPr>
          <a:xfrm>
            <a:off x="0" y="0"/>
            <a:ext cx="1219263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userDrawn="1">
            <p:custDataLst>
              <p:tags r:id="rId3"/>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标题 1"/>
          <p:cNvSpPr>
            <a:spLocks noGrp="1"/>
          </p:cNvSpPr>
          <p:nvPr>
            <p:ph type="title" hasCustomPrompt="1"/>
            <p:custDataLst>
              <p:tags r:id="rId4"/>
            </p:custDataLst>
          </p:nvPr>
        </p:nvSpPr>
        <p:spPr>
          <a:xfrm>
            <a:off x="1281600" y="1249200"/>
            <a:ext cx="9626400" cy="723600"/>
          </a:xfrm>
        </p:spPr>
        <p:txBody>
          <a:bodyPr anchor="ctr">
            <a:normAutofit/>
          </a:bodyPr>
          <a:lstStyle>
            <a:lvl1pPr>
              <a:defRPr sz="3200" baseline="0">
                <a:solidFill>
                  <a:schemeClr val="accent1"/>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5"/>
            </p:custDataLst>
          </p:nvPr>
        </p:nvSpPr>
        <p:spPr>
          <a:xfrm>
            <a:off x="1281113" y="2163600"/>
            <a:ext cx="9626600" cy="3445200"/>
          </a:xfrm>
        </p:spPr>
        <p:txBody>
          <a:bodyPr/>
          <a:lstStyle>
            <a:lvl1pPr>
              <a:defRPr baseline="0">
                <a:solidFill>
                  <a:schemeClr val="tx1">
                    <a:lumMod val="75000"/>
                    <a:lumOff val="25000"/>
                  </a:schemeClr>
                </a:solidFill>
                <a:latin typeface="Arial" panose="020B0604020202020204" pitchFamily="34" charset="0"/>
                <a:ea typeface="微软雅黑" panose="020B0503020204020204" charset="-122"/>
              </a:defRPr>
            </a:lvl1pPr>
            <a:lvl2pPr>
              <a:defRPr baseline="0">
                <a:solidFill>
                  <a:schemeClr val="tx1">
                    <a:lumMod val="75000"/>
                    <a:lumOff val="25000"/>
                  </a:schemeClr>
                </a:solidFill>
                <a:latin typeface="Arial" panose="020B0604020202020204" pitchFamily="34" charset="0"/>
                <a:ea typeface="微软雅黑" panose="020B0503020204020204" charset="-122"/>
              </a:defRPr>
            </a:lvl2pPr>
            <a:lvl3pPr>
              <a:defRPr baseline="0">
                <a:solidFill>
                  <a:schemeClr val="tx1">
                    <a:lumMod val="75000"/>
                    <a:lumOff val="25000"/>
                  </a:schemeClr>
                </a:solidFill>
                <a:latin typeface="Arial" panose="020B0604020202020204" pitchFamily="34" charset="0"/>
                <a:ea typeface="微软雅黑" panose="020B0503020204020204" charset="-122"/>
              </a:defRPr>
            </a:lvl3pPr>
            <a:lvl4pPr>
              <a:defRPr baseline="0">
                <a:solidFill>
                  <a:schemeClr val="tx1">
                    <a:lumMod val="75000"/>
                    <a:lumOff val="25000"/>
                  </a:schemeClr>
                </a:solidFill>
                <a:latin typeface="Arial" panose="020B0604020202020204" pitchFamily="34" charset="0"/>
                <a:ea typeface="微软雅黑" panose="020B0503020204020204" charset="-122"/>
              </a:defRPr>
            </a:lvl4pPr>
            <a:lvl5pPr>
              <a:defRPr baseline="0">
                <a:solidFill>
                  <a:schemeClr val="tx1">
                    <a:lumMod val="75000"/>
                    <a:lumOff val="2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0" y="0"/>
            <a:ext cx="4823460" cy="6866255"/>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sym typeface="+mn-ea"/>
            </a:endParaRPr>
          </a:p>
        </p:txBody>
      </p:sp>
      <p:sp>
        <p:nvSpPr>
          <p:cNvPr id="6" name="任意形状 8"/>
          <p:cNvSpPr/>
          <p:nvPr userDrawn="1">
            <p:custDataLst>
              <p:tags r:id="rId3"/>
            </p:custDataLst>
          </p:nvPr>
        </p:nvSpPr>
        <p:spPr>
          <a:xfrm rot="16200000">
            <a:off x="-21591" y="25773"/>
            <a:ext cx="1741805" cy="1698625"/>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10" name="任意形状 9"/>
          <p:cNvSpPr/>
          <p:nvPr userDrawn="1">
            <p:custDataLst>
              <p:tags r:id="rId4"/>
            </p:custDataLst>
          </p:nvPr>
        </p:nvSpPr>
        <p:spPr>
          <a:xfrm rot="10800000">
            <a:off x="0" y="5913755"/>
            <a:ext cx="976630" cy="95250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tx2">
                  <a:lumMod val="90000"/>
                  <a:alpha val="24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2" name="标题 1"/>
          <p:cNvSpPr>
            <a:spLocks noGrp="1"/>
          </p:cNvSpPr>
          <p:nvPr>
            <p:ph type="title" hasCustomPrompt="1"/>
            <p:custDataLst>
              <p:tags r:id="rId5"/>
            </p:custDataLst>
          </p:nvPr>
        </p:nvSpPr>
        <p:spPr>
          <a:xfrm>
            <a:off x="583200" y="770400"/>
            <a:ext cx="3960000" cy="882000"/>
          </a:xfrm>
        </p:spPr>
        <p:txBody>
          <a:bodyPr anchor="ctr">
            <a:normAutofit/>
          </a:bodyPr>
          <a:lstStyle>
            <a:lvl1pPr>
              <a:defRPr sz="3600" baseline="0">
                <a:solidFill>
                  <a:schemeClr val="accent1"/>
                </a:solidFill>
                <a:latin typeface="Arial" panose="020B0604020202020204" pitchFamily="34" charset="0"/>
                <a:ea typeface="微软雅黑" panose="020B0503020204020204"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586800" y="1764000"/>
            <a:ext cx="3956400" cy="4093200"/>
          </a:xfrm>
        </p:spPr>
        <p:txBody>
          <a:bodyPr/>
          <a:lstStyle>
            <a:lvl1pPr>
              <a:defRPr baseline="0">
                <a:solidFill>
                  <a:schemeClr val="tx1">
                    <a:lumMod val="75000"/>
                    <a:lumOff val="25000"/>
                  </a:schemeClr>
                </a:solidFill>
                <a:latin typeface="Arial" panose="020B0604020202020204" pitchFamily="34" charset="0"/>
                <a:ea typeface="微软雅黑" panose="020B0503020204020204" charset="-122"/>
              </a:defRPr>
            </a:lvl1pPr>
            <a:lvl2pPr>
              <a:defRPr baseline="0">
                <a:solidFill>
                  <a:schemeClr val="tx1">
                    <a:lumMod val="75000"/>
                    <a:lumOff val="25000"/>
                  </a:schemeClr>
                </a:solidFill>
                <a:latin typeface="Arial" panose="020B0604020202020204" pitchFamily="34" charset="0"/>
                <a:ea typeface="微软雅黑" panose="020B0503020204020204" charset="-122"/>
              </a:defRPr>
            </a:lvl2pPr>
            <a:lvl3pPr>
              <a:defRPr baseline="0">
                <a:solidFill>
                  <a:schemeClr val="tx1">
                    <a:lumMod val="75000"/>
                    <a:lumOff val="25000"/>
                  </a:schemeClr>
                </a:solidFill>
                <a:latin typeface="Arial" panose="020B0604020202020204" pitchFamily="34" charset="0"/>
                <a:ea typeface="微软雅黑" panose="020B0503020204020204" charset="-122"/>
              </a:defRPr>
            </a:lvl3pPr>
            <a:lvl4pPr>
              <a:defRPr baseline="0">
                <a:solidFill>
                  <a:schemeClr val="tx1">
                    <a:lumMod val="75000"/>
                    <a:lumOff val="25000"/>
                  </a:schemeClr>
                </a:solidFill>
                <a:latin typeface="Arial" panose="020B0604020202020204" pitchFamily="34" charset="0"/>
                <a:ea typeface="微软雅黑" panose="020B0503020204020204" charset="-122"/>
              </a:defRPr>
            </a:lvl4pPr>
            <a:lvl5pPr>
              <a:defRPr baseline="0">
                <a:solidFill>
                  <a:schemeClr val="tx1">
                    <a:lumMod val="75000"/>
                    <a:lumOff val="2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5101200" y="769938"/>
            <a:ext cx="6480000" cy="5087937"/>
          </a:xfrm>
        </p:spPr>
        <p:txBody>
          <a:bodyPr/>
          <a:lstStyle>
            <a:lvl1pPr>
              <a:defRPr baseline="0">
                <a:solidFill>
                  <a:schemeClr val="tx1">
                    <a:lumMod val="75000"/>
                    <a:lumOff val="25000"/>
                  </a:schemeClr>
                </a:solidFill>
                <a:latin typeface="Arial" panose="020B0604020202020204" pitchFamily="34" charset="0"/>
                <a:ea typeface="微软雅黑" panose="020B0503020204020204" charset="-122"/>
              </a:defRPr>
            </a:lvl1pPr>
            <a:lvl2pPr>
              <a:defRPr baseline="0">
                <a:solidFill>
                  <a:schemeClr val="tx1">
                    <a:lumMod val="75000"/>
                    <a:lumOff val="25000"/>
                  </a:schemeClr>
                </a:solidFill>
                <a:latin typeface="Arial" panose="020B0604020202020204" pitchFamily="34" charset="0"/>
                <a:ea typeface="微软雅黑" panose="020B0503020204020204" charset="-122"/>
              </a:defRPr>
            </a:lvl2pPr>
            <a:lvl3pPr>
              <a:defRPr baseline="0">
                <a:solidFill>
                  <a:schemeClr val="tx1">
                    <a:lumMod val="75000"/>
                    <a:lumOff val="25000"/>
                  </a:schemeClr>
                </a:solidFill>
                <a:latin typeface="Arial" panose="020B0604020202020204" pitchFamily="34" charset="0"/>
                <a:ea typeface="微软雅黑" panose="020B0503020204020204" charset="-122"/>
              </a:defRPr>
            </a:lvl3pPr>
            <a:lvl4pPr>
              <a:defRPr baseline="0">
                <a:solidFill>
                  <a:schemeClr val="tx1">
                    <a:lumMod val="75000"/>
                    <a:lumOff val="25000"/>
                  </a:schemeClr>
                </a:solidFill>
                <a:latin typeface="Arial" panose="020B0604020202020204" pitchFamily="34" charset="0"/>
                <a:ea typeface="微软雅黑" panose="020B0503020204020204" charset="-122"/>
              </a:defRPr>
            </a:lvl4pPr>
            <a:lvl5pPr>
              <a:defRPr baseline="0">
                <a:solidFill>
                  <a:schemeClr val="tx1">
                    <a:lumMod val="75000"/>
                    <a:lumOff val="2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0"/>
            <a:ext cx="12192000" cy="2663825"/>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8" name="任意形状 9"/>
          <p:cNvSpPr/>
          <p:nvPr userDrawn="1">
            <p:custDataLst>
              <p:tags r:id="rId3"/>
            </p:custDataLst>
          </p:nvPr>
        </p:nvSpPr>
        <p:spPr>
          <a:xfrm rot="16200000">
            <a:off x="-18383" y="15240"/>
            <a:ext cx="1243965" cy="1213485"/>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tx2">
                  <a:lumMod val="90000"/>
                  <a:alpha val="24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6" name="任意形状 8"/>
          <p:cNvSpPr/>
          <p:nvPr userDrawn="1">
            <p:custDataLst>
              <p:tags r:id="rId4"/>
            </p:custDataLst>
          </p:nvPr>
        </p:nvSpPr>
        <p:spPr>
          <a:xfrm>
            <a:off x="10344785" y="0"/>
            <a:ext cx="1847215" cy="1801495"/>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2" name="标题 1"/>
          <p:cNvSpPr>
            <a:spLocks noGrp="1"/>
          </p:cNvSpPr>
          <p:nvPr>
            <p:ph type="title"/>
            <p:custDataLst>
              <p:tags r:id="rId5"/>
            </p:custDataLst>
          </p:nvPr>
        </p:nvSpPr>
        <p:spPr>
          <a:xfrm>
            <a:off x="612000" y="781200"/>
            <a:ext cx="10976400" cy="626400"/>
          </a:xfrm>
        </p:spPr>
        <p:txBody>
          <a:bodyPr anchor="ctr">
            <a:normAutofit/>
          </a:bodyPr>
          <a:lstStyle>
            <a:lvl1pPr algn="ctr">
              <a:defRPr sz="3600" baseline="0">
                <a:solidFill>
                  <a:schemeClr val="accent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baseline="0">
                <a:solidFill>
                  <a:schemeClr val="tx1">
                    <a:lumMod val="75000"/>
                    <a:lumOff val="2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baseline="0">
                <a:solidFill>
                  <a:schemeClr val="tx1">
                    <a:lumMod val="75000"/>
                    <a:lumOff val="25000"/>
                  </a:schemeClr>
                </a:solidFill>
                <a:latin typeface="Arial" panose="020B0604020202020204" pitchFamily="34" charset="0"/>
                <a:ea typeface="微软雅黑" panose="020B0503020204020204" charset="-122"/>
              </a:defRPr>
            </a:lvl1pPr>
            <a:lvl2pPr>
              <a:defRPr baseline="0">
                <a:solidFill>
                  <a:schemeClr val="tx1">
                    <a:lumMod val="75000"/>
                    <a:lumOff val="25000"/>
                  </a:schemeClr>
                </a:solidFill>
                <a:latin typeface="Arial" panose="020B0604020202020204" pitchFamily="34" charset="0"/>
                <a:ea typeface="微软雅黑" panose="020B0503020204020204" charset="-122"/>
              </a:defRPr>
            </a:lvl2pPr>
            <a:lvl3pPr>
              <a:defRPr baseline="0">
                <a:solidFill>
                  <a:schemeClr val="tx1">
                    <a:lumMod val="75000"/>
                    <a:lumOff val="25000"/>
                  </a:schemeClr>
                </a:solidFill>
                <a:latin typeface="Arial" panose="020B0604020202020204" pitchFamily="34" charset="0"/>
                <a:ea typeface="微软雅黑" panose="020B0503020204020204" charset="-122"/>
              </a:defRPr>
            </a:lvl3pPr>
            <a:lvl4pPr>
              <a:defRPr baseline="0">
                <a:solidFill>
                  <a:schemeClr val="tx1">
                    <a:lumMod val="75000"/>
                    <a:lumOff val="25000"/>
                  </a:schemeClr>
                </a:solidFill>
                <a:latin typeface="Arial" panose="020B0604020202020204" pitchFamily="34" charset="0"/>
                <a:ea typeface="微软雅黑" panose="020B0503020204020204" charset="-122"/>
              </a:defRPr>
            </a:lvl4pPr>
            <a:lvl5pPr>
              <a:defRPr baseline="0">
                <a:solidFill>
                  <a:schemeClr val="tx1">
                    <a:lumMod val="75000"/>
                    <a:lumOff val="2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3810" y="5029201"/>
            <a:ext cx="12192000" cy="1828799"/>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10" name="任意形状 9"/>
          <p:cNvSpPr/>
          <p:nvPr userDrawn="1">
            <p:custDataLst>
              <p:tags r:id="rId3"/>
            </p:custDataLst>
          </p:nvPr>
        </p:nvSpPr>
        <p:spPr>
          <a:xfrm rot="10800000">
            <a:off x="3810" y="5905500"/>
            <a:ext cx="976630" cy="95250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tx2">
                  <a:lumMod val="90000"/>
                  <a:alpha val="24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2" name="标题 1"/>
          <p:cNvSpPr>
            <a:spLocks noGrp="1"/>
          </p:cNvSpPr>
          <p:nvPr>
            <p:ph type="title"/>
            <p:custDataLst>
              <p:tags r:id="rId4"/>
            </p:custDataLst>
          </p:nvPr>
        </p:nvSpPr>
        <p:spPr>
          <a:xfrm>
            <a:off x="604800" y="669600"/>
            <a:ext cx="10976400" cy="565200"/>
          </a:xfrm>
        </p:spPr>
        <p:txBody>
          <a:bodyPr anchor="ctr">
            <a:normAutofit/>
          </a:bodyPr>
          <a:lstStyle>
            <a:lvl1pPr algn="ctr">
              <a:defRPr sz="3200" baseline="0">
                <a:solidFill>
                  <a:schemeClr val="accent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baseline="0">
                <a:solidFill>
                  <a:schemeClr val="tx1">
                    <a:lumMod val="75000"/>
                    <a:lumOff val="25000"/>
                  </a:schemeClr>
                </a:solidFill>
                <a:latin typeface="Arial" panose="020B0604020202020204" pitchFamily="34" charset="0"/>
                <a:ea typeface="微软雅黑" panose="020B0503020204020204" charset="-122"/>
              </a:defRPr>
            </a:lvl1pPr>
            <a:lvl2pPr>
              <a:defRPr baseline="0">
                <a:solidFill>
                  <a:schemeClr val="tx1">
                    <a:lumMod val="75000"/>
                    <a:lumOff val="25000"/>
                  </a:schemeClr>
                </a:solidFill>
                <a:latin typeface="Arial" panose="020B0604020202020204" pitchFamily="34" charset="0"/>
                <a:ea typeface="微软雅黑" panose="020B0503020204020204" charset="-122"/>
              </a:defRPr>
            </a:lvl2pPr>
            <a:lvl3pPr>
              <a:defRPr baseline="0">
                <a:solidFill>
                  <a:schemeClr val="tx1">
                    <a:lumMod val="75000"/>
                    <a:lumOff val="25000"/>
                  </a:schemeClr>
                </a:solidFill>
                <a:latin typeface="Arial" panose="020B0604020202020204" pitchFamily="34" charset="0"/>
                <a:ea typeface="微软雅黑" panose="020B0503020204020204" charset="-122"/>
              </a:defRPr>
            </a:lvl3pPr>
            <a:lvl4pPr>
              <a:defRPr baseline="0">
                <a:solidFill>
                  <a:schemeClr val="tx1">
                    <a:lumMod val="75000"/>
                    <a:lumOff val="25000"/>
                  </a:schemeClr>
                </a:solidFill>
                <a:latin typeface="Arial" panose="020B0604020202020204" pitchFamily="34" charset="0"/>
                <a:ea typeface="微软雅黑" panose="020B0503020204020204" charset="-122"/>
              </a:defRPr>
            </a:lvl4pPr>
            <a:lvl5pPr>
              <a:defRPr baseline="0">
                <a:solidFill>
                  <a:schemeClr val="tx1">
                    <a:lumMod val="75000"/>
                    <a:lumOff val="2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baseline="0">
                <a:solidFill>
                  <a:schemeClr val="tx1">
                    <a:lumMod val="75000"/>
                    <a:lumOff val="2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3492"/>
            <a:ext cx="12192000" cy="914400"/>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p:custDataLst>
              <p:tags r:id="rId3"/>
            </p:custDataLst>
          </p:nvPr>
        </p:nvSpPr>
        <p:spPr>
          <a:xfrm>
            <a:off x="579755" y="193040"/>
            <a:ext cx="11037570" cy="521335"/>
          </a:xfrm>
        </p:spPr>
        <p:txBody>
          <a:bodyPr>
            <a:noAutofit/>
          </a:bodyPr>
          <a:lstStyle>
            <a:lvl1pPr>
              <a:defRPr sz="2800" baseline="0">
                <a:solidFill>
                  <a:schemeClr val="accent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baseline="0">
                <a:solidFill>
                  <a:schemeClr val="tx1">
                    <a:lumMod val="75000"/>
                    <a:lumOff val="25000"/>
                  </a:schemeClr>
                </a:solidFill>
                <a:latin typeface="Arial" panose="020B0604020202020204" pitchFamily="34" charset="0"/>
                <a:ea typeface="微软雅黑" panose="020B0503020204020204" charset="-122"/>
              </a:defRPr>
            </a:lvl1pPr>
            <a:lvl2pPr>
              <a:defRPr baseline="0">
                <a:solidFill>
                  <a:schemeClr val="tx1">
                    <a:lumMod val="75000"/>
                    <a:lumOff val="25000"/>
                  </a:schemeClr>
                </a:solidFill>
                <a:latin typeface="Arial" panose="020B0604020202020204" pitchFamily="34" charset="0"/>
                <a:ea typeface="微软雅黑" panose="020B0503020204020204" charset="-122"/>
              </a:defRPr>
            </a:lvl2pPr>
            <a:lvl3pPr>
              <a:defRPr baseline="0">
                <a:solidFill>
                  <a:schemeClr val="tx1">
                    <a:lumMod val="75000"/>
                    <a:lumOff val="25000"/>
                  </a:schemeClr>
                </a:solidFill>
                <a:latin typeface="Arial" panose="020B0604020202020204" pitchFamily="34" charset="0"/>
                <a:ea typeface="微软雅黑" panose="020B0503020204020204" charset="-122"/>
              </a:defRPr>
            </a:lvl3pPr>
            <a:lvl4pPr>
              <a:defRPr baseline="0">
                <a:solidFill>
                  <a:schemeClr val="tx1">
                    <a:lumMod val="75000"/>
                    <a:lumOff val="25000"/>
                  </a:schemeClr>
                </a:solidFill>
                <a:latin typeface="Arial" panose="020B0604020202020204" pitchFamily="34" charset="0"/>
                <a:ea typeface="微软雅黑" panose="020B0503020204020204" charset="-122"/>
              </a:defRPr>
            </a:lvl4pPr>
            <a:lvl5pPr>
              <a:defRPr baseline="0">
                <a:solidFill>
                  <a:schemeClr val="tx1">
                    <a:lumMod val="75000"/>
                    <a:lumOff val="2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baseline="0">
                <a:solidFill>
                  <a:schemeClr val="tx1">
                    <a:lumMod val="75000"/>
                    <a:lumOff val="25000"/>
                  </a:schemeClr>
                </a:solidFill>
                <a:latin typeface="Arial" panose="020B0604020202020204" pitchFamily="34" charset="0"/>
                <a:ea typeface="微软雅黑" panose="020B0503020204020204" charset="-122"/>
              </a:defRPr>
            </a:lvl1pPr>
            <a:lvl2pPr>
              <a:defRPr baseline="0">
                <a:solidFill>
                  <a:schemeClr val="tx1">
                    <a:lumMod val="75000"/>
                    <a:lumOff val="25000"/>
                  </a:schemeClr>
                </a:solidFill>
                <a:latin typeface="Arial" panose="020B0604020202020204" pitchFamily="34" charset="0"/>
                <a:ea typeface="微软雅黑" panose="020B0503020204020204" charset="-122"/>
              </a:defRPr>
            </a:lvl2pPr>
            <a:lvl3pPr>
              <a:defRPr baseline="0">
                <a:solidFill>
                  <a:schemeClr val="tx1">
                    <a:lumMod val="75000"/>
                    <a:lumOff val="25000"/>
                  </a:schemeClr>
                </a:solidFill>
                <a:latin typeface="Arial" panose="020B0604020202020204" pitchFamily="34" charset="0"/>
                <a:ea typeface="微软雅黑" panose="020B0503020204020204" charset="-122"/>
              </a:defRPr>
            </a:lvl3pPr>
            <a:lvl4pPr>
              <a:defRPr baseline="0">
                <a:solidFill>
                  <a:schemeClr val="tx1">
                    <a:lumMod val="75000"/>
                    <a:lumOff val="25000"/>
                  </a:schemeClr>
                </a:solidFill>
                <a:latin typeface="Arial" panose="020B0604020202020204" pitchFamily="34" charset="0"/>
                <a:ea typeface="微软雅黑" panose="020B0503020204020204" charset="-122"/>
              </a:defRPr>
            </a:lvl4pPr>
            <a:lvl5pPr>
              <a:defRPr baseline="0">
                <a:solidFill>
                  <a:schemeClr val="tx1">
                    <a:lumMod val="75000"/>
                    <a:lumOff val="2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baseline="0">
                <a:solidFill>
                  <a:schemeClr val="tx1">
                    <a:lumMod val="75000"/>
                    <a:lumOff val="2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baseline="0">
                <a:solidFill>
                  <a:schemeClr val="tx1">
                    <a:lumMod val="75000"/>
                    <a:lumOff val="2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腰带">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hasCustomPrompt="1"/>
            <p:custDataLst>
              <p:tags r:id="rId3"/>
            </p:custDataLst>
          </p:nvPr>
        </p:nvSpPr>
        <p:spPr>
          <a:xfrm>
            <a:off x="1522800" y="1339200"/>
            <a:ext cx="9144000" cy="2386800"/>
          </a:xfrm>
        </p:spPr>
        <p:txBody>
          <a:bodyPr anchor="b">
            <a:normAutofit/>
          </a:bodyPr>
          <a:lstStyle>
            <a:lvl1pPr algn="ctr">
              <a:defRPr sz="6000" baseline="0">
                <a:solidFill>
                  <a:schemeClr val="accent1"/>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7"/>
            </p:custDataLst>
          </p:nvPr>
        </p:nvSpPr>
        <p:spPr>
          <a:xfrm>
            <a:off x="1522413" y="3862800"/>
            <a:ext cx="9144000" cy="1656000"/>
          </a:xfrm>
        </p:spPr>
        <p:txBody>
          <a:bodyPr/>
          <a:lstStyle>
            <a:lvl1pPr algn="ctr">
              <a:defRPr baseline="0">
                <a:solidFill>
                  <a:schemeClr val="tx1">
                    <a:lumMod val="75000"/>
                    <a:lumOff val="2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3" Type="http://schemas.openxmlformats.org/officeDocument/2006/relationships/theme" Target="../theme/theme2.xml"/><Relationship Id="rId12" Type="http://schemas.openxmlformats.org/officeDocument/2006/relationships/image" Target="../media/image2.jpeg"/><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1.xml"/><Relationship Id="rId8" Type="http://schemas.openxmlformats.org/officeDocument/2006/relationships/slideLayout" Target="../slideLayouts/slideLayout30.xml"/><Relationship Id="rId7" Type="http://schemas.openxmlformats.org/officeDocument/2006/relationships/slideLayout" Target="../slideLayouts/slideLayout29.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3" Type="http://schemas.openxmlformats.org/officeDocument/2006/relationships/slideLayout" Target="../slideLayouts/slideLayout25.xml"/><Relationship Id="rId2" Type="http://schemas.openxmlformats.org/officeDocument/2006/relationships/slideLayout" Target="../slideLayouts/slideLayout24.xml"/><Relationship Id="rId13" Type="http://schemas.openxmlformats.org/officeDocument/2006/relationships/theme" Target="../theme/theme3.xml"/><Relationship Id="rId12" Type="http://schemas.openxmlformats.org/officeDocument/2006/relationships/image" Target="../media/image2.jpeg"/><Relationship Id="rId11" Type="http://schemas.openxmlformats.org/officeDocument/2006/relationships/slideLayout" Target="../slideLayouts/slideLayout33.xml"/><Relationship Id="rId10" Type="http://schemas.openxmlformats.org/officeDocument/2006/relationships/slideLayout" Target="../slideLayouts/slideLayout32.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9" Type="http://schemas.openxmlformats.org/officeDocument/2006/relationships/slideLayout" Target="../slideLayouts/slideLayout42.xml"/><Relationship Id="rId8" Type="http://schemas.openxmlformats.org/officeDocument/2006/relationships/slideLayout" Target="../slideLayouts/slideLayout41.xml"/><Relationship Id="rId7" Type="http://schemas.openxmlformats.org/officeDocument/2006/relationships/slideLayout" Target="../slideLayouts/slideLayout40.xml"/><Relationship Id="rId6" Type="http://schemas.openxmlformats.org/officeDocument/2006/relationships/slideLayout" Target="../slideLayouts/slideLayout39.xml"/><Relationship Id="rId5" Type="http://schemas.openxmlformats.org/officeDocument/2006/relationships/slideLayout" Target="../slideLayouts/slideLayout38.xml"/><Relationship Id="rId4" Type="http://schemas.openxmlformats.org/officeDocument/2006/relationships/slideLayout" Target="../slideLayouts/slideLayout37.xml"/><Relationship Id="rId3" Type="http://schemas.openxmlformats.org/officeDocument/2006/relationships/slideLayout" Target="../slideLayouts/slideLayout36.xml"/><Relationship Id="rId25" Type="http://schemas.openxmlformats.org/officeDocument/2006/relationships/theme" Target="../theme/theme4.xml"/><Relationship Id="rId24" Type="http://schemas.openxmlformats.org/officeDocument/2006/relationships/tags" Target="../tags/tag128.xml"/><Relationship Id="rId23" Type="http://schemas.openxmlformats.org/officeDocument/2006/relationships/tags" Target="../tags/tag127.xml"/><Relationship Id="rId22" Type="http://schemas.openxmlformats.org/officeDocument/2006/relationships/tags" Target="../tags/tag126.xml"/><Relationship Id="rId21" Type="http://schemas.openxmlformats.org/officeDocument/2006/relationships/tags" Target="../tags/tag125.xml"/><Relationship Id="rId20" Type="http://schemas.openxmlformats.org/officeDocument/2006/relationships/tags" Target="../tags/tag124.xml"/><Relationship Id="rId2" Type="http://schemas.openxmlformats.org/officeDocument/2006/relationships/slideLayout" Target="../slideLayouts/slideLayout35.xml"/><Relationship Id="rId19" Type="http://schemas.openxmlformats.org/officeDocument/2006/relationships/tags" Target="../tags/tag123.xml"/><Relationship Id="rId18" Type="http://schemas.openxmlformats.org/officeDocument/2006/relationships/slideLayout" Target="../slideLayouts/slideLayout51.xml"/><Relationship Id="rId17" Type="http://schemas.openxmlformats.org/officeDocument/2006/relationships/slideLayout" Target="../slideLayouts/slideLayout50.xml"/><Relationship Id="rId16" Type="http://schemas.openxmlformats.org/officeDocument/2006/relationships/slideLayout" Target="../slideLayouts/slideLayout49.xml"/><Relationship Id="rId15" Type="http://schemas.openxmlformats.org/officeDocument/2006/relationships/slideLayout" Target="../slideLayouts/slideLayout48.xml"/><Relationship Id="rId14" Type="http://schemas.openxmlformats.org/officeDocument/2006/relationships/slideLayout" Target="../slideLayouts/slideLayout47.xml"/><Relationship Id="rId13" Type="http://schemas.openxmlformats.org/officeDocument/2006/relationships/slideLayout" Target="../slideLayouts/slideLayout46.xml"/><Relationship Id="rId12" Type="http://schemas.openxmlformats.org/officeDocument/2006/relationships/slideLayout" Target="../slideLayouts/slideLayout45.xml"/><Relationship Id="rId11" Type="http://schemas.openxmlformats.org/officeDocument/2006/relationships/slideLayout" Target="../slideLayouts/slideLayout44.xml"/><Relationship Id="rId10" Type="http://schemas.openxmlformats.org/officeDocument/2006/relationships/slideLayout" Target="../slideLayouts/slideLayout43.xml"/><Relationship Id="rId1"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80A847"/>
        </a:solidFill>
        <a:effectLst/>
      </p:bgPr>
    </p:bg>
    <p:spTree>
      <p:nvGrpSpPr>
        <p:cNvPr id="1" name=""/>
        <p:cNvGrpSpPr/>
        <p:nvPr/>
      </p:nvGrpSpPr>
      <p:grpSpPr>
        <a:xfrm>
          <a:off x="0" y="0"/>
          <a:ext cx="0" cy="0"/>
          <a:chOff x="0" y="0"/>
          <a:chExt cx="0" cy="0"/>
        </a:xfrm>
      </p:grpSpPr>
      <p:pic>
        <p:nvPicPr>
          <p:cNvPr id="1026" name="Picture 16" descr="Diploma PP Middle"/>
          <p:cNvPicPr>
            <a:picLocks noChangeAspect="1" noChangeArrowheads="1"/>
          </p:cNvPicPr>
          <p:nvPr userDrawn="1"/>
        </p:nvPicPr>
        <p:blipFill>
          <a:blip r:embed="rId12">
            <a:extLst>
              <a:ext uri="{28A0092B-C50C-407E-A947-70E740481C1C}">
                <a14:useLocalDpi xmlns:a14="http://schemas.microsoft.com/office/drawing/2010/main" val="0"/>
              </a:ext>
            </a:extLst>
          </a:blip>
          <a:srcRect/>
          <a:stretch>
            <a:fillRect/>
          </a:stretch>
        </p:blipFill>
        <p:spPr bwMode="auto">
          <a:xfrm>
            <a:off x="4234" y="3175"/>
            <a:ext cx="12187767" cy="685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239185" y="404813"/>
            <a:ext cx="1171363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en-US" altLang="zh-CN"/>
              <a:t>Click to edit Master title style</a:t>
            </a:r>
            <a:endParaRPr lang="en-US" altLang="zh-CN"/>
          </a:p>
        </p:txBody>
      </p:sp>
      <p:sp>
        <p:nvSpPr>
          <p:cNvPr id="1028" name="Rectangle 19"/>
          <p:cNvSpPr>
            <a:spLocks noGrp="1" noChangeArrowheads="1"/>
          </p:cNvSpPr>
          <p:nvPr>
            <p:ph type="body" idx="1"/>
          </p:nvPr>
        </p:nvSpPr>
        <p:spPr bwMode="auto">
          <a:xfrm>
            <a:off x="143934" y="1557338"/>
            <a:ext cx="11808884"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en-GB" altLang="zh-CN"/>
              <a:t>Click to edit Master text styles</a:t>
            </a:r>
            <a:endParaRPr lang="en-GB" altLang="zh-CN"/>
          </a:p>
          <a:p>
            <a:pPr lvl="1"/>
            <a:r>
              <a:rPr lang="en-GB" altLang="zh-CN"/>
              <a:t>Second level</a:t>
            </a:r>
            <a:endParaRPr lang="en-GB" altLang="zh-CN"/>
          </a:p>
          <a:p>
            <a:pPr lvl="2"/>
            <a:r>
              <a:rPr lang="en-US" altLang="zh-CN"/>
              <a:t>Third level</a:t>
            </a:r>
            <a:endParaRPr lang="en-US" altLang="zh-CN"/>
          </a:p>
          <a:p>
            <a:pPr lvl="3"/>
            <a:r>
              <a:rPr lang="en-US" altLang="zh-CN"/>
              <a:t>Fourth level</a:t>
            </a:r>
            <a:endParaRPr lang="en-US" altLang="zh-CN"/>
          </a:p>
        </p:txBody>
      </p:sp>
      <p:sp>
        <p:nvSpPr>
          <p:cNvPr id="1061" name="Rectangle 37"/>
          <p:cNvSpPr>
            <a:spLocks noChangeArrowheads="1"/>
          </p:cNvSpPr>
          <p:nvPr userDrawn="1"/>
        </p:nvSpPr>
        <p:spPr bwMode="auto">
          <a:xfrm>
            <a:off x="8314267" y="53975"/>
            <a:ext cx="3877733" cy="241300"/>
          </a:xfrm>
          <a:prstGeom prst="rect">
            <a:avLst/>
          </a:prstGeom>
          <a:noFill/>
          <a:ln w="12700">
            <a:noFill/>
            <a:miter lim="800000"/>
          </a:ln>
          <a:effectLst/>
        </p:spPr>
        <p:txBody>
          <a:bodyPr lIns="90488" tIns="44450" rIns="90488" bIns="44450">
            <a:spAutoFit/>
          </a:bodyPr>
          <a:lstStyle>
            <a:lvl1pPr defTabSz="762000">
              <a:defRPr sz="2400">
                <a:solidFill>
                  <a:schemeClr val="tx1"/>
                </a:solidFill>
                <a:latin typeface="Arial" panose="020B0604020202020204" pitchFamily="34" charset="0"/>
                <a:ea typeface="MS PGothic" panose="020B0600070205080204" pitchFamily="34" charset="-128"/>
              </a:defRPr>
            </a:lvl1pPr>
            <a:lvl2pPr marL="742950" indent="-285750" defTabSz="762000">
              <a:defRPr sz="2400">
                <a:solidFill>
                  <a:schemeClr val="tx1"/>
                </a:solidFill>
                <a:latin typeface="Arial" panose="020B0604020202020204" pitchFamily="34" charset="0"/>
                <a:ea typeface="MS PGothic" panose="020B0600070205080204" pitchFamily="34" charset="-128"/>
              </a:defRPr>
            </a:lvl2pPr>
            <a:lvl3pPr marL="1143000" indent="-228600" defTabSz="762000">
              <a:defRPr sz="2400">
                <a:solidFill>
                  <a:schemeClr val="tx1"/>
                </a:solidFill>
                <a:latin typeface="Arial" panose="020B0604020202020204" pitchFamily="34" charset="0"/>
                <a:ea typeface="MS PGothic" panose="020B0600070205080204" pitchFamily="34" charset="-128"/>
              </a:defRPr>
            </a:lvl3pPr>
            <a:lvl4pPr marL="1600200" indent="-228600" defTabSz="762000">
              <a:defRPr sz="2400">
                <a:solidFill>
                  <a:schemeClr val="tx1"/>
                </a:solidFill>
                <a:latin typeface="Arial" panose="020B0604020202020204" pitchFamily="34" charset="0"/>
                <a:ea typeface="MS PGothic" panose="020B0600070205080204" pitchFamily="34" charset="-128"/>
              </a:defRPr>
            </a:lvl4pPr>
            <a:lvl5pPr marL="2057400" indent="-228600" defTabSz="762000">
              <a:defRPr sz="2400">
                <a:solidFill>
                  <a:schemeClr val="tx1"/>
                </a:solidFill>
                <a:latin typeface="Arial" panose="020B0604020202020204" pitchFamily="34" charset="0"/>
                <a:ea typeface="MS PGothic" panose="020B0600070205080204" pitchFamily="34" charset="-128"/>
              </a:defRPr>
            </a:lvl5pPr>
            <a:lvl6pPr marL="25146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r" eaLnBrk="1" hangingPunct="1"/>
            <a:r>
              <a:rPr lang="en-GB" altLang="zh-CN" sz="1000">
                <a:latin typeface="Gill Sans" pitchFamily="-32" charset="0"/>
              </a:rPr>
              <a:t>Writing Business Messages I  Lecture 2 - 2.</a:t>
            </a:r>
            <a:fld id="{26D0C5E3-1997-4386-9985-6C8015AEABA1}" type="slidenum">
              <a:rPr lang="en-GB" altLang="zh-CN" sz="1000">
                <a:latin typeface="Gill Sans" pitchFamily="-32" charset="0"/>
              </a:rPr>
            </a:fld>
            <a:endParaRPr lang="en-GB" altLang="zh-CN" sz="1000">
              <a:latin typeface="Gill Sans" pitchFamily="-32" charset="0"/>
            </a:endParaRPr>
          </a:p>
        </p:txBody>
      </p:sp>
      <p:grpSp>
        <p:nvGrpSpPr>
          <p:cNvPr id="1030" name="Group 38"/>
          <p:cNvGrpSpPr/>
          <p:nvPr userDrawn="1"/>
        </p:nvGrpSpPr>
        <p:grpSpPr bwMode="auto">
          <a:xfrm>
            <a:off x="9935638" y="6597664"/>
            <a:ext cx="1604434" cy="242888"/>
            <a:chOff x="4513" y="4156"/>
            <a:chExt cx="758" cy="153"/>
          </a:xfrm>
        </p:grpSpPr>
        <p:sp>
          <p:nvSpPr>
            <p:cNvPr id="1063" name="Rectangle 39"/>
            <p:cNvSpPr>
              <a:spLocks noChangeArrowheads="1"/>
            </p:cNvSpPr>
            <p:nvPr userDrawn="1"/>
          </p:nvSpPr>
          <p:spPr bwMode="auto">
            <a:xfrm>
              <a:off x="4513" y="4156"/>
              <a:ext cx="131"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Arial" panose="020B0604020202020204" pitchFamily="34" charset="0"/>
                </a:rPr>
                <a:t>©</a:t>
              </a:r>
              <a:endParaRPr lang="en-GB" sz="1000">
                <a:solidFill>
                  <a:srgbClr val="FFFFFF"/>
                </a:solidFill>
                <a:latin typeface="Arial" panose="020B0604020202020204" pitchFamily="34" charset="0"/>
              </a:endParaRPr>
            </a:p>
          </p:txBody>
        </p:sp>
        <p:sp>
          <p:nvSpPr>
            <p:cNvPr id="1064" name="Rectangle 40"/>
            <p:cNvSpPr>
              <a:spLocks noChangeArrowheads="1"/>
            </p:cNvSpPr>
            <p:nvPr userDrawn="1"/>
          </p:nvSpPr>
          <p:spPr bwMode="auto">
            <a:xfrm>
              <a:off x="4623" y="4156"/>
              <a:ext cx="648"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Gill Sans" pitchFamily="-32" charset="0"/>
                </a:rPr>
                <a:t>NCC Education Limited</a:t>
              </a:r>
              <a:endParaRPr lang="en-GB" sz="1000">
                <a:solidFill>
                  <a:srgbClr val="FFFFFF"/>
                </a:solidFill>
                <a:latin typeface="Gill Sans" pitchFamily="-32" charset="0"/>
              </a:endParaRPr>
            </a:p>
          </p:txBody>
        </p:sp>
      </p:grpSp>
      <p:sp>
        <p:nvSpPr>
          <p:cNvPr id="1066" name="Rectangle 42"/>
          <p:cNvSpPr>
            <a:spLocks noChangeArrowheads="1"/>
          </p:cNvSpPr>
          <p:nvPr userDrawn="1"/>
        </p:nvSpPr>
        <p:spPr bwMode="auto">
          <a:xfrm>
            <a:off x="46568" y="6597650"/>
            <a:ext cx="1299633" cy="241300"/>
          </a:xfrm>
          <a:prstGeom prst="rect">
            <a:avLst/>
          </a:prstGeom>
          <a:noFill/>
          <a:ln w="12700">
            <a:noFill/>
            <a:miter lim="800000"/>
          </a:ln>
          <a:effectLst/>
        </p:spPr>
        <p:txBody>
          <a:bodyPr lIns="90488" tIns="44450" rIns="90488" bIns="44450">
            <a:spAutoFit/>
          </a:bodyPr>
          <a:lstStyle/>
          <a:p>
            <a:pPr eaLnBrk="1" hangingPunct="1">
              <a:spcBef>
                <a:spcPct val="50000"/>
              </a:spcBef>
              <a:defRPr/>
            </a:pPr>
            <a:r>
              <a:rPr lang="en-GB" sz="1000" dirty="0">
                <a:solidFill>
                  <a:srgbClr val="FFFFFF"/>
                </a:solidFill>
                <a:latin typeface="Gill Sans" pitchFamily="-32" charset="0"/>
              </a:rPr>
              <a:t>V1.0</a:t>
            </a:r>
            <a:endParaRPr lang="en-GB" sz="1000" dirty="0">
              <a:solidFill>
                <a:srgbClr val="FFFFFF"/>
              </a:solidFill>
              <a:latin typeface="Gill Sans" pitchFamily="-32" charset="0"/>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0" fontAlgn="base" hangingPunct="0">
        <a:spcBef>
          <a:spcPct val="0"/>
        </a:spcBef>
        <a:spcAft>
          <a:spcPct val="0"/>
        </a:spcAft>
        <a:defRPr sz="4400">
          <a:solidFill>
            <a:srgbClr val="8AA551"/>
          </a:solidFill>
          <a:latin typeface="+mj-lt"/>
          <a:ea typeface="+mj-ea"/>
          <a:cs typeface="+mj-cs"/>
        </a:defRPr>
      </a:lvl1pPr>
      <a:lvl2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2pPr>
      <a:lvl3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3pPr>
      <a:lvl4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4pPr>
      <a:lvl5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5pPr>
      <a:lvl6pPr marL="4572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6pPr>
      <a:lvl7pPr marL="9144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7pPr>
      <a:lvl8pPr marL="13716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8pPr>
      <a:lvl9pPr marL="18288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9pPr>
    </p:titleStyle>
    <p:bodyStyle>
      <a:lvl1pPr marL="85725" indent="-85725" algn="l" rtl="0" eaLnBrk="0" fontAlgn="base" hangingPunct="0">
        <a:spcBef>
          <a:spcPct val="40000"/>
        </a:spcBef>
        <a:spcAft>
          <a:spcPct val="0"/>
        </a:spcAft>
        <a:buFont typeface="Arial" panose="020B0604020202020204" pitchFamily="34" charset="0"/>
        <a:buChar char=" "/>
        <a:tabLst>
          <a:tab pos="447675" algn="l"/>
        </a:tabLst>
        <a:defRPr sz="3000" i="1">
          <a:solidFill>
            <a:srgbClr val="8AA551"/>
          </a:solidFill>
          <a:latin typeface="+mn-lt"/>
          <a:ea typeface="+mn-ea"/>
          <a:cs typeface="+mn-cs"/>
        </a:defRPr>
      </a:lvl1pPr>
      <a:lvl2pPr marL="542925" indent="-278130" algn="l" rtl="0" eaLnBrk="0" fontAlgn="base" hangingPunct="0">
        <a:spcBef>
          <a:spcPct val="20000"/>
        </a:spcBef>
        <a:spcAft>
          <a:spcPct val="0"/>
        </a:spcAft>
        <a:buClr>
          <a:schemeClr val="bg2"/>
        </a:buClr>
        <a:buChar char="•"/>
        <a:tabLst>
          <a:tab pos="447675" algn="l"/>
        </a:tabLst>
        <a:defRPr sz="2800">
          <a:solidFill>
            <a:schemeClr val="bg2"/>
          </a:solidFill>
          <a:latin typeface="+mn-lt"/>
          <a:ea typeface="+mn-ea"/>
        </a:defRPr>
      </a:lvl2pPr>
      <a:lvl3pPr marL="1076325" indent="-354330" algn="l" rtl="0" eaLnBrk="0" fontAlgn="base" hangingPunct="0">
        <a:spcBef>
          <a:spcPct val="0"/>
        </a:spcBef>
        <a:spcAft>
          <a:spcPct val="20000"/>
        </a:spcAft>
        <a:buFont typeface="Gill Sans" pitchFamily="-32" charset="0"/>
        <a:buChar char="–"/>
        <a:tabLst>
          <a:tab pos="447675" algn="l"/>
        </a:tabLst>
        <a:defRPr sz="2400">
          <a:solidFill>
            <a:schemeClr val="bg2"/>
          </a:solidFill>
          <a:latin typeface="+mn-lt"/>
          <a:ea typeface="+mn-ea"/>
        </a:defRPr>
      </a:lvl3pPr>
      <a:lvl4pPr marL="1438275" indent="-182880" algn="l" rtl="0" eaLnBrk="0" fontAlgn="base" hangingPunct="0">
        <a:spcBef>
          <a:spcPct val="0"/>
        </a:spcBef>
        <a:spcAft>
          <a:spcPct val="0"/>
        </a:spcAft>
        <a:buChar char="•"/>
        <a:tabLst>
          <a:tab pos="447675" algn="l"/>
        </a:tabLst>
        <a:defRPr sz="2000">
          <a:solidFill>
            <a:schemeClr val="bg2"/>
          </a:solidFill>
          <a:latin typeface="+mn-lt"/>
          <a:ea typeface="+mn-ea"/>
        </a:defRPr>
      </a:lvl4pPr>
      <a:lvl5pPr marL="2278380" indent="-395605" algn="l" rtl="0" eaLnBrk="0" fontAlgn="base" hangingPunct="0">
        <a:spcBef>
          <a:spcPct val="20000"/>
        </a:spcBef>
        <a:spcAft>
          <a:spcPct val="0"/>
        </a:spcAft>
        <a:buFont typeface="Gill Sans" pitchFamily="-32" charset="0"/>
        <a:buChar char="–"/>
        <a:tabLst>
          <a:tab pos="447675" algn="l"/>
        </a:tabLst>
        <a:defRPr>
          <a:solidFill>
            <a:schemeClr val="bg2"/>
          </a:solidFill>
          <a:latin typeface="+mn-lt"/>
          <a:ea typeface="+mn-ea"/>
        </a:defRPr>
      </a:lvl5pPr>
      <a:lvl6pPr marL="27355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6pPr>
      <a:lvl7pPr marL="31927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7pPr>
      <a:lvl8pPr marL="36499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8pPr>
      <a:lvl9pPr marL="41071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80A847"/>
        </a:solidFill>
        <a:effectLst/>
      </p:bgPr>
    </p:bg>
    <p:spTree>
      <p:nvGrpSpPr>
        <p:cNvPr id="1" name=""/>
        <p:cNvGrpSpPr/>
        <p:nvPr/>
      </p:nvGrpSpPr>
      <p:grpSpPr>
        <a:xfrm>
          <a:off x="0" y="0"/>
          <a:ext cx="0" cy="0"/>
          <a:chOff x="0" y="0"/>
          <a:chExt cx="0" cy="0"/>
        </a:xfrm>
      </p:grpSpPr>
      <p:pic>
        <p:nvPicPr>
          <p:cNvPr id="1026" name="Picture 16" descr="Diploma PP Middle"/>
          <p:cNvPicPr>
            <a:picLocks noChangeAspect="1" noChangeArrowheads="1"/>
          </p:cNvPicPr>
          <p:nvPr userDrawn="1"/>
        </p:nvPicPr>
        <p:blipFill>
          <a:blip r:embed="rId12">
            <a:extLst>
              <a:ext uri="{28A0092B-C50C-407E-A947-70E740481C1C}">
                <a14:useLocalDpi xmlns:a14="http://schemas.microsoft.com/office/drawing/2010/main" val="0"/>
              </a:ext>
            </a:extLst>
          </a:blip>
          <a:srcRect/>
          <a:stretch>
            <a:fillRect/>
          </a:stretch>
        </p:blipFill>
        <p:spPr bwMode="auto">
          <a:xfrm>
            <a:off x="4234" y="3175"/>
            <a:ext cx="12187767" cy="685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239185" y="404813"/>
            <a:ext cx="1171363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en-US" altLang="zh-CN"/>
              <a:t>Click to edit Master title style</a:t>
            </a:r>
            <a:endParaRPr lang="en-US" altLang="zh-CN"/>
          </a:p>
        </p:txBody>
      </p:sp>
      <p:sp>
        <p:nvSpPr>
          <p:cNvPr id="1028" name="Rectangle 19"/>
          <p:cNvSpPr>
            <a:spLocks noGrp="1" noChangeArrowheads="1"/>
          </p:cNvSpPr>
          <p:nvPr>
            <p:ph type="body" idx="1"/>
          </p:nvPr>
        </p:nvSpPr>
        <p:spPr bwMode="auto">
          <a:xfrm>
            <a:off x="143934" y="1557338"/>
            <a:ext cx="11808884"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en-GB" altLang="zh-CN"/>
              <a:t>Click to edit Master text styles</a:t>
            </a:r>
            <a:endParaRPr lang="en-GB" altLang="zh-CN"/>
          </a:p>
          <a:p>
            <a:pPr lvl="1"/>
            <a:r>
              <a:rPr lang="en-GB" altLang="zh-CN"/>
              <a:t>Second level</a:t>
            </a:r>
            <a:endParaRPr lang="en-GB" altLang="zh-CN"/>
          </a:p>
          <a:p>
            <a:pPr lvl="2"/>
            <a:r>
              <a:rPr lang="en-US" altLang="zh-CN"/>
              <a:t>Third level</a:t>
            </a:r>
            <a:endParaRPr lang="en-US" altLang="zh-CN"/>
          </a:p>
          <a:p>
            <a:pPr lvl="3"/>
            <a:r>
              <a:rPr lang="en-US" altLang="zh-CN"/>
              <a:t>Fourth level</a:t>
            </a:r>
            <a:endParaRPr lang="en-US" altLang="zh-CN"/>
          </a:p>
        </p:txBody>
      </p:sp>
      <p:sp>
        <p:nvSpPr>
          <p:cNvPr id="1061" name="Rectangle 37"/>
          <p:cNvSpPr>
            <a:spLocks noChangeArrowheads="1"/>
          </p:cNvSpPr>
          <p:nvPr userDrawn="1"/>
        </p:nvSpPr>
        <p:spPr bwMode="auto">
          <a:xfrm>
            <a:off x="6671733" y="53975"/>
            <a:ext cx="5520267" cy="242888"/>
          </a:xfrm>
          <a:prstGeom prst="rect">
            <a:avLst/>
          </a:prstGeom>
          <a:noFill/>
          <a:ln w="12700">
            <a:noFill/>
            <a:miter lim="800000"/>
          </a:ln>
          <a:effectLst/>
        </p:spPr>
        <p:txBody>
          <a:bodyPr lIns="90488" tIns="44450" rIns="90488" bIns="44450">
            <a:spAutoFit/>
          </a:bodyPr>
          <a:lstStyle>
            <a:lvl1pPr defTabSz="762000">
              <a:defRPr sz="2400">
                <a:solidFill>
                  <a:schemeClr val="tx1"/>
                </a:solidFill>
                <a:latin typeface="Arial" panose="020B0604020202020204" pitchFamily="34" charset="0"/>
                <a:ea typeface="MS PGothic" panose="020B0600070205080204" pitchFamily="34" charset="-128"/>
              </a:defRPr>
            </a:lvl1pPr>
            <a:lvl2pPr marL="742950" indent="-285750" defTabSz="762000">
              <a:defRPr sz="2400">
                <a:solidFill>
                  <a:schemeClr val="tx1"/>
                </a:solidFill>
                <a:latin typeface="Arial" panose="020B0604020202020204" pitchFamily="34" charset="0"/>
                <a:ea typeface="MS PGothic" panose="020B0600070205080204" pitchFamily="34" charset="-128"/>
              </a:defRPr>
            </a:lvl2pPr>
            <a:lvl3pPr marL="1143000" indent="-228600" defTabSz="762000">
              <a:defRPr sz="2400">
                <a:solidFill>
                  <a:schemeClr val="tx1"/>
                </a:solidFill>
                <a:latin typeface="Arial" panose="020B0604020202020204" pitchFamily="34" charset="0"/>
                <a:ea typeface="MS PGothic" panose="020B0600070205080204" pitchFamily="34" charset="-128"/>
              </a:defRPr>
            </a:lvl3pPr>
            <a:lvl4pPr marL="1600200" indent="-228600" defTabSz="762000">
              <a:defRPr sz="2400">
                <a:solidFill>
                  <a:schemeClr val="tx1"/>
                </a:solidFill>
                <a:latin typeface="Arial" panose="020B0604020202020204" pitchFamily="34" charset="0"/>
                <a:ea typeface="MS PGothic" panose="020B0600070205080204" pitchFamily="34" charset="-128"/>
              </a:defRPr>
            </a:lvl4pPr>
            <a:lvl5pPr marL="2057400" indent="-228600" defTabSz="762000">
              <a:defRPr sz="2400">
                <a:solidFill>
                  <a:schemeClr val="tx1"/>
                </a:solidFill>
                <a:latin typeface="Arial" panose="020B0604020202020204" pitchFamily="34" charset="0"/>
                <a:ea typeface="MS PGothic" panose="020B0600070205080204" pitchFamily="34" charset="-128"/>
              </a:defRPr>
            </a:lvl5pPr>
            <a:lvl6pPr marL="25146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r" eaLnBrk="1" hangingPunct="1"/>
            <a:r>
              <a:rPr lang="en-GB" altLang="zh-CN" sz="1000">
                <a:latin typeface="Gill Sans" pitchFamily="-32" charset="0"/>
              </a:rPr>
              <a:t>Delivering Effective Oral Presentations  Lecture 9 - 9.</a:t>
            </a:r>
            <a:fld id="{A6F857C2-2B69-4BDE-8104-AC75A3139C94}" type="slidenum">
              <a:rPr lang="en-GB" altLang="zh-CN" sz="1000">
                <a:latin typeface="Gill Sans" pitchFamily="-32" charset="0"/>
              </a:rPr>
            </a:fld>
            <a:endParaRPr lang="en-GB" altLang="zh-CN" sz="1000">
              <a:latin typeface="Gill Sans" pitchFamily="-32" charset="0"/>
            </a:endParaRPr>
          </a:p>
        </p:txBody>
      </p:sp>
      <p:grpSp>
        <p:nvGrpSpPr>
          <p:cNvPr id="1030" name="Group 38"/>
          <p:cNvGrpSpPr/>
          <p:nvPr userDrawn="1"/>
        </p:nvGrpSpPr>
        <p:grpSpPr bwMode="auto">
          <a:xfrm>
            <a:off x="9935638" y="6597664"/>
            <a:ext cx="1604434" cy="242888"/>
            <a:chOff x="4513" y="4156"/>
            <a:chExt cx="758" cy="153"/>
          </a:xfrm>
        </p:grpSpPr>
        <p:sp>
          <p:nvSpPr>
            <p:cNvPr id="1063" name="Rectangle 39"/>
            <p:cNvSpPr>
              <a:spLocks noChangeArrowheads="1"/>
            </p:cNvSpPr>
            <p:nvPr userDrawn="1"/>
          </p:nvSpPr>
          <p:spPr bwMode="auto">
            <a:xfrm>
              <a:off x="4513" y="4156"/>
              <a:ext cx="131"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Arial" panose="020B0604020202020204" pitchFamily="34" charset="0"/>
                </a:rPr>
                <a:t>©</a:t>
              </a:r>
              <a:endParaRPr lang="en-GB" sz="1000">
                <a:solidFill>
                  <a:srgbClr val="FFFFFF"/>
                </a:solidFill>
                <a:latin typeface="Arial" panose="020B0604020202020204" pitchFamily="34" charset="0"/>
              </a:endParaRPr>
            </a:p>
          </p:txBody>
        </p:sp>
        <p:sp>
          <p:nvSpPr>
            <p:cNvPr id="1064" name="Rectangle 40"/>
            <p:cNvSpPr>
              <a:spLocks noChangeArrowheads="1"/>
            </p:cNvSpPr>
            <p:nvPr userDrawn="1"/>
          </p:nvSpPr>
          <p:spPr bwMode="auto">
            <a:xfrm>
              <a:off x="4623" y="4156"/>
              <a:ext cx="648"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Gill Sans" pitchFamily="-32" charset="0"/>
                </a:rPr>
                <a:t>NCC Education Limited</a:t>
              </a:r>
              <a:endParaRPr lang="en-GB" sz="1000">
                <a:solidFill>
                  <a:srgbClr val="FFFFFF"/>
                </a:solidFill>
                <a:latin typeface="Gill Sans" pitchFamily="-32" charset="0"/>
              </a:endParaRPr>
            </a:p>
          </p:txBody>
        </p:sp>
      </p:grpSp>
      <p:sp>
        <p:nvSpPr>
          <p:cNvPr id="1066" name="Rectangle 42"/>
          <p:cNvSpPr>
            <a:spLocks noChangeArrowheads="1"/>
          </p:cNvSpPr>
          <p:nvPr userDrawn="1"/>
        </p:nvSpPr>
        <p:spPr bwMode="auto">
          <a:xfrm>
            <a:off x="46568" y="6597650"/>
            <a:ext cx="1299633" cy="241300"/>
          </a:xfrm>
          <a:prstGeom prst="rect">
            <a:avLst/>
          </a:prstGeom>
          <a:noFill/>
          <a:ln w="12700">
            <a:noFill/>
            <a:miter lim="800000"/>
          </a:ln>
          <a:effectLst/>
        </p:spPr>
        <p:txBody>
          <a:bodyPr lIns="90488" tIns="44450" rIns="90488" bIns="44450">
            <a:spAutoFit/>
          </a:bodyPr>
          <a:lstStyle/>
          <a:p>
            <a:pPr eaLnBrk="1" hangingPunct="1">
              <a:spcBef>
                <a:spcPct val="50000"/>
              </a:spcBef>
              <a:defRPr/>
            </a:pPr>
            <a:r>
              <a:rPr lang="en-GB" sz="1000" dirty="0">
                <a:solidFill>
                  <a:srgbClr val="FFFFFF"/>
                </a:solidFill>
                <a:latin typeface="Gill Sans" pitchFamily="-32" charset="0"/>
              </a:rPr>
              <a:t>V1.0</a:t>
            </a:r>
            <a:endParaRPr lang="en-GB" sz="1000" dirty="0">
              <a:solidFill>
                <a:srgbClr val="FFFFFF"/>
              </a:solidFill>
              <a:latin typeface="Gill Sans" pitchFamily="-32"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400">
          <a:solidFill>
            <a:srgbClr val="8AA551"/>
          </a:solidFill>
          <a:latin typeface="+mj-lt"/>
          <a:ea typeface="+mj-ea"/>
          <a:cs typeface="+mj-cs"/>
        </a:defRPr>
      </a:lvl1pPr>
      <a:lvl2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2pPr>
      <a:lvl3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3pPr>
      <a:lvl4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4pPr>
      <a:lvl5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5pPr>
      <a:lvl6pPr marL="4572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6pPr>
      <a:lvl7pPr marL="9144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7pPr>
      <a:lvl8pPr marL="13716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8pPr>
      <a:lvl9pPr marL="18288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9pPr>
    </p:titleStyle>
    <p:bodyStyle>
      <a:lvl1pPr marL="85725" indent="-85725" algn="l" rtl="0" eaLnBrk="0" fontAlgn="base" hangingPunct="0">
        <a:spcBef>
          <a:spcPct val="40000"/>
        </a:spcBef>
        <a:spcAft>
          <a:spcPct val="0"/>
        </a:spcAft>
        <a:buFont typeface="Arial" panose="020B0604020202020204" pitchFamily="34" charset="0"/>
        <a:buChar char=" "/>
        <a:tabLst>
          <a:tab pos="447675" algn="l"/>
        </a:tabLst>
        <a:defRPr sz="3000" i="1">
          <a:solidFill>
            <a:srgbClr val="8AA551"/>
          </a:solidFill>
          <a:latin typeface="+mn-lt"/>
          <a:ea typeface="+mn-ea"/>
          <a:cs typeface="+mn-cs"/>
        </a:defRPr>
      </a:lvl1pPr>
      <a:lvl2pPr marL="542925" indent="-278130" algn="l" rtl="0" eaLnBrk="0" fontAlgn="base" hangingPunct="0">
        <a:spcBef>
          <a:spcPct val="20000"/>
        </a:spcBef>
        <a:spcAft>
          <a:spcPct val="0"/>
        </a:spcAft>
        <a:buClr>
          <a:schemeClr val="bg2"/>
        </a:buClr>
        <a:buChar char="•"/>
        <a:tabLst>
          <a:tab pos="447675" algn="l"/>
        </a:tabLst>
        <a:defRPr sz="2800">
          <a:solidFill>
            <a:schemeClr val="bg2"/>
          </a:solidFill>
          <a:latin typeface="+mn-lt"/>
          <a:ea typeface="+mn-ea"/>
        </a:defRPr>
      </a:lvl2pPr>
      <a:lvl3pPr marL="1076325" indent="-354330" algn="l" rtl="0" eaLnBrk="0" fontAlgn="base" hangingPunct="0">
        <a:spcBef>
          <a:spcPct val="0"/>
        </a:spcBef>
        <a:spcAft>
          <a:spcPct val="20000"/>
        </a:spcAft>
        <a:buFont typeface="Gill Sans" pitchFamily="-32" charset="0"/>
        <a:buChar char="–"/>
        <a:tabLst>
          <a:tab pos="447675" algn="l"/>
        </a:tabLst>
        <a:defRPr sz="2400">
          <a:solidFill>
            <a:schemeClr val="bg2"/>
          </a:solidFill>
          <a:latin typeface="+mn-lt"/>
          <a:ea typeface="+mn-ea"/>
        </a:defRPr>
      </a:lvl3pPr>
      <a:lvl4pPr marL="1438275" indent="-182880" algn="l" rtl="0" eaLnBrk="0" fontAlgn="base" hangingPunct="0">
        <a:spcBef>
          <a:spcPct val="0"/>
        </a:spcBef>
        <a:spcAft>
          <a:spcPct val="0"/>
        </a:spcAft>
        <a:buChar char="•"/>
        <a:tabLst>
          <a:tab pos="447675" algn="l"/>
        </a:tabLst>
        <a:defRPr sz="2000">
          <a:solidFill>
            <a:schemeClr val="bg2"/>
          </a:solidFill>
          <a:latin typeface="+mn-lt"/>
          <a:ea typeface="+mn-ea"/>
        </a:defRPr>
      </a:lvl4pPr>
      <a:lvl5pPr marL="2278380" indent="-395605" algn="l" rtl="0" eaLnBrk="0" fontAlgn="base" hangingPunct="0">
        <a:spcBef>
          <a:spcPct val="20000"/>
        </a:spcBef>
        <a:spcAft>
          <a:spcPct val="0"/>
        </a:spcAft>
        <a:buFont typeface="Gill Sans" pitchFamily="-32" charset="0"/>
        <a:buChar char="–"/>
        <a:tabLst>
          <a:tab pos="447675" algn="l"/>
        </a:tabLst>
        <a:defRPr>
          <a:solidFill>
            <a:schemeClr val="bg2"/>
          </a:solidFill>
          <a:latin typeface="+mn-lt"/>
          <a:ea typeface="+mn-ea"/>
        </a:defRPr>
      </a:lvl5pPr>
      <a:lvl6pPr marL="27355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6pPr>
      <a:lvl7pPr marL="31927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7pPr>
      <a:lvl8pPr marL="36499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8pPr>
      <a:lvl9pPr marL="41071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80A847"/>
        </a:solidFill>
        <a:effectLst/>
      </p:bgPr>
    </p:bg>
    <p:spTree>
      <p:nvGrpSpPr>
        <p:cNvPr id="1" name=""/>
        <p:cNvGrpSpPr/>
        <p:nvPr/>
      </p:nvGrpSpPr>
      <p:grpSpPr>
        <a:xfrm>
          <a:off x="0" y="0"/>
          <a:ext cx="0" cy="0"/>
          <a:chOff x="0" y="0"/>
          <a:chExt cx="0" cy="0"/>
        </a:xfrm>
      </p:grpSpPr>
      <p:pic>
        <p:nvPicPr>
          <p:cNvPr id="1026" name="Picture 16" descr="Diploma PP Middle"/>
          <p:cNvPicPr>
            <a:picLocks noChangeAspect="1" noChangeArrowheads="1"/>
          </p:cNvPicPr>
          <p:nvPr userDrawn="1"/>
        </p:nvPicPr>
        <p:blipFill>
          <a:blip r:embed="rId12">
            <a:extLst>
              <a:ext uri="{28A0092B-C50C-407E-A947-70E740481C1C}">
                <a14:useLocalDpi xmlns:a14="http://schemas.microsoft.com/office/drawing/2010/main" val="0"/>
              </a:ext>
            </a:extLst>
          </a:blip>
          <a:srcRect/>
          <a:stretch>
            <a:fillRect/>
          </a:stretch>
        </p:blipFill>
        <p:spPr bwMode="auto">
          <a:xfrm>
            <a:off x="4234" y="3175"/>
            <a:ext cx="12187767" cy="685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239185" y="404813"/>
            <a:ext cx="1171363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en-US" altLang="zh-CN"/>
              <a:t>Click to edit Master title style</a:t>
            </a:r>
            <a:endParaRPr lang="en-US" altLang="zh-CN"/>
          </a:p>
        </p:txBody>
      </p:sp>
      <p:sp>
        <p:nvSpPr>
          <p:cNvPr id="1028" name="Rectangle 19"/>
          <p:cNvSpPr>
            <a:spLocks noGrp="1" noChangeArrowheads="1"/>
          </p:cNvSpPr>
          <p:nvPr>
            <p:ph type="body" idx="1"/>
          </p:nvPr>
        </p:nvSpPr>
        <p:spPr bwMode="auto">
          <a:xfrm>
            <a:off x="143934" y="1557338"/>
            <a:ext cx="11808884"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en-GB" altLang="zh-CN"/>
              <a:t>Click to edit Master text styles</a:t>
            </a:r>
            <a:endParaRPr lang="en-GB" altLang="zh-CN"/>
          </a:p>
          <a:p>
            <a:pPr lvl="1"/>
            <a:r>
              <a:rPr lang="en-GB" altLang="zh-CN"/>
              <a:t>Second level</a:t>
            </a:r>
            <a:endParaRPr lang="en-GB" altLang="zh-CN"/>
          </a:p>
          <a:p>
            <a:pPr lvl="2"/>
            <a:r>
              <a:rPr lang="en-US" altLang="zh-CN"/>
              <a:t>Third level</a:t>
            </a:r>
            <a:endParaRPr lang="en-US" altLang="zh-CN"/>
          </a:p>
          <a:p>
            <a:pPr lvl="3"/>
            <a:r>
              <a:rPr lang="en-US" altLang="zh-CN"/>
              <a:t>Fourth level</a:t>
            </a:r>
            <a:endParaRPr lang="en-US" altLang="zh-CN"/>
          </a:p>
        </p:txBody>
      </p:sp>
      <p:sp>
        <p:nvSpPr>
          <p:cNvPr id="1061" name="Rectangle 37"/>
          <p:cNvSpPr>
            <a:spLocks noChangeArrowheads="1"/>
          </p:cNvSpPr>
          <p:nvPr userDrawn="1"/>
        </p:nvSpPr>
        <p:spPr bwMode="auto">
          <a:xfrm>
            <a:off x="8314267" y="53975"/>
            <a:ext cx="3877733" cy="241300"/>
          </a:xfrm>
          <a:prstGeom prst="rect">
            <a:avLst/>
          </a:prstGeom>
          <a:noFill/>
          <a:ln w="12700">
            <a:noFill/>
            <a:miter lim="800000"/>
          </a:ln>
          <a:effectLst/>
        </p:spPr>
        <p:txBody>
          <a:bodyPr lIns="90488" tIns="44450" rIns="90488" bIns="44450">
            <a:spAutoFit/>
          </a:bodyPr>
          <a:lstStyle>
            <a:lvl1pPr defTabSz="762000">
              <a:defRPr sz="2400">
                <a:solidFill>
                  <a:schemeClr val="tx1"/>
                </a:solidFill>
                <a:latin typeface="Arial" panose="020B0604020202020204" pitchFamily="34" charset="0"/>
                <a:ea typeface="MS PGothic" panose="020B0600070205080204" pitchFamily="34" charset="-128"/>
              </a:defRPr>
            </a:lvl1pPr>
            <a:lvl2pPr marL="742950" indent="-285750" defTabSz="762000">
              <a:defRPr sz="2400">
                <a:solidFill>
                  <a:schemeClr val="tx1"/>
                </a:solidFill>
                <a:latin typeface="Arial" panose="020B0604020202020204" pitchFamily="34" charset="0"/>
                <a:ea typeface="MS PGothic" panose="020B0600070205080204" pitchFamily="34" charset="-128"/>
              </a:defRPr>
            </a:lvl2pPr>
            <a:lvl3pPr marL="1143000" indent="-228600" defTabSz="762000">
              <a:defRPr sz="2400">
                <a:solidFill>
                  <a:schemeClr val="tx1"/>
                </a:solidFill>
                <a:latin typeface="Arial" panose="020B0604020202020204" pitchFamily="34" charset="0"/>
                <a:ea typeface="MS PGothic" panose="020B0600070205080204" pitchFamily="34" charset="-128"/>
              </a:defRPr>
            </a:lvl3pPr>
            <a:lvl4pPr marL="1600200" indent="-228600" defTabSz="762000">
              <a:defRPr sz="2400">
                <a:solidFill>
                  <a:schemeClr val="tx1"/>
                </a:solidFill>
                <a:latin typeface="Arial" panose="020B0604020202020204" pitchFamily="34" charset="0"/>
                <a:ea typeface="MS PGothic" panose="020B0600070205080204" pitchFamily="34" charset="-128"/>
              </a:defRPr>
            </a:lvl4pPr>
            <a:lvl5pPr marL="2057400" indent="-228600" defTabSz="762000">
              <a:defRPr sz="2400">
                <a:solidFill>
                  <a:schemeClr val="tx1"/>
                </a:solidFill>
                <a:latin typeface="Arial" panose="020B0604020202020204" pitchFamily="34" charset="0"/>
                <a:ea typeface="MS PGothic" panose="020B0600070205080204" pitchFamily="34" charset="-128"/>
              </a:defRPr>
            </a:lvl5pPr>
            <a:lvl6pPr marL="25146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defTabSz="7620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r" eaLnBrk="1" hangingPunct="1"/>
            <a:r>
              <a:rPr lang="en-GB" altLang="zh-CN" sz="1000">
                <a:latin typeface="Gill Sans" pitchFamily="-32" charset="0"/>
              </a:rPr>
              <a:t>Listening  Lecture 10 - 10.</a:t>
            </a:r>
            <a:fld id="{8C01EB8B-6AAF-49C8-8E85-0FE0F4123107}" type="slidenum">
              <a:rPr lang="en-GB" altLang="zh-CN" sz="1000">
                <a:latin typeface="Gill Sans" pitchFamily="-32" charset="0"/>
              </a:rPr>
            </a:fld>
            <a:endParaRPr lang="en-GB" altLang="zh-CN" sz="1000">
              <a:latin typeface="Gill Sans" pitchFamily="-32" charset="0"/>
            </a:endParaRPr>
          </a:p>
        </p:txBody>
      </p:sp>
      <p:grpSp>
        <p:nvGrpSpPr>
          <p:cNvPr id="1030" name="Group 38"/>
          <p:cNvGrpSpPr/>
          <p:nvPr userDrawn="1"/>
        </p:nvGrpSpPr>
        <p:grpSpPr bwMode="auto">
          <a:xfrm>
            <a:off x="9935638" y="6597664"/>
            <a:ext cx="1604434" cy="242888"/>
            <a:chOff x="4513" y="4156"/>
            <a:chExt cx="758" cy="153"/>
          </a:xfrm>
        </p:grpSpPr>
        <p:sp>
          <p:nvSpPr>
            <p:cNvPr id="1063" name="Rectangle 39"/>
            <p:cNvSpPr>
              <a:spLocks noChangeArrowheads="1"/>
            </p:cNvSpPr>
            <p:nvPr userDrawn="1"/>
          </p:nvSpPr>
          <p:spPr bwMode="auto">
            <a:xfrm>
              <a:off x="4513" y="4156"/>
              <a:ext cx="131"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Arial" panose="020B0604020202020204" pitchFamily="34" charset="0"/>
                </a:rPr>
                <a:t>©</a:t>
              </a:r>
              <a:endParaRPr lang="en-GB" sz="1000">
                <a:solidFill>
                  <a:srgbClr val="FFFFFF"/>
                </a:solidFill>
                <a:latin typeface="Arial" panose="020B0604020202020204" pitchFamily="34" charset="0"/>
              </a:endParaRPr>
            </a:p>
          </p:txBody>
        </p:sp>
        <p:sp>
          <p:nvSpPr>
            <p:cNvPr id="1064" name="Rectangle 40"/>
            <p:cNvSpPr>
              <a:spLocks noChangeArrowheads="1"/>
            </p:cNvSpPr>
            <p:nvPr userDrawn="1"/>
          </p:nvSpPr>
          <p:spPr bwMode="auto">
            <a:xfrm>
              <a:off x="4623" y="4156"/>
              <a:ext cx="648" cy="153"/>
            </a:xfrm>
            <a:prstGeom prst="rect">
              <a:avLst/>
            </a:prstGeom>
            <a:noFill/>
            <a:ln w="12700">
              <a:noFill/>
              <a:miter lim="800000"/>
            </a:ln>
            <a:effectLst/>
          </p:spPr>
          <p:txBody>
            <a:bodyPr wrap="none" lIns="90488" tIns="44450" rIns="90488" bIns="44450">
              <a:spAutoFit/>
            </a:bodyPr>
            <a:lstStyle/>
            <a:p>
              <a:pPr defTabSz="762000" eaLnBrk="1" hangingPunct="1">
                <a:defRPr/>
              </a:pPr>
              <a:r>
                <a:rPr lang="en-GB" sz="1000">
                  <a:solidFill>
                    <a:srgbClr val="FFFFFF"/>
                  </a:solidFill>
                  <a:latin typeface="Gill Sans" pitchFamily="-32" charset="0"/>
                </a:rPr>
                <a:t>NCC Education Limited</a:t>
              </a:r>
              <a:endParaRPr lang="en-GB" sz="1000">
                <a:solidFill>
                  <a:srgbClr val="FFFFFF"/>
                </a:solidFill>
                <a:latin typeface="Gill Sans" pitchFamily="-32" charset="0"/>
              </a:endParaRPr>
            </a:p>
          </p:txBody>
        </p:sp>
      </p:grpSp>
      <p:sp>
        <p:nvSpPr>
          <p:cNvPr id="1066" name="Rectangle 42"/>
          <p:cNvSpPr>
            <a:spLocks noChangeArrowheads="1"/>
          </p:cNvSpPr>
          <p:nvPr userDrawn="1"/>
        </p:nvSpPr>
        <p:spPr bwMode="auto">
          <a:xfrm>
            <a:off x="46568" y="6597650"/>
            <a:ext cx="1299633" cy="241300"/>
          </a:xfrm>
          <a:prstGeom prst="rect">
            <a:avLst/>
          </a:prstGeom>
          <a:noFill/>
          <a:ln w="12700">
            <a:noFill/>
            <a:miter lim="800000"/>
          </a:ln>
          <a:effectLst/>
        </p:spPr>
        <p:txBody>
          <a:bodyPr lIns="90488" tIns="44450" rIns="90488" bIns="44450">
            <a:spAutoFit/>
          </a:bodyPr>
          <a:lstStyle/>
          <a:p>
            <a:pPr eaLnBrk="1" hangingPunct="1">
              <a:spcBef>
                <a:spcPct val="50000"/>
              </a:spcBef>
              <a:defRPr/>
            </a:pPr>
            <a:r>
              <a:rPr lang="en-GB" sz="1000" dirty="0">
                <a:solidFill>
                  <a:srgbClr val="FFFFFF"/>
                </a:solidFill>
                <a:latin typeface="Gill Sans" pitchFamily="-32" charset="0"/>
              </a:rPr>
              <a:t>V1.0</a:t>
            </a:r>
            <a:endParaRPr lang="en-GB" sz="1000" dirty="0">
              <a:solidFill>
                <a:srgbClr val="FFFFFF"/>
              </a:solidFill>
              <a:latin typeface="Gill Sans" pitchFamily="-32" charset="0"/>
            </a:endParaRP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0" fontAlgn="base" hangingPunct="0">
        <a:spcBef>
          <a:spcPct val="0"/>
        </a:spcBef>
        <a:spcAft>
          <a:spcPct val="0"/>
        </a:spcAft>
        <a:defRPr sz="4400">
          <a:solidFill>
            <a:srgbClr val="8AA551"/>
          </a:solidFill>
          <a:latin typeface="+mj-lt"/>
          <a:ea typeface="+mj-ea"/>
          <a:cs typeface="+mj-cs"/>
        </a:defRPr>
      </a:lvl1pPr>
      <a:lvl2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2pPr>
      <a:lvl3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3pPr>
      <a:lvl4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4pPr>
      <a:lvl5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5pPr>
      <a:lvl6pPr marL="4572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6pPr>
      <a:lvl7pPr marL="9144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7pPr>
      <a:lvl8pPr marL="13716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8pPr>
      <a:lvl9pPr marL="18288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9pPr>
    </p:titleStyle>
    <p:bodyStyle>
      <a:lvl1pPr marL="85725" indent="-85725" algn="l" rtl="0" eaLnBrk="0" fontAlgn="base" hangingPunct="0">
        <a:spcBef>
          <a:spcPct val="40000"/>
        </a:spcBef>
        <a:spcAft>
          <a:spcPct val="0"/>
        </a:spcAft>
        <a:buFont typeface="Arial" panose="020B0604020202020204" pitchFamily="34" charset="0"/>
        <a:buChar char=" "/>
        <a:tabLst>
          <a:tab pos="447675" algn="l"/>
        </a:tabLst>
        <a:defRPr sz="3000" i="1">
          <a:solidFill>
            <a:srgbClr val="8AA551"/>
          </a:solidFill>
          <a:latin typeface="+mn-lt"/>
          <a:ea typeface="+mn-ea"/>
          <a:cs typeface="+mn-cs"/>
        </a:defRPr>
      </a:lvl1pPr>
      <a:lvl2pPr marL="542925" indent="-278130" algn="l" rtl="0" eaLnBrk="0" fontAlgn="base" hangingPunct="0">
        <a:spcBef>
          <a:spcPct val="20000"/>
        </a:spcBef>
        <a:spcAft>
          <a:spcPct val="0"/>
        </a:spcAft>
        <a:buClr>
          <a:schemeClr val="bg2"/>
        </a:buClr>
        <a:buChar char="•"/>
        <a:tabLst>
          <a:tab pos="447675" algn="l"/>
        </a:tabLst>
        <a:defRPr sz="2800">
          <a:solidFill>
            <a:schemeClr val="bg2"/>
          </a:solidFill>
          <a:latin typeface="+mn-lt"/>
          <a:ea typeface="+mn-ea"/>
        </a:defRPr>
      </a:lvl2pPr>
      <a:lvl3pPr marL="1076325" indent="-354330" algn="l" rtl="0" eaLnBrk="0" fontAlgn="base" hangingPunct="0">
        <a:spcBef>
          <a:spcPct val="0"/>
        </a:spcBef>
        <a:spcAft>
          <a:spcPct val="20000"/>
        </a:spcAft>
        <a:buFont typeface="Gill Sans" pitchFamily="-32" charset="0"/>
        <a:buChar char="–"/>
        <a:tabLst>
          <a:tab pos="447675" algn="l"/>
        </a:tabLst>
        <a:defRPr sz="2400">
          <a:solidFill>
            <a:schemeClr val="bg2"/>
          </a:solidFill>
          <a:latin typeface="+mn-lt"/>
          <a:ea typeface="+mn-ea"/>
        </a:defRPr>
      </a:lvl3pPr>
      <a:lvl4pPr marL="1438275" indent="-182880" algn="l" rtl="0" eaLnBrk="0" fontAlgn="base" hangingPunct="0">
        <a:spcBef>
          <a:spcPct val="0"/>
        </a:spcBef>
        <a:spcAft>
          <a:spcPct val="0"/>
        </a:spcAft>
        <a:buChar char="•"/>
        <a:tabLst>
          <a:tab pos="447675" algn="l"/>
        </a:tabLst>
        <a:defRPr sz="2000">
          <a:solidFill>
            <a:schemeClr val="bg2"/>
          </a:solidFill>
          <a:latin typeface="+mn-lt"/>
          <a:ea typeface="+mn-ea"/>
        </a:defRPr>
      </a:lvl4pPr>
      <a:lvl5pPr marL="2278380" indent="-395605" algn="l" rtl="0" eaLnBrk="0" fontAlgn="base" hangingPunct="0">
        <a:spcBef>
          <a:spcPct val="20000"/>
        </a:spcBef>
        <a:spcAft>
          <a:spcPct val="0"/>
        </a:spcAft>
        <a:buFont typeface="Gill Sans" pitchFamily="-32" charset="0"/>
        <a:buChar char="–"/>
        <a:tabLst>
          <a:tab pos="447675" algn="l"/>
        </a:tabLst>
        <a:defRPr>
          <a:solidFill>
            <a:schemeClr val="bg2"/>
          </a:solidFill>
          <a:latin typeface="+mn-lt"/>
          <a:ea typeface="+mn-ea"/>
        </a:defRPr>
      </a:lvl5pPr>
      <a:lvl6pPr marL="27355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6pPr>
      <a:lvl7pPr marL="31927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7pPr>
      <a:lvl8pPr marL="36499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8pPr>
      <a:lvl9pPr marL="4107180" indent="-395605" algn="l" rtl="0" fontAlgn="base">
        <a:spcBef>
          <a:spcPct val="20000"/>
        </a:spcBef>
        <a:spcAft>
          <a:spcPct val="0"/>
        </a:spcAft>
        <a:buFont typeface="Gill Sans" pitchFamily="-32" charset="0"/>
        <a:buChar char="–"/>
        <a:tabLst>
          <a:tab pos="447675" algn="l"/>
        </a:tabLst>
        <a:defRPr>
          <a:solidFill>
            <a:schemeClr val="bg2"/>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80A847"/>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7" name="KSO_TEMPLATE" hidden="1"/>
          <p:cNvSpPr/>
          <p:nvPr userDrawn="1">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 id="2147483702" r:id="rId18"/>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accent1"/>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75000"/>
              <a:lumOff val="2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comments" Target="../comments/comment1.xml"/><Relationship Id="rId4" Type="http://schemas.openxmlformats.org/officeDocument/2006/relationships/notesSlide" Target="../notesSlides/notesSlide1.xml"/><Relationship Id="rId3" Type="http://schemas.openxmlformats.org/officeDocument/2006/relationships/slideLayout" Target="../slideLayouts/slideLayout40.xml"/><Relationship Id="rId2" Type="http://schemas.openxmlformats.org/officeDocument/2006/relationships/tags" Target="../tags/tag129.xml"/><Relationship Id="rId1"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notesSlide" Target="../notesSlides/notesSlide2.xml"/><Relationship Id="rId7" Type="http://schemas.openxmlformats.org/officeDocument/2006/relationships/slideLayout" Target="../slideLayouts/slideLayout24.xml"/><Relationship Id="rId6" Type="http://schemas.openxmlformats.org/officeDocument/2006/relationships/image" Target="../media/image5.png"/><Relationship Id="rId5" Type="http://schemas.openxmlformats.org/officeDocument/2006/relationships/tags" Target="../tags/tag132.xml"/><Relationship Id="rId4" Type="http://schemas.openxmlformats.org/officeDocument/2006/relationships/tags" Target="../tags/tag131.xml"/><Relationship Id="rId3" Type="http://schemas.openxmlformats.org/officeDocument/2006/relationships/tags" Target="../tags/tag130.xml"/><Relationship Id="rId2" Type="http://schemas.openxmlformats.org/officeDocument/2006/relationships/image" Target="../media/image4.png"/><Relationship Id="rId1" Type="http://schemas.openxmlformats.org/officeDocument/2006/relationships/slide" Target="slide8.xml"/></Relationships>
</file>

<file path=ppt/slides/_rels/slide3.xml.rels><?xml version="1.0" encoding="UTF-8" standalone="yes"?>
<Relationships xmlns="http://schemas.openxmlformats.org/package/2006/relationships"><Relationship Id="rId6" Type="http://schemas.openxmlformats.org/officeDocument/2006/relationships/slideLayout" Target="../slideLayouts/slideLayout24.xml"/><Relationship Id="rId5" Type="http://schemas.openxmlformats.org/officeDocument/2006/relationships/tags" Target="../tags/tag135.xml"/><Relationship Id="rId4" Type="http://schemas.openxmlformats.org/officeDocument/2006/relationships/image" Target="../media/image5.png"/><Relationship Id="rId3" Type="http://schemas.openxmlformats.org/officeDocument/2006/relationships/tags" Target="../tags/tag134.xml"/><Relationship Id="rId2" Type="http://schemas.openxmlformats.org/officeDocument/2006/relationships/image" Target="../media/image4.png"/><Relationship Id="rId1" Type="http://schemas.openxmlformats.org/officeDocument/2006/relationships/tags" Target="../tags/tag133.xml"/></Relationships>
</file>

<file path=ppt/slides/_rels/slide4.xml.rels><?xml version="1.0" encoding="UTF-8" standalone="yes"?>
<Relationships xmlns="http://schemas.openxmlformats.org/package/2006/relationships"><Relationship Id="rId6" Type="http://schemas.openxmlformats.org/officeDocument/2006/relationships/slideLayout" Target="../slideLayouts/slideLayout24.xml"/><Relationship Id="rId5" Type="http://schemas.openxmlformats.org/officeDocument/2006/relationships/tags" Target="../tags/tag138.xml"/><Relationship Id="rId4" Type="http://schemas.openxmlformats.org/officeDocument/2006/relationships/image" Target="../media/image5.png"/><Relationship Id="rId3" Type="http://schemas.openxmlformats.org/officeDocument/2006/relationships/tags" Target="../tags/tag137.xml"/><Relationship Id="rId2" Type="http://schemas.openxmlformats.org/officeDocument/2006/relationships/image" Target="../media/image4.png"/><Relationship Id="rId1" Type="http://schemas.openxmlformats.org/officeDocument/2006/relationships/tags" Target="../tags/tag136.xml"/></Relationships>
</file>

<file path=ppt/slides/_rels/slide5.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image" Target="../media/image5.png"/><Relationship Id="rId7" Type="http://schemas.openxmlformats.org/officeDocument/2006/relationships/tags" Target="../tags/tag143.xml"/><Relationship Id="rId6" Type="http://schemas.openxmlformats.org/officeDocument/2006/relationships/tags" Target="../tags/tag142.xml"/><Relationship Id="rId5" Type="http://schemas.openxmlformats.org/officeDocument/2006/relationships/tags" Target="../tags/tag141.xml"/><Relationship Id="rId4" Type="http://schemas.openxmlformats.org/officeDocument/2006/relationships/tags" Target="../tags/tag140.xml"/><Relationship Id="rId3" Type="http://schemas.openxmlformats.org/officeDocument/2006/relationships/slide" Target="slide8.xml"/><Relationship Id="rId2" Type="http://schemas.openxmlformats.org/officeDocument/2006/relationships/tags" Target="../tags/tag139.xml"/><Relationship Id="rId10" Type="http://schemas.openxmlformats.org/officeDocument/2006/relationships/notesSlide" Target="../notesSlides/notesSlide3.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slideLayout" Target="../slideLayouts/slideLayout14.xml"/><Relationship Id="rId7" Type="http://schemas.openxmlformats.org/officeDocument/2006/relationships/image" Target="../media/image5.png"/><Relationship Id="rId6" Type="http://schemas.openxmlformats.org/officeDocument/2006/relationships/tags" Target="../tags/tag147.xml"/><Relationship Id="rId5" Type="http://schemas.openxmlformats.org/officeDocument/2006/relationships/slide" Target="slide8.xml"/><Relationship Id="rId4" Type="http://schemas.openxmlformats.org/officeDocument/2006/relationships/tags" Target="../tags/tag146.xml"/><Relationship Id="rId3" Type="http://schemas.openxmlformats.org/officeDocument/2006/relationships/tags" Target="../tags/tag145.xml"/><Relationship Id="rId2" Type="http://schemas.openxmlformats.org/officeDocument/2006/relationships/image" Target="../media/image4.png"/><Relationship Id="rId1" Type="http://schemas.openxmlformats.org/officeDocument/2006/relationships/tags" Target="../tags/tag144.xml"/></Relationships>
</file>

<file path=ppt/slides/_rels/slide7.xml.rels><?xml version="1.0" encoding="UTF-8" standalone="yes"?>
<Relationships xmlns="http://schemas.openxmlformats.org/package/2006/relationships"><Relationship Id="rId7" Type="http://schemas.openxmlformats.org/officeDocument/2006/relationships/slideLayout" Target="../slideLayouts/slideLayout14.xml"/><Relationship Id="rId6" Type="http://schemas.openxmlformats.org/officeDocument/2006/relationships/image" Target="../media/image5.png"/><Relationship Id="rId5" Type="http://schemas.openxmlformats.org/officeDocument/2006/relationships/tags" Target="../tags/tag150.xml"/><Relationship Id="rId4" Type="http://schemas.openxmlformats.org/officeDocument/2006/relationships/tags" Target="../tags/tag149.xml"/><Relationship Id="rId3" Type="http://schemas.openxmlformats.org/officeDocument/2006/relationships/image" Target="../media/image4.png"/><Relationship Id="rId2" Type="http://schemas.openxmlformats.org/officeDocument/2006/relationships/tags" Target="../tags/tag148.xml"/><Relationship Id="rId1" Type="http://schemas.openxmlformats.org/officeDocument/2006/relationships/slide" Target="slide8.xml"/></Relationships>
</file>

<file path=ppt/slides/_rels/slide8.xml.rels><?xml version="1.0" encoding="UTF-8" standalone="yes"?>
<Relationships xmlns="http://schemas.openxmlformats.org/package/2006/relationships"><Relationship Id="rId6" Type="http://schemas.openxmlformats.org/officeDocument/2006/relationships/slideLayout" Target="../slideLayouts/slideLayout14.xml"/><Relationship Id="rId5" Type="http://schemas.openxmlformats.org/officeDocument/2006/relationships/image" Target="../media/image5.png"/><Relationship Id="rId4" Type="http://schemas.openxmlformats.org/officeDocument/2006/relationships/tags" Target="../tags/tag153.xml"/><Relationship Id="rId3" Type="http://schemas.openxmlformats.org/officeDocument/2006/relationships/tags" Target="../tags/tag152.xml"/><Relationship Id="rId2" Type="http://schemas.openxmlformats.org/officeDocument/2006/relationships/image" Target="../media/image4.png"/><Relationship Id="rId1" Type="http://schemas.openxmlformats.org/officeDocument/2006/relationships/tags" Target="../tags/tag151.xml"/></Relationships>
</file>

<file path=ppt/slides/_rels/slide9.xml.rels><?xml version="1.0" encoding="UTF-8" standalone="yes"?>
<Relationships xmlns="http://schemas.openxmlformats.org/package/2006/relationships"><Relationship Id="rId6" Type="http://schemas.openxmlformats.org/officeDocument/2006/relationships/slideLayout" Target="../slideLayouts/slideLayout14.xml"/><Relationship Id="rId5" Type="http://schemas.openxmlformats.org/officeDocument/2006/relationships/image" Target="../media/image5.png"/><Relationship Id="rId4" Type="http://schemas.openxmlformats.org/officeDocument/2006/relationships/tags" Target="../tags/tag156.xml"/><Relationship Id="rId3" Type="http://schemas.openxmlformats.org/officeDocument/2006/relationships/tags" Target="../tags/tag155.xml"/><Relationship Id="rId2" Type="http://schemas.openxmlformats.org/officeDocument/2006/relationships/image" Target="../media/image4.png"/><Relationship Id="rId1" Type="http://schemas.openxmlformats.org/officeDocument/2006/relationships/tags" Target="../tags/tag154.xml"/></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58.xml"/><Relationship Id="rId2" Type="http://schemas.openxmlformats.org/officeDocument/2006/relationships/image" Target="../media/image4.png"/><Relationship Id="rId1" Type="http://schemas.openxmlformats.org/officeDocument/2006/relationships/tags" Target="../tags/tag15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stretch>
            <a:fillRect/>
          </a:stretch>
        </p:blipFill>
        <p:spPr>
          <a:xfrm>
            <a:off x="9629775" y="753745"/>
            <a:ext cx="2562225" cy="3838575"/>
          </a:xfrm>
          <a:prstGeom prst="rect">
            <a:avLst/>
          </a:prstGeom>
        </p:spPr>
      </p:pic>
      <p:sp>
        <p:nvSpPr>
          <p:cNvPr id="6" name="文本框 5"/>
          <p:cNvSpPr txBox="1"/>
          <p:nvPr/>
        </p:nvSpPr>
        <p:spPr>
          <a:xfrm>
            <a:off x="1167130" y="2722245"/>
            <a:ext cx="8173720" cy="706755"/>
          </a:xfrm>
          <a:prstGeom prst="rect">
            <a:avLst/>
          </a:prstGeom>
          <a:noFill/>
        </p:spPr>
        <p:txBody>
          <a:bodyPr wrap="square" rtlCol="0">
            <a:spAutoFit/>
          </a:bodyPr>
          <a:p>
            <a:pPr algn="just"/>
            <a:r>
              <a:rPr sz="4000">
                <a:solidFill>
                  <a:schemeClr val="bg1"/>
                </a:solidFill>
              </a:rPr>
              <a:t>Organizational Change Case Study</a:t>
            </a:r>
            <a:r>
              <a:rPr lang="en-US" altLang="zh-CN" sz="3600">
                <a:solidFill>
                  <a:schemeClr val="bg1"/>
                </a:solidFill>
              </a:rPr>
              <a:t> </a:t>
            </a:r>
            <a:endParaRPr lang="en-US" altLang="zh-CN" sz="3600">
              <a:solidFill>
                <a:schemeClr val="bg1"/>
              </a:solidFill>
            </a:endParaRPr>
          </a:p>
        </p:txBody>
      </p:sp>
      <p:sp>
        <p:nvSpPr>
          <p:cNvPr id="2" name="文本框 1"/>
          <p:cNvSpPr txBox="1"/>
          <p:nvPr/>
        </p:nvSpPr>
        <p:spPr>
          <a:xfrm>
            <a:off x="4082415" y="4940300"/>
            <a:ext cx="4027805" cy="1019810"/>
          </a:xfrm>
          <a:prstGeom prst="rect">
            <a:avLst/>
          </a:prstGeom>
          <a:noFill/>
        </p:spPr>
        <p:txBody>
          <a:bodyPr wrap="square" rtlCol="0">
            <a:noAutofit/>
          </a:bodyPr>
          <a:p>
            <a:pPr algn="ctr"/>
            <a:r>
              <a:rPr lang="en-US" altLang="zh-CN">
                <a:solidFill>
                  <a:schemeClr val="bg1"/>
                </a:solidFill>
                <a:sym typeface="+mn-ea"/>
              </a:rPr>
              <a:t>NAME: ZeFeng Zhang</a:t>
            </a:r>
            <a:endParaRPr lang="en-US" altLang="zh-CN">
              <a:solidFill>
                <a:schemeClr val="bg1"/>
              </a:solidFill>
            </a:endParaRPr>
          </a:p>
          <a:p>
            <a:pPr algn="ctr"/>
            <a:r>
              <a:rPr lang="en-US" altLang="zh-CN">
                <a:solidFill>
                  <a:schemeClr val="bg1"/>
                </a:solidFill>
                <a:sym typeface="+mn-ea"/>
              </a:rPr>
              <a:t>STUDENT NUMBER: 2217959</a:t>
            </a:r>
            <a:endParaRPr lang="en-US" altLang="zh-CN">
              <a:solidFill>
                <a:schemeClr val="bg1"/>
              </a:solidFill>
            </a:endParaRPr>
          </a:p>
          <a:p>
            <a:pPr algn="ctr"/>
            <a:endParaRPr lang="zh-CN" altLang="en-US"/>
          </a:p>
        </p:txBody>
      </p:sp>
    </p:spTree>
    <p:custDataLst>
      <p:tags r:id="rId2"/>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239395" y="405130"/>
            <a:ext cx="11713845" cy="676910"/>
          </a:xfrm>
        </p:spPr>
        <p:txBody>
          <a:bodyPr/>
          <a:p>
            <a:r>
              <a:rPr lang="en-US" sz="3000" b="1">
                <a:latin typeface="+mn-lt"/>
                <a:ea typeface="+mn-ea"/>
                <a:cs typeface="+mn-cs"/>
              </a:rPr>
              <a:t>Introduction</a:t>
            </a:r>
            <a:endParaRPr lang="en-US" sz="3000" b="1">
              <a:latin typeface="+mn-lt"/>
              <a:ea typeface="+mn-ea"/>
              <a:cs typeface="+mn-cs"/>
            </a:endParaRPr>
          </a:p>
        </p:txBody>
      </p:sp>
      <p:sp>
        <p:nvSpPr>
          <p:cNvPr id="3" name="内容占位符 2"/>
          <p:cNvSpPr>
            <a:spLocks noGrp="1"/>
          </p:cNvSpPr>
          <p:nvPr>
            <p:ph idx="1"/>
          </p:nvPr>
        </p:nvSpPr>
        <p:spPr>
          <a:xfrm>
            <a:off x="144145" y="1082040"/>
            <a:ext cx="11712575" cy="4794885"/>
          </a:xfrm>
        </p:spPr>
        <p:txBody>
          <a:bodyPr/>
          <a:p>
            <a:pPr algn="just"/>
            <a:r>
              <a:rPr lang="en-US" altLang="zh-CN" sz="2400" i="0"/>
              <a:t>        </a:t>
            </a:r>
            <a:r>
              <a:rPr lang="zh-CN" altLang="en-US" sz="2400" i="0"/>
              <a:t>When the enterprise develops to a certain </a:t>
            </a:r>
            <a:r>
              <a:rPr lang="en-US" altLang="zh-CN" sz="2400" i="0"/>
              <a:t>stage</a:t>
            </a:r>
            <a:r>
              <a:rPr lang="zh-CN" altLang="en-US" sz="2400" i="0"/>
              <a:t>, the organization will encounter various problems. They are more likely to encounter the bottleneck of development in the market,. When we encounter this situation, we should judge whether it is time to change or maintain stability, and make correct decisions. </a:t>
            </a:r>
            <a:r>
              <a:rPr lang="zh-CN" altLang="en-US" sz="2400" i="0">
                <a:sym typeface="+mn-ea"/>
                <a:hlinkClick r:id="rId1" action="ppaction://hlinksldjump"/>
              </a:rPr>
              <a:t>[1]</a:t>
            </a:r>
            <a:r>
              <a:rPr lang="zh-CN" altLang="en-US" sz="2400" i="0"/>
              <a:t>The organization manager will find that the company will be divided into two groups. One group will say that change is the only way out, and the other group will say that stability is the only way out of the crisis. It seems that what these two factions have said is reasonable and very difficult to choose.</a:t>
            </a:r>
            <a:r>
              <a:rPr lang="en-US" altLang="zh-CN" sz="2400" i="0"/>
              <a:t> Please refer to the case in this article.</a:t>
            </a:r>
            <a:endParaRPr lang="en-US" altLang="zh-CN" sz="2400" i="0"/>
          </a:p>
          <a:p>
            <a:pPr algn="just"/>
            <a:endParaRPr lang="en-US" altLang="zh-CN" sz="2400" i="0"/>
          </a:p>
        </p:txBody>
      </p:sp>
      <p:pic>
        <p:nvPicPr>
          <p:cNvPr id="5" name="图片 4"/>
          <p:cNvPicPr>
            <a:picLocks noChangeAspect="1"/>
          </p:cNvPicPr>
          <p:nvPr/>
        </p:nvPicPr>
        <p:blipFill>
          <a:blip r:embed="rId2"/>
          <a:stretch>
            <a:fillRect/>
          </a:stretch>
        </p:blipFill>
        <p:spPr>
          <a:xfrm>
            <a:off x="668020" y="6144260"/>
            <a:ext cx="2781300" cy="457200"/>
          </a:xfrm>
          <a:prstGeom prst="rect">
            <a:avLst/>
          </a:prstGeom>
        </p:spPr>
      </p:pic>
      <p:pic>
        <p:nvPicPr>
          <p:cNvPr id="6" name="图片 5"/>
          <p:cNvPicPr>
            <a:picLocks noChangeAspect="1"/>
          </p:cNvPicPr>
          <p:nvPr>
            <p:custDataLst>
              <p:tags r:id="rId3"/>
            </p:custDataLst>
          </p:nvPr>
        </p:nvPicPr>
        <p:blipFill>
          <a:blip r:embed="rId2"/>
          <a:stretch>
            <a:fillRect/>
          </a:stretch>
        </p:blipFill>
        <p:spPr>
          <a:xfrm>
            <a:off x="0" y="6352540"/>
            <a:ext cx="2781300" cy="457200"/>
          </a:xfrm>
          <a:prstGeom prst="rect">
            <a:avLst/>
          </a:prstGeom>
        </p:spPr>
      </p:pic>
      <p:pic>
        <p:nvPicPr>
          <p:cNvPr id="7" name="图片 6"/>
          <p:cNvPicPr>
            <a:picLocks noChangeAspect="1"/>
          </p:cNvPicPr>
          <p:nvPr>
            <p:custDataLst>
              <p:tags r:id="rId4"/>
            </p:custDataLst>
          </p:nvPr>
        </p:nvPicPr>
        <p:blipFill>
          <a:blip r:embed="rId2"/>
          <a:stretch>
            <a:fillRect/>
          </a:stretch>
        </p:blipFill>
        <p:spPr>
          <a:xfrm>
            <a:off x="2781300" y="6352540"/>
            <a:ext cx="2781300" cy="457200"/>
          </a:xfrm>
          <a:prstGeom prst="rect">
            <a:avLst/>
          </a:prstGeom>
        </p:spPr>
      </p:pic>
      <p:pic>
        <p:nvPicPr>
          <p:cNvPr id="8" name="图片 7"/>
          <p:cNvPicPr>
            <a:picLocks noChangeAspect="1"/>
          </p:cNvPicPr>
          <p:nvPr/>
        </p:nvPicPr>
        <p:blipFill>
          <a:blip r:embed="rId2"/>
          <a:stretch>
            <a:fillRect/>
          </a:stretch>
        </p:blipFill>
        <p:spPr>
          <a:xfrm>
            <a:off x="8678545" y="6385560"/>
            <a:ext cx="2781300" cy="457200"/>
          </a:xfrm>
          <a:prstGeom prst="rect">
            <a:avLst/>
          </a:prstGeom>
        </p:spPr>
      </p:pic>
      <p:pic>
        <p:nvPicPr>
          <p:cNvPr id="9" name="图片 8"/>
          <p:cNvPicPr>
            <a:picLocks noChangeAspect="1"/>
          </p:cNvPicPr>
          <p:nvPr/>
        </p:nvPicPr>
        <p:blipFill>
          <a:blip r:embed="rId2"/>
          <a:stretch>
            <a:fillRect/>
          </a:stretch>
        </p:blipFill>
        <p:spPr>
          <a:xfrm>
            <a:off x="9075420" y="6400800"/>
            <a:ext cx="2781300" cy="457200"/>
          </a:xfrm>
          <a:prstGeom prst="rect">
            <a:avLst/>
          </a:prstGeom>
        </p:spPr>
      </p:pic>
      <p:pic>
        <p:nvPicPr>
          <p:cNvPr id="4" name="图片 3" descr="CFPHT(EQN3I8A]45Q_)N3PY"/>
          <p:cNvPicPr>
            <a:picLocks noChangeAspect="1"/>
          </p:cNvPicPr>
          <p:nvPr>
            <p:custDataLst>
              <p:tags r:id="rId5"/>
            </p:custDataLst>
          </p:nvPr>
        </p:nvPicPr>
        <p:blipFill>
          <a:blip r:embed="rId6"/>
          <a:stretch>
            <a:fillRect/>
          </a:stretch>
        </p:blipFill>
        <p:spPr>
          <a:xfrm>
            <a:off x="9836150" y="30480"/>
            <a:ext cx="2355215" cy="44513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solidFill>
                  <a:schemeClr val="bg2"/>
                </a:solidFill>
                <a:sym typeface="+mn-ea"/>
              </a:rPr>
              <a:t>Chang Drive</a:t>
            </a:r>
            <a:endParaRPr lang="en-US" altLang="zh-CN">
              <a:solidFill>
                <a:schemeClr val="bg2"/>
              </a:solidFill>
              <a:sym typeface="+mn-ea"/>
            </a:endParaRPr>
          </a:p>
        </p:txBody>
      </p:sp>
      <p:sp>
        <p:nvSpPr>
          <p:cNvPr id="3" name="内容占位符 2"/>
          <p:cNvSpPr>
            <a:spLocks noGrp="1"/>
          </p:cNvSpPr>
          <p:nvPr>
            <p:ph idx="1"/>
          </p:nvPr>
        </p:nvSpPr>
        <p:spPr/>
        <p:txBody>
          <a:bodyPr/>
          <a:p>
            <a:r>
              <a:rPr lang="zh-CN" altLang="en-US"/>
              <a:t>The external reason for the change is that the change of the market environment leads to the reduction of the company's consumers. The internal reason for the change is that the company's senior management realizes that the development of the enterprise is entering a bottleneck and needs to be further upgraded.</a:t>
            </a:r>
            <a:endParaRPr lang="zh-CN" altLang="en-US"/>
          </a:p>
        </p:txBody>
      </p:sp>
      <p:pic>
        <p:nvPicPr>
          <p:cNvPr id="7" name="图片 6"/>
          <p:cNvPicPr>
            <a:picLocks noChangeAspect="1"/>
          </p:cNvPicPr>
          <p:nvPr>
            <p:custDataLst>
              <p:tags r:id="rId1"/>
            </p:custDataLst>
          </p:nvPr>
        </p:nvPicPr>
        <p:blipFill>
          <a:blip r:embed="rId2"/>
          <a:stretch>
            <a:fillRect/>
          </a:stretch>
        </p:blipFill>
        <p:spPr>
          <a:xfrm>
            <a:off x="0" y="6064885"/>
            <a:ext cx="5562600" cy="744855"/>
          </a:xfrm>
          <a:prstGeom prst="rect">
            <a:avLst/>
          </a:prstGeom>
        </p:spPr>
      </p:pic>
      <p:pic>
        <p:nvPicPr>
          <p:cNvPr id="4" name="图片 3" descr="CFPHT(EQN3I8A]45Q_)N3PY"/>
          <p:cNvPicPr>
            <a:picLocks noChangeAspect="1"/>
          </p:cNvPicPr>
          <p:nvPr>
            <p:custDataLst>
              <p:tags r:id="rId3"/>
            </p:custDataLst>
          </p:nvPr>
        </p:nvPicPr>
        <p:blipFill>
          <a:blip r:embed="rId4"/>
          <a:stretch>
            <a:fillRect/>
          </a:stretch>
        </p:blipFill>
        <p:spPr>
          <a:xfrm>
            <a:off x="9836150" y="30480"/>
            <a:ext cx="2355215" cy="445135"/>
          </a:xfrm>
          <a:prstGeom prst="rect">
            <a:avLst/>
          </a:prstGeom>
        </p:spPr>
      </p:pic>
      <p:pic>
        <p:nvPicPr>
          <p:cNvPr id="9" name="图片 8"/>
          <p:cNvPicPr>
            <a:picLocks noChangeAspect="1"/>
          </p:cNvPicPr>
          <p:nvPr>
            <p:custDataLst>
              <p:tags r:id="rId5"/>
            </p:custDataLst>
          </p:nvPr>
        </p:nvPicPr>
        <p:blipFill>
          <a:blip r:embed="rId2"/>
          <a:stretch>
            <a:fillRect/>
          </a:stretch>
        </p:blipFill>
        <p:spPr>
          <a:xfrm>
            <a:off x="9075420" y="6400800"/>
            <a:ext cx="2781300" cy="4572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solidFill>
                  <a:schemeClr val="bg2"/>
                </a:solidFill>
                <a:sym typeface="+mn-ea"/>
              </a:rPr>
              <a:t>Chang Model</a:t>
            </a:r>
            <a:endParaRPr lang="en-US" altLang="zh-CN">
              <a:solidFill>
                <a:schemeClr val="bg2"/>
              </a:solidFill>
              <a:sym typeface="+mn-ea"/>
            </a:endParaRPr>
          </a:p>
        </p:txBody>
      </p:sp>
      <p:sp>
        <p:nvSpPr>
          <p:cNvPr id="3" name="内容占位符 2"/>
          <p:cNvSpPr>
            <a:spLocks noGrp="1"/>
          </p:cNvSpPr>
          <p:nvPr>
            <p:ph idx="1"/>
          </p:nvPr>
        </p:nvSpPr>
        <p:spPr/>
        <p:txBody>
          <a:bodyPr/>
          <a:p>
            <a:r>
              <a:t>1. Hire experts to set up new systems and methods for the company.</a:t>
            </a:r>
          </a:p>
          <a:p>
            <a:r>
              <a:t>2. Train employees and upgrade service methods and work processes.</a:t>
            </a:r>
          </a:p>
          <a:p>
            <a:r>
              <a:t>3. Employees should work according to the new system given by the expert consultant, and work according to the standards and procedures required by the consultant.</a:t>
            </a:r>
          </a:p>
        </p:txBody>
      </p:sp>
      <p:pic>
        <p:nvPicPr>
          <p:cNvPr id="7" name="图片 6"/>
          <p:cNvPicPr>
            <a:picLocks noChangeAspect="1"/>
          </p:cNvPicPr>
          <p:nvPr>
            <p:custDataLst>
              <p:tags r:id="rId1"/>
            </p:custDataLst>
          </p:nvPr>
        </p:nvPicPr>
        <p:blipFill>
          <a:blip r:embed="rId2"/>
          <a:stretch>
            <a:fillRect/>
          </a:stretch>
        </p:blipFill>
        <p:spPr>
          <a:xfrm>
            <a:off x="0" y="6064885"/>
            <a:ext cx="5562600" cy="744855"/>
          </a:xfrm>
          <a:prstGeom prst="rect">
            <a:avLst/>
          </a:prstGeom>
        </p:spPr>
      </p:pic>
      <p:pic>
        <p:nvPicPr>
          <p:cNvPr id="4" name="图片 3" descr="CFPHT(EQN3I8A]45Q_)N3PY"/>
          <p:cNvPicPr>
            <a:picLocks noChangeAspect="1"/>
          </p:cNvPicPr>
          <p:nvPr>
            <p:custDataLst>
              <p:tags r:id="rId3"/>
            </p:custDataLst>
          </p:nvPr>
        </p:nvPicPr>
        <p:blipFill>
          <a:blip r:embed="rId4"/>
          <a:stretch>
            <a:fillRect/>
          </a:stretch>
        </p:blipFill>
        <p:spPr>
          <a:xfrm>
            <a:off x="9836150" y="30480"/>
            <a:ext cx="2355215" cy="445135"/>
          </a:xfrm>
          <a:prstGeom prst="rect">
            <a:avLst/>
          </a:prstGeom>
        </p:spPr>
      </p:pic>
      <p:pic>
        <p:nvPicPr>
          <p:cNvPr id="9" name="图片 8"/>
          <p:cNvPicPr>
            <a:picLocks noChangeAspect="1"/>
          </p:cNvPicPr>
          <p:nvPr>
            <p:custDataLst>
              <p:tags r:id="rId5"/>
            </p:custDataLst>
          </p:nvPr>
        </p:nvPicPr>
        <p:blipFill>
          <a:blip r:embed="rId2"/>
          <a:stretch>
            <a:fillRect/>
          </a:stretch>
        </p:blipFill>
        <p:spPr>
          <a:xfrm>
            <a:off x="9075420" y="6400800"/>
            <a:ext cx="2781300" cy="4572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5"/>
          <p:cNvSpPr>
            <a:spLocks noGrp="1" noChangeArrowheads="1"/>
          </p:cNvSpPr>
          <p:nvPr>
            <p:ph type="title"/>
          </p:nvPr>
        </p:nvSpPr>
        <p:spPr>
          <a:xfrm>
            <a:off x="239185" y="-317"/>
            <a:ext cx="11713633" cy="1143000"/>
          </a:xfrm>
        </p:spPr>
        <p:txBody>
          <a:bodyPr/>
          <a:lstStyle/>
          <a:p>
            <a:pPr eaLnBrk="1" hangingPunct="1"/>
            <a:r>
              <a:rPr lang="en-US" altLang="en-GB" sz="3600"/>
              <a:t>Bala women's jewelry store</a:t>
            </a:r>
            <a:endParaRPr lang="en-US" altLang="en-GB" sz="3600"/>
          </a:p>
        </p:txBody>
      </p:sp>
      <p:sp>
        <p:nvSpPr>
          <p:cNvPr id="7171" name="Rectangle 6"/>
          <p:cNvSpPr>
            <a:spLocks noGrp="1" noChangeArrowheads="1"/>
          </p:cNvSpPr>
          <p:nvPr>
            <p:ph type="body" idx="1"/>
          </p:nvPr>
        </p:nvSpPr>
        <p:spPr>
          <a:xfrm>
            <a:off x="239395" y="1142365"/>
            <a:ext cx="11713845" cy="4734560"/>
          </a:xfrm>
        </p:spPr>
        <p:txBody>
          <a:bodyPr/>
          <a:lstStyle/>
          <a:p>
            <a:pPr marL="264795" lvl="1" indent="0" algn="l" eaLnBrk="1" hangingPunct="1">
              <a:spcAft>
                <a:spcPts val="1200"/>
              </a:spcAft>
              <a:buNone/>
            </a:pPr>
            <a:endParaRPr lang="en-US" altLang="zh-CN"/>
          </a:p>
          <a:p>
            <a:pPr marL="264795" lvl="1" indent="0" algn="l" eaLnBrk="1" hangingPunct="1">
              <a:spcAft>
                <a:spcPts val="1200"/>
              </a:spcAft>
              <a:buNone/>
            </a:pPr>
            <a:endParaRPr lang="en-US" altLang="zh-CN"/>
          </a:p>
          <a:p>
            <a:pPr marL="264795" lvl="1" indent="0" algn="l" eaLnBrk="1" hangingPunct="1">
              <a:spcAft>
                <a:spcPts val="1200"/>
              </a:spcAft>
              <a:buNone/>
            </a:pPr>
            <a:endParaRPr lang="en-US" altLang="zh-CN"/>
          </a:p>
          <a:p>
            <a:pPr marL="264795" lvl="1" indent="0" algn="l" eaLnBrk="1" hangingPunct="1">
              <a:spcAft>
                <a:spcPts val="1200"/>
              </a:spcAft>
              <a:buNone/>
            </a:pPr>
            <a:endParaRPr lang="en-US" altLang="zh-CN"/>
          </a:p>
        </p:txBody>
      </p:sp>
      <p:pic>
        <p:nvPicPr>
          <p:cNvPr id="6" name="图片 5"/>
          <p:cNvPicPr>
            <a:picLocks noChangeAspect="1"/>
          </p:cNvPicPr>
          <p:nvPr/>
        </p:nvPicPr>
        <p:blipFill>
          <a:blip r:embed="rId1"/>
          <a:stretch>
            <a:fillRect/>
          </a:stretch>
        </p:blipFill>
        <p:spPr>
          <a:xfrm>
            <a:off x="239395" y="6062980"/>
            <a:ext cx="2781300" cy="457200"/>
          </a:xfrm>
          <a:prstGeom prst="rect">
            <a:avLst/>
          </a:prstGeom>
        </p:spPr>
      </p:pic>
      <p:pic>
        <p:nvPicPr>
          <p:cNvPr id="3" name="图片 2"/>
          <p:cNvPicPr>
            <a:picLocks noChangeAspect="1"/>
          </p:cNvPicPr>
          <p:nvPr/>
        </p:nvPicPr>
        <p:blipFill>
          <a:blip r:embed="rId1"/>
          <a:stretch>
            <a:fillRect/>
          </a:stretch>
        </p:blipFill>
        <p:spPr>
          <a:xfrm>
            <a:off x="0" y="6352540"/>
            <a:ext cx="2781300" cy="457200"/>
          </a:xfrm>
          <a:prstGeom prst="rect">
            <a:avLst/>
          </a:prstGeom>
        </p:spPr>
      </p:pic>
      <p:pic>
        <p:nvPicPr>
          <p:cNvPr id="4" name="图片 3"/>
          <p:cNvPicPr>
            <a:picLocks noChangeAspect="1"/>
          </p:cNvPicPr>
          <p:nvPr/>
        </p:nvPicPr>
        <p:blipFill>
          <a:blip r:embed="rId1"/>
          <a:stretch>
            <a:fillRect/>
          </a:stretch>
        </p:blipFill>
        <p:spPr>
          <a:xfrm>
            <a:off x="1783715" y="6291580"/>
            <a:ext cx="2781300" cy="457200"/>
          </a:xfrm>
          <a:prstGeom prst="rect">
            <a:avLst/>
          </a:prstGeom>
        </p:spPr>
      </p:pic>
      <p:pic>
        <p:nvPicPr>
          <p:cNvPr id="5" name="图片 4"/>
          <p:cNvPicPr>
            <a:picLocks noChangeAspect="1"/>
          </p:cNvPicPr>
          <p:nvPr/>
        </p:nvPicPr>
        <p:blipFill>
          <a:blip r:embed="rId1"/>
          <a:stretch>
            <a:fillRect/>
          </a:stretch>
        </p:blipFill>
        <p:spPr>
          <a:xfrm>
            <a:off x="1574800" y="6062980"/>
            <a:ext cx="2781300" cy="457200"/>
          </a:xfrm>
          <a:prstGeom prst="rect">
            <a:avLst/>
          </a:prstGeom>
        </p:spPr>
      </p:pic>
      <p:pic>
        <p:nvPicPr>
          <p:cNvPr id="7" name="图片 6"/>
          <p:cNvPicPr>
            <a:picLocks noChangeAspect="1"/>
          </p:cNvPicPr>
          <p:nvPr/>
        </p:nvPicPr>
        <p:blipFill>
          <a:blip r:embed="rId1"/>
          <a:stretch>
            <a:fillRect/>
          </a:stretch>
        </p:blipFill>
        <p:spPr>
          <a:xfrm>
            <a:off x="9005570" y="6400800"/>
            <a:ext cx="2781300" cy="457200"/>
          </a:xfrm>
          <a:prstGeom prst="rect">
            <a:avLst/>
          </a:prstGeom>
        </p:spPr>
      </p:pic>
      <p:sp>
        <p:nvSpPr>
          <p:cNvPr id="8" name="圆角矩形 7"/>
          <p:cNvSpPr/>
          <p:nvPr/>
        </p:nvSpPr>
        <p:spPr>
          <a:xfrm>
            <a:off x="238760" y="2212340"/>
            <a:ext cx="2031365" cy="1451610"/>
          </a:xfrm>
          <a:prstGeom prst="roundRect">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anchor="t" anchorCtr="0" compatLnSpc="1"/>
          <a:p>
            <a:pPr marL="0" marR="0" indent="0" algn="l" defTabSz="914400" rtl="0" eaLnBrk="0" fontAlgn="base" latinLnBrk="0" hangingPunct="0">
              <a:lnSpc>
                <a:spcPct val="100000"/>
              </a:lnSpc>
              <a:spcBef>
                <a:spcPct val="0"/>
              </a:spcBef>
              <a:spcAft>
                <a:spcPct val="0"/>
              </a:spcAft>
              <a:buClrTx/>
              <a:buSzTx/>
              <a:buFontTx/>
              <a:buNone/>
            </a:pPr>
            <a:r>
              <a:rPr kumimoji="0" lang="en-US" altLang="en-US"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rPr>
              <a:t>Managers make decisions about change</a:t>
            </a:r>
            <a:endParaRPr kumimoji="0" lang="en-US" altLang="en-US"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endParaRPr>
          </a:p>
        </p:txBody>
      </p:sp>
      <p:cxnSp>
        <p:nvCxnSpPr>
          <p:cNvPr id="9" name="直接箭头连接符 8"/>
          <p:cNvCxnSpPr/>
          <p:nvPr/>
        </p:nvCxnSpPr>
        <p:spPr>
          <a:xfrm flipV="1">
            <a:off x="2308225" y="3035935"/>
            <a:ext cx="2746375" cy="15240"/>
          </a:xfrm>
          <a:prstGeom prst="straightConnector1">
            <a:avLst/>
          </a:prstGeom>
          <a:solidFill>
            <a:schemeClr val="accent1"/>
          </a:solidFill>
          <a:ln w="9525" cap="flat" cmpd="sng" algn="ctr">
            <a:solidFill>
              <a:schemeClr val="tx1"/>
            </a:solidFill>
            <a:prstDash val="solid"/>
            <a:round/>
            <a:headEnd type="none" w="med" len="med"/>
            <a:tailEnd type="arrow" w="med" len="med"/>
          </a:ln>
        </p:spPr>
      </p:cxnSp>
      <p:sp>
        <p:nvSpPr>
          <p:cNvPr id="10" name="下箭头标注 9"/>
          <p:cNvSpPr/>
          <p:nvPr/>
        </p:nvSpPr>
        <p:spPr>
          <a:xfrm>
            <a:off x="2357120" y="1176020"/>
            <a:ext cx="1808480" cy="1890395"/>
          </a:xfrm>
          <a:prstGeom prst="downArrowCallout">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anchor="t" anchorCtr="0" compatLnSpc="1"/>
          <a:p>
            <a:pPr marL="0" marR="0" indent="0" algn="l" defTabSz="914400" rtl="0" eaLnBrk="0" fontAlgn="base" latinLnBrk="0" hangingPunct="0">
              <a:lnSpc>
                <a:spcPct val="100000"/>
              </a:lnSpc>
              <a:spcBef>
                <a:spcPct val="0"/>
              </a:spcBef>
              <a:spcAft>
                <a:spcPct val="0"/>
              </a:spcAft>
              <a:buClrTx/>
              <a:buSzTx/>
              <a:buFontTx/>
              <a:buNone/>
            </a:pPr>
            <a:r>
              <a:rPr kumimoji="0" lang="en-US" altLang="en-US"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rPr>
              <a:t>resistance1</a:t>
            </a:r>
            <a:r>
              <a:rPr kumimoji="0" lang="zh-CN" altLang="en-US" b="0" i="0" u="none" strike="noStrike" cap="none" normalizeH="0" baseline="0" smtClean="0">
                <a:ln>
                  <a:noFill/>
                </a:ln>
                <a:solidFill>
                  <a:schemeClr val="tx1"/>
                </a:solidFill>
                <a:effectLst/>
                <a:latin typeface="Arial" panose="020B0604020202020204" pitchFamily="34" charset="0"/>
                <a:ea typeface="宋体" panose="02010600030101010101" pitchFamily="2" charset="-122"/>
              </a:rPr>
              <a:t>：</a:t>
            </a:r>
            <a:endParaRPr kumimoji="0" lang="zh-CN" altLang="en-US" b="0" i="0" u="none" strike="noStrike" cap="none" normalizeH="0" baseline="0" smtClean="0">
              <a:ln>
                <a:noFill/>
              </a:ln>
              <a:solidFill>
                <a:schemeClr val="tx1"/>
              </a:solidFill>
              <a:effectLst/>
              <a:latin typeface="Arial" panose="020B0604020202020204" pitchFamily="34" charset="0"/>
              <a:ea typeface="宋体" panose="02010600030101010101" pitchFamily="2" charset="-122"/>
            </a:endParaRPr>
          </a:p>
          <a:p>
            <a:pPr marL="0" marR="0" indent="0" algn="l" defTabSz="914400" rtl="0" eaLnBrk="0" fontAlgn="base" latinLnBrk="0" hangingPunct="0">
              <a:lnSpc>
                <a:spcPct val="100000"/>
              </a:lnSpc>
              <a:spcBef>
                <a:spcPct val="0"/>
              </a:spcBef>
              <a:spcAft>
                <a:spcPct val="0"/>
              </a:spcAft>
              <a:buClrTx/>
              <a:buSzTx/>
              <a:buFontTx/>
              <a:buNone/>
            </a:pPr>
            <a:r>
              <a:rPr kumimoji="0" lang="zh-CN" altLang="en-US" b="0" i="0" u="none" strike="noStrike" cap="none" normalizeH="0" baseline="0" smtClean="0">
                <a:ln>
                  <a:noFill/>
                </a:ln>
                <a:solidFill>
                  <a:schemeClr val="tx1"/>
                </a:solidFill>
                <a:effectLst/>
                <a:latin typeface="Arial" panose="020B0604020202020204" pitchFamily="34" charset="0"/>
                <a:ea typeface="宋体" panose="02010600030101010101" pitchFamily="2" charset="-122"/>
              </a:rPr>
              <a:t>Old employees don't want to change</a:t>
            </a:r>
            <a:endParaRPr kumimoji="0" lang="zh-CN" altLang="en-US" b="0" i="0" u="none" strike="noStrike" cap="none" normalizeH="0" baseline="0" smtClean="0">
              <a:ln>
                <a:noFill/>
              </a:ln>
              <a:solidFill>
                <a:schemeClr val="tx1"/>
              </a:solidFill>
              <a:effectLst/>
              <a:latin typeface="Arial" panose="020B0604020202020204" pitchFamily="34" charset="0"/>
              <a:ea typeface="宋体" panose="02010600030101010101" pitchFamily="2" charset="-122"/>
            </a:endParaRPr>
          </a:p>
        </p:txBody>
      </p:sp>
      <p:sp>
        <p:nvSpPr>
          <p:cNvPr id="11" name="上箭头标注 10"/>
          <p:cNvSpPr/>
          <p:nvPr/>
        </p:nvSpPr>
        <p:spPr>
          <a:xfrm>
            <a:off x="2270125" y="3096895"/>
            <a:ext cx="1895475" cy="2281555"/>
          </a:xfrm>
          <a:prstGeom prst="upArrowCallout">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anchor="t" anchorCtr="0" compatLnSpc="1"/>
          <a:p>
            <a:pPr marL="0" marR="0" indent="0" algn="l" defTabSz="914400" rtl="0" eaLnBrk="0" fontAlgn="base" latinLnBrk="0" hangingPunct="0">
              <a:lnSpc>
                <a:spcPct val="100000"/>
              </a:lnSpc>
              <a:spcBef>
                <a:spcPct val="0"/>
              </a:spcBef>
              <a:spcAft>
                <a:spcPct val="0"/>
              </a:spcAft>
              <a:buClrTx/>
              <a:buSzTx/>
              <a:buFontTx/>
              <a:buNone/>
            </a:pPr>
            <a:r>
              <a:rPr lang="en-US" altLang="en-US" sz="2000" smtClean="0">
                <a:ln>
                  <a:noFill/>
                </a:ln>
                <a:effectLst/>
                <a:latin typeface="Arial" panose="020B0604020202020204" pitchFamily="34" charset="0"/>
                <a:ea typeface="MS PGothic" panose="020B0600070205080204" pitchFamily="34" charset="-128"/>
                <a:sym typeface="+mn-ea"/>
              </a:rPr>
              <a:t>resistance2</a:t>
            </a:r>
            <a:r>
              <a:rPr lang="zh-CN" altLang="en-US" sz="2000" smtClean="0">
                <a:ln>
                  <a:noFill/>
                </a:ln>
                <a:effectLst/>
                <a:latin typeface="Arial" panose="020B0604020202020204" pitchFamily="34" charset="0"/>
                <a:ea typeface="宋体" panose="02010600030101010101" pitchFamily="2" charset="-122"/>
                <a:sym typeface="+mn-ea"/>
              </a:rPr>
              <a:t>：</a:t>
            </a:r>
            <a:r>
              <a:rPr lang="zh-CN" altLang="en-US" smtClean="0">
                <a:ln>
                  <a:noFill/>
                </a:ln>
                <a:effectLst/>
                <a:latin typeface="Arial" panose="020B0604020202020204" pitchFamily="34" charset="0"/>
                <a:ea typeface="宋体" panose="02010600030101010101" pitchFamily="2" charset="-122"/>
                <a:sym typeface="+mn-ea"/>
              </a:rPr>
              <a:t>Vested interests do not want to change</a:t>
            </a:r>
            <a:endParaRPr lang="zh-CN" altLang="en-US" smtClean="0">
              <a:ln>
                <a:noFill/>
              </a:ln>
              <a:effectLst/>
              <a:latin typeface="Arial" panose="020B0604020202020204" pitchFamily="34" charset="0"/>
              <a:ea typeface="宋体" panose="02010600030101010101" pitchFamily="2" charset="-122"/>
              <a:sym typeface="+mn-ea"/>
            </a:endParaRPr>
          </a:p>
        </p:txBody>
      </p:sp>
      <p:sp>
        <p:nvSpPr>
          <p:cNvPr id="12" name="圆角矩形 11"/>
          <p:cNvSpPr/>
          <p:nvPr>
            <p:custDataLst>
              <p:tags r:id="rId2"/>
            </p:custDataLst>
          </p:nvPr>
        </p:nvSpPr>
        <p:spPr>
          <a:xfrm>
            <a:off x="5053965" y="2459355"/>
            <a:ext cx="2070100" cy="970280"/>
          </a:xfrm>
          <a:prstGeom prst="roundRect">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anchor="t" anchorCtr="0" compatLnSpc="1"/>
          <a:p>
            <a:pPr marL="0" marR="0" indent="0" algn="l" defTabSz="914400" rtl="0" eaLnBrk="0" fontAlgn="base" latinLnBrk="0" hangingPunct="0">
              <a:lnSpc>
                <a:spcPct val="100000"/>
              </a:lnSpc>
              <a:spcBef>
                <a:spcPct val="0"/>
              </a:spcBef>
              <a:spcAft>
                <a:spcPct val="0"/>
              </a:spcAft>
              <a:buClrTx/>
              <a:buSzTx/>
              <a:buFontTx/>
              <a:buNone/>
            </a:pPr>
            <a:r>
              <a:rPr kumimoji="0" lang="en-US" altLang="en-US"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rPr>
              <a:t>Rationality and persistence</a:t>
            </a:r>
            <a:r>
              <a:rPr lang="zh-CN" altLang="en-US">
                <a:sym typeface="+mn-ea"/>
                <a:hlinkClick r:id="rId3" action="ppaction://hlinksldjump"/>
              </a:rPr>
              <a:t>[</a:t>
            </a:r>
            <a:r>
              <a:rPr lang="en-US" altLang="zh-CN">
                <a:sym typeface="+mn-ea"/>
                <a:hlinkClick r:id="rId3" action="ppaction://hlinksldjump"/>
              </a:rPr>
              <a:t>2</a:t>
            </a:r>
            <a:r>
              <a:rPr lang="zh-CN" altLang="en-US">
                <a:sym typeface="+mn-ea"/>
                <a:hlinkClick r:id="rId3" action="ppaction://hlinksldjump"/>
              </a:rPr>
              <a:t>]</a:t>
            </a:r>
            <a:endParaRPr kumimoji="0" lang="en-US" altLang="en-US"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endParaRPr>
          </a:p>
        </p:txBody>
      </p:sp>
      <p:cxnSp>
        <p:nvCxnSpPr>
          <p:cNvPr id="13" name="直接箭头连接符 12"/>
          <p:cNvCxnSpPr/>
          <p:nvPr>
            <p:custDataLst>
              <p:tags r:id="rId4"/>
            </p:custDataLst>
          </p:nvPr>
        </p:nvCxnSpPr>
        <p:spPr>
          <a:xfrm flipV="1">
            <a:off x="7124065" y="3006090"/>
            <a:ext cx="2487295" cy="29845"/>
          </a:xfrm>
          <a:prstGeom prst="straightConnector1">
            <a:avLst/>
          </a:prstGeom>
          <a:solidFill>
            <a:schemeClr val="accent1"/>
          </a:solidFill>
          <a:ln w="9525" cap="flat" cmpd="sng" algn="ctr">
            <a:solidFill>
              <a:schemeClr val="tx1"/>
            </a:solidFill>
            <a:prstDash val="solid"/>
            <a:round/>
            <a:headEnd type="none" w="med" len="med"/>
            <a:tailEnd type="arrow" w="med" len="med"/>
          </a:ln>
        </p:spPr>
      </p:cxnSp>
      <p:sp>
        <p:nvSpPr>
          <p:cNvPr id="14" name="下箭头标注 13"/>
          <p:cNvSpPr/>
          <p:nvPr>
            <p:custDataLst>
              <p:tags r:id="rId5"/>
            </p:custDataLst>
          </p:nvPr>
        </p:nvSpPr>
        <p:spPr>
          <a:xfrm>
            <a:off x="7124065" y="599440"/>
            <a:ext cx="2125980" cy="2433320"/>
          </a:xfrm>
          <a:prstGeom prst="downArrowCallout">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anchor="t" anchorCtr="0" compatLnSpc="1"/>
          <a:p>
            <a:pPr marL="0" marR="0" indent="0" algn="l" defTabSz="914400" rtl="0" eaLnBrk="0" fontAlgn="base" latinLnBrk="0" hangingPunct="0">
              <a:lnSpc>
                <a:spcPct val="100000"/>
              </a:lnSpc>
              <a:spcBef>
                <a:spcPct val="0"/>
              </a:spcBef>
              <a:spcAft>
                <a:spcPct val="0"/>
              </a:spcAft>
              <a:buClrTx/>
              <a:buSzTx/>
              <a:buFontTx/>
              <a:buNone/>
            </a:pPr>
            <a:r>
              <a:rPr kumimoji="0" lang="en-US" altLang="en-US"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rPr>
              <a:t>resistance1</a:t>
            </a:r>
            <a:r>
              <a:rPr kumimoji="0" lang="zh-CN" altLang="en-US" b="0" i="0" u="none" strike="noStrike" cap="none" normalizeH="0" baseline="0" smtClean="0">
                <a:ln>
                  <a:noFill/>
                </a:ln>
                <a:solidFill>
                  <a:schemeClr val="tx1"/>
                </a:solidFill>
                <a:effectLst/>
                <a:latin typeface="Arial" panose="020B0604020202020204" pitchFamily="34" charset="0"/>
                <a:ea typeface="宋体" panose="02010600030101010101" pitchFamily="2" charset="-122"/>
              </a:rPr>
              <a:t>：</a:t>
            </a:r>
            <a:endParaRPr kumimoji="0" lang="zh-CN" altLang="en-US" b="0" i="0" u="none" strike="noStrike" cap="none" normalizeH="0" baseline="0" smtClean="0">
              <a:ln>
                <a:noFill/>
              </a:ln>
              <a:solidFill>
                <a:schemeClr val="tx1"/>
              </a:solidFill>
              <a:effectLst/>
              <a:latin typeface="Arial" panose="020B0604020202020204" pitchFamily="34" charset="0"/>
              <a:ea typeface="宋体" panose="02010600030101010101" pitchFamily="2" charset="-122"/>
            </a:endParaRPr>
          </a:p>
          <a:p>
            <a:pPr marL="0" marR="0" indent="0" algn="l" defTabSz="914400" rtl="0" eaLnBrk="0" fontAlgn="base" latinLnBrk="0" hangingPunct="0">
              <a:lnSpc>
                <a:spcPct val="100000"/>
              </a:lnSpc>
              <a:spcBef>
                <a:spcPct val="0"/>
              </a:spcBef>
              <a:spcAft>
                <a:spcPct val="0"/>
              </a:spcAft>
              <a:buClrTx/>
              <a:buSzTx/>
              <a:buFontTx/>
              <a:buNone/>
            </a:pPr>
            <a:r>
              <a:rPr kumimoji="0" lang="zh-CN" altLang="en-US" b="0" i="0" u="none" strike="noStrike" cap="none" normalizeH="0" baseline="0" smtClean="0">
                <a:ln>
                  <a:noFill/>
                </a:ln>
                <a:solidFill>
                  <a:schemeClr val="tx1"/>
                </a:solidFill>
                <a:effectLst/>
                <a:latin typeface="Arial" panose="020B0604020202020204" pitchFamily="34" charset="0"/>
                <a:ea typeface="宋体" panose="02010600030101010101" pitchFamily="2" charset="-122"/>
              </a:rPr>
              <a:t>Employees do not adapt to the new standards</a:t>
            </a:r>
            <a:r>
              <a:rPr kumimoji="0" lang="en-US" altLang="zh-CN" b="0" i="0" u="none" strike="noStrike" cap="none" normalizeH="0" baseline="0" smtClean="0">
                <a:ln>
                  <a:noFill/>
                </a:ln>
                <a:solidFill>
                  <a:schemeClr val="tx1"/>
                </a:solidFill>
                <a:effectLst/>
                <a:latin typeface="Arial" panose="020B0604020202020204" pitchFamily="34" charset="0"/>
                <a:ea typeface="宋体" panose="02010600030101010101" pitchFamily="2" charset="-122"/>
              </a:rPr>
              <a:t> and learn new things</a:t>
            </a:r>
            <a:endParaRPr kumimoji="0" lang="zh-CN" altLang="en-US" b="0" i="0" u="none" strike="noStrike" cap="none" normalizeH="0" baseline="0" smtClean="0">
              <a:ln>
                <a:noFill/>
              </a:ln>
              <a:solidFill>
                <a:schemeClr val="tx1"/>
              </a:solidFill>
              <a:effectLst/>
              <a:latin typeface="Arial" panose="020B0604020202020204" pitchFamily="34" charset="0"/>
              <a:ea typeface="宋体" panose="02010600030101010101" pitchFamily="2" charset="-122"/>
            </a:endParaRPr>
          </a:p>
        </p:txBody>
      </p:sp>
      <p:sp>
        <p:nvSpPr>
          <p:cNvPr id="15" name="上箭头标注 14"/>
          <p:cNvSpPr/>
          <p:nvPr>
            <p:custDataLst>
              <p:tags r:id="rId6"/>
            </p:custDataLst>
          </p:nvPr>
        </p:nvSpPr>
        <p:spPr>
          <a:xfrm>
            <a:off x="6853555" y="3096895"/>
            <a:ext cx="2635250" cy="1882775"/>
          </a:xfrm>
          <a:prstGeom prst="upArrowCallout">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anchor="t" anchorCtr="0" compatLnSpc="1"/>
          <a:p>
            <a:pPr marL="0" marR="0" indent="0" algn="l" defTabSz="914400" rtl="0" eaLnBrk="0" fontAlgn="base" latinLnBrk="0" hangingPunct="0">
              <a:lnSpc>
                <a:spcPct val="100000"/>
              </a:lnSpc>
              <a:spcBef>
                <a:spcPct val="0"/>
              </a:spcBef>
              <a:spcAft>
                <a:spcPct val="0"/>
              </a:spcAft>
              <a:buClrTx/>
              <a:buSzTx/>
              <a:buFontTx/>
              <a:buNone/>
            </a:pPr>
            <a:r>
              <a:rPr lang="en-US" altLang="en-US" sz="2000" smtClean="0">
                <a:ln>
                  <a:noFill/>
                </a:ln>
                <a:effectLst/>
                <a:latin typeface="Arial" panose="020B0604020202020204" pitchFamily="34" charset="0"/>
                <a:ea typeface="MS PGothic" panose="020B0600070205080204" pitchFamily="34" charset="-128"/>
                <a:sym typeface="+mn-ea"/>
              </a:rPr>
              <a:t>resistance2</a:t>
            </a:r>
            <a:r>
              <a:rPr lang="zh-CN" altLang="en-US" sz="2000" smtClean="0">
                <a:ln>
                  <a:noFill/>
                </a:ln>
                <a:effectLst/>
                <a:latin typeface="Arial" panose="020B0604020202020204" pitchFamily="34" charset="0"/>
                <a:ea typeface="宋体" panose="02010600030101010101" pitchFamily="2" charset="-122"/>
                <a:sym typeface="+mn-ea"/>
              </a:rPr>
              <a:t>：</a:t>
            </a:r>
            <a:r>
              <a:rPr lang="zh-CN" altLang="en-US" smtClean="0">
                <a:ln>
                  <a:noFill/>
                </a:ln>
                <a:effectLst/>
                <a:latin typeface="Arial" panose="020B0604020202020204" pitchFamily="34" charset="0"/>
                <a:ea typeface="宋体" panose="02010600030101010101" pitchFamily="2" charset="-122"/>
                <a:sym typeface="+mn-ea"/>
              </a:rPr>
              <a:t>Temporary performance decline and instability</a:t>
            </a:r>
            <a:r>
              <a:rPr lang="zh-CN" altLang="en-US">
                <a:sym typeface="+mn-ea"/>
                <a:hlinkClick r:id="rId3" action="ppaction://hlinksldjump"/>
              </a:rPr>
              <a:t>[</a:t>
            </a:r>
            <a:r>
              <a:rPr lang="en-US" altLang="zh-CN">
                <a:sym typeface="+mn-ea"/>
                <a:hlinkClick r:id="rId3" action="ppaction://hlinksldjump"/>
              </a:rPr>
              <a:t>3</a:t>
            </a:r>
            <a:r>
              <a:rPr lang="zh-CN" altLang="en-US">
                <a:sym typeface="+mn-ea"/>
                <a:hlinkClick r:id="rId3" action="ppaction://hlinksldjump"/>
              </a:rPr>
              <a:t>]</a:t>
            </a:r>
            <a:endParaRPr lang="zh-CN" altLang="en-US"/>
          </a:p>
          <a:p>
            <a:pPr marL="0" marR="0" indent="0" algn="l" defTabSz="914400" rtl="0" eaLnBrk="0" fontAlgn="base" latinLnBrk="0" hangingPunct="0">
              <a:lnSpc>
                <a:spcPct val="100000"/>
              </a:lnSpc>
              <a:spcBef>
                <a:spcPct val="0"/>
              </a:spcBef>
              <a:spcAft>
                <a:spcPct val="0"/>
              </a:spcAft>
              <a:buClrTx/>
              <a:buSzTx/>
              <a:buFontTx/>
              <a:buNone/>
            </a:pPr>
            <a:endParaRPr lang="zh-CN" altLang="en-US" smtClean="0">
              <a:ln>
                <a:noFill/>
              </a:ln>
              <a:effectLst/>
              <a:latin typeface="Arial" panose="020B0604020202020204" pitchFamily="34" charset="0"/>
              <a:ea typeface="宋体" panose="02010600030101010101" pitchFamily="2" charset="-122"/>
              <a:sym typeface="+mn-ea"/>
            </a:endParaRPr>
          </a:p>
        </p:txBody>
      </p:sp>
      <p:sp>
        <p:nvSpPr>
          <p:cNvPr id="16" name="圆角矩形 15"/>
          <p:cNvSpPr/>
          <p:nvPr/>
        </p:nvSpPr>
        <p:spPr>
          <a:xfrm>
            <a:off x="9611995" y="2459355"/>
            <a:ext cx="2210435" cy="1083310"/>
          </a:xfrm>
          <a:prstGeom prst="roundRect">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anchor="t" anchorCtr="0" compatLnSpc="1"/>
          <a:p>
            <a:pPr marL="0" marR="0" indent="0" algn="l" defTabSz="914400" rtl="0" eaLnBrk="0" fontAlgn="base" latinLnBrk="0" hangingPunct="0">
              <a:lnSpc>
                <a:spcPct val="100000"/>
              </a:lnSpc>
              <a:spcBef>
                <a:spcPct val="0"/>
              </a:spcBef>
              <a:spcAft>
                <a:spcPct val="0"/>
              </a:spcAft>
              <a:buClrTx/>
              <a:buSzTx/>
              <a:buFontTx/>
              <a:buNone/>
            </a:pPr>
            <a:r>
              <a:rPr kumimoji="0" lang="en-US" altLang="en-US" sz="20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rPr>
              <a:t>Successful change</a:t>
            </a:r>
            <a:endParaRPr kumimoji="0" lang="en-US" altLang="en-US" sz="20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endParaRPr>
          </a:p>
        </p:txBody>
      </p:sp>
      <p:pic>
        <p:nvPicPr>
          <p:cNvPr id="2" name="图片 1" descr="CFPHT(EQN3I8A]45Q_)N3PY"/>
          <p:cNvPicPr>
            <a:picLocks noChangeAspect="1"/>
          </p:cNvPicPr>
          <p:nvPr>
            <p:custDataLst>
              <p:tags r:id="rId7"/>
            </p:custDataLst>
          </p:nvPr>
        </p:nvPicPr>
        <p:blipFill>
          <a:blip r:embed="rId8"/>
          <a:stretch>
            <a:fillRect/>
          </a:stretch>
        </p:blipFill>
        <p:spPr>
          <a:xfrm>
            <a:off x="8686800" y="0"/>
            <a:ext cx="3505200" cy="44513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240665" y="129540"/>
            <a:ext cx="10917555" cy="841375"/>
          </a:xfrm>
        </p:spPr>
        <p:txBody>
          <a:bodyPr/>
          <a:p>
            <a:r>
              <a:rPr lang="en-US" altLang="zh-CN">
                <a:latin typeface="+mn-lt"/>
                <a:cs typeface="+mn-lt"/>
              </a:rPr>
              <a:t>change RESULT(important factors</a:t>
            </a:r>
            <a:r>
              <a:rPr lang="zh-CN" altLang="en-US">
                <a:latin typeface="+mn-lt"/>
                <a:ea typeface="宋体" panose="02010600030101010101" pitchFamily="2" charset="-122"/>
                <a:cs typeface="+mn-lt"/>
              </a:rPr>
              <a:t>）</a:t>
            </a:r>
            <a:endParaRPr lang="zh-CN" altLang="en-US">
              <a:latin typeface="+mn-lt"/>
              <a:ea typeface="宋体" panose="02010600030101010101" pitchFamily="2" charset="-122"/>
              <a:cs typeface="+mn-lt"/>
            </a:endParaRPr>
          </a:p>
        </p:txBody>
      </p:sp>
      <p:pic>
        <p:nvPicPr>
          <p:cNvPr id="5" name="图片 4"/>
          <p:cNvPicPr>
            <a:picLocks noChangeAspect="1"/>
          </p:cNvPicPr>
          <p:nvPr>
            <p:custDataLst>
              <p:tags r:id="rId1"/>
            </p:custDataLst>
          </p:nvPr>
        </p:nvPicPr>
        <p:blipFill>
          <a:blip r:embed="rId2"/>
          <a:stretch>
            <a:fillRect/>
          </a:stretch>
        </p:blipFill>
        <p:spPr>
          <a:xfrm>
            <a:off x="-635" y="6062980"/>
            <a:ext cx="4356735" cy="716280"/>
          </a:xfrm>
          <a:prstGeom prst="rect">
            <a:avLst/>
          </a:prstGeom>
        </p:spPr>
      </p:pic>
      <p:pic>
        <p:nvPicPr>
          <p:cNvPr id="4" name="图片 3"/>
          <p:cNvPicPr>
            <a:picLocks noChangeAspect="1"/>
          </p:cNvPicPr>
          <p:nvPr>
            <p:custDataLst>
              <p:tags r:id="rId3"/>
            </p:custDataLst>
          </p:nvPr>
        </p:nvPicPr>
        <p:blipFill>
          <a:blip r:embed="rId2"/>
          <a:stretch>
            <a:fillRect/>
          </a:stretch>
        </p:blipFill>
        <p:spPr>
          <a:xfrm>
            <a:off x="9101455" y="6400800"/>
            <a:ext cx="2781300" cy="457200"/>
          </a:xfrm>
          <a:prstGeom prst="rect">
            <a:avLst/>
          </a:prstGeom>
        </p:spPr>
      </p:pic>
      <p:sp>
        <p:nvSpPr>
          <p:cNvPr id="6" name="内容占位符 5"/>
          <p:cNvSpPr>
            <a:spLocks noGrp="1"/>
          </p:cNvSpPr>
          <p:nvPr>
            <p:ph idx="1"/>
            <p:custDataLst>
              <p:tags r:id="rId4"/>
            </p:custDataLst>
          </p:nvPr>
        </p:nvSpPr>
        <p:spPr>
          <a:xfrm>
            <a:off x="240030" y="1612265"/>
            <a:ext cx="11712575" cy="3632835"/>
          </a:xfrm>
        </p:spPr>
        <p:txBody>
          <a:bodyPr/>
          <a:p>
            <a:pPr algn="just"/>
            <a:endParaRPr sz="2400" i="0"/>
          </a:p>
          <a:p>
            <a:pPr algn="just"/>
            <a:r>
              <a:rPr lang="en-US" sz="2400" i="0"/>
              <a:t>        </a:t>
            </a:r>
            <a:r>
              <a:rPr sz="2400" i="0"/>
              <a:t>As shown in the figure above, the Bala women's Jewelry store has made changes under heavy resistance.</a:t>
            </a:r>
            <a:r>
              <a:rPr lang="zh-CN" altLang="en-US" sz="2400" i="0"/>
              <a:t>After several rounds of training and planning by experts, the store staff began to complain. The reason is very simple. Now experts require employees to establish standards, procedures and specifications. Although employees feel good, they feel it is difficult to operate. Most employees said that the new theories and methods proposed by experts were too difficult for them to implement. But they have a rational and firm decision-maker. No matter how the employees complain, they can't shake the decision of the decision-maker.</a:t>
            </a:r>
            <a:r>
              <a:rPr lang="zh-CN" altLang="en-US" sz="2400" i="0">
                <a:sym typeface="+mn-ea"/>
                <a:hlinkClick r:id="rId5" action="ppaction://hlinksldjump"/>
              </a:rPr>
              <a:t>[</a:t>
            </a:r>
            <a:r>
              <a:rPr lang="en-US" altLang="zh-CN" sz="2400" i="0">
                <a:sym typeface="+mn-ea"/>
                <a:hlinkClick r:id="rId5" action="ppaction://hlinksldjump"/>
              </a:rPr>
              <a:t>4</a:t>
            </a:r>
            <a:r>
              <a:rPr lang="zh-CN" altLang="en-US" sz="2400" i="0">
                <a:sym typeface="+mn-ea"/>
                <a:hlinkClick r:id="rId5" action="ppaction://hlinksldjump"/>
              </a:rPr>
              <a:t>]</a:t>
            </a:r>
            <a:r>
              <a:rPr lang="zh-CN" altLang="en-US" sz="2400" i="0"/>
              <a:t> The senior management still firmly supports the new standard of experts. Bala jewelry management company is still firmly following the path of change and has achieved success.</a:t>
            </a:r>
            <a:endParaRPr lang="zh-CN" altLang="en-US" sz="2400" i="0"/>
          </a:p>
        </p:txBody>
      </p:sp>
      <p:pic>
        <p:nvPicPr>
          <p:cNvPr id="3" name="图片 2" descr="CFPHT(EQN3I8A]45Q_)N3PY"/>
          <p:cNvPicPr>
            <a:picLocks noChangeAspect="1"/>
          </p:cNvPicPr>
          <p:nvPr>
            <p:custDataLst>
              <p:tags r:id="rId6"/>
            </p:custDataLst>
          </p:nvPr>
        </p:nvPicPr>
        <p:blipFill>
          <a:blip r:embed="rId7"/>
          <a:stretch>
            <a:fillRect/>
          </a:stretch>
        </p:blipFill>
        <p:spPr>
          <a:xfrm>
            <a:off x="8410575" y="11430"/>
            <a:ext cx="3781425" cy="22542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586740" y="474980"/>
            <a:ext cx="10590530" cy="1047115"/>
          </a:xfrm>
        </p:spPr>
        <p:txBody>
          <a:bodyPr/>
          <a:p>
            <a:r>
              <a:rPr sz="2800">
                <a:latin typeface="+mn-lt"/>
                <a:cs typeface="+mn-lt"/>
                <a:sym typeface="+mn-ea"/>
              </a:rPr>
              <a:t>Conclusion (experience summary)</a:t>
            </a:r>
            <a:r>
              <a:rPr lang="zh-CN" altLang="en-US" sz="2800">
                <a:latin typeface="+mn-lt"/>
                <a:cs typeface="+mn-lt"/>
                <a:sym typeface="+mn-ea"/>
              </a:rPr>
              <a:t>:</a:t>
            </a:r>
            <a:endParaRPr lang="en-US" altLang="zh-CN" sz="2800">
              <a:latin typeface="+mn-lt"/>
              <a:cs typeface="+mn-lt"/>
              <a:sym typeface="+mn-ea"/>
            </a:endParaRPr>
          </a:p>
        </p:txBody>
      </p:sp>
      <p:sp>
        <p:nvSpPr>
          <p:cNvPr id="3" name="文本占位符 2"/>
          <p:cNvSpPr>
            <a:spLocks noGrp="1"/>
          </p:cNvSpPr>
          <p:nvPr>
            <p:ph type="body" idx="1"/>
          </p:nvPr>
        </p:nvSpPr>
        <p:spPr>
          <a:xfrm>
            <a:off x="586740" y="1287145"/>
            <a:ext cx="10477500" cy="4271645"/>
          </a:xfrm>
        </p:spPr>
        <p:txBody>
          <a:bodyPr/>
          <a:p>
            <a:r>
              <a:rPr lang="zh-CN" altLang="en-US" sz="2400"/>
              <a:t>1.The construction of the enterprise is reasonable and stable, and can cope with various risks and side effects in the process of change. Because in the process of change, team instability may occur in the organization</a:t>
            </a:r>
            <a:r>
              <a:rPr lang="zh-CN" altLang="en-US" sz="2400" i="0">
                <a:sym typeface="+mn-ea"/>
                <a:hlinkClick r:id="rId1" action="ppaction://hlinksldjump"/>
              </a:rPr>
              <a:t>[</a:t>
            </a:r>
            <a:r>
              <a:rPr lang="en-US" altLang="zh-CN" sz="2400" i="0">
                <a:sym typeface="+mn-ea"/>
                <a:hlinkClick r:id="rId1" action="ppaction://hlinksldjump"/>
              </a:rPr>
              <a:t>5</a:t>
            </a:r>
            <a:r>
              <a:rPr lang="zh-CN" altLang="en-US" sz="2400" i="0">
                <a:sym typeface="+mn-ea"/>
                <a:hlinkClick r:id="rId1" action="ppaction://hlinksldjump"/>
              </a:rPr>
              <a:t>]</a:t>
            </a:r>
            <a:r>
              <a:rPr lang="zh-CN" altLang="en-US" sz="2400"/>
              <a:t>.</a:t>
            </a:r>
            <a:endParaRPr lang="zh-CN" altLang="en-US" sz="2400"/>
          </a:p>
          <a:p>
            <a:r>
              <a:rPr lang="zh-CN" altLang="en-US" sz="2400"/>
              <a:t>2.The organization has sufficient financial and human resources to make changes.</a:t>
            </a:r>
            <a:r>
              <a:rPr lang="zh-CN" altLang="en-US" sz="2400" i="0">
                <a:sym typeface="+mn-ea"/>
                <a:hlinkClick r:id="rId1" action="ppaction://hlinksldjump"/>
              </a:rPr>
              <a:t>[</a:t>
            </a:r>
            <a:r>
              <a:rPr lang="en-US" altLang="zh-CN" sz="2400" i="0">
                <a:sym typeface="+mn-ea"/>
                <a:hlinkClick r:id="rId1" action="ppaction://hlinksldjump"/>
              </a:rPr>
              <a:t>6</a:t>
            </a:r>
            <a:r>
              <a:rPr lang="zh-CN" altLang="en-US" sz="2400" i="0">
                <a:sym typeface="+mn-ea"/>
                <a:hlinkClick r:id="rId1" action="ppaction://hlinksldjump"/>
              </a:rPr>
              <a:t>]</a:t>
            </a:r>
            <a:r>
              <a:rPr lang="zh-CN" altLang="en-US" sz="2400"/>
              <a:t> Because in the process of change, the organization will face a temporary decline in performance.</a:t>
            </a:r>
            <a:endParaRPr lang="zh-CN" altLang="en-US" sz="2400"/>
          </a:p>
          <a:p>
            <a:r>
              <a:rPr lang="zh-CN" altLang="en-US" sz="2400"/>
              <a:t>3.Decision-makers should have rational thinking and advanced thinking, and be willing to firmly lead the team to make thorough changes.</a:t>
            </a:r>
            <a:r>
              <a:rPr lang="zh-CN" altLang="en-US" sz="2400" i="0">
                <a:sym typeface="+mn-ea"/>
                <a:hlinkClick r:id="rId1" action="ppaction://hlinksldjump"/>
              </a:rPr>
              <a:t>[</a:t>
            </a:r>
            <a:r>
              <a:rPr lang="en-US" altLang="zh-CN" sz="2400" i="0">
                <a:sym typeface="+mn-ea"/>
                <a:hlinkClick r:id="rId1" action="ppaction://hlinksldjump"/>
              </a:rPr>
              <a:t>7</a:t>
            </a:r>
            <a:r>
              <a:rPr lang="zh-CN" altLang="en-US" sz="2400" i="0">
                <a:sym typeface="+mn-ea"/>
                <a:hlinkClick r:id="rId1" action="ppaction://hlinksldjump"/>
              </a:rPr>
              <a:t>]</a:t>
            </a:r>
            <a:r>
              <a:rPr lang="zh-CN" altLang="en-US" sz="2400">
                <a:sym typeface="+mn-ea"/>
              </a:rPr>
              <a:t> </a:t>
            </a:r>
            <a:endParaRPr lang="zh-CN" altLang="en-US" sz="2400"/>
          </a:p>
          <a:p>
            <a:r>
              <a:rPr lang="zh-CN" altLang="en-US" sz="2400"/>
              <a:t>4.The organization needs to choose the right direction of change and reasonable methods to implement the change</a:t>
            </a:r>
            <a:r>
              <a:rPr lang="zh-CN" altLang="en-US" sz="2400">
                <a:sym typeface="+mn-ea"/>
              </a:rPr>
              <a:t>.</a:t>
            </a:r>
            <a:r>
              <a:rPr lang="zh-CN" altLang="en-US" sz="2400" i="0">
                <a:sym typeface="+mn-ea"/>
                <a:hlinkClick r:id="rId1" action="ppaction://hlinksldjump"/>
              </a:rPr>
              <a:t>[</a:t>
            </a:r>
            <a:r>
              <a:rPr lang="en-US" altLang="zh-CN" sz="2400" i="0">
                <a:sym typeface="+mn-ea"/>
                <a:hlinkClick r:id="rId1" action="ppaction://hlinksldjump"/>
              </a:rPr>
              <a:t>8</a:t>
            </a:r>
            <a:r>
              <a:rPr lang="zh-CN" altLang="en-US" sz="2400" i="0">
                <a:sym typeface="+mn-ea"/>
                <a:hlinkClick r:id="rId1" action="ppaction://hlinksldjump"/>
              </a:rPr>
              <a:t>]</a:t>
            </a:r>
            <a:r>
              <a:rPr lang="zh-CN" altLang="en-US" sz="2400">
                <a:sym typeface="+mn-ea"/>
              </a:rPr>
              <a:t> </a:t>
            </a:r>
            <a:endParaRPr lang="zh-CN" altLang="en-US" sz="2400"/>
          </a:p>
        </p:txBody>
      </p:sp>
      <p:pic>
        <p:nvPicPr>
          <p:cNvPr id="5" name="图片 4"/>
          <p:cNvPicPr>
            <a:picLocks noChangeAspect="1"/>
          </p:cNvPicPr>
          <p:nvPr>
            <p:custDataLst>
              <p:tags r:id="rId2"/>
            </p:custDataLst>
          </p:nvPr>
        </p:nvPicPr>
        <p:blipFill>
          <a:blip r:embed="rId3"/>
          <a:stretch>
            <a:fillRect/>
          </a:stretch>
        </p:blipFill>
        <p:spPr>
          <a:xfrm>
            <a:off x="-635" y="6062980"/>
            <a:ext cx="4356735" cy="716280"/>
          </a:xfrm>
          <a:prstGeom prst="rect">
            <a:avLst/>
          </a:prstGeom>
        </p:spPr>
      </p:pic>
      <p:pic>
        <p:nvPicPr>
          <p:cNvPr id="4" name="图片 3"/>
          <p:cNvPicPr>
            <a:picLocks noChangeAspect="1"/>
          </p:cNvPicPr>
          <p:nvPr>
            <p:custDataLst>
              <p:tags r:id="rId4"/>
            </p:custDataLst>
          </p:nvPr>
        </p:nvPicPr>
        <p:blipFill>
          <a:blip r:embed="rId3"/>
          <a:stretch>
            <a:fillRect/>
          </a:stretch>
        </p:blipFill>
        <p:spPr>
          <a:xfrm>
            <a:off x="9101455" y="6400800"/>
            <a:ext cx="2781300" cy="457200"/>
          </a:xfrm>
          <a:prstGeom prst="rect">
            <a:avLst/>
          </a:prstGeom>
        </p:spPr>
      </p:pic>
      <p:pic>
        <p:nvPicPr>
          <p:cNvPr id="6" name="图片 5" descr="CFPHT(EQN3I8A]45Q_)N3PY"/>
          <p:cNvPicPr>
            <a:picLocks noChangeAspect="1"/>
          </p:cNvPicPr>
          <p:nvPr>
            <p:custDataLst>
              <p:tags r:id="rId5"/>
            </p:custDataLst>
          </p:nvPr>
        </p:nvPicPr>
        <p:blipFill>
          <a:blip r:embed="rId6"/>
          <a:stretch>
            <a:fillRect/>
          </a:stretch>
        </p:blipFill>
        <p:spPr>
          <a:xfrm>
            <a:off x="8535670" y="0"/>
            <a:ext cx="3565525" cy="44513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1053254" y="452756"/>
            <a:ext cx="10363200" cy="1362075"/>
          </a:xfrm>
        </p:spPr>
        <p:txBody>
          <a:bodyPr/>
          <a:p>
            <a:r>
              <a:rPr lang="en-US" altLang="zh-CN"/>
              <a:t>Reference</a:t>
            </a:r>
            <a:endParaRPr lang="en-US" altLang="zh-CN"/>
          </a:p>
        </p:txBody>
      </p:sp>
      <p:sp>
        <p:nvSpPr>
          <p:cNvPr id="3" name="文本占位符 2"/>
          <p:cNvSpPr>
            <a:spLocks noGrp="1"/>
          </p:cNvSpPr>
          <p:nvPr>
            <p:ph type="body" idx="1"/>
          </p:nvPr>
        </p:nvSpPr>
        <p:spPr>
          <a:xfrm>
            <a:off x="914189" y="4967288"/>
            <a:ext cx="10363200" cy="1500187"/>
          </a:xfrm>
        </p:spPr>
        <p:txBody>
          <a:bodyPr/>
          <a:p>
            <a:endParaRPr lang="zh-CN" altLang="en-US"/>
          </a:p>
          <a:p>
            <a:endParaRPr lang="zh-CN" altLang="en-US" i="0"/>
          </a:p>
          <a:p>
            <a:endParaRPr lang="zh-CN" altLang="en-US" i="0"/>
          </a:p>
          <a:p>
            <a:r>
              <a:rPr lang="zh-CN" altLang="en-US" i="0"/>
              <a:t>[1]Chuprov S V . Industrial Enterprise Stability Management in Competitive Environment of the Global Economy[C]// 东北亚学术论坛2015. </a:t>
            </a:r>
            <a:endParaRPr lang="zh-CN" altLang="en-US" i="0"/>
          </a:p>
          <a:p>
            <a:r>
              <a:rPr lang="zh-CN" altLang="en-US" i="0"/>
              <a:t>[2]Doroshenko M V , Kudryashova I A . Process approach to enterprise management as a factor of the increase in economic stability[J]. WORLD OF ECONOMICS AND MANAGEMENT, 2020, 20(1):67-85.</a:t>
            </a:r>
            <a:endParaRPr lang="zh-CN" altLang="en-US" i="0"/>
          </a:p>
          <a:p>
            <a:r>
              <a:rPr lang="zh-CN" altLang="en-US" i="0"/>
              <a:t>[3]Sullivan, Dan . "Supporting Compliance Efforts with Enterprise Change Management." Dm Review 12(2003):74.</a:t>
            </a:r>
            <a:endParaRPr lang="zh-CN" altLang="en-US" i="0"/>
          </a:p>
          <a:p>
            <a:r>
              <a:rPr lang="zh-CN" altLang="en-US" i="0"/>
              <a:t>[4]Lin, H.-F. Effects of extrinsic and intrinsic motivation on employee knowledge sharing intentions[J]. Journal of Information Science, 2007, 33(2):p.135-149.</a:t>
            </a:r>
            <a:endParaRPr lang="zh-CN" altLang="en-US" i="0"/>
          </a:p>
          <a:p>
            <a:r>
              <a:rPr i="0">
                <a:sym typeface="+mn-ea"/>
              </a:rPr>
              <a:t>[5] Pang Peifeng, Sun Weipeng Corporate transformation and transformation: Q Group faces the challenges and opportunities of the changes in the new asset management regulations and policies [J] Vitality, 2022 (10): 3</a:t>
            </a:r>
            <a:r>
              <a:rPr lang="en-US" i="0">
                <a:sym typeface="+mn-ea"/>
              </a:rPr>
              <a:t>.</a:t>
            </a:r>
            <a:endParaRPr i="0"/>
          </a:p>
          <a:p>
            <a:endParaRPr i="0"/>
          </a:p>
          <a:p>
            <a:endParaRPr lang="zh-CN" altLang="en-US" i="0"/>
          </a:p>
        </p:txBody>
      </p:sp>
      <p:pic>
        <p:nvPicPr>
          <p:cNvPr id="5" name="图片 4"/>
          <p:cNvPicPr>
            <a:picLocks noChangeAspect="1"/>
          </p:cNvPicPr>
          <p:nvPr>
            <p:custDataLst>
              <p:tags r:id="rId1"/>
            </p:custDataLst>
          </p:nvPr>
        </p:nvPicPr>
        <p:blipFill>
          <a:blip r:embed="rId2"/>
          <a:stretch>
            <a:fillRect/>
          </a:stretch>
        </p:blipFill>
        <p:spPr>
          <a:xfrm>
            <a:off x="-635" y="6062980"/>
            <a:ext cx="4356735" cy="716280"/>
          </a:xfrm>
          <a:prstGeom prst="rect">
            <a:avLst/>
          </a:prstGeom>
        </p:spPr>
      </p:pic>
      <p:pic>
        <p:nvPicPr>
          <p:cNvPr id="4" name="图片 3"/>
          <p:cNvPicPr>
            <a:picLocks noChangeAspect="1"/>
          </p:cNvPicPr>
          <p:nvPr>
            <p:custDataLst>
              <p:tags r:id="rId3"/>
            </p:custDataLst>
          </p:nvPr>
        </p:nvPicPr>
        <p:blipFill>
          <a:blip r:embed="rId2"/>
          <a:stretch>
            <a:fillRect/>
          </a:stretch>
        </p:blipFill>
        <p:spPr>
          <a:xfrm>
            <a:off x="7835265" y="5942965"/>
            <a:ext cx="4356735" cy="836295"/>
          </a:xfrm>
          <a:prstGeom prst="rect">
            <a:avLst/>
          </a:prstGeom>
        </p:spPr>
      </p:pic>
      <p:pic>
        <p:nvPicPr>
          <p:cNvPr id="6" name="图片 5" descr="CFPHT(EQN3I8A]45Q_)N3PY"/>
          <p:cNvPicPr>
            <a:picLocks noChangeAspect="1"/>
          </p:cNvPicPr>
          <p:nvPr>
            <p:custDataLst>
              <p:tags r:id="rId4"/>
            </p:custDataLst>
          </p:nvPr>
        </p:nvPicPr>
        <p:blipFill>
          <a:blip r:embed="rId5"/>
          <a:stretch>
            <a:fillRect/>
          </a:stretch>
        </p:blipFill>
        <p:spPr>
          <a:xfrm>
            <a:off x="8535670" y="0"/>
            <a:ext cx="3565525" cy="44513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751629" y="287656"/>
            <a:ext cx="10363200" cy="1362075"/>
          </a:xfrm>
        </p:spPr>
        <p:txBody>
          <a:bodyPr/>
          <a:p>
            <a:r>
              <a:rPr lang="en-US" altLang="zh-CN">
                <a:sym typeface="+mn-ea"/>
              </a:rPr>
              <a:t>Reference</a:t>
            </a:r>
            <a:endParaRPr lang="zh-CN" altLang="en-US"/>
          </a:p>
        </p:txBody>
      </p:sp>
      <p:sp>
        <p:nvSpPr>
          <p:cNvPr id="3" name="文本占位符 2"/>
          <p:cNvSpPr>
            <a:spLocks noGrp="1"/>
          </p:cNvSpPr>
          <p:nvPr>
            <p:ph type="body" idx="1"/>
          </p:nvPr>
        </p:nvSpPr>
        <p:spPr>
          <a:xfrm>
            <a:off x="647065" y="2886710"/>
            <a:ext cx="10679430" cy="2218055"/>
          </a:xfrm>
        </p:spPr>
        <p:txBody>
          <a:bodyPr/>
          <a:p>
            <a:r>
              <a:rPr i="0"/>
              <a:t>[6] </a:t>
            </a:r>
            <a:r>
              <a:rPr i="0">
                <a:sym typeface="+mn-ea"/>
              </a:rPr>
              <a:t>Sun Xiaodong Research on human resource management strategy in the transformation of NF Company [D] Tianjin University, 2013</a:t>
            </a:r>
            <a:r>
              <a:rPr lang="en-US" i="0">
                <a:sym typeface="+mn-ea"/>
              </a:rPr>
              <a:t>.</a:t>
            </a:r>
            <a:endParaRPr lang="en-US" i="0">
              <a:sym typeface="+mn-ea"/>
            </a:endParaRPr>
          </a:p>
          <a:p>
            <a:r>
              <a:rPr i="0"/>
              <a:t>[7] Jeffrey Schwartz, Pablo Gaito, Doug Lenick, etc Use brain science to guide company reform [J] Business Review, 2013</a:t>
            </a:r>
            <a:r>
              <a:rPr lang="en-US" i="0"/>
              <a:t>.</a:t>
            </a:r>
            <a:endParaRPr i="0"/>
          </a:p>
          <a:p>
            <a:r>
              <a:rPr i="0"/>
              <a:t>[8] Cai Tejin, Zhou Wencheng, Yao Tingting, etc Analysis on the evaluation of the change management ability of listed companies [J] Human Resources Management, 2017 (8): 3</a:t>
            </a:r>
            <a:endParaRPr i="0"/>
          </a:p>
          <a:p>
            <a:r>
              <a:rPr i="0"/>
              <a:t>[9] Set sail Research on the impact of corporate culture on corporate reform [J] </a:t>
            </a:r>
            <a:r>
              <a:rPr lang="en-US" i="0"/>
              <a:t>2021.</a:t>
            </a:r>
            <a:endParaRPr lang="en-US" i="0"/>
          </a:p>
          <a:p>
            <a:r>
              <a:rPr i="0"/>
              <a:t>[10] Frank Bronte Five elements of leading company change [J] Modern State-owned Enterprise Research, 2012 (Z1): 8</a:t>
            </a:r>
            <a:r>
              <a:rPr lang="en-US" i="0"/>
              <a:t>.</a:t>
            </a:r>
            <a:endParaRPr lang="en-US" i="0"/>
          </a:p>
        </p:txBody>
      </p:sp>
      <p:pic>
        <p:nvPicPr>
          <p:cNvPr id="5" name="图片 4"/>
          <p:cNvPicPr>
            <a:picLocks noChangeAspect="1"/>
          </p:cNvPicPr>
          <p:nvPr>
            <p:custDataLst>
              <p:tags r:id="rId1"/>
            </p:custDataLst>
          </p:nvPr>
        </p:nvPicPr>
        <p:blipFill>
          <a:blip r:embed="rId2"/>
          <a:stretch>
            <a:fillRect/>
          </a:stretch>
        </p:blipFill>
        <p:spPr>
          <a:xfrm>
            <a:off x="-635" y="6062980"/>
            <a:ext cx="4356735" cy="716280"/>
          </a:xfrm>
          <a:prstGeom prst="rect">
            <a:avLst/>
          </a:prstGeom>
        </p:spPr>
      </p:pic>
      <p:pic>
        <p:nvPicPr>
          <p:cNvPr id="4" name="图片 3"/>
          <p:cNvPicPr>
            <a:picLocks noChangeAspect="1"/>
          </p:cNvPicPr>
          <p:nvPr>
            <p:custDataLst>
              <p:tags r:id="rId3"/>
            </p:custDataLst>
          </p:nvPr>
        </p:nvPicPr>
        <p:blipFill>
          <a:blip r:embed="rId2"/>
          <a:stretch>
            <a:fillRect/>
          </a:stretch>
        </p:blipFill>
        <p:spPr>
          <a:xfrm>
            <a:off x="7731125" y="5972810"/>
            <a:ext cx="4460240" cy="806450"/>
          </a:xfrm>
          <a:prstGeom prst="rect">
            <a:avLst/>
          </a:prstGeom>
        </p:spPr>
      </p:pic>
      <p:pic>
        <p:nvPicPr>
          <p:cNvPr id="6" name="图片 5" descr="CFPHT(EQN3I8A]45Q_)N3PY"/>
          <p:cNvPicPr>
            <a:picLocks noChangeAspect="1"/>
          </p:cNvPicPr>
          <p:nvPr>
            <p:custDataLst>
              <p:tags r:id="rId4"/>
            </p:custDataLst>
          </p:nvPr>
        </p:nvPicPr>
        <p:blipFill>
          <a:blip r:embed="rId5"/>
          <a:stretch>
            <a:fillRect/>
          </a:stretch>
        </p:blipFill>
        <p:spPr>
          <a:xfrm>
            <a:off x="8535670" y="0"/>
            <a:ext cx="3565525" cy="44513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noChangeArrowheads="1"/>
          </p:cNvSpPr>
          <p:nvPr>
            <p:ph type="ctrTitle"/>
          </p:nvPr>
        </p:nvSpPr>
        <p:spPr>
          <a:xfrm>
            <a:off x="1871345" y="2221865"/>
            <a:ext cx="6197600" cy="2467610"/>
          </a:xfrm>
        </p:spPr>
        <p:txBody>
          <a:bodyPr/>
          <a:p>
            <a:r>
              <a:rPr lang="en-US" altLang="zh-CN" sz="4000"/>
              <a:t>Thank you!</a:t>
            </a:r>
            <a:endParaRPr lang="en-US" altLang="zh-CN" sz="4000"/>
          </a:p>
        </p:txBody>
      </p:sp>
      <p:pic>
        <p:nvPicPr>
          <p:cNvPr id="5" name="图片 4"/>
          <p:cNvPicPr>
            <a:picLocks noChangeAspect="1"/>
          </p:cNvPicPr>
          <p:nvPr>
            <p:custDataLst>
              <p:tags r:id="rId1"/>
            </p:custDataLst>
          </p:nvPr>
        </p:nvPicPr>
        <p:blipFill>
          <a:blip r:embed="rId2"/>
          <a:stretch>
            <a:fillRect/>
          </a:stretch>
        </p:blipFill>
        <p:spPr>
          <a:xfrm>
            <a:off x="1085850" y="147320"/>
            <a:ext cx="6287770" cy="2466340"/>
          </a:xfrm>
          <a:prstGeom prst="rect">
            <a:avLst/>
          </a:prstGeom>
        </p:spPr>
      </p:pic>
      <p:pic>
        <p:nvPicPr>
          <p:cNvPr id="4" name="图片 3"/>
          <p:cNvPicPr>
            <a:picLocks noChangeAspect="1"/>
          </p:cNvPicPr>
          <p:nvPr>
            <p:custDataLst>
              <p:tags r:id="rId3"/>
            </p:custDataLst>
          </p:nvPr>
        </p:nvPicPr>
        <p:blipFill>
          <a:blip r:embed="rId2"/>
          <a:stretch>
            <a:fillRect/>
          </a:stretch>
        </p:blipFill>
        <p:spPr>
          <a:xfrm>
            <a:off x="96520" y="6111240"/>
            <a:ext cx="11946255" cy="746760"/>
          </a:xfrm>
          <a:prstGeom prst="rect">
            <a:avLst/>
          </a:prstGeom>
        </p:spPr>
      </p:pic>
    </p:spTree>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7"/>
  <p:tag name="KSO_WM_UNIT_LAYERLEVEL" val="1"/>
  <p:tag name="KSO_WM_TAG_VERSION" val="1.0"/>
  <p:tag name="KSO_WM_BEAUTIFY_FLAG" val="#wm#"/>
  <p:tag name="KSO_WM_UNIT_TYPE" val="y"/>
  <p:tag name="KSO_WM_UNIT_INDEX" val="7"/>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1"/>
  <p:tag name="KSO_WM_UNIT_LAYERLEVEL" val="1"/>
  <p:tag name="KSO_WM_TAG_VERSION" val="1.0"/>
  <p:tag name="KSO_WM_BEAUTIFY_FLAG" val="#wm#"/>
  <p:tag name="KSO_WM_UNIT_TYPE" val="y"/>
  <p:tag name="KSO_WM_UNIT_INDEX" val="1"/>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2"/>
  <p:tag name="KSO_WM_UNIT_LAYERLEVEL" val="1"/>
  <p:tag name="KSO_WM_TAG_VERSION" val="1.0"/>
  <p:tag name="KSO_WM_BEAUTIFY_FLAG" val="#wm#"/>
  <p:tag name="KSO_WM_UNIT_TYPE" val="y"/>
  <p:tag name="KSO_WM_UNIT_INDEX" val="2"/>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3"/>
  <p:tag name="KSO_WM_UNIT_LAYERLEVEL" val="1"/>
  <p:tag name="KSO_WM_TAG_VERSION" val="1.0"/>
  <p:tag name="KSO_WM_BEAUTIFY_FLAG" val="#wm#"/>
  <p:tag name="KSO_WM_UNIT_TYPE" val="y"/>
  <p:tag name="KSO_WM_UNIT_INDEX" val="3"/>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4"/>
  <p:tag name="KSO_WM_UNIT_LAYERLEVEL" val="1"/>
  <p:tag name="KSO_WM_TAG_VERSION" val="1.0"/>
  <p:tag name="KSO_WM_BEAUTIFY_FLAG" val="#wm#"/>
  <p:tag name="KSO_WM_UNIT_TYPE" val="y"/>
  <p:tag name="KSO_WM_UNIT_INDEX" val="4"/>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5"/>
  <p:tag name="KSO_WM_UNIT_LAYERLEVEL" val="1"/>
  <p:tag name="KSO_WM_TAG_VERSION" val="1.0"/>
  <p:tag name="KSO_WM_BEAUTIFY_FLAG" val="#wm#"/>
  <p:tag name="KSO_WM_UNIT_TYPE" val="y"/>
  <p:tag name="KSO_WM_UNIT_INDEX" val="5"/>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6"/>
  <p:tag name="KSO_WM_UNIT_LAYERLEVEL" val="1"/>
  <p:tag name="KSO_WM_TAG_VERSION" val="1.0"/>
  <p:tag name="KSO_WM_BEAUTIFY_FLAG" val="#wm#"/>
  <p:tag name="KSO_WM_UNIT_TYPE" val="y"/>
  <p:tag name="KSO_WM_UNIT_INDEX" val="6"/>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 name="KSO_WM_UNIT_BK_DARK_LIGHT" val="2"/>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3*i*1"/>
  <p:tag name="KSO_WM_UNIT_LAYERLEVEL" val="1"/>
  <p:tag name="KSO_WM_TAG_VERSION" val="1.0"/>
  <p:tag name="KSO_WM_BEAUTIFY_FLAG" val="#wm#"/>
  <p:tag name="KSO_WM_UNIT_SUBTYPE" val="h"/>
  <p:tag name="KSO_WM_SLIDE_BACKGROUND_TYPE" val="frame"/>
  <p:tag name="KSO_WM_SLIDE_BK_DARK_LIGHT" val="2"/>
  <p:tag name="KSO_WM_UNIT_BK_DARK_LIGHT" val="2"/>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i*1"/>
  <p:tag name="KSO_WM_UNIT_LAYERLEVEL" val="1"/>
  <p:tag name="KSO_WM_TAG_VERSION" val="1.0"/>
  <p:tag name="KSO_WM_BEAUTIFY_FLAG" val="#wm#"/>
  <p:tag name="KSO_WM_UNIT_TYPE" val="i"/>
  <p:tag name="KSO_WM_UNIT_INDEX" val="1"/>
  <p:tag name="KSO_WM_UNIT_SUBTYPE" val="h"/>
  <p:tag name="KSO_WM_SLIDE_BACKGROUND_TYPE" val="leftRight"/>
  <p:tag name="KSO_WM_SLIDE_BK_DARK_LIGHT" val="2"/>
  <p:tag name="KSO_WM_UNIT_BK_DARK_LIGHT" val="2"/>
</p:tagLst>
</file>

<file path=ppt/tags/tag83.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8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i*1"/>
  <p:tag name="KSO_WM_UNIT_LAYERLEVEL" val="1"/>
  <p:tag name="KSO_WM_TAG_VERSION" val="1.0"/>
  <p:tag name="KSO_WM_BEAUTIFY_FLAG" val="#wm#"/>
  <p:tag name="KSO_WM_UNIT_TYPE" val="i"/>
  <p:tag name="KSO_WM_UNIT_INDEX" val="1"/>
  <p:tag name="KSO_WM_UNIT_SUBTYPE" val="h"/>
  <p:tag name="KSO_WM_SLIDE_BACKGROUND_TYPE" val="topBottom"/>
  <p:tag name="KSO_WM_SLIDE_BK_DARK_LIGHT" val="2"/>
  <p:tag name="KSO_WM_UNIT_BK_DARK_LIGHT" val="2"/>
</p:tagLst>
</file>

<file path=ppt/tags/tag92.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9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i*1"/>
  <p:tag name="KSO_WM_UNIT_LAYERLEVEL" val="1"/>
  <p:tag name="KSO_WM_TAG_VERSION" val="1.0"/>
  <p:tag name="KSO_WM_BEAUTIFY_FLAG" val="#wm#"/>
  <p:tag name="KSO_WM_UNIT_TYPE" val="i"/>
  <p:tag name="KSO_WM_UNIT_INDEX" val="1"/>
  <p:tag name="KSO_WM_UNIT_SUBTYPE" val="h"/>
  <p:tag name="KSO_WM_SLIDE_BACKGROUND_TYPE" val="bottomTop"/>
  <p:tag name="KSO_WM_SLIDE_BK_DARK_LIGHT" val="2"/>
  <p:tag name="KSO_WM_UNIT_BK_DARK_LIGHT" val="2"/>
</p:tagLst>
</file>

<file path=ppt/tags/tag10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i*1"/>
  <p:tag name="KSO_WM_UNIT_LAYERLEVEL" val="1"/>
  <p:tag name="KSO_WM_TAG_VERSION" val="1.0"/>
  <p:tag name="KSO_WM_BEAUTIFY_FLAG" val="#wm#"/>
  <p:tag name="KSO_WM_UNIT_TYPE" val="i"/>
  <p:tag name="KSO_WM_UNIT_INDEX" val="1"/>
  <p:tag name="KSO_WM_UNIT_SUBTYPE" val="h"/>
  <p:tag name="KSO_WM_SLIDE_BACKGROUND_TYPE" val="navigation"/>
  <p:tag name="KSO_WM_SLIDE_BK_DARK_LIGHT" val="2"/>
  <p:tag name="KSO_WM_UNIT_BK_DARK_LIGHT" val="2"/>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i*1"/>
  <p:tag name="KSO_WM_UNIT_LAYERLEVEL" val="1"/>
  <p:tag name="KSO_WM_TAG_VERSION" val="1.0"/>
  <p:tag name="KSO_WM_BEAUTIFY_FLAG" val="#wm#"/>
  <p:tag name="KSO_WM_UNIT_TYPE" val="i"/>
  <p:tag name="KSO_WM_UNIT_INDEX" val="1"/>
  <p:tag name="KSO_WM_UNIT_SUBTYPE" val="h"/>
  <p:tag name="KSO_WM_SLIDE_BACKGROUND_TYPE" val="belt"/>
  <p:tag name="KSO_WM_SLIDE_BK_DARK_LIGHT" val="2"/>
  <p:tag name="KSO_WM_UNIT_BK_DARK_LIGHT" val="2"/>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6915"/>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6915"/>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8.xml><?xml version="1.0" encoding="utf-8"?>
<p:tagLst xmlns:p="http://schemas.openxmlformats.org/presentationml/2006/main">
  <p:tag name="KSO_WM_TEMPLATE_SUBCATEGORY" val="0"/>
  <p:tag name="KSO_WM_TEMPLATE_MASTER_TYPE" val="1"/>
  <p:tag name="KSO_WM_TEMPLATE_COLOR_TYPE" val="1"/>
  <p:tag name="KSO_WM_TAG_VERSION" val="1.0"/>
  <p:tag name="KSO_WM_BEAUTIFY_FLAG" val="#wm#"/>
  <p:tag name="KSO_WM_TEMPLATE_CATEGORY" val="custom"/>
  <p:tag name="KSO_WM_TEMPLATE_INDEX" val="20206915"/>
  <p:tag name="KSO_WM_TEMPLATE_MASTER_THUMB_INDEX" val="12"/>
  <p:tag name="KSO_WM_TEMPLATE_THUMBS_INDEX" val="1、4、7、8、10、11、12、13、15"/>
</p:tagLst>
</file>

<file path=ppt/tags/tag129.xml><?xml version="1.0" encoding="utf-8"?>
<p:tagLst xmlns:p="http://schemas.openxmlformats.org/presentationml/2006/main">
  <p:tag name="KSO_WM_SLIDE_ID" val="custom20206915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6915"/>
  <p:tag name="KSO_WM_SLIDE_LAYOUT" val="a_b_f"/>
  <p:tag name="KSO_WM_SLIDE_LAYOUT_CNT" val="1_1_1"/>
  <p:tag name="KSO_WM_TEMPLATE_MASTER_THUMB_INDEX" val="12"/>
  <p:tag name="KSO_WM_TEMPLATE_THUMBS_INDEX" val="1、4、7、8、10、11、12、13、15"/>
</p:tagLst>
</file>

<file path=ppt/tags/tag130.xml><?xml version="1.0" encoding="utf-8"?>
<p:tagLst xmlns:p="http://schemas.openxmlformats.org/presentationml/2006/main">
  <p:tag name="KSO_WM_UNIT_PLACING_PICTURE_USER_VIEWPORT" val="{&quot;height&quot;:720,&quot;width&quot;:4380}"/>
</p:tagLst>
</file>

<file path=ppt/tags/tag131.xml><?xml version="1.0" encoding="utf-8"?>
<p:tagLst xmlns:p="http://schemas.openxmlformats.org/presentationml/2006/main">
  <p:tag name="KSO_WM_UNIT_PLACING_PICTURE_USER_VIEWPORT" val="{&quot;height&quot;:720,&quot;width&quot;:4380}"/>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UNIT_PLACING_PICTURE_USER_VIEWPORT" val="{&quot;height&quot;:720,&quot;width&quot;:4380}"/>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UNIT_PLACING_PICTURE_USER_VIEWPORT" val="{&quot;height&quot;:720,&quot;width&quot;:4380}"/>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 name="KSO_WM_UNIT_PLACING_PICTURE_USER_VIEWPORT" val="{&quot;height&quot;:1128,&quot;width&quot;:6861}"/>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 name="KSO_WM_UNIT_PLACING_PICTURE_USER_VIEWPORT" val="{&quot;height&quot;:1128,&quot;width&quot;:6861}"/>
</p:tagLst>
</file>

<file path=ppt/tags/tag155.xml><?xml version="1.0" encoding="utf-8"?>
<p:tagLst xmlns:p="http://schemas.openxmlformats.org/presentationml/2006/main">
  <p:tag name="KSO_WM_BEAUTIFY_FLAG" val=""/>
  <p:tag name="KSO_WM_UNIT_PLACING_PICTURE_USER_VIEWPORT" val="{&quot;height&quot;:1128,&quot;width&quot;:6861}"/>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 name="KSO_WM_UNIT_PLACING_PICTURE_USER_VIEWPORT" val="{&quot;height&quot;:3884,&quot;width&quot;:9902}"/>
</p:tagLst>
</file>

<file path=ppt/tags/tag158.xml><?xml version="1.0" encoding="utf-8"?>
<p:tagLst xmlns:p="http://schemas.openxmlformats.org/presentationml/2006/main">
  <p:tag name="KSO_WM_BEAUTIFY_FLAG" val=""/>
  <p:tag name="KSO_WM_UNIT_PLACING_PICTURE_USER_VIEWPORT" val="{&quot;height&quot;:3884,&quot;width&quot;:9902}"/>
</p:tagLst>
</file>

<file path=ppt/tags/tag159.xml><?xml version="1.0" encoding="utf-8"?>
<p:tagLst xmlns:p="http://schemas.openxmlformats.org/presentationml/2006/main">
  <p:tag name="KSO_WPP_MARK_KEY" val="070a2854-0fd2-4077-9281-b2c2113ccac3"/>
  <p:tag name="COMMONDATA" val="eyJoZGlkIjoiOGE1ZDA3MDA5NjdkMmUxMjcyY2ZmZWQ3ZTIzN2IzMDMifQ=="/>
</p:tagLst>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en-US" sz="24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en-US" sz="24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en-US" sz="24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en-US" sz="24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en-US" sz="24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en-US" sz="24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主题​​">
  <a:themeElements>
    <a:clrScheme name="SM 预置配色-浅色">
      <a:dk1>
        <a:srgbClr val="000000"/>
      </a:dk1>
      <a:lt1>
        <a:srgbClr val="FFFFFF"/>
      </a:lt1>
      <a:dk2>
        <a:srgbClr val="F5F5F8"/>
      </a:dk2>
      <a:lt2>
        <a:srgbClr val="FFFFFF"/>
      </a:lt2>
      <a:accent1>
        <a:srgbClr val="577CCE"/>
      </a:accent1>
      <a:accent2>
        <a:srgbClr val="5999AF"/>
      </a:accent2>
      <a:accent3>
        <a:srgbClr val="5BA080"/>
      </a:accent3>
      <a:accent4>
        <a:srgbClr val="8BAA69"/>
      </a:accent4>
      <a:accent5>
        <a:srgbClr val="D6B250"/>
      </a:accent5>
      <a:accent6>
        <a:srgbClr val="E79647"/>
      </a:accent6>
      <a:hlink>
        <a:srgbClr val="0000FF"/>
      </a:hlink>
      <a:folHlink>
        <a:srgbClr val="FF00FF"/>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4713</Words>
  <Application>WPS 演示</Application>
  <PresentationFormat>Widescreen</PresentationFormat>
  <Paragraphs>77</Paragraphs>
  <Slides>10</Slides>
  <Notes>21</Notes>
  <HiddenSlides>0</HiddenSlides>
  <MMClips>0</MMClips>
  <ScaleCrop>false</ScaleCrop>
  <HeadingPairs>
    <vt:vector size="6" baseType="variant">
      <vt:variant>
        <vt:lpstr>已用的字体</vt:lpstr>
      </vt:variant>
      <vt:variant>
        <vt:i4>10</vt:i4>
      </vt:variant>
      <vt:variant>
        <vt:lpstr>主题</vt:lpstr>
      </vt:variant>
      <vt:variant>
        <vt:i4>4</vt:i4>
      </vt:variant>
      <vt:variant>
        <vt:lpstr>幻灯片标题</vt:lpstr>
      </vt:variant>
      <vt:variant>
        <vt:i4>10</vt:i4>
      </vt:variant>
    </vt:vector>
  </HeadingPairs>
  <TitlesOfParts>
    <vt:vector size="24" baseType="lpstr">
      <vt:lpstr>Arial</vt:lpstr>
      <vt:lpstr>宋体</vt:lpstr>
      <vt:lpstr>Wingdings</vt:lpstr>
      <vt:lpstr>MS PGothic</vt:lpstr>
      <vt:lpstr>Gill Sans</vt:lpstr>
      <vt:lpstr>Segoe Print</vt:lpstr>
      <vt:lpstr>微软雅黑</vt:lpstr>
      <vt:lpstr>Arial Unicode MS</vt:lpstr>
      <vt:lpstr>等线</vt:lpstr>
      <vt:lpstr>Calibri</vt:lpstr>
      <vt:lpstr>Blank Presentation</vt:lpstr>
      <vt:lpstr>1_Blank Presentation</vt:lpstr>
      <vt:lpstr>3_Blank Presentation</vt:lpstr>
      <vt:lpstr>1_Office 主题​​</vt:lpstr>
      <vt:lpstr>PowerPoint 演示文稿</vt:lpstr>
      <vt:lpstr>Introduction</vt:lpstr>
      <vt:lpstr>Chang Drive</vt:lpstr>
      <vt:lpstr>Chang Model</vt:lpstr>
      <vt:lpstr>Bala women's jewelry store</vt:lpstr>
      <vt:lpstr>change RESULT(important factors）</vt:lpstr>
      <vt:lpstr>Conclusion (experience summary):</vt:lpstr>
      <vt:lpstr>Reference</vt:lpstr>
      <vt:lpstr>Reference</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1 (20 Marks)</dc:title>
  <dc:creator>User</dc:creator>
  <cp:lastModifiedBy>　　</cp:lastModifiedBy>
  <cp:revision>66</cp:revision>
  <dcterms:created xsi:type="dcterms:W3CDTF">2022-06-30T04:51:00Z</dcterms:created>
  <dcterms:modified xsi:type="dcterms:W3CDTF">2023-02-26T16:17:05Z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76238ADC6E8047B0961985E0118A7FF1</vt:lpwstr>
  </property>
  <property fmtid="{D5CDD505-2E9C-101B-9397-08002B2CF9AE}" pid="3" name="KSOProductBuildVer">
    <vt:lpwstr>2052-11.1.0.13703</vt:lpwstr>
  </property>
</Properties>
</file>