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65" r:id="rId3"/>
    <p:sldId id="381" r:id="rId4"/>
    <p:sldId id="378" r:id="rId5"/>
    <p:sldId id="384" r:id="rId6"/>
    <p:sldId id="385" r:id="rId7"/>
    <p:sldId id="379" r:id="rId8"/>
    <p:sldId id="38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E9F9A3-D6B9-49E2-A755-A6A49E54ED21}" v="54" dt="2025-11-09T12:20:22.3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89"/>
  </p:normalViewPr>
  <p:slideViewPr>
    <p:cSldViewPr snapToGrid="0" showGuides="1">
      <p:cViewPr varScale="1">
        <p:scale>
          <a:sx n="78" d="100"/>
          <a:sy n="78" d="100"/>
        </p:scale>
        <p:origin x="869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Alvim Matias Lucindo</a:t>
            </a:r>
          </a:p>
          <a:p>
            <a:r>
              <a:rPr lang="en-GB" altLang="en-US" u="sng" dirty="0"/>
              <a:t>Student ID: 2430094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Dr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914400"/>
            <a:ext cx="8229600" cy="4602163"/>
          </a:xfrm>
        </p:spPr>
        <p:txBody>
          <a:bodyPr/>
          <a:lstStyle/>
          <a:p>
            <a:pPr algn="ctr">
              <a:defRPr/>
            </a:pPr>
            <a:endParaRPr lang="en-GB" sz="1100" dirty="0"/>
          </a:p>
          <a:p>
            <a:pPr algn="ctr">
              <a:defRPr/>
            </a:pPr>
            <a:endParaRPr lang="en-GB" sz="1100" dirty="0"/>
          </a:p>
          <a:p>
            <a:pPr algn="ctr">
              <a:defRPr/>
            </a:pPr>
            <a:endParaRPr lang="en-GB" sz="1100" dirty="0"/>
          </a:p>
          <a:p>
            <a:pPr algn="just">
              <a:defRPr/>
            </a:pPr>
            <a:r>
              <a:rPr lang="en-GB" sz="2000" dirty="0"/>
              <a:t>I have Health and willpower</a:t>
            </a:r>
          </a:p>
          <a:p>
            <a:pPr algn="just">
              <a:defRPr/>
            </a:pPr>
            <a:r>
              <a:rPr lang="en-GB" sz="2000" dirty="0"/>
              <a:t>To improve my performance and achieve  my goal NHS  Social Care  to take advantage of university opportunity</a:t>
            </a:r>
            <a:r>
              <a:rPr lang="en-GB" sz="2000" b="1" dirty="0"/>
              <a:t>)</a:t>
            </a:r>
            <a:endParaRPr lang="en-GB" sz="2000" dirty="0"/>
          </a:p>
          <a:p>
            <a:pPr algn="just">
              <a:defRPr/>
            </a:pPr>
            <a:r>
              <a:rPr lang="en-GB" sz="2000" dirty="0"/>
              <a:t>Professional  it’s necessary to renew and update skills</a:t>
            </a:r>
          </a:p>
          <a:p>
            <a:pPr algn="just">
              <a:defRPr/>
            </a:pPr>
            <a:r>
              <a:rPr lang="en-GB" sz="2000" dirty="0"/>
              <a:t>My suggestion will always be geared towards trying to improve, not seeking a boss position.</a:t>
            </a:r>
          </a:p>
          <a:p>
            <a:pPr algn="just">
              <a:defRPr/>
            </a:pPr>
            <a:r>
              <a:rPr lang="en-GB" sz="2000" dirty="0"/>
              <a:t>All colleagues are useful regardless of their role nationality ,or  beliefs</a:t>
            </a:r>
          </a:p>
          <a:p>
            <a:pPr algn="just">
              <a:defRPr/>
            </a:pPr>
            <a:r>
              <a:rPr lang="en-GB" sz="2000" dirty="0"/>
              <a:t>To help colleagues understand where they are today where they can go and how to get there</a:t>
            </a:r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31073"/>
            <a:ext cx="10972800" cy="842555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452285" y="1435509"/>
            <a:ext cx="11973700" cy="3941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sz="1200" dirty="0"/>
          </a:p>
          <a:p>
            <a:pPr>
              <a:defRPr/>
            </a:pPr>
            <a:r>
              <a:rPr lang="en-GB" sz="2000" dirty="0"/>
              <a:t>It’s a strategic tool used to understand and identify   ( Strength  weaknesses Opportunities and Threats )   </a:t>
            </a:r>
          </a:p>
          <a:p>
            <a:pPr>
              <a:defRPr/>
            </a:pPr>
            <a:r>
              <a:rPr lang="en-GB" sz="2000" dirty="0"/>
              <a:t>It’s important for   Self –knowledge (my abilities and limitations, career planning ; action  plan; decision making ;adapting to change; Better preparation  for future).</a:t>
            </a:r>
          </a:p>
          <a:p>
            <a:pPr>
              <a:defRPr/>
            </a:pPr>
            <a:r>
              <a:rPr lang="en-GB" sz="2000" dirty="0"/>
              <a:t>Strong Competition</a:t>
            </a:r>
          </a:p>
          <a:p>
            <a:pPr>
              <a:defRPr/>
            </a:pPr>
            <a:r>
              <a:rPr lang="en-GB" sz="2000" dirty="0"/>
              <a:t>Economic downturn</a:t>
            </a:r>
          </a:p>
          <a:p>
            <a:pPr>
              <a:defRPr/>
            </a:pPr>
            <a:r>
              <a:rPr lang="en-GB" sz="2000" dirty="0"/>
              <a:t>Changing Customers</a:t>
            </a:r>
          </a:p>
          <a:p>
            <a:pPr>
              <a:defRPr/>
            </a:pPr>
            <a:r>
              <a:rPr lang="en-GB" sz="2000" dirty="0"/>
              <a:t> preferences</a:t>
            </a:r>
          </a:p>
          <a:p>
            <a:pPr>
              <a:defRPr/>
            </a:pPr>
            <a:r>
              <a:rPr lang="en-GB" sz="2000" dirty="0"/>
              <a:t>New regulations</a:t>
            </a:r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2000" dirty="0"/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  <a:p>
            <a:pPr>
              <a:defRPr/>
            </a:pPr>
            <a:endParaRPr lang="en-GB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400" b="1" dirty="0"/>
              <a:t>Describe your own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629833" y="318345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60960" y="1059441"/>
            <a:ext cx="5719351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Great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Education (punctuality)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 Network of contacts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Analytical capacity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393486" y="1016185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Transition from theory to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Resolution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0" y="3524531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Increase my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New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New jobs From my skills, I’ll know which one to use for the new opportunity</a:t>
            </a:r>
          </a:p>
          <a:p>
            <a:r>
              <a:rPr lang="en-GB" sz="2000" b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New opportunities (New challenges)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Ethics and care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292599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/>
              <a:t> </a:t>
            </a:r>
          </a:p>
          <a:p>
            <a:endParaRPr lang="en-GB" sz="1100" dirty="0"/>
          </a:p>
          <a:p>
            <a:r>
              <a:rPr lang="en-GB" sz="2000" dirty="0"/>
              <a:t> Empathy and communication (positives relationships with the team)</a:t>
            </a:r>
          </a:p>
          <a:p>
            <a:r>
              <a:rPr lang="en-GB" sz="2000" dirty="0"/>
              <a:t>Good verbal and written communication skills.</a:t>
            </a:r>
          </a:p>
          <a:p>
            <a:r>
              <a:rPr lang="en-GB" sz="2000" dirty="0"/>
              <a:t> Analytical capacity   (avoid  overwork  ; establish  priorities)</a:t>
            </a:r>
          </a:p>
          <a:p>
            <a:r>
              <a:rPr lang="en-GB" sz="2000" dirty="0"/>
              <a:t> Work overload (negotiating deadlines  ;without compromising the quality of work)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7159336"/>
          </a:xfrm>
        </p:spPr>
        <p:txBody>
          <a:bodyPr/>
          <a:lstStyle/>
          <a:p>
            <a:r>
              <a:rPr lang="en-GB" sz="2000" b="1" dirty="0"/>
              <a:t>Academic Progress/ Investing in learning  (</a:t>
            </a:r>
            <a:r>
              <a:rPr lang="en-GB" sz="2000" dirty="0"/>
              <a:t>Education to grow in knowledge)  </a:t>
            </a:r>
            <a:r>
              <a:rPr lang="en-GB" sz="2000" b="1" dirty="0"/>
              <a:t>punctuality </a:t>
            </a:r>
            <a:r>
              <a:rPr lang="en-GB" sz="2000" dirty="0"/>
              <a:t>(rhythm credibility)</a:t>
            </a:r>
          </a:p>
          <a:p>
            <a:r>
              <a:rPr lang="en-GB" sz="2000" b="1" dirty="0"/>
              <a:t>Position of trust and responsibility (</a:t>
            </a:r>
            <a:r>
              <a:rPr lang="en-GB" sz="2000" dirty="0"/>
              <a:t>maintain healthy habits</a:t>
            </a:r>
            <a:r>
              <a:rPr lang="en-GB" sz="2000" b="1" dirty="0"/>
              <a:t>)</a:t>
            </a:r>
          </a:p>
          <a:p>
            <a:r>
              <a:rPr lang="en-GB" sz="2000" b="1" dirty="0"/>
              <a:t>Network of contacts</a:t>
            </a:r>
            <a:r>
              <a:rPr lang="en-GB" sz="2000" dirty="0"/>
              <a:t> ( Understand my capacity: knowledge; skills; character; resources)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215577"/>
            <a:ext cx="11967587" cy="6959278"/>
          </a:xfrm>
        </p:spPr>
        <p:txBody>
          <a:bodyPr/>
          <a:lstStyle/>
          <a:p>
            <a:pPr marL="0" indent="0" algn="just">
              <a:buNone/>
            </a:pPr>
            <a:r>
              <a:rPr lang="en-GB" altLang="en-US" sz="1100" dirty="0"/>
              <a:t> </a:t>
            </a:r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marL="0" indent="0" algn="just">
              <a:buNone/>
            </a:pPr>
            <a:endParaRPr lang="en-GB" altLang="en-US" sz="1100" dirty="0"/>
          </a:p>
          <a:p>
            <a:pPr algn="just"/>
            <a:r>
              <a:rPr lang="en-GB" altLang="en-US" sz="2000" dirty="0"/>
              <a:t>Life is a constant challenge, with internal factors forcing us to make more conscious decisions, develop effective strategies, and achieve goals in a planned way</a:t>
            </a:r>
          </a:p>
          <a:p>
            <a:pPr algn="just"/>
            <a:r>
              <a:rPr lang="en-GB" altLang="en-US" sz="2000" dirty="0"/>
              <a:t>My Strength: Invest in activities with confidence, build connections; and participate in projects</a:t>
            </a:r>
          </a:p>
          <a:p>
            <a:pPr algn="just"/>
            <a:r>
              <a:rPr lang="en-GB" altLang="en-US" sz="2000" dirty="0"/>
              <a:t> My Weaknesses. Such as (organizing time and  insecurity in making decisions) need to be worked on with planning and personal development.</a:t>
            </a:r>
          </a:p>
          <a:p>
            <a:pPr algn="just"/>
            <a:r>
              <a:rPr lang="en-GB" altLang="en-US" sz="2000" dirty="0"/>
              <a:t> My opportunities I identify (new training networking, growth within the company) can be leveraged if I make good use of my strengths</a:t>
            </a:r>
          </a:p>
          <a:p>
            <a:pPr algn="just"/>
            <a:r>
              <a:rPr lang="en-GB" altLang="en-US" sz="2000" dirty="0"/>
              <a:t>My threats, such as (high competition or market instability) required me to stay updated and resilient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588774" y="-2660073"/>
            <a:ext cx="15557254" cy="9184699"/>
          </a:xfrm>
        </p:spPr>
        <p:txBody>
          <a:bodyPr/>
          <a:lstStyle/>
          <a:p>
            <a:pPr marL="0" indent="0"/>
            <a:r>
              <a:rPr lang="en-GB" altLang="en-US" dirty="0"/>
              <a:t>References: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60" y="1693718"/>
            <a:ext cx="10422082" cy="4166755"/>
          </a:xfrm>
        </p:spPr>
        <p:txBody>
          <a:bodyPr/>
          <a:lstStyle/>
          <a:p>
            <a:pPr marL="0" indent="0" algn="ctr">
              <a:buNone/>
            </a:pPr>
            <a:endParaRPr lang="en-GB" altLang="en-US" dirty="0"/>
          </a:p>
          <a:p>
            <a:r>
              <a:rPr lang="en-GB" altLang="en-US" sz="2000" dirty="0"/>
              <a:t>Humphrey, A. (190s-1970s).SWOT analysis development at Stanford Research institute (SRI).</a:t>
            </a:r>
          </a:p>
          <a:p>
            <a:r>
              <a:rPr lang="en-GB" altLang="en-US" sz="2000" dirty="0"/>
              <a:t> Andrews ,R.(1970/1980).the concept of corporate Strategy Homewood , IL.  </a:t>
            </a:r>
          </a:p>
          <a:p>
            <a:r>
              <a:rPr lang="en-GB" altLang="en-US" sz="2000" dirty="0"/>
              <a:t>Ishikawa, K (1968) guide to quality control, fuse Tokyo). </a:t>
            </a:r>
            <a:br>
              <a:rPr lang="en-GB" altLang="en-US" sz="2000" dirty="0"/>
            </a:br>
            <a:br>
              <a:rPr lang="en-GB" altLang="en-US" sz="2000" dirty="0"/>
            </a:b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5463</TotalTime>
  <Words>563</Words>
  <Application>Microsoft Office PowerPoint</Application>
  <PresentationFormat>Widescreen</PresentationFormat>
  <Paragraphs>99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Myriad Pro</vt:lpstr>
      <vt:lpstr>20140311PresentationUWTSDTemplate</vt:lpstr>
      <vt:lpstr>PowerPoint Presentation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Alvim Matias Lucindo (2430094)</cp:lastModifiedBy>
  <cp:revision>32</cp:revision>
  <dcterms:created xsi:type="dcterms:W3CDTF">2025-02-21T18:28:54Z</dcterms:created>
  <dcterms:modified xsi:type="dcterms:W3CDTF">2025-11-09T13:41:41Z</dcterms:modified>
</cp:coreProperties>
</file>