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753" r:id="rId1"/>
  </p:sldMasterIdLst>
  <p:notesMasterIdLst>
    <p:notesMasterId r:id="rId12"/>
  </p:notesMasterIdLst>
  <p:sldIdLst>
    <p:sldId id="256" r:id="rId2"/>
    <p:sldId id="263" r:id="rId3"/>
    <p:sldId id="257" r:id="rId4"/>
    <p:sldId id="258" r:id="rId5"/>
    <p:sldId id="265" r:id="rId6"/>
    <p:sldId id="259" r:id="rId7"/>
    <p:sldId id="262" r:id="rId8"/>
    <p:sldId id="260" r:id="rId9"/>
    <p:sldId id="261"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216" autoAdjust="0"/>
    <p:restoredTop sz="87941" autoAdjust="0"/>
  </p:normalViewPr>
  <p:slideViewPr>
    <p:cSldViewPr snapToGrid="0">
      <p:cViewPr varScale="1">
        <p:scale>
          <a:sx n="70" d="100"/>
          <a:sy n="70" d="100"/>
        </p:scale>
        <p:origin x="9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F7ECD4-C04D-4690-8E46-2B90B8C6C013}" type="doc">
      <dgm:prSet loTypeId="urn:microsoft.com/office/officeart/2016/7/layout/BasicProcessNew" loCatId="process" qsTypeId="urn:microsoft.com/office/officeart/2005/8/quickstyle/simple3" qsCatId="simple" csTypeId="urn:microsoft.com/office/officeart/2005/8/colors/accent0_2" csCatId="mainScheme" phldr="1"/>
      <dgm:spPr/>
      <dgm:t>
        <a:bodyPr/>
        <a:lstStyle/>
        <a:p>
          <a:endParaRPr lang="en-US"/>
        </a:p>
      </dgm:t>
    </dgm:pt>
    <dgm:pt modelId="{9365C07B-2F45-40A2-803A-B1861D25839E}">
      <dgm:prSet/>
      <dgm:spPr/>
      <dgm:t>
        <a:bodyPr/>
        <a:lstStyle/>
        <a:p>
          <a:r>
            <a:rPr lang="en-GB" baseline="0" dirty="0">
              <a:latin typeface="Arial" panose="020B0604020202020204" pitchFamily="34" charset="0"/>
              <a:cs typeface="Arial" panose="020B0604020202020204" pitchFamily="34" charset="0"/>
            </a:rPr>
            <a:t>A good security analysis of the event location is to highlight weaknesses to asses where any potential risks to security and safety may occur before, during and after the event takes place (Tarlow, 2002).</a:t>
          </a:r>
          <a:endParaRPr lang="en-US" dirty="0">
            <a:latin typeface="Arial" panose="020B0604020202020204" pitchFamily="34" charset="0"/>
            <a:cs typeface="Arial" panose="020B0604020202020204" pitchFamily="34" charset="0"/>
          </a:endParaRPr>
        </a:p>
      </dgm:t>
    </dgm:pt>
    <dgm:pt modelId="{2C741C46-3D82-420D-BF0A-73B1A9E43963}" type="parTrans" cxnId="{97DBD3C8-960B-40C3-ADF3-7C0C7F5D937D}">
      <dgm:prSet/>
      <dgm:spPr/>
      <dgm:t>
        <a:bodyPr/>
        <a:lstStyle/>
        <a:p>
          <a:endParaRPr lang="en-US"/>
        </a:p>
      </dgm:t>
    </dgm:pt>
    <dgm:pt modelId="{96D1799F-B419-426F-B122-39509D1E83E4}" type="sibTrans" cxnId="{97DBD3C8-960B-40C3-ADF3-7C0C7F5D937D}">
      <dgm:prSet/>
      <dgm:spPr/>
      <dgm:t>
        <a:bodyPr/>
        <a:lstStyle/>
        <a:p>
          <a:endParaRPr lang="en-US"/>
        </a:p>
      </dgm:t>
    </dgm:pt>
    <dgm:pt modelId="{EBE1034F-BCD7-415B-92A0-C2AFAD05A41D}">
      <dgm:prSet/>
      <dgm:spPr/>
      <dgm:t>
        <a:bodyPr/>
        <a:lstStyle/>
        <a:p>
          <a:r>
            <a:rPr lang="en-GB" baseline="0" dirty="0">
              <a:latin typeface="Arial" panose="020B0604020202020204" pitchFamily="34" charset="0"/>
              <a:cs typeface="Arial" panose="020B0604020202020204" pitchFamily="34" charset="0"/>
            </a:rPr>
            <a:t>Risk management is a key strategy process that ironman wales uses to identify and be prepared for any potential Risks (Ironman, 2017). </a:t>
          </a:r>
          <a:endParaRPr lang="en-US" dirty="0">
            <a:latin typeface="Arial" panose="020B0604020202020204" pitchFamily="34" charset="0"/>
            <a:cs typeface="Arial" panose="020B0604020202020204" pitchFamily="34" charset="0"/>
          </a:endParaRPr>
        </a:p>
      </dgm:t>
    </dgm:pt>
    <dgm:pt modelId="{BB6C0996-2A7B-4015-8FAA-C07E72D062DD}" type="parTrans" cxnId="{053E64C6-58F9-4158-898E-68CFB272297D}">
      <dgm:prSet/>
      <dgm:spPr/>
      <dgm:t>
        <a:bodyPr/>
        <a:lstStyle/>
        <a:p>
          <a:endParaRPr lang="en-US"/>
        </a:p>
      </dgm:t>
    </dgm:pt>
    <dgm:pt modelId="{4DCCB63A-3A87-4FD7-AE59-48252A659B4F}" type="sibTrans" cxnId="{053E64C6-58F9-4158-898E-68CFB272297D}">
      <dgm:prSet/>
      <dgm:spPr/>
      <dgm:t>
        <a:bodyPr/>
        <a:lstStyle/>
        <a:p>
          <a:endParaRPr lang="en-US"/>
        </a:p>
      </dgm:t>
    </dgm:pt>
    <dgm:pt modelId="{F7735430-E381-43A3-B68B-BDD7D4BC4F25}" type="pres">
      <dgm:prSet presAssocID="{42F7ECD4-C04D-4690-8E46-2B90B8C6C013}" presName="Name0" presStyleCnt="0">
        <dgm:presLayoutVars>
          <dgm:dir/>
          <dgm:resizeHandles val="exact"/>
        </dgm:presLayoutVars>
      </dgm:prSet>
      <dgm:spPr/>
    </dgm:pt>
    <dgm:pt modelId="{83CAA930-2D5A-4046-8B9D-1FBB4478AC44}" type="pres">
      <dgm:prSet presAssocID="{9365C07B-2F45-40A2-803A-B1861D25839E}" presName="node" presStyleLbl="node1" presStyleIdx="0" presStyleCnt="3">
        <dgm:presLayoutVars>
          <dgm:bulletEnabled val="1"/>
        </dgm:presLayoutVars>
      </dgm:prSet>
      <dgm:spPr/>
    </dgm:pt>
    <dgm:pt modelId="{D7E5731F-E8B4-451C-9256-CE1E7B747871}" type="pres">
      <dgm:prSet presAssocID="{96D1799F-B419-426F-B122-39509D1E83E4}" presName="sibTransSpacerBeforeConnector" presStyleCnt="0"/>
      <dgm:spPr/>
    </dgm:pt>
    <dgm:pt modelId="{58EAA95B-7B3C-4556-97CA-A9A9A419776B}" type="pres">
      <dgm:prSet presAssocID="{96D1799F-B419-426F-B122-39509D1E83E4}" presName="sibTrans" presStyleLbl="node1" presStyleIdx="1" presStyleCnt="3"/>
      <dgm:spPr/>
    </dgm:pt>
    <dgm:pt modelId="{DB06329A-6B0B-4F38-A54F-FE7501E3F626}" type="pres">
      <dgm:prSet presAssocID="{96D1799F-B419-426F-B122-39509D1E83E4}" presName="sibTransSpacerAfterConnector" presStyleCnt="0"/>
      <dgm:spPr/>
    </dgm:pt>
    <dgm:pt modelId="{4680DE47-627D-4AE7-AAB0-BEA6AC84BA89}" type="pres">
      <dgm:prSet presAssocID="{EBE1034F-BCD7-415B-92A0-C2AFAD05A41D}" presName="node" presStyleLbl="node1" presStyleIdx="2" presStyleCnt="3">
        <dgm:presLayoutVars>
          <dgm:bulletEnabled val="1"/>
        </dgm:presLayoutVars>
      </dgm:prSet>
      <dgm:spPr/>
    </dgm:pt>
  </dgm:ptLst>
  <dgm:cxnLst>
    <dgm:cxn modelId="{CC2DEE45-AA86-481E-93DD-44F37A312EF5}" type="presOf" srcId="{96D1799F-B419-426F-B122-39509D1E83E4}" destId="{58EAA95B-7B3C-4556-97CA-A9A9A419776B}" srcOrd="0" destOrd="0" presId="urn:microsoft.com/office/officeart/2016/7/layout/BasicProcessNew"/>
    <dgm:cxn modelId="{7E993EB2-E115-4765-96A7-1AC09F4DF1DD}" type="presOf" srcId="{42F7ECD4-C04D-4690-8E46-2B90B8C6C013}" destId="{F7735430-E381-43A3-B68B-BDD7D4BC4F25}" srcOrd="0" destOrd="0" presId="urn:microsoft.com/office/officeart/2016/7/layout/BasicProcessNew"/>
    <dgm:cxn modelId="{1E708BB8-3DB6-4F04-A0A8-C9890633C07D}" type="presOf" srcId="{EBE1034F-BCD7-415B-92A0-C2AFAD05A41D}" destId="{4680DE47-627D-4AE7-AAB0-BEA6AC84BA89}" srcOrd="0" destOrd="0" presId="urn:microsoft.com/office/officeart/2016/7/layout/BasicProcessNew"/>
    <dgm:cxn modelId="{053E64C6-58F9-4158-898E-68CFB272297D}" srcId="{42F7ECD4-C04D-4690-8E46-2B90B8C6C013}" destId="{EBE1034F-BCD7-415B-92A0-C2AFAD05A41D}" srcOrd="1" destOrd="0" parTransId="{BB6C0996-2A7B-4015-8FAA-C07E72D062DD}" sibTransId="{4DCCB63A-3A87-4FD7-AE59-48252A659B4F}"/>
    <dgm:cxn modelId="{97DBD3C8-960B-40C3-ADF3-7C0C7F5D937D}" srcId="{42F7ECD4-C04D-4690-8E46-2B90B8C6C013}" destId="{9365C07B-2F45-40A2-803A-B1861D25839E}" srcOrd="0" destOrd="0" parTransId="{2C741C46-3D82-420D-BF0A-73B1A9E43963}" sibTransId="{96D1799F-B419-426F-B122-39509D1E83E4}"/>
    <dgm:cxn modelId="{CDF36CDC-643D-4921-A5E2-D0DD69A67D2C}" type="presOf" srcId="{9365C07B-2F45-40A2-803A-B1861D25839E}" destId="{83CAA930-2D5A-4046-8B9D-1FBB4478AC44}" srcOrd="0" destOrd="0" presId="urn:microsoft.com/office/officeart/2016/7/layout/BasicProcessNew"/>
    <dgm:cxn modelId="{2A76BF5D-8D9F-475E-B188-5200F49A9D79}" type="presParOf" srcId="{F7735430-E381-43A3-B68B-BDD7D4BC4F25}" destId="{83CAA930-2D5A-4046-8B9D-1FBB4478AC44}" srcOrd="0" destOrd="0" presId="urn:microsoft.com/office/officeart/2016/7/layout/BasicProcessNew"/>
    <dgm:cxn modelId="{F035950F-8327-4A1F-825B-073A0FF11799}" type="presParOf" srcId="{F7735430-E381-43A3-B68B-BDD7D4BC4F25}" destId="{D7E5731F-E8B4-451C-9256-CE1E7B747871}" srcOrd="1" destOrd="0" presId="urn:microsoft.com/office/officeart/2016/7/layout/BasicProcessNew"/>
    <dgm:cxn modelId="{F634A9C3-D623-45F8-8C87-8F2E836421B9}" type="presParOf" srcId="{F7735430-E381-43A3-B68B-BDD7D4BC4F25}" destId="{58EAA95B-7B3C-4556-97CA-A9A9A419776B}" srcOrd="2" destOrd="0" presId="urn:microsoft.com/office/officeart/2016/7/layout/BasicProcessNew"/>
    <dgm:cxn modelId="{1992DCF8-351E-4076-B2A8-D99999BE7842}" type="presParOf" srcId="{F7735430-E381-43A3-B68B-BDD7D4BC4F25}" destId="{DB06329A-6B0B-4F38-A54F-FE7501E3F626}" srcOrd="3" destOrd="0" presId="urn:microsoft.com/office/officeart/2016/7/layout/BasicProcessNew"/>
    <dgm:cxn modelId="{0D554B98-7CED-4182-89F7-BF602D9BA4B3}" type="presParOf" srcId="{F7735430-E381-43A3-B68B-BDD7D4BC4F25}" destId="{4680DE47-627D-4AE7-AAB0-BEA6AC84BA89}" srcOrd="4" destOrd="0" presId="urn:microsoft.com/office/officeart/2016/7/layout/Basic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B28FD1-E95B-43DC-AAD9-95DEE0AFDB1B}" type="doc">
      <dgm:prSet loTypeId="urn:microsoft.com/office/officeart/2016/7/layout/BasicLinearProcessNumbered" loCatId="process" qsTypeId="urn:microsoft.com/office/officeart/2005/8/quickstyle/3d1" qsCatId="3D" csTypeId="urn:microsoft.com/office/officeart/2005/8/colors/accent1_3" csCatId="accent1" phldr="1"/>
      <dgm:spPr/>
      <dgm:t>
        <a:bodyPr/>
        <a:lstStyle/>
        <a:p>
          <a:endParaRPr lang="en-US"/>
        </a:p>
      </dgm:t>
    </dgm:pt>
    <dgm:pt modelId="{30EAF47C-5879-4F3A-832D-027361538DE5}">
      <dgm:prSet/>
      <dgm:spPr/>
      <dgm:t>
        <a:bodyPr/>
        <a:lstStyle/>
        <a:p>
          <a:pPr algn="ctr"/>
          <a:r>
            <a:rPr lang="en-GB" b="1" baseline="0" dirty="0">
              <a:latin typeface="Arial" panose="020B0604020202020204" pitchFamily="34" charset="0"/>
              <a:cs typeface="Arial" panose="020B0604020202020204" pitchFamily="34" charset="0"/>
            </a:rPr>
            <a:t>No litter</a:t>
          </a:r>
          <a:endParaRPr lang="en-US" b="1" dirty="0">
            <a:latin typeface="Arial" panose="020B0604020202020204" pitchFamily="34" charset="0"/>
            <a:cs typeface="Arial" panose="020B0604020202020204" pitchFamily="34" charset="0"/>
          </a:endParaRPr>
        </a:p>
      </dgm:t>
    </dgm:pt>
    <dgm:pt modelId="{E532F2B9-6701-4F5D-843E-ABEBA0744BF7}" type="parTrans" cxnId="{DF7D97BE-392A-4880-ADE6-F6BB663DAB3E}">
      <dgm:prSet/>
      <dgm:spPr/>
      <dgm:t>
        <a:bodyPr/>
        <a:lstStyle/>
        <a:p>
          <a:endParaRPr lang="en-US"/>
        </a:p>
      </dgm:t>
    </dgm:pt>
    <dgm:pt modelId="{E1BBB780-4A1A-4944-859A-1554A1C9B588}" type="sibTrans" cxnId="{DF7D97BE-392A-4880-ADE6-F6BB663DAB3E}">
      <dgm:prSet phldrT="1" phldr="0"/>
      <dgm:spPr/>
      <dgm:t>
        <a:bodyPr/>
        <a:lstStyle/>
        <a:p>
          <a:r>
            <a:rPr lang="en-US" dirty="0"/>
            <a:t>1</a:t>
          </a:r>
        </a:p>
      </dgm:t>
    </dgm:pt>
    <dgm:pt modelId="{0E88A77B-A4A0-4862-BCBE-0049D76C1C9B}">
      <dgm:prSet/>
      <dgm:spPr/>
      <dgm:t>
        <a:bodyPr/>
        <a:lstStyle/>
        <a:p>
          <a:pPr algn="ctr"/>
          <a:r>
            <a:rPr lang="en-GB" b="1" baseline="0" dirty="0">
              <a:latin typeface="Arial" panose="020B0604020202020204" pitchFamily="34" charset="0"/>
              <a:cs typeface="Arial" panose="020B0604020202020204" pitchFamily="34" charset="0"/>
            </a:rPr>
            <a:t>No mobile phones </a:t>
          </a:r>
          <a:endParaRPr lang="en-US" b="1" dirty="0">
            <a:latin typeface="Arial" panose="020B0604020202020204" pitchFamily="34" charset="0"/>
            <a:cs typeface="Arial" panose="020B0604020202020204" pitchFamily="34" charset="0"/>
          </a:endParaRPr>
        </a:p>
      </dgm:t>
    </dgm:pt>
    <dgm:pt modelId="{397443FE-7274-4DF3-BDAC-D245BD57E90C}" type="parTrans" cxnId="{933C8106-5ED6-408C-B14E-1549F632A293}">
      <dgm:prSet/>
      <dgm:spPr/>
      <dgm:t>
        <a:bodyPr/>
        <a:lstStyle/>
        <a:p>
          <a:endParaRPr lang="en-US"/>
        </a:p>
      </dgm:t>
    </dgm:pt>
    <dgm:pt modelId="{CE78FA12-6836-482C-BDF7-CED5181CBECC}" type="sibTrans" cxnId="{933C8106-5ED6-408C-B14E-1549F632A293}">
      <dgm:prSet phldrT="2" phldr="0"/>
      <dgm:spPr/>
      <dgm:t>
        <a:bodyPr/>
        <a:lstStyle/>
        <a:p>
          <a:r>
            <a:rPr lang="en-US" dirty="0"/>
            <a:t>2</a:t>
          </a:r>
        </a:p>
      </dgm:t>
    </dgm:pt>
    <dgm:pt modelId="{E50393ED-5937-45B1-A14C-6EE6DE3FB81E}">
      <dgm:prSet/>
      <dgm:spPr/>
      <dgm:t>
        <a:bodyPr/>
        <a:lstStyle/>
        <a:p>
          <a:pPr algn="ctr"/>
          <a:r>
            <a:rPr lang="en-GB" b="1" baseline="0" dirty="0">
              <a:latin typeface="Arial" panose="020B0604020202020204" pitchFamily="34" charset="0"/>
              <a:cs typeface="Arial" panose="020B0604020202020204" pitchFamily="34" charset="0"/>
            </a:rPr>
            <a:t>Only permitted to wear additional protection under extreme circumstances </a:t>
          </a:r>
          <a:endParaRPr lang="en-US" b="1" dirty="0">
            <a:latin typeface="Arial" panose="020B0604020202020204" pitchFamily="34" charset="0"/>
            <a:cs typeface="Arial" panose="020B0604020202020204" pitchFamily="34" charset="0"/>
          </a:endParaRPr>
        </a:p>
      </dgm:t>
    </dgm:pt>
    <dgm:pt modelId="{52291A17-CF21-48BB-8C2A-0C3748DF6910}" type="parTrans" cxnId="{8798B206-98CB-4DD6-82B9-A4A60AB58829}">
      <dgm:prSet/>
      <dgm:spPr/>
      <dgm:t>
        <a:bodyPr/>
        <a:lstStyle/>
        <a:p>
          <a:endParaRPr lang="en-US"/>
        </a:p>
      </dgm:t>
    </dgm:pt>
    <dgm:pt modelId="{0A5A41A5-EDEF-44AB-B387-EC28E08619D1}" type="sibTrans" cxnId="{8798B206-98CB-4DD6-82B9-A4A60AB58829}">
      <dgm:prSet phldrT="3" phldr="0"/>
      <dgm:spPr/>
      <dgm:t>
        <a:bodyPr/>
        <a:lstStyle/>
        <a:p>
          <a:r>
            <a:rPr lang="en-US" dirty="0"/>
            <a:t>3</a:t>
          </a:r>
        </a:p>
      </dgm:t>
    </dgm:pt>
    <dgm:pt modelId="{216FF2E3-51D0-432A-86F7-6DD7E9B90737}" type="pres">
      <dgm:prSet presAssocID="{5EB28FD1-E95B-43DC-AAD9-95DEE0AFDB1B}" presName="Name0" presStyleCnt="0">
        <dgm:presLayoutVars>
          <dgm:animLvl val="lvl"/>
          <dgm:resizeHandles val="exact"/>
        </dgm:presLayoutVars>
      </dgm:prSet>
      <dgm:spPr/>
    </dgm:pt>
    <dgm:pt modelId="{CA2B09DB-A558-463D-BABD-72E1ADB96019}" type="pres">
      <dgm:prSet presAssocID="{30EAF47C-5879-4F3A-832D-027361538DE5}" presName="compositeNode" presStyleCnt="0">
        <dgm:presLayoutVars>
          <dgm:bulletEnabled val="1"/>
        </dgm:presLayoutVars>
      </dgm:prSet>
      <dgm:spPr/>
    </dgm:pt>
    <dgm:pt modelId="{511884E9-BBD5-44AC-8E0B-CDC4C2212E9C}" type="pres">
      <dgm:prSet presAssocID="{30EAF47C-5879-4F3A-832D-027361538DE5}" presName="bgRect" presStyleLbl="bgAccFollowNode1" presStyleIdx="0" presStyleCnt="3"/>
      <dgm:spPr/>
    </dgm:pt>
    <dgm:pt modelId="{32028CC0-563B-40D1-A570-86C100AB5824}" type="pres">
      <dgm:prSet presAssocID="{E1BBB780-4A1A-4944-859A-1554A1C9B588}" presName="sibTransNodeCircle" presStyleLbl="alignNode1" presStyleIdx="0" presStyleCnt="6">
        <dgm:presLayoutVars>
          <dgm:chMax val="0"/>
          <dgm:bulletEnabled/>
        </dgm:presLayoutVars>
      </dgm:prSet>
      <dgm:spPr/>
    </dgm:pt>
    <dgm:pt modelId="{0B9117D9-EEB2-4F9D-8CCE-430752ECB621}" type="pres">
      <dgm:prSet presAssocID="{30EAF47C-5879-4F3A-832D-027361538DE5}" presName="bottomLine" presStyleLbl="alignNode1" presStyleIdx="1" presStyleCnt="6">
        <dgm:presLayoutVars/>
      </dgm:prSet>
      <dgm:spPr/>
    </dgm:pt>
    <dgm:pt modelId="{A9667493-1FD1-45E9-B050-7337EA06DC2E}" type="pres">
      <dgm:prSet presAssocID="{30EAF47C-5879-4F3A-832D-027361538DE5}" presName="nodeText" presStyleLbl="bgAccFollowNode1" presStyleIdx="0" presStyleCnt="3">
        <dgm:presLayoutVars>
          <dgm:bulletEnabled val="1"/>
        </dgm:presLayoutVars>
      </dgm:prSet>
      <dgm:spPr/>
    </dgm:pt>
    <dgm:pt modelId="{DB3C94E4-54F3-40A4-9C2D-468DE19FE225}" type="pres">
      <dgm:prSet presAssocID="{E1BBB780-4A1A-4944-859A-1554A1C9B588}" presName="sibTrans" presStyleCnt="0"/>
      <dgm:spPr/>
    </dgm:pt>
    <dgm:pt modelId="{2FE369C5-1D53-4F80-8ADC-83291F3CBD8C}" type="pres">
      <dgm:prSet presAssocID="{0E88A77B-A4A0-4862-BCBE-0049D76C1C9B}" presName="compositeNode" presStyleCnt="0">
        <dgm:presLayoutVars>
          <dgm:bulletEnabled val="1"/>
        </dgm:presLayoutVars>
      </dgm:prSet>
      <dgm:spPr/>
    </dgm:pt>
    <dgm:pt modelId="{C8F8A758-27CE-4F5D-B826-6F66319A6F58}" type="pres">
      <dgm:prSet presAssocID="{0E88A77B-A4A0-4862-BCBE-0049D76C1C9B}" presName="bgRect" presStyleLbl="bgAccFollowNode1" presStyleIdx="1" presStyleCnt="3"/>
      <dgm:spPr/>
    </dgm:pt>
    <dgm:pt modelId="{98F93BE1-0875-44D9-A1CC-D1C0784BA7A0}" type="pres">
      <dgm:prSet presAssocID="{CE78FA12-6836-482C-BDF7-CED5181CBECC}" presName="sibTransNodeCircle" presStyleLbl="alignNode1" presStyleIdx="2" presStyleCnt="6">
        <dgm:presLayoutVars>
          <dgm:chMax val="0"/>
          <dgm:bulletEnabled/>
        </dgm:presLayoutVars>
      </dgm:prSet>
      <dgm:spPr/>
    </dgm:pt>
    <dgm:pt modelId="{D9A4B097-FFAA-45E5-89D6-EDB21FA743F3}" type="pres">
      <dgm:prSet presAssocID="{0E88A77B-A4A0-4862-BCBE-0049D76C1C9B}" presName="bottomLine" presStyleLbl="alignNode1" presStyleIdx="3" presStyleCnt="6">
        <dgm:presLayoutVars/>
      </dgm:prSet>
      <dgm:spPr/>
    </dgm:pt>
    <dgm:pt modelId="{621D039F-D50B-46B6-AA04-08057F1D6BF1}" type="pres">
      <dgm:prSet presAssocID="{0E88A77B-A4A0-4862-BCBE-0049D76C1C9B}" presName="nodeText" presStyleLbl="bgAccFollowNode1" presStyleIdx="1" presStyleCnt="3">
        <dgm:presLayoutVars>
          <dgm:bulletEnabled val="1"/>
        </dgm:presLayoutVars>
      </dgm:prSet>
      <dgm:spPr/>
    </dgm:pt>
    <dgm:pt modelId="{F13CF98A-9460-48F8-BD3C-C33378D7AE6F}" type="pres">
      <dgm:prSet presAssocID="{CE78FA12-6836-482C-BDF7-CED5181CBECC}" presName="sibTrans" presStyleCnt="0"/>
      <dgm:spPr/>
    </dgm:pt>
    <dgm:pt modelId="{29BEAC48-EBD8-41F9-939B-4B3A659D5C46}" type="pres">
      <dgm:prSet presAssocID="{E50393ED-5937-45B1-A14C-6EE6DE3FB81E}" presName="compositeNode" presStyleCnt="0">
        <dgm:presLayoutVars>
          <dgm:bulletEnabled val="1"/>
        </dgm:presLayoutVars>
      </dgm:prSet>
      <dgm:spPr/>
    </dgm:pt>
    <dgm:pt modelId="{E7D854BF-D483-46A4-BF01-DD0532F7B95E}" type="pres">
      <dgm:prSet presAssocID="{E50393ED-5937-45B1-A14C-6EE6DE3FB81E}" presName="bgRect" presStyleLbl="bgAccFollowNode1" presStyleIdx="2" presStyleCnt="3"/>
      <dgm:spPr/>
    </dgm:pt>
    <dgm:pt modelId="{84FF846A-9995-41E9-8D18-F36DCC64EF2C}" type="pres">
      <dgm:prSet presAssocID="{0A5A41A5-EDEF-44AB-B387-EC28E08619D1}" presName="sibTransNodeCircle" presStyleLbl="alignNode1" presStyleIdx="4" presStyleCnt="6">
        <dgm:presLayoutVars>
          <dgm:chMax val="0"/>
          <dgm:bulletEnabled/>
        </dgm:presLayoutVars>
      </dgm:prSet>
      <dgm:spPr/>
    </dgm:pt>
    <dgm:pt modelId="{D6B8C052-FA7C-48EC-BDA8-A3B9C030FFED}" type="pres">
      <dgm:prSet presAssocID="{E50393ED-5937-45B1-A14C-6EE6DE3FB81E}" presName="bottomLine" presStyleLbl="alignNode1" presStyleIdx="5" presStyleCnt="6">
        <dgm:presLayoutVars/>
      </dgm:prSet>
      <dgm:spPr/>
    </dgm:pt>
    <dgm:pt modelId="{B3C7342B-7C62-4256-981D-DF336DCBBA3F}" type="pres">
      <dgm:prSet presAssocID="{E50393ED-5937-45B1-A14C-6EE6DE3FB81E}" presName="nodeText" presStyleLbl="bgAccFollowNode1" presStyleIdx="2" presStyleCnt="3">
        <dgm:presLayoutVars>
          <dgm:bulletEnabled val="1"/>
        </dgm:presLayoutVars>
      </dgm:prSet>
      <dgm:spPr/>
    </dgm:pt>
  </dgm:ptLst>
  <dgm:cxnLst>
    <dgm:cxn modelId="{933C8106-5ED6-408C-B14E-1549F632A293}" srcId="{5EB28FD1-E95B-43DC-AAD9-95DEE0AFDB1B}" destId="{0E88A77B-A4A0-4862-BCBE-0049D76C1C9B}" srcOrd="1" destOrd="0" parTransId="{397443FE-7274-4DF3-BDAC-D245BD57E90C}" sibTransId="{CE78FA12-6836-482C-BDF7-CED5181CBECC}"/>
    <dgm:cxn modelId="{8798B206-98CB-4DD6-82B9-A4A60AB58829}" srcId="{5EB28FD1-E95B-43DC-AAD9-95DEE0AFDB1B}" destId="{E50393ED-5937-45B1-A14C-6EE6DE3FB81E}" srcOrd="2" destOrd="0" parTransId="{52291A17-CF21-48BB-8C2A-0C3748DF6910}" sibTransId="{0A5A41A5-EDEF-44AB-B387-EC28E08619D1}"/>
    <dgm:cxn modelId="{92ABCB0D-6B2C-4310-B901-0CA4DC8BC61E}" type="presOf" srcId="{E1BBB780-4A1A-4944-859A-1554A1C9B588}" destId="{32028CC0-563B-40D1-A570-86C100AB5824}" srcOrd="0" destOrd="0" presId="urn:microsoft.com/office/officeart/2016/7/layout/BasicLinearProcessNumbered"/>
    <dgm:cxn modelId="{A660F629-04E0-4E75-9B3D-14BDCC0FC5A2}" type="presOf" srcId="{5EB28FD1-E95B-43DC-AAD9-95DEE0AFDB1B}" destId="{216FF2E3-51D0-432A-86F7-6DD7E9B90737}" srcOrd="0" destOrd="0" presId="urn:microsoft.com/office/officeart/2016/7/layout/BasicLinearProcessNumbered"/>
    <dgm:cxn modelId="{DF533630-A264-4E2A-AD56-E05AF600DD76}" type="presOf" srcId="{30EAF47C-5879-4F3A-832D-027361538DE5}" destId="{A9667493-1FD1-45E9-B050-7337EA06DC2E}" srcOrd="1" destOrd="0" presId="urn:microsoft.com/office/officeart/2016/7/layout/BasicLinearProcessNumbered"/>
    <dgm:cxn modelId="{06CC7195-555C-45B9-B157-04DF5A6FA981}" type="presOf" srcId="{0E88A77B-A4A0-4862-BCBE-0049D76C1C9B}" destId="{C8F8A758-27CE-4F5D-B826-6F66319A6F58}" srcOrd="0" destOrd="0" presId="urn:microsoft.com/office/officeart/2016/7/layout/BasicLinearProcessNumbered"/>
    <dgm:cxn modelId="{9F6BF595-17E2-4623-B5BE-E27D21F75B5A}" type="presOf" srcId="{CE78FA12-6836-482C-BDF7-CED5181CBECC}" destId="{98F93BE1-0875-44D9-A1CC-D1C0784BA7A0}" srcOrd="0" destOrd="0" presId="urn:microsoft.com/office/officeart/2016/7/layout/BasicLinearProcessNumbered"/>
    <dgm:cxn modelId="{2CF0489F-54B5-4DFA-8F24-5CD5CA690B3A}" type="presOf" srcId="{E50393ED-5937-45B1-A14C-6EE6DE3FB81E}" destId="{E7D854BF-D483-46A4-BF01-DD0532F7B95E}" srcOrd="0" destOrd="0" presId="urn:microsoft.com/office/officeart/2016/7/layout/BasicLinearProcessNumbered"/>
    <dgm:cxn modelId="{DF7D97BE-392A-4880-ADE6-F6BB663DAB3E}" srcId="{5EB28FD1-E95B-43DC-AAD9-95DEE0AFDB1B}" destId="{30EAF47C-5879-4F3A-832D-027361538DE5}" srcOrd="0" destOrd="0" parTransId="{E532F2B9-6701-4F5D-843E-ABEBA0744BF7}" sibTransId="{E1BBB780-4A1A-4944-859A-1554A1C9B588}"/>
    <dgm:cxn modelId="{C0CEC3C0-AC26-4224-B1A2-EB6F36EFBBF1}" type="presOf" srcId="{0A5A41A5-EDEF-44AB-B387-EC28E08619D1}" destId="{84FF846A-9995-41E9-8D18-F36DCC64EF2C}" srcOrd="0" destOrd="0" presId="urn:microsoft.com/office/officeart/2016/7/layout/BasicLinearProcessNumbered"/>
    <dgm:cxn modelId="{7D452CDF-97EE-4E0C-91C0-083209BD2322}" type="presOf" srcId="{0E88A77B-A4A0-4862-BCBE-0049D76C1C9B}" destId="{621D039F-D50B-46B6-AA04-08057F1D6BF1}" srcOrd="1" destOrd="0" presId="urn:microsoft.com/office/officeart/2016/7/layout/BasicLinearProcessNumbered"/>
    <dgm:cxn modelId="{AF4753E8-11CC-4F59-A6E0-EE650257E24F}" type="presOf" srcId="{30EAF47C-5879-4F3A-832D-027361538DE5}" destId="{511884E9-BBD5-44AC-8E0B-CDC4C2212E9C}" srcOrd="0" destOrd="0" presId="urn:microsoft.com/office/officeart/2016/7/layout/BasicLinearProcessNumbered"/>
    <dgm:cxn modelId="{89DB95F1-F750-4B19-8C0D-763EDABE6BA1}" type="presOf" srcId="{E50393ED-5937-45B1-A14C-6EE6DE3FB81E}" destId="{B3C7342B-7C62-4256-981D-DF336DCBBA3F}" srcOrd="1" destOrd="0" presId="urn:microsoft.com/office/officeart/2016/7/layout/BasicLinearProcessNumbered"/>
    <dgm:cxn modelId="{F9878C65-7EA2-425D-8F6B-5E594FE2318A}" type="presParOf" srcId="{216FF2E3-51D0-432A-86F7-6DD7E9B90737}" destId="{CA2B09DB-A558-463D-BABD-72E1ADB96019}" srcOrd="0" destOrd="0" presId="urn:microsoft.com/office/officeart/2016/7/layout/BasicLinearProcessNumbered"/>
    <dgm:cxn modelId="{10C3A968-1CD6-4A80-8CFB-CA78229DD5A4}" type="presParOf" srcId="{CA2B09DB-A558-463D-BABD-72E1ADB96019}" destId="{511884E9-BBD5-44AC-8E0B-CDC4C2212E9C}" srcOrd="0" destOrd="0" presId="urn:microsoft.com/office/officeart/2016/7/layout/BasicLinearProcessNumbered"/>
    <dgm:cxn modelId="{0B890562-9E92-4BAE-838D-4108EDF53CE6}" type="presParOf" srcId="{CA2B09DB-A558-463D-BABD-72E1ADB96019}" destId="{32028CC0-563B-40D1-A570-86C100AB5824}" srcOrd="1" destOrd="0" presId="urn:microsoft.com/office/officeart/2016/7/layout/BasicLinearProcessNumbered"/>
    <dgm:cxn modelId="{0B4ED672-E7B6-44B6-A243-C4D2AF75C80F}" type="presParOf" srcId="{CA2B09DB-A558-463D-BABD-72E1ADB96019}" destId="{0B9117D9-EEB2-4F9D-8CCE-430752ECB621}" srcOrd="2" destOrd="0" presId="urn:microsoft.com/office/officeart/2016/7/layout/BasicLinearProcessNumbered"/>
    <dgm:cxn modelId="{11108F48-37F4-4B86-AB95-D3F96B13FA28}" type="presParOf" srcId="{CA2B09DB-A558-463D-BABD-72E1ADB96019}" destId="{A9667493-1FD1-45E9-B050-7337EA06DC2E}" srcOrd="3" destOrd="0" presId="urn:microsoft.com/office/officeart/2016/7/layout/BasicLinearProcessNumbered"/>
    <dgm:cxn modelId="{15A30E51-5918-49C0-81D4-49B95C1677D4}" type="presParOf" srcId="{216FF2E3-51D0-432A-86F7-6DD7E9B90737}" destId="{DB3C94E4-54F3-40A4-9C2D-468DE19FE225}" srcOrd="1" destOrd="0" presId="urn:microsoft.com/office/officeart/2016/7/layout/BasicLinearProcessNumbered"/>
    <dgm:cxn modelId="{20E14743-5E1A-41C2-AAF5-E3894B2D0B61}" type="presParOf" srcId="{216FF2E3-51D0-432A-86F7-6DD7E9B90737}" destId="{2FE369C5-1D53-4F80-8ADC-83291F3CBD8C}" srcOrd="2" destOrd="0" presId="urn:microsoft.com/office/officeart/2016/7/layout/BasicLinearProcessNumbered"/>
    <dgm:cxn modelId="{FECA1BF7-1B5F-43CC-8C22-C70043EB1286}" type="presParOf" srcId="{2FE369C5-1D53-4F80-8ADC-83291F3CBD8C}" destId="{C8F8A758-27CE-4F5D-B826-6F66319A6F58}" srcOrd="0" destOrd="0" presId="urn:microsoft.com/office/officeart/2016/7/layout/BasicLinearProcessNumbered"/>
    <dgm:cxn modelId="{FC3839B4-A217-41E2-8D07-707474FBFB78}" type="presParOf" srcId="{2FE369C5-1D53-4F80-8ADC-83291F3CBD8C}" destId="{98F93BE1-0875-44D9-A1CC-D1C0784BA7A0}" srcOrd="1" destOrd="0" presId="urn:microsoft.com/office/officeart/2016/7/layout/BasicLinearProcessNumbered"/>
    <dgm:cxn modelId="{DD9D84DB-231B-475B-B299-E2C85DCCC184}" type="presParOf" srcId="{2FE369C5-1D53-4F80-8ADC-83291F3CBD8C}" destId="{D9A4B097-FFAA-45E5-89D6-EDB21FA743F3}" srcOrd="2" destOrd="0" presId="urn:microsoft.com/office/officeart/2016/7/layout/BasicLinearProcessNumbered"/>
    <dgm:cxn modelId="{0FC41F82-0B11-4FBF-980B-4E1936847EE4}" type="presParOf" srcId="{2FE369C5-1D53-4F80-8ADC-83291F3CBD8C}" destId="{621D039F-D50B-46B6-AA04-08057F1D6BF1}" srcOrd="3" destOrd="0" presId="urn:microsoft.com/office/officeart/2016/7/layout/BasicLinearProcessNumbered"/>
    <dgm:cxn modelId="{0C013B14-0400-40DE-8442-310FB1C1928B}" type="presParOf" srcId="{216FF2E3-51D0-432A-86F7-6DD7E9B90737}" destId="{F13CF98A-9460-48F8-BD3C-C33378D7AE6F}" srcOrd="3" destOrd="0" presId="urn:microsoft.com/office/officeart/2016/7/layout/BasicLinearProcessNumbered"/>
    <dgm:cxn modelId="{543A8D70-D649-4004-8D83-1DE2465DA909}" type="presParOf" srcId="{216FF2E3-51D0-432A-86F7-6DD7E9B90737}" destId="{29BEAC48-EBD8-41F9-939B-4B3A659D5C46}" srcOrd="4" destOrd="0" presId="urn:microsoft.com/office/officeart/2016/7/layout/BasicLinearProcessNumbered"/>
    <dgm:cxn modelId="{DE17F6D0-ACBB-4C02-9857-AF31DC060EE0}" type="presParOf" srcId="{29BEAC48-EBD8-41F9-939B-4B3A659D5C46}" destId="{E7D854BF-D483-46A4-BF01-DD0532F7B95E}" srcOrd="0" destOrd="0" presId="urn:microsoft.com/office/officeart/2016/7/layout/BasicLinearProcessNumbered"/>
    <dgm:cxn modelId="{2177A976-B266-4941-8FBB-897F168CF349}" type="presParOf" srcId="{29BEAC48-EBD8-41F9-939B-4B3A659D5C46}" destId="{84FF846A-9995-41E9-8D18-F36DCC64EF2C}" srcOrd="1" destOrd="0" presId="urn:microsoft.com/office/officeart/2016/7/layout/BasicLinearProcessNumbered"/>
    <dgm:cxn modelId="{57EB98AD-BEF2-4724-BD4A-AEB6AC5DB409}" type="presParOf" srcId="{29BEAC48-EBD8-41F9-939B-4B3A659D5C46}" destId="{D6B8C052-FA7C-48EC-BDA8-A3B9C030FFED}" srcOrd="2" destOrd="0" presId="urn:microsoft.com/office/officeart/2016/7/layout/BasicLinearProcessNumbered"/>
    <dgm:cxn modelId="{F4057A68-C775-494A-A119-CC10B1001E3F}" type="presParOf" srcId="{29BEAC48-EBD8-41F9-939B-4B3A659D5C46}" destId="{B3C7342B-7C62-4256-981D-DF336DCBBA3F}"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035F56-F27C-486C-9AFE-4A77986FB030}" type="doc">
      <dgm:prSet loTypeId="urn:microsoft.com/office/officeart/2005/8/layout/process4" loCatId="process" qsTypeId="urn:microsoft.com/office/officeart/2005/8/quickstyle/simple4" qsCatId="simple" csTypeId="urn:microsoft.com/office/officeart/2005/8/colors/accent1_5" csCatId="accent1" phldr="1"/>
      <dgm:spPr/>
      <dgm:t>
        <a:bodyPr/>
        <a:lstStyle/>
        <a:p>
          <a:endParaRPr lang="en-US"/>
        </a:p>
      </dgm:t>
    </dgm:pt>
    <dgm:pt modelId="{8D13F6B8-61B7-45D2-807D-D048588D5741}">
      <dgm:prSet/>
      <dgm:spPr/>
      <dgm:t>
        <a:bodyPr/>
        <a:lstStyle/>
        <a:p>
          <a:pPr algn="ctr"/>
          <a:r>
            <a:rPr lang="en-GB" b="1" baseline="0" dirty="0">
              <a:solidFill>
                <a:schemeClr val="tx1"/>
              </a:solidFill>
              <a:latin typeface="Arial" panose="020B0604020202020204" pitchFamily="34" charset="0"/>
              <a:cs typeface="Arial" panose="020B0604020202020204" pitchFamily="34" charset="0"/>
            </a:rPr>
            <a:t>Communication before the event </a:t>
          </a:r>
          <a:endParaRPr lang="en-US" b="1" dirty="0">
            <a:solidFill>
              <a:schemeClr val="tx1"/>
            </a:solidFill>
            <a:latin typeface="Arial" panose="020B0604020202020204" pitchFamily="34" charset="0"/>
            <a:cs typeface="Arial" panose="020B0604020202020204" pitchFamily="34" charset="0"/>
          </a:endParaRPr>
        </a:p>
      </dgm:t>
    </dgm:pt>
    <dgm:pt modelId="{E6C168DE-EA4D-41DA-A728-8EA3642A2033}" type="parTrans" cxnId="{390F2832-0056-4714-8160-7F1AD713F4B5}">
      <dgm:prSet/>
      <dgm:spPr/>
      <dgm:t>
        <a:bodyPr/>
        <a:lstStyle/>
        <a:p>
          <a:endParaRPr lang="en-US"/>
        </a:p>
      </dgm:t>
    </dgm:pt>
    <dgm:pt modelId="{C70422E6-5006-4C43-8113-21C31F80F850}" type="sibTrans" cxnId="{390F2832-0056-4714-8160-7F1AD713F4B5}">
      <dgm:prSet/>
      <dgm:spPr/>
      <dgm:t>
        <a:bodyPr/>
        <a:lstStyle/>
        <a:p>
          <a:endParaRPr lang="en-US"/>
        </a:p>
      </dgm:t>
    </dgm:pt>
    <dgm:pt modelId="{F88D3521-9095-44CD-868C-A2CE7757913F}">
      <dgm:prSet custT="1"/>
      <dgm:spPr/>
      <dgm:t>
        <a:bodyPr/>
        <a:lstStyle/>
        <a:p>
          <a:pPr algn="ctr"/>
          <a:r>
            <a:rPr lang="en-GB" sz="1400" baseline="0" dirty="0">
              <a:solidFill>
                <a:schemeClr val="tx1"/>
              </a:solidFill>
              <a:latin typeface="Arial" panose="020B0604020202020204" pitchFamily="34" charset="0"/>
              <a:cs typeface="Arial" panose="020B0604020202020204" pitchFamily="34" charset="0"/>
            </a:rPr>
            <a:t>Emails</a:t>
          </a:r>
          <a:endParaRPr lang="en-US" sz="1400" dirty="0">
            <a:solidFill>
              <a:schemeClr val="tx1"/>
            </a:solidFill>
            <a:latin typeface="Arial" panose="020B0604020202020204" pitchFamily="34" charset="0"/>
            <a:cs typeface="Arial" panose="020B0604020202020204" pitchFamily="34" charset="0"/>
          </a:endParaRPr>
        </a:p>
      </dgm:t>
    </dgm:pt>
    <dgm:pt modelId="{43C1A860-3517-4B9A-B0F6-6B06CEA3E9EE}" type="parTrans" cxnId="{7336ED23-3F7A-4B41-8D4C-9E482A4FD098}">
      <dgm:prSet/>
      <dgm:spPr/>
      <dgm:t>
        <a:bodyPr/>
        <a:lstStyle/>
        <a:p>
          <a:endParaRPr lang="en-US"/>
        </a:p>
      </dgm:t>
    </dgm:pt>
    <dgm:pt modelId="{F7934F61-A3CF-4AD2-A4AF-66988239F974}" type="sibTrans" cxnId="{7336ED23-3F7A-4B41-8D4C-9E482A4FD098}">
      <dgm:prSet/>
      <dgm:spPr/>
      <dgm:t>
        <a:bodyPr/>
        <a:lstStyle/>
        <a:p>
          <a:endParaRPr lang="en-US"/>
        </a:p>
      </dgm:t>
    </dgm:pt>
    <dgm:pt modelId="{17BB2F06-BA64-455A-A1EF-34D9ECB5AEAF}">
      <dgm:prSet custT="1"/>
      <dgm:spPr/>
      <dgm:t>
        <a:bodyPr/>
        <a:lstStyle/>
        <a:p>
          <a:pPr algn="ctr"/>
          <a:r>
            <a:rPr lang="en-GB" sz="1400" baseline="0" dirty="0">
              <a:solidFill>
                <a:schemeClr val="tx1"/>
              </a:solidFill>
              <a:latin typeface="Arial" panose="020B0604020202020204" pitchFamily="34" charset="0"/>
              <a:cs typeface="Arial" panose="020B0604020202020204" pitchFamily="34" charset="0"/>
            </a:rPr>
            <a:t>Race briefings </a:t>
          </a:r>
          <a:endParaRPr lang="en-US" sz="1400" dirty="0">
            <a:solidFill>
              <a:schemeClr val="tx1"/>
            </a:solidFill>
            <a:latin typeface="Arial" panose="020B0604020202020204" pitchFamily="34" charset="0"/>
            <a:cs typeface="Arial" panose="020B0604020202020204" pitchFamily="34" charset="0"/>
          </a:endParaRPr>
        </a:p>
      </dgm:t>
    </dgm:pt>
    <dgm:pt modelId="{CFB0AE98-FE56-4F41-9E43-4C4F7EF9ADAA}" type="parTrans" cxnId="{3E449A4B-2A64-4113-98BA-32FE69B88525}">
      <dgm:prSet/>
      <dgm:spPr/>
      <dgm:t>
        <a:bodyPr/>
        <a:lstStyle/>
        <a:p>
          <a:endParaRPr lang="en-US"/>
        </a:p>
      </dgm:t>
    </dgm:pt>
    <dgm:pt modelId="{74F13123-E8FC-4694-AB61-F660A836471A}" type="sibTrans" cxnId="{3E449A4B-2A64-4113-98BA-32FE69B88525}">
      <dgm:prSet/>
      <dgm:spPr/>
      <dgm:t>
        <a:bodyPr/>
        <a:lstStyle/>
        <a:p>
          <a:endParaRPr lang="en-US"/>
        </a:p>
      </dgm:t>
    </dgm:pt>
    <dgm:pt modelId="{42E51335-9356-4E30-91A8-664276A2F559}">
      <dgm:prSet custT="1"/>
      <dgm:spPr/>
      <dgm:t>
        <a:bodyPr/>
        <a:lstStyle/>
        <a:p>
          <a:pPr algn="ctr"/>
          <a:r>
            <a:rPr lang="en-GB" sz="1400" baseline="0" dirty="0">
              <a:solidFill>
                <a:schemeClr val="tx1"/>
              </a:solidFill>
              <a:latin typeface="Arial" panose="020B0604020202020204" pitchFamily="34" charset="0"/>
              <a:cs typeface="Arial" panose="020B0604020202020204" pitchFamily="34" charset="0"/>
            </a:rPr>
            <a:t>3x SAG meetings </a:t>
          </a:r>
          <a:endParaRPr lang="en-US" sz="1400" dirty="0">
            <a:solidFill>
              <a:schemeClr val="tx1"/>
            </a:solidFill>
            <a:latin typeface="Arial" panose="020B0604020202020204" pitchFamily="34" charset="0"/>
            <a:cs typeface="Arial" panose="020B0604020202020204" pitchFamily="34" charset="0"/>
          </a:endParaRPr>
        </a:p>
      </dgm:t>
    </dgm:pt>
    <dgm:pt modelId="{1DC2AE9D-3F66-403A-B848-FA0439E4525D}" type="parTrans" cxnId="{DB52316E-963D-41EB-8ADC-CFD0542C1793}">
      <dgm:prSet/>
      <dgm:spPr/>
      <dgm:t>
        <a:bodyPr/>
        <a:lstStyle/>
        <a:p>
          <a:endParaRPr lang="en-US"/>
        </a:p>
      </dgm:t>
    </dgm:pt>
    <dgm:pt modelId="{F2979142-2B59-4C18-8DFD-3E713808D375}" type="sibTrans" cxnId="{DB52316E-963D-41EB-8ADC-CFD0542C1793}">
      <dgm:prSet/>
      <dgm:spPr/>
      <dgm:t>
        <a:bodyPr/>
        <a:lstStyle/>
        <a:p>
          <a:endParaRPr lang="en-US"/>
        </a:p>
      </dgm:t>
    </dgm:pt>
    <dgm:pt modelId="{30EACE4E-88F2-4C45-949D-218C94F49CE2}">
      <dgm:prSet custT="1"/>
      <dgm:spPr/>
      <dgm:t>
        <a:bodyPr/>
        <a:lstStyle/>
        <a:p>
          <a:pPr algn="ctr"/>
          <a:r>
            <a:rPr lang="en-GB" sz="1400" baseline="0" dirty="0">
              <a:solidFill>
                <a:schemeClr val="tx1"/>
              </a:solidFill>
              <a:latin typeface="Arial" panose="020B0604020202020204" pitchFamily="34" charset="0"/>
              <a:cs typeface="Arial" panose="020B0604020202020204" pitchFamily="34" charset="0"/>
            </a:rPr>
            <a:t>Table-top exercises </a:t>
          </a:r>
          <a:endParaRPr lang="en-US" sz="1400" dirty="0">
            <a:solidFill>
              <a:schemeClr val="tx1"/>
            </a:solidFill>
            <a:latin typeface="Arial" panose="020B0604020202020204" pitchFamily="34" charset="0"/>
            <a:cs typeface="Arial" panose="020B0604020202020204" pitchFamily="34" charset="0"/>
          </a:endParaRPr>
        </a:p>
      </dgm:t>
    </dgm:pt>
    <dgm:pt modelId="{89EFCE05-98D8-4668-A2B1-2C387E78F06D}" type="parTrans" cxnId="{FDA72B06-99FC-4394-BFFD-5AD7D7803F88}">
      <dgm:prSet/>
      <dgm:spPr/>
      <dgm:t>
        <a:bodyPr/>
        <a:lstStyle/>
        <a:p>
          <a:endParaRPr lang="en-US"/>
        </a:p>
      </dgm:t>
    </dgm:pt>
    <dgm:pt modelId="{BBC22DAE-1E6B-46BD-932B-D44B9CBA42F9}" type="sibTrans" cxnId="{FDA72B06-99FC-4394-BFFD-5AD7D7803F88}">
      <dgm:prSet/>
      <dgm:spPr/>
      <dgm:t>
        <a:bodyPr/>
        <a:lstStyle/>
        <a:p>
          <a:endParaRPr lang="en-US"/>
        </a:p>
      </dgm:t>
    </dgm:pt>
    <dgm:pt modelId="{0A5E4281-0232-4E45-B177-7A2CD69EDFCA}">
      <dgm:prSet/>
      <dgm:spPr/>
      <dgm:t>
        <a:bodyPr/>
        <a:lstStyle/>
        <a:p>
          <a:pPr algn="ctr"/>
          <a:r>
            <a:rPr lang="en-GB" b="1" baseline="0" dirty="0">
              <a:solidFill>
                <a:schemeClr val="tx1"/>
              </a:solidFill>
              <a:latin typeface="Arial" panose="020B0604020202020204" pitchFamily="34" charset="0"/>
              <a:cs typeface="Arial" panose="020B0604020202020204" pitchFamily="34" charset="0"/>
            </a:rPr>
            <a:t>Communication</a:t>
          </a:r>
          <a:r>
            <a:rPr lang="en-US" b="1" baseline="0" dirty="0">
              <a:solidFill>
                <a:schemeClr val="tx1"/>
              </a:solidFill>
              <a:latin typeface="Arial" panose="020B0604020202020204" pitchFamily="34" charset="0"/>
              <a:cs typeface="Arial" panose="020B0604020202020204" pitchFamily="34" charset="0"/>
            </a:rPr>
            <a:t> during the event </a:t>
          </a:r>
          <a:endParaRPr lang="en-US" b="1" dirty="0">
            <a:solidFill>
              <a:schemeClr val="tx1"/>
            </a:solidFill>
            <a:latin typeface="Arial" panose="020B0604020202020204" pitchFamily="34" charset="0"/>
            <a:cs typeface="Arial" panose="020B0604020202020204" pitchFamily="34" charset="0"/>
          </a:endParaRPr>
        </a:p>
      </dgm:t>
    </dgm:pt>
    <dgm:pt modelId="{6A248368-32C5-4679-8663-C0AC4751DC60}" type="parTrans" cxnId="{F9B2FDCB-873E-498A-9405-088EC7C1F1C4}">
      <dgm:prSet/>
      <dgm:spPr/>
      <dgm:t>
        <a:bodyPr/>
        <a:lstStyle/>
        <a:p>
          <a:endParaRPr lang="en-US"/>
        </a:p>
      </dgm:t>
    </dgm:pt>
    <dgm:pt modelId="{F22DADC4-366A-45EB-93A8-57D851D3278D}" type="sibTrans" cxnId="{F9B2FDCB-873E-498A-9405-088EC7C1F1C4}">
      <dgm:prSet/>
      <dgm:spPr/>
      <dgm:t>
        <a:bodyPr/>
        <a:lstStyle/>
        <a:p>
          <a:endParaRPr lang="en-US"/>
        </a:p>
      </dgm:t>
    </dgm:pt>
    <dgm:pt modelId="{751C6150-21AC-4CFD-9083-7C4944157468}">
      <dgm:prSet custT="1"/>
      <dgm:spPr/>
      <dgm:t>
        <a:bodyPr/>
        <a:lstStyle/>
        <a:p>
          <a:pPr algn="ctr"/>
          <a:r>
            <a:rPr lang="en-GB" sz="1400" baseline="0" dirty="0">
              <a:solidFill>
                <a:schemeClr val="tx1"/>
              </a:solidFill>
              <a:latin typeface="Arial" panose="020B0604020202020204" pitchFamily="34" charset="0"/>
              <a:cs typeface="Arial" panose="020B0604020202020204" pitchFamily="34" charset="0"/>
            </a:rPr>
            <a:t>Security leaflets</a:t>
          </a:r>
          <a:endParaRPr lang="en-US" sz="1400" dirty="0">
            <a:solidFill>
              <a:schemeClr val="tx1"/>
            </a:solidFill>
            <a:latin typeface="Arial" panose="020B0604020202020204" pitchFamily="34" charset="0"/>
            <a:cs typeface="Arial" panose="020B0604020202020204" pitchFamily="34" charset="0"/>
          </a:endParaRPr>
        </a:p>
      </dgm:t>
    </dgm:pt>
    <dgm:pt modelId="{98041C08-BBF2-4454-AA74-C1B050A8BF24}" type="parTrans" cxnId="{038A321B-86E0-429A-AE9D-5F46A5C25EA6}">
      <dgm:prSet/>
      <dgm:spPr/>
      <dgm:t>
        <a:bodyPr/>
        <a:lstStyle/>
        <a:p>
          <a:endParaRPr lang="en-US"/>
        </a:p>
      </dgm:t>
    </dgm:pt>
    <dgm:pt modelId="{D1AD3B14-1AD7-4331-AD9E-1DAF5F5CAD9D}" type="sibTrans" cxnId="{038A321B-86E0-429A-AE9D-5F46A5C25EA6}">
      <dgm:prSet/>
      <dgm:spPr/>
      <dgm:t>
        <a:bodyPr/>
        <a:lstStyle/>
        <a:p>
          <a:endParaRPr lang="en-US"/>
        </a:p>
      </dgm:t>
    </dgm:pt>
    <dgm:pt modelId="{F1F4BBF2-C09E-4B09-94C2-1C91B55A1553}">
      <dgm:prSet custT="1"/>
      <dgm:spPr/>
      <dgm:t>
        <a:bodyPr/>
        <a:lstStyle/>
        <a:p>
          <a:pPr algn="ctr"/>
          <a:r>
            <a:rPr lang="en-GB" sz="1400" baseline="0" dirty="0">
              <a:solidFill>
                <a:schemeClr val="tx1"/>
              </a:solidFill>
              <a:latin typeface="Arial" panose="020B0604020202020204" pitchFamily="34" charset="0"/>
              <a:cs typeface="Arial" panose="020B0604020202020204" pitchFamily="34" charset="0"/>
            </a:rPr>
            <a:t>C</a:t>
          </a:r>
          <a:r>
            <a:rPr lang="en-US" sz="1400" baseline="0" dirty="0">
              <a:solidFill>
                <a:schemeClr val="tx1"/>
              </a:solidFill>
              <a:latin typeface="Arial" panose="020B0604020202020204" pitchFamily="34" charset="0"/>
              <a:cs typeface="Arial" panose="020B0604020202020204" pitchFamily="34" charset="0"/>
            </a:rPr>
            <a:t>ontrol room</a:t>
          </a:r>
          <a:endParaRPr lang="en-US" sz="1400" dirty="0">
            <a:solidFill>
              <a:schemeClr val="tx1"/>
            </a:solidFill>
            <a:latin typeface="Arial" panose="020B0604020202020204" pitchFamily="34" charset="0"/>
            <a:cs typeface="Arial" panose="020B0604020202020204" pitchFamily="34" charset="0"/>
          </a:endParaRPr>
        </a:p>
      </dgm:t>
    </dgm:pt>
    <dgm:pt modelId="{1450CE32-4776-4242-9D03-8172A45A0865}" type="parTrans" cxnId="{74A4F8E6-19BD-4E89-A628-FF31FFB95010}">
      <dgm:prSet/>
      <dgm:spPr/>
      <dgm:t>
        <a:bodyPr/>
        <a:lstStyle/>
        <a:p>
          <a:endParaRPr lang="en-US"/>
        </a:p>
      </dgm:t>
    </dgm:pt>
    <dgm:pt modelId="{44110BF4-6A9C-4977-8B1E-19EF547FCB0C}" type="sibTrans" cxnId="{74A4F8E6-19BD-4E89-A628-FF31FFB95010}">
      <dgm:prSet/>
      <dgm:spPr/>
      <dgm:t>
        <a:bodyPr/>
        <a:lstStyle/>
        <a:p>
          <a:endParaRPr lang="en-US"/>
        </a:p>
      </dgm:t>
    </dgm:pt>
    <dgm:pt modelId="{4278945C-CB53-47DF-AA40-33EC6C300313}">
      <dgm:prSet custT="1"/>
      <dgm:spPr/>
      <dgm:t>
        <a:bodyPr/>
        <a:lstStyle/>
        <a:p>
          <a:pPr algn="ctr"/>
          <a:r>
            <a:rPr lang="en-GB" sz="1400" baseline="0" dirty="0">
              <a:solidFill>
                <a:schemeClr val="tx1"/>
              </a:solidFill>
              <a:latin typeface="Arial" panose="020B0604020202020204" pitchFamily="34" charset="0"/>
              <a:cs typeface="Arial" panose="020B0604020202020204" pitchFamily="34" charset="0"/>
            </a:rPr>
            <a:t>T</a:t>
          </a:r>
          <a:r>
            <a:rPr lang="en-US" sz="1400" baseline="0" dirty="0">
              <a:solidFill>
                <a:schemeClr val="tx1"/>
              </a:solidFill>
              <a:latin typeface="Arial" panose="020B0604020202020204" pitchFamily="34" charset="0"/>
              <a:cs typeface="Arial" panose="020B0604020202020204" pitchFamily="34" charset="0"/>
            </a:rPr>
            <a:t>wo-way radios</a:t>
          </a:r>
          <a:endParaRPr lang="en-US" sz="1400" dirty="0">
            <a:solidFill>
              <a:schemeClr val="tx1"/>
            </a:solidFill>
            <a:latin typeface="Arial" panose="020B0604020202020204" pitchFamily="34" charset="0"/>
            <a:cs typeface="Arial" panose="020B0604020202020204" pitchFamily="34" charset="0"/>
          </a:endParaRPr>
        </a:p>
      </dgm:t>
    </dgm:pt>
    <dgm:pt modelId="{7F5189FB-639E-4E80-B527-2505F82E10F3}" type="parTrans" cxnId="{ABF6F026-183E-4894-B2AC-1BCD5915A599}">
      <dgm:prSet/>
      <dgm:spPr/>
      <dgm:t>
        <a:bodyPr/>
        <a:lstStyle/>
        <a:p>
          <a:endParaRPr lang="en-US"/>
        </a:p>
      </dgm:t>
    </dgm:pt>
    <dgm:pt modelId="{413ECF76-B474-4BFD-905E-3BE07F77D3FF}" type="sibTrans" cxnId="{ABF6F026-183E-4894-B2AC-1BCD5915A599}">
      <dgm:prSet/>
      <dgm:spPr/>
      <dgm:t>
        <a:bodyPr/>
        <a:lstStyle/>
        <a:p>
          <a:endParaRPr lang="en-US"/>
        </a:p>
      </dgm:t>
    </dgm:pt>
    <dgm:pt modelId="{4F2A0742-963D-46EF-B6B1-0696E5C594AD}">
      <dgm:prSet custT="1"/>
      <dgm:spPr/>
      <dgm:t>
        <a:bodyPr/>
        <a:lstStyle/>
        <a:p>
          <a:pPr algn="ctr"/>
          <a:r>
            <a:rPr lang="en-GB" sz="1400" baseline="0" dirty="0">
              <a:solidFill>
                <a:schemeClr val="tx1"/>
              </a:solidFill>
              <a:latin typeface="Arial" panose="020B0604020202020204" pitchFamily="34" charset="0"/>
              <a:cs typeface="Arial" panose="020B0604020202020204" pitchFamily="34" charset="0"/>
            </a:rPr>
            <a:t>Mobile phones</a:t>
          </a:r>
          <a:endParaRPr lang="en-US" sz="1200" dirty="0">
            <a:solidFill>
              <a:schemeClr val="tx1"/>
            </a:solidFill>
            <a:latin typeface="Arial" panose="020B0604020202020204" pitchFamily="34" charset="0"/>
            <a:cs typeface="Arial" panose="020B0604020202020204" pitchFamily="34" charset="0"/>
          </a:endParaRPr>
        </a:p>
      </dgm:t>
    </dgm:pt>
    <dgm:pt modelId="{B9492F89-3110-4DF7-8D74-C599B04C74AF}" type="parTrans" cxnId="{6397C846-0454-41C5-9591-43CE0958BE91}">
      <dgm:prSet/>
      <dgm:spPr/>
      <dgm:t>
        <a:bodyPr/>
        <a:lstStyle/>
        <a:p>
          <a:endParaRPr lang="en-US"/>
        </a:p>
      </dgm:t>
    </dgm:pt>
    <dgm:pt modelId="{B885473C-14E3-4C08-BE04-03D50C6B21AD}" type="sibTrans" cxnId="{6397C846-0454-41C5-9591-43CE0958BE91}">
      <dgm:prSet/>
      <dgm:spPr/>
      <dgm:t>
        <a:bodyPr/>
        <a:lstStyle/>
        <a:p>
          <a:endParaRPr lang="en-US"/>
        </a:p>
      </dgm:t>
    </dgm:pt>
    <dgm:pt modelId="{CAC64E2F-1CBA-4B8B-8D71-2E7D200C2496}" type="pres">
      <dgm:prSet presAssocID="{60035F56-F27C-486C-9AFE-4A77986FB030}" presName="Name0" presStyleCnt="0">
        <dgm:presLayoutVars>
          <dgm:dir/>
          <dgm:animLvl val="lvl"/>
          <dgm:resizeHandles val="exact"/>
        </dgm:presLayoutVars>
      </dgm:prSet>
      <dgm:spPr/>
    </dgm:pt>
    <dgm:pt modelId="{E0251804-D40D-41EC-9133-9475E2123BDF}" type="pres">
      <dgm:prSet presAssocID="{0A5E4281-0232-4E45-B177-7A2CD69EDFCA}" presName="boxAndChildren" presStyleCnt="0"/>
      <dgm:spPr/>
    </dgm:pt>
    <dgm:pt modelId="{DB2D7BCA-BA04-40AB-899A-F5FF1541BCC7}" type="pres">
      <dgm:prSet presAssocID="{0A5E4281-0232-4E45-B177-7A2CD69EDFCA}" presName="parentTextBox" presStyleLbl="node1" presStyleIdx="0" presStyleCnt="2"/>
      <dgm:spPr/>
    </dgm:pt>
    <dgm:pt modelId="{4C5FF21F-9B48-4232-A469-C5C9FF3B242F}" type="pres">
      <dgm:prSet presAssocID="{0A5E4281-0232-4E45-B177-7A2CD69EDFCA}" presName="entireBox" presStyleLbl="node1" presStyleIdx="0" presStyleCnt="2"/>
      <dgm:spPr/>
    </dgm:pt>
    <dgm:pt modelId="{894B9B3D-11AC-4BB9-A744-4B599DEA1716}" type="pres">
      <dgm:prSet presAssocID="{0A5E4281-0232-4E45-B177-7A2CD69EDFCA}" presName="descendantBox" presStyleCnt="0"/>
      <dgm:spPr/>
    </dgm:pt>
    <dgm:pt modelId="{BCABC9E1-5874-4796-8B46-15441CC668F8}" type="pres">
      <dgm:prSet presAssocID="{751C6150-21AC-4CFD-9083-7C4944157468}" presName="childTextBox" presStyleLbl="fgAccFollowNode1" presStyleIdx="0" presStyleCnt="8">
        <dgm:presLayoutVars>
          <dgm:bulletEnabled val="1"/>
        </dgm:presLayoutVars>
      </dgm:prSet>
      <dgm:spPr/>
    </dgm:pt>
    <dgm:pt modelId="{9874C133-0ED9-4651-8C89-3263FDAA1AE5}" type="pres">
      <dgm:prSet presAssocID="{F1F4BBF2-C09E-4B09-94C2-1C91B55A1553}" presName="childTextBox" presStyleLbl="fgAccFollowNode1" presStyleIdx="1" presStyleCnt="8">
        <dgm:presLayoutVars>
          <dgm:bulletEnabled val="1"/>
        </dgm:presLayoutVars>
      </dgm:prSet>
      <dgm:spPr/>
    </dgm:pt>
    <dgm:pt modelId="{5AD39D94-243B-4B3B-9CE1-9BAD530CFFB0}" type="pres">
      <dgm:prSet presAssocID="{4278945C-CB53-47DF-AA40-33EC6C300313}" presName="childTextBox" presStyleLbl="fgAccFollowNode1" presStyleIdx="2" presStyleCnt="8">
        <dgm:presLayoutVars>
          <dgm:bulletEnabled val="1"/>
        </dgm:presLayoutVars>
      </dgm:prSet>
      <dgm:spPr/>
    </dgm:pt>
    <dgm:pt modelId="{D2658E81-CCA7-4293-B7DB-2DEA4DA28AA1}" type="pres">
      <dgm:prSet presAssocID="{4F2A0742-963D-46EF-B6B1-0696E5C594AD}" presName="childTextBox" presStyleLbl="fgAccFollowNode1" presStyleIdx="3" presStyleCnt="8">
        <dgm:presLayoutVars>
          <dgm:bulletEnabled val="1"/>
        </dgm:presLayoutVars>
      </dgm:prSet>
      <dgm:spPr/>
    </dgm:pt>
    <dgm:pt modelId="{8909064C-BBC2-45C5-B45C-40D0B14DCD2B}" type="pres">
      <dgm:prSet presAssocID="{C70422E6-5006-4C43-8113-21C31F80F850}" presName="sp" presStyleCnt="0"/>
      <dgm:spPr/>
    </dgm:pt>
    <dgm:pt modelId="{FE419A6A-A914-41D3-BBA1-AD064E0FEFA8}" type="pres">
      <dgm:prSet presAssocID="{8D13F6B8-61B7-45D2-807D-D048588D5741}" presName="arrowAndChildren" presStyleCnt="0"/>
      <dgm:spPr/>
    </dgm:pt>
    <dgm:pt modelId="{A050AA0E-707E-47E5-BBAF-08E092DAC772}" type="pres">
      <dgm:prSet presAssocID="{8D13F6B8-61B7-45D2-807D-D048588D5741}" presName="parentTextArrow" presStyleLbl="node1" presStyleIdx="0" presStyleCnt="2"/>
      <dgm:spPr/>
    </dgm:pt>
    <dgm:pt modelId="{8AC04571-0E7C-4BDA-B766-EDB59A6E8975}" type="pres">
      <dgm:prSet presAssocID="{8D13F6B8-61B7-45D2-807D-D048588D5741}" presName="arrow" presStyleLbl="node1" presStyleIdx="1" presStyleCnt="2"/>
      <dgm:spPr/>
    </dgm:pt>
    <dgm:pt modelId="{7D8D5B43-743C-4BC7-B3C6-1C3EAE251C49}" type="pres">
      <dgm:prSet presAssocID="{8D13F6B8-61B7-45D2-807D-D048588D5741}" presName="descendantArrow" presStyleCnt="0"/>
      <dgm:spPr/>
    </dgm:pt>
    <dgm:pt modelId="{7270464B-2D4E-4212-B281-44D27A68AD07}" type="pres">
      <dgm:prSet presAssocID="{F88D3521-9095-44CD-868C-A2CE7757913F}" presName="childTextArrow" presStyleLbl="fgAccFollowNode1" presStyleIdx="4" presStyleCnt="8">
        <dgm:presLayoutVars>
          <dgm:bulletEnabled val="1"/>
        </dgm:presLayoutVars>
      </dgm:prSet>
      <dgm:spPr/>
    </dgm:pt>
    <dgm:pt modelId="{0BFF063D-49A7-42D9-81CD-FE5E3E6AD4A3}" type="pres">
      <dgm:prSet presAssocID="{17BB2F06-BA64-455A-A1EF-34D9ECB5AEAF}" presName="childTextArrow" presStyleLbl="fgAccFollowNode1" presStyleIdx="5" presStyleCnt="8">
        <dgm:presLayoutVars>
          <dgm:bulletEnabled val="1"/>
        </dgm:presLayoutVars>
      </dgm:prSet>
      <dgm:spPr/>
    </dgm:pt>
    <dgm:pt modelId="{4097D3E3-3EDB-40CD-860B-24ADF18C16B1}" type="pres">
      <dgm:prSet presAssocID="{42E51335-9356-4E30-91A8-664276A2F559}" presName="childTextArrow" presStyleLbl="fgAccFollowNode1" presStyleIdx="6" presStyleCnt="8">
        <dgm:presLayoutVars>
          <dgm:bulletEnabled val="1"/>
        </dgm:presLayoutVars>
      </dgm:prSet>
      <dgm:spPr/>
    </dgm:pt>
    <dgm:pt modelId="{B212BE5B-8F38-4DA0-A092-BC19C0C44877}" type="pres">
      <dgm:prSet presAssocID="{30EACE4E-88F2-4C45-949D-218C94F49CE2}" presName="childTextArrow" presStyleLbl="fgAccFollowNode1" presStyleIdx="7" presStyleCnt="8">
        <dgm:presLayoutVars>
          <dgm:bulletEnabled val="1"/>
        </dgm:presLayoutVars>
      </dgm:prSet>
      <dgm:spPr/>
    </dgm:pt>
  </dgm:ptLst>
  <dgm:cxnLst>
    <dgm:cxn modelId="{FDA72B06-99FC-4394-BFFD-5AD7D7803F88}" srcId="{8D13F6B8-61B7-45D2-807D-D048588D5741}" destId="{30EACE4E-88F2-4C45-949D-218C94F49CE2}" srcOrd="3" destOrd="0" parTransId="{89EFCE05-98D8-4668-A2B1-2C387E78F06D}" sibTransId="{BBC22DAE-1E6B-46BD-932B-D44B9CBA42F9}"/>
    <dgm:cxn modelId="{038A321B-86E0-429A-AE9D-5F46A5C25EA6}" srcId="{0A5E4281-0232-4E45-B177-7A2CD69EDFCA}" destId="{751C6150-21AC-4CFD-9083-7C4944157468}" srcOrd="0" destOrd="0" parTransId="{98041C08-BBF2-4454-AA74-C1B050A8BF24}" sibTransId="{D1AD3B14-1AD7-4331-AD9E-1DAF5F5CAD9D}"/>
    <dgm:cxn modelId="{7336ED23-3F7A-4B41-8D4C-9E482A4FD098}" srcId="{8D13F6B8-61B7-45D2-807D-D048588D5741}" destId="{F88D3521-9095-44CD-868C-A2CE7757913F}" srcOrd="0" destOrd="0" parTransId="{43C1A860-3517-4B9A-B0F6-6B06CEA3E9EE}" sibTransId="{F7934F61-A3CF-4AD2-A4AF-66988239F974}"/>
    <dgm:cxn modelId="{9D020925-B701-487E-BB47-74CDFBE14B33}" type="presOf" srcId="{8D13F6B8-61B7-45D2-807D-D048588D5741}" destId="{8AC04571-0E7C-4BDA-B766-EDB59A6E8975}" srcOrd="1" destOrd="0" presId="urn:microsoft.com/office/officeart/2005/8/layout/process4"/>
    <dgm:cxn modelId="{ABF6F026-183E-4894-B2AC-1BCD5915A599}" srcId="{0A5E4281-0232-4E45-B177-7A2CD69EDFCA}" destId="{4278945C-CB53-47DF-AA40-33EC6C300313}" srcOrd="2" destOrd="0" parTransId="{7F5189FB-639E-4E80-B527-2505F82E10F3}" sibTransId="{413ECF76-B474-4BFD-905E-3BE07F77D3FF}"/>
    <dgm:cxn modelId="{390F2832-0056-4714-8160-7F1AD713F4B5}" srcId="{60035F56-F27C-486C-9AFE-4A77986FB030}" destId="{8D13F6B8-61B7-45D2-807D-D048588D5741}" srcOrd="0" destOrd="0" parTransId="{E6C168DE-EA4D-41DA-A728-8EA3642A2033}" sibTransId="{C70422E6-5006-4C43-8113-21C31F80F850}"/>
    <dgm:cxn modelId="{6397C846-0454-41C5-9591-43CE0958BE91}" srcId="{0A5E4281-0232-4E45-B177-7A2CD69EDFCA}" destId="{4F2A0742-963D-46EF-B6B1-0696E5C594AD}" srcOrd="3" destOrd="0" parTransId="{B9492F89-3110-4DF7-8D74-C599B04C74AF}" sibTransId="{B885473C-14E3-4C08-BE04-03D50C6B21AD}"/>
    <dgm:cxn modelId="{3E449A4B-2A64-4113-98BA-32FE69B88525}" srcId="{8D13F6B8-61B7-45D2-807D-D048588D5741}" destId="{17BB2F06-BA64-455A-A1EF-34D9ECB5AEAF}" srcOrd="1" destOrd="0" parTransId="{CFB0AE98-FE56-4F41-9E43-4C4F7EF9ADAA}" sibTransId="{74F13123-E8FC-4694-AB61-F660A836471A}"/>
    <dgm:cxn modelId="{DB52316E-963D-41EB-8ADC-CFD0542C1793}" srcId="{8D13F6B8-61B7-45D2-807D-D048588D5741}" destId="{42E51335-9356-4E30-91A8-664276A2F559}" srcOrd="2" destOrd="0" parTransId="{1DC2AE9D-3F66-403A-B848-FA0439E4525D}" sibTransId="{F2979142-2B59-4C18-8DFD-3E713808D375}"/>
    <dgm:cxn modelId="{1294AC77-F70E-4814-B8B7-05865ACBA3F4}" type="presOf" srcId="{0A5E4281-0232-4E45-B177-7A2CD69EDFCA}" destId="{DB2D7BCA-BA04-40AB-899A-F5FF1541BCC7}" srcOrd="0" destOrd="0" presId="urn:microsoft.com/office/officeart/2005/8/layout/process4"/>
    <dgm:cxn modelId="{E0320C78-C082-441A-B628-FDD905B2EABE}" type="presOf" srcId="{42E51335-9356-4E30-91A8-664276A2F559}" destId="{4097D3E3-3EDB-40CD-860B-24ADF18C16B1}" srcOrd="0" destOrd="0" presId="urn:microsoft.com/office/officeart/2005/8/layout/process4"/>
    <dgm:cxn modelId="{59B37896-A5E0-4BB4-AD84-BD988857A208}" type="presOf" srcId="{F1F4BBF2-C09E-4B09-94C2-1C91B55A1553}" destId="{9874C133-0ED9-4651-8C89-3263FDAA1AE5}" srcOrd="0" destOrd="0" presId="urn:microsoft.com/office/officeart/2005/8/layout/process4"/>
    <dgm:cxn modelId="{B6F53FA0-A9C8-4C33-BAC6-196088864B91}" type="presOf" srcId="{F88D3521-9095-44CD-868C-A2CE7757913F}" destId="{7270464B-2D4E-4212-B281-44D27A68AD07}" srcOrd="0" destOrd="0" presId="urn:microsoft.com/office/officeart/2005/8/layout/process4"/>
    <dgm:cxn modelId="{FE08BDAB-FF7C-42C9-88D6-C3BCB9E04792}" type="presOf" srcId="{8D13F6B8-61B7-45D2-807D-D048588D5741}" destId="{A050AA0E-707E-47E5-BBAF-08E092DAC772}" srcOrd="0" destOrd="0" presId="urn:microsoft.com/office/officeart/2005/8/layout/process4"/>
    <dgm:cxn modelId="{08CFBDC5-DF36-428E-ABD4-35FF1C4E119B}" type="presOf" srcId="{17BB2F06-BA64-455A-A1EF-34D9ECB5AEAF}" destId="{0BFF063D-49A7-42D9-81CD-FE5E3E6AD4A3}" srcOrd="0" destOrd="0" presId="urn:microsoft.com/office/officeart/2005/8/layout/process4"/>
    <dgm:cxn modelId="{8C06DAC9-5F83-4A66-B0ED-A4D7B3AE2E90}" type="presOf" srcId="{0A5E4281-0232-4E45-B177-7A2CD69EDFCA}" destId="{4C5FF21F-9B48-4232-A469-C5C9FF3B242F}" srcOrd="1" destOrd="0" presId="urn:microsoft.com/office/officeart/2005/8/layout/process4"/>
    <dgm:cxn modelId="{F9B2FDCB-873E-498A-9405-088EC7C1F1C4}" srcId="{60035F56-F27C-486C-9AFE-4A77986FB030}" destId="{0A5E4281-0232-4E45-B177-7A2CD69EDFCA}" srcOrd="1" destOrd="0" parTransId="{6A248368-32C5-4679-8663-C0AC4751DC60}" sibTransId="{F22DADC4-366A-45EB-93A8-57D851D3278D}"/>
    <dgm:cxn modelId="{8793F8DE-5FC5-477D-B83A-3E0BBA06FFC9}" type="presOf" srcId="{4F2A0742-963D-46EF-B6B1-0696E5C594AD}" destId="{D2658E81-CCA7-4293-B7DB-2DEA4DA28AA1}" srcOrd="0" destOrd="0" presId="urn:microsoft.com/office/officeart/2005/8/layout/process4"/>
    <dgm:cxn modelId="{76580FE0-03A5-4DB8-965C-DA7AC306C114}" type="presOf" srcId="{60035F56-F27C-486C-9AFE-4A77986FB030}" destId="{CAC64E2F-1CBA-4B8B-8D71-2E7D200C2496}" srcOrd="0" destOrd="0" presId="urn:microsoft.com/office/officeart/2005/8/layout/process4"/>
    <dgm:cxn modelId="{74A4F8E6-19BD-4E89-A628-FF31FFB95010}" srcId="{0A5E4281-0232-4E45-B177-7A2CD69EDFCA}" destId="{F1F4BBF2-C09E-4B09-94C2-1C91B55A1553}" srcOrd="1" destOrd="0" parTransId="{1450CE32-4776-4242-9D03-8172A45A0865}" sibTransId="{44110BF4-6A9C-4977-8B1E-19EF547FCB0C}"/>
    <dgm:cxn modelId="{5DCC9AE7-F462-4CE5-9890-58A8F45135ED}" type="presOf" srcId="{4278945C-CB53-47DF-AA40-33EC6C300313}" destId="{5AD39D94-243B-4B3B-9CE1-9BAD530CFFB0}" srcOrd="0" destOrd="0" presId="urn:microsoft.com/office/officeart/2005/8/layout/process4"/>
    <dgm:cxn modelId="{807054FB-E466-4B6B-A37C-20FACB293322}" type="presOf" srcId="{751C6150-21AC-4CFD-9083-7C4944157468}" destId="{BCABC9E1-5874-4796-8B46-15441CC668F8}" srcOrd="0" destOrd="0" presId="urn:microsoft.com/office/officeart/2005/8/layout/process4"/>
    <dgm:cxn modelId="{3513CBFE-0621-4E10-822C-DB6C3A367A57}" type="presOf" srcId="{30EACE4E-88F2-4C45-949D-218C94F49CE2}" destId="{B212BE5B-8F38-4DA0-A092-BC19C0C44877}" srcOrd="0" destOrd="0" presId="urn:microsoft.com/office/officeart/2005/8/layout/process4"/>
    <dgm:cxn modelId="{18CF718E-6B00-4325-A313-A472592ED296}" type="presParOf" srcId="{CAC64E2F-1CBA-4B8B-8D71-2E7D200C2496}" destId="{E0251804-D40D-41EC-9133-9475E2123BDF}" srcOrd="0" destOrd="0" presId="urn:microsoft.com/office/officeart/2005/8/layout/process4"/>
    <dgm:cxn modelId="{5E66E48D-08A8-47E5-ACE9-44788C7EDAC2}" type="presParOf" srcId="{E0251804-D40D-41EC-9133-9475E2123BDF}" destId="{DB2D7BCA-BA04-40AB-899A-F5FF1541BCC7}" srcOrd="0" destOrd="0" presId="urn:microsoft.com/office/officeart/2005/8/layout/process4"/>
    <dgm:cxn modelId="{C7DEFB50-FF3D-4DFD-B88B-00D6C3DA0256}" type="presParOf" srcId="{E0251804-D40D-41EC-9133-9475E2123BDF}" destId="{4C5FF21F-9B48-4232-A469-C5C9FF3B242F}" srcOrd="1" destOrd="0" presId="urn:microsoft.com/office/officeart/2005/8/layout/process4"/>
    <dgm:cxn modelId="{915A91C3-53BB-449E-A9F5-CA3046178321}" type="presParOf" srcId="{E0251804-D40D-41EC-9133-9475E2123BDF}" destId="{894B9B3D-11AC-4BB9-A744-4B599DEA1716}" srcOrd="2" destOrd="0" presId="urn:microsoft.com/office/officeart/2005/8/layout/process4"/>
    <dgm:cxn modelId="{DB0CD4F1-915A-4701-B16C-C71D35E89824}" type="presParOf" srcId="{894B9B3D-11AC-4BB9-A744-4B599DEA1716}" destId="{BCABC9E1-5874-4796-8B46-15441CC668F8}" srcOrd="0" destOrd="0" presId="urn:microsoft.com/office/officeart/2005/8/layout/process4"/>
    <dgm:cxn modelId="{6B2346A2-88F9-49E6-A316-0AFC43202CFF}" type="presParOf" srcId="{894B9B3D-11AC-4BB9-A744-4B599DEA1716}" destId="{9874C133-0ED9-4651-8C89-3263FDAA1AE5}" srcOrd="1" destOrd="0" presId="urn:microsoft.com/office/officeart/2005/8/layout/process4"/>
    <dgm:cxn modelId="{27AABCC6-9699-4FB1-83F7-794E0CA33B0A}" type="presParOf" srcId="{894B9B3D-11AC-4BB9-A744-4B599DEA1716}" destId="{5AD39D94-243B-4B3B-9CE1-9BAD530CFFB0}" srcOrd="2" destOrd="0" presId="urn:microsoft.com/office/officeart/2005/8/layout/process4"/>
    <dgm:cxn modelId="{C3B02E66-3F67-4C3D-983B-26B5A5F84B4F}" type="presParOf" srcId="{894B9B3D-11AC-4BB9-A744-4B599DEA1716}" destId="{D2658E81-CCA7-4293-B7DB-2DEA4DA28AA1}" srcOrd="3" destOrd="0" presId="urn:microsoft.com/office/officeart/2005/8/layout/process4"/>
    <dgm:cxn modelId="{A1EE8C0B-BA5E-41FD-B920-B034EACDF444}" type="presParOf" srcId="{CAC64E2F-1CBA-4B8B-8D71-2E7D200C2496}" destId="{8909064C-BBC2-45C5-B45C-40D0B14DCD2B}" srcOrd="1" destOrd="0" presId="urn:microsoft.com/office/officeart/2005/8/layout/process4"/>
    <dgm:cxn modelId="{805E4537-E0B0-4A1B-8B3C-8BB57B71FE09}" type="presParOf" srcId="{CAC64E2F-1CBA-4B8B-8D71-2E7D200C2496}" destId="{FE419A6A-A914-41D3-BBA1-AD064E0FEFA8}" srcOrd="2" destOrd="0" presId="urn:microsoft.com/office/officeart/2005/8/layout/process4"/>
    <dgm:cxn modelId="{6BD30731-EE65-46D5-8D8C-EB8D78B12F74}" type="presParOf" srcId="{FE419A6A-A914-41D3-BBA1-AD064E0FEFA8}" destId="{A050AA0E-707E-47E5-BBAF-08E092DAC772}" srcOrd="0" destOrd="0" presId="urn:microsoft.com/office/officeart/2005/8/layout/process4"/>
    <dgm:cxn modelId="{E0372E4B-3588-4C71-A269-5680A60329DB}" type="presParOf" srcId="{FE419A6A-A914-41D3-BBA1-AD064E0FEFA8}" destId="{8AC04571-0E7C-4BDA-B766-EDB59A6E8975}" srcOrd="1" destOrd="0" presId="urn:microsoft.com/office/officeart/2005/8/layout/process4"/>
    <dgm:cxn modelId="{BEACE231-51FA-4F00-B647-814FF48C62C4}" type="presParOf" srcId="{FE419A6A-A914-41D3-BBA1-AD064E0FEFA8}" destId="{7D8D5B43-743C-4BC7-B3C6-1C3EAE251C49}" srcOrd="2" destOrd="0" presId="urn:microsoft.com/office/officeart/2005/8/layout/process4"/>
    <dgm:cxn modelId="{E9953692-FC4C-448F-BFEE-565F7CF34ADB}" type="presParOf" srcId="{7D8D5B43-743C-4BC7-B3C6-1C3EAE251C49}" destId="{7270464B-2D4E-4212-B281-44D27A68AD07}" srcOrd="0" destOrd="0" presId="urn:microsoft.com/office/officeart/2005/8/layout/process4"/>
    <dgm:cxn modelId="{491DF213-A3E0-4478-94CF-19B8FB692B37}" type="presParOf" srcId="{7D8D5B43-743C-4BC7-B3C6-1C3EAE251C49}" destId="{0BFF063D-49A7-42D9-81CD-FE5E3E6AD4A3}" srcOrd="1" destOrd="0" presId="urn:microsoft.com/office/officeart/2005/8/layout/process4"/>
    <dgm:cxn modelId="{E3DF509D-7366-402F-B594-42173BB1DD6C}" type="presParOf" srcId="{7D8D5B43-743C-4BC7-B3C6-1C3EAE251C49}" destId="{4097D3E3-3EDB-40CD-860B-24ADF18C16B1}" srcOrd="2" destOrd="0" presId="urn:microsoft.com/office/officeart/2005/8/layout/process4"/>
    <dgm:cxn modelId="{34DF49B0-1C67-41A4-85CB-9ECCABC819F2}" type="presParOf" srcId="{7D8D5B43-743C-4BC7-B3C6-1C3EAE251C49}" destId="{B212BE5B-8F38-4DA0-A092-BC19C0C44877}" srcOrd="3"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4DB929-2E98-4EB7-96D2-FD36B7024687}" type="doc">
      <dgm:prSet loTypeId="urn:microsoft.com/office/officeart/2016/7/layout/BasicLinearProcessNumbered" loCatId="process" qsTypeId="urn:microsoft.com/office/officeart/2005/8/quickstyle/3d1" qsCatId="3D" csTypeId="urn:microsoft.com/office/officeart/2005/8/colors/accent1_4" csCatId="accent1"/>
      <dgm:spPr/>
      <dgm:t>
        <a:bodyPr/>
        <a:lstStyle/>
        <a:p>
          <a:endParaRPr lang="en-US"/>
        </a:p>
      </dgm:t>
    </dgm:pt>
    <dgm:pt modelId="{6C21352C-496D-43DA-8D27-1356DEEE7A24}">
      <dgm:prSet/>
      <dgm:spPr/>
      <dgm:t>
        <a:bodyPr/>
        <a:lstStyle/>
        <a:p>
          <a:pPr algn="ctr"/>
          <a:r>
            <a:rPr lang="en-GB" b="1" baseline="0" dirty="0">
              <a:latin typeface="Arial" panose="020B0604020202020204" pitchFamily="34" charset="0"/>
              <a:cs typeface="Arial" panose="020B0604020202020204" pitchFamily="34" charset="0"/>
            </a:rPr>
            <a:t>Improve spectator guide</a:t>
          </a:r>
          <a:endParaRPr lang="en-US" b="1" dirty="0">
            <a:latin typeface="Arial" panose="020B0604020202020204" pitchFamily="34" charset="0"/>
            <a:cs typeface="Arial" panose="020B0604020202020204" pitchFamily="34" charset="0"/>
          </a:endParaRPr>
        </a:p>
      </dgm:t>
    </dgm:pt>
    <dgm:pt modelId="{20B85EBE-1275-4546-9F87-11E99FB8CA53}" type="parTrans" cxnId="{19292AE4-920A-4E1F-AF0A-FE3DB70EC37E}">
      <dgm:prSet/>
      <dgm:spPr/>
      <dgm:t>
        <a:bodyPr/>
        <a:lstStyle/>
        <a:p>
          <a:endParaRPr lang="en-US"/>
        </a:p>
      </dgm:t>
    </dgm:pt>
    <dgm:pt modelId="{30D57EB6-1056-4E44-927E-7E7FA9ED8A6B}" type="sibTrans" cxnId="{19292AE4-920A-4E1F-AF0A-FE3DB70EC37E}">
      <dgm:prSet phldrT="1" phldr="0"/>
      <dgm:spPr/>
      <dgm:t>
        <a:bodyPr/>
        <a:lstStyle/>
        <a:p>
          <a:r>
            <a:rPr lang="en-US" dirty="0"/>
            <a:t>1</a:t>
          </a:r>
        </a:p>
      </dgm:t>
    </dgm:pt>
    <dgm:pt modelId="{70442336-B1E2-40DC-8ADA-3E58F58B4861}">
      <dgm:prSet/>
      <dgm:spPr/>
      <dgm:t>
        <a:bodyPr/>
        <a:lstStyle/>
        <a:p>
          <a:pPr algn="ctr"/>
          <a:r>
            <a:rPr lang="en-GB" b="1" baseline="0" dirty="0">
              <a:latin typeface="Arial" panose="020B0604020202020204" pitchFamily="34" charset="0"/>
              <a:cs typeface="Arial" panose="020B0604020202020204" pitchFamily="34" charset="0"/>
            </a:rPr>
            <a:t>Communicate with community more in advance </a:t>
          </a:r>
          <a:endParaRPr lang="en-US" b="1" dirty="0">
            <a:latin typeface="Arial" panose="020B0604020202020204" pitchFamily="34" charset="0"/>
            <a:cs typeface="Arial" panose="020B0604020202020204" pitchFamily="34" charset="0"/>
          </a:endParaRPr>
        </a:p>
      </dgm:t>
    </dgm:pt>
    <dgm:pt modelId="{94A295AB-36EE-4E30-A78F-A60B2213AB2F}" type="parTrans" cxnId="{553BE5A2-8BEA-43C9-8580-18C2B2B76B41}">
      <dgm:prSet/>
      <dgm:spPr/>
      <dgm:t>
        <a:bodyPr/>
        <a:lstStyle/>
        <a:p>
          <a:endParaRPr lang="en-US"/>
        </a:p>
      </dgm:t>
    </dgm:pt>
    <dgm:pt modelId="{87522C72-E7A6-4133-A83A-E79399262956}" type="sibTrans" cxnId="{553BE5A2-8BEA-43C9-8580-18C2B2B76B41}">
      <dgm:prSet phldrT="2" phldr="0"/>
      <dgm:spPr/>
      <dgm:t>
        <a:bodyPr/>
        <a:lstStyle/>
        <a:p>
          <a:r>
            <a:rPr lang="en-US" dirty="0"/>
            <a:t>2</a:t>
          </a:r>
        </a:p>
      </dgm:t>
    </dgm:pt>
    <dgm:pt modelId="{6F4D547E-EB5D-4178-925E-9514E60B46EB}">
      <dgm:prSet/>
      <dgm:spPr/>
      <dgm:t>
        <a:bodyPr/>
        <a:lstStyle/>
        <a:p>
          <a:pPr algn="ctr"/>
          <a:r>
            <a:rPr lang="en-GB" b="1" baseline="0" dirty="0">
              <a:latin typeface="Arial" panose="020B0604020202020204" pitchFamily="34" charset="0"/>
              <a:cs typeface="Arial" panose="020B0604020202020204" pitchFamily="34" charset="0"/>
            </a:rPr>
            <a:t>Use two-way radios </a:t>
          </a:r>
          <a:endParaRPr lang="en-US" b="1" dirty="0">
            <a:latin typeface="Arial" panose="020B0604020202020204" pitchFamily="34" charset="0"/>
            <a:cs typeface="Arial" panose="020B0604020202020204" pitchFamily="34" charset="0"/>
          </a:endParaRPr>
        </a:p>
      </dgm:t>
    </dgm:pt>
    <dgm:pt modelId="{3142A712-3976-4A6F-A7CE-A8E54939A792}" type="parTrans" cxnId="{37502D1F-504D-4154-BAEF-926F9B72DE1F}">
      <dgm:prSet/>
      <dgm:spPr/>
      <dgm:t>
        <a:bodyPr/>
        <a:lstStyle/>
        <a:p>
          <a:endParaRPr lang="en-US"/>
        </a:p>
      </dgm:t>
    </dgm:pt>
    <dgm:pt modelId="{07DE2C1B-5E45-4F3F-9724-A47311719F94}" type="sibTrans" cxnId="{37502D1F-504D-4154-BAEF-926F9B72DE1F}">
      <dgm:prSet phldrT="3" phldr="0"/>
      <dgm:spPr/>
      <dgm:t>
        <a:bodyPr/>
        <a:lstStyle/>
        <a:p>
          <a:r>
            <a:rPr lang="en-US" dirty="0"/>
            <a:t>3</a:t>
          </a:r>
        </a:p>
      </dgm:t>
    </dgm:pt>
    <dgm:pt modelId="{73942B32-5A94-4A39-8BB1-6D8E0A5FB8D1}">
      <dgm:prSet/>
      <dgm:spPr/>
      <dgm:t>
        <a:bodyPr/>
        <a:lstStyle/>
        <a:p>
          <a:pPr algn="ctr"/>
          <a:r>
            <a:rPr lang="en-GB" b="1" baseline="0" dirty="0">
              <a:latin typeface="Arial" panose="020B0604020202020204" pitchFamily="34" charset="0"/>
              <a:cs typeface="Arial" panose="020B0604020202020204" pitchFamily="34" charset="0"/>
            </a:rPr>
            <a:t>Volunteer training </a:t>
          </a:r>
          <a:endParaRPr lang="en-US" b="1" dirty="0">
            <a:latin typeface="Arial" panose="020B0604020202020204" pitchFamily="34" charset="0"/>
            <a:cs typeface="Arial" panose="020B0604020202020204" pitchFamily="34" charset="0"/>
          </a:endParaRPr>
        </a:p>
      </dgm:t>
    </dgm:pt>
    <dgm:pt modelId="{923D8600-CA32-4C0D-840A-CE4222A1C04C}" type="parTrans" cxnId="{460CE5EF-409F-4C09-BA0F-F998E9668CCF}">
      <dgm:prSet/>
      <dgm:spPr/>
      <dgm:t>
        <a:bodyPr/>
        <a:lstStyle/>
        <a:p>
          <a:endParaRPr lang="en-US"/>
        </a:p>
      </dgm:t>
    </dgm:pt>
    <dgm:pt modelId="{45A4767B-40A5-4457-9C3F-5DB56A3BB2FF}" type="sibTrans" cxnId="{460CE5EF-409F-4C09-BA0F-F998E9668CCF}">
      <dgm:prSet phldrT="4" phldr="0"/>
      <dgm:spPr/>
      <dgm:t>
        <a:bodyPr/>
        <a:lstStyle/>
        <a:p>
          <a:r>
            <a:rPr lang="en-US" dirty="0"/>
            <a:t>4</a:t>
          </a:r>
        </a:p>
      </dgm:t>
    </dgm:pt>
    <dgm:pt modelId="{3E9CD1D3-1A61-4F39-AD89-0101ED45B5EA}" type="pres">
      <dgm:prSet presAssocID="{3C4DB929-2E98-4EB7-96D2-FD36B7024687}" presName="Name0" presStyleCnt="0">
        <dgm:presLayoutVars>
          <dgm:animLvl val="lvl"/>
          <dgm:resizeHandles val="exact"/>
        </dgm:presLayoutVars>
      </dgm:prSet>
      <dgm:spPr/>
    </dgm:pt>
    <dgm:pt modelId="{E428677F-7470-42E1-9054-8560154DF295}" type="pres">
      <dgm:prSet presAssocID="{6C21352C-496D-43DA-8D27-1356DEEE7A24}" presName="compositeNode" presStyleCnt="0">
        <dgm:presLayoutVars>
          <dgm:bulletEnabled val="1"/>
        </dgm:presLayoutVars>
      </dgm:prSet>
      <dgm:spPr/>
    </dgm:pt>
    <dgm:pt modelId="{3A913724-16AC-485B-8C69-07E50E43A8F4}" type="pres">
      <dgm:prSet presAssocID="{6C21352C-496D-43DA-8D27-1356DEEE7A24}" presName="bgRect" presStyleLbl="bgAccFollowNode1" presStyleIdx="0" presStyleCnt="4" custLinFactNeighborX="-126" custLinFactNeighborY="1090"/>
      <dgm:spPr/>
    </dgm:pt>
    <dgm:pt modelId="{99F9510F-F5CD-44D6-9E1A-3B3C0D72CE45}" type="pres">
      <dgm:prSet presAssocID="{30D57EB6-1056-4E44-927E-7E7FA9ED8A6B}" presName="sibTransNodeCircle" presStyleLbl="alignNode1" presStyleIdx="0" presStyleCnt="8">
        <dgm:presLayoutVars>
          <dgm:chMax val="0"/>
          <dgm:bulletEnabled/>
        </dgm:presLayoutVars>
      </dgm:prSet>
      <dgm:spPr/>
    </dgm:pt>
    <dgm:pt modelId="{88AC1A40-A73C-4828-839F-F58E1F4DF9CC}" type="pres">
      <dgm:prSet presAssocID="{6C21352C-496D-43DA-8D27-1356DEEE7A24}" presName="bottomLine" presStyleLbl="alignNode1" presStyleIdx="1" presStyleCnt="8">
        <dgm:presLayoutVars/>
      </dgm:prSet>
      <dgm:spPr/>
    </dgm:pt>
    <dgm:pt modelId="{DFED8716-25BE-4EAE-81C7-C94E1C484205}" type="pres">
      <dgm:prSet presAssocID="{6C21352C-496D-43DA-8D27-1356DEEE7A24}" presName="nodeText" presStyleLbl="bgAccFollowNode1" presStyleIdx="0" presStyleCnt="4">
        <dgm:presLayoutVars>
          <dgm:bulletEnabled val="1"/>
        </dgm:presLayoutVars>
      </dgm:prSet>
      <dgm:spPr/>
    </dgm:pt>
    <dgm:pt modelId="{F7F32618-5BD3-4A4D-92BD-AB61D8DDA320}" type="pres">
      <dgm:prSet presAssocID="{30D57EB6-1056-4E44-927E-7E7FA9ED8A6B}" presName="sibTrans" presStyleCnt="0"/>
      <dgm:spPr/>
    </dgm:pt>
    <dgm:pt modelId="{E1B7DF7E-F772-4961-A9D7-64DA91A85157}" type="pres">
      <dgm:prSet presAssocID="{70442336-B1E2-40DC-8ADA-3E58F58B4861}" presName="compositeNode" presStyleCnt="0">
        <dgm:presLayoutVars>
          <dgm:bulletEnabled val="1"/>
        </dgm:presLayoutVars>
      </dgm:prSet>
      <dgm:spPr/>
    </dgm:pt>
    <dgm:pt modelId="{6A1C68ED-AFDB-487C-944E-0565F4498C57}" type="pres">
      <dgm:prSet presAssocID="{70442336-B1E2-40DC-8ADA-3E58F58B4861}" presName="bgRect" presStyleLbl="bgAccFollowNode1" presStyleIdx="1" presStyleCnt="4"/>
      <dgm:spPr/>
    </dgm:pt>
    <dgm:pt modelId="{0753A465-2A77-41E0-A4EF-D163D22BAF42}" type="pres">
      <dgm:prSet presAssocID="{87522C72-E7A6-4133-A83A-E79399262956}" presName="sibTransNodeCircle" presStyleLbl="alignNode1" presStyleIdx="2" presStyleCnt="8">
        <dgm:presLayoutVars>
          <dgm:chMax val="0"/>
          <dgm:bulletEnabled/>
        </dgm:presLayoutVars>
      </dgm:prSet>
      <dgm:spPr/>
    </dgm:pt>
    <dgm:pt modelId="{E95F95B6-7968-4900-8276-2DAA1AB22BB2}" type="pres">
      <dgm:prSet presAssocID="{70442336-B1E2-40DC-8ADA-3E58F58B4861}" presName="bottomLine" presStyleLbl="alignNode1" presStyleIdx="3" presStyleCnt="8">
        <dgm:presLayoutVars/>
      </dgm:prSet>
      <dgm:spPr/>
    </dgm:pt>
    <dgm:pt modelId="{842D16B5-2B5F-47F9-8DC1-0998856F09AE}" type="pres">
      <dgm:prSet presAssocID="{70442336-B1E2-40DC-8ADA-3E58F58B4861}" presName="nodeText" presStyleLbl="bgAccFollowNode1" presStyleIdx="1" presStyleCnt="4">
        <dgm:presLayoutVars>
          <dgm:bulletEnabled val="1"/>
        </dgm:presLayoutVars>
      </dgm:prSet>
      <dgm:spPr/>
    </dgm:pt>
    <dgm:pt modelId="{2ED6AFDC-1EE4-4DC6-BD7C-C4ABC194BBE9}" type="pres">
      <dgm:prSet presAssocID="{87522C72-E7A6-4133-A83A-E79399262956}" presName="sibTrans" presStyleCnt="0"/>
      <dgm:spPr/>
    </dgm:pt>
    <dgm:pt modelId="{067975A0-88F7-4747-9B01-83D0796C580D}" type="pres">
      <dgm:prSet presAssocID="{6F4D547E-EB5D-4178-925E-9514E60B46EB}" presName="compositeNode" presStyleCnt="0">
        <dgm:presLayoutVars>
          <dgm:bulletEnabled val="1"/>
        </dgm:presLayoutVars>
      </dgm:prSet>
      <dgm:spPr/>
    </dgm:pt>
    <dgm:pt modelId="{4FAA1A4C-6206-4CF6-8475-B92DA09325E6}" type="pres">
      <dgm:prSet presAssocID="{6F4D547E-EB5D-4178-925E-9514E60B46EB}" presName="bgRect" presStyleLbl="bgAccFollowNode1" presStyleIdx="2" presStyleCnt="4"/>
      <dgm:spPr/>
    </dgm:pt>
    <dgm:pt modelId="{365FF235-7071-446E-9A8C-857AED4BC027}" type="pres">
      <dgm:prSet presAssocID="{07DE2C1B-5E45-4F3F-9724-A47311719F94}" presName="sibTransNodeCircle" presStyleLbl="alignNode1" presStyleIdx="4" presStyleCnt="8">
        <dgm:presLayoutVars>
          <dgm:chMax val="0"/>
          <dgm:bulletEnabled/>
        </dgm:presLayoutVars>
      </dgm:prSet>
      <dgm:spPr/>
    </dgm:pt>
    <dgm:pt modelId="{FDA96D66-AED3-4471-BD1B-5133653728C4}" type="pres">
      <dgm:prSet presAssocID="{6F4D547E-EB5D-4178-925E-9514E60B46EB}" presName="bottomLine" presStyleLbl="alignNode1" presStyleIdx="5" presStyleCnt="8">
        <dgm:presLayoutVars/>
      </dgm:prSet>
      <dgm:spPr/>
    </dgm:pt>
    <dgm:pt modelId="{C2717FD9-DAB0-4412-9C4A-77279E68A061}" type="pres">
      <dgm:prSet presAssocID="{6F4D547E-EB5D-4178-925E-9514E60B46EB}" presName="nodeText" presStyleLbl="bgAccFollowNode1" presStyleIdx="2" presStyleCnt="4">
        <dgm:presLayoutVars>
          <dgm:bulletEnabled val="1"/>
        </dgm:presLayoutVars>
      </dgm:prSet>
      <dgm:spPr/>
    </dgm:pt>
    <dgm:pt modelId="{3B36C403-E80C-4EE0-AD4F-85953DE750BE}" type="pres">
      <dgm:prSet presAssocID="{07DE2C1B-5E45-4F3F-9724-A47311719F94}" presName="sibTrans" presStyleCnt="0"/>
      <dgm:spPr/>
    </dgm:pt>
    <dgm:pt modelId="{8A7DEECB-2847-4C20-ADCF-79C3DC4D02C0}" type="pres">
      <dgm:prSet presAssocID="{73942B32-5A94-4A39-8BB1-6D8E0A5FB8D1}" presName="compositeNode" presStyleCnt="0">
        <dgm:presLayoutVars>
          <dgm:bulletEnabled val="1"/>
        </dgm:presLayoutVars>
      </dgm:prSet>
      <dgm:spPr/>
    </dgm:pt>
    <dgm:pt modelId="{4BDF4F67-4E34-4A75-A252-71EA81FD36CD}" type="pres">
      <dgm:prSet presAssocID="{73942B32-5A94-4A39-8BB1-6D8E0A5FB8D1}" presName="bgRect" presStyleLbl="bgAccFollowNode1" presStyleIdx="3" presStyleCnt="4"/>
      <dgm:spPr/>
    </dgm:pt>
    <dgm:pt modelId="{304B01F8-169F-43F8-800E-21C7D0208045}" type="pres">
      <dgm:prSet presAssocID="{45A4767B-40A5-4457-9C3F-5DB56A3BB2FF}" presName="sibTransNodeCircle" presStyleLbl="alignNode1" presStyleIdx="6" presStyleCnt="8">
        <dgm:presLayoutVars>
          <dgm:chMax val="0"/>
          <dgm:bulletEnabled/>
        </dgm:presLayoutVars>
      </dgm:prSet>
      <dgm:spPr/>
    </dgm:pt>
    <dgm:pt modelId="{63F6880C-0403-4742-87DE-0B5938D5CF70}" type="pres">
      <dgm:prSet presAssocID="{73942B32-5A94-4A39-8BB1-6D8E0A5FB8D1}" presName="bottomLine" presStyleLbl="alignNode1" presStyleIdx="7" presStyleCnt="8">
        <dgm:presLayoutVars/>
      </dgm:prSet>
      <dgm:spPr/>
    </dgm:pt>
    <dgm:pt modelId="{767C6693-43CC-468D-967E-7149106A6691}" type="pres">
      <dgm:prSet presAssocID="{73942B32-5A94-4A39-8BB1-6D8E0A5FB8D1}" presName="nodeText" presStyleLbl="bgAccFollowNode1" presStyleIdx="3" presStyleCnt="4">
        <dgm:presLayoutVars>
          <dgm:bulletEnabled val="1"/>
        </dgm:presLayoutVars>
      </dgm:prSet>
      <dgm:spPr/>
    </dgm:pt>
  </dgm:ptLst>
  <dgm:cxnLst>
    <dgm:cxn modelId="{2F039A0B-D11A-41DF-95BD-554D6515D024}" type="presOf" srcId="{3C4DB929-2E98-4EB7-96D2-FD36B7024687}" destId="{3E9CD1D3-1A61-4F39-AD89-0101ED45B5EA}" srcOrd="0" destOrd="0" presId="urn:microsoft.com/office/officeart/2016/7/layout/BasicLinearProcessNumbered"/>
    <dgm:cxn modelId="{37502D1F-504D-4154-BAEF-926F9B72DE1F}" srcId="{3C4DB929-2E98-4EB7-96D2-FD36B7024687}" destId="{6F4D547E-EB5D-4178-925E-9514E60B46EB}" srcOrd="2" destOrd="0" parTransId="{3142A712-3976-4A6F-A7CE-A8E54939A792}" sibTransId="{07DE2C1B-5E45-4F3F-9724-A47311719F94}"/>
    <dgm:cxn modelId="{B3582531-6857-48BC-BED7-ACD8F52FAB71}" type="presOf" srcId="{45A4767B-40A5-4457-9C3F-5DB56A3BB2FF}" destId="{304B01F8-169F-43F8-800E-21C7D0208045}" srcOrd="0" destOrd="0" presId="urn:microsoft.com/office/officeart/2016/7/layout/BasicLinearProcessNumbered"/>
    <dgm:cxn modelId="{AA3E9C40-CB62-457C-85BE-0B22FC846108}" type="presOf" srcId="{6F4D547E-EB5D-4178-925E-9514E60B46EB}" destId="{4FAA1A4C-6206-4CF6-8475-B92DA09325E6}" srcOrd="0" destOrd="0" presId="urn:microsoft.com/office/officeart/2016/7/layout/BasicLinearProcessNumbered"/>
    <dgm:cxn modelId="{BEA33C53-D93A-42AA-B48E-16A300B5F6D6}" type="presOf" srcId="{70442336-B1E2-40DC-8ADA-3E58F58B4861}" destId="{6A1C68ED-AFDB-487C-944E-0565F4498C57}" srcOrd="0" destOrd="0" presId="urn:microsoft.com/office/officeart/2016/7/layout/BasicLinearProcessNumbered"/>
    <dgm:cxn modelId="{56029E54-AF31-4365-B899-8699B3E62D21}" type="presOf" srcId="{73942B32-5A94-4A39-8BB1-6D8E0A5FB8D1}" destId="{4BDF4F67-4E34-4A75-A252-71EA81FD36CD}" srcOrd="0" destOrd="0" presId="urn:microsoft.com/office/officeart/2016/7/layout/BasicLinearProcessNumbered"/>
    <dgm:cxn modelId="{04AF0292-ED85-439C-8E17-30B49B0F1B5A}" type="presOf" srcId="{87522C72-E7A6-4133-A83A-E79399262956}" destId="{0753A465-2A77-41E0-A4EF-D163D22BAF42}" srcOrd="0" destOrd="0" presId="urn:microsoft.com/office/officeart/2016/7/layout/BasicLinearProcessNumbered"/>
    <dgm:cxn modelId="{553BE5A2-8BEA-43C9-8580-18C2B2B76B41}" srcId="{3C4DB929-2E98-4EB7-96D2-FD36B7024687}" destId="{70442336-B1E2-40DC-8ADA-3E58F58B4861}" srcOrd="1" destOrd="0" parTransId="{94A295AB-36EE-4E30-A78F-A60B2213AB2F}" sibTransId="{87522C72-E7A6-4133-A83A-E79399262956}"/>
    <dgm:cxn modelId="{864AA6AE-899C-44A3-94B7-49F7F1BF8C38}" type="presOf" srcId="{6C21352C-496D-43DA-8D27-1356DEEE7A24}" destId="{3A913724-16AC-485B-8C69-07E50E43A8F4}" srcOrd="0" destOrd="0" presId="urn:microsoft.com/office/officeart/2016/7/layout/BasicLinearProcessNumbered"/>
    <dgm:cxn modelId="{624E31C0-C338-4583-BA79-306D3AB837D4}" type="presOf" srcId="{07DE2C1B-5E45-4F3F-9724-A47311719F94}" destId="{365FF235-7071-446E-9A8C-857AED4BC027}" srcOrd="0" destOrd="0" presId="urn:microsoft.com/office/officeart/2016/7/layout/BasicLinearProcessNumbered"/>
    <dgm:cxn modelId="{820E3FCB-AD52-44E8-AC72-6C01A2C20D70}" type="presOf" srcId="{6F4D547E-EB5D-4178-925E-9514E60B46EB}" destId="{C2717FD9-DAB0-4412-9C4A-77279E68A061}" srcOrd="1" destOrd="0" presId="urn:microsoft.com/office/officeart/2016/7/layout/BasicLinearProcessNumbered"/>
    <dgm:cxn modelId="{19292AE4-920A-4E1F-AF0A-FE3DB70EC37E}" srcId="{3C4DB929-2E98-4EB7-96D2-FD36B7024687}" destId="{6C21352C-496D-43DA-8D27-1356DEEE7A24}" srcOrd="0" destOrd="0" parTransId="{20B85EBE-1275-4546-9F87-11E99FB8CA53}" sibTransId="{30D57EB6-1056-4E44-927E-7E7FA9ED8A6B}"/>
    <dgm:cxn modelId="{AD0272E5-C96A-4CDA-AAB8-7120D9046EC6}" type="presOf" srcId="{73942B32-5A94-4A39-8BB1-6D8E0A5FB8D1}" destId="{767C6693-43CC-468D-967E-7149106A6691}" srcOrd="1" destOrd="0" presId="urn:microsoft.com/office/officeart/2016/7/layout/BasicLinearProcessNumbered"/>
    <dgm:cxn modelId="{9A7F21E6-5AFE-49E1-9FD9-13F1D30CDC68}" type="presOf" srcId="{6C21352C-496D-43DA-8D27-1356DEEE7A24}" destId="{DFED8716-25BE-4EAE-81C7-C94E1C484205}" srcOrd="1" destOrd="0" presId="urn:microsoft.com/office/officeart/2016/7/layout/BasicLinearProcessNumbered"/>
    <dgm:cxn modelId="{A933E2E8-E898-452E-915F-20FC3A002AA0}" type="presOf" srcId="{30D57EB6-1056-4E44-927E-7E7FA9ED8A6B}" destId="{99F9510F-F5CD-44D6-9E1A-3B3C0D72CE45}" srcOrd="0" destOrd="0" presId="urn:microsoft.com/office/officeart/2016/7/layout/BasicLinearProcessNumbered"/>
    <dgm:cxn modelId="{460CE5EF-409F-4C09-BA0F-F998E9668CCF}" srcId="{3C4DB929-2E98-4EB7-96D2-FD36B7024687}" destId="{73942B32-5A94-4A39-8BB1-6D8E0A5FB8D1}" srcOrd="3" destOrd="0" parTransId="{923D8600-CA32-4C0D-840A-CE4222A1C04C}" sibTransId="{45A4767B-40A5-4457-9C3F-5DB56A3BB2FF}"/>
    <dgm:cxn modelId="{9B17E6F0-38FC-453B-9C51-C87E62B7AC34}" type="presOf" srcId="{70442336-B1E2-40DC-8ADA-3E58F58B4861}" destId="{842D16B5-2B5F-47F9-8DC1-0998856F09AE}" srcOrd="1" destOrd="0" presId="urn:microsoft.com/office/officeart/2016/7/layout/BasicLinearProcessNumbered"/>
    <dgm:cxn modelId="{C5F0340C-42EF-4368-AA8D-AE2AD38B08DF}" type="presParOf" srcId="{3E9CD1D3-1A61-4F39-AD89-0101ED45B5EA}" destId="{E428677F-7470-42E1-9054-8560154DF295}" srcOrd="0" destOrd="0" presId="urn:microsoft.com/office/officeart/2016/7/layout/BasicLinearProcessNumbered"/>
    <dgm:cxn modelId="{E5C0BF1B-0355-46D7-B503-62A66DE7DAF3}" type="presParOf" srcId="{E428677F-7470-42E1-9054-8560154DF295}" destId="{3A913724-16AC-485B-8C69-07E50E43A8F4}" srcOrd="0" destOrd="0" presId="urn:microsoft.com/office/officeart/2016/7/layout/BasicLinearProcessNumbered"/>
    <dgm:cxn modelId="{84CB1FC2-7D20-452E-AC78-2A5DA3BAE458}" type="presParOf" srcId="{E428677F-7470-42E1-9054-8560154DF295}" destId="{99F9510F-F5CD-44D6-9E1A-3B3C0D72CE45}" srcOrd="1" destOrd="0" presId="urn:microsoft.com/office/officeart/2016/7/layout/BasicLinearProcessNumbered"/>
    <dgm:cxn modelId="{D6AF792A-5759-4380-A44E-75F8B4CEC87E}" type="presParOf" srcId="{E428677F-7470-42E1-9054-8560154DF295}" destId="{88AC1A40-A73C-4828-839F-F58E1F4DF9CC}" srcOrd="2" destOrd="0" presId="urn:microsoft.com/office/officeart/2016/7/layout/BasicLinearProcessNumbered"/>
    <dgm:cxn modelId="{9B5301B9-1C59-4B6E-BEB1-88C21F3F2DF0}" type="presParOf" srcId="{E428677F-7470-42E1-9054-8560154DF295}" destId="{DFED8716-25BE-4EAE-81C7-C94E1C484205}" srcOrd="3" destOrd="0" presId="urn:microsoft.com/office/officeart/2016/7/layout/BasicLinearProcessNumbered"/>
    <dgm:cxn modelId="{53E3D4D0-AC01-459D-A446-0B41BA0CFD7D}" type="presParOf" srcId="{3E9CD1D3-1A61-4F39-AD89-0101ED45B5EA}" destId="{F7F32618-5BD3-4A4D-92BD-AB61D8DDA320}" srcOrd="1" destOrd="0" presId="urn:microsoft.com/office/officeart/2016/7/layout/BasicLinearProcessNumbered"/>
    <dgm:cxn modelId="{7ECFBFA4-3B6E-4B15-9D84-07D3A1545B00}" type="presParOf" srcId="{3E9CD1D3-1A61-4F39-AD89-0101ED45B5EA}" destId="{E1B7DF7E-F772-4961-A9D7-64DA91A85157}" srcOrd="2" destOrd="0" presId="urn:microsoft.com/office/officeart/2016/7/layout/BasicLinearProcessNumbered"/>
    <dgm:cxn modelId="{AEC1D953-BBBB-4E46-A6FD-2F6E661A8DE6}" type="presParOf" srcId="{E1B7DF7E-F772-4961-A9D7-64DA91A85157}" destId="{6A1C68ED-AFDB-487C-944E-0565F4498C57}" srcOrd="0" destOrd="0" presId="urn:microsoft.com/office/officeart/2016/7/layout/BasicLinearProcessNumbered"/>
    <dgm:cxn modelId="{2FD1791D-36E1-4142-9DF8-40F161A535BB}" type="presParOf" srcId="{E1B7DF7E-F772-4961-A9D7-64DA91A85157}" destId="{0753A465-2A77-41E0-A4EF-D163D22BAF42}" srcOrd="1" destOrd="0" presId="urn:microsoft.com/office/officeart/2016/7/layout/BasicLinearProcessNumbered"/>
    <dgm:cxn modelId="{A2FD4090-2821-428D-B089-F6134610C3F0}" type="presParOf" srcId="{E1B7DF7E-F772-4961-A9D7-64DA91A85157}" destId="{E95F95B6-7968-4900-8276-2DAA1AB22BB2}" srcOrd="2" destOrd="0" presId="urn:microsoft.com/office/officeart/2016/7/layout/BasicLinearProcessNumbered"/>
    <dgm:cxn modelId="{8B136311-402D-4AB3-B063-67471E314661}" type="presParOf" srcId="{E1B7DF7E-F772-4961-A9D7-64DA91A85157}" destId="{842D16B5-2B5F-47F9-8DC1-0998856F09AE}" srcOrd="3" destOrd="0" presId="urn:microsoft.com/office/officeart/2016/7/layout/BasicLinearProcessNumbered"/>
    <dgm:cxn modelId="{5FD83004-83CB-4642-87A4-B5D372663515}" type="presParOf" srcId="{3E9CD1D3-1A61-4F39-AD89-0101ED45B5EA}" destId="{2ED6AFDC-1EE4-4DC6-BD7C-C4ABC194BBE9}" srcOrd="3" destOrd="0" presId="urn:microsoft.com/office/officeart/2016/7/layout/BasicLinearProcessNumbered"/>
    <dgm:cxn modelId="{E837CEBE-18C3-4E5B-B4C6-D1DC0A675F0C}" type="presParOf" srcId="{3E9CD1D3-1A61-4F39-AD89-0101ED45B5EA}" destId="{067975A0-88F7-4747-9B01-83D0796C580D}" srcOrd="4" destOrd="0" presId="urn:microsoft.com/office/officeart/2016/7/layout/BasicLinearProcessNumbered"/>
    <dgm:cxn modelId="{9774A395-9E92-4806-BB48-871F9BDC187D}" type="presParOf" srcId="{067975A0-88F7-4747-9B01-83D0796C580D}" destId="{4FAA1A4C-6206-4CF6-8475-B92DA09325E6}" srcOrd="0" destOrd="0" presId="urn:microsoft.com/office/officeart/2016/7/layout/BasicLinearProcessNumbered"/>
    <dgm:cxn modelId="{62E60D07-462C-411C-990B-8DB5FEC5428B}" type="presParOf" srcId="{067975A0-88F7-4747-9B01-83D0796C580D}" destId="{365FF235-7071-446E-9A8C-857AED4BC027}" srcOrd="1" destOrd="0" presId="urn:microsoft.com/office/officeart/2016/7/layout/BasicLinearProcessNumbered"/>
    <dgm:cxn modelId="{B737BC63-9617-4AC9-B20C-FF9656021CE0}" type="presParOf" srcId="{067975A0-88F7-4747-9B01-83D0796C580D}" destId="{FDA96D66-AED3-4471-BD1B-5133653728C4}" srcOrd="2" destOrd="0" presId="urn:microsoft.com/office/officeart/2016/7/layout/BasicLinearProcessNumbered"/>
    <dgm:cxn modelId="{58E14C60-BCCB-4F11-8535-745121063704}" type="presParOf" srcId="{067975A0-88F7-4747-9B01-83D0796C580D}" destId="{C2717FD9-DAB0-4412-9C4A-77279E68A061}" srcOrd="3" destOrd="0" presId="urn:microsoft.com/office/officeart/2016/7/layout/BasicLinearProcessNumbered"/>
    <dgm:cxn modelId="{CB563059-4320-4817-A67C-ECD065352C99}" type="presParOf" srcId="{3E9CD1D3-1A61-4F39-AD89-0101ED45B5EA}" destId="{3B36C403-E80C-4EE0-AD4F-85953DE750BE}" srcOrd="5" destOrd="0" presId="urn:microsoft.com/office/officeart/2016/7/layout/BasicLinearProcessNumbered"/>
    <dgm:cxn modelId="{43099DA4-9115-4154-98D8-1EDCA6F29978}" type="presParOf" srcId="{3E9CD1D3-1A61-4F39-AD89-0101ED45B5EA}" destId="{8A7DEECB-2847-4C20-ADCF-79C3DC4D02C0}" srcOrd="6" destOrd="0" presId="urn:microsoft.com/office/officeart/2016/7/layout/BasicLinearProcessNumbered"/>
    <dgm:cxn modelId="{11C77F9F-65D9-4EA6-8427-7BC1D21E8E0E}" type="presParOf" srcId="{8A7DEECB-2847-4C20-ADCF-79C3DC4D02C0}" destId="{4BDF4F67-4E34-4A75-A252-71EA81FD36CD}" srcOrd="0" destOrd="0" presId="urn:microsoft.com/office/officeart/2016/7/layout/BasicLinearProcessNumbered"/>
    <dgm:cxn modelId="{198FC089-D009-459C-BFE2-31682EE3638D}" type="presParOf" srcId="{8A7DEECB-2847-4C20-ADCF-79C3DC4D02C0}" destId="{304B01F8-169F-43F8-800E-21C7D0208045}" srcOrd="1" destOrd="0" presId="urn:microsoft.com/office/officeart/2016/7/layout/BasicLinearProcessNumbered"/>
    <dgm:cxn modelId="{4F548AA8-FF6D-4856-BED4-AC2DAF7C87B5}" type="presParOf" srcId="{8A7DEECB-2847-4C20-ADCF-79C3DC4D02C0}" destId="{63F6880C-0403-4742-87DE-0B5938D5CF70}" srcOrd="2" destOrd="0" presId="urn:microsoft.com/office/officeart/2016/7/layout/BasicLinearProcessNumbered"/>
    <dgm:cxn modelId="{342CD981-7DB6-4FB2-8FCB-03548964143B}" type="presParOf" srcId="{8A7DEECB-2847-4C20-ADCF-79C3DC4D02C0}" destId="{767C6693-43CC-468D-967E-7149106A6691}"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AA930-2D5A-4046-8B9D-1FBB4478AC44}">
      <dsp:nvSpPr>
        <dsp:cNvPr id="0" name=""/>
        <dsp:cNvSpPr/>
      </dsp:nvSpPr>
      <dsp:spPr>
        <a:xfrm>
          <a:off x="5236" y="227472"/>
          <a:ext cx="4760968" cy="2856580"/>
        </a:xfrm>
        <a:prstGeom prst="rect">
          <a:avLst/>
        </a:prstGeom>
        <a:solidFill>
          <a:schemeClr val="l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marL="0" lvl="0" indent="0" algn="ctr" defTabSz="1111250">
            <a:lnSpc>
              <a:spcPct val="90000"/>
            </a:lnSpc>
            <a:spcBef>
              <a:spcPct val="0"/>
            </a:spcBef>
            <a:spcAft>
              <a:spcPct val="35000"/>
            </a:spcAft>
            <a:buNone/>
          </a:pPr>
          <a:r>
            <a:rPr lang="en-GB" sz="2500" kern="1200" baseline="0" dirty="0">
              <a:latin typeface="Arial" panose="020B0604020202020204" pitchFamily="34" charset="0"/>
              <a:cs typeface="Arial" panose="020B0604020202020204" pitchFamily="34" charset="0"/>
            </a:rPr>
            <a:t>A good security analysis of the event location is to highlight weaknesses to asses where any potential risks to security and safety may occur before, during and after the event takes place (Tarlow, 2002).</a:t>
          </a:r>
          <a:endParaRPr lang="en-US" sz="2500" kern="1200" dirty="0">
            <a:latin typeface="Arial" panose="020B0604020202020204" pitchFamily="34" charset="0"/>
            <a:cs typeface="Arial" panose="020B0604020202020204" pitchFamily="34" charset="0"/>
          </a:endParaRPr>
        </a:p>
      </dsp:txBody>
      <dsp:txXfrm>
        <a:off x="5236" y="227472"/>
        <a:ext cx="4760968" cy="2856580"/>
      </dsp:txXfrm>
    </dsp:sp>
    <dsp:sp modelId="{58EAA95B-7B3C-4556-97CA-A9A9A419776B}">
      <dsp:nvSpPr>
        <dsp:cNvPr id="0" name=""/>
        <dsp:cNvSpPr/>
      </dsp:nvSpPr>
      <dsp:spPr>
        <a:xfrm>
          <a:off x="4840402" y="1534262"/>
          <a:ext cx="714145" cy="243000"/>
        </a:xfrm>
        <a:prstGeom prst="rightArrow">
          <a:avLst>
            <a:gd name="adj1" fmla="val 50000"/>
            <a:gd name="adj2" fmla="val 50000"/>
          </a:avLst>
        </a:prstGeom>
        <a:solidFill>
          <a:schemeClr val="l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680DE47-627D-4AE7-AAB0-BEA6AC84BA89}">
      <dsp:nvSpPr>
        <dsp:cNvPr id="0" name=""/>
        <dsp:cNvSpPr/>
      </dsp:nvSpPr>
      <dsp:spPr>
        <a:xfrm>
          <a:off x="5628744" y="227472"/>
          <a:ext cx="4760968" cy="2856580"/>
        </a:xfrm>
        <a:prstGeom prst="rect">
          <a:avLst/>
        </a:prstGeom>
        <a:solidFill>
          <a:schemeClr val="l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marL="0" lvl="0" indent="0" algn="ctr" defTabSz="1111250">
            <a:lnSpc>
              <a:spcPct val="90000"/>
            </a:lnSpc>
            <a:spcBef>
              <a:spcPct val="0"/>
            </a:spcBef>
            <a:spcAft>
              <a:spcPct val="35000"/>
            </a:spcAft>
            <a:buNone/>
          </a:pPr>
          <a:r>
            <a:rPr lang="en-GB" sz="2500" kern="1200" baseline="0" dirty="0">
              <a:latin typeface="Arial" panose="020B0604020202020204" pitchFamily="34" charset="0"/>
              <a:cs typeface="Arial" panose="020B0604020202020204" pitchFamily="34" charset="0"/>
            </a:rPr>
            <a:t>Risk management is a key strategy process that ironman wales uses to identify and be prepared for any potential Risks (Ironman, 2017). </a:t>
          </a:r>
          <a:endParaRPr lang="en-US" sz="2500" kern="1200" dirty="0">
            <a:latin typeface="Arial" panose="020B0604020202020204" pitchFamily="34" charset="0"/>
            <a:cs typeface="Arial" panose="020B0604020202020204" pitchFamily="34" charset="0"/>
          </a:endParaRPr>
        </a:p>
      </dsp:txBody>
      <dsp:txXfrm>
        <a:off x="5628744" y="227472"/>
        <a:ext cx="4760968" cy="28565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884E9-BBD5-44AC-8E0B-CDC4C2212E9C}">
      <dsp:nvSpPr>
        <dsp:cNvPr id="0" name=""/>
        <dsp:cNvSpPr/>
      </dsp:nvSpPr>
      <dsp:spPr>
        <a:xfrm>
          <a:off x="0" y="0"/>
          <a:ext cx="3327483" cy="3311524"/>
        </a:xfrm>
        <a:prstGeom prst="rect">
          <a:avLst/>
        </a:prstGeom>
        <a:solidFill>
          <a:schemeClr val="accent1">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59424" tIns="330200" rIns="259424" bIns="330200" numCol="1" spcCol="1270" anchor="t" anchorCtr="0">
          <a:noAutofit/>
        </a:bodyPr>
        <a:lstStyle/>
        <a:p>
          <a:pPr marL="0" lvl="0" indent="0" algn="ctr" defTabSz="889000">
            <a:lnSpc>
              <a:spcPct val="90000"/>
            </a:lnSpc>
            <a:spcBef>
              <a:spcPct val="0"/>
            </a:spcBef>
            <a:spcAft>
              <a:spcPct val="35000"/>
            </a:spcAft>
            <a:buNone/>
          </a:pPr>
          <a:r>
            <a:rPr lang="en-GB" sz="2000" b="1" kern="1200" baseline="0" dirty="0">
              <a:latin typeface="Arial" panose="020B0604020202020204" pitchFamily="34" charset="0"/>
              <a:cs typeface="Arial" panose="020B0604020202020204" pitchFamily="34" charset="0"/>
            </a:rPr>
            <a:t>No litter</a:t>
          </a:r>
          <a:endParaRPr lang="en-US" sz="2000" b="1" kern="1200" dirty="0">
            <a:latin typeface="Arial" panose="020B0604020202020204" pitchFamily="34" charset="0"/>
            <a:cs typeface="Arial" panose="020B0604020202020204" pitchFamily="34" charset="0"/>
          </a:endParaRPr>
        </a:p>
      </dsp:txBody>
      <dsp:txXfrm>
        <a:off x="0" y="1258379"/>
        <a:ext cx="3327483" cy="1986915"/>
      </dsp:txXfrm>
    </dsp:sp>
    <dsp:sp modelId="{32028CC0-563B-40D1-A570-86C100AB5824}">
      <dsp:nvSpPr>
        <dsp:cNvPr id="0" name=""/>
        <dsp:cNvSpPr/>
      </dsp:nvSpPr>
      <dsp:spPr>
        <a:xfrm>
          <a:off x="1167012" y="331152"/>
          <a:ext cx="993457" cy="993457"/>
        </a:xfrm>
        <a:prstGeom prst="ellipse">
          <a:avLst/>
        </a:prstGeom>
        <a:blipFill rotWithShape="0">
          <a:blip xmlns:r="http://schemas.openxmlformats.org/officeDocument/2006/relationships" r:embed="rId1">
            <a:duotone>
              <a:schemeClr val="accent1">
                <a:shade val="80000"/>
                <a:hueOff val="0"/>
                <a:satOff val="0"/>
                <a:lumOff val="0"/>
                <a:alphaOff val="0"/>
                <a:shade val="88000"/>
                <a:lumMod val="88000"/>
              </a:schemeClr>
              <a:schemeClr val="accent1">
                <a:shade val="80000"/>
                <a:hueOff val="0"/>
                <a:satOff val="0"/>
                <a:lumOff val="0"/>
                <a:alphaOff val="0"/>
              </a:schemeClr>
            </a:duotone>
          </a:blip>
          <a:tile tx="0" ty="0" sx="100000" sy="100000" flip="none" algn="tl"/>
        </a:blipFill>
        <a:ln w="9525" cap="flat" cmpd="sng" algn="ctr">
          <a:solidFill>
            <a:schemeClr val="accent1">
              <a:shade val="80000"/>
              <a:hueOff val="0"/>
              <a:satOff val="0"/>
              <a:lumOff val="0"/>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77454" tIns="12700" rIns="77454" bIns="12700" numCol="1" spcCol="1270" anchor="ctr" anchorCtr="0">
          <a:noAutofit/>
        </a:bodyPr>
        <a:lstStyle/>
        <a:p>
          <a:pPr marL="0" lvl="0" indent="0" algn="ctr" defTabSz="2133600">
            <a:lnSpc>
              <a:spcPct val="90000"/>
            </a:lnSpc>
            <a:spcBef>
              <a:spcPct val="0"/>
            </a:spcBef>
            <a:spcAft>
              <a:spcPct val="35000"/>
            </a:spcAft>
            <a:buNone/>
          </a:pPr>
          <a:r>
            <a:rPr lang="en-US" sz="4800" kern="1200" dirty="0"/>
            <a:t>1</a:t>
          </a:r>
        </a:p>
      </dsp:txBody>
      <dsp:txXfrm>
        <a:off x="1312500" y="476640"/>
        <a:ext cx="702481" cy="702481"/>
      </dsp:txXfrm>
    </dsp:sp>
    <dsp:sp modelId="{0B9117D9-EEB2-4F9D-8CCE-430752ECB621}">
      <dsp:nvSpPr>
        <dsp:cNvPr id="0" name=""/>
        <dsp:cNvSpPr/>
      </dsp:nvSpPr>
      <dsp:spPr>
        <a:xfrm>
          <a:off x="0" y="3311453"/>
          <a:ext cx="3327483" cy="72"/>
        </a:xfrm>
        <a:prstGeom prst="rect">
          <a:avLst/>
        </a:prstGeom>
        <a:blipFill rotWithShape="0">
          <a:blip xmlns:r="http://schemas.openxmlformats.org/officeDocument/2006/relationships" r:embed="rId1">
            <a:duotone>
              <a:schemeClr val="accent1">
                <a:shade val="80000"/>
                <a:hueOff val="3492"/>
                <a:satOff val="-9620"/>
                <a:lumOff val="7072"/>
                <a:alphaOff val="0"/>
                <a:shade val="88000"/>
                <a:lumMod val="88000"/>
              </a:schemeClr>
              <a:schemeClr val="accent1">
                <a:shade val="80000"/>
                <a:hueOff val="3492"/>
                <a:satOff val="-9620"/>
                <a:lumOff val="7072"/>
                <a:alphaOff val="0"/>
              </a:schemeClr>
            </a:duotone>
          </a:blip>
          <a:tile tx="0" ty="0" sx="100000" sy="100000" flip="none" algn="tl"/>
        </a:blipFill>
        <a:ln w="9525" cap="flat" cmpd="sng" algn="ctr">
          <a:solidFill>
            <a:schemeClr val="accent1">
              <a:shade val="80000"/>
              <a:hueOff val="3492"/>
              <a:satOff val="-9620"/>
              <a:lumOff val="7072"/>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C8F8A758-27CE-4F5D-B826-6F66319A6F58}">
      <dsp:nvSpPr>
        <dsp:cNvPr id="0" name=""/>
        <dsp:cNvSpPr/>
      </dsp:nvSpPr>
      <dsp:spPr>
        <a:xfrm>
          <a:off x="3660231" y="0"/>
          <a:ext cx="3327483" cy="3311524"/>
        </a:xfrm>
        <a:prstGeom prst="rect">
          <a:avLst/>
        </a:prstGeom>
        <a:solidFill>
          <a:schemeClr val="accent1">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59424" tIns="330200" rIns="259424" bIns="330200" numCol="1" spcCol="1270" anchor="t" anchorCtr="0">
          <a:noAutofit/>
        </a:bodyPr>
        <a:lstStyle/>
        <a:p>
          <a:pPr marL="0" lvl="0" indent="0" algn="ctr" defTabSz="889000">
            <a:lnSpc>
              <a:spcPct val="90000"/>
            </a:lnSpc>
            <a:spcBef>
              <a:spcPct val="0"/>
            </a:spcBef>
            <a:spcAft>
              <a:spcPct val="35000"/>
            </a:spcAft>
            <a:buNone/>
          </a:pPr>
          <a:r>
            <a:rPr lang="en-GB" sz="2000" b="1" kern="1200" baseline="0" dirty="0">
              <a:latin typeface="Arial" panose="020B0604020202020204" pitchFamily="34" charset="0"/>
              <a:cs typeface="Arial" panose="020B0604020202020204" pitchFamily="34" charset="0"/>
            </a:rPr>
            <a:t>No mobile phones </a:t>
          </a:r>
          <a:endParaRPr lang="en-US" sz="2000" b="1" kern="1200" dirty="0">
            <a:latin typeface="Arial" panose="020B0604020202020204" pitchFamily="34" charset="0"/>
            <a:cs typeface="Arial" panose="020B0604020202020204" pitchFamily="34" charset="0"/>
          </a:endParaRPr>
        </a:p>
      </dsp:txBody>
      <dsp:txXfrm>
        <a:off x="3660231" y="1258379"/>
        <a:ext cx="3327483" cy="1986915"/>
      </dsp:txXfrm>
    </dsp:sp>
    <dsp:sp modelId="{98F93BE1-0875-44D9-A1CC-D1C0784BA7A0}">
      <dsp:nvSpPr>
        <dsp:cNvPr id="0" name=""/>
        <dsp:cNvSpPr/>
      </dsp:nvSpPr>
      <dsp:spPr>
        <a:xfrm>
          <a:off x="4827244" y="331152"/>
          <a:ext cx="993457" cy="993457"/>
        </a:xfrm>
        <a:prstGeom prst="ellipse">
          <a:avLst/>
        </a:prstGeom>
        <a:blipFill rotWithShape="0">
          <a:blip xmlns:r="http://schemas.openxmlformats.org/officeDocument/2006/relationships" r:embed="rId1">
            <a:duotone>
              <a:schemeClr val="accent1">
                <a:shade val="80000"/>
                <a:hueOff val="6984"/>
                <a:satOff val="-19241"/>
                <a:lumOff val="14144"/>
                <a:alphaOff val="0"/>
                <a:shade val="88000"/>
                <a:lumMod val="88000"/>
              </a:schemeClr>
              <a:schemeClr val="accent1">
                <a:shade val="80000"/>
                <a:hueOff val="6984"/>
                <a:satOff val="-19241"/>
                <a:lumOff val="14144"/>
                <a:alphaOff val="0"/>
              </a:schemeClr>
            </a:duotone>
          </a:blip>
          <a:tile tx="0" ty="0" sx="100000" sy="100000" flip="none" algn="tl"/>
        </a:blipFill>
        <a:ln w="9525" cap="flat" cmpd="sng" algn="ctr">
          <a:solidFill>
            <a:schemeClr val="accent1">
              <a:shade val="80000"/>
              <a:hueOff val="6984"/>
              <a:satOff val="-19241"/>
              <a:lumOff val="14144"/>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77454" tIns="12700" rIns="77454" bIns="12700" numCol="1" spcCol="1270" anchor="ctr" anchorCtr="0">
          <a:noAutofit/>
        </a:bodyPr>
        <a:lstStyle/>
        <a:p>
          <a:pPr marL="0" lvl="0" indent="0" algn="ctr" defTabSz="2133600">
            <a:lnSpc>
              <a:spcPct val="90000"/>
            </a:lnSpc>
            <a:spcBef>
              <a:spcPct val="0"/>
            </a:spcBef>
            <a:spcAft>
              <a:spcPct val="35000"/>
            </a:spcAft>
            <a:buNone/>
          </a:pPr>
          <a:r>
            <a:rPr lang="en-US" sz="4800" kern="1200" dirty="0"/>
            <a:t>2</a:t>
          </a:r>
        </a:p>
      </dsp:txBody>
      <dsp:txXfrm>
        <a:off x="4972732" y="476640"/>
        <a:ext cx="702481" cy="702481"/>
      </dsp:txXfrm>
    </dsp:sp>
    <dsp:sp modelId="{D9A4B097-FFAA-45E5-89D6-EDB21FA743F3}">
      <dsp:nvSpPr>
        <dsp:cNvPr id="0" name=""/>
        <dsp:cNvSpPr/>
      </dsp:nvSpPr>
      <dsp:spPr>
        <a:xfrm>
          <a:off x="3660231" y="3311453"/>
          <a:ext cx="3327483" cy="72"/>
        </a:xfrm>
        <a:prstGeom prst="rect">
          <a:avLst/>
        </a:prstGeom>
        <a:blipFill rotWithShape="0">
          <a:blip xmlns:r="http://schemas.openxmlformats.org/officeDocument/2006/relationships" r:embed="rId1">
            <a:duotone>
              <a:schemeClr val="accent1">
                <a:shade val="80000"/>
                <a:hueOff val="10475"/>
                <a:satOff val="-28861"/>
                <a:lumOff val="21217"/>
                <a:alphaOff val="0"/>
                <a:shade val="88000"/>
                <a:lumMod val="88000"/>
              </a:schemeClr>
              <a:schemeClr val="accent1">
                <a:shade val="80000"/>
                <a:hueOff val="10475"/>
                <a:satOff val="-28861"/>
                <a:lumOff val="21217"/>
                <a:alphaOff val="0"/>
              </a:schemeClr>
            </a:duotone>
          </a:blip>
          <a:tile tx="0" ty="0" sx="100000" sy="100000" flip="none" algn="tl"/>
        </a:blipFill>
        <a:ln w="9525" cap="flat" cmpd="sng" algn="ctr">
          <a:solidFill>
            <a:schemeClr val="accent1">
              <a:shade val="80000"/>
              <a:hueOff val="10475"/>
              <a:satOff val="-28861"/>
              <a:lumOff val="21217"/>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E7D854BF-D483-46A4-BF01-DD0532F7B95E}">
      <dsp:nvSpPr>
        <dsp:cNvPr id="0" name=""/>
        <dsp:cNvSpPr/>
      </dsp:nvSpPr>
      <dsp:spPr>
        <a:xfrm>
          <a:off x="7320463" y="0"/>
          <a:ext cx="3327483" cy="3311524"/>
        </a:xfrm>
        <a:prstGeom prst="rect">
          <a:avLst/>
        </a:prstGeom>
        <a:solidFill>
          <a:schemeClr val="accent1">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59424" tIns="330200" rIns="259424" bIns="330200" numCol="1" spcCol="1270" anchor="t" anchorCtr="0">
          <a:noAutofit/>
        </a:bodyPr>
        <a:lstStyle/>
        <a:p>
          <a:pPr marL="0" lvl="0" indent="0" algn="ctr" defTabSz="889000">
            <a:lnSpc>
              <a:spcPct val="90000"/>
            </a:lnSpc>
            <a:spcBef>
              <a:spcPct val="0"/>
            </a:spcBef>
            <a:spcAft>
              <a:spcPct val="35000"/>
            </a:spcAft>
            <a:buNone/>
          </a:pPr>
          <a:r>
            <a:rPr lang="en-GB" sz="2000" b="1" kern="1200" baseline="0" dirty="0">
              <a:latin typeface="Arial" panose="020B0604020202020204" pitchFamily="34" charset="0"/>
              <a:cs typeface="Arial" panose="020B0604020202020204" pitchFamily="34" charset="0"/>
            </a:rPr>
            <a:t>Only permitted to wear additional protection under extreme circumstances </a:t>
          </a:r>
          <a:endParaRPr lang="en-US" sz="2000" b="1" kern="1200" dirty="0">
            <a:latin typeface="Arial" panose="020B0604020202020204" pitchFamily="34" charset="0"/>
            <a:cs typeface="Arial" panose="020B0604020202020204" pitchFamily="34" charset="0"/>
          </a:endParaRPr>
        </a:p>
      </dsp:txBody>
      <dsp:txXfrm>
        <a:off x="7320463" y="1258379"/>
        <a:ext cx="3327483" cy="1986915"/>
      </dsp:txXfrm>
    </dsp:sp>
    <dsp:sp modelId="{84FF846A-9995-41E9-8D18-F36DCC64EF2C}">
      <dsp:nvSpPr>
        <dsp:cNvPr id="0" name=""/>
        <dsp:cNvSpPr/>
      </dsp:nvSpPr>
      <dsp:spPr>
        <a:xfrm>
          <a:off x="8487476" y="331152"/>
          <a:ext cx="993457" cy="993457"/>
        </a:xfrm>
        <a:prstGeom prst="ellipse">
          <a:avLst/>
        </a:prstGeom>
        <a:blipFill rotWithShape="0">
          <a:blip xmlns:r="http://schemas.openxmlformats.org/officeDocument/2006/relationships" r:embed="rId1">
            <a:duotone>
              <a:schemeClr val="accent1">
                <a:shade val="80000"/>
                <a:hueOff val="13967"/>
                <a:satOff val="-38482"/>
                <a:lumOff val="28289"/>
                <a:alphaOff val="0"/>
                <a:shade val="88000"/>
                <a:lumMod val="88000"/>
              </a:schemeClr>
              <a:schemeClr val="accent1">
                <a:shade val="80000"/>
                <a:hueOff val="13967"/>
                <a:satOff val="-38482"/>
                <a:lumOff val="28289"/>
                <a:alphaOff val="0"/>
              </a:schemeClr>
            </a:duotone>
          </a:blip>
          <a:tile tx="0" ty="0" sx="100000" sy="100000" flip="none" algn="tl"/>
        </a:blipFill>
        <a:ln w="9525" cap="flat" cmpd="sng" algn="ctr">
          <a:solidFill>
            <a:schemeClr val="accent1">
              <a:shade val="80000"/>
              <a:hueOff val="13967"/>
              <a:satOff val="-38482"/>
              <a:lumOff val="28289"/>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77454" tIns="12700" rIns="77454" bIns="12700" numCol="1" spcCol="1270" anchor="ctr" anchorCtr="0">
          <a:noAutofit/>
        </a:bodyPr>
        <a:lstStyle/>
        <a:p>
          <a:pPr marL="0" lvl="0" indent="0" algn="ctr" defTabSz="2133600">
            <a:lnSpc>
              <a:spcPct val="90000"/>
            </a:lnSpc>
            <a:spcBef>
              <a:spcPct val="0"/>
            </a:spcBef>
            <a:spcAft>
              <a:spcPct val="35000"/>
            </a:spcAft>
            <a:buNone/>
          </a:pPr>
          <a:r>
            <a:rPr lang="en-US" sz="4800" kern="1200" dirty="0"/>
            <a:t>3</a:t>
          </a:r>
        </a:p>
      </dsp:txBody>
      <dsp:txXfrm>
        <a:off x="8632964" y="476640"/>
        <a:ext cx="702481" cy="702481"/>
      </dsp:txXfrm>
    </dsp:sp>
    <dsp:sp modelId="{D6B8C052-FA7C-48EC-BDA8-A3B9C030FFED}">
      <dsp:nvSpPr>
        <dsp:cNvPr id="0" name=""/>
        <dsp:cNvSpPr/>
      </dsp:nvSpPr>
      <dsp:spPr>
        <a:xfrm>
          <a:off x="7320463" y="3311453"/>
          <a:ext cx="3327483" cy="72"/>
        </a:xfrm>
        <a:prstGeom prst="rect">
          <a:avLst/>
        </a:prstGeom>
        <a:blipFill rotWithShape="0">
          <a:blip xmlns:r="http://schemas.openxmlformats.org/officeDocument/2006/relationships" r:embed="rId1">
            <a:duotone>
              <a:schemeClr val="accent1">
                <a:shade val="80000"/>
                <a:hueOff val="17459"/>
                <a:satOff val="-48102"/>
                <a:lumOff val="35361"/>
                <a:alphaOff val="0"/>
                <a:shade val="88000"/>
                <a:lumMod val="88000"/>
              </a:schemeClr>
              <a:schemeClr val="accent1">
                <a:shade val="80000"/>
                <a:hueOff val="17459"/>
                <a:satOff val="-48102"/>
                <a:lumOff val="35361"/>
                <a:alphaOff val="0"/>
              </a:schemeClr>
            </a:duotone>
          </a:blip>
          <a:tile tx="0" ty="0" sx="100000" sy="100000" flip="none" algn="tl"/>
        </a:blipFill>
        <a:ln w="9525" cap="flat" cmpd="sng" algn="ctr">
          <a:solidFill>
            <a:schemeClr val="accent1">
              <a:shade val="80000"/>
              <a:hueOff val="17459"/>
              <a:satOff val="-48102"/>
              <a:lumOff val="35361"/>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FF21F-9B48-4232-A469-C5C9FF3B242F}">
      <dsp:nvSpPr>
        <dsp:cNvPr id="0" name=""/>
        <dsp:cNvSpPr/>
      </dsp:nvSpPr>
      <dsp:spPr>
        <a:xfrm>
          <a:off x="0" y="1995088"/>
          <a:ext cx="3895121" cy="1308993"/>
        </a:xfrm>
        <a:prstGeom prst="rect">
          <a:avLst/>
        </a:prstGeom>
        <a:blipFill rotWithShape="0">
          <a:blip xmlns:r="http://schemas.openxmlformats.org/officeDocument/2006/relationships" r:embed="rId1">
            <a:duotone>
              <a:schemeClr val="accent1">
                <a:alpha val="90000"/>
                <a:hueOff val="0"/>
                <a:satOff val="0"/>
                <a:lumOff val="0"/>
                <a:alphaOff val="0"/>
                <a:shade val="88000"/>
                <a:lumMod val="88000"/>
              </a:schemeClr>
              <a:schemeClr val="accent1">
                <a:alpha val="90000"/>
                <a:hueOff val="0"/>
                <a:satOff val="0"/>
                <a:lumOff val="0"/>
                <a:alphaOff val="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baseline="0" dirty="0">
              <a:solidFill>
                <a:schemeClr val="tx1"/>
              </a:solidFill>
              <a:latin typeface="Arial" panose="020B0604020202020204" pitchFamily="34" charset="0"/>
              <a:cs typeface="Arial" panose="020B0604020202020204" pitchFamily="34" charset="0"/>
            </a:rPr>
            <a:t>Communication</a:t>
          </a:r>
          <a:r>
            <a:rPr lang="en-US" sz="1800" b="1" kern="1200" baseline="0" dirty="0">
              <a:solidFill>
                <a:schemeClr val="tx1"/>
              </a:solidFill>
              <a:latin typeface="Arial" panose="020B0604020202020204" pitchFamily="34" charset="0"/>
              <a:cs typeface="Arial" panose="020B0604020202020204" pitchFamily="34" charset="0"/>
            </a:rPr>
            <a:t> during the event </a:t>
          </a:r>
          <a:endParaRPr lang="en-US" sz="1800" b="1" kern="1200" dirty="0">
            <a:solidFill>
              <a:schemeClr val="tx1"/>
            </a:solidFill>
            <a:latin typeface="Arial" panose="020B0604020202020204" pitchFamily="34" charset="0"/>
            <a:cs typeface="Arial" panose="020B0604020202020204" pitchFamily="34" charset="0"/>
          </a:endParaRPr>
        </a:p>
      </dsp:txBody>
      <dsp:txXfrm>
        <a:off x="0" y="1995088"/>
        <a:ext cx="3895121" cy="706856"/>
      </dsp:txXfrm>
    </dsp:sp>
    <dsp:sp modelId="{BCABC9E1-5874-4796-8B46-15441CC668F8}">
      <dsp:nvSpPr>
        <dsp:cNvPr id="0" name=""/>
        <dsp:cNvSpPr/>
      </dsp:nvSpPr>
      <dsp:spPr>
        <a:xfrm>
          <a:off x="0" y="2675765"/>
          <a:ext cx="973780" cy="602137"/>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baseline="0" dirty="0">
              <a:solidFill>
                <a:schemeClr val="tx1"/>
              </a:solidFill>
              <a:latin typeface="Arial" panose="020B0604020202020204" pitchFamily="34" charset="0"/>
              <a:cs typeface="Arial" panose="020B0604020202020204" pitchFamily="34" charset="0"/>
            </a:rPr>
            <a:t>Security leaflets</a:t>
          </a:r>
          <a:endParaRPr lang="en-US" sz="1400" kern="1200" dirty="0">
            <a:solidFill>
              <a:schemeClr val="tx1"/>
            </a:solidFill>
            <a:latin typeface="Arial" panose="020B0604020202020204" pitchFamily="34" charset="0"/>
            <a:cs typeface="Arial" panose="020B0604020202020204" pitchFamily="34" charset="0"/>
          </a:endParaRPr>
        </a:p>
      </dsp:txBody>
      <dsp:txXfrm>
        <a:off x="0" y="2675765"/>
        <a:ext cx="973780" cy="602137"/>
      </dsp:txXfrm>
    </dsp:sp>
    <dsp:sp modelId="{9874C133-0ED9-4651-8C89-3263FDAA1AE5}">
      <dsp:nvSpPr>
        <dsp:cNvPr id="0" name=""/>
        <dsp:cNvSpPr/>
      </dsp:nvSpPr>
      <dsp:spPr>
        <a:xfrm>
          <a:off x="973780" y="2675765"/>
          <a:ext cx="973780" cy="602137"/>
        </a:xfrm>
        <a:prstGeom prst="rect">
          <a:avLst/>
        </a:prstGeom>
        <a:solidFill>
          <a:schemeClr val="accent1">
            <a:alpha val="90000"/>
            <a:tint val="40000"/>
            <a:hueOff val="0"/>
            <a:satOff val="0"/>
            <a:lumOff val="0"/>
            <a:alphaOff val="-5714"/>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baseline="0" dirty="0">
              <a:solidFill>
                <a:schemeClr val="tx1"/>
              </a:solidFill>
              <a:latin typeface="Arial" panose="020B0604020202020204" pitchFamily="34" charset="0"/>
              <a:cs typeface="Arial" panose="020B0604020202020204" pitchFamily="34" charset="0"/>
            </a:rPr>
            <a:t>C</a:t>
          </a:r>
          <a:r>
            <a:rPr lang="en-US" sz="1400" kern="1200" baseline="0" dirty="0">
              <a:solidFill>
                <a:schemeClr val="tx1"/>
              </a:solidFill>
              <a:latin typeface="Arial" panose="020B0604020202020204" pitchFamily="34" charset="0"/>
              <a:cs typeface="Arial" panose="020B0604020202020204" pitchFamily="34" charset="0"/>
            </a:rPr>
            <a:t>ontrol room</a:t>
          </a:r>
          <a:endParaRPr lang="en-US" sz="1400" kern="1200" dirty="0">
            <a:solidFill>
              <a:schemeClr val="tx1"/>
            </a:solidFill>
            <a:latin typeface="Arial" panose="020B0604020202020204" pitchFamily="34" charset="0"/>
            <a:cs typeface="Arial" panose="020B0604020202020204" pitchFamily="34" charset="0"/>
          </a:endParaRPr>
        </a:p>
      </dsp:txBody>
      <dsp:txXfrm>
        <a:off x="973780" y="2675765"/>
        <a:ext cx="973780" cy="602137"/>
      </dsp:txXfrm>
    </dsp:sp>
    <dsp:sp modelId="{5AD39D94-243B-4B3B-9CE1-9BAD530CFFB0}">
      <dsp:nvSpPr>
        <dsp:cNvPr id="0" name=""/>
        <dsp:cNvSpPr/>
      </dsp:nvSpPr>
      <dsp:spPr>
        <a:xfrm>
          <a:off x="1947560" y="2675765"/>
          <a:ext cx="973780" cy="602137"/>
        </a:xfrm>
        <a:prstGeom prst="rect">
          <a:avLst/>
        </a:prstGeom>
        <a:solidFill>
          <a:schemeClr val="accent1">
            <a:alpha val="90000"/>
            <a:tint val="40000"/>
            <a:hueOff val="0"/>
            <a:satOff val="0"/>
            <a:lumOff val="0"/>
            <a:alphaOff val="-11429"/>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baseline="0" dirty="0">
              <a:solidFill>
                <a:schemeClr val="tx1"/>
              </a:solidFill>
              <a:latin typeface="Arial" panose="020B0604020202020204" pitchFamily="34" charset="0"/>
              <a:cs typeface="Arial" panose="020B0604020202020204" pitchFamily="34" charset="0"/>
            </a:rPr>
            <a:t>T</a:t>
          </a:r>
          <a:r>
            <a:rPr lang="en-US" sz="1400" kern="1200" baseline="0" dirty="0">
              <a:solidFill>
                <a:schemeClr val="tx1"/>
              </a:solidFill>
              <a:latin typeface="Arial" panose="020B0604020202020204" pitchFamily="34" charset="0"/>
              <a:cs typeface="Arial" panose="020B0604020202020204" pitchFamily="34" charset="0"/>
            </a:rPr>
            <a:t>wo-way radios</a:t>
          </a:r>
          <a:endParaRPr lang="en-US" sz="1400" kern="1200" dirty="0">
            <a:solidFill>
              <a:schemeClr val="tx1"/>
            </a:solidFill>
            <a:latin typeface="Arial" panose="020B0604020202020204" pitchFamily="34" charset="0"/>
            <a:cs typeface="Arial" panose="020B0604020202020204" pitchFamily="34" charset="0"/>
          </a:endParaRPr>
        </a:p>
      </dsp:txBody>
      <dsp:txXfrm>
        <a:off x="1947560" y="2675765"/>
        <a:ext cx="973780" cy="602137"/>
      </dsp:txXfrm>
    </dsp:sp>
    <dsp:sp modelId="{D2658E81-CCA7-4293-B7DB-2DEA4DA28AA1}">
      <dsp:nvSpPr>
        <dsp:cNvPr id="0" name=""/>
        <dsp:cNvSpPr/>
      </dsp:nvSpPr>
      <dsp:spPr>
        <a:xfrm>
          <a:off x="2921340" y="2675765"/>
          <a:ext cx="973780" cy="602137"/>
        </a:xfrm>
        <a:prstGeom prst="rect">
          <a:avLst/>
        </a:prstGeom>
        <a:solidFill>
          <a:schemeClr val="accent1">
            <a:alpha val="90000"/>
            <a:tint val="40000"/>
            <a:hueOff val="0"/>
            <a:satOff val="0"/>
            <a:lumOff val="0"/>
            <a:alphaOff val="-17143"/>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baseline="0" dirty="0">
              <a:solidFill>
                <a:schemeClr val="tx1"/>
              </a:solidFill>
              <a:latin typeface="Arial" panose="020B0604020202020204" pitchFamily="34" charset="0"/>
              <a:cs typeface="Arial" panose="020B0604020202020204" pitchFamily="34" charset="0"/>
            </a:rPr>
            <a:t>Mobile phones</a:t>
          </a:r>
          <a:endParaRPr lang="en-US" sz="1200" kern="1200" dirty="0">
            <a:solidFill>
              <a:schemeClr val="tx1"/>
            </a:solidFill>
            <a:latin typeface="Arial" panose="020B0604020202020204" pitchFamily="34" charset="0"/>
            <a:cs typeface="Arial" panose="020B0604020202020204" pitchFamily="34" charset="0"/>
          </a:endParaRPr>
        </a:p>
      </dsp:txBody>
      <dsp:txXfrm>
        <a:off x="2921340" y="2675765"/>
        <a:ext cx="973780" cy="602137"/>
      </dsp:txXfrm>
    </dsp:sp>
    <dsp:sp modelId="{8AC04571-0E7C-4BDA-B766-EDB59A6E8975}">
      <dsp:nvSpPr>
        <dsp:cNvPr id="0" name=""/>
        <dsp:cNvSpPr/>
      </dsp:nvSpPr>
      <dsp:spPr>
        <a:xfrm rot="10800000">
          <a:off x="0" y="1490"/>
          <a:ext cx="3895121" cy="2013232"/>
        </a:xfrm>
        <a:prstGeom prst="upArrowCallout">
          <a:avLst/>
        </a:prstGeom>
        <a:blipFill rotWithShape="0">
          <a:blip xmlns:r="http://schemas.openxmlformats.org/officeDocument/2006/relationships" r:embed="rId1">
            <a:duotone>
              <a:schemeClr val="accent1">
                <a:alpha val="90000"/>
                <a:hueOff val="0"/>
                <a:satOff val="0"/>
                <a:lumOff val="0"/>
                <a:alphaOff val="-40000"/>
                <a:shade val="88000"/>
                <a:lumMod val="88000"/>
              </a:schemeClr>
              <a:schemeClr val="accent1">
                <a:alpha val="90000"/>
                <a:hueOff val="0"/>
                <a:satOff val="0"/>
                <a:lumOff val="0"/>
                <a:alphaOff val="-40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baseline="0" dirty="0">
              <a:solidFill>
                <a:schemeClr val="tx1"/>
              </a:solidFill>
              <a:latin typeface="Arial" panose="020B0604020202020204" pitchFamily="34" charset="0"/>
              <a:cs typeface="Arial" panose="020B0604020202020204" pitchFamily="34" charset="0"/>
            </a:rPr>
            <a:t>Communication before the event </a:t>
          </a:r>
          <a:endParaRPr lang="en-US" sz="1800" b="1" kern="1200" dirty="0">
            <a:solidFill>
              <a:schemeClr val="tx1"/>
            </a:solidFill>
            <a:latin typeface="Arial" panose="020B0604020202020204" pitchFamily="34" charset="0"/>
            <a:cs typeface="Arial" panose="020B0604020202020204" pitchFamily="34" charset="0"/>
          </a:endParaRPr>
        </a:p>
      </dsp:txBody>
      <dsp:txXfrm rot="-10800000">
        <a:off x="0" y="1490"/>
        <a:ext cx="3895121" cy="706644"/>
      </dsp:txXfrm>
    </dsp:sp>
    <dsp:sp modelId="{7270464B-2D4E-4212-B281-44D27A68AD07}">
      <dsp:nvSpPr>
        <dsp:cNvPr id="0" name=""/>
        <dsp:cNvSpPr/>
      </dsp:nvSpPr>
      <dsp:spPr>
        <a:xfrm>
          <a:off x="0" y="708135"/>
          <a:ext cx="973780" cy="601956"/>
        </a:xfrm>
        <a:prstGeom prst="rect">
          <a:avLst/>
        </a:prstGeom>
        <a:solidFill>
          <a:schemeClr val="accent1">
            <a:alpha val="90000"/>
            <a:tint val="40000"/>
            <a:hueOff val="0"/>
            <a:satOff val="0"/>
            <a:lumOff val="0"/>
            <a:alphaOff val="-22857"/>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baseline="0" dirty="0">
              <a:solidFill>
                <a:schemeClr val="tx1"/>
              </a:solidFill>
              <a:latin typeface="Arial" panose="020B0604020202020204" pitchFamily="34" charset="0"/>
              <a:cs typeface="Arial" panose="020B0604020202020204" pitchFamily="34" charset="0"/>
            </a:rPr>
            <a:t>Emails</a:t>
          </a:r>
          <a:endParaRPr lang="en-US" sz="1400" kern="1200" dirty="0">
            <a:solidFill>
              <a:schemeClr val="tx1"/>
            </a:solidFill>
            <a:latin typeface="Arial" panose="020B0604020202020204" pitchFamily="34" charset="0"/>
            <a:cs typeface="Arial" panose="020B0604020202020204" pitchFamily="34" charset="0"/>
          </a:endParaRPr>
        </a:p>
      </dsp:txBody>
      <dsp:txXfrm>
        <a:off x="0" y="708135"/>
        <a:ext cx="973780" cy="601956"/>
      </dsp:txXfrm>
    </dsp:sp>
    <dsp:sp modelId="{0BFF063D-49A7-42D9-81CD-FE5E3E6AD4A3}">
      <dsp:nvSpPr>
        <dsp:cNvPr id="0" name=""/>
        <dsp:cNvSpPr/>
      </dsp:nvSpPr>
      <dsp:spPr>
        <a:xfrm>
          <a:off x="973780" y="708135"/>
          <a:ext cx="973780" cy="601956"/>
        </a:xfrm>
        <a:prstGeom prst="rect">
          <a:avLst/>
        </a:prstGeom>
        <a:solidFill>
          <a:schemeClr val="accent1">
            <a:alpha val="90000"/>
            <a:tint val="40000"/>
            <a:hueOff val="0"/>
            <a:satOff val="0"/>
            <a:lumOff val="0"/>
            <a:alphaOff val="-28571"/>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baseline="0" dirty="0">
              <a:solidFill>
                <a:schemeClr val="tx1"/>
              </a:solidFill>
              <a:latin typeface="Arial" panose="020B0604020202020204" pitchFamily="34" charset="0"/>
              <a:cs typeface="Arial" panose="020B0604020202020204" pitchFamily="34" charset="0"/>
            </a:rPr>
            <a:t>Race briefings </a:t>
          </a:r>
          <a:endParaRPr lang="en-US" sz="1400" kern="1200" dirty="0">
            <a:solidFill>
              <a:schemeClr val="tx1"/>
            </a:solidFill>
            <a:latin typeface="Arial" panose="020B0604020202020204" pitchFamily="34" charset="0"/>
            <a:cs typeface="Arial" panose="020B0604020202020204" pitchFamily="34" charset="0"/>
          </a:endParaRPr>
        </a:p>
      </dsp:txBody>
      <dsp:txXfrm>
        <a:off x="973780" y="708135"/>
        <a:ext cx="973780" cy="601956"/>
      </dsp:txXfrm>
    </dsp:sp>
    <dsp:sp modelId="{4097D3E3-3EDB-40CD-860B-24ADF18C16B1}">
      <dsp:nvSpPr>
        <dsp:cNvPr id="0" name=""/>
        <dsp:cNvSpPr/>
      </dsp:nvSpPr>
      <dsp:spPr>
        <a:xfrm>
          <a:off x="1947560" y="708135"/>
          <a:ext cx="973780" cy="601956"/>
        </a:xfrm>
        <a:prstGeom prst="rect">
          <a:avLst/>
        </a:prstGeom>
        <a:solidFill>
          <a:schemeClr val="accent1">
            <a:alpha val="90000"/>
            <a:tint val="40000"/>
            <a:hueOff val="0"/>
            <a:satOff val="0"/>
            <a:lumOff val="0"/>
            <a:alphaOff val="-34286"/>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baseline="0" dirty="0">
              <a:solidFill>
                <a:schemeClr val="tx1"/>
              </a:solidFill>
              <a:latin typeface="Arial" panose="020B0604020202020204" pitchFamily="34" charset="0"/>
              <a:cs typeface="Arial" panose="020B0604020202020204" pitchFamily="34" charset="0"/>
            </a:rPr>
            <a:t>3x SAG meetings </a:t>
          </a:r>
          <a:endParaRPr lang="en-US" sz="1400" kern="1200" dirty="0">
            <a:solidFill>
              <a:schemeClr val="tx1"/>
            </a:solidFill>
            <a:latin typeface="Arial" panose="020B0604020202020204" pitchFamily="34" charset="0"/>
            <a:cs typeface="Arial" panose="020B0604020202020204" pitchFamily="34" charset="0"/>
          </a:endParaRPr>
        </a:p>
      </dsp:txBody>
      <dsp:txXfrm>
        <a:off x="1947560" y="708135"/>
        <a:ext cx="973780" cy="601956"/>
      </dsp:txXfrm>
    </dsp:sp>
    <dsp:sp modelId="{B212BE5B-8F38-4DA0-A092-BC19C0C44877}">
      <dsp:nvSpPr>
        <dsp:cNvPr id="0" name=""/>
        <dsp:cNvSpPr/>
      </dsp:nvSpPr>
      <dsp:spPr>
        <a:xfrm>
          <a:off x="2921340" y="708135"/>
          <a:ext cx="973780" cy="601956"/>
        </a:xfrm>
        <a:prstGeom prst="rect">
          <a:avLst/>
        </a:prstGeom>
        <a:solidFill>
          <a:schemeClr val="accent1">
            <a:alpha val="90000"/>
            <a:tint val="40000"/>
            <a:hueOff val="0"/>
            <a:satOff val="0"/>
            <a:lumOff val="0"/>
            <a:alphaOff val="-4000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baseline="0" dirty="0">
              <a:solidFill>
                <a:schemeClr val="tx1"/>
              </a:solidFill>
              <a:latin typeface="Arial" panose="020B0604020202020204" pitchFamily="34" charset="0"/>
              <a:cs typeface="Arial" panose="020B0604020202020204" pitchFamily="34" charset="0"/>
            </a:rPr>
            <a:t>Table-top exercises </a:t>
          </a:r>
          <a:endParaRPr lang="en-US" sz="1400" kern="1200" dirty="0">
            <a:solidFill>
              <a:schemeClr val="tx1"/>
            </a:solidFill>
            <a:latin typeface="Arial" panose="020B0604020202020204" pitchFamily="34" charset="0"/>
            <a:cs typeface="Arial" panose="020B0604020202020204" pitchFamily="34" charset="0"/>
          </a:endParaRPr>
        </a:p>
      </dsp:txBody>
      <dsp:txXfrm>
        <a:off x="2921340" y="708135"/>
        <a:ext cx="973780" cy="6019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13724-16AC-485B-8C69-07E50E43A8F4}">
      <dsp:nvSpPr>
        <dsp:cNvPr id="0" name=""/>
        <dsp:cNvSpPr/>
      </dsp:nvSpPr>
      <dsp:spPr>
        <a:xfrm>
          <a:off x="1" y="0"/>
          <a:ext cx="2479959" cy="3311524"/>
        </a:xfrm>
        <a:prstGeom prst="rect">
          <a:avLst/>
        </a:prstGeom>
        <a:solidFill>
          <a:schemeClr val="accent1">
            <a:alpha val="90000"/>
            <a:tint val="55000"/>
            <a:hueOff val="0"/>
            <a:satOff val="0"/>
            <a:lumOff val="0"/>
            <a:alphaOff val="0"/>
          </a:schemeClr>
        </a:solidFill>
        <a:ln w="9525" cap="flat" cmpd="sng" algn="ctr">
          <a:solidFill>
            <a:schemeClr val="lt1">
              <a:hueOff val="0"/>
              <a:satOff val="0"/>
              <a:lumOff val="0"/>
              <a:alphaOff val="0"/>
            </a:schemeClr>
          </a:solidFill>
          <a:prstDash val="solid"/>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93347" tIns="330200" rIns="193347" bIns="330200" numCol="1" spcCol="1270" anchor="t" anchorCtr="0">
          <a:noAutofit/>
        </a:bodyPr>
        <a:lstStyle/>
        <a:p>
          <a:pPr marL="0" lvl="0" indent="0" algn="ctr" defTabSz="933450">
            <a:lnSpc>
              <a:spcPct val="90000"/>
            </a:lnSpc>
            <a:spcBef>
              <a:spcPct val="0"/>
            </a:spcBef>
            <a:spcAft>
              <a:spcPct val="35000"/>
            </a:spcAft>
            <a:buNone/>
          </a:pPr>
          <a:r>
            <a:rPr lang="en-GB" sz="2100" b="1" kern="1200" baseline="0" dirty="0">
              <a:latin typeface="Arial" panose="020B0604020202020204" pitchFamily="34" charset="0"/>
              <a:cs typeface="Arial" panose="020B0604020202020204" pitchFamily="34" charset="0"/>
            </a:rPr>
            <a:t>Improve spectator guide</a:t>
          </a:r>
          <a:endParaRPr lang="en-US" sz="2100" b="1" kern="1200" dirty="0">
            <a:latin typeface="Arial" panose="020B0604020202020204" pitchFamily="34" charset="0"/>
            <a:cs typeface="Arial" panose="020B0604020202020204" pitchFamily="34" charset="0"/>
          </a:endParaRPr>
        </a:p>
      </dsp:txBody>
      <dsp:txXfrm>
        <a:off x="1" y="1258379"/>
        <a:ext cx="2479959" cy="1986915"/>
      </dsp:txXfrm>
    </dsp:sp>
    <dsp:sp modelId="{99F9510F-F5CD-44D6-9E1A-3B3C0D72CE45}">
      <dsp:nvSpPr>
        <dsp:cNvPr id="0" name=""/>
        <dsp:cNvSpPr/>
      </dsp:nvSpPr>
      <dsp:spPr>
        <a:xfrm>
          <a:off x="746377" y="331152"/>
          <a:ext cx="993457" cy="993457"/>
        </a:xfrm>
        <a:prstGeom prst="ellipse">
          <a:avLst/>
        </a:prstGeom>
        <a:blipFill rotWithShape="0">
          <a:blip xmlns:r="http://schemas.openxmlformats.org/officeDocument/2006/relationships" r:embed="rId1">
            <a:duotone>
              <a:schemeClr val="accent1">
                <a:shade val="50000"/>
                <a:hueOff val="0"/>
                <a:satOff val="0"/>
                <a:lumOff val="0"/>
                <a:alphaOff val="0"/>
                <a:shade val="88000"/>
                <a:lumMod val="88000"/>
              </a:schemeClr>
              <a:schemeClr val="accent1">
                <a:shade val="50000"/>
                <a:hueOff val="0"/>
                <a:satOff val="0"/>
                <a:lumOff val="0"/>
                <a:alphaOff val="0"/>
              </a:schemeClr>
            </a:duotone>
          </a:blip>
          <a:tile tx="0" ty="0" sx="100000" sy="100000" flip="none" algn="tl"/>
        </a:blipFill>
        <a:ln w="9525" cap="flat" cmpd="sng" algn="ctr">
          <a:solidFill>
            <a:schemeClr val="accent1">
              <a:shade val="50000"/>
              <a:hueOff val="0"/>
              <a:satOff val="0"/>
              <a:lumOff val="0"/>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77454" tIns="12700" rIns="7745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1865" y="476640"/>
        <a:ext cx="702481" cy="702481"/>
      </dsp:txXfrm>
    </dsp:sp>
    <dsp:sp modelId="{88AC1A40-A73C-4828-839F-F58E1F4DF9CC}">
      <dsp:nvSpPr>
        <dsp:cNvPr id="0" name=""/>
        <dsp:cNvSpPr/>
      </dsp:nvSpPr>
      <dsp:spPr>
        <a:xfrm>
          <a:off x="3125" y="3311453"/>
          <a:ext cx="2479959" cy="72"/>
        </a:xfrm>
        <a:prstGeom prst="rect">
          <a:avLst/>
        </a:prstGeom>
        <a:blipFill rotWithShape="0">
          <a:blip xmlns:r="http://schemas.openxmlformats.org/officeDocument/2006/relationships" r:embed="rId1">
            <a:duotone>
              <a:schemeClr val="accent1">
                <a:shade val="50000"/>
                <a:hueOff val="3793"/>
                <a:satOff val="-13345"/>
                <a:lumOff val="12621"/>
                <a:alphaOff val="0"/>
                <a:shade val="88000"/>
                <a:lumMod val="88000"/>
              </a:schemeClr>
              <a:schemeClr val="accent1">
                <a:shade val="50000"/>
                <a:hueOff val="3793"/>
                <a:satOff val="-13345"/>
                <a:lumOff val="12621"/>
                <a:alphaOff val="0"/>
              </a:schemeClr>
            </a:duotone>
          </a:blip>
          <a:tile tx="0" ty="0" sx="100000" sy="100000" flip="none" algn="tl"/>
        </a:blipFill>
        <a:ln w="9525" cap="flat" cmpd="sng" algn="ctr">
          <a:solidFill>
            <a:schemeClr val="accent1">
              <a:shade val="50000"/>
              <a:hueOff val="3793"/>
              <a:satOff val="-13345"/>
              <a:lumOff val="12621"/>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6A1C68ED-AFDB-487C-944E-0565F4498C57}">
      <dsp:nvSpPr>
        <dsp:cNvPr id="0" name=""/>
        <dsp:cNvSpPr/>
      </dsp:nvSpPr>
      <dsp:spPr>
        <a:xfrm>
          <a:off x="2731081" y="0"/>
          <a:ext cx="2479959" cy="3311524"/>
        </a:xfrm>
        <a:prstGeom prst="rect">
          <a:avLst/>
        </a:prstGeom>
        <a:solidFill>
          <a:schemeClr val="accent1">
            <a:alpha val="90000"/>
            <a:tint val="55000"/>
            <a:hueOff val="0"/>
            <a:satOff val="0"/>
            <a:lumOff val="0"/>
            <a:alphaOff val="0"/>
          </a:schemeClr>
        </a:solidFill>
        <a:ln w="9525" cap="flat" cmpd="sng" algn="ctr">
          <a:solidFill>
            <a:schemeClr val="lt1">
              <a:hueOff val="0"/>
              <a:satOff val="0"/>
              <a:lumOff val="0"/>
              <a:alphaOff val="0"/>
            </a:schemeClr>
          </a:solidFill>
          <a:prstDash val="solid"/>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93347" tIns="330200" rIns="193347" bIns="330200" numCol="1" spcCol="1270" anchor="t" anchorCtr="0">
          <a:noAutofit/>
        </a:bodyPr>
        <a:lstStyle/>
        <a:p>
          <a:pPr marL="0" lvl="0" indent="0" algn="ctr" defTabSz="933450">
            <a:lnSpc>
              <a:spcPct val="90000"/>
            </a:lnSpc>
            <a:spcBef>
              <a:spcPct val="0"/>
            </a:spcBef>
            <a:spcAft>
              <a:spcPct val="35000"/>
            </a:spcAft>
            <a:buNone/>
          </a:pPr>
          <a:r>
            <a:rPr lang="en-GB" sz="2100" b="1" kern="1200" baseline="0" dirty="0">
              <a:latin typeface="Arial" panose="020B0604020202020204" pitchFamily="34" charset="0"/>
              <a:cs typeface="Arial" panose="020B0604020202020204" pitchFamily="34" charset="0"/>
            </a:rPr>
            <a:t>Communicate with community more in advance </a:t>
          </a:r>
          <a:endParaRPr lang="en-US" sz="2100" b="1" kern="1200" dirty="0">
            <a:latin typeface="Arial" panose="020B0604020202020204" pitchFamily="34" charset="0"/>
            <a:cs typeface="Arial" panose="020B0604020202020204" pitchFamily="34" charset="0"/>
          </a:endParaRPr>
        </a:p>
      </dsp:txBody>
      <dsp:txXfrm>
        <a:off x="2731081" y="1258379"/>
        <a:ext cx="2479959" cy="1986915"/>
      </dsp:txXfrm>
    </dsp:sp>
    <dsp:sp modelId="{0753A465-2A77-41E0-A4EF-D163D22BAF42}">
      <dsp:nvSpPr>
        <dsp:cNvPr id="0" name=""/>
        <dsp:cNvSpPr/>
      </dsp:nvSpPr>
      <dsp:spPr>
        <a:xfrm>
          <a:off x="3474332" y="331152"/>
          <a:ext cx="993457" cy="993457"/>
        </a:xfrm>
        <a:prstGeom prst="ellipse">
          <a:avLst/>
        </a:prstGeom>
        <a:blipFill rotWithShape="0">
          <a:blip xmlns:r="http://schemas.openxmlformats.org/officeDocument/2006/relationships" r:embed="rId1">
            <a:duotone>
              <a:schemeClr val="accent1">
                <a:shade val="50000"/>
                <a:hueOff val="7587"/>
                <a:satOff val="-26690"/>
                <a:lumOff val="25242"/>
                <a:alphaOff val="0"/>
                <a:shade val="88000"/>
                <a:lumMod val="88000"/>
              </a:schemeClr>
              <a:schemeClr val="accent1">
                <a:shade val="50000"/>
                <a:hueOff val="7587"/>
                <a:satOff val="-26690"/>
                <a:lumOff val="25242"/>
                <a:alphaOff val="0"/>
              </a:schemeClr>
            </a:duotone>
          </a:blip>
          <a:tile tx="0" ty="0" sx="100000" sy="100000" flip="none" algn="tl"/>
        </a:blipFill>
        <a:ln w="9525" cap="flat" cmpd="sng" algn="ctr">
          <a:solidFill>
            <a:schemeClr val="accent1">
              <a:shade val="50000"/>
              <a:hueOff val="7587"/>
              <a:satOff val="-26690"/>
              <a:lumOff val="25242"/>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77454" tIns="12700" rIns="7745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19820" y="476640"/>
        <a:ext cx="702481" cy="702481"/>
      </dsp:txXfrm>
    </dsp:sp>
    <dsp:sp modelId="{E95F95B6-7968-4900-8276-2DAA1AB22BB2}">
      <dsp:nvSpPr>
        <dsp:cNvPr id="0" name=""/>
        <dsp:cNvSpPr/>
      </dsp:nvSpPr>
      <dsp:spPr>
        <a:xfrm>
          <a:off x="2731081" y="3311453"/>
          <a:ext cx="2479959" cy="72"/>
        </a:xfrm>
        <a:prstGeom prst="rect">
          <a:avLst/>
        </a:prstGeom>
        <a:blipFill rotWithShape="0">
          <a:blip xmlns:r="http://schemas.openxmlformats.org/officeDocument/2006/relationships" r:embed="rId1">
            <a:duotone>
              <a:schemeClr val="accent1">
                <a:shade val="50000"/>
                <a:hueOff val="11380"/>
                <a:satOff val="-40035"/>
                <a:lumOff val="37863"/>
                <a:alphaOff val="0"/>
                <a:shade val="88000"/>
                <a:lumMod val="88000"/>
              </a:schemeClr>
              <a:schemeClr val="accent1">
                <a:shade val="50000"/>
                <a:hueOff val="11380"/>
                <a:satOff val="-40035"/>
                <a:lumOff val="37863"/>
                <a:alphaOff val="0"/>
              </a:schemeClr>
            </a:duotone>
          </a:blip>
          <a:tile tx="0" ty="0" sx="100000" sy="100000" flip="none" algn="tl"/>
        </a:blipFill>
        <a:ln w="9525" cap="flat" cmpd="sng" algn="ctr">
          <a:solidFill>
            <a:schemeClr val="accent1">
              <a:shade val="50000"/>
              <a:hueOff val="11380"/>
              <a:satOff val="-40035"/>
              <a:lumOff val="37863"/>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4FAA1A4C-6206-4CF6-8475-B92DA09325E6}">
      <dsp:nvSpPr>
        <dsp:cNvPr id="0" name=""/>
        <dsp:cNvSpPr/>
      </dsp:nvSpPr>
      <dsp:spPr>
        <a:xfrm>
          <a:off x="5459036" y="0"/>
          <a:ext cx="2479959" cy="3311524"/>
        </a:xfrm>
        <a:prstGeom prst="rect">
          <a:avLst/>
        </a:prstGeom>
        <a:solidFill>
          <a:schemeClr val="accent1">
            <a:alpha val="90000"/>
            <a:tint val="55000"/>
            <a:hueOff val="0"/>
            <a:satOff val="0"/>
            <a:lumOff val="0"/>
            <a:alphaOff val="0"/>
          </a:schemeClr>
        </a:solidFill>
        <a:ln w="9525" cap="flat" cmpd="sng" algn="ctr">
          <a:solidFill>
            <a:schemeClr val="lt1">
              <a:hueOff val="0"/>
              <a:satOff val="0"/>
              <a:lumOff val="0"/>
              <a:alphaOff val="0"/>
            </a:schemeClr>
          </a:solidFill>
          <a:prstDash val="solid"/>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93347" tIns="330200" rIns="193347" bIns="330200" numCol="1" spcCol="1270" anchor="t" anchorCtr="0">
          <a:noAutofit/>
        </a:bodyPr>
        <a:lstStyle/>
        <a:p>
          <a:pPr marL="0" lvl="0" indent="0" algn="ctr" defTabSz="933450">
            <a:lnSpc>
              <a:spcPct val="90000"/>
            </a:lnSpc>
            <a:spcBef>
              <a:spcPct val="0"/>
            </a:spcBef>
            <a:spcAft>
              <a:spcPct val="35000"/>
            </a:spcAft>
            <a:buNone/>
          </a:pPr>
          <a:r>
            <a:rPr lang="en-GB" sz="2100" b="1" kern="1200" baseline="0" dirty="0">
              <a:latin typeface="Arial" panose="020B0604020202020204" pitchFamily="34" charset="0"/>
              <a:cs typeface="Arial" panose="020B0604020202020204" pitchFamily="34" charset="0"/>
            </a:rPr>
            <a:t>Use two-way radios </a:t>
          </a:r>
          <a:endParaRPr lang="en-US" sz="2100" b="1" kern="1200" dirty="0">
            <a:latin typeface="Arial" panose="020B0604020202020204" pitchFamily="34" charset="0"/>
            <a:cs typeface="Arial" panose="020B0604020202020204" pitchFamily="34" charset="0"/>
          </a:endParaRPr>
        </a:p>
      </dsp:txBody>
      <dsp:txXfrm>
        <a:off x="5459036" y="1258379"/>
        <a:ext cx="2479959" cy="1986915"/>
      </dsp:txXfrm>
    </dsp:sp>
    <dsp:sp modelId="{365FF235-7071-446E-9A8C-857AED4BC027}">
      <dsp:nvSpPr>
        <dsp:cNvPr id="0" name=""/>
        <dsp:cNvSpPr/>
      </dsp:nvSpPr>
      <dsp:spPr>
        <a:xfrm>
          <a:off x="6202287" y="331152"/>
          <a:ext cx="993457" cy="993457"/>
        </a:xfrm>
        <a:prstGeom prst="ellipse">
          <a:avLst/>
        </a:prstGeom>
        <a:blipFill rotWithShape="0">
          <a:blip xmlns:r="http://schemas.openxmlformats.org/officeDocument/2006/relationships" r:embed="rId1">
            <a:duotone>
              <a:schemeClr val="accent1">
                <a:shade val="50000"/>
                <a:hueOff val="15174"/>
                <a:satOff val="-53380"/>
                <a:lumOff val="50484"/>
                <a:alphaOff val="0"/>
                <a:shade val="88000"/>
                <a:lumMod val="88000"/>
              </a:schemeClr>
              <a:schemeClr val="accent1">
                <a:shade val="50000"/>
                <a:hueOff val="15174"/>
                <a:satOff val="-53380"/>
                <a:lumOff val="50484"/>
                <a:alphaOff val="0"/>
              </a:schemeClr>
            </a:duotone>
          </a:blip>
          <a:tile tx="0" ty="0" sx="100000" sy="100000" flip="none" algn="tl"/>
        </a:blipFill>
        <a:ln w="9525" cap="flat" cmpd="sng" algn="ctr">
          <a:solidFill>
            <a:schemeClr val="accent1">
              <a:shade val="50000"/>
              <a:hueOff val="15174"/>
              <a:satOff val="-53380"/>
              <a:lumOff val="50484"/>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77454" tIns="12700" rIns="7745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347775" y="476640"/>
        <a:ext cx="702481" cy="702481"/>
      </dsp:txXfrm>
    </dsp:sp>
    <dsp:sp modelId="{FDA96D66-AED3-4471-BD1B-5133653728C4}">
      <dsp:nvSpPr>
        <dsp:cNvPr id="0" name=""/>
        <dsp:cNvSpPr/>
      </dsp:nvSpPr>
      <dsp:spPr>
        <a:xfrm>
          <a:off x="5459036" y="3311453"/>
          <a:ext cx="2479959" cy="72"/>
        </a:xfrm>
        <a:prstGeom prst="rect">
          <a:avLst/>
        </a:prstGeom>
        <a:blipFill rotWithShape="0">
          <a:blip xmlns:r="http://schemas.openxmlformats.org/officeDocument/2006/relationships" r:embed="rId1">
            <a:duotone>
              <a:schemeClr val="accent1">
                <a:shade val="50000"/>
                <a:hueOff val="11380"/>
                <a:satOff val="-40035"/>
                <a:lumOff val="37863"/>
                <a:alphaOff val="0"/>
                <a:shade val="88000"/>
                <a:lumMod val="88000"/>
              </a:schemeClr>
              <a:schemeClr val="accent1">
                <a:shade val="50000"/>
                <a:hueOff val="11380"/>
                <a:satOff val="-40035"/>
                <a:lumOff val="37863"/>
                <a:alphaOff val="0"/>
              </a:schemeClr>
            </a:duotone>
          </a:blip>
          <a:tile tx="0" ty="0" sx="100000" sy="100000" flip="none" algn="tl"/>
        </a:blipFill>
        <a:ln w="9525" cap="flat" cmpd="sng" algn="ctr">
          <a:solidFill>
            <a:schemeClr val="accent1">
              <a:shade val="50000"/>
              <a:hueOff val="11380"/>
              <a:satOff val="-40035"/>
              <a:lumOff val="37863"/>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4BDF4F67-4E34-4A75-A252-71EA81FD36CD}">
      <dsp:nvSpPr>
        <dsp:cNvPr id="0" name=""/>
        <dsp:cNvSpPr/>
      </dsp:nvSpPr>
      <dsp:spPr>
        <a:xfrm>
          <a:off x="8186992" y="0"/>
          <a:ext cx="2479959" cy="3311524"/>
        </a:xfrm>
        <a:prstGeom prst="rect">
          <a:avLst/>
        </a:prstGeom>
        <a:solidFill>
          <a:schemeClr val="accent1">
            <a:alpha val="90000"/>
            <a:tint val="55000"/>
            <a:hueOff val="0"/>
            <a:satOff val="0"/>
            <a:lumOff val="0"/>
            <a:alphaOff val="0"/>
          </a:schemeClr>
        </a:solidFill>
        <a:ln w="9525" cap="flat" cmpd="sng" algn="ctr">
          <a:solidFill>
            <a:schemeClr val="lt1">
              <a:hueOff val="0"/>
              <a:satOff val="0"/>
              <a:lumOff val="0"/>
              <a:alphaOff val="0"/>
            </a:schemeClr>
          </a:solidFill>
          <a:prstDash val="solid"/>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93347" tIns="330200" rIns="193347" bIns="330200" numCol="1" spcCol="1270" anchor="t" anchorCtr="0">
          <a:noAutofit/>
        </a:bodyPr>
        <a:lstStyle/>
        <a:p>
          <a:pPr marL="0" lvl="0" indent="0" algn="ctr" defTabSz="933450">
            <a:lnSpc>
              <a:spcPct val="90000"/>
            </a:lnSpc>
            <a:spcBef>
              <a:spcPct val="0"/>
            </a:spcBef>
            <a:spcAft>
              <a:spcPct val="35000"/>
            </a:spcAft>
            <a:buNone/>
          </a:pPr>
          <a:r>
            <a:rPr lang="en-GB" sz="2100" b="1" kern="1200" baseline="0" dirty="0">
              <a:latin typeface="Arial" panose="020B0604020202020204" pitchFamily="34" charset="0"/>
              <a:cs typeface="Arial" panose="020B0604020202020204" pitchFamily="34" charset="0"/>
            </a:rPr>
            <a:t>Volunteer training </a:t>
          </a:r>
          <a:endParaRPr lang="en-US" sz="2100" b="1" kern="1200" dirty="0">
            <a:latin typeface="Arial" panose="020B0604020202020204" pitchFamily="34" charset="0"/>
            <a:cs typeface="Arial" panose="020B0604020202020204" pitchFamily="34" charset="0"/>
          </a:endParaRPr>
        </a:p>
      </dsp:txBody>
      <dsp:txXfrm>
        <a:off x="8186992" y="1258379"/>
        <a:ext cx="2479959" cy="1986915"/>
      </dsp:txXfrm>
    </dsp:sp>
    <dsp:sp modelId="{304B01F8-169F-43F8-800E-21C7D0208045}">
      <dsp:nvSpPr>
        <dsp:cNvPr id="0" name=""/>
        <dsp:cNvSpPr/>
      </dsp:nvSpPr>
      <dsp:spPr>
        <a:xfrm>
          <a:off x="8930243" y="331152"/>
          <a:ext cx="993457" cy="993457"/>
        </a:xfrm>
        <a:prstGeom prst="ellipse">
          <a:avLst/>
        </a:prstGeom>
        <a:blipFill rotWithShape="0">
          <a:blip xmlns:r="http://schemas.openxmlformats.org/officeDocument/2006/relationships" r:embed="rId1">
            <a:duotone>
              <a:schemeClr val="accent1">
                <a:shade val="50000"/>
                <a:hueOff val="7587"/>
                <a:satOff val="-26690"/>
                <a:lumOff val="25242"/>
                <a:alphaOff val="0"/>
                <a:shade val="88000"/>
                <a:lumMod val="88000"/>
              </a:schemeClr>
              <a:schemeClr val="accent1">
                <a:shade val="50000"/>
                <a:hueOff val="7587"/>
                <a:satOff val="-26690"/>
                <a:lumOff val="25242"/>
                <a:alphaOff val="0"/>
              </a:schemeClr>
            </a:duotone>
          </a:blip>
          <a:tile tx="0" ty="0" sx="100000" sy="100000" flip="none" algn="tl"/>
        </a:blipFill>
        <a:ln w="9525" cap="flat" cmpd="sng" algn="ctr">
          <a:solidFill>
            <a:schemeClr val="accent1">
              <a:shade val="50000"/>
              <a:hueOff val="7587"/>
              <a:satOff val="-26690"/>
              <a:lumOff val="25242"/>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77454" tIns="12700" rIns="77454"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075731" y="476640"/>
        <a:ext cx="702481" cy="702481"/>
      </dsp:txXfrm>
    </dsp:sp>
    <dsp:sp modelId="{63F6880C-0403-4742-87DE-0B5938D5CF70}">
      <dsp:nvSpPr>
        <dsp:cNvPr id="0" name=""/>
        <dsp:cNvSpPr/>
      </dsp:nvSpPr>
      <dsp:spPr>
        <a:xfrm>
          <a:off x="8186992" y="3311453"/>
          <a:ext cx="2479959" cy="72"/>
        </a:xfrm>
        <a:prstGeom prst="rect">
          <a:avLst/>
        </a:prstGeom>
        <a:blipFill rotWithShape="0">
          <a:blip xmlns:r="http://schemas.openxmlformats.org/officeDocument/2006/relationships" r:embed="rId1">
            <a:duotone>
              <a:schemeClr val="accent1">
                <a:shade val="50000"/>
                <a:hueOff val="3793"/>
                <a:satOff val="-13345"/>
                <a:lumOff val="12621"/>
                <a:alphaOff val="0"/>
                <a:shade val="88000"/>
                <a:lumMod val="88000"/>
              </a:schemeClr>
              <a:schemeClr val="accent1">
                <a:shade val="50000"/>
                <a:hueOff val="3793"/>
                <a:satOff val="-13345"/>
                <a:lumOff val="12621"/>
                <a:alphaOff val="0"/>
              </a:schemeClr>
            </a:duotone>
          </a:blip>
          <a:tile tx="0" ty="0" sx="100000" sy="100000" flip="none" algn="tl"/>
        </a:blipFill>
        <a:ln w="9525" cap="flat" cmpd="sng" algn="ctr">
          <a:solidFill>
            <a:schemeClr val="accent1">
              <a:shade val="50000"/>
              <a:hueOff val="3793"/>
              <a:satOff val="-13345"/>
              <a:lumOff val="12621"/>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3C0687-D98D-4785-BC57-DFC32B477EF1}" type="datetimeFigureOut">
              <a:rPr lang="en-US" smtClean="0"/>
              <a:t>06-Dec-17</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A5CC44-38C1-4793-BC36-C2A6D285533B}" type="slidenum">
              <a:rPr lang="en-US" smtClean="0"/>
              <a:t>‹#›</a:t>
            </a:fld>
            <a:endParaRPr lang="en-US" dirty="0"/>
          </a:p>
        </p:txBody>
      </p:sp>
    </p:spTree>
    <p:extLst>
      <p:ext uri="{BB962C8B-B14F-4D97-AF65-F5344CB8AC3E}">
        <p14:creationId xmlns:p14="http://schemas.microsoft.com/office/powerpoint/2010/main" val="1199407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Security and Risk Management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Taylor report created after the Hillsborough disaster, changed safety regulations for future events in stadiums. Although Ironman is not based inside a stadium, there are still factors of the Taylor report that should be followed to ensure everyone attending the event are safe, including; stewarding, easy access to fire escapes, fire evacuation procedure, crowd control, clear signage, and police control (Robinson, et al., 2010). Safety and security issues often interrelate, and should both be taken into consideration in the planning of an event. Security is the operation of protection tactics used to minimise loss of chance (Broder, 2000). Having a strong risk management strategy helps the team put extra measures in place to minimise the impacts of any risks, to make the event as safe as possible. If a risk cannot be managed, then there needs to be a decision from the management team what to change to minimise the risk. If the risk cannot be prevented then it may lead to the event being cancelled (Robinson, et al., 2010).</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9A5CC44-38C1-4793-BC36-C2A6D285533B}" type="slidenum">
              <a:rPr lang="en-US" smtClean="0"/>
              <a:t>3</a:t>
            </a:fld>
            <a:endParaRPr lang="en-US" dirty="0"/>
          </a:p>
        </p:txBody>
      </p:sp>
    </p:spTree>
    <p:extLst>
      <p:ext uri="{BB962C8B-B14F-4D97-AF65-F5344CB8AC3E}">
        <p14:creationId xmlns:p14="http://schemas.microsoft.com/office/powerpoint/2010/main" val="1555896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Theft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was high security at the bike stands due to the high value of athlete’s bikes and equipment. The event of theft or other criminal acts could lead to athletes having to pull out from the race. This would lead to negative publicity for Ironman Wales and could impact the future of the event (Ironman Wales, 2017).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Terrorism</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Global events are often seen as a soft target to terrorists and criminals (Robinson, et al., 2010). However, Ironman Wales could be perceived as a low risk to a terror attack due its location and lack of promotion and media coverage on mainstream T.V. compared to major events such as UEFA, the Olympics and other events in major cities. Although this risk was considered a low risk, the team still needed to assess the risk of a terror attack to create a contingency and crisis management plan to ensure staff was prepared. Ironman Wales worked with the local council, police, and counter-terrorism department to assess this risk. There was constant communication between the police and race director for the whole event to monitor security and risks (Ironman Wales, 2017).</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Weather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Weather was a huge risk to Ironman Wales compared to indoor events such as UEFA. The weather and wind speeds were closely monitored by the event director. The race director sent text messages informing team leaders of the weather conditions and wind speeds. This allowed the team to put extra measures in place to minimise the impact of the weather on the event, including wind breakers. This year’s weather conditions resulted in a last-minute contingency meeting to discuss the possibility of cancellation. Other factors associated with weather conditions that could have affected the event were; tidal height, wind speeds, and water temperatures. Archways are only permitted to be up if there is no wind, as they can fall over which may result in injuries. The swimming leg of the race could be cut short if the sea temperature is 14 degrees Celsius or even cancellation if below (Ironman, 2017). An extra hour is given to complete the race if there are bad weather conditions. This is to take into consideration athlete’s timings and health and safety. If the temperature was hotter, like some of the summer Ironman races, sprinklers would be placed along the route to cool down athletes (Ironman Wales, 2017).</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Road Closures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event maximises safety by being a closed road race. There were 40,000 roads closed for the event, which covers 70 miles in the region. The roads were only reopened for medical emergencies, and only emergency services and members of the public who were granted a pass was permitted to drive on the roads. Ironman Wales and Pembrokeshire council worked with local businesses and residents to resolve any issues with road closures. The Residents were given a map with times and information of the road closures before the event. Volunteers manned road junctions to prevent any accidents (Ironman Wales, 2017).</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Sabotage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Sabotage was a huge concern for Ironman. Just before the event took place this year, police found cooking oil on four corners of the cycle route whilst doing one out of three security sweeps of the route (Western Telegraph, 2017). This could have had devastating impacts on the athletes. Competitors were told to walk part of the bike route to avoid the oil spillage, although sand and signs were placed, extra measures had to be put in place to maximise their safety. This highlights the importance of professionals doing a security sweep of the route beforehand to check for any risks. Previous years have seen local farmers sabotaging the route by spreading mud on the track and residents have placed leaves and thorns on the track, which could have caused serious injuries and accidents in the race (Ironman Wales, 2017).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Competitor Health and Safety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competition has specific rules and regulations to make sure all competitors are in good health before competing. Exhaustion is a big risk to all competitors, it is vital that all competitors undergo sever training before taking part. However, the over 70’s category could be associated with higher risks. Volunteers had foil blankets and emergency services were on hand throughout the route to help any competitors who needed assistance. This ensured that athletes received medical attention as soon as possible and were removed from the course to prevent further injuries to other competitors (Ironman Wales, 2017).</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ensure the 3.8km swimming stage of the course was safe, 89 RNLI lifeguards were on hand with rescue boards and water craft and inshore rescue boats. 18 volunteer crew members were on the D-class lifeboat, and the all-weather Tamar class lifeboat was also out at the beginning to make sure all athletes swam with no complications. The lifeguards helped several athletes who needed assistance. However, there was no serious injuries in the first stage of the race (RNLI, 2017). All competitors were counted in and out of the sea to ensure all competitors were accounted for. Sean Ellison, RNLI Lifeguard Supervisor stated: “</a:t>
            </a:r>
            <a:r>
              <a:rPr lang="en-GB" sz="1200" i="1" kern="1200" dirty="0">
                <a:solidFill>
                  <a:schemeClr val="tx1"/>
                </a:solidFill>
                <a:effectLst/>
                <a:latin typeface="+mn-lt"/>
                <a:ea typeface="+mn-ea"/>
                <a:cs typeface="+mn-cs"/>
              </a:rPr>
              <a:t>Providing water safety cover for the Ironman Wales event requires a lot of planning and careful logistics, but I would like to praise our lifeguards, Tenby RNLI lifeboat volunteers and our emergency service partners for once again providing world-class safety cover for this global event</a:t>
            </a:r>
            <a:r>
              <a:rPr lang="en-GB" sz="1200" kern="1200" dirty="0">
                <a:solidFill>
                  <a:schemeClr val="tx1"/>
                </a:solidFill>
                <a:effectLst/>
                <a:latin typeface="+mn-lt"/>
                <a:ea typeface="+mn-ea"/>
                <a:cs typeface="+mn-cs"/>
              </a:rPr>
              <a:t>.” He also thanked Atlantic College for providing additional safety (RNLI, 2017).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Capacity Management strategies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Crowd Control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essential that people attending Ironman Wales can be managed safely. It is the responsibility of the event organisers, security and police at the event to contribute to crowd control. Crowd control methods can include; zoning, route mapping, colour coding, and redistribution. The three main elements that are associated with crowd control success are; stakeholder cooperation, communication between staff and spectators, and communication throughout the event between managers, team leaders and the control room (Robinson, et al., 2010). There were approximately 10,000 spectators that attended Ironman Wales 2017. Due to the high number of spectators attending the event and frequently moving across the route it was difficult for the stewards and volunteers to control the crowd. However, Ironman Wales managed this problem by putting up barriers to maximise the safety of competitors and spectators to ensure they did not access the race course and get in the way of athletes. Stewards were moved throughout the day to manage busier areas on the route, such as crossing points and the finish line (Ironman Wales, 2017).</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Transport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Ironman Wales provided a shuttle bus for spectators from Tenby to Saundersfoot to watch the bike stage of the race. To reduce congestion, buses were put on from Carew Airfield to reduce the number of cars in Tenby town center. The buses were available from start to finish of the event to avoid road closures </a:t>
            </a:r>
            <a:r>
              <a:rPr lang="en-GB" sz="1200" kern="1200" dirty="0">
                <a:solidFill>
                  <a:schemeClr val="tx1"/>
                </a:solidFill>
                <a:effectLst/>
                <a:latin typeface="+mn-lt"/>
                <a:ea typeface="+mn-ea"/>
                <a:cs typeface="+mn-cs"/>
              </a:rPr>
              <a:t>(Ironman, 2017)</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Queue Management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prevent mass crowds, it is also essential to manage ques to prevent accidents. (Slack, et al., 2007, p. 346) define queuing theory as “</a:t>
            </a:r>
            <a:r>
              <a:rPr lang="en-GB" sz="1200" i="1" kern="1200" dirty="0">
                <a:solidFill>
                  <a:schemeClr val="tx1"/>
                </a:solidFill>
                <a:effectLst/>
                <a:latin typeface="+mn-lt"/>
                <a:ea typeface="+mn-ea"/>
                <a:cs typeface="+mn-cs"/>
              </a:rPr>
              <a:t>a mathematical approach that models random arrival and processing activities to predict the behaviour of queuing systems</a:t>
            </a:r>
            <a:r>
              <a:rPr lang="en-GB" sz="1200" kern="1200" dirty="0">
                <a:solidFill>
                  <a:schemeClr val="tx1"/>
                </a:solidFill>
                <a:effectLst/>
                <a:latin typeface="+mn-lt"/>
                <a:ea typeface="+mn-ea"/>
                <a:cs typeface="+mn-cs"/>
              </a:rPr>
              <a:t>”. Ironman Wales could use this strategy to maximise security and safety for spectators entering the event and for key watching points throughout the course. However, the team have a management strategy to control its 2,000 competitors by using staggered start times, to prevent a mass start (Ironman Wales, 2017).</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Alcohol Management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Alcohol management can be a major risk to spectator events such as rugby and football (Silvers, 2011). However, the risk of antisocial behaviour influenced by alcohol was a low risk for Ironman Wales as the target audience was mainly family, friends and supporters of individual athletes rather than team supporters. Nevertheless, the risk was still assessed as there is an increased amount of alcohol consumed in the after party of the event, however the atmosphere is based on celebrating the great achievements of the competitors. This risk would be a bigger risk in spectator sports such as UEFA (Ironman Wales, 2017).</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9A5CC44-38C1-4793-BC36-C2A6D285533B}" type="slidenum">
              <a:rPr lang="en-US" smtClean="0"/>
              <a:t>4</a:t>
            </a:fld>
            <a:endParaRPr lang="en-US" dirty="0"/>
          </a:p>
        </p:txBody>
      </p:sp>
    </p:spTree>
    <p:extLst>
      <p:ext uri="{BB962C8B-B14F-4D97-AF65-F5344CB8AC3E}">
        <p14:creationId xmlns:p14="http://schemas.microsoft.com/office/powerpoint/2010/main" val="1133388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Competitor Rules and Regulations to Minimise Risks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Ironman has strict rules and regulations that competitors must follow, or they could face disqualification. If a competitor drops litter on the track they are immediately disqualified. This minimises injury caused by litter on the course and sabotage by other competitors. No mobile phones or headsets are permitted, this also reduces the risk of cheating and sabotage. Competitors are only permitted to wear neoprene booties if the water temperature is below 18.3 degrees Celsius to manage their body temperature. This minimises the risk of hypothermia and injury (Ironman, 2017).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9A5CC44-38C1-4793-BC36-C2A6D285533B}" type="slidenum">
              <a:rPr lang="en-US" smtClean="0"/>
              <a:t>5</a:t>
            </a:fld>
            <a:endParaRPr lang="en-US" dirty="0"/>
          </a:p>
        </p:txBody>
      </p:sp>
    </p:spTree>
    <p:extLst>
      <p:ext uri="{BB962C8B-B14F-4D97-AF65-F5344CB8AC3E}">
        <p14:creationId xmlns:p14="http://schemas.microsoft.com/office/powerpoint/2010/main" val="778665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Communication strategies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Communication before the event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race director communicates with internal staff and volunteers and external emergency services, such as the police, RNLI and ambulance services. Ironman Wales communicated with their staff and volunteers 6 weeks running up to the event with; emails, race briefings for management and competitors, volunteer manuals, three SAG meetings to discuss road closures, and table top exercises for risk scenarios. However, the volunteers do not attend any training courses. Volunteer and staff training is vital to strengthen the safety and security at the event (O'Toole, 2011). It is also essential that the director coordinates event risk management strategies with the local community to ensure they are informed of the events plans and the disruption it will cause with plenty of notice to minimise confliction and to overcome any problems before the event takes place.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Communication during the event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control room is responsible for the communication sent out to different teams at the event. The most effective way of communication is using two-way radio systems as they do not rely on a network connection unlike mobile phones, and can enable the event director to communicate with internal and external stakeholders at an event (Robinson, et al., 2010). However, Ironman Wales do not use radio systems with their volunteers. Volunteers are given their team leaders phone number in case of emergency. Ironman pay for a satellite booster to be brought into the county to strengthen the telephone network connection. However, some volunteers could still face technical problems, and as a result would not be able to communicate effectively (Ironman Wales, 2017). Security leaflets is an important part of the communication process of any event. Ironman Wales gives all volunteers and staff a leaflet that has all the relevant information to give to spectators and competitors during the event (Ironman, 2017). </a:t>
            </a:r>
            <a:endParaRPr lang="en-US" dirty="0"/>
          </a:p>
        </p:txBody>
      </p:sp>
      <p:sp>
        <p:nvSpPr>
          <p:cNvPr id="4" name="Slide Number Placeholder 3"/>
          <p:cNvSpPr>
            <a:spLocks noGrp="1"/>
          </p:cNvSpPr>
          <p:nvPr>
            <p:ph type="sldNum" sz="quarter" idx="10"/>
          </p:nvPr>
        </p:nvSpPr>
        <p:spPr/>
        <p:txBody>
          <a:bodyPr/>
          <a:lstStyle/>
          <a:p>
            <a:fld id="{09A5CC44-38C1-4793-BC36-C2A6D285533B}" type="slidenum">
              <a:rPr lang="en-US" smtClean="0"/>
              <a:t>6</a:t>
            </a:fld>
            <a:endParaRPr lang="en-US" dirty="0"/>
          </a:p>
        </p:txBody>
      </p:sp>
    </p:spTree>
    <p:extLst>
      <p:ext uri="{BB962C8B-B14F-4D97-AF65-F5344CB8AC3E}">
        <p14:creationId xmlns:p14="http://schemas.microsoft.com/office/powerpoint/2010/main" val="653731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Crisis Management Plan</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important that Ironman Wales has a crisis management plan in place before the event takes place, and most importantly; implemented before a crisis occurs. However, crises are normally short term, but the impacts left after a crisis are often long term (Stephen, 2003). (Pender &amp; Sharpley, 2005) categorise four main principles needed to manage a crisis: coordination; collaboration; communication; and commitment. Ironman Wales coordination is managed by team leaders that make decisions alongside the event director through constant communication with control personnel’s and emergency response teams. Ironman Wales have collaborated with residents, local businesses and emergency response services (Ironman Wales, 2017).</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9A5CC44-38C1-4793-BC36-C2A6D285533B}" type="slidenum">
              <a:rPr lang="en-US" smtClean="0"/>
              <a:t>7</a:t>
            </a:fld>
            <a:endParaRPr lang="en-US" dirty="0"/>
          </a:p>
        </p:txBody>
      </p:sp>
    </p:spTree>
    <p:extLst>
      <p:ext uri="{BB962C8B-B14F-4D97-AF65-F5344CB8AC3E}">
        <p14:creationId xmlns:p14="http://schemas.microsoft.com/office/powerpoint/2010/main" val="721278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Contingency Plan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Mitigation is the first step to identifying the emergency and categorising whether it is a small, medium or large emergency (Silvers, 2011). To ensure the contingency plan is effective, thorough planning needs to take place to consider any potential risks to be prepared in the event of a crisis at Ironman Wales. The team did multiple practice run throughs before the event took place to familiarise the staff with ‘Plan B’ if something unexpected happened by doing table-top exercises. This increased the speed and effectiveness of the plan being put into action. The following should be included in the plan; site maps, access routes, scenario planning with emergency services (Robinson, et al., 2010). During this year’s Ironman Wales, the event director held multiple contingency plans to assess last minute risks, including; the risk of jelly fish in the swimming stage of the event, the oil spill on the bike course, and the harsh weather conditions (Ironman Wales, 2017). </a:t>
            </a:r>
            <a:endParaRPr lang="en-US" dirty="0"/>
          </a:p>
        </p:txBody>
      </p:sp>
      <p:sp>
        <p:nvSpPr>
          <p:cNvPr id="4" name="Slide Number Placeholder 3"/>
          <p:cNvSpPr>
            <a:spLocks noGrp="1"/>
          </p:cNvSpPr>
          <p:nvPr>
            <p:ph type="sldNum" sz="quarter" idx="10"/>
          </p:nvPr>
        </p:nvSpPr>
        <p:spPr/>
        <p:txBody>
          <a:bodyPr/>
          <a:lstStyle/>
          <a:p>
            <a:fld id="{09A5CC44-38C1-4793-BC36-C2A6D285533B}" type="slidenum">
              <a:rPr lang="en-US" smtClean="0"/>
              <a:t>8</a:t>
            </a:fld>
            <a:endParaRPr lang="en-US" dirty="0"/>
          </a:p>
        </p:txBody>
      </p:sp>
    </p:spTree>
    <p:extLst>
      <p:ext uri="{BB962C8B-B14F-4D97-AF65-F5344CB8AC3E}">
        <p14:creationId xmlns:p14="http://schemas.microsoft.com/office/powerpoint/2010/main" val="1078111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Recommendations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Ironman provides spectators with a spectator guide; however, the material could be improved by using a laminate, as weather conditions destroyed this years guides, leaving spectators without any communication. This improvement will benefit the communication process to ensure spectators have the correct information of spectator facilities, transport, maps, and times to move around the course. Another recommendation is to give Pembrokeshire residents more notice than three weeks regarding road closures. This would be more convenient and allow them to make travel plans and to inform the council and Ironman of any concerns regarding the event and road closures. It will also minimise the confusion with road closures if road signs are put up at least one month in advance. Ironman Wales should also consider using a two-way radio system with every team member. This strategy could be expensive, but it would strengthen the security and communication between volunteers, staff, emergency services, competitors and spectators. They should also consider training all its volunteers to strengthen its security. Training will ensure volunteers have experience in how to handle difficult situations and how to respond to unexpected risks. This would also improve customer experience and engagement (Ironman Wales, 2017).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9A5CC44-38C1-4793-BC36-C2A6D285533B}" type="slidenum">
              <a:rPr lang="en-US" smtClean="0"/>
              <a:t>9</a:t>
            </a:fld>
            <a:endParaRPr lang="en-US" dirty="0"/>
          </a:p>
        </p:txBody>
      </p:sp>
    </p:spTree>
    <p:extLst>
      <p:ext uri="{BB962C8B-B14F-4D97-AF65-F5344CB8AC3E}">
        <p14:creationId xmlns:p14="http://schemas.microsoft.com/office/powerpoint/2010/main" val="20821179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160AB8D0-7CB2-473D-ACA3-1B82C32F0439}" type="datetime1">
              <a:rPr lang="en-US" smtClean="0"/>
              <a:t>06-Dec-17</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r>
              <a:rPr lang="en-US" dirty="0"/>
              <a:t>By Gemma Jones P146719</a:t>
            </a:r>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smtClean="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49174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1D1CEF-B380-48EE-9F6E-FB4F712CF242}" type="datetime1">
              <a:rPr lang="en-US" smtClean="0"/>
              <a:t>06-Dec-17</a:t>
            </a:fld>
            <a:endParaRPr lang="en-US" dirty="0"/>
          </a:p>
        </p:txBody>
      </p:sp>
      <p:sp>
        <p:nvSpPr>
          <p:cNvPr id="5" name="Footer Placeholder 4"/>
          <p:cNvSpPr>
            <a:spLocks noGrp="1"/>
          </p:cNvSpPr>
          <p:nvPr>
            <p:ph type="ftr" sz="quarter" idx="11"/>
          </p:nvPr>
        </p:nvSpPr>
        <p:spPr/>
        <p:txBody>
          <a:bodyPr/>
          <a:lstStyle/>
          <a:p>
            <a:r>
              <a:rPr lang="en-US" dirty="0"/>
              <a:t>By Gemma Jones P146719</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71635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BCCDCB9-293F-455F-B90F-F085B736CD72}" type="datetime1">
              <a:rPr lang="en-US" smtClean="0"/>
              <a:t>06-Dec-17</a:t>
            </a:fld>
            <a:endParaRPr lang="en-US" dirty="0"/>
          </a:p>
        </p:txBody>
      </p:sp>
      <p:sp>
        <p:nvSpPr>
          <p:cNvPr id="5" name="Footer Placeholder 4"/>
          <p:cNvSpPr>
            <a:spLocks noGrp="1"/>
          </p:cNvSpPr>
          <p:nvPr>
            <p:ph type="ftr" sz="quarter" idx="11"/>
          </p:nvPr>
        </p:nvSpPr>
        <p:spPr/>
        <p:txBody>
          <a:bodyPr/>
          <a:lstStyle/>
          <a:p>
            <a:r>
              <a:rPr lang="en-US" dirty="0"/>
              <a:t>By Gemma Jones P146719</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3644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B58F27-5816-4748-B141-D9D61F41C3E3}" type="datetime1">
              <a:rPr lang="en-US" smtClean="0"/>
              <a:t>06-Dec-17</a:t>
            </a:fld>
            <a:endParaRPr lang="en-US" dirty="0"/>
          </a:p>
        </p:txBody>
      </p:sp>
      <p:sp>
        <p:nvSpPr>
          <p:cNvPr id="6" name="Footer Placeholder 5"/>
          <p:cNvSpPr>
            <a:spLocks noGrp="1"/>
          </p:cNvSpPr>
          <p:nvPr>
            <p:ph type="ftr" sz="quarter" idx="11"/>
          </p:nvPr>
        </p:nvSpPr>
        <p:spPr/>
        <p:txBody>
          <a:bodyPr/>
          <a:lstStyle/>
          <a:p>
            <a:r>
              <a:rPr lang="en-US" dirty="0"/>
              <a:t>By Gemma Jones P146719</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2182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84E38C-BE30-42FD-9EFB-EA9494755626}" type="datetime1">
              <a:rPr lang="en-US" smtClean="0"/>
              <a:t>06-Dec-17</a:t>
            </a:fld>
            <a:endParaRPr lang="en-US" dirty="0"/>
          </a:p>
        </p:txBody>
      </p:sp>
      <p:sp>
        <p:nvSpPr>
          <p:cNvPr id="8" name="Footer Placeholder 7"/>
          <p:cNvSpPr>
            <a:spLocks noGrp="1"/>
          </p:cNvSpPr>
          <p:nvPr>
            <p:ph type="ftr" sz="quarter" idx="11"/>
          </p:nvPr>
        </p:nvSpPr>
        <p:spPr/>
        <p:txBody>
          <a:bodyPr/>
          <a:lstStyle/>
          <a:p>
            <a:r>
              <a:rPr lang="en-US" dirty="0"/>
              <a:t>By Gemma Jones P146719</a:t>
            </a:r>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2427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38C46D-9E33-45F1-A5AB-50ECD3DA5BFB}" type="datetime1">
              <a:rPr lang="en-US" smtClean="0"/>
              <a:t>06-Dec-17</a:t>
            </a:fld>
            <a:endParaRPr lang="en-US" dirty="0"/>
          </a:p>
        </p:txBody>
      </p:sp>
      <p:sp>
        <p:nvSpPr>
          <p:cNvPr id="4" name="Footer Placeholder 3"/>
          <p:cNvSpPr>
            <a:spLocks noGrp="1"/>
          </p:cNvSpPr>
          <p:nvPr>
            <p:ph type="ftr" sz="quarter" idx="11"/>
          </p:nvPr>
        </p:nvSpPr>
        <p:spPr/>
        <p:txBody>
          <a:bodyPr/>
          <a:lstStyle/>
          <a:p>
            <a:r>
              <a:rPr lang="en-US" dirty="0"/>
              <a:t>By Gemma Jones P146719</a:t>
            </a:r>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38641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DEBE86-12A6-451D-907E-0A6AB79CB78E}" type="datetime1">
              <a:rPr lang="en-US" smtClean="0"/>
              <a:t>06-Dec-17</a:t>
            </a:fld>
            <a:endParaRPr lang="en-US" dirty="0"/>
          </a:p>
        </p:txBody>
      </p:sp>
      <p:sp>
        <p:nvSpPr>
          <p:cNvPr id="3" name="Footer Placeholder 2"/>
          <p:cNvSpPr>
            <a:spLocks noGrp="1"/>
          </p:cNvSpPr>
          <p:nvPr>
            <p:ph type="ftr" sz="quarter" idx="11"/>
          </p:nvPr>
        </p:nvSpPr>
        <p:spPr/>
        <p:txBody>
          <a:bodyPr/>
          <a:lstStyle/>
          <a:p>
            <a:r>
              <a:rPr lang="en-US" dirty="0"/>
              <a:t>By Gemma Jones P146719</a:t>
            </a:r>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63877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EB14451-9E81-4396-BC43-6682B92C3C21}" type="datetime1">
              <a:rPr lang="en-US" smtClean="0"/>
              <a:t>06-Dec-17</a:t>
            </a:fld>
            <a:endParaRPr lang="en-US" dirty="0"/>
          </a:p>
        </p:txBody>
      </p:sp>
      <p:sp>
        <p:nvSpPr>
          <p:cNvPr id="6" name="Footer Placeholder 5"/>
          <p:cNvSpPr>
            <a:spLocks noGrp="1"/>
          </p:cNvSpPr>
          <p:nvPr>
            <p:ph type="ftr" sz="quarter" idx="11"/>
          </p:nvPr>
        </p:nvSpPr>
        <p:spPr/>
        <p:txBody>
          <a:bodyPr/>
          <a:lstStyle/>
          <a:p>
            <a:r>
              <a:rPr lang="en-US" dirty="0"/>
              <a:t>By Gemma Jones P146719</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56191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9268CD2-C980-4451-BD53-B95FDB9407D5}" type="datetime1">
              <a:rPr lang="en-US" smtClean="0"/>
              <a:t>06-Dec-17</a:t>
            </a:fld>
            <a:endParaRPr lang="en-US" dirty="0"/>
          </a:p>
        </p:txBody>
      </p:sp>
      <p:sp>
        <p:nvSpPr>
          <p:cNvPr id="6" name="Footer Placeholder 5"/>
          <p:cNvSpPr>
            <a:spLocks noGrp="1"/>
          </p:cNvSpPr>
          <p:nvPr>
            <p:ph type="ftr" sz="quarter" idx="11"/>
          </p:nvPr>
        </p:nvSpPr>
        <p:spPr/>
        <p:txBody>
          <a:bodyPr/>
          <a:lstStyle/>
          <a:p>
            <a:r>
              <a:rPr lang="en-US" dirty="0"/>
              <a:t>By Gemma Jones P146719</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49735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132E62-0AA7-4BB5-B871-6CD31AFCAF43}" type="datetime1">
              <a:rPr lang="en-US" smtClean="0"/>
              <a:t>06-Dec-17</a:t>
            </a:fld>
            <a:endParaRPr lang="en-US" dirty="0"/>
          </a:p>
        </p:txBody>
      </p:sp>
      <p:sp>
        <p:nvSpPr>
          <p:cNvPr id="6" name="Footer Placeholder 5"/>
          <p:cNvSpPr>
            <a:spLocks noGrp="1"/>
          </p:cNvSpPr>
          <p:nvPr>
            <p:ph type="ftr" sz="quarter" idx="11"/>
          </p:nvPr>
        </p:nvSpPr>
        <p:spPr/>
        <p:txBody>
          <a:bodyPr/>
          <a:lstStyle/>
          <a:p>
            <a:r>
              <a:rPr lang="en-US" dirty="0"/>
              <a:t>By Gemma Jones P146719</a:t>
            </a:r>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1572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F163CFD-3B8A-4CF4-9224-03CA95BE60EB}" type="datetime1">
              <a:rPr lang="en-US" smtClean="0"/>
              <a:t>06-Dec-17</a:t>
            </a:fld>
            <a:endParaRPr lang="en-US" dirty="0"/>
          </a:p>
        </p:txBody>
      </p:sp>
      <p:sp>
        <p:nvSpPr>
          <p:cNvPr id="6" name="Footer Placeholder 5"/>
          <p:cNvSpPr>
            <a:spLocks noGrp="1"/>
          </p:cNvSpPr>
          <p:nvPr>
            <p:ph type="ftr" sz="quarter" idx="11"/>
          </p:nvPr>
        </p:nvSpPr>
        <p:spPr/>
        <p:txBody>
          <a:bodyPr/>
          <a:lstStyle/>
          <a:p>
            <a:r>
              <a:rPr lang="en-US" dirty="0"/>
              <a:t>By Gemma Jones P146719</a:t>
            </a:r>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058236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CD0C9C-E4B8-4A93-AD6A-2958DC011201}" type="datetime1">
              <a:rPr lang="en-US" smtClean="0"/>
              <a:t>06-Dec-17</a:t>
            </a:fld>
            <a:endParaRPr lang="en-US" dirty="0"/>
          </a:p>
        </p:txBody>
      </p:sp>
      <p:sp>
        <p:nvSpPr>
          <p:cNvPr id="6" name="Footer Placeholder 5"/>
          <p:cNvSpPr>
            <a:spLocks noGrp="1"/>
          </p:cNvSpPr>
          <p:nvPr>
            <p:ph type="ftr" sz="quarter" idx="11"/>
          </p:nvPr>
        </p:nvSpPr>
        <p:spPr/>
        <p:txBody>
          <a:bodyPr/>
          <a:lstStyle/>
          <a:p>
            <a:r>
              <a:rPr lang="en-US" dirty="0"/>
              <a:t>By Gemma Jones P146719</a:t>
            </a:r>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80445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77C1387-E8F0-4192-9832-0E32313D8005}" type="datetime1">
              <a:rPr lang="en-US" smtClean="0"/>
              <a:t>06-Dec-17</a:t>
            </a:fld>
            <a:endParaRPr lang="en-US" dirty="0"/>
          </a:p>
        </p:txBody>
      </p:sp>
      <p:sp>
        <p:nvSpPr>
          <p:cNvPr id="6" name="Footer Placeholder 5"/>
          <p:cNvSpPr>
            <a:spLocks noGrp="1"/>
          </p:cNvSpPr>
          <p:nvPr>
            <p:ph type="ftr" sz="quarter" idx="11"/>
          </p:nvPr>
        </p:nvSpPr>
        <p:spPr/>
        <p:txBody>
          <a:bodyPr/>
          <a:lstStyle/>
          <a:p>
            <a:r>
              <a:rPr lang="en-US" dirty="0"/>
              <a:t>By Gemma Jones P146719</a:t>
            </a:r>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57450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4D0A791-FB80-41C5-BFA1-26889D5DBED5}" type="datetime1">
              <a:rPr lang="en-US" smtClean="0"/>
              <a:t>06-Dec-17</a:t>
            </a:fld>
            <a:endParaRPr lang="en-US" dirty="0"/>
          </a:p>
        </p:txBody>
      </p:sp>
      <p:sp>
        <p:nvSpPr>
          <p:cNvPr id="4" name="Footer Placeholder 3"/>
          <p:cNvSpPr>
            <a:spLocks noGrp="1"/>
          </p:cNvSpPr>
          <p:nvPr>
            <p:ph type="ftr" sz="quarter" idx="11"/>
          </p:nvPr>
        </p:nvSpPr>
        <p:spPr/>
        <p:txBody>
          <a:bodyPr/>
          <a:lstStyle/>
          <a:p>
            <a:r>
              <a:rPr lang="en-US" dirty="0"/>
              <a:t>By Gemma Jones P146719</a:t>
            </a:r>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84613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C4FE8F0-6731-4616-B1D0-4E1FFA4F318C}" type="datetime1">
              <a:rPr lang="en-US" smtClean="0"/>
              <a:t>06-Dec-17</a:t>
            </a:fld>
            <a:endParaRPr lang="en-US" dirty="0"/>
          </a:p>
        </p:txBody>
      </p:sp>
      <p:sp>
        <p:nvSpPr>
          <p:cNvPr id="4" name="Footer Placeholder 3"/>
          <p:cNvSpPr>
            <a:spLocks noGrp="1"/>
          </p:cNvSpPr>
          <p:nvPr>
            <p:ph type="ftr" sz="quarter" idx="11"/>
          </p:nvPr>
        </p:nvSpPr>
        <p:spPr/>
        <p:txBody>
          <a:bodyPr/>
          <a:lstStyle/>
          <a:p>
            <a:r>
              <a:rPr lang="en-US" dirty="0"/>
              <a:t>By Gemma Jones P146719</a:t>
            </a:r>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931553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42A5BE-B46D-401D-80DC-2840075AE5B6}" type="datetime1">
              <a:rPr lang="en-US" smtClean="0"/>
              <a:t>06-Dec-17</a:t>
            </a:fld>
            <a:endParaRPr lang="en-US" dirty="0"/>
          </a:p>
        </p:txBody>
      </p:sp>
      <p:sp>
        <p:nvSpPr>
          <p:cNvPr id="5" name="Footer Placeholder 4"/>
          <p:cNvSpPr>
            <a:spLocks noGrp="1"/>
          </p:cNvSpPr>
          <p:nvPr>
            <p:ph type="ftr" sz="quarter" idx="11"/>
          </p:nvPr>
        </p:nvSpPr>
        <p:spPr/>
        <p:txBody>
          <a:bodyPr/>
          <a:lstStyle/>
          <a:p>
            <a:r>
              <a:rPr lang="en-US" dirty="0"/>
              <a:t>By Gemma Jones P146719</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84692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04D26E-E4AB-4AAE-874A-A5F1D741E293}" type="datetime1">
              <a:rPr lang="en-US" smtClean="0"/>
              <a:t>06-Dec-17</a:t>
            </a:fld>
            <a:endParaRPr lang="en-US" dirty="0"/>
          </a:p>
        </p:txBody>
      </p:sp>
      <p:sp>
        <p:nvSpPr>
          <p:cNvPr id="5" name="Footer Placeholder 4"/>
          <p:cNvSpPr>
            <a:spLocks noGrp="1"/>
          </p:cNvSpPr>
          <p:nvPr>
            <p:ph type="ftr" sz="quarter" idx="11"/>
          </p:nvPr>
        </p:nvSpPr>
        <p:spPr/>
        <p:txBody>
          <a:bodyPr/>
          <a:lstStyle/>
          <a:p>
            <a:r>
              <a:rPr lang="en-US" dirty="0"/>
              <a:t>By Gemma Jones P146719</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05196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FD1EAF9F-EEE3-4302-BAD3-CD26939604A2}" type="datetime1">
              <a:rPr lang="en-US" smtClean="0"/>
              <a:t>06-Dec-17</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r>
              <a:rPr lang="en-US" dirty="0"/>
              <a:t>By Gemma Jones P146719</a:t>
            </a:r>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94656974"/>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 id="2147483769" r:id="rId16"/>
    <p:sldLayoutId id="2147483770" r:id="rId17"/>
  </p:sldLayoutIdLst>
  <p:hf sldNum="0" hd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jpe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7.jpeg"/><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88000"/>
              </a:schemeClr>
            </a:gs>
          </a:gsLst>
          <a:lin ang="5400000" scaled="0"/>
        </a:gra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D1BADFA-687C-4C23-9A51-BA0163E8EBC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custGeom>
            <a:avLst/>
            <a:gdLst>
              <a:gd name="connsiteX0" fmla="*/ 3 w 11647715"/>
              <a:gd name="connsiteY0" fmla="*/ 0 h 2634343"/>
              <a:gd name="connsiteX1" fmla="*/ 11647715 w 11647715"/>
              <a:gd name="connsiteY1" fmla="*/ 0 h 2634343"/>
              <a:gd name="connsiteX2" fmla="*/ 11647715 w 11647715"/>
              <a:gd name="connsiteY2" fmla="*/ 2634343 h 2634343"/>
              <a:gd name="connsiteX3" fmla="*/ 3 w 11647715"/>
              <a:gd name="connsiteY3" fmla="*/ 2634343 h 2634343"/>
              <a:gd name="connsiteX4" fmla="*/ 3 w 11647715"/>
              <a:gd name="connsiteY4" fmla="*/ 1533667 h 2634343"/>
              <a:gd name="connsiteX5" fmla="*/ 0 w 11647715"/>
              <a:gd name="connsiteY5" fmla="*/ 1533667 h 2634343"/>
              <a:gd name="connsiteX6" fmla="*/ 0 w 11647715"/>
              <a:gd name="connsiteY6" fmla="*/ 980400 h 2634343"/>
              <a:gd name="connsiteX7" fmla="*/ 3 w 11647715"/>
              <a:gd name="connsiteY7" fmla="*/ 980400 h 263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7715" h="2634343">
                <a:moveTo>
                  <a:pt x="3" y="0"/>
                </a:moveTo>
                <a:lnTo>
                  <a:pt x="11647715" y="0"/>
                </a:lnTo>
                <a:lnTo>
                  <a:pt x="11647715" y="2634343"/>
                </a:lnTo>
                <a:lnTo>
                  <a:pt x="3" y="2634343"/>
                </a:lnTo>
                <a:lnTo>
                  <a:pt x="3" y="1533667"/>
                </a:lnTo>
                <a:lnTo>
                  <a:pt x="0" y="1533667"/>
                </a:lnTo>
                <a:lnTo>
                  <a:pt x="0" y="980400"/>
                </a:lnTo>
                <a:lnTo>
                  <a:pt x="3" y="980400"/>
                </a:lnTo>
                <a:close/>
              </a:path>
            </a:pathLst>
          </a:cu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Freeform: Shape 9">
            <a:extLst>
              <a:ext uri="{FF2B5EF4-FFF2-40B4-BE49-F238E27FC236}">
                <a16:creationId xmlns:a16="http://schemas.microsoft.com/office/drawing/2014/main" id="{AB0C801C-76F9-4E0A-A62B-99A95DBF3F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548534" cy="6857998"/>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Shape 11">
            <a:extLst>
              <a:ext uri="{FF2B5EF4-FFF2-40B4-BE49-F238E27FC236}">
                <a16:creationId xmlns:a16="http://schemas.microsoft.com/office/drawing/2014/main" id="{50D5B2F6-2819-4D6B-90BA-882063E9C54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1548534" cy="482600"/>
          </a:xfrm>
          <a:custGeom>
            <a:avLst/>
            <a:gdLst>
              <a:gd name="connsiteX0" fmla="*/ 3 w 11647715"/>
              <a:gd name="connsiteY0" fmla="*/ 0 h 2634343"/>
              <a:gd name="connsiteX1" fmla="*/ 11647715 w 11647715"/>
              <a:gd name="connsiteY1" fmla="*/ 0 h 2634343"/>
              <a:gd name="connsiteX2" fmla="*/ 11647715 w 11647715"/>
              <a:gd name="connsiteY2" fmla="*/ 2634343 h 2634343"/>
              <a:gd name="connsiteX3" fmla="*/ 3 w 11647715"/>
              <a:gd name="connsiteY3" fmla="*/ 2634343 h 2634343"/>
              <a:gd name="connsiteX4" fmla="*/ 3 w 11647715"/>
              <a:gd name="connsiteY4" fmla="*/ 1533667 h 2634343"/>
              <a:gd name="connsiteX5" fmla="*/ 0 w 11647715"/>
              <a:gd name="connsiteY5" fmla="*/ 1533667 h 2634343"/>
              <a:gd name="connsiteX6" fmla="*/ 0 w 11647715"/>
              <a:gd name="connsiteY6" fmla="*/ 980400 h 2634343"/>
              <a:gd name="connsiteX7" fmla="*/ 3 w 11647715"/>
              <a:gd name="connsiteY7" fmla="*/ 980400 h 263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7715" h="2634343">
                <a:moveTo>
                  <a:pt x="3" y="0"/>
                </a:moveTo>
                <a:lnTo>
                  <a:pt x="11647715" y="0"/>
                </a:lnTo>
                <a:lnTo>
                  <a:pt x="11647715" y="2634343"/>
                </a:lnTo>
                <a:lnTo>
                  <a:pt x="3" y="2634343"/>
                </a:lnTo>
                <a:lnTo>
                  <a:pt x="3" y="1533667"/>
                </a:lnTo>
                <a:lnTo>
                  <a:pt x="0" y="1533667"/>
                </a:lnTo>
                <a:lnTo>
                  <a:pt x="0" y="980400"/>
                </a:lnTo>
                <a:lnTo>
                  <a:pt x="3" y="980400"/>
                </a:lnTo>
                <a:close/>
              </a:path>
            </a:pathLst>
          </a:custGeom>
          <a:solidFill>
            <a:schemeClr val="tx1">
              <a:alpha val="1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B174870-4F3C-4C09-905A-108969FDD52D}"/>
              </a:ext>
            </a:extLst>
          </p:cNvPr>
          <p:cNvSpPr>
            <a:spLocks noGrp="1"/>
          </p:cNvSpPr>
          <p:nvPr>
            <p:ph type="ctrTitle"/>
          </p:nvPr>
        </p:nvSpPr>
        <p:spPr>
          <a:xfrm>
            <a:off x="959248" y="984388"/>
            <a:ext cx="9945819" cy="3788948"/>
          </a:xfrm>
        </p:spPr>
        <p:txBody>
          <a:bodyPr anchor="b">
            <a:normAutofit/>
          </a:bodyPr>
          <a:lstStyle/>
          <a:p>
            <a:r>
              <a:rPr lang="en-GB" sz="8800" dirty="0"/>
              <a:t>Ironman Wales 2017 Security &amp; Risk</a:t>
            </a:r>
            <a:endParaRPr lang="en-US" sz="8800" dirty="0"/>
          </a:p>
        </p:txBody>
      </p:sp>
      <p:sp>
        <p:nvSpPr>
          <p:cNvPr id="3" name="Subtitle 2">
            <a:extLst>
              <a:ext uri="{FF2B5EF4-FFF2-40B4-BE49-F238E27FC236}">
                <a16:creationId xmlns:a16="http://schemas.microsoft.com/office/drawing/2014/main" id="{783E0EF3-2BBF-4149-9096-4986BC11B9A1}"/>
              </a:ext>
            </a:extLst>
          </p:cNvPr>
          <p:cNvSpPr>
            <a:spLocks noGrp="1"/>
          </p:cNvSpPr>
          <p:nvPr>
            <p:ph type="subTitle" idx="1"/>
          </p:nvPr>
        </p:nvSpPr>
        <p:spPr>
          <a:xfrm>
            <a:off x="2961009" y="4773336"/>
            <a:ext cx="7944057" cy="1274138"/>
          </a:xfrm>
        </p:spPr>
        <p:txBody>
          <a:bodyPr anchor="t">
            <a:normAutofit/>
          </a:bodyPr>
          <a:lstStyle/>
          <a:p>
            <a:r>
              <a:rPr lang="en-GB" dirty="0">
                <a:solidFill>
                  <a:schemeClr val="tx1">
                    <a:lumMod val="85000"/>
                    <a:lumOff val="15000"/>
                  </a:schemeClr>
                </a:solidFill>
              </a:rPr>
              <a:t>By Gemma Louise Jones </a:t>
            </a:r>
          </a:p>
          <a:p>
            <a:r>
              <a:rPr lang="en-GB" dirty="0">
                <a:solidFill>
                  <a:schemeClr val="tx1">
                    <a:lumMod val="85000"/>
                    <a:lumOff val="15000"/>
                  </a:schemeClr>
                </a:solidFill>
              </a:rPr>
              <a:t>P146719</a:t>
            </a:r>
            <a:endParaRPr lang="en-US" dirty="0">
              <a:solidFill>
                <a:schemeClr val="tx1">
                  <a:lumMod val="85000"/>
                  <a:lumOff val="15000"/>
                </a:schemeClr>
              </a:solidFill>
            </a:endParaRPr>
          </a:p>
        </p:txBody>
      </p:sp>
      <p:pic>
        <p:nvPicPr>
          <p:cNvPr id="4098" name="Picture 2" descr="http://eu.ironman.com/~/media/4ea325178789461c93b67b38ff945865/20170608%20imwales%20logo%20230x120%20neg.png">
            <a:extLst>
              <a:ext uri="{FF2B5EF4-FFF2-40B4-BE49-F238E27FC236}">
                <a16:creationId xmlns:a16="http://schemas.microsoft.com/office/drawing/2014/main" id="{810C6797-3E5C-41D7-A780-4F3F1827BF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1823" y="88347"/>
            <a:ext cx="2768353" cy="14443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4984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026" name="Picture 2" descr="http://eu.ironman.com/~/media/5c8c212a818f43aaa6a798183fc682a6/20161007%20rotator%20ironman%20wales%201600x980%201.jpg?w=1600&amp;h=980&amp;c=1">
            <a:extLst>
              <a:ext uri="{FF2B5EF4-FFF2-40B4-BE49-F238E27FC236}">
                <a16:creationId xmlns:a16="http://schemas.microsoft.com/office/drawing/2014/main" id="{99A14AF5-D958-467B-BDBB-95F98FBC83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442" r="9091" b="1307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28" name="Rectangle 10">
            <a:extLst>
              <a:ext uri="{FF2B5EF4-FFF2-40B4-BE49-F238E27FC236}">
                <a16:creationId xmlns:a16="http://schemas.microsoft.com/office/drawing/2014/main" id="{CC146B38-3E4E-4A67-91CF-55DBCC51B4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153067" y="613608"/>
            <a:ext cx="8044107"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79E408-5814-42F3-A64A-64E6047B34B6}"/>
              </a:ext>
            </a:extLst>
          </p:cNvPr>
          <p:cNvSpPr>
            <a:spLocks noGrp="1"/>
          </p:cNvSpPr>
          <p:nvPr>
            <p:ph type="title"/>
          </p:nvPr>
        </p:nvSpPr>
        <p:spPr>
          <a:xfrm rot="21420000">
            <a:off x="486113" y="1220999"/>
            <a:ext cx="6851188" cy="1151965"/>
          </a:xfrm>
        </p:spPr>
        <p:txBody>
          <a:bodyPr>
            <a:normAutofit/>
          </a:bodyPr>
          <a:lstStyle/>
          <a:p>
            <a:r>
              <a:rPr lang="en-GB" dirty="0">
                <a:solidFill>
                  <a:schemeClr val="bg1"/>
                </a:solidFill>
              </a:rPr>
              <a:t>Ironman Wales</a:t>
            </a:r>
            <a:endParaRPr lang="en-US" dirty="0">
              <a:solidFill>
                <a:schemeClr val="bg1"/>
              </a:solidFill>
            </a:endParaRPr>
          </a:p>
        </p:txBody>
      </p:sp>
      <p:sp>
        <p:nvSpPr>
          <p:cNvPr id="3" name="Content Placeholder 2">
            <a:extLst>
              <a:ext uri="{FF2B5EF4-FFF2-40B4-BE49-F238E27FC236}">
                <a16:creationId xmlns:a16="http://schemas.microsoft.com/office/drawing/2014/main" id="{C0626C21-63EC-43B8-976A-0ED5528D7617}"/>
              </a:ext>
            </a:extLst>
          </p:cNvPr>
          <p:cNvSpPr>
            <a:spLocks noGrp="1"/>
          </p:cNvSpPr>
          <p:nvPr>
            <p:ph sz="quarter" idx="13"/>
          </p:nvPr>
        </p:nvSpPr>
        <p:spPr>
          <a:xfrm rot="21420000">
            <a:off x="549293" y="2365042"/>
            <a:ext cx="6912260" cy="3567983"/>
          </a:xfrm>
        </p:spPr>
        <p:txBody>
          <a:bodyPr>
            <a:normAutofit fontScale="92500" lnSpcReduction="20000"/>
          </a:bodyPr>
          <a:lstStyle/>
          <a:p>
            <a:r>
              <a:rPr lang="en-GB" sz="2200" cap="none" dirty="0">
                <a:latin typeface="Arial" panose="020B0604020202020204" pitchFamily="34" charset="0"/>
                <a:cs typeface="Arial" panose="020B0604020202020204" pitchFamily="34" charset="0"/>
              </a:rPr>
              <a:t>Ironman has become an iconic global sporting event. </a:t>
            </a:r>
          </a:p>
          <a:p>
            <a:r>
              <a:rPr lang="en-GB" sz="2200" cap="none" dirty="0">
                <a:latin typeface="Arial" panose="020B0604020202020204" pitchFamily="34" charset="0"/>
                <a:cs typeface="Arial" panose="020B0604020202020204" pitchFamily="34" charset="0"/>
              </a:rPr>
              <a:t>Athletes compete to try and qualify for Ironman World Championship.</a:t>
            </a:r>
          </a:p>
          <a:p>
            <a:r>
              <a:rPr lang="en-GB" sz="2200" cap="none" dirty="0">
                <a:latin typeface="Arial" panose="020B0604020202020204" pitchFamily="34" charset="0"/>
                <a:cs typeface="Arial" panose="020B0604020202020204" pitchFamily="34" charset="0"/>
              </a:rPr>
              <a:t>Ironman Wales triathlon includes;</a:t>
            </a:r>
          </a:p>
          <a:p>
            <a:pPr lvl="1"/>
            <a:r>
              <a:rPr lang="en-GB" sz="1900" cap="none" dirty="0">
                <a:latin typeface="Arial" panose="020B0604020202020204" pitchFamily="34" charset="0"/>
                <a:cs typeface="Arial" panose="020B0604020202020204" pitchFamily="34" charset="0"/>
              </a:rPr>
              <a:t>2.4 mile swim </a:t>
            </a:r>
          </a:p>
          <a:p>
            <a:pPr lvl="1"/>
            <a:r>
              <a:rPr lang="en-GB" sz="1900" cap="none" dirty="0">
                <a:latin typeface="Arial" panose="020B0604020202020204" pitchFamily="34" charset="0"/>
                <a:cs typeface="Arial" panose="020B0604020202020204" pitchFamily="34" charset="0"/>
              </a:rPr>
              <a:t>112 mile bike race </a:t>
            </a:r>
          </a:p>
          <a:p>
            <a:pPr lvl="1"/>
            <a:r>
              <a:rPr lang="en-GB" sz="1900" cap="none" dirty="0">
                <a:latin typeface="Arial" panose="020B0604020202020204" pitchFamily="34" charset="0"/>
                <a:cs typeface="Arial" panose="020B0604020202020204" pitchFamily="34" charset="0"/>
              </a:rPr>
              <a:t>26.2 mile run</a:t>
            </a:r>
          </a:p>
          <a:p>
            <a:r>
              <a:rPr lang="en-GB" sz="2200" cap="none" dirty="0">
                <a:latin typeface="Arial" panose="020B0604020202020204" pitchFamily="34" charset="0"/>
                <a:cs typeface="Arial" panose="020B0604020202020204" pitchFamily="34" charset="0"/>
              </a:rPr>
              <a:t> It attracted approximately 10,000 spectators and 2,000 competitors (Ironman, 2017). </a:t>
            </a:r>
            <a:endParaRPr lang="en-US" sz="2200" cap="none" dirty="0">
              <a:latin typeface="Arial" panose="020B0604020202020204" pitchFamily="34" charset="0"/>
              <a:cs typeface="Arial" panose="020B0604020202020204" pitchFamily="34" charset="0"/>
            </a:endParaRPr>
          </a:p>
          <a:p>
            <a:endParaRPr lang="en-US" sz="1800" dirty="0">
              <a:solidFill>
                <a:schemeClr val="bg1"/>
              </a:solidFill>
            </a:endParaRPr>
          </a:p>
        </p:txBody>
      </p:sp>
      <p:sp>
        <p:nvSpPr>
          <p:cNvPr id="4" name="Footer Placeholder 3">
            <a:extLst>
              <a:ext uri="{FF2B5EF4-FFF2-40B4-BE49-F238E27FC236}">
                <a16:creationId xmlns:a16="http://schemas.microsoft.com/office/drawing/2014/main" id="{DB55C211-7428-44D3-BC57-106523DAD43A}"/>
              </a:ext>
            </a:extLst>
          </p:cNvPr>
          <p:cNvSpPr>
            <a:spLocks noGrp="1"/>
          </p:cNvSpPr>
          <p:nvPr>
            <p:ph type="ftr" sz="quarter" idx="11"/>
          </p:nvPr>
        </p:nvSpPr>
        <p:spPr>
          <a:xfrm rot="21356765">
            <a:off x="596281" y="6036017"/>
            <a:ext cx="5499719" cy="498470"/>
          </a:xfrm>
        </p:spPr>
        <p:txBody>
          <a:bodyPr/>
          <a:lstStyle/>
          <a:p>
            <a:r>
              <a:rPr lang="en-US" sz="1200" cap="none" dirty="0">
                <a:solidFill>
                  <a:schemeClr val="tx1"/>
                </a:solidFill>
                <a:latin typeface="Arial" panose="020B0604020202020204" pitchFamily="34" charset="0"/>
                <a:cs typeface="Arial" panose="020B0604020202020204" pitchFamily="34" charset="0"/>
              </a:rPr>
              <a:t>By Gemma Jones P146719</a:t>
            </a:r>
          </a:p>
          <a:p>
            <a:endParaRPr lang="en-US" dirty="0"/>
          </a:p>
        </p:txBody>
      </p:sp>
    </p:spTree>
    <p:extLst>
      <p:ext uri="{BB962C8B-B14F-4D97-AF65-F5344CB8AC3E}">
        <p14:creationId xmlns:p14="http://schemas.microsoft.com/office/powerpoint/2010/main" val="193115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9ADDD-4923-4209-B27A-034242CF4FB9}"/>
              </a:ext>
            </a:extLst>
          </p:cNvPr>
          <p:cNvSpPr>
            <a:spLocks noGrp="1"/>
          </p:cNvSpPr>
          <p:nvPr>
            <p:ph type="title"/>
          </p:nvPr>
        </p:nvSpPr>
        <p:spPr>
          <a:xfrm>
            <a:off x="685801" y="685800"/>
            <a:ext cx="10396882" cy="1151965"/>
          </a:xfrm>
        </p:spPr>
        <p:txBody>
          <a:bodyPr>
            <a:normAutofit/>
          </a:bodyPr>
          <a:lstStyle/>
          <a:p>
            <a:r>
              <a:rPr lang="en-GB" dirty="0"/>
              <a:t>Security and Risk Management</a:t>
            </a:r>
            <a:endParaRPr lang="en-US" dirty="0"/>
          </a:p>
        </p:txBody>
      </p:sp>
      <p:graphicFrame>
        <p:nvGraphicFramePr>
          <p:cNvPr id="5" name="Content Placeholder 2"/>
          <p:cNvGraphicFramePr>
            <a:graphicFrameLocks noGrp="1"/>
          </p:cNvGraphicFramePr>
          <p:nvPr>
            <p:ph sz="quarter" idx="13"/>
            <p:extLst>
              <p:ext uri="{D42A27DB-BD31-4B8C-83A1-F6EECF244321}">
                <p14:modId xmlns:p14="http://schemas.microsoft.com/office/powerpoint/2010/main" val="1297208220"/>
              </p:ext>
            </p:extLst>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Footer Placeholder 2">
            <a:extLst>
              <a:ext uri="{FF2B5EF4-FFF2-40B4-BE49-F238E27FC236}">
                <a16:creationId xmlns:a16="http://schemas.microsoft.com/office/drawing/2014/main" id="{6AE29671-472E-410B-8660-3B0AACF6E870}"/>
              </a:ext>
            </a:extLst>
          </p:cNvPr>
          <p:cNvSpPr>
            <a:spLocks noGrp="1"/>
          </p:cNvSpPr>
          <p:nvPr>
            <p:ph type="ftr" sz="quarter" idx="11"/>
          </p:nvPr>
        </p:nvSpPr>
        <p:spPr>
          <a:xfrm>
            <a:off x="9442140" y="5922965"/>
            <a:ext cx="5499719" cy="498470"/>
          </a:xfrm>
        </p:spPr>
        <p:txBody>
          <a:bodyPr/>
          <a:lstStyle/>
          <a:p>
            <a:r>
              <a:rPr lang="en-US" sz="1200" cap="none" dirty="0">
                <a:solidFill>
                  <a:schemeClr val="tx1"/>
                </a:solidFill>
                <a:latin typeface="Arial" panose="020B0604020202020204" pitchFamily="34" charset="0"/>
                <a:cs typeface="Arial" panose="020B0604020202020204" pitchFamily="34" charset="0"/>
              </a:rPr>
              <a:t>By Gemma Jones P146719</a:t>
            </a:r>
          </a:p>
        </p:txBody>
      </p:sp>
    </p:spTree>
    <p:extLst>
      <p:ext uri="{BB962C8B-B14F-4D97-AF65-F5344CB8AC3E}">
        <p14:creationId xmlns:p14="http://schemas.microsoft.com/office/powerpoint/2010/main" val="3898186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2050" name="Picture 2" descr="http://eu.ironman.com/~/media/bc0e71946c1e48b4b6aae97e73e1401e/20161007%20rotator%20ironman%20wales%201600x980%202.jpg?w=1600&amp;h=980&amp;c=1">
            <a:extLst>
              <a:ext uri="{FF2B5EF4-FFF2-40B4-BE49-F238E27FC236}">
                <a16:creationId xmlns:a16="http://schemas.microsoft.com/office/drawing/2014/main" id="{1BE8B437-C8E5-4B4D-8DEC-E4676DAE40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17" t="16512" r="327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4" name="Rectangle 10">
            <a:extLst>
              <a:ext uri="{FF2B5EF4-FFF2-40B4-BE49-F238E27FC236}">
                <a16:creationId xmlns:a16="http://schemas.microsoft.com/office/drawing/2014/main" id="{1195E126-5CB4-434D-8B36-832C6512C45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4300962" y="605592"/>
            <a:ext cx="8044106" cy="5638800"/>
          </a:xfrm>
          <a:custGeom>
            <a:avLst/>
            <a:gdLst/>
            <a:ahLst/>
            <a:cxnLst/>
            <a:rect l="l" t="t" r="r" b="b"/>
            <a:pathLst>
              <a:path w="8044106" h="5638800">
                <a:moveTo>
                  <a:pt x="8044106" y="0"/>
                </a:moveTo>
                <a:lnTo>
                  <a:pt x="7748589" y="5638800"/>
                </a:lnTo>
                <a:lnTo>
                  <a:pt x="0" y="5638800"/>
                </a:lnTo>
                <a:lnTo>
                  <a:pt x="0"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50415A4-D92E-43BF-934A-D501402BC9B4}"/>
              </a:ext>
            </a:extLst>
          </p:cNvPr>
          <p:cNvSpPr>
            <a:spLocks noGrp="1"/>
          </p:cNvSpPr>
          <p:nvPr>
            <p:ph type="title"/>
          </p:nvPr>
        </p:nvSpPr>
        <p:spPr>
          <a:xfrm rot="21420000">
            <a:off x="4677415" y="1226752"/>
            <a:ext cx="6851126" cy="1151965"/>
          </a:xfrm>
        </p:spPr>
        <p:txBody>
          <a:bodyPr>
            <a:normAutofit/>
          </a:bodyPr>
          <a:lstStyle/>
          <a:p>
            <a:r>
              <a:rPr lang="en-GB" sz="3800" dirty="0">
                <a:solidFill>
                  <a:schemeClr val="bg1"/>
                </a:solidFill>
              </a:rPr>
              <a:t>Risk that were analysed for Ironman Wales 2017</a:t>
            </a:r>
            <a:endParaRPr lang="en-US" sz="3800" dirty="0">
              <a:solidFill>
                <a:schemeClr val="bg1"/>
              </a:solidFill>
            </a:endParaRPr>
          </a:p>
        </p:txBody>
      </p:sp>
      <p:sp>
        <p:nvSpPr>
          <p:cNvPr id="3" name="Content Placeholder 2">
            <a:extLst>
              <a:ext uri="{FF2B5EF4-FFF2-40B4-BE49-F238E27FC236}">
                <a16:creationId xmlns:a16="http://schemas.microsoft.com/office/drawing/2014/main" id="{8D699113-DE5E-400A-8838-08835DE9B09A}"/>
              </a:ext>
            </a:extLst>
          </p:cNvPr>
          <p:cNvSpPr>
            <a:spLocks noGrp="1"/>
          </p:cNvSpPr>
          <p:nvPr>
            <p:ph sz="quarter" idx="13"/>
          </p:nvPr>
        </p:nvSpPr>
        <p:spPr>
          <a:xfrm rot="21420000">
            <a:off x="4779386" y="2453949"/>
            <a:ext cx="6867212" cy="2944652"/>
          </a:xfrm>
        </p:spPr>
        <p:txBody>
          <a:bodyPr numCol="3">
            <a:normAutofit/>
          </a:bodyPr>
          <a:lstStyle/>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Theft</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Terrorism </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Assaults </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Accidents </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Disloyalty of staff </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Safety hazards from event equipment </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endParaRPr lang="en-GB"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Crowd management</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Alcohol </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Food safety</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Cash handling </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Noise levels</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Weather </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Transport and parking </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Road closures </a:t>
            </a:r>
            <a:endParaRPr lang="en-US" sz="1500" cap="none" dirty="0">
              <a:solidFill>
                <a:schemeClr val="bg1"/>
              </a:solidFill>
              <a:latin typeface="Arial" panose="020B0604020202020204" pitchFamily="34" charset="0"/>
              <a:cs typeface="Arial" panose="020B0604020202020204" pitchFamily="34" charset="0"/>
            </a:endParaRP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Sabotage</a:t>
            </a: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Contingencies: fire, first aid and emergencies</a:t>
            </a:r>
          </a:p>
          <a:p>
            <a:pPr lvl="0">
              <a:lnSpc>
                <a:spcPct val="110000"/>
              </a:lnSpc>
              <a:buClr>
                <a:schemeClr val="bg1"/>
              </a:buClr>
            </a:pPr>
            <a:r>
              <a:rPr lang="en-GB" sz="1500" cap="none" dirty="0">
                <a:solidFill>
                  <a:schemeClr val="bg1"/>
                </a:solidFill>
                <a:latin typeface="Arial" panose="020B0604020202020204" pitchFamily="34" charset="0"/>
                <a:cs typeface="Arial" panose="020B0604020202020204" pitchFamily="34" charset="0"/>
              </a:rPr>
              <a:t>Competitor health &amp; safety </a:t>
            </a:r>
            <a:endParaRPr lang="en-US" sz="1500" cap="none" dirty="0">
              <a:solidFill>
                <a:schemeClr val="bg1"/>
              </a:solidFill>
              <a:latin typeface="Arial" panose="020B0604020202020204" pitchFamily="34" charset="0"/>
              <a:cs typeface="Arial" panose="020B0604020202020204" pitchFamily="34" charset="0"/>
            </a:endParaRPr>
          </a:p>
          <a:p>
            <a:pPr>
              <a:lnSpc>
                <a:spcPct val="110000"/>
              </a:lnSpc>
            </a:pPr>
            <a:endParaRPr lang="en-US" sz="1500" dirty="0">
              <a:solidFill>
                <a:schemeClr val="bg1"/>
              </a:solidFill>
            </a:endParaRPr>
          </a:p>
        </p:txBody>
      </p:sp>
      <p:sp>
        <p:nvSpPr>
          <p:cNvPr id="4" name="Footer Placeholder 3">
            <a:extLst>
              <a:ext uri="{FF2B5EF4-FFF2-40B4-BE49-F238E27FC236}">
                <a16:creationId xmlns:a16="http://schemas.microsoft.com/office/drawing/2014/main" id="{E98A7A60-A0A8-4B8F-817A-B43B83B05E3D}"/>
              </a:ext>
            </a:extLst>
          </p:cNvPr>
          <p:cNvSpPr>
            <a:spLocks noGrp="1"/>
          </p:cNvSpPr>
          <p:nvPr>
            <p:ph type="ftr" sz="quarter" idx="11"/>
          </p:nvPr>
        </p:nvSpPr>
        <p:spPr>
          <a:xfrm>
            <a:off x="10010275" y="5625706"/>
            <a:ext cx="5499719" cy="498470"/>
          </a:xfrm>
        </p:spPr>
        <p:txBody>
          <a:bodyPr/>
          <a:lstStyle/>
          <a:p>
            <a:r>
              <a:rPr lang="en-US" sz="1200" cap="none" dirty="0">
                <a:solidFill>
                  <a:schemeClr val="tx1"/>
                </a:solidFill>
                <a:latin typeface="Arial" panose="020B0604020202020204" pitchFamily="34" charset="0"/>
                <a:cs typeface="Arial" panose="020B0604020202020204" pitchFamily="34" charset="0"/>
              </a:rPr>
              <a:t>By Gemma Jones P146719</a:t>
            </a:r>
          </a:p>
        </p:txBody>
      </p:sp>
    </p:spTree>
    <p:extLst>
      <p:ext uri="{BB962C8B-B14F-4D97-AF65-F5344CB8AC3E}">
        <p14:creationId xmlns:p14="http://schemas.microsoft.com/office/powerpoint/2010/main" val="2016386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E474-CF31-4515-BCC5-EF8C9AFD7002}"/>
              </a:ext>
            </a:extLst>
          </p:cNvPr>
          <p:cNvSpPr>
            <a:spLocks noGrp="1"/>
          </p:cNvSpPr>
          <p:nvPr>
            <p:ph type="title"/>
          </p:nvPr>
        </p:nvSpPr>
        <p:spPr>
          <a:xfrm>
            <a:off x="685801" y="685800"/>
            <a:ext cx="10396882" cy="1151965"/>
          </a:xfrm>
        </p:spPr>
        <p:txBody>
          <a:bodyPr>
            <a:normAutofit/>
          </a:bodyPr>
          <a:lstStyle/>
          <a:p>
            <a:r>
              <a:rPr lang="en-GB" sz="3800" dirty="0"/>
              <a:t>Competitor Rules &amp; Regulations to minimise risks</a:t>
            </a:r>
            <a:endParaRPr lang="en-US" sz="3800" dirty="0"/>
          </a:p>
        </p:txBody>
      </p:sp>
      <p:graphicFrame>
        <p:nvGraphicFramePr>
          <p:cNvPr id="5" name="Content Placeholder 2"/>
          <p:cNvGraphicFramePr>
            <a:graphicFrameLocks noGrp="1"/>
          </p:cNvGraphicFramePr>
          <p:nvPr>
            <p:ph sz="quarter" idx="13"/>
            <p:extLst>
              <p:ext uri="{D42A27DB-BD31-4B8C-83A1-F6EECF244321}">
                <p14:modId xmlns:p14="http://schemas.microsoft.com/office/powerpoint/2010/main" val="3300342729"/>
              </p:ext>
            </p:extLst>
          </p:nvPr>
        </p:nvGraphicFramePr>
        <p:xfrm>
          <a:off x="560268" y="2063750"/>
          <a:ext cx="10647947" cy="3311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Footer Placeholder 2">
            <a:extLst>
              <a:ext uri="{FF2B5EF4-FFF2-40B4-BE49-F238E27FC236}">
                <a16:creationId xmlns:a16="http://schemas.microsoft.com/office/drawing/2014/main" id="{3F22B9EB-D83F-42D2-8A83-C08635F43FF2}"/>
              </a:ext>
            </a:extLst>
          </p:cNvPr>
          <p:cNvSpPr>
            <a:spLocks noGrp="1"/>
          </p:cNvSpPr>
          <p:nvPr>
            <p:ph type="ftr" sz="quarter" idx="11"/>
          </p:nvPr>
        </p:nvSpPr>
        <p:spPr>
          <a:xfrm>
            <a:off x="9442140" y="6172200"/>
            <a:ext cx="5499719" cy="498470"/>
          </a:xfrm>
        </p:spPr>
        <p:txBody>
          <a:bodyPr/>
          <a:lstStyle/>
          <a:p>
            <a:r>
              <a:rPr lang="en-US" sz="1200" cap="none" dirty="0">
                <a:solidFill>
                  <a:schemeClr val="tx1"/>
                </a:solidFill>
                <a:latin typeface="Arial" panose="020B0604020202020204" pitchFamily="34" charset="0"/>
                <a:cs typeface="Arial" panose="020B0604020202020204" pitchFamily="34" charset="0"/>
              </a:rPr>
              <a:t>By Gemma Jones P146719</a:t>
            </a:r>
          </a:p>
          <a:p>
            <a:endParaRPr lang="en-US" dirty="0"/>
          </a:p>
        </p:txBody>
      </p:sp>
    </p:spTree>
    <p:extLst>
      <p:ext uri="{BB962C8B-B14F-4D97-AF65-F5344CB8AC3E}">
        <p14:creationId xmlns:p14="http://schemas.microsoft.com/office/powerpoint/2010/main" val="2392228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0EBDF3C-61A6-450C-8532-9276D9A1EB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7045932"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http://eu.ironman.com/~/media/7de709b2adee4029937c40d0264216bc/20161007%20rotator%20ironman%20wales%201600x980%209.jpg?w=1600&amp;h=980&amp;c=1">
            <a:extLst>
              <a:ext uri="{FF2B5EF4-FFF2-40B4-BE49-F238E27FC236}">
                <a16:creationId xmlns:a16="http://schemas.microsoft.com/office/drawing/2014/main" id="{E17D2906-C7A2-4BAD-AA5E-54983F34E8A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750707" y="790819"/>
            <a:ext cx="6557897" cy="401671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8252235-4BF8-4722-A3DD-287B35171A09}"/>
              </a:ext>
            </a:extLst>
          </p:cNvPr>
          <p:cNvSpPr>
            <a:spLocks noGrp="1"/>
          </p:cNvSpPr>
          <p:nvPr>
            <p:ph type="title"/>
          </p:nvPr>
        </p:nvSpPr>
        <p:spPr>
          <a:xfrm>
            <a:off x="8009812" y="685800"/>
            <a:ext cx="3072869" cy="1151965"/>
          </a:xfrm>
        </p:spPr>
        <p:txBody>
          <a:bodyPr>
            <a:normAutofit/>
          </a:bodyPr>
          <a:lstStyle/>
          <a:p>
            <a:r>
              <a:rPr lang="en-GB" sz="3100" dirty="0"/>
              <a:t>Communication Strategies</a:t>
            </a:r>
            <a:endParaRPr lang="en-US" sz="3100" dirty="0"/>
          </a:p>
        </p:txBody>
      </p:sp>
      <p:graphicFrame>
        <p:nvGraphicFramePr>
          <p:cNvPr id="5" name="Content Placeholder 2"/>
          <p:cNvGraphicFramePr>
            <a:graphicFrameLocks noGrp="1"/>
          </p:cNvGraphicFramePr>
          <p:nvPr>
            <p:ph sz="quarter" idx="13"/>
            <p:extLst>
              <p:ext uri="{D42A27DB-BD31-4B8C-83A1-F6EECF244321}">
                <p14:modId xmlns:p14="http://schemas.microsoft.com/office/powerpoint/2010/main" val="1971962482"/>
              </p:ext>
            </p:extLst>
          </p:nvPr>
        </p:nvGraphicFramePr>
        <p:xfrm>
          <a:off x="7700386" y="1837765"/>
          <a:ext cx="3895121" cy="33055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Footer Placeholder 2">
            <a:extLst>
              <a:ext uri="{FF2B5EF4-FFF2-40B4-BE49-F238E27FC236}">
                <a16:creationId xmlns:a16="http://schemas.microsoft.com/office/drawing/2014/main" id="{4C46649E-0453-476A-BA54-8FD8D5A96E6F}"/>
              </a:ext>
            </a:extLst>
          </p:cNvPr>
          <p:cNvSpPr>
            <a:spLocks noGrp="1"/>
          </p:cNvSpPr>
          <p:nvPr>
            <p:ph type="ftr" sz="quarter" idx="11"/>
          </p:nvPr>
        </p:nvSpPr>
        <p:spPr>
          <a:xfrm>
            <a:off x="9442140" y="6172200"/>
            <a:ext cx="5499719" cy="498470"/>
          </a:xfrm>
        </p:spPr>
        <p:txBody>
          <a:bodyPr/>
          <a:lstStyle/>
          <a:p>
            <a:r>
              <a:rPr lang="en-US" sz="1200" cap="none" dirty="0">
                <a:solidFill>
                  <a:schemeClr val="tx1"/>
                </a:solidFill>
                <a:latin typeface="Arial" panose="020B0604020202020204" pitchFamily="34" charset="0"/>
                <a:cs typeface="Arial" panose="020B0604020202020204" pitchFamily="34" charset="0"/>
              </a:rPr>
              <a:t>By Gemma Jones P146719</a:t>
            </a:r>
          </a:p>
          <a:p>
            <a:endParaRPr lang="en-US" dirty="0"/>
          </a:p>
        </p:txBody>
      </p:sp>
    </p:spTree>
    <p:extLst>
      <p:ext uri="{BB962C8B-B14F-4D97-AF65-F5344CB8AC3E}">
        <p14:creationId xmlns:p14="http://schemas.microsoft.com/office/powerpoint/2010/main" val="980224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useBgFill="1">
        <p:nvSpPr>
          <p:cNvPr id="8" name="Freeform: Shape 7">
            <a:extLst>
              <a:ext uri="{FF2B5EF4-FFF2-40B4-BE49-F238E27FC236}">
                <a16:creationId xmlns:a16="http://schemas.microsoft.com/office/drawing/2014/main" id="{43B4841E-E6B6-48C3-BA02-F73659C6DAA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8"/>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a:noFill/>
          </a:ln>
          <a:effectLst/>
        </p:spPr>
        <p:style>
          <a:lnRef idx="1">
            <a:schemeClr val="accent1"/>
          </a:lnRef>
          <a:fillRef idx="3">
            <a:schemeClr val="accent1"/>
          </a:fillRef>
          <a:effectRef idx="2">
            <a:schemeClr val="accent1"/>
          </a:effectRef>
          <a:fontRef idx="minor">
            <a:schemeClr val="lt1"/>
          </a:fontRef>
        </p:style>
      </p:sp>
      <p:sp>
        <p:nvSpPr>
          <p:cNvPr id="10" name="Freeform: Shape 9">
            <a:extLst>
              <a:ext uri="{FF2B5EF4-FFF2-40B4-BE49-F238E27FC236}">
                <a16:creationId xmlns:a16="http://schemas.microsoft.com/office/drawing/2014/main" id="{3E5F7785-4545-4A24-9709-5B34B574828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64704"/>
            <a:ext cx="12192001" cy="493296"/>
          </a:xfrm>
          <a:custGeom>
            <a:avLst/>
            <a:gdLst>
              <a:gd name="connsiteX0" fmla="*/ 3 w 11647715"/>
              <a:gd name="connsiteY0" fmla="*/ 0 h 2634343"/>
              <a:gd name="connsiteX1" fmla="*/ 11647715 w 11647715"/>
              <a:gd name="connsiteY1" fmla="*/ 0 h 2634343"/>
              <a:gd name="connsiteX2" fmla="*/ 11647715 w 11647715"/>
              <a:gd name="connsiteY2" fmla="*/ 2634343 h 2634343"/>
              <a:gd name="connsiteX3" fmla="*/ 3 w 11647715"/>
              <a:gd name="connsiteY3" fmla="*/ 2634343 h 2634343"/>
              <a:gd name="connsiteX4" fmla="*/ 3 w 11647715"/>
              <a:gd name="connsiteY4" fmla="*/ 1533667 h 2634343"/>
              <a:gd name="connsiteX5" fmla="*/ 0 w 11647715"/>
              <a:gd name="connsiteY5" fmla="*/ 1533667 h 2634343"/>
              <a:gd name="connsiteX6" fmla="*/ 0 w 11647715"/>
              <a:gd name="connsiteY6" fmla="*/ 980400 h 2634343"/>
              <a:gd name="connsiteX7" fmla="*/ 3 w 11647715"/>
              <a:gd name="connsiteY7" fmla="*/ 980400 h 263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7715" h="2634343">
                <a:moveTo>
                  <a:pt x="3" y="0"/>
                </a:moveTo>
                <a:lnTo>
                  <a:pt x="11647715" y="0"/>
                </a:lnTo>
                <a:lnTo>
                  <a:pt x="11647715" y="2634343"/>
                </a:lnTo>
                <a:lnTo>
                  <a:pt x="3" y="2634343"/>
                </a:lnTo>
                <a:lnTo>
                  <a:pt x="3" y="1533667"/>
                </a:lnTo>
                <a:lnTo>
                  <a:pt x="0" y="1533667"/>
                </a:lnTo>
                <a:lnTo>
                  <a:pt x="0" y="980400"/>
                </a:lnTo>
                <a:lnTo>
                  <a:pt x="3" y="980400"/>
                </a:lnTo>
                <a:close/>
              </a:path>
            </a:pathLst>
          </a:custGeom>
          <a:gradFill flip="none" rotWithShape="1">
            <a:gsLst>
              <a:gs pos="34000">
                <a:schemeClr val="accent1"/>
              </a:gs>
              <a:gs pos="100000">
                <a:schemeClr val="accent1">
                  <a:lumMod val="50000"/>
                </a:schemeClr>
              </a:gs>
            </a:gsLst>
            <a:lin ang="0" scaled="1"/>
            <a:tileRect/>
          </a:gradFill>
          <a:ln>
            <a:noFill/>
          </a:ln>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9EBFCA9E-15A5-437B-9F71-6FA5091EF18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6015"/>
            <a:ext cx="0" cy="3145971"/>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B67AE07-5715-49DD-96BE-ABCADE2E5AE6}"/>
              </a:ext>
            </a:extLst>
          </p:cNvPr>
          <p:cNvSpPr>
            <a:spLocks noGrp="1"/>
          </p:cNvSpPr>
          <p:nvPr>
            <p:ph type="title"/>
          </p:nvPr>
        </p:nvSpPr>
        <p:spPr>
          <a:xfrm>
            <a:off x="1230086" y="1270907"/>
            <a:ext cx="3102475" cy="4316186"/>
          </a:xfrm>
        </p:spPr>
        <p:txBody>
          <a:bodyPr anchor="ctr">
            <a:normAutofit/>
          </a:bodyPr>
          <a:lstStyle/>
          <a:p>
            <a:pPr algn="r"/>
            <a:r>
              <a:rPr lang="en-GB" sz="4000" dirty="0"/>
              <a:t>Crisis management plan</a:t>
            </a:r>
            <a:endParaRPr lang="en-US" sz="4000" dirty="0"/>
          </a:p>
        </p:txBody>
      </p:sp>
      <p:sp>
        <p:nvSpPr>
          <p:cNvPr id="3" name="Content Placeholder 2">
            <a:extLst>
              <a:ext uri="{FF2B5EF4-FFF2-40B4-BE49-F238E27FC236}">
                <a16:creationId xmlns:a16="http://schemas.microsoft.com/office/drawing/2014/main" id="{126305FA-D3DF-425C-8CCD-0EAC1D2BA0C0}"/>
              </a:ext>
            </a:extLst>
          </p:cNvPr>
          <p:cNvSpPr>
            <a:spLocks noGrp="1"/>
          </p:cNvSpPr>
          <p:nvPr>
            <p:ph sz="quarter" idx="13"/>
          </p:nvPr>
        </p:nvSpPr>
        <p:spPr>
          <a:xfrm>
            <a:off x="4976028" y="1270908"/>
            <a:ext cx="6104479" cy="4316186"/>
          </a:xfrm>
        </p:spPr>
        <p:txBody>
          <a:bodyPr anchor="ctr">
            <a:normAutofit/>
          </a:bodyPr>
          <a:lstStyle/>
          <a:p>
            <a:r>
              <a:rPr lang="en-GB" sz="1600" dirty="0">
                <a:solidFill>
                  <a:schemeClr val="tx1">
                    <a:lumMod val="85000"/>
                    <a:lumOff val="15000"/>
                  </a:schemeClr>
                </a:solidFill>
              </a:rPr>
              <a:t>“</a:t>
            </a:r>
            <a:r>
              <a:rPr lang="en-GB" sz="1800" i="1" cap="none" dirty="0">
                <a:solidFill>
                  <a:schemeClr val="tx1">
                    <a:lumMod val="85000"/>
                    <a:lumOff val="15000"/>
                  </a:schemeClr>
                </a:solidFill>
                <a:latin typeface="Arial" panose="020B0604020202020204" pitchFamily="34" charset="0"/>
                <a:cs typeface="Arial" panose="020B0604020202020204" pitchFamily="34" charset="0"/>
              </a:rPr>
              <a:t>Experience has shown that the greatest damage to a tourism destination can be caused not by an event or disaster itself but by the manner in which a crisis is managed, particularly in the context of communication and information provision</a:t>
            </a:r>
            <a:r>
              <a:rPr lang="en-GB" i="1" cap="none" dirty="0">
                <a:solidFill>
                  <a:schemeClr val="tx1">
                    <a:lumMod val="85000"/>
                    <a:lumOff val="15000"/>
                  </a:schemeClr>
                </a:solidFill>
                <a:latin typeface="Arial" panose="020B0604020202020204" pitchFamily="34" charset="0"/>
                <a:cs typeface="Arial" panose="020B0604020202020204" pitchFamily="34" charset="0"/>
              </a:rPr>
              <a:t>.”</a:t>
            </a:r>
            <a:r>
              <a:rPr lang="en-GB" sz="1800" cap="none" dirty="0">
                <a:solidFill>
                  <a:schemeClr val="tx1">
                    <a:lumMod val="85000"/>
                    <a:lumOff val="15000"/>
                  </a:schemeClr>
                </a:solidFill>
                <a:latin typeface="Arial" panose="020B0604020202020204" pitchFamily="34" charset="0"/>
                <a:cs typeface="Arial" panose="020B0604020202020204" pitchFamily="34" charset="0"/>
              </a:rPr>
              <a:t> </a:t>
            </a:r>
            <a:r>
              <a:rPr lang="en-GB" sz="1600" cap="none" dirty="0">
                <a:solidFill>
                  <a:schemeClr val="tx1">
                    <a:lumMod val="85000"/>
                    <a:lumOff val="15000"/>
                  </a:schemeClr>
                </a:solidFill>
                <a:latin typeface="Arial" panose="020B0604020202020204" pitchFamily="34" charset="0"/>
                <a:cs typeface="Arial" panose="020B0604020202020204" pitchFamily="34" charset="0"/>
              </a:rPr>
              <a:t>(Pender &amp; Sharpley, 2005, p. 286). </a:t>
            </a:r>
            <a:endParaRPr lang="en-US" sz="1600"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B99EFEB-963C-4C08-B9C1-AF812C243269}"/>
              </a:ext>
            </a:extLst>
          </p:cNvPr>
          <p:cNvSpPr>
            <a:spLocks noGrp="1"/>
          </p:cNvSpPr>
          <p:nvPr>
            <p:ph type="ftr" sz="quarter" idx="11"/>
          </p:nvPr>
        </p:nvSpPr>
        <p:spPr>
          <a:xfrm>
            <a:off x="9914022" y="6364704"/>
            <a:ext cx="5499719" cy="498470"/>
          </a:xfrm>
        </p:spPr>
        <p:txBody>
          <a:bodyPr/>
          <a:lstStyle/>
          <a:p>
            <a:r>
              <a:rPr lang="en-US" sz="1200" cap="none" dirty="0">
                <a:solidFill>
                  <a:schemeClr val="tx1"/>
                </a:solidFill>
                <a:latin typeface="Arial" panose="020B0604020202020204" pitchFamily="34" charset="0"/>
                <a:cs typeface="Arial" panose="020B0604020202020204" pitchFamily="34" charset="0"/>
              </a:rPr>
              <a:t>By Gemma Jones P146719</a:t>
            </a:r>
          </a:p>
        </p:txBody>
      </p:sp>
    </p:spTree>
    <p:extLst>
      <p:ext uri="{BB962C8B-B14F-4D97-AF65-F5344CB8AC3E}">
        <p14:creationId xmlns:p14="http://schemas.microsoft.com/office/powerpoint/2010/main" val="1474690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6146" name="Picture 2" descr="http://eu.ironman.com/~/media/3d74ecd31911417899c448ba241f1f83/20161007%20rotator%20ironman%20wales%201600x980%208.jpg?w=1600&amp;h=980&amp;c=1">
            <a:extLst>
              <a:ext uri="{FF2B5EF4-FFF2-40B4-BE49-F238E27FC236}">
                <a16:creationId xmlns:a16="http://schemas.microsoft.com/office/drawing/2014/main" id="{F0FE1900-E0ED-4CD7-B080-8C8AB2A3E0F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091" t="13366" b="314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0">
            <a:extLst>
              <a:ext uri="{FF2B5EF4-FFF2-40B4-BE49-F238E27FC236}">
                <a16:creationId xmlns:a16="http://schemas.microsoft.com/office/drawing/2014/main" id="{1195E126-5CB4-434D-8B36-832C6512C45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4300962" y="605592"/>
            <a:ext cx="8044106" cy="5638800"/>
          </a:xfrm>
          <a:custGeom>
            <a:avLst/>
            <a:gdLst/>
            <a:ahLst/>
            <a:cxnLst/>
            <a:rect l="l" t="t" r="r" b="b"/>
            <a:pathLst>
              <a:path w="8044106" h="5638800">
                <a:moveTo>
                  <a:pt x="8044106" y="0"/>
                </a:moveTo>
                <a:lnTo>
                  <a:pt x="7748589" y="5638800"/>
                </a:lnTo>
                <a:lnTo>
                  <a:pt x="0" y="5638800"/>
                </a:lnTo>
                <a:lnTo>
                  <a:pt x="0"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2BA676-29B7-4297-825C-3E701FA1479B}"/>
              </a:ext>
            </a:extLst>
          </p:cNvPr>
          <p:cNvSpPr>
            <a:spLocks noGrp="1"/>
          </p:cNvSpPr>
          <p:nvPr>
            <p:ph type="title"/>
          </p:nvPr>
        </p:nvSpPr>
        <p:spPr>
          <a:xfrm rot="21420000">
            <a:off x="4677415" y="1226752"/>
            <a:ext cx="6851126" cy="1151965"/>
          </a:xfrm>
        </p:spPr>
        <p:txBody>
          <a:bodyPr>
            <a:normAutofit/>
          </a:bodyPr>
          <a:lstStyle/>
          <a:p>
            <a:r>
              <a:rPr lang="en-GB" dirty="0">
                <a:solidFill>
                  <a:schemeClr val="bg1"/>
                </a:solidFill>
              </a:rPr>
              <a:t>Contingency plan</a:t>
            </a:r>
            <a:endParaRPr lang="en-US" dirty="0">
              <a:solidFill>
                <a:schemeClr val="bg1"/>
              </a:solidFill>
            </a:endParaRPr>
          </a:p>
        </p:txBody>
      </p:sp>
      <p:sp>
        <p:nvSpPr>
          <p:cNvPr id="3" name="Content Placeholder 2">
            <a:extLst>
              <a:ext uri="{FF2B5EF4-FFF2-40B4-BE49-F238E27FC236}">
                <a16:creationId xmlns:a16="http://schemas.microsoft.com/office/drawing/2014/main" id="{288B95B9-FFA8-4617-9415-FBEDA75BC4CB}"/>
              </a:ext>
            </a:extLst>
          </p:cNvPr>
          <p:cNvSpPr>
            <a:spLocks noGrp="1"/>
          </p:cNvSpPr>
          <p:nvPr>
            <p:ph sz="quarter" idx="13"/>
          </p:nvPr>
        </p:nvSpPr>
        <p:spPr>
          <a:xfrm rot="21420000">
            <a:off x="4779386" y="2453949"/>
            <a:ext cx="6867212" cy="2944652"/>
          </a:xfrm>
        </p:spPr>
        <p:txBody>
          <a:bodyPr>
            <a:normAutofit/>
          </a:bodyPr>
          <a:lstStyle/>
          <a:p>
            <a:r>
              <a:rPr lang="en-GB" sz="1800" cap="none" dirty="0">
                <a:solidFill>
                  <a:schemeClr val="bg1"/>
                </a:solidFill>
                <a:latin typeface="Arial" panose="020B0604020202020204" pitchFamily="34" charset="0"/>
                <a:cs typeface="Arial" panose="020B0604020202020204" pitchFamily="34" charset="0"/>
              </a:rPr>
              <a:t>Contingency plans are strategies that are created to plan responses required in a crisis, but with little impact as possible to the event itself (silvers, 2011). </a:t>
            </a:r>
          </a:p>
          <a:p>
            <a:r>
              <a:rPr lang="en-GB" sz="1800" cap="none" dirty="0">
                <a:solidFill>
                  <a:schemeClr val="bg1"/>
                </a:solidFill>
                <a:latin typeface="Arial" panose="020B0604020202020204" pitchFamily="34" charset="0"/>
                <a:cs typeface="Arial" panose="020B0604020202020204" pitchFamily="34" charset="0"/>
              </a:rPr>
              <a:t>This years event included multiple contingency plan meetings (ironman wales, 2017). </a:t>
            </a:r>
          </a:p>
          <a:p>
            <a:endParaRPr lang="en-US" sz="1800" dirty="0">
              <a:solidFill>
                <a:schemeClr val="bg1"/>
              </a:solidFill>
            </a:endParaRPr>
          </a:p>
        </p:txBody>
      </p:sp>
      <p:sp>
        <p:nvSpPr>
          <p:cNvPr id="4" name="Footer Placeholder 3">
            <a:extLst>
              <a:ext uri="{FF2B5EF4-FFF2-40B4-BE49-F238E27FC236}">
                <a16:creationId xmlns:a16="http://schemas.microsoft.com/office/drawing/2014/main" id="{F3F124A3-7FF3-4F99-A8FC-E263034EDD61}"/>
              </a:ext>
            </a:extLst>
          </p:cNvPr>
          <p:cNvSpPr>
            <a:spLocks noGrp="1"/>
          </p:cNvSpPr>
          <p:nvPr>
            <p:ph type="ftr" sz="quarter" idx="11"/>
          </p:nvPr>
        </p:nvSpPr>
        <p:spPr>
          <a:xfrm>
            <a:off x="9865896" y="5608390"/>
            <a:ext cx="5499719" cy="498470"/>
          </a:xfrm>
        </p:spPr>
        <p:txBody>
          <a:bodyPr/>
          <a:lstStyle/>
          <a:p>
            <a:r>
              <a:rPr lang="en-US" sz="1200" cap="none" dirty="0">
                <a:solidFill>
                  <a:schemeClr val="tx1"/>
                </a:solidFill>
                <a:latin typeface="Arial" panose="020B0604020202020204" pitchFamily="34" charset="0"/>
                <a:cs typeface="Arial" panose="020B0604020202020204" pitchFamily="34" charset="0"/>
              </a:rPr>
              <a:t>By Gemma Jones P146719</a:t>
            </a:r>
          </a:p>
        </p:txBody>
      </p:sp>
    </p:spTree>
    <p:extLst>
      <p:ext uri="{BB962C8B-B14F-4D97-AF65-F5344CB8AC3E}">
        <p14:creationId xmlns:p14="http://schemas.microsoft.com/office/powerpoint/2010/main" val="3088376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DCBA7-BA1E-473B-91C7-C755FB327941}"/>
              </a:ext>
            </a:extLst>
          </p:cNvPr>
          <p:cNvSpPr>
            <a:spLocks noGrp="1"/>
          </p:cNvSpPr>
          <p:nvPr>
            <p:ph type="title"/>
          </p:nvPr>
        </p:nvSpPr>
        <p:spPr>
          <a:xfrm>
            <a:off x="685801" y="685800"/>
            <a:ext cx="10396882" cy="1151965"/>
          </a:xfrm>
        </p:spPr>
        <p:txBody>
          <a:bodyPr>
            <a:normAutofit/>
          </a:bodyPr>
          <a:lstStyle/>
          <a:p>
            <a:r>
              <a:rPr lang="en-GB" dirty="0"/>
              <a:t>Recommendations</a:t>
            </a:r>
            <a:endParaRPr lang="en-US" dirty="0"/>
          </a:p>
        </p:txBody>
      </p:sp>
      <p:graphicFrame>
        <p:nvGraphicFramePr>
          <p:cNvPr id="5" name="Content Placeholder 2"/>
          <p:cNvGraphicFramePr>
            <a:graphicFrameLocks noGrp="1"/>
          </p:cNvGraphicFramePr>
          <p:nvPr>
            <p:ph sz="quarter" idx="13"/>
            <p:extLst>
              <p:ext uri="{D42A27DB-BD31-4B8C-83A1-F6EECF244321}">
                <p14:modId xmlns:p14="http://schemas.microsoft.com/office/powerpoint/2010/main" val="3651177232"/>
              </p:ext>
            </p:extLst>
          </p:nvPr>
        </p:nvGraphicFramePr>
        <p:xfrm>
          <a:off x="549203" y="2111876"/>
          <a:ext cx="10670078" cy="3311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Footer Placeholder 2">
            <a:extLst>
              <a:ext uri="{FF2B5EF4-FFF2-40B4-BE49-F238E27FC236}">
                <a16:creationId xmlns:a16="http://schemas.microsoft.com/office/drawing/2014/main" id="{402557F2-1E03-43B6-AFE0-FDC5086DF532}"/>
              </a:ext>
            </a:extLst>
          </p:cNvPr>
          <p:cNvSpPr>
            <a:spLocks noGrp="1"/>
          </p:cNvSpPr>
          <p:nvPr>
            <p:ph type="ftr" sz="quarter" idx="11"/>
          </p:nvPr>
        </p:nvSpPr>
        <p:spPr>
          <a:xfrm>
            <a:off x="9442140" y="5922965"/>
            <a:ext cx="5499719" cy="498470"/>
          </a:xfrm>
        </p:spPr>
        <p:txBody>
          <a:bodyPr/>
          <a:lstStyle/>
          <a:p>
            <a:r>
              <a:rPr lang="en-US" sz="1200" cap="none" dirty="0">
                <a:solidFill>
                  <a:schemeClr val="tx1"/>
                </a:solidFill>
                <a:latin typeface="Arial" panose="020B0604020202020204" pitchFamily="34" charset="0"/>
                <a:cs typeface="Arial" panose="020B0604020202020204" pitchFamily="34" charset="0"/>
              </a:rPr>
              <a:t>By Gemma Jones P146719</a:t>
            </a:r>
          </a:p>
        </p:txBody>
      </p:sp>
    </p:spTree>
    <p:extLst>
      <p:ext uri="{BB962C8B-B14F-4D97-AF65-F5344CB8AC3E}">
        <p14:creationId xmlns:p14="http://schemas.microsoft.com/office/powerpoint/2010/main" val="764866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809B23-EC40-425A-B89A-F9CE4F06316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custGeom>
            <a:avLst/>
            <a:gdLst>
              <a:gd name="connsiteX0" fmla="*/ 3 w 11647715"/>
              <a:gd name="connsiteY0" fmla="*/ 0 h 2634343"/>
              <a:gd name="connsiteX1" fmla="*/ 11647715 w 11647715"/>
              <a:gd name="connsiteY1" fmla="*/ 0 h 2634343"/>
              <a:gd name="connsiteX2" fmla="*/ 11647715 w 11647715"/>
              <a:gd name="connsiteY2" fmla="*/ 2634343 h 2634343"/>
              <a:gd name="connsiteX3" fmla="*/ 3 w 11647715"/>
              <a:gd name="connsiteY3" fmla="*/ 2634343 h 2634343"/>
              <a:gd name="connsiteX4" fmla="*/ 3 w 11647715"/>
              <a:gd name="connsiteY4" fmla="*/ 1533667 h 2634343"/>
              <a:gd name="connsiteX5" fmla="*/ 0 w 11647715"/>
              <a:gd name="connsiteY5" fmla="*/ 1533667 h 2634343"/>
              <a:gd name="connsiteX6" fmla="*/ 0 w 11647715"/>
              <a:gd name="connsiteY6" fmla="*/ 980400 h 2634343"/>
              <a:gd name="connsiteX7" fmla="*/ 3 w 11647715"/>
              <a:gd name="connsiteY7" fmla="*/ 980400 h 263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7715" h="2634343">
                <a:moveTo>
                  <a:pt x="3" y="0"/>
                </a:moveTo>
                <a:lnTo>
                  <a:pt x="11647715" y="0"/>
                </a:lnTo>
                <a:lnTo>
                  <a:pt x="11647715" y="2634343"/>
                </a:lnTo>
                <a:lnTo>
                  <a:pt x="3" y="2634343"/>
                </a:lnTo>
                <a:lnTo>
                  <a:pt x="3" y="1533667"/>
                </a:lnTo>
                <a:lnTo>
                  <a:pt x="0" y="1533667"/>
                </a:lnTo>
                <a:lnTo>
                  <a:pt x="0" y="980400"/>
                </a:lnTo>
                <a:lnTo>
                  <a:pt x="3" y="98040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useBgFill="1">
        <p:nvSpPr>
          <p:cNvPr id="11" name="Freeform: Shape 10">
            <a:extLst>
              <a:ext uri="{FF2B5EF4-FFF2-40B4-BE49-F238E27FC236}">
                <a16:creationId xmlns:a16="http://schemas.microsoft.com/office/drawing/2014/main" id="{A601F395-3079-4179-84BA-6654D9F8258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solidFill>
              <a:srgbClr val="7F7F7F"/>
            </a:solid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F4D8CDE-3563-4DB4-B222-BF8BEB5059E2}"/>
              </a:ext>
            </a:extLst>
          </p:cNvPr>
          <p:cNvSpPr>
            <a:spLocks noGrp="1"/>
          </p:cNvSpPr>
          <p:nvPr>
            <p:ph type="title"/>
          </p:nvPr>
        </p:nvSpPr>
        <p:spPr>
          <a:xfrm>
            <a:off x="1070365" y="701471"/>
            <a:ext cx="9618133" cy="1043108"/>
          </a:xfrm>
        </p:spPr>
        <p:txBody>
          <a:bodyPr>
            <a:normAutofit/>
          </a:bodyPr>
          <a:lstStyle/>
          <a:p>
            <a:pPr algn="ctr"/>
            <a:r>
              <a:rPr lang="en-GB" sz="4800" dirty="0"/>
              <a:t>References</a:t>
            </a:r>
            <a:endParaRPr lang="en-US" sz="4800" dirty="0"/>
          </a:p>
        </p:txBody>
      </p:sp>
      <p:sp>
        <p:nvSpPr>
          <p:cNvPr id="4" name="Rectangle 1">
            <a:extLst>
              <a:ext uri="{FF2B5EF4-FFF2-40B4-BE49-F238E27FC236}">
                <a16:creationId xmlns:a16="http://schemas.microsoft.com/office/drawing/2014/main" id="{18A4009F-D244-4CFC-B516-0A05A8DF59DA}"/>
              </a:ext>
            </a:extLst>
          </p:cNvPr>
          <p:cNvSpPr>
            <a:spLocks noGrp="1" noChangeArrowheads="1"/>
          </p:cNvSpPr>
          <p:nvPr>
            <p:ph sz="quarter" idx="13"/>
          </p:nvPr>
        </p:nvSpPr>
        <p:spPr bwMode="auto">
          <a:xfrm>
            <a:off x="643467" y="1455821"/>
            <a:ext cx="10654186" cy="47587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77500" lnSpcReduction="20000"/>
          </a:bodyPr>
          <a:lstStyle/>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Athletic Business, 2016.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Chicago Marathon Organizers Share Tips for Event Safety.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Madison: Athletic Business.</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Athletic Business, 2014.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On the Safe Side.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Madison: Athletic Business.</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Broder, J. F., 2000.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Risk Analysis and the Security Survey.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2nd ed. Oxford: Butterworth-Heinemann.</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Ironman Wales, 2017.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Ironman Wales 2017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[Interview] (21 November 2017).</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Ironman, 2017. [Online] </a:t>
            </a:r>
            <a:b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GB" altLang="en-US" sz="1300" b="0" i="0" u="sng"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http://eu.ironman.com/triathlon/events/emea/ironman/wales/athletes/faqs.aspx#faq32</a:t>
            </a:r>
            <a:b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[Accessed 30 November 2017].</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Ironman, 2017.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2017 Competition Rules,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Wales: Ironman.</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Ironman, 2017.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Event Coverage.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[Online] </a:t>
            </a:r>
            <a:b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GB" altLang="en-US" sz="1300" b="0" i="0" u="sng"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http://eu.ironman.com/triathlon/events/emea/ironman/wales/athletes/course.aspx#axzz50UVIzT7T</a:t>
            </a:r>
            <a:b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[Accessed 30 November 2017].</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National Counter Terrorism Security Office, 2017.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Advice for security managers of crowded places following a change of threat level to CRITICAL,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London: National Counter Terrorism Security Office.</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O'Toole, W., 2011.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Events Feasibility and Development: From Strategy to Operations.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Oxford: Elsevier Ltd.</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Pender, L. &amp; Sharpley, R., 2005. International tourism: the management of crisis. In: R. Sharpley, ed.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Management of Tourism.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London: SAGE Publications, pp. 275-288.</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RNLI, 2017.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More than 100 RNLI lifesavers provide safety cover for Ironman Wales spectacular,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Tenby : RNLI.</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Robinson, P., Wale, D. &amp; Dickson, G., 2010.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Events Management.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Oxford: CAB International.</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Silvers, J. R., 2011.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Risk Management for Meetings and Events.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5th ed. Oxford: Butterworth-Heinemann.</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Slack, N., Chambers, S. &amp; Johnston, R., 2007.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Operations Management.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5th ed. Harlow: Prentice Hall.</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Stephen, P., 2003.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Tourism Management: Managing for Change.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Oxford: Butterworth Heinemann.</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Tarlow, P. E., 2002.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Event Risk Management and Safety.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New York: John Wiley &amp; Sons, Inc.</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Western Telegraph, 2017. </a:t>
            </a:r>
            <a:r>
              <a:rPr kumimoji="0" lang="en-GB" altLang="en-US" sz="1300" b="0" i="1"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Dyfed-Powys Police investigates Ironman Wales cycle route oil spills on the hill from Coppet Hall to Wisemans Bridge, </a:t>
            </a:r>
            <a:r>
              <a:rPr kumimoji="0" lang="en-GB" altLang="en-US" sz="1300" b="0" i="0" u="none"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Tenby: Western Telegraph.</a:t>
            </a:r>
            <a:endParaRPr kumimoji="0" lang="en-US" altLang="en-US" sz="13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sz="600" b="0" i="0" u="none" strike="noStrike" cap="none" normalizeH="0" baseline="0" dirty="0">
              <a:ln>
                <a:noFill/>
              </a:ln>
              <a:solidFill>
                <a:schemeClr val="tx1">
                  <a:lumMod val="85000"/>
                  <a:lumOff val="15000"/>
                </a:schemeClr>
              </a:solidFill>
              <a:effectLst/>
              <a:latin typeface="Arial" panose="020B0604020202020204" pitchFamily="34" charset="0"/>
            </a:endParaRPr>
          </a:p>
        </p:txBody>
      </p:sp>
      <p:sp>
        <p:nvSpPr>
          <p:cNvPr id="5" name="Footer Placeholder 4">
            <a:extLst>
              <a:ext uri="{FF2B5EF4-FFF2-40B4-BE49-F238E27FC236}">
                <a16:creationId xmlns:a16="http://schemas.microsoft.com/office/drawing/2014/main" id="{DB5C9F1C-C013-4297-9701-916266946721}"/>
              </a:ext>
            </a:extLst>
          </p:cNvPr>
          <p:cNvSpPr>
            <a:spLocks noGrp="1"/>
          </p:cNvSpPr>
          <p:nvPr>
            <p:ph type="ftr" sz="quarter" idx="11"/>
          </p:nvPr>
        </p:nvSpPr>
        <p:spPr>
          <a:xfrm>
            <a:off x="9336506" y="5788561"/>
            <a:ext cx="5499719" cy="498470"/>
          </a:xfrm>
        </p:spPr>
        <p:txBody>
          <a:bodyPr/>
          <a:lstStyle/>
          <a:p>
            <a:r>
              <a:rPr lang="en-US" sz="1200" cap="none" dirty="0">
                <a:solidFill>
                  <a:schemeClr val="tx1"/>
                </a:solidFill>
                <a:latin typeface="Arial" panose="020B0604020202020204" pitchFamily="34" charset="0"/>
                <a:cs typeface="Arial" panose="020B0604020202020204" pitchFamily="34" charset="0"/>
              </a:rPr>
              <a:t>By Gemma Jones P146719</a:t>
            </a:r>
          </a:p>
        </p:txBody>
      </p:sp>
    </p:spTree>
    <p:extLst>
      <p:ext uri="{BB962C8B-B14F-4D97-AF65-F5344CB8AC3E}">
        <p14:creationId xmlns:p14="http://schemas.microsoft.com/office/powerpoint/2010/main" val="5430400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868</TotalTime>
  <Words>2309</Words>
  <Application>Microsoft Office PowerPoint</Application>
  <PresentationFormat>Widescreen</PresentationFormat>
  <Paragraphs>136</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Impact</vt:lpstr>
      <vt:lpstr>Main Event</vt:lpstr>
      <vt:lpstr>Ironman Wales 2017 Security &amp; Risk</vt:lpstr>
      <vt:lpstr>Ironman Wales</vt:lpstr>
      <vt:lpstr>Security and Risk Management</vt:lpstr>
      <vt:lpstr>Risk that were analysed for Ironman Wales 2017</vt:lpstr>
      <vt:lpstr>Competitor Rules &amp; Regulations to minimise risks</vt:lpstr>
      <vt:lpstr>Communication Strategies</vt:lpstr>
      <vt:lpstr>Crisis management plan</vt:lpstr>
      <vt:lpstr>Contingency plan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Ironman Wales Security &amp; Risk</dc:title>
  <dc:creator>Gemma</dc:creator>
  <cp:lastModifiedBy>Gemma</cp:lastModifiedBy>
  <cp:revision>17</cp:revision>
  <dcterms:created xsi:type="dcterms:W3CDTF">2017-12-03T16:52:42Z</dcterms:created>
  <dcterms:modified xsi:type="dcterms:W3CDTF">2017-12-06T23:43:57Z</dcterms:modified>
</cp:coreProperties>
</file>