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6"/>
  </p:notesMasterIdLst>
  <p:sldIdLst>
    <p:sldId id="256" r:id="rId5"/>
    <p:sldId id="257" r:id="rId6"/>
    <p:sldId id="258" r:id="rId7"/>
    <p:sldId id="259" r:id="rId8"/>
    <p:sldId id="260" r:id="rId9"/>
    <p:sldId id="261" r:id="rId10"/>
    <p:sldId id="267" r:id="rId11"/>
    <p:sldId id="268" r:id="rId12"/>
    <p:sldId id="264" r:id="rId13"/>
    <p:sldId id="265" r:id="rId14"/>
    <p:sldId id="266"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1BDB93-1AC1-4845-A344-A6D678324932}" v="4" dt="2021-08-09T19:19:35.8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orin Zaharia (1919624)" userId="a473eb3c-d37d-4d9f-b9b1-840ef2614c68" providerId="ADAL" clId="{411BDB93-1AC1-4845-A344-A6D678324932}"/>
    <pc:docChg chg="undo custSel addSld delSld modSld sldOrd">
      <pc:chgData name="Florin Zaharia (1919624)" userId="a473eb3c-d37d-4d9f-b9b1-840ef2614c68" providerId="ADAL" clId="{411BDB93-1AC1-4845-A344-A6D678324932}" dt="2021-08-09T19:51:52.600" v="1127" actId="26606"/>
      <pc:docMkLst>
        <pc:docMk/>
      </pc:docMkLst>
      <pc:sldChg chg="addSp delSp modSp del mod setBg modClrScheme setClrOvrMap delDesignElem chgLayout">
        <pc:chgData name="Florin Zaharia (1919624)" userId="a473eb3c-d37d-4d9f-b9b1-840ef2614c68" providerId="ADAL" clId="{411BDB93-1AC1-4845-A344-A6D678324932}" dt="2021-08-09T18:28:17.410" v="7" actId="2696"/>
        <pc:sldMkLst>
          <pc:docMk/>
          <pc:sldMk cId="0" sldId="262"/>
        </pc:sldMkLst>
        <pc:spChg chg="mod ord">
          <ac:chgData name="Florin Zaharia (1919624)" userId="a473eb3c-d37d-4d9f-b9b1-840ef2614c68" providerId="ADAL" clId="{411BDB93-1AC1-4845-A344-A6D678324932}" dt="2021-08-09T17:55:07.567" v="5" actId="26606"/>
          <ac:spMkLst>
            <pc:docMk/>
            <pc:sldMk cId="0" sldId="262"/>
            <ac:spMk id="3" creationId="{00000000-0000-0000-0000-000000000000}"/>
          </ac:spMkLst>
        </pc:spChg>
        <pc:spChg chg="del">
          <ac:chgData name="Florin Zaharia (1919624)" userId="a473eb3c-d37d-4d9f-b9b1-840ef2614c68" providerId="ADAL" clId="{411BDB93-1AC1-4845-A344-A6D678324932}" dt="2021-08-09T17:53:52.358" v="0" actId="700"/>
          <ac:spMkLst>
            <pc:docMk/>
            <pc:sldMk cId="0" sldId="262"/>
            <ac:spMk id="71" creationId="{1CE580D1-F917-4567-AFB4-99AA9B52ADF0}"/>
          </ac:spMkLst>
        </pc:spChg>
        <pc:spChg chg="del">
          <ac:chgData name="Florin Zaharia (1919624)" userId="a473eb3c-d37d-4d9f-b9b1-840ef2614c68" providerId="ADAL" clId="{411BDB93-1AC1-4845-A344-A6D678324932}" dt="2021-08-09T17:53:52.358" v="0" actId="700"/>
          <ac:spMkLst>
            <pc:docMk/>
            <pc:sldMk cId="0" sldId="262"/>
            <ac:spMk id="79" creationId="{EC17D08F-2133-44A9-B28C-CB29928FA8D9}"/>
          </ac:spMkLst>
        </pc:spChg>
        <pc:spChg chg="del">
          <ac:chgData name="Florin Zaharia (1919624)" userId="a473eb3c-d37d-4d9f-b9b1-840ef2614c68" providerId="ADAL" clId="{411BDB93-1AC1-4845-A344-A6D678324932}" dt="2021-08-09T17:53:52.358" v="0" actId="700"/>
          <ac:spMkLst>
            <pc:docMk/>
            <pc:sldMk cId="0" sldId="262"/>
            <ac:spMk id="81" creationId="{0CC36881-E309-4C41-8B5B-203AADC15FF6}"/>
          </ac:spMkLst>
        </pc:spChg>
        <pc:spChg chg="add">
          <ac:chgData name="Florin Zaharia (1919624)" userId="a473eb3c-d37d-4d9f-b9b1-840ef2614c68" providerId="ADAL" clId="{411BDB93-1AC1-4845-A344-A6D678324932}" dt="2021-08-09T17:55:07.567" v="5" actId="26606"/>
          <ac:spMkLst>
            <pc:docMk/>
            <pc:sldMk cId="0" sldId="262"/>
            <ac:spMk id="148" creationId="{23522FE7-5A29-4EF6-B1EF-2CA55748A772}"/>
          </ac:spMkLst>
        </pc:spChg>
        <pc:spChg chg="add">
          <ac:chgData name="Florin Zaharia (1919624)" userId="a473eb3c-d37d-4d9f-b9b1-840ef2614c68" providerId="ADAL" clId="{411BDB93-1AC1-4845-A344-A6D678324932}" dt="2021-08-09T17:55:07.567" v="5" actId="26606"/>
          <ac:spMkLst>
            <pc:docMk/>
            <pc:sldMk cId="0" sldId="262"/>
            <ac:spMk id="156" creationId="{F0AB17F6-592B-45CB-96F6-705C9825AFBC}"/>
          </ac:spMkLst>
        </pc:spChg>
        <pc:spChg chg="add del">
          <ac:chgData name="Florin Zaharia (1919624)" userId="a473eb3c-d37d-4d9f-b9b1-840ef2614c68" providerId="ADAL" clId="{411BDB93-1AC1-4845-A344-A6D678324932}" dt="2021-08-09T17:55:07.567" v="5" actId="26606"/>
          <ac:spMkLst>
            <pc:docMk/>
            <pc:sldMk cId="0" sldId="262"/>
            <ac:spMk id="1028" creationId="{0CABCAE3-64FC-4149-819F-2C1812824154}"/>
          </ac:spMkLst>
        </pc:spChg>
        <pc:spChg chg="add del">
          <ac:chgData name="Florin Zaharia (1919624)" userId="a473eb3c-d37d-4d9f-b9b1-840ef2614c68" providerId="ADAL" clId="{411BDB93-1AC1-4845-A344-A6D678324932}" dt="2021-08-09T17:55:07.567" v="5" actId="26606"/>
          <ac:spMkLst>
            <pc:docMk/>
            <pc:sldMk cId="0" sldId="262"/>
            <ac:spMk id="1032" creationId="{2FA7AD0A-1871-4DF8-9235-F49D0513B9C1}"/>
          </ac:spMkLst>
        </pc:spChg>
        <pc:spChg chg="add del">
          <ac:chgData name="Florin Zaharia (1919624)" userId="a473eb3c-d37d-4d9f-b9b1-840ef2614c68" providerId="ADAL" clId="{411BDB93-1AC1-4845-A344-A6D678324932}" dt="2021-08-09T17:55:07.567" v="5" actId="26606"/>
          <ac:spMkLst>
            <pc:docMk/>
            <pc:sldMk cId="0" sldId="262"/>
            <ac:spMk id="1033" creationId="{36B04CFB-FAE5-47DD-9B3E-4E9BA7A89CC1}"/>
          </ac:spMkLst>
        </pc:spChg>
        <pc:spChg chg="add del">
          <ac:chgData name="Florin Zaharia (1919624)" userId="a473eb3c-d37d-4d9f-b9b1-840ef2614c68" providerId="ADAL" clId="{411BDB93-1AC1-4845-A344-A6D678324932}" dt="2021-08-09T17:55:07.567" v="5" actId="26606"/>
          <ac:spMkLst>
            <pc:docMk/>
            <pc:sldMk cId="0" sldId="262"/>
            <ac:spMk id="1038" creationId="{622F7FD7-8884-4FD5-95AB-0B5C6033ADF7}"/>
          </ac:spMkLst>
        </pc:spChg>
        <pc:grpChg chg="del">
          <ac:chgData name="Florin Zaharia (1919624)" userId="a473eb3c-d37d-4d9f-b9b1-840ef2614c68" providerId="ADAL" clId="{411BDB93-1AC1-4845-A344-A6D678324932}" dt="2021-08-09T17:53:52.358" v="0" actId="700"/>
          <ac:grpSpMkLst>
            <pc:docMk/>
            <pc:sldMk cId="0" sldId="262"/>
            <ac:grpSpMk id="85" creationId="{AED92372-F778-4E96-9E90-4E63BAF3CAD3}"/>
          </ac:grpSpMkLst>
        </pc:grpChg>
        <pc:grpChg chg="add del">
          <ac:chgData name="Florin Zaharia (1919624)" userId="a473eb3c-d37d-4d9f-b9b1-840ef2614c68" providerId="ADAL" clId="{411BDB93-1AC1-4845-A344-A6D678324932}" dt="2021-08-09T17:55:07.567" v="5" actId="26606"/>
          <ac:grpSpMkLst>
            <pc:docMk/>
            <pc:sldMk cId="0" sldId="262"/>
            <ac:grpSpMk id="1035" creationId="{E8ACF89C-CFC3-4D68-B3C4-2BEFB7BBE5F7}"/>
          </ac:grpSpMkLst>
        </pc:grpChg>
        <pc:graphicFrameChg chg="add del">
          <ac:chgData name="Florin Zaharia (1919624)" userId="a473eb3c-d37d-4d9f-b9b1-840ef2614c68" providerId="ADAL" clId="{411BDB93-1AC1-4845-A344-A6D678324932}" dt="2021-08-09T17:54:51.709" v="4" actId="3680"/>
          <ac:graphicFrameMkLst>
            <pc:docMk/>
            <pc:sldMk cId="0" sldId="262"/>
            <ac:graphicFrameMk id="2" creationId="{7663B093-1136-4C2D-8C48-95EB57F745A5}"/>
          </ac:graphicFrameMkLst>
        </pc:graphicFrameChg>
        <pc:picChg chg="del">
          <ac:chgData name="Florin Zaharia (1919624)" userId="a473eb3c-d37d-4d9f-b9b1-840ef2614c68" providerId="ADAL" clId="{411BDB93-1AC1-4845-A344-A6D678324932}" dt="2021-08-09T17:53:52.358" v="0" actId="700"/>
          <ac:picMkLst>
            <pc:docMk/>
            <pc:sldMk cId="0" sldId="262"/>
            <ac:picMk id="73" creationId="{1F5620B8-A2D8-4568-B566-F0453A0D9167}"/>
          </ac:picMkLst>
        </pc:picChg>
        <pc:picChg chg="del">
          <ac:chgData name="Florin Zaharia (1919624)" userId="a473eb3c-d37d-4d9f-b9b1-840ef2614c68" providerId="ADAL" clId="{411BDB93-1AC1-4845-A344-A6D678324932}" dt="2021-08-09T17:53:52.358" v="0" actId="700"/>
          <ac:picMkLst>
            <pc:docMk/>
            <pc:sldMk cId="0" sldId="262"/>
            <ac:picMk id="89" creationId="{4B61EBEC-D0CA-456C-98A6-EDA1AC9FB0D6}"/>
          </ac:picMkLst>
        </pc:picChg>
        <pc:picChg chg="add">
          <ac:chgData name="Florin Zaharia (1919624)" userId="a473eb3c-d37d-4d9f-b9b1-840ef2614c68" providerId="ADAL" clId="{411BDB93-1AC1-4845-A344-A6D678324932}" dt="2021-08-09T17:55:07.567" v="5" actId="26606"/>
          <ac:picMkLst>
            <pc:docMk/>
            <pc:sldMk cId="0" sldId="262"/>
            <ac:picMk id="150" creationId="{C2192E09-EBC7-416C-B887-DFF915D7F43D}"/>
          </ac:picMkLst>
        </pc:picChg>
        <pc:picChg chg="del mod ord">
          <ac:chgData name="Florin Zaharia (1919624)" userId="a473eb3c-d37d-4d9f-b9b1-840ef2614c68" providerId="ADAL" clId="{411BDB93-1AC1-4845-A344-A6D678324932}" dt="2021-08-09T17:54:06.389" v="2" actId="21"/>
          <ac:picMkLst>
            <pc:docMk/>
            <pc:sldMk cId="0" sldId="262"/>
            <ac:picMk id="1026" creationId="{00000000-0000-0000-0000-000000000000}"/>
          </ac:picMkLst>
        </pc:picChg>
        <pc:picChg chg="add del">
          <ac:chgData name="Florin Zaharia (1919624)" userId="a473eb3c-d37d-4d9f-b9b1-840ef2614c68" providerId="ADAL" clId="{411BDB93-1AC1-4845-A344-A6D678324932}" dt="2021-08-09T17:55:07.567" v="5" actId="26606"/>
          <ac:picMkLst>
            <pc:docMk/>
            <pc:sldMk cId="0" sldId="262"/>
            <ac:picMk id="1029" creationId="{012FDCFE-9AD2-4D8A-8CBF-B3AA37EBF6DD}"/>
          </ac:picMkLst>
        </pc:picChg>
        <pc:picChg chg="add del">
          <ac:chgData name="Florin Zaharia (1919624)" userId="a473eb3c-d37d-4d9f-b9b1-840ef2614c68" providerId="ADAL" clId="{411BDB93-1AC1-4845-A344-A6D678324932}" dt="2021-08-09T17:55:07.567" v="5" actId="26606"/>
          <ac:picMkLst>
            <pc:docMk/>
            <pc:sldMk cId="0" sldId="262"/>
            <ac:picMk id="1039" creationId="{16EFE474-4FE0-4E8F-8F09-5ED2C9E76A84}"/>
          </ac:picMkLst>
        </pc:picChg>
        <pc:cxnChg chg="del">
          <ac:chgData name="Florin Zaharia (1919624)" userId="a473eb3c-d37d-4d9f-b9b1-840ef2614c68" providerId="ADAL" clId="{411BDB93-1AC1-4845-A344-A6D678324932}" dt="2021-08-09T17:53:52.358" v="0" actId="700"/>
          <ac:cxnSpMkLst>
            <pc:docMk/>
            <pc:sldMk cId="0" sldId="262"/>
            <ac:cxnSpMk id="75" creationId="{1C7D2BA4-4B7A-4596-8BCC-5CF715423894}"/>
          </ac:cxnSpMkLst>
        </pc:cxnChg>
        <pc:cxnChg chg="del">
          <ac:chgData name="Florin Zaharia (1919624)" userId="a473eb3c-d37d-4d9f-b9b1-840ef2614c68" providerId="ADAL" clId="{411BDB93-1AC1-4845-A344-A6D678324932}" dt="2021-08-09T17:53:52.358" v="0" actId="700"/>
          <ac:cxnSpMkLst>
            <pc:docMk/>
            <pc:sldMk cId="0" sldId="262"/>
            <ac:cxnSpMk id="77" creationId="{4977F1E1-2B6F-4BB6-899F-67D8764D83C5}"/>
          </ac:cxnSpMkLst>
        </pc:cxnChg>
        <pc:cxnChg chg="del">
          <ac:chgData name="Florin Zaharia (1919624)" userId="a473eb3c-d37d-4d9f-b9b1-840ef2614c68" providerId="ADAL" clId="{411BDB93-1AC1-4845-A344-A6D678324932}" dt="2021-08-09T17:53:52.358" v="0" actId="700"/>
          <ac:cxnSpMkLst>
            <pc:docMk/>
            <pc:sldMk cId="0" sldId="262"/>
            <ac:cxnSpMk id="83" creationId="{84F2C6A8-7D46-49EA-860B-0F0B0208436C}"/>
          </ac:cxnSpMkLst>
        </pc:cxnChg>
        <pc:cxnChg chg="del">
          <ac:chgData name="Florin Zaharia (1919624)" userId="a473eb3c-d37d-4d9f-b9b1-840ef2614c68" providerId="ADAL" clId="{411BDB93-1AC1-4845-A344-A6D678324932}" dt="2021-08-09T17:53:52.358" v="0" actId="700"/>
          <ac:cxnSpMkLst>
            <pc:docMk/>
            <pc:sldMk cId="0" sldId="262"/>
            <ac:cxnSpMk id="91" creationId="{718A71EB-D327-4458-85FB-26336B2BA01B}"/>
          </ac:cxnSpMkLst>
        </pc:cxnChg>
        <pc:cxnChg chg="add del">
          <ac:chgData name="Florin Zaharia (1919624)" userId="a473eb3c-d37d-4d9f-b9b1-840ef2614c68" providerId="ADAL" clId="{411BDB93-1AC1-4845-A344-A6D678324932}" dt="2021-08-09T17:55:07.567" v="5" actId="26606"/>
          <ac:cxnSpMkLst>
            <pc:docMk/>
            <pc:sldMk cId="0" sldId="262"/>
            <ac:cxnSpMk id="93" creationId="{CF8B8C81-54DC-4AF5-B682-3A2C70A6B55C}"/>
          </ac:cxnSpMkLst>
        </pc:cxnChg>
        <pc:cxnChg chg="add">
          <ac:chgData name="Florin Zaharia (1919624)" userId="a473eb3c-d37d-4d9f-b9b1-840ef2614c68" providerId="ADAL" clId="{411BDB93-1AC1-4845-A344-A6D678324932}" dt="2021-08-09T17:55:07.567" v="5" actId="26606"/>
          <ac:cxnSpMkLst>
            <pc:docMk/>
            <pc:sldMk cId="0" sldId="262"/>
            <ac:cxnSpMk id="152" creationId="{2924498D-E084-44BE-A196-CFCE35564350}"/>
          </ac:cxnSpMkLst>
        </pc:cxnChg>
        <pc:cxnChg chg="add">
          <ac:chgData name="Florin Zaharia (1919624)" userId="a473eb3c-d37d-4d9f-b9b1-840ef2614c68" providerId="ADAL" clId="{411BDB93-1AC1-4845-A344-A6D678324932}" dt="2021-08-09T17:55:07.567" v="5" actId="26606"/>
          <ac:cxnSpMkLst>
            <pc:docMk/>
            <pc:sldMk cId="0" sldId="262"/>
            <ac:cxnSpMk id="154" creationId="{3BBC7667-C352-4842-9AFD-E5C16AD002F4}"/>
          </ac:cxnSpMkLst>
        </pc:cxnChg>
        <pc:cxnChg chg="add">
          <ac:chgData name="Florin Zaharia (1919624)" userId="a473eb3c-d37d-4d9f-b9b1-840ef2614c68" providerId="ADAL" clId="{411BDB93-1AC1-4845-A344-A6D678324932}" dt="2021-08-09T17:55:07.567" v="5" actId="26606"/>
          <ac:cxnSpMkLst>
            <pc:docMk/>
            <pc:sldMk cId="0" sldId="262"/>
            <ac:cxnSpMk id="158" creationId="{5A9284E7-0823-472D-9963-18D89DFEB8B4}"/>
          </ac:cxnSpMkLst>
        </pc:cxnChg>
        <pc:cxnChg chg="add del">
          <ac:chgData name="Florin Zaharia (1919624)" userId="a473eb3c-d37d-4d9f-b9b1-840ef2614c68" providerId="ADAL" clId="{411BDB93-1AC1-4845-A344-A6D678324932}" dt="2021-08-09T17:55:07.567" v="5" actId="26606"/>
          <ac:cxnSpMkLst>
            <pc:docMk/>
            <pc:sldMk cId="0" sldId="262"/>
            <ac:cxnSpMk id="1030" creationId="{FBD463FC-4CA8-4FF4-85A3-AF9F4B98D210}"/>
          </ac:cxnSpMkLst>
        </pc:cxnChg>
        <pc:cxnChg chg="add del">
          <ac:chgData name="Florin Zaharia (1919624)" userId="a473eb3c-d37d-4d9f-b9b1-840ef2614c68" providerId="ADAL" clId="{411BDB93-1AC1-4845-A344-A6D678324932}" dt="2021-08-09T17:55:07.567" v="5" actId="26606"/>
          <ac:cxnSpMkLst>
            <pc:docMk/>
            <pc:sldMk cId="0" sldId="262"/>
            <ac:cxnSpMk id="1031" creationId="{BECF35C3-8B44-4F4B-BD25-4C01823DB22A}"/>
          </ac:cxnSpMkLst>
        </pc:cxnChg>
        <pc:cxnChg chg="add del">
          <ac:chgData name="Florin Zaharia (1919624)" userId="a473eb3c-d37d-4d9f-b9b1-840ef2614c68" providerId="ADAL" clId="{411BDB93-1AC1-4845-A344-A6D678324932}" dt="2021-08-09T17:55:07.567" v="5" actId="26606"/>
          <ac:cxnSpMkLst>
            <pc:docMk/>
            <pc:sldMk cId="0" sldId="262"/>
            <ac:cxnSpMk id="1034" creationId="{EE68D41B-9286-479F-9AB7-678C8E348D71}"/>
          </ac:cxnSpMkLst>
        </pc:cxnChg>
      </pc:sldChg>
      <pc:sldChg chg="delSp add del setBg delDesignElem">
        <pc:chgData name="Florin Zaharia (1919624)" userId="a473eb3c-d37d-4d9f-b9b1-840ef2614c68" providerId="ADAL" clId="{411BDB93-1AC1-4845-A344-A6D678324932}" dt="2021-08-09T19:01:45.440" v="330" actId="2696"/>
        <pc:sldMkLst>
          <pc:docMk/>
          <pc:sldMk cId="3125910344" sldId="262"/>
        </pc:sldMkLst>
        <pc:spChg chg="del">
          <ac:chgData name="Florin Zaharia (1919624)" userId="a473eb3c-d37d-4d9f-b9b1-840ef2614c68" providerId="ADAL" clId="{411BDB93-1AC1-4845-A344-A6D678324932}" dt="2021-08-09T19:00:25.335" v="325"/>
          <ac:spMkLst>
            <pc:docMk/>
            <pc:sldMk cId="3125910344" sldId="262"/>
            <ac:spMk id="148" creationId="{23522FE7-5A29-4EF6-B1EF-2CA55748A772}"/>
          </ac:spMkLst>
        </pc:spChg>
        <pc:spChg chg="del">
          <ac:chgData name="Florin Zaharia (1919624)" userId="a473eb3c-d37d-4d9f-b9b1-840ef2614c68" providerId="ADAL" clId="{411BDB93-1AC1-4845-A344-A6D678324932}" dt="2021-08-09T19:00:25.335" v="325"/>
          <ac:spMkLst>
            <pc:docMk/>
            <pc:sldMk cId="3125910344" sldId="262"/>
            <ac:spMk id="156" creationId="{F0AB17F6-592B-45CB-96F6-705C9825AFBC}"/>
          </ac:spMkLst>
        </pc:spChg>
        <pc:picChg chg="del">
          <ac:chgData name="Florin Zaharia (1919624)" userId="a473eb3c-d37d-4d9f-b9b1-840ef2614c68" providerId="ADAL" clId="{411BDB93-1AC1-4845-A344-A6D678324932}" dt="2021-08-09T19:00:25.335" v="325"/>
          <ac:picMkLst>
            <pc:docMk/>
            <pc:sldMk cId="3125910344" sldId="262"/>
            <ac:picMk id="150" creationId="{C2192E09-EBC7-416C-B887-DFF915D7F43D}"/>
          </ac:picMkLst>
        </pc:picChg>
        <pc:cxnChg chg="del">
          <ac:chgData name="Florin Zaharia (1919624)" userId="a473eb3c-d37d-4d9f-b9b1-840ef2614c68" providerId="ADAL" clId="{411BDB93-1AC1-4845-A344-A6D678324932}" dt="2021-08-09T19:00:25.335" v="325"/>
          <ac:cxnSpMkLst>
            <pc:docMk/>
            <pc:sldMk cId="3125910344" sldId="262"/>
            <ac:cxnSpMk id="152" creationId="{2924498D-E084-44BE-A196-CFCE35564350}"/>
          </ac:cxnSpMkLst>
        </pc:cxnChg>
        <pc:cxnChg chg="del">
          <ac:chgData name="Florin Zaharia (1919624)" userId="a473eb3c-d37d-4d9f-b9b1-840ef2614c68" providerId="ADAL" clId="{411BDB93-1AC1-4845-A344-A6D678324932}" dt="2021-08-09T19:00:25.335" v="325"/>
          <ac:cxnSpMkLst>
            <pc:docMk/>
            <pc:sldMk cId="3125910344" sldId="262"/>
            <ac:cxnSpMk id="154" creationId="{3BBC7667-C352-4842-9AFD-E5C16AD002F4}"/>
          </ac:cxnSpMkLst>
        </pc:cxnChg>
        <pc:cxnChg chg="del">
          <ac:chgData name="Florin Zaharia (1919624)" userId="a473eb3c-d37d-4d9f-b9b1-840ef2614c68" providerId="ADAL" clId="{411BDB93-1AC1-4845-A344-A6D678324932}" dt="2021-08-09T19:00:25.335" v="325"/>
          <ac:cxnSpMkLst>
            <pc:docMk/>
            <pc:sldMk cId="3125910344" sldId="262"/>
            <ac:cxnSpMk id="158" creationId="{5A9284E7-0823-472D-9963-18D89DFEB8B4}"/>
          </ac:cxnSpMkLst>
        </pc:cxnChg>
      </pc:sldChg>
      <pc:sldChg chg="del">
        <pc:chgData name="Florin Zaharia (1919624)" userId="a473eb3c-d37d-4d9f-b9b1-840ef2614c68" providerId="ADAL" clId="{411BDB93-1AC1-4845-A344-A6D678324932}" dt="2021-08-09T19:06:27.365" v="331" actId="2696"/>
        <pc:sldMkLst>
          <pc:docMk/>
          <pc:sldMk cId="0" sldId="263"/>
        </pc:sldMkLst>
      </pc:sldChg>
      <pc:sldChg chg="addSp delSp modSp new mod setBg modNotesTx">
        <pc:chgData name="Florin Zaharia (1919624)" userId="a473eb3c-d37d-4d9f-b9b1-840ef2614c68" providerId="ADAL" clId="{411BDB93-1AC1-4845-A344-A6D678324932}" dt="2021-08-09T19:00:57.631" v="328"/>
        <pc:sldMkLst>
          <pc:docMk/>
          <pc:sldMk cId="2576080710" sldId="267"/>
        </pc:sldMkLst>
        <pc:spChg chg="add mod">
          <ac:chgData name="Florin Zaharia (1919624)" userId="a473eb3c-d37d-4d9f-b9b1-840ef2614c68" providerId="ADAL" clId="{411BDB93-1AC1-4845-A344-A6D678324932}" dt="2021-08-09T18:59:41.802" v="323" actId="26606"/>
          <ac:spMkLst>
            <pc:docMk/>
            <pc:sldMk cId="2576080710" sldId="267"/>
            <ac:spMk id="2" creationId="{76253EC0-6836-4F3F-99F6-B4E2140C018B}"/>
          </ac:spMkLst>
        </pc:spChg>
        <pc:spChg chg="add del">
          <ac:chgData name="Florin Zaharia (1919624)" userId="a473eb3c-d37d-4d9f-b9b1-840ef2614c68" providerId="ADAL" clId="{411BDB93-1AC1-4845-A344-A6D678324932}" dt="2021-08-09T18:59:41.582" v="322" actId="26606"/>
          <ac:spMkLst>
            <pc:docMk/>
            <pc:sldMk cId="2576080710" sldId="267"/>
            <ac:spMk id="8" creationId="{0CABCAE3-64FC-4149-819F-2C1812824154}"/>
          </ac:spMkLst>
        </pc:spChg>
        <pc:spChg chg="add del">
          <ac:chgData name="Florin Zaharia (1919624)" userId="a473eb3c-d37d-4d9f-b9b1-840ef2614c68" providerId="ADAL" clId="{411BDB93-1AC1-4845-A344-A6D678324932}" dt="2021-08-09T18:59:41.582" v="322" actId="26606"/>
          <ac:spMkLst>
            <pc:docMk/>
            <pc:sldMk cId="2576080710" sldId="267"/>
            <ac:spMk id="16" creationId="{2FA7AD0A-1871-4DF8-9235-F49D0513B9C1}"/>
          </ac:spMkLst>
        </pc:spChg>
        <pc:spChg chg="add del">
          <ac:chgData name="Florin Zaharia (1919624)" userId="a473eb3c-d37d-4d9f-b9b1-840ef2614c68" providerId="ADAL" clId="{411BDB93-1AC1-4845-A344-A6D678324932}" dt="2021-08-09T18:59:41.582" v="322" actId="26606"/>
          <ac:spMkLst>
            <pc:docMk/>
            <pc:sldMk cId="2576080710" sldId="267"/>
            <ac:spMk id="18" creationId="{36B04CFB-FAE5-47DD-9B3E-4E9BA7A89CC1}"/>
          </ac:spMkLst>
        </pc:spChg>
        <pc:spChg chg="add del">
          <ac:chgData name="Florin Zaharia (1919624)" userId="a473eb3c-d37d-4d9f-b9b1-840ef2614c68" providerId="ADAL" clId="{411BDB93-1AC1-4845-A344-A6D678324932}" dt="2021-08-09T18:59:41.582" v="322" actId="26606"/>
          <ac:spMkLst>
            <pc:docMk/>
            <pc:sldMk cId="2576080710" sldId="267"/>
            <ac:spMk id="26" creationId="{622F7FD7-8884-4FD5-95AB-0B5C6033ADF7}"/>
          </ac:spMkLst>
        </pc:spChg>
        <pc:spChg chg="add">
          <ac:chgData name="Florin Zaharia (1919624)" userId="a473eb3c-d37d-4d9f-b9b1-840ef2614c68" providerId="ADAL" clId="{411BDB93-1AC1-4845-A344-A6D678324932}" dt="2021-08-09T18:59:41.802" v="323" actId="26606"/>
          <ac:spMkLst>
            <pc:docMk/>
            <pc:sldMk cId="2576080710" sldId="267"/>
            <ac:spMk id="32" creationId="{0CABCAE3-64FC-4149-819F-2C1812824154}"/>
          </ac:spMkLst>
        </pc:spChg>
        <pc:spChg chg="add">
          <ac:chgData name="Florin Zaharia (1919624)" userId="a473eb3c-d37d-4d9f-b9b1-840ef2614c68" providerId="ADAL" clId="{411BDB93-1AC1-4845-A344-A6D678324932}" dt="2021-08-09T18:59:41.802" v="323" actId="26606"/>
          <ac:spMkLst>
            <pc:docMk/>
            <pc:sldMk cId="2576080710" sldId="267"/>
            <ac:spMk id="36" creationId="{2FA7AD0A-1871-4DF8-9235-F49D0513B9C1}"/>
          </ac:spMkLst>
        </pc:spChg>
        <pc:spChg chg="add">
          <ac:chgData name="Florin Zaharia (1919624)" userId="a473eb3c-d37d-4d9f-b9b1-840ef2614c68" providerId="ADAL" clId="{411BDB93-1AC1-4845-A344-A6D678324932}" dt="2021-08-09T18:59:41.802" v="323" actId="26606"/>
          <ac:spMkLst>
            <pc:docMk/>
            <pc:sldMk cId="2576080710" sldId="267"/>
            <ac:spMk id="37" creationId="{36B04CFB-FAE5-47DD-9B3E-4E9BA7A89CC1}"/>
          </ac:spMkLst>
        </pc:spChg>
        <pc:spChg chg="add">
          <ac:chgData name="Florin Zaharia (1919624)" userId="a473eb3c-d37d-4d9f-b9b1-840ef2614c68" providerId="ADAL" clId="{411BDB93-1AC1-4845-A344-A6D678324932}" dt="2021-08-09T18:59:41.802" v="323" actId="26606"/>
          <ac:spMkLst>
            <pc:docMk/>
            <pc:sldMk cId="2576080710" sldId="267"/>
            <ac:spMk id="42" creationId="{622F7FD7-8884-4FD5-95AB-0B5C6033ADF7}"/>
          </ac:spMkLst>
        </pc:spChg>
        <pc:grpChg chg="add del">
          <ac:chgData name="Florin Zaharia (1919624)" userId="a473eb3c-d37d-4d9f-b9b1-840ef2614c68" providerId="ADAL" clId="{411BDB93-1AC1-4845-A344-A6D678324932}" dt="2021-08-09T18:59:41.582" v="322" actId="26606"/>
          <ac:grpSpMkLst>
            <pc:docMk/>
            <pc:sldMk cId="2576080710" sldId="267"/>
            <ac:grpSpMk id="22" creationId="{E8ACF89C-CFC3-4D68-B3C4-2BEFB7BBE5F7}"/>
          </ac:grpSpMkLst>
        </pc:grpChg>
        <pc:grpChg chg="add">
          <ac:chgData name="Florin Zaharia (1919624)" userId="a473eb3c-d37d-4d9f-b9b1-840ef2614c68" providerId="ADAL" clId="{411BDB93-1AC1-4845-A344-A6D678324932}" dt="2021-08-09T18:59:41.802" v="323" actId="26606"/>
          <ac:grpSpMkLst>
            <pc:docMk/>
            <pc:sldMk cId="2576080710" sldId="267"/>
            <ac:grpSpMk id="39" creationId="{E8ACF89C-CFC3-4D68-B3C4-2BEFB7BBE5F7}"/>
          </ac:grpSpMkLst>
        </pc:grpChg>
        <pc:graphicFrameChg chg="add mod modGraphic">
          <ac:chgData name="Florin Zaharia (1919624)" userId="a473eb3c-d37d-4d9f-b9b1-840ef2614c68" providerId="ADAL" clId="{411BDB93-1AC1-4845-A344-A6D678324932}" dt="2021-08-09T18:59:41.802" v="323" actId="26606"/>
          <ac:graphicFrameMkLst>
            <pc:docMk/>
            <pc:sldMk cId="2576080710" sldId="267"/>
            <ac:graphicFrameMk id="3" creationId="{CDB19991-741D-4CDB-94EB-BE87C157D03D}"/>
          </ac:graphicFrameMkLst>
        </pc:graphicFrameChg>
        <pc:picChg chg="add del">
          <ac:chgData name="Florin Zaharia (1919624)" userId="a473eb3c-d37d-4d9f-b9b1-840ef2614c68" providerId="ADAL" clId="{411BDB93-1AC1-4845-A344-A6D678324932}" dt="2021-08-09T18:59:41.582" v="322" actId="26606"/>
          <ac:picMkLst>
            <pc:docMk/>
            <pc:sldMk cId="2576080710" sldId="267"/>
            <ac:picMk id="10" creationId="{012FDCFE-9AD2-4D8A-8CBF-B3AA37EBF6DD}"/>
          </ac:picMkLst>
        </pc:picChg>
        <pc:picChg chg="add del">
          <ac:chgData name="Florin Zaharia (1919624)" userId="a473eb3c-d37d-4d9f-b9b1-840ef2614c68" providerId="ADAL" clId="{411BDB93-1AC1-4845-A344-A6D678324932}" dt="2021-08-09T18:59:41.582" v="322" actId="26606"/>
          <ac:picMkLst>
            <pc:docMk/>
            <pc:sldMk cId="2576080710" sldId="267"/>
            <ac:picMk id="28" creationId="{16EFE474-4FE0-4E8F-8F09-5ED2C9E76A84}"/>
          </ac:picMkLst>
        </pc:picChg>
        <pc:picChg chg="add">
          <ac:chgData name="Florin Zaharia (1919624)" userId="a473eb3c-d37d-4d9f-b9b1-840ef2614c68" providerId="ADAL" clId="{411BDB93-1AC1-4845-A344-A6D678324932}" dt="2021-08-09T18:59:41.802" v="323" actId="26606"/>
          <ac:picMkLst>
            <pc:docMk/>
            <pc:sldMk cId="2576080710" sldId="267"/>
            <ac:picMk id="33" creationId="{012FDCFE-9AD2-4D8A-8CBF-B3AA37EBF6DD}"/>
          </ac:picMkLst>
        </pc:picChg>
        <pc:picChg chg="add">
          <ac:chgData name="Florin Zaharia (1919624)" userId="a473eb3c-d37d-4d9f-b9b1-840ef2614c68" providerId="ADAL" clId="{411BDB93-1AC1-4845-A344-A6D678324932}" dt="2021-08-09T18:59:41.802" v="323" actId="26606"/>
          <ac:picMkLst>
            <pc:docMk/>
            <pc:sldMk cId="2576080710" sldId="267"/>
            <ac:picMk id="43" creationId="{16EFE474-4FE0-4E8F-8F09-5ED2C9E76A84}"/>
          </ac:picMkLst>
        </pc:picChg>
        <pc:cxnChg chg="add del">
          <ac:chgData name="Florin Zaharia (1919624)" userId="a473eb3c-d37d-4d9f-b9b1-840ef2614c68" providerId="ADAL" clId="{411BDB93-1AC1-4845-A344-A6D678324932}" dt="2021-08-09T18:59:41.582" v="322" actId="26606"/>
          <ac:cxnSpMkLst>
            <pc:docMk/>
            <pc:sldMk cId="2576080710" sldId="267"/>
            <ac:cxnSpMk id="12" creationId="{FBD463FC-4CA8-4FF4-85A3-AF9F4B98D210}"/>
          </ac:cxnSpMkLst>
        </pc:cxnChg>
        <pc:cxnChg chg="add del">
          <ac:chgData name="Florin Zaharia (1919624)" userId="a473eb3c-d37d-4d9f-b9b1-840ef2614c68" providerId="ADAL" clId="{411BDB93-1AC1-4845-A344-A6D678324932}" dt="2021-08-09T18:59:41.582" v="322" actId="26606"/>
          <ac:cxnSpMkLst>
            <pc:docMk/>
            <pc:sldMk cId="2576080710" sldId="267"/>
            <ac:cxnSpMk id="14" creationId="{BECF35C3-8B44-4F4B-BD25-4C01823DB22A}"/>
          </ac:cxnSpMkLst>
        </pc:cxnChg>
        <pc:cxnChg chg="add del">
          <ac:chgData name="Florin Zaharia (1919624)" userId="a473eb3c-d37d-4d9f-b9b1-840ef2614c68" providerId="ADAL" clId="{411BDB93-1AC1-4845-A344-A6D678324932}" dt="2021-08-09T18:59:41.582" v="322" actId="26606"/>
          <ac:cxnSpMkLst>
            <pc:docMk/>
            <pc:sldMk cId="2576080710" sldId="267"/>
            <ac:cxnSpMk id="20" creationId="{EE68D41B-9286-479F-9AB7-678C8E348D71}"/>
          </ac:cxnSpMkLst>
        </pc:cxnChg>
        <pc:cxnChg chg="add del">
          <ac:chgData name="Florin Zaharia (1919624)" userId="a473eb3c-d37d-4d9f-b9b1-840ef2614c68" providerId="ADAL" clId="{411BDB93-1AC1-4845-A344-A6D678324932}" dt="2021-08-09T18:59:41.582" v="322" actId="26606"/>
          <ac:cxnSpMkLst>
            <pc:docMk/>
            <pc:sldMk cId="2576080710" sldId="267"/>
            <ac:cxnSpMk id="30" creationId="{CF8B8C81-54DC-4AF5-B682-3A2C70A6B55C}"/>
          </ac:cxnSpMkLst>
        </pc:cxnChg>
        <pc:cxnChg chg="add">
          <ac:chgData name="Florin Zaharia (1919624)" userId="a473eb3c-d37d-4d9f-b9b1-840ef2614c68" providerId="ADAL" clId="{411BDB93-1AC1-4845-A344-A6D678324932}" dt="2021-08-09T18:59:41.802" v="323" actId="26606"/>
          <ac:cxnSpMkLst>
            <pc:docMk/>
            <pc:sldMk cId="2576080710" sldId="267"/>
            <ac:cxnSpMk id="34" creationId="{FBD463FC-4CA8-4FF4-85A3-AF9F4B98D210}"/>
          </ac:cxnSpMkLst>
        </pc:cxnChg>
        <pc:cxnChg chg="add">
          <ac:chgData name="Florin Zaharia (1919624)" userId="a473eb3c-d37d-4d9f-b9b1-840ef2614c68" providerId="ADAL" clId="{411BDB93-1AC1-4845-A344-A6D678324932}" dt="2021-08-09T18:59:41.802" v="323" actId="26606"/>
          <ac:cxnSpMkLst>
            <pc:docMk/>
            <pc:sldMk cId="2576080710" sldId="267"/>
            <ac:cxnSpMk id="35" creationId="{BECF35C3-8B44-4F4B-BD25-4C01823DB22A}"/>
          </ac:cxnSpMkLst>
        </pc:cxnChg>
        <pc:cxnChg chg="add">
          <ac:chgData name="Florin Zaharia (1919624)" userId="a473eb3c-d37d-4d9f-b9b1-840ef2614c68" providerId="ADAL" clId="{411BDB93-1AC1-4845-A344-A6D678324932}" dt="2021-08-09T18:59:41.802" v="323" actId="26606"/>
          <ac:cxnSpMkLst>
            <pc:docMk/>
            <pc:sldMk cId="2576080710" sldId="267"/>
            <ac:cxnSpMk id="38" creationId="{EE68D41B-9286-479F-9AB7-678C8E348D71}"/>
          </ac:cxnSpMkLst>
        </pc:cxnChg>
        <pc:cxnChg chg="add">
          <ac:chgData name="Florin Zaharia (1919624)" userId="a473eb3c-d37d-4d9f-b9b1-840ef2614c68" providerId="ADAL" clId="{411BDB93-1AC1-4845-A344-A6D678324932}" dt="2021-08-09T18:59:41.802" v="323" actId="26606"/>
          <ac:cxnSpMkLst>
            <pc:docMk/>
            <pc:sldMk cId="2576080710" sldId="267"/>
            <ac:cxnSpMk id="44" creationId="{CF8B8C81-54DC-4AF5-B682-3A2C70A6B55C}"/>
          </ac:cxnSpMkLst>
        </pc:cxnChg>
      </pc:sldChg>
      <pc:sldChg chg="addSp delSp modSp new mod ord setBg">
        <pc:chgData name="Florin Zaharia (1919624)" userId="a473eb3c-d37d-4d9f-b9b1-840ef2614c68" providerId="ADAL" clId="{411BDB93-1AC1-4845-A344-A6D678324932}" dt="2021-08-09T19:51:52.600" v="1127" actId="26606"/>
        <pc:sldMkLst>
          <pc:docMk/>
          <pc:sldMk cId="774753152" sldId="268"/>
        </pc:sldMkLst>
        <pc:spChg chg="mod">
          <ac:chgData name="Florin Zaharia (1919624)" userId="a473eb3c-d37d-4d9f-b9b1-840ef2614c68" providerId="ADAL" clId="{411BDB93-1AC1-4845-A344-A6D678324932}" dt="2021-08-09T19:51:52.600" v="1127" actId="26606"/>
          <ac:spMkLst>
            <pc:docMk/>
            <pc:sldMk cId="774753152" sldId="268"/>
            <ac:spMk id="2" creationId="{B0AF0DBC-EBC8-4B39-B912-801933CE157D}"/>
          </ac:spMkLst>
        </pc:spChg>
        <pc:spChg chg="del">
          <ac:chgData name="Florin Zaharia (1919624)" userId="a473eb3c-d37d-4d9f-b9b1-840ef2614c68" providerId="ADAL" clId="{411BDB93-1AC1-4845-A344-A6D678324932}" dt="2021-08-09T19:10:23.221" v="362" actId="3680"/>
          <ac:spMkLst>
            <pc:docMk/>
            <pc:sldMk cId="774753152" sldId="268"/>
            <ac:spMk id="3" creationId="{93EEAB2B-FF4D-491F-9798-ADBF0DFB280F}"/>
          </ac:spMkLst>
        </pc:spChg>
        <pc:spChg chg="add del">
          <ac:chgData name="Florin Zaharia (1919624)" userId="a473eb3c-d37d-4d9f-b9b1-840ef2614c68" providerId="ADAL" clId="{411BDB93-1AC1-4845-A344-A6D678324932}" dt="2021-08-09T19:51:52.364" v="1126" actId="26606"/>
          <ac:spMkLst>
            <pc:docMk/>
            <pc:sldMk cId="774753152" sldId="268"/>
            <ac:spMk id="9" creationId="{0CABCAE3-64FC-4149-819F-2C1812824154}"/>
          </ac:spMkLst>
        </pc:spChg>
        <pc:spChg chg="add del">
          <ac:chgData name="Florin Zaharia (1919624)" userId="a473eb3c-d37d-4d9f-b9b1-840ef2614c68" providerId="ADAL" clId="{411BDB93-1AC1-4845-A344-A6D678324932}" dt="2021-08-09T19:51:52.364" v="1126" actId="26606"/>
          <ac:spMkLst>
            <pc:docMk/>
            <pc:sldMk cId="774753152" sldId="268"/>
            <ac:spMk id="17" creationId="{2FA7AD0A-1871-4DF8-9235-F49D0513B9C1}"/>
          </ac:spMkLst>
        </pc:spChg>
        <pc:spChg chg="add del">
          <ac:chgData name="Florin Zaharia (1919624)" userId="a473eb3c-d37d-4d9f-b9b1-840ef2614c68" providerId="ADAL" clId="{411BDB93-1AC1-4845-A344-A6D678324932}" dt="2021-08-09T19:51:52.364" v="1126" actId="26606"/>
          <ac:spMkLst>
            <pc:docMk/>
            <pc:sldMk cId="774753152" sldId="268"/>
            <ac:spMk id="19" creationId="{36B04CFB-FAE5-47DD-9B3E-4E9BA7A89CC1}"/>
          </ac:spMkLst>
        </pc:spChg>
        <pc:spChg chg="add del">
          <ac:chgData name="Florin Zaharia (1919624)" userId="a473eb3c-d37d-4d9f-b9b1-840ef2614c68" providerId="ADAL" clId="{411BDB93-1AC1-4845-A344-A6D678324932}" dt="2021-08-09T19:51:52.364" v="1126" actId="26606"/>
          <ac:spMkLst>
            <pc:docMk/>
            <pc:sldMk cId="774753152" sldId="268"/>
            <ac:spMk id="27" creationId="{622F7FD7-8884-4FD5-95AB-0B5C6033ADF7}"/>
          </ac:spMkLst>
        </pc:spChg>
        <pc:spChg chg="add">
          <ac:chgData name="Florin Zaharia (1919624)" userId="a473eb3c-d37d-4d9f-b9b1-840ef2614c68" providerId="ADAL" clId="{411BDB93-1AC1-4845-A344-A6D678324932}" dt="2021-08-09T19:51:52.600" v="1127" actId="26606"/>
          <ac:spMkLst>
            <pc:docMk/>
            <pc:sldMk cId="774753152" sldId="268"/>
            <ac:spMk id="33" creationId="{84C75E2B-CACA-478C-B26B-182AF87A18E3}"/>
          </ac:spMkLst>
        </pc:spChg>
        <pc:spChg chg="add">
          <ac:chgData name="Florin Zaharia (1919624)" userId="a473eb3c-d37d-4d9f-b9b1-840ef2614c68" providerId="ADAL" clId="{411BDB93-1AC1-4845-A344-A6D678324932}" dt="2021-08-09T19:51:52.600" v="1127" actId="26606"/>
          <ac:spMkLst>
            <pc:docMk/>
            <pc:sldMk cId="774753152" sldId="268"/>
            <ac:spMk id="37" creationId="{593D0D1F-C0CE-416A-883C-BF1E03F63B4B}"/>
          </ac:spMkLst>
        </pc:spChg>
        <pc:spChg chg="add">
          <ac:chgData name="Florin Zaharia (1919624)" userId="a473eb3c-d37d-4d9f-b9b1-840ef2614c68" providerId="ADAL" clId="{411BDB93-1AC1-4845-A344-A6D678324932}" dt="2021-08-09T19:51:52.600" v="1127" actId="26606"/>
          <ac:spMkLst>
            <pc:docMk/>
            <pc:sldMk cId="774753152" sldId="268"/>
            <ac:spMk id="38" creationId="{94BB6862-3393-46CC-9A80-E400B3206A09}"/>
          </ac:spMkLst>
        </pc:spChg>
        <pc:grpChg chg="add del">
          <ac:chgData name="Florin Zaharia (1919624)" userId="a473eb3c-d37d-4d9f-b9b1-840ef2614c68" providerId="ADAL" clId="{411BDB93-1AC1-4845-A344-A6D678324932}" dt="2021-08-09T19:51:52.364" v="1126" actId="26606"/>
          <ac:grpSpMkLst>
            <pc:docMk/>
            <pc:sldMk cId="774753152" sldId="268"/>
            <ac:grpSpMk id="23" creationId="{E8ACF89C-CFC3-4D68-B3C4-2BEFB7BBE5F7}"/>
          </ac:grpSpMkLst>
        </pc:grpChg>
        <pc:grpChg chg="add">
          <ac:chgData name="Florin Zaharia (1919624)" userId="a473eb3c-d37d-4d9f-b9b1-840ef2614c68" providerId="ADAL" clId="{411BDB93-1AC1-4845-A344-A6D678324932}" dt="2021-08-09T19:51:52.600" v="1127" actId="26606"/>
          <ac:grpSpMkLst>
            <pc:docMk/>
            <pc:sldMk cId="774753152" sldId="268"/>
            <ac:grpSpMk id="39" creationId="{ECD36A4A-123D-46E3-8A64-13B8B3F019BD}"/>
          </ac:grpSpMkLst>
        </pc:grpChg>
        <pc:graphicFrameChg chg="add mod ord modGraphic">
          <ac:chgData name="Florin Zaharia (1919624)" userId="a473eb3c-d37d-4d9f-b9b1-840ef2614c68" providerId="ADAL" clId="{411BDB93-1AC1-4845-A344-A6D678324932}" dt="2021-08-09T19:51:52.600" v="1127" actId="26606"/>
          <ac:graphicFrameMkLst>
            <pc:docMk/>
            <pc:sldMk cId="774753152" sldId="268"/>
            <ac:graphicFrameMk id="4" creationId="{10056EE1-7703-43CD-8F46-6E42A32D1AAE}"/>
          </ac:graphicFrameMkLst>
        </pc:graphicFrameChg>
        <pc:picChg chg="add del">
          <ac:chgData name="Florin Zaharia (1919624)" userId="a473eb3c-d37d-4d9f-b9b1-840ef2614c68" providerId="ADAL" clId="{411BDB93-1AC1-4845-A344-A6D678324932}" dt="2021-08-09T19:51:52.364" v="1126" actId="26606"/>
          <ac:picMkLst>
            <pc:docMk/>
            <pc:sldMk cId="774753152" sldId="268"/>
            <ac:picMk id="11" creationId="{012FDCFE-9AD2-4D8A-8CBF-B3AA37EBF6DD}"/>
          </ac:picMkLst>
        </pc:picChg>
        <pc:picChg chg="add del">
          <ac:chgData name="Florin Zaharia (1919624)" userId="a473eb3c-d37d-4d9f-b9b1-840ef2614c68" providerId="ADAL" clId="{411BDB93-1AC1-4845-A344-A6D678324932}" dt="2021-08-09T19:51:52.364" v="1126" actId="26606"/>
          <ac:picMkLst>
            <pc:docMk/>
            <pc:sldMk cId="774753152" sldId="268"/>
            <ac:picMk id="29" creationId="{16EFE474-4FE0-4E8F-8F09-5ED2C9E76A84}"/>
          </ac:picMkLst>
        </pc:picChg>
        <pc:picChg chg="add">
          <ac:chgData name="Florin Zaharia (1919624)" userId="a473eb3c-d37d-4d9f-b9b1-840ef2614c68" providerId="ADAL" clId="{411BDB93-1AC1-4845-A344-A6D678324932}" dt="2021-08-09T19:51:52.600" v="1127" actId="26606"/>
          <ac:picMkLst>
            <pc:docMk/>
            <pc:sldMk cId="774753152" sldId="268"/>
            <ac:picMk id="34" creationId="{50FF2874-547C-4D14-9E18-28B19002FB8C}"/>
          </ac:picMkLst>
        </pc:picChg>
        <pc:picChg chg="add">
          <ac:chgData name="Florin Zaharia (1919624)" userId="a473eb3c-d37d-4d9f-b9b1-840ef2614c68" providerId="ADAL" clId="{411BDB93-1AC1-4845-A344-A6D678324932}" dt="2021-08-09T19:51:52.600" v="1127" actId="26606"/>
          <ac:picMkLst>
            <pc:docMk/>
            <pc:sldMk cId="774753152" sldId="268"/>
            <ac:picMk id="41" creationId="{55EC7096-D0A6-471D-AE28-B68D70388E32}"/>
          </ac:picMkLst>
        </pc:picChg>
        <pc:cxnChg chg="add del">
          <ac:chgData name="Florin Zaharia (1919624)" userId="a473eb3c-d37d-4d9f-b9b1-840ef2614c68" providerId="ADAL" clId="{411BDB93-1AC1-4845-A344-A6D678324932}" dt="2021-08-09T19:51:52.364" v="1126" actId="26606"/>
          <ac:cxnSpMkLst>
            <pc:docMk/>
            <pc:sldMk cId="774753152" sldId="268"/>
            <ac:cxnSpMk id="13" creationId="{FBD463FC-4CA8-4FF4-85A3-AF9F4B98D210}"/>
          </ac:cxnSpMkLst>
        </pc:cxnChg>
        <pc:cxnChg chg="add del">
          <ac:chgData name="Florin Zaharia (1919624)" userId="a473eb3c-d37d-4d9f-b9b1-840ef2614c68" providerId="ADAL" clId="{411BDB93-1AC1-4845-A344-A6D678324932}" dt="2021-08-09T19:51:52.364" v="1126" actId="26606"/>
          <ac:cxnSpMkLst>
            <pc:docMk/>
            <pc:sldMk cId="774753152" sldId="268"/>
            <ac:cxnSpMk id="15" creationId="{BECF35C3-8B44-4F4B-BD25-4C01823DB22A}"/>
          </ac:cxnSpMkLst>
        </pc:cxnChg>
        <pc:cxnChg chg="add del">
          <ac:chgData name="Florin Zaharia (1919624)" userId="a473eb3c-d37d-4d9f-b9b1-840ef2614c68" providerId="ADAL" clId="{411BDB93-1AC1-4845-A344-A6D678324932}" dt="2021-08-09T19:51:52.364" v="1126" actId="26606"/>
          <ac:cxnSpMkLst>
            <pc:docMk/>
            <pc:sldMk cId="774753152" sldId="268"/>
            <ac:cxnSpMk id="21" creationId="{EE68D41B-9286-479F-9AB7-678C8E348D71}"/>
          </ac:cxnSpMkLst>
        </pc:cxnChg>
        <pc:cxnChg chg="add del">
          <ac:chgData name="Florin Zaharia (1919624)" userId="a473eb3c-d37d-4d9f-b9b1-840ef2614c68" providerId="ADAL" clId="{411BDB93-1AC1-4845-A344-A6D678324932}" dt="2021-08-09T19:51:52.364" v="1126" actId="26606"/>
          <ac:cxnSpMkLst>
            <pc:docMk/>
            <pc:sldMk cId="774753152" sldId="268"/>
            <ac:cxnSpMk id="31" creationId="{CF8B8C81-54DC-4AF5-B682-3A2C70A6B55C}"/>
          </ac:cxnSpMkLst>
        </pc:cxnChg>
        <pc:cxnChg chg="add">
          <ac:chgData name="Florin Zaharia (1919624)" userId="a473eb3c-d37d-4d9f-b9b1-840ef2614c68" providerId="ADAL" clId="{411BDB93-1AC1-4845-A344-A6D678324932}" dt="2021-08-09T19:51:52.600" v="1127" actId="26606"/>
          <ac:cxnSpMkLst>
            <pc:docMk/>
            <pc:sldMk cId="774753152" sldId="268"/>
            <ac:cxnSpMk id="35" creationId="{36CF827D-A163-47F7-BD87-34EB4FA7D696}"/>
          </ac:cxnSpMkLst>
        </pc:cxnChg>
        <pc:cxnChg chg="add">
          <ac:chgData name="Florin Zaharia (1919624)" userId="a473eb3c-d37d-4d9f-b9b1-840ef2614c68" providerId="ADAL" clId="{411BDB93-1AC1-4845-A344-A6D678324932}" dt="2021-08-09T19:51:52.600" v="1127" actId="26606"/>
          <ac:cxnSpMkLst>
            <pc:docMk/>
            <pc:sldMk cId="774753152" sldId="268"/>
            <ac:cxnSpMk id="36" creationId="{D299D9A9-1DA8-433D-A9BC-FB48D93D4217}"/>
          </ac:cxnSpMkLst>
        </pc:cxnChg>
        <pc:cxnChg chg="add">
          <ac:chgData name="Florin Zaharia (1919624)" userId="a473eb3c-d37d-4d9f-b9b1-840ef2614c68" providerId="ADAL" clId="{411BDB93-1AC1-4845-A344-A6D678324932}" dt="2021-08-09T19:51:52.600" v="1127" actId="26606"/>
          <ac:cxnSpMkLst>
            <pc:docMk/>
            <pc:sldMk cId="774753152" sldId="268"/>
            <ac:cxnSpMk id="42" creationId="{2E98EB88-99B6-483D-B203-0D5D63100504}"/>
          </ac:cxnSpMkLst>
        </pc:cxnChg>
      </pc:sldChg>
      <pc:sldChg chg="delSp add del setBg delDesignElem">
        <pc:chgData name="Florin Zaharia (1919624)" userId="a473eb3c-d37d-4d9f-b9b1-840ef2614c68" providerId="ADAL" clId="{411BDB93-1AC1-4845-A344-A6D678324932}" dt="2021-08-09T19:01:40.472" v="329" actId="2696"/>
        <pc:sldMkLst>
          <pc:docMk/>
          <pc:sldMk cId="3791169018" sldId="268"/>
        </pc:sldMkLst>
        <pc:spChg chg="del">
          <ac:chgData name="Florin Zaharia (1919624)" userId="a473eb3c-d37d-4d9f-b9b1-840ef2614c68" providerId="ADAL" clId="{411BDB93-1AC1-4845-A344-A6D678324932}" dt="2021-08-09T19:00:29.216" v="327"/>
          <ac:spMkLst>
            <pc:docMk/>
            <pc:sldMk cId="3791169018" sldId="268"/>
            <ac:spMk id="148" creationId="{23522FE7-5A29-4EF6-B1EF-2CA55748A772}"/>
          </ac:spMkLst>
        </pc:spChg>
        <pc:spChg chg="del">
          <ac:chgData name="Florin Zaharia (1919624)" userId="a473eb3c-d37d-4d9f-b9b1-840ef2614c68" providerId="ADAL" clId="{411BDB93-1AC1-4845-A344-A6D678324932}" dt="2021-08-09T19:00:29.216" v="327"/>
          <ac:spMkLst>
            <pc:docMk/>
            <pc:sldMk cId="3791169018" sldId="268"/>
            <ac:spMk id="156" creationId="{F0AB17F6-592B-45CB-96F6-705C9825AFBC}"/>
          </ac:spMkLst>
        </pc:spChg>
        <pc:picChg chg="del">
          <ac:chgData name="Florin Zaharia (1919624)" userId="a473eb3c-d37d-4d9f-b9b1-840ef2614c68" providerId="ADAL" clId="{411BDB93-1AC1-4845-A344-A6D678324932}" dt="2021-08-09T19:00:29.216" v="327"/>
          <ac:picMkLst>
            <pc:docMk/>
            <pc:sldMk cId="3791169018" sldId="268"/>
            <ac:picMk id="150" creationId="{C2192E09-EBC7-416C-B887-DFF915D7F43D}"/>
          </ac:picMkLst>
        </pc:picChg>
        <pc:cxnChg chg="del">
          <ac:chgData name="Florin Zaharia (1919624)" userId="a473eb3c-d37d-4d9f-b9b1-840ef2614c68" providerId="ADAL" clId="{411BDB93-1AC1-4845-A344-A6D678324932}" dt="2021-08-09T19:00:29.216" v="327"/>
          <ac:cxnSpMkLst>
            <pc:docMk/>
            <pc:sldMk cId="3791169018" sldId="268"/>
            <ac:cxnSpMk id="152" creationId="{2924498D-E084-44BE-A196-CFCE35564350}"/>
          </ac:cxnSpMkLst>
        </pc:cxnChg>
        <pc:cxnChg chg="del">
          <ac:chgData name="Florin Zaharia (1919624)" userId="a473eb3c-d37d-4d9f-b9b1-840ef2614c68" providerId="ADAL" clId="{411BDB93-1AC1-4845-A344-A6D678324932}" dt="2021-08-09T19:00:29.216" v="327"/>
          <ac:cxnSpMkLst>
            <pc:docMk/>
            <pc:sldMk cId="3791169018" sldId="268"/>
            <ac:cxnSpMk id="154" creationId="{3BBC7667-C352-4842-9AFD-E5C16AD002F4}"/>
          </ac:cxnSpMkLst>
        </pc:cxnChg>
        <pc:cxnChg chg="del">
          <ac:chgData name="Florin Zaharia (1919624)" userId="a473eb3c-d37d-4d9f-b9b1-840ef2614c68" providerId="ADAL" clId="{411BDB93-1AC1-4845-A344-A6D678324932}" dt="2021-08-09T19:00:29.216" v="327"/>
          <ac:cxnSpMkLst>
            <pc:docMk/>
            <pc:sldMk cId="3791169018" sldId="268"/>
            <ac:cxnSpMk id="158" creationId="{5A9284E7-0823-472D-9963-18D89DFEB8B4}"/>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1EEE2C-0AA5-4C30-B538-48DA5DFAAC85}"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CE7C8E1-6F13-40A3-99A1-28EDBDF43FDA}">
      <dgm:prSet/>
      <dgm:spPr/>
      <dgm:t>
        <a:bodyPr/>
        <a:lstStyle/>
        <a:p>
          <a:r>
            <a:rPr lang="en-GB"/>
            <a:t>Introduction – Slide 3 </a:t>
          </a:r>
          <a:endParaRPr lang="en-US"/>
        </a:p>
      </dgm:t>
    </dgm:pt>
    <dgm:pt modelId="{EBB01B35-EFF7-4DD0-BD3F-A085461A7AE8}" type="parTrans" cxnId="{3EF1FB11-DA36-4DDB-9BD1-AF4F8C8CAEC2}">
      <dgm:prSet/>
      <dgm:spPr/>
      <dgm:t>
        <a:bodyPr/>
        <a:lstStyle/>
        <a:p>
          <a:endParaRPr lang="en-US"/>
        </a:p>
      </dgm:t>
    </dgm:pt>
    <dgm:pt modelId="{6FAF6E40-38A0-444F-A1C5-FFF6FD0D4DA4}" type="sibTrans" cxnId="{3EF1FB11-DA36-4DDB-9BD1-AF4F8C8CAEC2}">
      <dgm:prSet/>
      <dgm:spPr/>
      <dgm:t>
        <a:bodyPr/>
        <a:lstStyle/>
        <a:p>
          <a:endParaRPr lang="en-US"/>
        </a:p>
      </dgm:t>
    </dgm:pt>
    <dgm:pt modelId="{449D742C-4125-4D0F-AB94-00E2053D4379}">
      <dgm:prSet/>
      <dgm:spPr/>
      <dgm:t>
        <a:bodyPr/>
        <a:lstStyle/>
        <a:p>
          <a:r>
            <a:rPr lang="en-GB"/>
            <a:t>Skills required for working as a chef – Slide 4,5 </a:t>
          </a:r>
          <a:endParaRPr lang="en-US"/>
        </a:p>
      </dgm:t>
    </dgm:pt>
    <dgm:pt modelId="{3573BA19-6063-4AF7-80F8-C643405104DC}" type="parTrans" cxnId="{A62CEC00-B4DE-414F-9866-D2D134FBEF47}">
      <dgm:prSet/>
      <dgm:spPr/>
      <dgm:t>
        <a:bodyPr/>
        <a:lstStyle/>
        <a:p>
          <a:endParaRPr lang="en-US"/>
        </a:p>
      </dgm:t>
    </dgm:pt>
    <dgm:pt modelId="{6A50981C-F117-4FDD-84F0-B5690D5CE206}" type="sibTrans" cxnId="{A62CEC00-B4DE-414F-9866-D2D134FBEF47}">
      <dgm:prSet/>
      <dgm:spPr/>
      <dgm:t>
        <a:bodyPr/>
        <a:lstStyle/>
        <a:p>
          <a:endParaRPr lang="en-US"/>
        </a:p>
      </dgm:t>
    </dgm:pt>
    <dgm:pt modelId="{F28AA720-3440-4C47-80C1-3662F1CDDCDA}">
      <dgm:prSet/>
      <dgm:spPr/>
      <dgm:t>
        <a:bodyPr/>
        <a:lstStyle/>
        <a:p>
          <a:r>
            <a:rPr lang="en-GB"/>
            <a:t>Current academic and employability skills – Slide 6</a:t>
          </a:r>
          <a:endParaRPr lang="en-US"/>
        </a:p>
      </dgm:t>
    </dgm:pt>
    <dgm:pt modelId="{1B8ED580-B1CE-45AD-B77D-0A2588095EFB}" type="parTrans" cxnId="{38D33732-C310-4C06-A4F1-42448E5D5658}">
      <dgm:prSet/>
      <dgm:spPr/>
      <dgm:t>
        <a:bodyPr/>
        <a:lstStyle/>
        <a:p>
          <a:endParaRPr lang="en-US"/>
        </a:p>
      </dgm:t>
    </dgm:pt>
    <dgm:pt modelId="{CB425018-788F-4919-A3D8-D358203ACD1B}" type="sibTrans" cxnId="{38D33732-C310-4C06-A4F1-42448E5D5658}">
      <dgm:prSet/>
      <dgm:spPr/>
      <dgm:t>
        <a:bodyPr/>
        <a:lstStyle/>
        <a:p>
          <a:endParaRPr lang="en-US"/>
        </a:p>
      </dgm:t>
    </dgm:pt>
    <dgm:pt modelId="{1582B791-5FA3-4112-B850-2B8D5CF31E8B}">
      <dgm:prSet/>
      <dgm:spPr/>
      <dgm:t>
        <a:bodyPr/>
        <a:lstStyle/>
        <a:p>
          <a:r>
            <a:rPr lang="en-GB"/>
            <a:t>SWOT analysis – Slide 7</a:t>
          </a:r>
          <a:endParaRPr lang="en-US"/>
        </a:p>
      </dgm:t>
    </dgm:pt>
    <dgm:pt modelId="{059F635F-71EA-4EE5-A008-640792BE752B}" type="parTrans" cxnId="{72D6C66A-548D-4D20-9AE3-88F8DB8445CF}">
      <dgm:prSet/>
      <dgm:spPr/>
      <dgm:t>
        <a:bodyPr/>
        <a:lstStyle/>
        <a:p>
          <a:endParaRPr lang="en-US"/>
        </a:p>
      </dgm:t>
    </dgm:pt>
    <dgm:pt modelId="{1EA5615B-B3B9-46F6-B03A-907D3DFFCD4D}" type="sibTrans" cxnId="{72D6C66A-548D-4D20-9AE3-88F8DB8445CF}">
      <dgm:prSet/>
      <dgm:spPr/>
      <dgm:t>
        <a:bodyPr/>
        <a:lstStyle/>
        <a:p>
          <a:endParaRPr lang="en-US"/>
        </a:p>
      </dgm:t>
    </dgm:pt>
    <dgm:pt modelId="{57A72043-ABC3-473E-B1CF-2F6D0840DC21}">
      <dgm:prSet/>
      <dgm:spPr/>
      <dgm:t>
        <a:bodyPr/>
        <a:lstStyle/>
        <a:p>
          <a:r>
            <a:rPr lang="en-GB"/>
            <a:t>PDP – Slide 8</a:t>
          </a:r>
          <a:endParaRPr lang="en-US"/>
        </a:p>
      </dgm:t>
    </dgm:pt>
    <dgm:pt modelId="{61572239-2143-48B3-870D-42EF2EB18FFB}" type="parTrans" cxnId="{9B32029C-527B-4238-B62B-2D61C017288D}">
      <dgm:prSet/>
      <dgm:spPr/>
      <dgm:t>
        <a:bodyPr/>
        <a:lstStyle/>
        <a:p>
          <a:endParaRPr lang="en-US"/>
        </a:p>
      </dgm:t>
    </dgm:pt>
    <dgm:pt modelId="{58F20B62-4396-4ED7-AE67-F1110DCC4983}" type="sibTrans" cxnId="{9B32029C-527B-4238-B62B-2D61C017288D}">
      <dgm:prSet/>
      <dgm:spPr/>
      <dgm:t>
        <a:bodyPr/>
        <a:lstStyle/>
        <a:p>
          <a:endParaRPr lang="en-US"/>
        </a:p>
      </dgm:t>
    </dgm:pt>
    <dgm:pt modelId="{293B4E2E-3FA1-4896-A46D-26536422CDA7}">
      <dgm:prSet/>
      <dgm:spPr/>
      <dgm:t>
        <a:bodyPr/>
        <a:lstStyle/>
        <a:p>
          <a:r>
            <a:rPr lang="en-GB"/>
            <a:t>Conclusion – Slide 9</a:t>
          </a:r>
          <a:endParaRPr lang="en-US"/>
        </a:p>
      </dgm:t>
    </dgm:pt>
    <dgm:pt modelId="{C735A066-CBD9-4F94-80A2-763BE97CF848}" type="parTrans" cxnId="{596FEEE1-26D2-4391-9232-D23DA3BF2B75}">
      <dgm:prSet/>
      <dgm:spPr/>
      <dgm:t>
        <a:bodyPr/>
        <a:lstStyle/>
        <a:p>
          <a:endParaRPr lang="en-US"/>
        </a:p>
      </dgm:t>
    </dgm:pt>
    <dgm:pt modelId="{4BA056FF-8E86-48C0-98A6-F67E54292532}" type="sibTrans" cxnId="{596FEEE1-26D2-4391-9232-D23DA3BF2B75}">
      <dgm:prSet/>
      <dgm:spPr/>
      <dgm:t>
        <a:bodyPr/>
        <a:lstStyle/>
        <a:p>
          <a:endParaRPr lang="en-US"/>
        </a:p>
      </dgm:t>
    </dgm:pt>
    <dgm:pt modelId="{95AF6DB3-C826-4B96-9AAB-5C10CF4AC170}">
      <dgm:prSet/>
      <dgm:spPr/>
      <dgm:t>
        <a:bodyPr/>
        <a:lstStyle/>
        <a:p>
          <a:r>
            <a:rPr lang="en-GB"/>
            <a:t>Reference List – Slide 10</a:t>
          </a:r>
          <a:endParaRPr lang="en-US"/>
        </a:p>
      </dgm:t>
    </dgm:pt>
    <dgm:pt modelId="{706BEC3D-A1CA-47C1-B00A-A5850794BF4A}" type="parTrans" cxnId="{6AFC6981-EE93-47F8-B8A7-2010ACD65000}">
      <dgm:prSet/>
      <dgm:spPr/>
      <dgm:t>
        <a:bodyPr/>
        <a:lstStyle/>
        <a:p>
          <a:endParaRPr lang="en-US"/>
        </a:p>
      </dgm:t>
    </dgm:pt>
    <dgm:pt modelId="{4D84CD37-3746-4325-81F7-6D608270F737}" type="sibTrans" cxnId="{6AFC6981-EE93-47F8-B8A7-2010ACD65000}">
      <dgm:prSet/>
      <dgm:spPr/>
      <dgm:t>
        <a:bodyPr/>
        <a:lstStyle/>
        <a:p>
          <a:endParaRPr lang="en-US"/>
        </a:p>
      </dgm:t>
    </dgm:pt>
    <dgm:pt modelId="{DA64BE1C-EC82-4DA4-AD12-5BD897DF9B92}" type="pres">
      <dgm:prSet presAssocID="{F11EEE2C-0AA5-4C30-B538-48DA5DFAAC85}" presName="linear" presStyleCnt="0">
        <dgm:presLayoutVars>
          <dgm:animLvl val="lvl"/>
          <dgm:resizeHandles val="exact"/>
        </dgm:presLayoutVars>
      </dgm:prSet>
      <dgm:spPr/>
    </dgm:pt>
    <dgm:pt modelId="{EC140ABC-6030-4F37-B0CA-3509E8D75824}" type="pres">
      <dgm:prSet presAssocID="{2CE7C8E1-6F13-40A3-99A1-28EDBDF43FDA}" presName="parentText" presStyleLbl="node1" presStyleIdx="0" presStyleCnt="7">
        <dgm:presLayoutVars>
          <dgm:chMax val="0"/>
          <dgm:bulletEnabled val="1"/>
        </dgm:presLayoutVars>
      </dgm:prSet>
      <dgm:spPr/>
    </dgm:pt>
    <dgm:pt modelId="{21953419-4A54-431F-B9A2-8DBF6DAA0667}" type="pres">
      <dgm:prSet presAssocID="{6FAF6E40-38A0-444F-A1C5-FFF6FD0D4DA4}" presName="spacer" presStyleCnt="0"/>
      <dgm:spPr/>
    </dgm:pt>
    <dgm:pt modelId="{A1BBF399-0500-4165-B576-5FC1E1DCD727}" type="pres">
      <dgm:prSet presAssocID="{449D742C-4125-4D0F-AB94-00E2053D4379}" presName="parentText" presStyleLbl="node1" presStyleIdx="1" presStyleCnt="7">
        <dgm:presLayoutVars>
          <dgm:chMax val="0"/>
          <dgm:bulletEnabled val="1"/>
        </dgm:presLayoutVars>
      </dgm:prSet>
      <dgm:spPr/>
    </dgm:pt>
    <dgm:pt modelId="{9C0DA5BA-6C6A-40F6-8903-756B9A6B699B}" type="pres">
      <dgm:prSet presAssocID="{6A50981C-F117-4FDD-84F0-B5690D5CE206}" presName="spacer" presStyleCnt="0"/>
      <dgm:spPr/>
    </dgm:pt>
    <dgm:pt modelId="{74A7D599-D626-4325-A071-5EA28EE26374}" type="pres">
      <dgm:prSet presAssocID="{F28AA720-3440-4C47-80C1-3662F1CDDCDA}" presName="parentText" presStyleLbl="node1" presStyleIdx="2" presStyleCnt="7">
        <dgm:presLayoutVars>
          <dgm:chMax val="0"/>
          <dgm:bulletEnabled val="1"/>
        </dgm:presLayoutVars>
      </dgm:prSet>
      <dgm:spPr/>
    </dgm:pt>
    <dgm:pt modelId="{CEB55075-26F9-49FB-B3AE-CA9F5E9F61AE}" type="pres">
      <dgm:prSet presAssocID="{CB425018-788F-4919-A3D8-D358203ACD1B}" presName="spacer" presStyleCnt="0"/>
      <dgm:spPr/>
    </dgm:pt>
    <dgm:pt modelId="{AE55C7B7-0819-4B9B-B0FF-032949D2ED13}" type="pres">
      <dgm:prSet presAssocID="{1582B791-5FA3-4112-B850-2B8D5CF31E8B}" presName="parentText" presStyleLbl="node1" presStyleIdx="3" presStyleCnt="7">
        <dgm:presLayoutVars>
          <dgm:chMax val="0"/>
          <dgm:bulletEnabled val="1"/>
        </dgm:presLayoutVars>
      </dgm:prSet>
      <dgm:spPr/>
    </dgm:pt>
    <dgm:pt modelId="{C20ECC39-9ED6-4D9F-8C33-24D8359193E0}" type="pres">
      <dgm:prSet presAssocID="{1EA5615B-B3B9-46F6-B03A-907D3DFFCD4D}" presName="spacer" presStyleCnt="0"/>
      <dgm:spPr/>
    </dgm:pt>
    <dgm:pt modelId="{2B950A92-3CF3-4308-B68A-B6D21E64BD81}" type="pres">
      <dgm:prSet presAssocID="{57A72043-ABC3-473E-B1CF-2F6D0840DC21}" presName="parentText" presStyleLbl="node1" presStyleIdx="4" presStyleCnt="7">
        <dgm:presLayoutVars>
          <dgm:chMax val="0"/>
          <dgm:bulletEnabled val="1"/>
        </dgm:presLayoutVars>
      </dgm:prSet>
      <dgm:spPr/>
    </dgm:pt>
    <dgm:pt modelId="{52BD7B01-649C-4654-89C9-D61F3D562A3B}" type="pres">
      <dgm:prSet presAssocID="{58F20B62-4396-4ED7-AE67-F1110DCC4983}" presName="spacer" presStyleCnt="0"/>
      <dgm:spPr/>
    </dgm:pt>
    <dgm:pt modelId="{65D88DEB-BC6B-4CBF-A191-1BD0E2494325}" type="pres">
      <dgm:prSet presAssocID="{293B4E2E-3FA1-4896-A46D-26536422CDA7}" presName="parentText" presStyleLbl="node1" presStyleIdx="5" presStyleCnt="7">
        <dgm:presLayoutVars>
          <dgm:chMax val="0"/>
          <dgm:bulletEnabled val="1"/>
        </dgm:presLayoutVars>
      </dgm:prSet>
      <dgm:spPr/>
    </dgm:pt>
    <dgm:pt modelId="{FA0C0AA1-CDA2-468B-9A2B-2A3A8E9343A3}" type="pres">
      <dgm:prSet presAssocID="{4BA056FF-8E86-48C0-98A6-F67E54292532}" presName="spacer" presStyleCnt="0"/>
      <dgm:spPr/>
    </dgm:pt>
    <dgm:pt modelId="{39040B3B-0D66-4F1F-9D2A-140D7C0E6147}" type="pres">
      <dgm:prSet presAssocID="{95AF6DB3-C826-4B96-9AAB-5C10CF4AC170}" presName="parentText" presStyleLbl="node1" presStyleIdx="6" presStyleCnt="7">
        <dgm:presLayoutVars>
          <dgm:chMax val="0"/>
          <dgm:bulletEnabled val="1"/>
        </dgm:presLayoutVars>
      </dgm:prSet>
      <dgm:spPr/>
    </dgm:pt>
  </dgm:ptLst>
  <dgm:cxnLst>
    <dgm:cxn modelId="{A62CEC00-B4DE-414F-9866-D2D134FBEF47}" srcId="{F11EEE2C-0AA5-4C30-B538-48DA5DFAAC85}" destId="{449D742C-4125-4D0F-AB94-00E2053D4379}" srcOrd="1" destOrd="0" parTransId="{3573BA19-6063-4AF7-80F8-C643405104DC}" sibTransId="{6A50981C-F117-4FDD-84F0-B5690D5CE206}"/>
    <dgm:cxn modelId="{3323CD04-B0F6-43C4-8E77-420CA5FED397}" type="presOf" srcId="{449D742C-4125-4D0F-AB94-00E2053D4379}" destId="{A1BBF399-0500-4165-B576-5FC1E1DCD727}" srcOrd="0" destOrd="0" presId="urn:microsoft.com/office/officeart/2005/8/layout/vList2"/>
    <dgm:cxn modelId="{68F1880C-BC21-4887-A9CC-09123801200D}" type="presOf" srcId="{95AF6DB3-C826-4B96-9AAB-5C10CF4AC170}" destId="{39040B3B-0D66-4F1F-9D2A-140D7C0E6147}" srcOrd="0" destOrd="0" presId="urn:microsoft.com/office/officeart/2005/8/layout/vList2"/>
    <dgm:cxn modelId="{3EF1FB11-DA36-4DDB-9BD1-AF4F8C8CAEC2}" srcId="{F11EEE2C-0AA5-4C30-B538-48DA5DFAAC85}" destId="{2CE7C8E1-6F13-40A3-99A1-28EDBDF43FDA}" srcOrd="0" destOrd="0" parTransId="{EBB01B35-EFF7-4DD0-BD3F-A085461A7AE8}" sibTransId="{6FAF6E40-38A0-444F-A1C5-FFF6FD0D4DA4}"/>
    <dgm:cxn modelId="{38D33732-C310-4C06-A4F1-42448E5D5658}" srcId="{F11EEE2C-0AA5-4C30-B538-48DA5DFAAC85}" destId="{F28AA720-3440-4C47-80C1-3662F1CDDCDA}" srcOrd="2" destOrd="0" parTransId="{1B8ED580-B1CE-45AD-B77D-0A2588095EFB}" sibTransId="{CB425018-788F-4919-A3D8-D358203ACD1B}"/>
    <dgm:cxn modelId="{C83EB044-C955-4BE2-AAD6-67034695D0FD}" type="presOf" srcId="{1582B791-5FA3-4112-B850-2B8D5CF31E8B}" destId="{AE55C7B7-0819-4B9B-B0FF-032949D2ED13}" srcOrd="0" destOrd="0" presId="urn:microsoft.com/office/officeart/2005/8/layout/vList2"/>
    <dgm:cxn modelId="{72D6C66A-548D-4D20-9AE3-88F8DB8445CF}" srcId="{F11EEE2C-0AA5-4C30-B538-48DA5DFAAC85}" destId="{1582B791-5FA3-4112-B850-2B8D5CF31E8B}" srcOrd="3" destOrd="0" parTransId="{059F635F-71EA-4EE5-A008-640792BE752B}" sibTransId="{1EA5615B-B3B9-46F6-B03A-907D3DFFCD4D}"/>
    <dgm:cxn modelId="{6AFC6981-EE93-47F8-B8A7-2010ACD65000}" srcId="{F11EEE2C-0AA5-4C30-B538-48DA5DFAAC85}" destId="{95AF6DB3-C826-4B96-9AAB-5C10CF4AC170}" srcOrd="6" destOrd="0" parTransId="{706BEC3D-A1CA-47C1-B00A-A5850794BF4A}" sibTransId="{4D84CD37-3746-4325-81F7-6D608270F737}"/>
    <dgm:cxn modelId="{7E361B99-B0BB-4B96-9D23-810902045C75}" type="presOf" srcId="{F11EEE2C-0AA5-4C30-B538-48DA5DFAAC85}" destId="{DA64BE1C-EC82-4DA4-AD12-5BD897DF9B92}" srcOrd="0" destOrd="0" presId="urn:microsoft.com/office/officeart/2005/8/layout/vList2"/>
    <dgm:cxn modelId="{9B32029C-527B-4238-B62B-2D61C017288D}" srcId="{F11EEE2C-0AA5-4C30-B538-48DA5DFAAC85}" destId="{57A72043-ABC3-473E-B1CF-2F6D0840DC21}" srcOrd="4" destOrd="0" parTransId="{61572239-2143-48B3-870D-42EF2EB18FFB}" sibTransId="{58F20B62-4396-4ED7-AE67-F1110DCC4983}"/>
    <dgm:cxn modelId="{0F1E0A9C-678B-43E6-AE59-62212F4BA866}" type="presOf" srcId="{293B4E2E-3FA1-4896-A46D-26536422CDA7}" destId="{65D88DEB-BC6B-4CBF-A191-1BD0E2494325}" srcOrd="0" destOrd="0" presId="urn:microsoft.com/office/officeart/2005/8/layout/vList2"/>
    <dgm:cxn modelId="{E58851AC-A446-465D-91B4-EDD262C5A876}" type="presOf" srcId="{F28AA720-3440-4C47-80C1-3662F1CDDCDA}" destId="{74A7D599-D626-4325-A071-5EA28EE26374}" srcOrd="0" destOrd="0" presId="urn:microsoft.com/office/officeart/2005/8/layout/vList2"/>
    <dgm:cxn modelId="{920570AE-24E7-4B66-9DD0-3FBEC437C1ED}" type="presOf" srcId="{57A72043-ABC3-473E-B1CF-2F6D0840DC21}" destId="{2B950A92-3CF3-4308-B68A-B6D21E64BD81}" srcOrd="0" destOrd="0" presId="urn:microsoft.com/office/officeart/2005/8/layout/vList2"/>
    <dgm:cxn modelId="{C80EAEB7-46D0-4ACC-846A-737DD603E0E1}" type="presOf" srcId="{2CE7C8E1-6F13-40A3-99A1-28EDBDF43FDA}" destId="{EC140ABC-6030-4F37-B0CA-3509E8D75824}" srcOrd="0" destOrd="0" presId="urn:microsoft.com/office/officeart/2005/8/layout/vList2"/>
    <dgm:cxn modelId="{596FEEE1-26D2-4391-9232-D23DA3BF2B75}" srcId="{F11EEE2C-0AA5-4C30-B538-48DA5DFAAC85}" destId="{293B4E2E-3FA1-4896-A46D-26536422CDA7}" srcOrd="5" destOrd="0" parTransId="{C735A066-CBD9-4F94-80A2-763BE97CF848}" sibTransId="{4BA056FF-8E86-48C0-98A6-F67E54292532}"/>
    <dgm:cxn modelId="{E23F231D-D7E6-4960-8070-7FB125303848}" type="presParOf" srcId="{DA64BE1C-EC82-4DA4-AD12-5BD897DF9B92}" destId="{EC140ABC-6030-4F37-B0CA-3509E8D75824}" srcOrd="0" destOrd="0" presId="urn:microsoft.com/office/officeart/2005/8/layout/vList2"/>
    <dgm:cxn modelId="{08C91ACE-0579-4F26-BABB-52D9905B3A30}" type="presParOf" srcId="{DA64BE1C-EC82-4DA4-AD12-5BD897DF9B92}" destId="{21953419-4A54-431F-B9A2-8DBF6DAA0667}" srcOrd="1" destOrd="0" presId="urn:microsoft.com/office/officeart/2005/8/layout/vList2"/>
    <dgm:cxn modelId="{C63FF333-3408-423D-8FD6-1BE508485C2D}" type="presParOf" srcId="{DA64BE1C-EC82-4DA4-AD12-5BD897DF9B92}" destId="{A1BBF399-0500-4165-B576-5FC1E1DCD727}" srcOrd="2" destOrd="0" presId="urn:microsoft.com/office/officeart/2005/8/layout/vList2"/>
    <dgm:cxn modelId="{D11477E3-4E41-466A-AC66-60098CFD729C}" type="presParOf" srcId="{DA64BE1C-EC82-4DA4-AD12-5BD897DF9B92}" destId="{9C0DA5BA-6C6A-40F6-8903-756B9A6B699B}" srcOrd="3" destOrd="0" presId="urn:microsoft.com/office/officeart/2005/8/layout/vList2"/>
    <dgm:cxn modelId="{51384F16-A56C-42C1-B0C5-FCF251CB5AF5}" type="presParOf" srcId="{DA64BE1C-EC82-4DA4-AD12-5BD897DF9B92}" destId="{74A7D599-D626-4325-A071-5EA28EE26374}" srcOrd="4" destOrd="0" presId="urn:microsoft.com/office/officeart/2005/8/layout/vList2"/>
    <dgm:cxn modelId="{0430CE99-993A-4B3C-887B-81CE89C3390D}" type="presParOf" srcId="{DA64BE1C-EC82-4DA4-AD12-5BD897DF9B92}" destId="{CEB55075-26F9-49FB-B3AE-CA9F5E9F61AE}" srcOrd="5" destOrd="0" presId="urn:microsoft.com/office/officeart/2005/8/layout/vList2"/>
    <dgm:cxn modelId="{070A8644-C7A5-4141-B473-6168A70BA933}" type="presParOf" srcId="{DA64BE1C-EC82-4DA4-AD12-5BD897DF9B92}" destId="{AE55C7B7-0819-4B9B-B0FF-032949D2ED13}" srcOrd="6" destOrd="0" presId="urn:microsoft.com/office/officeart/2005/8/layout/vList2"/>
    <dgm:cxn modelId="{5897078E-9950-44E0-B096-4996A0031BC7}" type="presParOf" srcId="{DA64BE1C-EC82-4DA4-AD12-5BD897DF9B92}" destId="{C20ECC39-9ED6-4D9F-8C33-24D8359193E0}" srcOrd="7" destOrd="0" presId="urn:microsoft.com/office/officeart/2005/8/layout/vList2"/>
    <dgm:cxn modelId="{ED45F4F6-9C23-4635-A032-844B5A8B66F7}" type="presParOf" srcId="{DA64BE1C-EC82-4DA4-AD12-5BD897DF9B92}" destId="{2B950A92-3CF3-4308-B68A-B6D21E64BD81}" srcOrd="8" destOrd="0" presId="urn:microsoft.com/office/officeart/2005/8/layout/vList2"/>
    <dgm:cxn modelId="{AB8BC7B3-F9E9-4799-A96F-AD2A24B61B56}" type="presParOf" srcId="{DA64BE1C-EC82-4DA4-AD12-5BD897DF9B92}" destId="{52BD7B01-649C-4654-89C9-D61F3D562A3B}" srcOrd="9" destOrd="0" presId="urn:microsoft.com/office/officeart/2005/8/layout/vList2"/>
    <dgm:cxn modelId="{458CC289-4575-485D-B1BA-9727414146DB}" type="presParOf" srcId="{DA64BE1C-EC82-4DA4-AD12-5BD897DF9B92}" destId="{65D88DEB-BC6B-4CBF-A191-1BD0E2494325}" srcOrd="10" destOrd="0" presId="urn:microsoft.com/office/officeart/2005/8/layout/vList2"/>
    <dgm:cxn modelId="{6F659CFD-05B3-4CA7-A040-9AD7DF680735}" type="presParOf" srcId="{DA64BE1C-EC82-4DA4-AD12-5BD897DF9B92}" destId="{FA0C0AA1-CDA2-468B-9A2B-2A3A8E9343A3}" srcOrd="11" destOrd="0" presId="urn:microsoft.com/office/officeart/2005/8/layout/vList2"/>
    <dgm:cxn modelId="{E5A90246-010E-4C95-AB03-7D5518347B86}" type="presParOf" srcId="{DA64BE1C-EC82-4DA4-AD12-5BD897DF9B92}" destId="{39040B3B-0D66-4F1F-9D2A-140D7C0E6147}"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98A2C67-C031-4605-9790-F86DF5D2217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BD2F6E25-5177-4DC1-AF0B-DE335FC1E5A8}">
      <dgm:prSet/>
      <dgm:spPr/>
      <dgm:t>
        <a:bodyPr/>
        <a:lstStyle/>
        <a:p>
          <a:r>
            <a:rPr lang="en-GB"/>
            <a:t>Haddaji, M., Albors-Garrigós, J. and García-Sigovia, P., 2018. Women Professional Progress to Chef’s Position: Results of an International Survey. </a:t>
          </a:r>
          <a:r>
            <a:rPr lang="en-GB" i="1"/>
            <a:t>Journal of culinary science &amp; technology</a:t>
          </a:r>
          <a:r>
            <a:rPr lang="en-GB"/>
            <a:t>, </a:t>
          </a:r>
          <a:r>
            <a:rPr lang="en-GB" i="1"/>
            <a:t>16</a:t>
          </a:r>
          <a:r>
            <a:rPr lang="en-GB"/>
            <a:t>(3), pp.268-285.</a:t>
          </a:r>
          <a:endParaRPr lang="en-US"/>
        </a:p>
      </dgm:t>
    </dgm:pt>
    <dgm:pt modelId="{6FDC06CD-5F2A-4B42-92A6-4D9183FF48B9}" type="parTrans" cxnId="{EB8C4718-FE44-4D25-BEFF-E4AC81475A30}">
      <dgm:prSet/>
      <dgm:spPr/>
      <dgm:t>
        <a:bodyPr/>
        <a:lstStyle/>
        <a:p>
          <a:endParaRPr lang="en-US"/>
        </a:p>
      </dgm:t>
    </dgm:pt>
    <dgm:pt modelId="{36EF7F82-7CA8-4B6E-ABC8-9DACF54DC8E7}" type="sibTrans" cxnId="{EB8C4718-FE44-4D25-BEFF-E4AC81475A30}">
      <dgm:prSet/>
      <dgm:spPr/>
      <dgm:t>
        <a:bodyPr/>
        <a:lstStyle/>
        <a:p>
          <a:endParaRPr lang="en-US"/>
        </a:p>
      </dgm:t>
    </dgm:pt>
    <dgm:pt modelId="{EEBBBD71-6103-4E59-8F72-9A216944CF10}">
      <dgm:prSet/>
      <dgm:spPr/>
      <dgm:t>
        <a:bodyPr/>
        <a:lstStyle/>
        <a:p>
          <a:r>
            <a:rPr lang="en-GB"/>
            <a:t>Kenayathulla, H.B., Ahmad, N.A. and Idris, A.R., 2019. Gaps between competence and importance of employability skills: evidence from Malaysia. </a:t>
          </a:r>
          <a:r>
            <a:rPr lang="en-GB" i="1"/>
            <a:t>Higher Education Evaluation and Development</a:t>
          </a:r>
          <a:r>
            <a:rPr lang="en-GB"/>
            <a:t>.</a:t>
          </a:r>
          <a:endParaRPr lang="en-US"/>
        </a:p>
      </dgm:t>
    </dgm:pt>
    <dgm:pt modelId="{3FE8C845-98B0-46D4-B769-82C08A5F9AC6}" type="parTrans" cxnId="{FB0E5620-71F8-4DE5-BB40-E9895B7E167A}">
      <dgm:prSet/>
      <dgm:spPr/>
      <dgm:t>
        <a:bodyPr/>
        <a:lstStyle/>
        <a:p>
          <a:endParaRPr lang="en-US"/>
        </a:p>
      </dgm:t>
    </dgm:pt>
    <dgm:pt modelId="{08B4F239-7CFB-48D9-A5E7-9AC9957DBF4D}" type="sibTrans" cxnId="{FB0E5620-71F8-4DE5-BB40-E9895B7E167A}">
      <dgm:prSet/>
      <dgm:spPr/>
      <dgm:t>
        <a:bodyPr/>
        <a:lstStyle/>
        <a:p>
          <a:endParaRPr lang="en-US"/>
        </a:p>
      </dgm:t>
    </dgm:pt>
    <dgm:pt modelId="{61BE311E-0B2F-4501-866D-03092597679F}">
      <dgm:prSet/>
      <dgm:spPr/>
      <dgm:t>
        <a:bodyPr/>
        <a:lstStyle/>
        <a:p>
          <a:r>
            <a:rPr lang="en-US"/>
            <a:t>Prospects.ac.uk 2021.</a:t>
          </a:r>
          <a:r>
            <a:rPr lang="en-US" i="1"/>
            <a:t> Chef job profile | </a:t>
          </a:r>
          <a:r>
            <a:rPr lang="en-US"/>
            <a:t>Available at: https://www.prospects.ac.uk/job-profiles/chef (Accessed: 5 August 2021).</a:t>
          </a:r>
        </a:p>
      </dgm:t>
    </dgm:pt>
    <dgm:pt modelId="{45818B7D-75DF-4052-B70D-709D20ACDBF0}" type="parTrans" cxnId="{A55E3E01-186D-4FCE-9A70-1BBAD9EE4ED0}">
      <dgm:prSet/>
      <dgm:spPr/>
      <dgm:t>
        <a:bodyPr/>
        <a:lstStyle/>
        <a:p>
          <a:endParaRPr lang="en-US"/>
        </a:p>
      </dgm:t>
    </dgm:pt>
    <dgm:pt modelId="{89C8C40C-4412-47B4-9948-9C52FFA402C4}" type="sibTrans" cxnId="{A55E3E01-186D-4FCE-9A70-1BBAD9EE4ED0}">
      <dgm:prSet/>
      <dgm:spPr/>
      <dgm:t>
        <a:bodyPr/>
        <a:lstStyle/>
        <a:p>
          <a:endParaRPr lang="en-US"/>
        </a:p>
      </dgm:t>
    </dgm:pt>
    <dgm:pt modelId="{67EFE82E-BC7B-4F69-A408-B1E1F2E5E711}">
      <dgm:prSet/>
      <dgm:spPr/>
      <dgm:t>
        <a:bodyPr/>
        <a:lstStyle/>
        <a:p>
          <a:r>
            <a:rPr lang="en-GB"/>
            <a:t>Teng, W., Ma, C., Pahlevansharif, S. and Turner, J.J., 2019. Graduate readiness for the employment market of the 4th industrial revolution: The development of soft employability skills. </a:t>
          </a:r>
          <a:r>
            <a:rPr lang="en-GB" i="1"/>
            <a:t>Education+ Training</a:t>
          </a:r>
          <a:r>
            <a:rPr lang="en-GB"/>
            <a:t>.</a:t>
          </a:r>
          <a:endParaRPr lang="en-US"/>
        </a:p>
      </dgm:t>
    </dgm:pt>
    <dgm:pt modelId="{163FEEC5-BA7F-441E-8F10-A7594FFCC235}" type="parTrans" cxnId="{E496A353-5DFA-4ED7-AD7F-70D9CC944E22}">
      <dgm:prSet/>
      <dgm:spPr/>
      <dgm:t>
        <a:bodyPr/>
        <a:lstStyle/>
        <a:p>
          <a:endParaRPr lang="en-US"/>
        </a:p>
      </dgm:t>
    </dgm:pt>
    <dgm:pt modelId="{2202EFFF-5AB3-46E8-ABAE-0568601718F0}" type="sibTrans" cxnId="{E496A353-5DFA-4ED7-AD7F-70D9CC944E22}">
      <dgm:prSet/>
      <dgm:spPr/>
      <dgm:t>
        <a:bodyPr/>
        <a:lstStyle/>
        <a:p>
          <a:endParaRPr lang="en-US"/>
        </a:p>
      </dgm:t>
    </dgm:pt>
    <dgm:pt modelId="{1FDFD56B-2C62-492C-8E5D-B20696595AEE}">
      <dgm:prSet/>
      <dgm:spPr/>
      <dgm:t>
        <a:bodyPr/>
        <a:lstStyle/>
        <a:p>
          <a:r>
            <a:rPr lang="en-GB"/>
            <a:t>Vingerling, G., 2020. PROFESSIONAL DEVELOPMENT OF EXECUTIVE HOTEL CHEFS IN SOUTH AFRICA. </a:t>
          </a:r>
          <a:endParaRPr lang="en-US"/>
        </a:p>
      </dgm:t>
    </dgm:pt>
    <dgm:pt modelId="{660C5AA9-EE70-4406-9F1D-E4DFB4C87CE7}" type="parTrans" cxnId="{A5B529FE-F51F-43DD-91DF-20CEC2446EA5}">
      <dgm:prSet/>
      <dgm:spPr/>
      <dgm:t>
        <a:bodyPr/>
        <a:lstStyle/>
        <a:p>
          <a:endParaRPr lang="en-US"/>
        </a:p>
      </dgm:t>
    </dgm:pt>
    <dgm:pt modelId="{DA09667F-3274-4AA1-8B49-42693FCB7A95}" type="sibTrans" cxnId="{A5B529FE-F51F-43DD-91DF-20CEC2446EA5}">
      <dgm:prSet/>
      <dgm:spPr/>
      <dgm:t>
        <a:bodyPr/>
        <a:lstStyle/>
        <a:p>
          <a:endParaRPr lang="en-US"/>
        </a:p>
      </dgm:t>
    </dgm:pt>
    <dgm:pt modelId="{6AF96789-1E27-4E61-922C-5276AEFDB0C9}" type="pres">
      <dgm:prSet presAssocID="{598A2C67-C031-4605-9790-F86DF5D22177}" presName="linear" presStyleCnt="0">
        <dgm:presLayoutVars>
          <dgm:animLvl val="lvl"/>
          <dgm:resizeHandles val="exact"/>
        </dgm:presLayoutVars>
      </dgm:prSet>
      <dgm:spPr/>
    </dgm:pt>
    <dgm:pt modelId="{E936FDF1-B975-48B2-A63F-80C4505A4867}" type="pres">
      <dgm:prSet presAssocID="{BD2F6E25-5177-4DC1-AF0B-DE335FC1E5A8}" presName="parentText" presStyleLbl="node1" presStyleIdx="0" presStyleCnt="5">
        <dgm:presLayoutVars>
          <dgm:chMax val="0"/>
          <dgm:bulletEnabled val="1"/>
        </dgm:presLayoutVars>
      </dgm:prSet>
      <dgm:spPr/>
    </dgm:pt>
    <dgm:pt modelId="{7C156D09-1BAF-41AA-BC2E-BAC986E2AD31}" type="pres">
      <dgm:prSet presAssocID="{36EF7F82-7CA8-4B6E-ABC8-9DACF54DC8E7}" presName="spacer" presStyleCnt="0"/>
      <dgm:spPr/>
    </dgm:pt>
    <dgm:pt modelId="{0FA11789-F203-483D-8601-255A73CD9EAF}" type="pres">
      <dgm:prSet presAssocID="{EEBBBD71-6103-4E59-8F72-9A216944CF10}" presName="parentText" presStyleLbl="node1" presStyleIdx="1" presStyleCnt="5">
        <dgm:presLayoutVars>
          <dgm:chMax val="0"/>
          <dgm:bulletEnabled val="1"/>
        </dgm:presLayoutVars>
      </dgm:prSet>
      <dgm:spPr/>
    </dgm:pt>
    <dgm:pt modelId="{FECE3235-269A-4EA9-9D07-579587444757}" type="pres">
      <dgm:prSet presAssocID="{08B4F239-7CFB-48D9-A5E7-9AC9957DBF4D}" presName="spacer" presStyleCnt="0"/>
      <dgm:spPr/>
    </dgm:pt>
    <dgm:pt modelId="{23E3A62A-3736-4349-916E-D4576CD9FAB3}" type="pres">
      <dgm:prSet presAssocID="{61BE311E-0B2F-4501-866D-03092597679F}" presName="parentText" presStyleLbl="node1" presStyleIdx="2" presStyleCnt="5">
        <dgm:presLayoutVars>
          <dgm:chMax val="0"/>
          <dgm:bulletEnabled val="1"/>
        </dgm:presLayoutVars>
      </dgm:prSet>
      <dgm:spPr/>
    </dgm:pt>
    <dgm:pt modelId="{A2F20101-B78F-42C9-B929-233A2D0CA5E3}" type="pres">
      <dgm:prSet presAssocID="{89C8C40C-4412-47B4-9948-9C52FFA402C4}" presName="spacer" presStyleCnt="0"/>
      <dgm:spPr/>
    </dgm:pt>
    <dgm:pt modelId="{799C85AE-E2B3-491E-911C-5BA65A12A075}" type="pres">
      <dgm:prSet presAssocID="{67EFE82E-BC7B-4F69-A408-B1E1F2E5E711}" presName="parentText" presStyleLbl="node1" presStyleIdx="3" presStyleCnt="5">
        <dgm:presLayoutVars>
          <dgm:chMax val="0"/>
          <dgm:bulletEnabled val="1"/>
        </dgm:presLayoutVars>
      </dgm:prSet>
      <dgm:spPr/>
    </dgm:pt>
    <dgm:pt modelId="{78839211-64F6-42D9-BADC-84F07FC03BA5}" type="pres">
      <dgm:prSet presAssocID="{2202EFFF-5AB3-46E8-ABAE-0568601718F0}" presName="spacer" presStyleCnt="0"/>
      <dgm:spPr/>
    </dgm:pt>
    <dgm:pt modelId="{755B3A18-623F-4C01-8360-29766160F9EF}" type="pres">
      <dgm:prSet presAssocID="{1FDFD56B-2C62-492C-8E5D-B20696595AEE}" presName="parentText" presStyleLbl="node1" presStyleIdx="4" presStyleCnt="5">
        <dgm:presLayoutVars>
          <dgm:chMax val="0"/>
          <dgm:bulletEnabled val="1"/>
        </dgm:presLayoutVars>
      </dgm:prSet>
      <dgm:spPr/>
    </dgm:pt>
  </dgm:ptLst>
  <dgm:cxnLst>
    <dgm:cxn modelId="{A55E3E01-186D-4FCE-9A70-1BBAD9EE4ED0}" srcId="{598A2C67-C031-4605-9790-F86DF5D22177}" destId="{61BE311E-0B2F-4501-866D-03092597679F}" srcOrd="2" destOrd="0" parTransId="{45818B7D-75DF-4052-B70D-709D20ACDBF0}" sibTransId="{89C8C40C-4412-47B4-9948-9C52FFA402C4}"/>
    <dgm:cxn modelId="{D708A807-05E7-4EC3-9E28-A5247E505913}" type="presOf" srcId="{BD2F6E25-5177-4DC1-AF0B-DE335FC1E5A8}" destId="{E936FDF1-B975-48B2-A63F-80C4505A4867}" srcOrd="0" destOrd="0" presId="urn:microsoft.com/office/officeart/2005/8/layout/vList2"/>
    <dgm:cxn modelId="{4A725113-4D73-4976-A846-E4A107735C85}" type="presOf" srcId="{598A2C67-C031-4605-9790-F86DF5D22177}" destId="{6AF96789-1E27-4E61-922C-5276AEFDB0C9}" srcOrd="0" destOrd="0" presId="urn:microsoft.com/office/officeart/2005/8/layout/vList2"/>
    <dgm:cxn modelId="{EB8C4718-FE44-4D25-BEFF-E4AC81475A30}" srcId="{598A2C67-C031-4605-9790-F86DF5D22177}" destId="{BD2F6E25-5177-4DC1-AF0B-DE335FC1E5A8}" srcOrd="0" destOrd="0" parTransId="{6FDC06CD-5F2A-4B42-92A6-4D9183FF48B9}" sibTransId="{36EF7F82-7CA8-4B6E-ABC8-9DACF54DC8E7}"/>
    <dgm:cxn modelId="{BE8AF61C-DBCF-432E-A973-CE4C0395CAFD}" type="presOf" srcId="{1FDFD56B-2C62-492C-8E5D-B20696595AEE}" destId="{755B3A18-623F-4C01-8360-29766160F9EF}" srcOrd="0" destOrd="0" presId="urn:microsoft.com/office/officeart/2005/8/layout/vList2"/>
    <dgm:cxn modelId="{FB0E5620-71F8-4DE5-BB40-E9895B7E167A}" srcId="{598A2C67-C031-4605-9790-F86DF5D22177}" destId="{EEBBBD71-6103-4E59-8F72-9A216944CF10}" srcOrd="1" destOrd="0" parTransId="{3FE8C845-98B0-46D4-B769-82C08A5F9AC6}" sibTransId="{08B4F239-7CFB-48D9-A5E7-9AC9957DBF4D}"/>
    <dgm:cxn modelId="{0A30AA32-3A14-41E8-8797-5E2E82BBE071}" type="presOf" srcId="{67EFE82E-BC7B-4F69-A408-B1E1F2E5E711}" destId="{799C85AE-E2B3-491E-911C-5BA65A12A075}" srcOrd="0" destOrd="0" presId="urn:microsoft.com/office/officeart/2005/8/layout/vList2"/>
    <dgm:cxn modelId="{E496A353-5DFA-4ED7-AD7F-70D9CC944E22}" srcId="{598A2C67-C031-4605-9790-F86DF5D22177}" destId="{67EFE82E-BC7B-4F69-A408-B1E1F2E5E711}" srcOrd="3" destOrd="0" parTransId="{163FEEC5-BA7F-441E-8F10-A7594FFCC235}" sibTransId="{2202EFFF-5AB3-46E8-ABAE-0568601718F0}"/>
    <dgm:cxn modelId="{518EEF76-1C55-42C0-9349-0E40D3D85677}" type="presOf" srcId="{EEBBBD71-6103-4E59-8F72-9A216944CF10}" destId="{0FA11789-F203-483D-8601-255A73CD9EAF}" srcOrd="0" destOrd="0" presId="urn:microsoft.com/office/officeart/2005/8/layout/vList2"/>
    <dgm:cxn modelId="{07547D93-5B79-47A2-81D6-D4BD3803A76C}" type="presOf" srcId="{61BE311E-0B2F-4501-866D-03092597679F}" destId="{23E3A62A-3736-4349-916E-D4576CD9FAB3}" srcOrd="0" destOrd="0" presId="urn:microsoft.com/office/officeart/2005/8/layout/vList2"/>
    <dgm:cxn modelId="{A5B529FE-F51F-43DD-91DF-20CEC2446EA5}" srcId="{598A2C67-C031-4605-9790-F86DF5D22177}" destId="{1FDFD56B-2C62-492C-8E5D-B20696595AEE}" srcOrd="4" destOrd="0" parTransId="{660C5AA9-EE70-4406-9F1D-E4DFB4C87CE7}" sibTransId="{DA09667F-3274-4AA1-8B49-42693FCB7A95}"/>
    <dgm:cxn modelId="{D9D3DE1F-32F9-4BDC-849C-D749606F9102}" type="presParOf" srcId="{6AF96789-1E27-4E61-922C-5276AEFDB0C9}" destId="{E936FDF1-B975-48B2-A63F-80C4505A4867}" srcOrd="0" destOrd="0" presId="urn:microsoft.com/office/officeart/2005/8/layout/vList2"/>
    <dgm:cxn modelId="{59A82CFA-02B4-4E81-870A-C84104EB9FC1}" type="presParOf" srcId="{6AF96789-1E27-4E61-922C-5276AEFDB0C9}" destId="{7C156D09-1BAF-41AA-BC2E-BAC986E2AD31}" srcOrd="1" destOrd="0" presId="urn:microsoft.com/office/officeart/2005/8/layout/vList2"/>
    <dgm:cxn modelId="{D3DF215F-BEC8-4700-9D5A-70A08A1163F4}" type="presParOf" srcId="{6AF96789-1E27-4E61-922C-5276AEFDB0C9}" destId="{0FA11789-F203-483D-8601-255A73CD9EAF}" srcOrd="2" destOrd="0" presId="urn:microsoft.com/office/officeart/2005/8/layout/vList2"/>
    <dgm:cxn modelId="{72C087DC-0723-4BEB-A254-7E487B8B8037}" type="presParOf" srcId="{6AF96789-1E27-4E61-922C-5276AEFDB0C9}" destId="{FECE3235-269A-4EA9-9D07-579587444757}" srcOrd="3" destOrd="0" presId="urn:microsoft.com/office/officeart/2005/8/layout/vList2"/>
    <dgm:cxn modelId="{8575B1EA-E10E-47F8-B405-2BAF7DA4AE7D}" type="presParOf" srcId="{6AF96789-1E27-4E61-922C-5276AEFDB0C9}" destId="{23E3A62A-3736-4349-916E-D4576CD9FAB3}" srcOrd="4" destOrd="0" presId="urn:microsoft.com/office/officeart/2005/8/layout/vList2"/>
    <dgm:cxn modelId="{D5D9D0AF-2435-4ABB-8E70-D1328E2422AE}" type="presParOf" srcId="{6AF96789-1E27-4E61-922C-5276AEFDB0C9}" destId="{A2F20101-B78F-42C9-B929-233A2D0CA5E3}" srcOrd="5" destOrd="0" presId="urn:microsoft.com/office/officeart/2005/8/layout/vList2"/>
    <dgm:cxn modelId="{E721EB68-8080-4A86-B88C-14BA2B936C0B}" type="presParOf" srcId="{6AF96789-1E27-4E61-922C-5276AEFDB0C9}" destId="{799C85AE-E2B3-491E-911C-5BA65A12A075}" srcOrd="6" destOrd="0" presId="urn:microsoft.com/office/officeart/2005/8/layout/vList2"/>
    <dgm:cxn modelId="{3348976F-0A98-46F4-A180-B3C6C993F35B}" type="presParOf" srcId="{6AF96789-1E27-4E61-922C-5276AEFDB0C9}" destId="{78839211-64F6-42D9-BADC-84F07FC03BA5}" srcOrd="7" destOrd="0" presId="urn:microsoft.com/office/officeart/2005/8/layout/vList2"/>
    <dgm:cxn modelId="{673FCDFF-F839-4781-90B3-D76FC2C5E2EB}" type="presParOf" srcId="{6AF96789-1E27-4E61-922C-5276AEFDB0C9}" destId="{755B3A18-623F-4C01-8360-29766160F9EF}"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140ABC-6030-4F37-B0CA-3509E8D75824}">
      <dsp:nvSpPr>
        <dsp:cNvPr id="0" name=""/>
        <dsp:cNvSpPr/>
      </dsp:nvSpPr>
      <dsp:spPr>
        <a:xfrm>
          <a:off x="0" y="869903"/>
          <a:ext cx="4435078" cy="374400"/>
        </a:xfrm>
        <a:prstGeom prst="round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Introduction – Slide 3 </a:t>
          </a:r>
          <a:endParaRPr lang="en-US" sz="1600" kern="1200"/>
        </a:p>
      </dsp:txBody>
      <dsp:txXfrm>
        <a:off x="18277" y="888180"/>
        <a:ext cx="4398524" cy="337846"/>
      </dsp:txXfrm>
    </dsp:sp>
    <dsp:sp modelId="{A1BBF399-0500-4165-B576-5FC1E1DCD727}">
      <dsp:nvSpPr>
        <dsp:cNvPr id="0" name=""/>
        <dsp:cNvSpPr/>
      </dsp:nvSpPr>
      <dsp:spPr>
        <a:xfrm>
          <a:off x="0" y="1290383"/>
          <a:ext cx="4435078" cy="374400"/>
        </a:xfrm>
        <a:prstGeom prst="roundRect">
          <a:avLst/>
        </a:prstGeom>
        <a:gradFill rotWithShape="0">
          <a:gsLst>
            <a:gs pos="0">
              <a:schemeClr val="accent2">
                <a:hueOff val="-565496"/>
                <a:satOff val="1864"/>
                <a:lumOff val="1994"/>
                <a:alphaOff val="0"/>
                <a:tint val="98000"/>
                <a:satMod val="110000"/>
                <a:lumMod val="104000"/>
              </a:schemeClr>
            </a:gs>
            <a:gs pos="69000">
              <a:schemeClr val="accent2">
                <a:hueOff val="-565496"/>
                <a:satOff val="1864"/>
                <a:lumOff val="1994"/>
                <a:alphaOff val="0"/>
                <a:shade val="88000"/>
                <a:satMod val="130000"/>
                <a:lumMod val="92000"/>
              </a:schemeClr>
            </a:gs>
            <a:gs pos="100000">
              <a:schemeClr val="accent2">
                <a:hueOff val="-565496"/>
                <a:satOff val="1864"/>
                <a:lumOff val="1994"/>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Skills required for working as a chef – Slide 4,5 </a:t>
          </a:r>
          <a:endParaRPr lang="en-US" sz="1600" kern="1200"/>
        </a:p>
      </dsp:txBody>
      <dsp:txXfrm>
        <a:off x="18277" y="1308660"/>
        <a:ext cx="4398524" cy="337846"/>
      </dsp:txXfrm>
    </dsp:sp>
    <dsp:sp modelId="{74A7D599-D626-4325-A071-5EA28EE26374}">
      <dsp:nvSpPr>
        <dsp:cNvPr id="0" name=""/>
        <dsp:cNvSpPr/>
      </dsp:nvSpPr>
      <dsp:spPr>
        <a:xfrm>
          <a:off x="0" y="1710863"/>
          <a:ext cx="4435078" cy="374400"/>
        </a:xfrm>
        <a:prstGeom prst="roundRect">
          <a:avLst/>
        </a:prstGeom>
        <a:gradFill rotWithShape="0">
          <a:gsLst>
            <a:gs pos="0">
              <a:schemeClr val="accent2">
                <a:hueOff val="-1130992"/>
                <a:satOff val="3728"/>
                <a:lumOff val="3987"/>
                <a:alphaOff val="0"/>
                <a:tint val="98000"/>
                <a:satMod val="110000"/>
                <a:lumMod val="104000"/>
              </a:schemeClr>
            </a:gs>
            <a:gs pos="69000">
              <a:schemeClr val="accent2">
                <a:hueOff val="-1130992"/>
                <a:satOff val="3728"/>
                <a:lumOff val="3987"/>
                <a:alphaOff val="0"/>
                <a:shade val="88000"/>
                <a:satMod val="130000"/>
                <a:lumMod val="92000"/>
              </a:schemeClr>
            </a:gs>
            <a:gs pos="100000">
              <a:schemeClr val="accent2">
                <a:hueOff val="-1130992"/>
                <a:satOff val="3728"/>
                <a:lumOff val="3987"/>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Current academic and employability skills – Slide 6</a:t>
          </a:r>
          <a:endParaRPr lang="en-US" sz="1600" kern="1200"/>
        </a:p>
      </dsp:txBody>
      <dsp:txXfrm>
        <a:off x="18277" y="1729140"/>
        <a:ext cx="4398524" cy="337846"/>
      </dsp:txXfrm>
    </dsp:sp>
    <dsp:sp modelId="{AE55C7B7-0819-4B9B-B0FF-032949D2ED13}">
      <dsp:nvSpPr>
        <dsp:cNvPr id="0" name=""/>
        <dsp:cNvSpPr/>
      </dsp:nvSpPr>
      <dsp:spPr>
        <a:xfrm>
          <a:off x="0" y="2131343"/>
          <a:ext cx="4435078" cy="374400"/>
        </a:xfrm>
        <a:prstGeom prst="roundRect">
          <a:avLst/>
        </a:prstGeom>
        <a:gradFill rotWithShape="0">
          <a:gsLst>
            <a:gs pos="0">
              <a:schemeClr val="accent2">
                <a:hueOff val="-1696488"/>
                <a:satOff val="5592"/>
                <a:lumOff val="5981"/>
                <a:alphaOff val="0"/>
                <a:tint val="98000"/>
                <a:satMod val="110000"/>
                <a:lumMod val="104000"/>
              </a:schemeClr>
            </a:gs>
            <a:gs pos="69000">
              <a:schemeClr val="accent2">
                <a:hueOff val="-1696488"/>
                <a:satOff val="5592"/>
                <a:lumOff val="5981"/>
                <a:alphaOff val="0"/>
                <a:shade val="88000"/>
                <a:satMod val="130000"/>
                <a:lumMod val="92000"/>
              </a:schemeClr>
            </a:gs>
            <a:gs pos="100000">
              <a:schemeClr val="accent2">
                <a:hueOff val="-1696488"/>
                <a:satOff val="5592"/>
                <a:lumOff val="598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SWOT analysis – Slide 7</a:t>
          </a:r>
          <a:endParaRPr lang="en-US" sz="1600" kern="1200"/>
        </a:p>
      </dsp:txBody>
      <dsp:txXfrm>
        <a:off x="18277" y="2149620"/>
        <a:ext cx="4398524" cy="337846"/>
      </dsp:txXfrm>
    </dsp:sp>
    <dsp:sp modelId="{2B950A92-3CF3-4308-B68A-B6D21E64BD81}">
      <dsp:nvSpPr>
        <dsp:cNvPr id="0" name=""/>
        <dsp:cNvSpPr/>
      </dsp:nvSpPr>
      <dsp:spPr>
        <a:xfrm>
          <a:off x="0" y="2551823"/>
          <a:ext cx="4435078" cy="374400"/>
        </a:xfrm>
        <a:prstGeom prst="roundRect">
          <a:avLst/>
        </a:prstGeom>
        <a:gradFill rotWithShape="0">
          <a:gsLst>
            <a:gs pos="0">
              <a:schemeClr val="accent2">
                <a:hueOff val="-2261984"/>
                <a:satOff val="7457"/>
                <a:lumOff val="7974"/>
                <a:alphaOff val="0"/>
                <a:tint val="98000"/>
                <a:satMod val="110000"/>
                <a:lumMod val="104000"/>
              </a:schemeClr>
            </a:gs>
            <a:gs pos="69000">
              <a:schemeClr val="accent2">
                <a:hueOff val="-2261984"/>
                <a:satOff val="7457"/>
                <a:lumOff val="7974"/>
                <a:alphaOff val="0"/>
                <a:shade val="88000"/>
                <a:satMod val="130000"/>
                <a:lumMod val="92000"/>
              </a:schemeClr>
            </a:gs>
            <a:gs pos="100000">
              <a:schemeClr val="accent2">
                <a:hueOff val="-2261984"/>
                <a:satOff val="7457"/>
                <a:lumOff val="7974"/>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PDP – Slide 8</a:t>
          </a:r>
          <a:endParaRPr lang="en-US" sz="1600" kern="1200"/>
        </a:p>
      </dsp:txBody>
      <dsp:txXfrm>
        <a:off x="18277" y="2570100"/>
        <a:ext cx="4398524" cy="337846"/>
      </dsp:txXfrm>
    </dsp:sp>
    <dsp:sp modelId="{65D88DEB-BC6B-4CBF-A191-1BD0E2494325}">
      <dsp:nvSpPr>
        <dsp:cNvPr id="0" name=""/>
        <dsp:cNvSpPr/>
      </dsp:nvSpPr>
      <dsp:spPr>
        <a:xfrm>
          <a:off x="0" y="2972303"/>
          <a:ext cx="4435078" cy="374400"/>
        </a:xfrm>
        <a:prstGeom prst="roundRect">
          <a:avLst/>
        </a:prstGeom>
        <a:gradFill rotWithShape="0">
          <a:gsLst>
            <a:gs pos="0">
              <a:schemeClr val="accent2">
                <a:hueOff val="-2827479"/>
                <a:satOff val="9321"/>
                <a:lumOff val="9968"/>
                <a:alphaOff val="0"/>
                <a:tint val="98000"/>
                <a:satMod val="110000"/>
                <a:lumMod val="104000"/>
              </a:schemeClr>
            </a:gs>
            <a:gs pos="69000">
              <a:schemeClr val="accent2">
                <a:hueOff val="-2827479"/>
                <a:satOff val="9321"/>
                <a:lumOff val="9968"/>
                <a:alphaOff val="0"/>
                <a:shade val="88000"/>
                <a:satMod val="130000"/>
                <a:lumMod val="92000"/>
              </a:schemeClr>
            </a:gs>
            <a:gs pos="100000">
              <a:schemeClr val="accent2">
                <a:hueOff val="-2827479"/>
                <a:satOff val="9321"/>
                <a:lumOff val="9968"/>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Conclusion – Slide 9</a:t>
          </a:r>
          <a:endParaRPr lang="en-US" sz="1600" kern="1200"/>
        </a:p>
      </dsp:txBody>
      <dsp:txXfrm>
        <a:off x="18277" y="2990580"/>
        <a:ext cx="4398524" cy="337846"/>
      </dsp:txXfrm>
    </dsp:sp>
    <dsp:sp modelId="{39040B3B-0D66-4F1F-9D2A-140D7C0E6147}">
      <dsp:nvSpPr>
        <dsp:cNvPr id="0" name=""/>
        <dsp:cNvSpPr/>
      </dsp:nvSpPr>
      <dsp:spPr>
        <a:xfrm>
          <a:off x="0" y="3392784"/>
          <a:ext cx="4435078" cy="374400"/>
        </a:xfrm>
        <a:prstGeom prst="round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Reference List – Slide 10</a:t>
          </a:r>
          <a:endParaRPr lang="en-US" sz="1600" kern="1200"/>
        </a:p>
      </dsp:txBody>
      <dsp:txXfrm>
        <a:off x="18277" y="3411061"/>
        <a:ext cx="4398524" cy="3378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36FDF1-B975-48B2-A63F-80C4505A4867}">
      <dsp:nvSpPr>
        <dsp:cNvPr id="0" name=""/>
        <dsp:cNvSpPr/>
      </dsp:nvSpPr>
      <dsp:spPr>
        <a:xfrm>
          <a:off x="0" y="38213"/>
          <a:ext cx="4435078" cy="882180"/>
        </a:xfrm>
        <a:prstGeom prst="round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Haddaji, M., Albors-Garrigós, J. and García-Sigovia, P., 2018. Women Professional Progress to Chef’s Position: Results of an International Survey. </a:t>
          </a:r>
          <a:r>
            <a:rPr lang="en-GB" sz="1300" i="1" kern="1200"/>
            <a:t>Journal of culinary science &amp; technology</a:t>
          </a:r>
          <a:r>
            <a:rPr lang="en-GB" sz="1300" kern="1200"/>
            <a:t>, </a:t>
          </a:r>
          <a:r>
            <a:rPr lang="en-GB" sz="1300" i="1" kern="1200"/>
            <a:t>16</a:t>
          </a:r>
          <a:r>
            <a:rPr lang="en-GB" sz="1300" kern="1200"/>
            <a:t>(3), pp.268-285.</a:t>
          </a:r>
          <a:endParaRPr lang="en-US" sz="1300" kern="1200"/>
        </a:p>
      </dsp:txBody>
      <dsp:txXfrm>
        <a:off x="43064" y="81277"/>
        <a:ext cx="4348950" cy="796052"/>
      </dsp:txXfrm>
    </dsp:sp>
    <dsp:sp modelId="{0FA11789-F203-483D-8601-255A73CD9EAF}">
      <dsp:nvSpPr>
        <dsp:cNvPr id="0" name=""/>
        <dsp:cNvSpPr/>
      </dsp:nvSpPr>
      <dsp:spPr>
        <a:xfrm>
          <a:off x="0" y="957833"/>
          <a:ext cx="4435078" cy="882180"/>
        </a:xfrm>
        <a:prstGeom prst="roundRect">
          <a:avLst/>
        </a:prstGeom>
        <a:gradFill rotWithShape="0">
          <a:gsLst>
            <a:gs pos="0">
              <a:schemeClr val="accent2">
                <a:hueOff val="-848244"/>
                <a:satOff val="2796"/>
                <a:lumOff val="2990"/>
                <a:alphaOff val="0"/>
                <a:tint val="98000"/>
                <a:satMod val="110000"/>
                <a:lumMod val="104000"/>
              </a:schemeClr>
            </a:gs>
            <a:gs pos="69000">
              <a:schemeClr val="accent2">
                <a:hueOff val="-848244"/>
                <a:satOff val="2796"/>
                <a:lumOff val="2990"/>
                <a:alphaOff val="0"/>
                <a:shade val="88000"/>
                <a:satMod val="130000"/>
                <a:lumMod val="92000"/>
              </a:schemeClr>
            </a:gs>
            <a:gs pos="100000">
              <a:schemeClr val="accent2">
                <a:hueOff val="-848244"/>
                <a:satOff val="2796"/>
                <a:lumOff val="299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Kenayathulla, H.B., Ahmad, N.A. and Idris, A.R., 2019. Gaps between competence and importance of employability skills: evidence from Malaysia. </a:t>
          </a:r>
          <a:r>
            <a:rPr lang="en-GB" sz="1300" i="1" kern="1200"/>
            <a:t>Higher Education Evaluation and Development</a:t>
          </a:r>
          <a:r>
            <a:rPr lang="en-GB" sz="1300" kern="1200"/>
            <a:t>.</a:t>
          </a:r>
          <a:endParaRPr lang="en-US" sz="1300" kern="1200"/>
        </a:p>
      </dsp:txBody>
      <dsp:txXfrm>
        <a:off x="43064" y="1000897"/>
        <a:ext cx="4348950" cy="796052"/>
      </dsp:txXfrm>
    </dsp:sp>
    <dsp:sp modelId="{23E3A62A-3736-4349-916E-D4576CD9FAB3}">
      <dsp:nvSpPr>
        <dsp:cNvPr id="0" name=""/>
        <dsp:cNvSpPr/>
      </dsp:nvSpPr>
      <dsp:spPr>
        <a:xfrm>
          <a:off x="0" y="1877453"/>
          <a:ext cx="4435078" cy="882180"/>
        </a:xfrm>
        <a:prstGeom prst="roundRect">
          <a:avLst/>
        </a:prstGeom>
        <a:gradFill rotWithShape="0">
          <a:gsLst>
            <a:gs pos="0">
              <a:schemeClr val="accent2">
                <a:hueOff val="-1696488"/>
                <a:satOff val="5592"/>
                <a:lumOff val="5981"/>
                <a:alphaOff val="0"/>
                <a:tint val="98000"/>
                <a:satMod val="110000"/>
                <a:lumMod val="104000"/>
              </a:schemeClr>
            </a:gs>
            <a:gs pos="69000">
              <a:schemeClr val="accent2">
                <a:hueOff val="-1696488"/>
                <a:satOff val="5592"/>
                <a:lumOff val="5981"/>
                <a:alphaOff val="0"/>
                <a:shade val="88000"/>
                <a:satMod val="130000"/>
                <a:lumMod val="92000"/>
              </a:schemeClr>
            </a:gs>
            <a:gs pos="100000">
              <a:schemeClr val="accent2">
                <a:hueOff val="-1696488"/>
                <a:satOff val="5592"/>
                <a:lumOff val="598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Prospects.ac.uk 2021.</a:t>
          </a:r>
          <a:r>
            <a:rPr lang="en-US" sz="1300" i="1" kern="1200"/>
            <a:t> Chef job profile | </a:t>
          </a:r>
          <a:r>
            <a:rPr lang="en-US" sz="1300" kern="1200"/>
            <a:t>Available at: https://www.prospects.ac.uk/job-profiles/chef (Accessed: 5 August 2021).</a:t>
          </a:r>
        </a:p>
      </dsp:txBody>
      <dsp:txXfrm>
        <a:off x="43064" y="1920517"/>
        <a:ext cx="4348950" cy="796052"/>
      </dsp:txXfrm>
    </dsp:sp>
    <dsp:sp modelId="{799C85AE-E2B3-491E-911C-5BA65A12A075}">
      <dsp:nvSpPr>
        <dsp:cNvPr id="0" name=""/>
        <dsp:cNvSpPr/>
      </dsp:nvSpPr>
      <dsp:spPr>
        <a:xfrm>
          <a:off x="0" y="2797073"/>
          <a:ext cx="4435078" cy="882180"/>
        </a:xfrm>
        <a:prstGeom prst="roundRect">
          <a:avLst/>
        </a:prstGeom>
        <a:gradFill rotWithShape="0">
          <a:gsLst>
            <a:gs pos="0">
              <a:schemeClr val="accent2">
                <a:hueOff val="-2544732"/>
                <a:satOff val="8389"/>
                <a:lumOff val="8971"/>
                <a:alphaOff val="0"/>
                <a:tint val="98000"/>
                <a:satMod val="110000"/>
                <a:lumMod val="104000"/>
              </a:schemeClr>
            </a:gs>
            <a:gs pos="69000">
              <a:schemeClr val="accent2">
                <a:hueOff val="-2544732"/>
                <a:satOff val="8389"/>
                <a:lumOff val="8971"/>
                <a:alphaOff val="0"/>
                <a:shade val="88000"/>
                <a:satMod val="130000"/>
                <a:lumMod val="92000"/>
              </a:schemeClr>
            </a:gs>
            <a:gs pos="100000">
              <a:schemeClr val="accent2">
                <a:hueOff val="-2544732"/>
                <a:satOff val="8389"/>
                <a:lumOff val="897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Teng, W., Ma, C., Pahlevansharif, S. and Turner, J.J., 2019. Graduate readiness for the employment market of the 4th industrial revolution: The development of soft employability skills. </a:t>
          </a:r>
          <a:r>
            <a:rPr lang="en-GB" sz="1300" i="1" kern="1200"/>
            <a:t>Education+ Training</a:t>
          </a:r>
          <a:r>
            <a:rPr lang="en-GB" sz="1300" kern="1200"/>
            <a:t>.</a:t>
          </a:r>
          <a:endParaRPr lang="en-US" sz="1300" kern="1200"/>
        </a:p>
      </dsp:txBody>
      <dsp:txXfrm>
        <a:off x="43064" y="2840137"/>
        <a:ext cx="4348950" cy="796052"/>
      </dsp:txXfrm>
    </dsp:sp>
    <dsp:sp modelId="{755B3A18-623F-4C01-8360-29766160F9EF}">
      <dsp:nvSpPr>
        <dsp:cNvPr id="0" name=""/>
        <dsp:cNvSpPr/>
      </dsp:nvSpPr>
      <dsp:spPr>
        <a:xfrm>
          <a:off x="0" y="3716694"/>
          <a:ext cx="4435078" cy="882180"/>
        </a:xfrm>
        <a:prstGeom prst="round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a:t>Vingerling, G., 2020. PROFESSIONAL DEVELOPMENT OF EXECUTIVE HOTEL CHEFS IN SOUTH AFRICA. </a:t>
          </a:r>
          <a:endParaRPr lang="en-US" sz="1300" kern="1200"/>
        </a:p>
      </dsp:txBody>
      <dsp:txXfrm>
        <a:off x="43064" y="3759758"/>
        <a:ext cx="4348950" cy="7960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33CD62-8CA2-4BF5-AC83-57FE4CDD6438}" type="datetimeFigureOut">
              <a:rPr lang="en-US" smtClean="0"/>
              <a:t>8/10/2021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386A25-81AE-4FA5-BAE8-957675B5AC44}"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a:latin typeface="Times New Roman" pitchFamily="18" charset="0"/>
                <a:cs typeface="Times New Roman" pitchFamily="18" charset="0"/>
              </a:rPr>
              <a:t>I will also</a:t>
            </a:r>
            <a:r>
              <a:rPr lang="en-GB" sz="1200" baseline="0">
                <a:latin typeface="Times New Roman" pitchFamily="18" charset="0"/>
                <a:cs typeface="Times New Roman" pitchFamily="18" charset="0"/>
              </a:rPr>
              <a:t> </a:t>
            </a:r>
            <a:r>
              <a:rPr lang="en-GB" sz="1200">
                <a:latin typeface="Times New Roman" pitchFamily="18" charset="0"/>
                <a:cs typeface="Times New Roman" pitchFamily="18" charset="0"/>
              </a:rPr>
              <a:t>undertake a personal SWOT analysis and a PDP to maximise my abilities and overcome my weaknesses and skill gaps. </a:t>
            </a:r>
            <a:endParaRPr lang="en-US"/>
          </a:p>
        </p:txBody>
      </p:sp>
      <p:sp>
        <p:nvSpPr>
          <p:cNvPr id="4" name="Slide Number Placeholder 3"/>
          <p:cNvSpPr>
            <a:spLocks noGrp="1"/>
          </p:cNvSpPr>
          <p:nvPr>
            <p:ph type="sldNum" sz="quarter" idx="10"/>
          </p:nvPr>
        </p:nvSpPr>
        <p:spPr/>
        <p:txBody>
          <a:bodyPr/>
          <a:lstStyle/>
          <a:p>
            <a:fld id="{5A386A25-81AE-4FA5-BAE8-957675B5AC44}" type="slidenum">
              <a:rPr lang="en-US" smtClean="0"/>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latin typeface="+mn-lt"/>
                <a:ea typeface="+mn-ea"/>
                <a:cs typeface="+mn-cs"/>
              </a:rPr>
              <a:t>I aspire to work as a chef in my future professional life and I have understood that as a chef, I may be required to work in cruise ships, restaurants, hotels, pubs as well as contract catering. As I have learnt from </a:t>
            </a:r>
            <a:r>
              <a:rPr lang="en-GB" sz="1200" kern="1200" err="1">
                <a:solidFill>
                  <a:schemeClr val="tx1"/>
                </a:solidFill>
                <a:latin typeface="+mn-lt"/>
                <a:ea typeface="+mn-ea"/>
                <a:cs typeface="+mn-cs"/>
              </a:rPr>
              <a:t>Vingerling</a:t>
            </a:r>
            <a:r>
              <a:rPr lang="en-GB" sz="1200" kern="1200">
                <a:solidFill>
                  <a:schemeClr val="tx1"/>
                </a:solidFill>
                <a:latin typeface="+mn-lt"/>
                <a:ea typeface="+mn-ea"/>
                <a:cs typeface="+mn-cs"/>
              </a:rPr>
              <a:t> (2020), there are diverse time and pressure demands for this job and this would require substantial professional as well as personal commitment so that I may learn, grow and succeed in the future. I aim to work as a head chef in my future work role whereby I would be responsible for creating a vision for the diverse cuisines that are to be prepared while inspiring teams and delegating tasks effectively. I will also be responsible for analysis and quality control along with recruiting, motivating and managing staff members. I may also have to liaise with suppliers, design menus, manage the overall kitchen budget and oversee deliveries.</a:t>
            </a:r>
            <a:endParaRPr lang="en-US" sz="1200" kern="1200">
              <a:solidFill>
                <a:schemeClr val="tx1"/>
              </a:solidFill>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5A386A25-81AE-4FA5-BAE8-957675B5AC44}" type="slidenum">
              <a:rPr lang="en-US" smtClean="0"/>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latin typeface="+mn-lt"/>
                <a:ea typeface="+mn-ea"/>
                <a:cs typeface="+mn-cs"/>
              </a:rPr>
              <a:t>There are diverse skills required for working as a chef. Individuals must have a passion for cooking along with a strong knowledge of different cooking techniques and technical skills. They must be self-motivated and flexible. It is important for them to have effective communication and teamwork skills along with the high delegation and organisational skills </a:t>
            </a:r>
            <a:r>
              <a:rPr lang="en-US" sz="1200" kern="1200">
                <a:solidFill>
                  <a:schemeClr val="tx1"/>
                </a:solidFill>
                <a:latin typeface="+mn-lt"/>
                <a:ea typeface="+mn-ea"/>
                <a:cs typeface="+mn-cs"/>
              </a:rPr>
              <a:t>(Prospects.ac.uk, 2021).</a:t>
            </a:r>
            <a:r>
              <a:rPr lang="en-GB" sz="1200" kern="1200">
                <a:solidFill>
                  <a:schemeClr val="tx1"/>
                </a:solidFill>
                <a:latin typeface="+mn-lt"/>
                <a:ea typeface="+mn-ea"/>
                <a:cs typeface="+mn-cs"/>
              </a:rPr>
              <a:t> Attention to detail is also important as this ensures consistent and high standards. On the other hand, chefs must also exhibit loyalty and commitment while being hardworking and calm in their approach. They should have the ability to work without constant supervision and they are also required to have good language skills. Knowledge of some foreign languages like Spanish or French is deemed valuable for excelling in the role of a chef today. </a:t>
            </a:r>
            <a:endParaRPr lang="en-US" sz="1200" kern="1200">
              <a:solidFill>
                <a:schemeClr val="tx1"/>
              </a:solidFill>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5A386A25-81AE-4FA5-BAE8-957675B5AC44}"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a:solidFill>
                  <a:schemeClr val="tx1"/>
                </a:solidFill>
                <a:latin typeface="+mn-lt"/>
                <a:ea typeface="+mn-ea"/>
                <a:cs typeface="+mn-cs"/>
              </a:rPr>
              <a:t>Over the years, I have strived to develop myself effectively for working as a chef. I have always had a strong passion for cooking and I have knowledge of a wide range of technical skills and cooking techniques. I am hardworking, committed, ambitious and self-motivated and these are quite important to grow in the role of a chef today. I am also flexible in my work approach and I have a high team working and delegation skills. Learning from </a:t>
            </a:r>
            <a:r>
              <a:rPr lang="en-GB" sz="1200" kern="1200" err="1">
                <a:solidFill>
                  <a:schemeClr val="tx1"/>
                </a:solidFill>
                <a:latin typeface="+mn-lt"/>
                <a:ea typeface="+mn-ea"/>
                <a:cs typeface="+mn-cs"/>
              </a:rPr>
              <a:t>Kenayathulla</a:t>
            </a:r>
            <a:r>
              <a:rPr lang="en-GB" sz="1200" kern="1200">
                <a:solidFill>
                  <a:schemeClr val="tx1"/>
                </a:solidFill>
                <a:latin typeface="+mn-lt"/>
                <a:ea typeface="+mn-ea"/>
                <a:cs typeface="+mn-cs"/>
              </a:rPr>
              <a:t> </a:t>
            </a:r>
            <a:r>
              <a:rPr lang="en-GB" sz="1200" i="1" kern="1200">
                <a:solidFill>
                  <a:schemeClr val="tx1"/>
                </a:solidFill>
                <a:latin typeface="+mn-lt"/>
                <a:ea typeface="+mn-ea"/>
                <a:cs typeface="+mn-cs"/>
              </a:rPr>
              <a:t>et al. </a:t>
            </a:r>
            <a:r>
              <a:rPr lang="en-GB" sz="1200" kern="1200">
                <a:solidFill>
                  <a:schemeClr val="tx1"/>
                </a:solidFill>
                <a:latin typeface="+mn-lt"/>
                <a:ea typeface="+mn-ea"/>
                <a:cs typeface="+mn-cs"/>
              </a:rPr>
              <a:t>(2019) I perceive these are essential employability skills today and these will help me to fulfil my professional responsibilities in the best possible manner. </a:t>
            </a:r>
            <a:endParaRPr lang="en-US" sz="1200" kern="1200">
              <a:solidFill>
                <a:schemeClr val="tx1"/>
              </a:solidFill>
              <a:latin typeface="+mn-lt"/>
              <a:ea typeface="+mn-ea"/>
              <a:cs typeface="+mn-cs"/>
            </a:endParaRPr>
          </a:p>
          <a:p>
            <a:r>
              <a:rPr lang="en-GB" sz="1200" kern="1200">
                <a:solidFill>
                  <a:schemeClr val="tx1"/>
                </a:solidFill>
                <a:latin typeface="+mn-lt"/>
                <a:ea typeface="+mn-ea"/>
                <a:cs typeface="+mn-cs"/>
              </a:rPr>
              <a:t>I also have high organisational skills which are crucial for chefs today. Being inspired from </a:t>
            </a:r>
            <a:r>
              <a:rPr lang="en-GB" sz="1200" kern="1200" err="1">
                <a:solidFill>
                  <a:schemeClr val="tx1"/>
                </a:solidFill>
                <a:latin typeface="+mn-lt"/>
                <a:ea typeface="+mn-ea"/>
                <a:cs typeface="+mn-cs"/>
              </a:rPr>
              <a:t>Haddaji</a:t>
            </a:r>
            <a:r>
              <a:rPr lang="en-GB" sz="1200" kern="1200">
                <a:solidFill>
                  <a:schemeClr val="tx1"/>
                </a:solidFill>
                <a:latin typeface="+mn-lt"/>
                <a:ea typeface="+mn-ea"/>
                <a:cs typeface="+mn-cs"/>
              </a:rPr>
              <a:t> </a:t>
            </a:r>
            <a:r>
              <a:rPr lang="en-GB" sz="1200" i="1" kern="1200">
                <a:solidFill>
                  <a:schemeClr val="tx1"/>
                </a:solidFill>
                <a:latin typeface="+mn-lt"/>
                <a:ea typeface="+mn-ea"/>
                <a:cs typeface="+mn-cs"/>
              </a:rPr>
              <a:t>et al. </a:t>
            </a:r>
            <a:r>
              <a:rPr lang="en-GB" sz="1200" kern="1200">
                <a:solidFill>
                  <a:schemeClr val="tx1"/>
                </a:solidFill>
                <a:latin typeface="+mn-lt"/>
                <a:ea typeface="+mn-ea"/>
                <a:cs typeface="+mn-cs"/>
              </a:rPr>
              <a:t>(2018) I aspire to work as a head chef in the future and this role would require a high level of organisational and delegation skills and thus my abilities here would ensure that I fulfil my responsibilities effectively. However, I believe I lack effective communication and time management skills which are some of the other crucial employability skills sought by all employers today (</a:t>
            </a:r>
            <a:r>
              <a:rPr lang="en-GB" sz="1200" kern="1200" err="1">
                <a:solidFill>
                  <a:schemeClr val="tx1"/>
                </a:solidFill>
                <a:latin typeface="+mn-lt"/>
                <a:ea typeface="+mn-ea"/>
                <a:cs typeface="+mn-cs"/>
              </a:rPr>
              <a:t>Teng</a:t>
            </a:r>
            <a:r>
              <a:rPr lang="en-GB" sz="1200" kern="1200">
                <a:solidFill>
                  <a:schemeClr val="tx1"/>
                </a:solidFill>
                <a:latin typeface="+mn-lt"/>
                <a:ea typeface="+mn-ea"/>
                <a:cs typeface="+mn-cs"/>
              </a:rPr>
              <a:t> </a:t>
            </a:r>
            <a:r>
              <a:rPr lang="en-GB" sz="1200" i="1" kern="1200">
                <a:solidFill>
                  <a:schemeClr val="tx1"/>
                </a:solidFill>
                <a:latin typeface="+mn-lt"/>
                <a:ea typeface="+mn-ea"/>
                <a:cs typeface="+mn-cs"/>
              </a:rPr>
              <a:t>et al., </a:t>
            </a:r>
            <a:r>
              <a:rPr lang="en-GB" sz="1200" kern="1200">
                <a:solidFill>
                  <a:schemeClr val="tx1"/>
                </a:solidFill>
                <a:latin typeface="+mn-lt"/>
                <a:ea typeface="+mn-ea"/>
                <a:cs typeface="+mn-cs"/>
              </a:rPr>
              <a:t>2019). In addition, I need to improve my language skills by learning a foreign language like French or Spanish as this will increase my credibility in the professional sphere.     </a:t>
            </a:r>
            <a:endParaRPr lang="en-US" sz="1200" kern="1200">
              <a:solidFill>
                <a:schemeClr val="tx1"/>
              </a:solidFill>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5A386A25-81AE-4FA5-BAE8-957675B5AC44}" type="slidenum">
              <a:rPr lang="en-US" smtClean="0"/>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a:solidFill>
                  <a:schemeClr val="tx1"/>
                </a:solidFill>
                <a:latin typeface="+mn-lt"/>
                <a:ea typeface="+mn-ea"/>
                <a:cs typeface="+mn-cs"/>
              </a:rPr>
              <a:t>Undertaking a SWOT analysis proves crucial as it ensures that students like me understand our strengths and opportunities while also identifying our weaknesses and threats so that relevant actions may be taken.</a:t>
            </a:r>
            <a:endParaRPr lang="en-US"/>
          </a:p>
          <a:p>
            <a:endParaRPr lang="en-GB"/>
          </a:p>
        </p:txBody>
      </p:sp>
      <p:sp>
        <p:nvSpPr>
          <p:cNvPr id="4" name="Slide Number Placeholder 3"/>
          <p:cNvSpPr>
            <a:spLocks noGrp="1"/>
          </p:cNvSpPr>
          <p:nvPr>
            <p:ph type="sldNum" sz="quarter" idx="5"/>
          </p:nvPr>
        </p:nvSpPr>
        <p:spPr/>
        <p:txBody>
          <a:bodyPr/>
          <a:lstStyle/>
          <a:p>
            <a:fld id="{5A386A25-81AE-4FA5-BAE8-957675B5AC44}" type="slidenum">
              <a:rPr lang="en-US" smtClean="0"/>
              <a:t>7</a:t>
            </a:fld>
            <a:endParaRPr lang="en-US"/>
          </a:p>
        </p:txBody>
      </p:sp>
    </p:spTree>
    <p:extLst>
      <p:ext uri="{BB962C8B-B14F-4D97-AF65-F5344CB8AC3E}">
        <p14:creationId xmlns:p14="http://schemas.microsoft.com/office/powerpoint/2010/main" val="17880327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386A25-81AE-4FA5-BAE8-957675B5AC44}" type="slidenum">
              <a:rPr lang="en-US" smtClean="0"/>
              <a:t>8</a:t>
            </a:fld>
            <a:endParaRPr lang="en-US"/>
          </a:p>
        </p:txBody>
      </p:sp>
    </p:spTree>
    <p:extLst>
      <p:ext uri="{BB962C8B-B14F-4D97-AF65-F5344CB8AC3E}">
        <p14:creationId xmlns:p14="http://schemas.microsoft.com/office/powerpoint/2010/main" val="1323094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9464ABF-B91C-4591-83E7-0303CCE48B36}" type="datetimeFigureOut">
              <a:rPr lang="en-US" smtClean="0"/>
              <a:t>8/10/2021</a:t>
            </a:fld>
            <a:endParaRPr lang="en-US"/>
          </a:p>
        </p:txBody>
      </p:sp>
      <p:sp>
        <p:nvSpPr>
          <p:cNvPr id="5" name="Footer Placeholder 4"/>
          <p:cNvSpPr>
            <a:spLocks noGrp="1"/>
          </p:cNvSpPr>
          <p:nvPr>
            <p:ph type="ftr" sz="quarter" idx="11"/>
          </p:nvPr>
        </p:nvSpPr>
        <p:spPr>
          <a:xfrm>
            <a:off x="2396319" y="329308"/>
            <a:ext cx="3086292" cy="309201"/>
          </a:xfrm>
        </p:spPr>
        <p:txBody>
          <a:bodyPr/>
          <a:lstStyle/>
          <a:p>
            <a:endParaRPr lang="en-US"/>
          </a:p>
        </p:txBody>
      </p:sp>
      <p:sp>
        <p:nvSpPr>
          <p:cNvPr id="6" name="Slide Number Placeholder 5"/>
          <p:cNvSpPr>
            <a:spLocks noGrp="1"/>
          </p:cNvSpPr>
          <p:nvPr>
            <p:ph type="sldNum" sz="quarter" idx="12"/>
          </p:nvPr>
        </p:nvSpPr>
        <p:spPr>
          <a:xfrm>
            <a:off x="1434703" y="798973"/>
            <a:ext cx="802005" cy="503578"/>
          </a:xfrm>
        </p:spPr>
        <p:txBody>
          <a:bodyPr/>
          <a:lstStyle/>
          <a:p>
            <a:fld id="{F7D7FA72-60AA-46C7-AF30-E5C5FBE3A661}" type="slidenum">
              <a:rPr lang="en-US" smtClean="0"/>
              <a:t>‹#›</a:t>
            </a:fld>
            <a:endParaRPr lang="en-US"/>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7792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9464ABF-B91C-4591-83E7-0303CCE48B36}" type="datetimeFigureOut">
              <a:rPr lang="en-US" smtClean="0"/>
              <a:t>8/10/2021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D7FA72-60AA-46C7-AF30-E5C5FBE3A661}" type="slidenum">
              <a:rPr lang="en-US" smtClean="0"/>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94566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464ABF-B91C-4591-83E7-0303CCE48B36}" type="datetimeFigureOut">
              <a:rPr lang="en-US" smtClean="0"/>
              <a:t>8/10/2021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D7FA72-60AA-46C7-AF30-E5C5FBE3A661}" type="slidenum">
              <a:rPr lang="en-US" smtClean="0"/>
              <a:t>‹#›</a:t>
            </a:fld>
            <a:endParaRPr lang="en-US"/>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63136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p>
        </p:txBody>
      </p:sp>
      <p:sp>
        <p:nvSpPr>
          <p:cNvPr id="3" name="Content Placeholder 2"/>
          <p:cNvSpPr>
            <a:spLocks noGrp="1"/>
          </p:cNvSpPr>
          <p:nvPr>
            <p:ph sz="half" idx="1"/>
          </p:nvPr>
        </p:nvSpPr>
        <p:spPr>
          <a:xfrm>
            <a:off x="1443490" y="2013936"/>
            <a:ext cx="3125871" cy="34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89182" y="2013936"/>
            <a:ext cx="3125652" cy="34375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9464ABF-B91C-4591-83E7-0303CCE48B36}" type="datetimeFigureOut">
              <a:rPr lang="en-US" smtClean="0"/>
              <a:t>8/10/2021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D7FA72-60AA-46C7-AF30-E5C5FBE3A661}" type="slidenum">
              <a:rPr lang="en-US" smtClean="0"/>
              <a:t>‹#›</a:t>
            </a:fld>
            <a:endParaRPr lang="en-US"/>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44440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9464ABF-B91C-4591-83E7-0303CCE48B36}" type="datetimeFigureOut">
              <a:rPr lang="en-US" smtClean="0"/>
              <a:t>8/10/2021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D7FA72-60AA-46C7-AF30-E5C5FBE3A661}" type="slidenum">
              <a:rPr lang="en-US" smtClean="0"/>
              <a:t>‹#›</a:t>
            </a:fld>
            <a:endParaRPr lang="en-US"/>
          </a:p>
        </p:txBody>
      </p:sp>
    </p:spTree>
    <p:extLst>
      <p:ext uri="{BB962C8B-B14F-4D97-AF65-F5344CB8AC3E}">
        <p14:creationId xmlns:p14="http://schemas.microsoft.com/office/powerpoint/2010/main" val="2397027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9464ABF-B91C-4591-83E7-0303CCE48B36}" type="datetimeFigureOut">
              <a:rPr lang="en-US" smtClean="0"/>
              <a:t>8/10/2021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D7FA72-60AA-46C7-AF30-E5C5FBE3A661}" type="slidenum">
              <a:rPr lang="en-US" smtClean="0"/>
              <a:t>‹#›</a:t>
            </a:fld>
            <a:endParaRPr lang="en-US"/>
          </a:p>
        </p:txBody>
      </p:sp>
    </p:spTree>
    <p:extLst>
      <p:ext uri="{BB962C8B-B14F-4D97-AF65-F5344CB8AC3E}">
        <p14:creationId xmlns:p14="http://schemas.microsoft.com/office/powerpoint/2010/main" val="3003965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464ABF-B91C-4591-83E7-0303CCE48B36}" type="datetimeFigureOut">
              <a:rPr lang="en-US" smtClean="0"/>
              <a:t>8/10/2021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D7FA72-60AA-46C7-AF30-E5C5FBE3A661}" type="slidenum">
              <a:rPr lang="en-US" smtClean="0"/>
              <a:t>‹#›</a:t>
            </a:fld>
            <a:endParaRPr lang="en-US"/>
          </a:p>
        </p:txBody>
      </p:sp>
    </p:spTree>
    <p:extLst>
      <p:ext uri="{BB962C8B-B14F-4D97-AF65-F5344CB8AC3E}">
        <p14:creationId xmlns:p14="http://schemas.microsoft.com/office/powerpoint/2010/main" val="1922370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4186656" y="798974"/>
            <a:ext cx="3828178"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9464ABF-B91C-4591-83E7-0303CCE48B36}" type="datetimeFigureOut">
              <a:rPr lang="en-US" smtClean="0"/>
              <a:t>8/10/2021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D7FA72-60AA-46C7-AF30-E5C5FBE3A661}" type="slidenum">
              <a:rPr lang="en-US" smtClean="0"/>
              <a:t>‹#›</a:t>
            </a:fld>
            <a:endParaRPr lang="en-US"/>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94125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59464ABF-B91C-4591-83E7-0303CCE48B36}" type="datetimeFigureOut">
              <a:rPr lang="en-US" smtClean="0"/>
              <a:t>8/10/2021</a:t>
            </a:fld>
            <a:endParaRPr lang="en-US"/>
          </a:p>
        </p:txBody>
      </p:sp>
      <p:sp>
        <p:nvSpPr>
          <p:cNvPr id="6" name="Footer Placeholder 5"/>
          <p:cNvSpPr>
            <a:spLocks noGrp="1"/>
          </p:cNvSpPr>
          <p:nvPr>
            <p:ph type="ftr" sz="quarter" idx="11"/>
          </p:nvPr>
        </p:nvSpPr>
        <p:spPr>
          <a:xfrm>
            <a:off x="1437530" y="318641"/>
            <a:ext cx="3251553" cy="320931"/>
          </a:xfrm>
        </p:spPr>
        <p:txBody>
          <a:bodyPr/>
          <a:lstStyle/>
          <a:p>
            <a:endParaRPr lang="en-US"/>
          </a:p>
        </p:txBody>
      </p:sp>
      <p:sp>
        <p:nvSpPr>
          <p:cNvPr id="7" name="Slide Number Placeholder 6"/>
          <p:cNvSpPr>
            <a:spLocks noGrp="1"/>
          </p:cNvSpPr>
          <p:nvPr>
            <p:ph type="sldNum" sz="quarter" idx="12"/>
          </p:nvPr>
        </p:nvSpPr>
        <p:spPr/>
        <p:txBody>
          <a:bodyPr/>
          <a:lstStyle/>
          <a:p>
            <a:fld id="{F7D7FA72-60AA-46C7-AF30-E5C5FBE3A661}" type="slidenum">
              <a:rPr lang="en-US" smtClean="0"/>
              <a:t>‹#›</a:t>
            </a:fld>
            <a:endParaRPr lang="en-US"/>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73925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9464ABF-B91C-4591-83E7-0303CCE48B36}" type="datetimeFigureOut">
              <a:rPr lang="en-US" smtClean="0"/>
              <a:t>8/10/2021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D7FA72-60AA-46C7-AF30-E5C5FBE3A661}" type="slidenum">
              <a:rPr lang="en-US" smtClean="0"/>
              <a:t>‹#›</a:t>
            </a:fld>
            <a:endParaRPr lang="en-US"/>
          </a:p>
        </p:txBody>
      </p:sp>
    </p:spTree>
    <p:extLst>
      <p:ext uri="{BB962C8B-B14F-4D97-AF65-F5344CB8AC3E}">
        <p14:creationId xmlns:p14="http://schemas.microsoft.com/office/powerpoint/2010/main" val="4029571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9464ABF-B91C-4591-83E7-0303CCE48B36}" type="datetimeFigureOut">
              <a:rPr lang="en-US" smtClean="0"/>
              <a:t>8/10/2021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D7FA72-60AA-46C7-AF30-E5C5FBE3A661}" type="slidenum">
              <a:rPr lang="en-US" smtClean="0"/>
              <a:t>‹#›</a:t>
            </a:fld>
            <a:endParaRPr lang="en-US"/>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84691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59464ABF-B91C-4591-83E7-0303CCE48B36}" type="datetimeFigureOut">
              <a:rPr lang="en-US" smtClean="0"/>
              <a:t>8/10/2021</a:t>
            </a:fld>
            <a:endParaRPr lang="en-US"/>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F7D7FA72-60AA-46C7-AF30-E5C5FBE3A661}" type="slidenum">
              <a:rPr lang="en-US" smtClean="0"/>
              <a:t>‹#›</a:t>
            </a:fld>
            <a:endParaRPr lang="en-US"/>
          </a:p>
        </p:txBody>
      </p:sp>
    </p:spTree>
    <p:extLst>
      <p:ext uri="{BB962C8B-B14F-4D97-AF65-F5344CB8AC3E}">
        <p14:creationId xmlns:p14="http://schemas.microsoft.com/office/powerpoint/2010/main" val="326567406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53" name="Picture 52">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55" name="Straight Connector 54">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C9D4B225-18E9-4C5B-94D8-2ABE6D161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1"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59" name="Rectangle 58">
            <a:extLst>
              <a:ext uri="{FF2B5EF4-FFF2-40B4-BE49-F238E27FC236}">
                <a16:creationId xmlns:a16="http://schemas.microsoft.com/office/drawing/2014/main" id="{2810100C-B2E3-4BD2-B42B-F78F0239C2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1" name="Straight Connector 60">
            <a:extLst>
              <a:ext uri="{FF2B5EF4-FFF2-40B4-BE49-F238E27FC236}">
                <a16:creationId xmlns:a16="http://schemas.microsoft.com/office/drawing/2014/main" id="{ABDA076A-A426-4BA4-91D7-2194025E1E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14987" y="1847088"/>
            <a:ext cx="37388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ctrTitle"/>
          </p:nvPr>
        </p:nvSpPr>
        <p:spPr>
          <a:xfrm>
            <a:off x="4314988" y="804520"/>
            <a:ext cx="3738809" cy="1049235"/>
          </a:xfrm>
        </p:spPr>
        <p:txBody>
          <a:bodyPr vert="horz" lIns="91440" tIns="45720" rIns="91440" bIns="45720" rtlCol="0" anchor="t">
            <a:normAutofit/>
          </a:bodyPr>
          <a:lstStyle/>
          <a:p>
            <a:pPr defTabSz="914400"/>
            <a:r>
              <a:rPr lang="en-US" sz="2700"/>
              <a:t>Academic and Employability Skills</a:t>
            </a:r>
          </a:p>
        </p:txBody>
      </p:sp>
      <p:sp>
        <p:nvSpPr>
          <p:cNvPr id="63" name="Rectangle 62">
            <a:extLst>
              <a:ext uri="{FF2B5EF4-FFF2-40B4-BE49-F238E27FC236}">
                <a16:creationId xmlns:a16="http://schemas.microsoft.com/office/drawing/2014/main" id="{06FE94E2-EB97-4BF3-ADFD-1D6ECE62B4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65" name="Group 64">
            <a:extLst>
              <a:ext uri="{FF2B5EF4-FFF2-40B4-BE49-F238E27FC236}">
                <a16:creationId xmlns:a16="http://schemas.microsoft.com/office/drawing/2014/main" id="{E19263DE-9849-4BA8-8990-4AFC76B9539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4178" y="482171"/>
            <a:ext cx="3481313" cy="5149101"/>
            <a:chOff x="7463259" y="583365"/>
            <a:chExt cx="4641750" cy="5181928"/>
          </a:xfrm>
        </p:grpSpPr>
        <p:sp>
          <p:nvSpPr>
            <p:cNvPr id="66" name="Rectangle 65">
              <a:extLst>
                <a:ext uri="{FF2B5EF4-FFF2-40B4-BE49-F238E27FC236}">
                  <a16:creationId xmlns:a16="http://schemas.microsoft.com/office/drawing/2014/main" id="{20925473-E783-403A-8BDE-D1EBDAEDA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9" y="583365"/>
              <a:ext cx="464175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EABD99F7-1E3E-4B98-A113-A2DAA96D11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8" y="915807"/>
              <a:ext cx="4001651"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Picture 3" descr="images (9).jpg"/>
          <p:cNvPicPr>
            <a:picLocks noChangeAspect="1"/>
          </p:cNvPicPr>
          <p:nvPr/>
        </p:nvPicPr>
        <p:blipFill rotWithShape="1">
          <a:blip r:embed="rId3" cstate="print"/>
          <a:srcRect l="19782" r="36816" b="2"/>
          <a:stretch/>
        </p:blipFill>
        <p:spPr>
          <a:xfrm>
            <a:off x="953417" y="1116345"/>
            <a:ext cx="2521606" cy="3866172"/>
          </a:xfrm>
          <a:prstGeom prst="rect">
            <a:avLst/>
          </a:prstGeom>
        </p:spPr>
      </p:pic>
      <p:sp>
        <p:nvSpPr>
          <p:cNvPr id="3" name="TextBox 2">
            <a:extLst>
              <a:ext uri="{FF2B5EF4-FFF2-40B4-BE49-F238E27FC236}">
                <a16:creationId xmlns:a16="http://schemas.microsoft.com/office/drawing/2014/main" id="{225470C8-8215-4A45-95BC-3CADD02754E3}"/>
              </a:ext>
            </a:extLst>
          </p:cNvPr>
          <p:cNvSpPr txBox="1"/>
          <p:nvPr/>
        </p:nvSpPr>
        <p:spPr>
          <a:xfrm>
            <a:off x="4314987" y="2015732"/>
            <a:ext cx="3738810" cy="3450613"/>
          </a:xfrm>
          <a:prstGeom prst="rect">
            <a:avLst/>
          </a:prstGeom>
        </p:spPr>
        <p:txBody>
          <a:bodyPr vert="horz" lIns="91440" tIns="45720" rIns="91440" bIns="45720" rtlCol="0" anchor="t">
            <a:normAutofit/>
          </a:bodyPr>
          <a:lstStyle/>
          <a:p>
            <a:pPr indent="-228600" defTabSz="914400">
              <a:lnSpc>
                <a:spcPct val="120000"/>
              </a:lnSpc>
              <a:spcAft>
                <a:spcPts val="600"/>
              </a:spcAft>
              <a:buClr>
                <a:schemeClr val="accent1"/>
              </a:buClr>
              <a:buSzPct val="100000"/>
              <a:buFont typeface="Arial" panose="020B0604020202020204" pitchFamily="34" charset="0"/>
              <a:buChar char="•"/>
            </a:pPr>
            <a:r>
              <a:rPr lang="en-US"/>
              <a:t>Student name and number: 1919624 Florin Zaharia</a:t>
            </a:r>
          </a:p>
          <a:p>
            <a:pPr indent="-228600" defTabSz="914400">
              <a:lnSpc>
                <a:spcPct val="120000"/>
              </a:lnSpc>
              <a:spcAft>
                <a:spcPts val="600"/>
              </a:spcAft>
              <a:buClr>
                <a:schemeClr val="accent1"/>
              </a:buClr>
              <a:buSzPct val="100000"/>
              <a:buFont typeface="Arial" panose="020B0604020202020204" pitchFamily="34" charset="0"/>
              <a:buChar char="•"/>
            </a:pPr>
            <a:endParaRPr lang="en-US"/>
          </a:p>
          <a:p>
            <a:pPr indent="-228600" defTabSz="914400">
              <a:lnSpc>
                <a:spcPct val="120000"/>
              </a:lnSpc>
              <a:spcAft>
                <a:spcPts val="600"/>
              </a:spcAft>
              <a:buClr>
                <a:schemeClr val="accent1"/>
              </a:buClr>
              <a:buSzPct val="100000"/>
              <a:buFont typeface="Arial" panose="020B0604020202020204" pitchFamily="34" charset="0"/>
              <a:buChar char="•"/>
            </a:pPr>
            <a:r>
              <a:rPr lang="en-US"/>
              <a:t>Lecturer:  Sylvia Hoffmann</a:t>
            </a:r>
          </a:p>
        </p:txBody>
      </p:sp>
      <p:pic>
        <p:nvPicPr>
          <p:cNvPr id="69" name="Picture 68">
            <a:extLst>
              <a:ext uri="{FF2B5EF4-FFF2-40B4-BE49-F238E27FC236}">
                <a16:creationId xmlns:a16="http://schemas.microsoft.com/office/drawing/2014/main" id="{463556DA-E50F-49FC-B9C5-16746A93720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71" name="Straight Connector 70">
            <a:extLst>
              <a:ext uri="{FF2B5EF4-FFF2-40B4-BE49-F238E27FC236}">
                <a16:creationId xmlns:a16="http://schemas.microsoft.com/office/drawing/2014/main" id="{C2D4E8CC-A5F3-49D3-A830-647340CFFD8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Title 2"/>
          <p:cNvSpPr>
            <a:spLocks noGrp="1"/>
          </p:cNvSpPr>
          <p:nvPr>
            <p:ph type="title"/>
          </p:nvPr>
        </p:nvSpPr>
        <p:spPr>
          <a:xfrm>
            <a:off x="1088684" y="2303047"/>
            <a:ext cx="2454070" cy="2674198"/>
          </a:xfrm>
        </p:spPr>
        <p:txBody>
          <a:bodyPr anchor="t">
            <a:normAutofit/>
          </a:bodyPr>
          <a:lstStyle/>
          <a:p>
            <a:r>
              <a:rPr lang="en-US">
                <a:latin typeface="Times New Roman" pitchFamily="18" charset="0"/>
                <a:cs typeface="Times New Roman" pitchFamily="18" charset="0"/>
              </a:rPr>
              <a:t>Table of Contents</a:t>
            </a: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2146542"/>
            <a:ext cx="245407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685" y="3122496"/>
            <a:ext cx="264761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1">
            <a:extLst>
              <a:ext uri="{FF2B5EF4-FFF2-40B4-BE49-F238E27FC236}">
                <a16:creationId xmlns:a16="http://schemas.microsoft.com/office/drawing/2014/main" id="{A6D63952-97B7-46CE-B1D5-4387547160BD}"/>
              </a:ext>
            </a:extLst>
          </p:cNvPr>
          <p:cNvGraphicFramePr>
            <a:graphicFrameLocks noGrp="1"/>
          </p:cNvGraphicFramePr>
          <p:nvPr>
            <p:ph idx="1"/>
            <p:extLst>
              <p:ext uri="{D42A27DB-BD31-4B8C-83A1-F6EECF244321}">
                <p14:modId xmlns:p14="http://schemas.microsoft.com/office/powerpoint/2010/main" val="1027667845"/>
              </p:ext>
            </p:extLst>
          </p:nvPr>
        </p:nvGraphicFramePr>
        <p:xfrm>
          <a:off x="3856434" y="803275"/>
          <a:ext cx="4435078"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3076" name="Rectangle 70">
            <a:extLst>
              <a:ext uri="{FF2B5EF4-FFF2-40B4-BE49-F238E27FC236}">
                <a16:creationId xmlns:a16="http://schemas.microsoft.com/office/drawing/2014/main" id="{10419CA0-BFB4-4390-AB8F-5DBFCA45D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77" name="Straight Connector 72">
            <a:extLst>
              <a:ext uri="{FF2B5EF4-FFF2-40B4-BE49-F238E27FC236}">
                <a16:creationId xmlns:a16="http://schemas.microsoft.com/office/drawing/2014/main" id="{5CF4C623-16D7-4722-8EFB-A5B0E3BC07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416103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3" name="Title 2"/>
          <p:cNvSpPr>
            <a:spLocks noGrp="1"/>
          </p:cNvSpPr>
          <p:nvPr>
            <p:ph type="title"/>
          </p:nvPr>
        </p:nvSpPr>
        <p:spPr>
          <a:xfrm>
            <a:off x="1088685" y="804520"/>
            <a:ext cx="4162766" cy="1049235"/>
          </a:xfrm>
        </p:spPr>
        <p:txBody>
          <a:bodyPr>
            <a:normAutofit/>
          </a:bodyPr>
          <a:lstStyle/>
          <a:p>
            <a:r>
              <a:rPr lang="en-GB">
                <a:latin typeface="Times New Roman" pitchFamily="18" charset="0"/>
                <a:cs typeface="Times New Roman" pitchFamily="18" charset="0"/>
              </a:rPr>
              <a:t>Introduction </a:t>
            </a:r>
            <a:br>
              <a:rPr lang="en-US">
                <a:latin typeface="Times New Roman" pitchFamily="18" charset="0"/>
                <a:cs typeface="Times New Roman" pitchFamily="18" charset="0"/>
              </a:rPr>
            </a:br>
            <a:endParaRPr lang="en-US">
              <a:latin typeface="Times New Roman" pitchFamily="18" charset="0"/>
              <a:cs typeface="Times New Roman" pitchFamily="18" charset="0"/>
            </a:endParaRPr>
          </a:p>
        </p:txBody>
      </p:sp>
      <p:sp>
        <p:nvSpPr>
          <p:cNvPr id="75" name="Rectangle 74">
            <a:extLst>
              <a:ext uri="{FF2B5EF4-FFF2-40B4-BE49-F238E27FC236}">
                <a16:creationId xmlns:a16="http://schemas.microsoft.com/office/drawing/2014/main" id="{596E9C81-ACBE-459E-A7D5-2BB824B68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Content Placeholder 1"/>
          <p:cNvSpPr>
            <a:spLocks noGrp="1"/>
          </p:cNvSpPr>
          <p:nvPr>
            <p:ph idx="1"/>
          </p:nvPr>
        </p:nvSpPr>
        <p:spPr>
          <a:xfrm>
            <a:off x="1088685" y="2015732"/>
            <a:ext cx="4162766" cy="3450613"/>
          </a:xfrm>
        </p:spPr>
        <p:txBody>
          <a:bodyPr>
            <a:normAutofit/>
          </a:bodyPr>
          <a:lstStyle/>
          <a:p>
            <a:pPr>
              <a:lnSpc>
                <a:spcPct val="110000"/>
              </a:lnSpc>
              <a:buNone/>
            </a:pPr>
            <a:r>
              <a:rPr lang="en-GB" sz="1700">
                <a:latin typeface="Times New Roman" pitchFamily="18" charset="0"/>
                <a:cs typeface="Times New Roman" pitchFamily="18" charset="0"/>
              </a:rPr>
              <a:t>In today's increasingly competitive employability market, it has become crucial for students and young graduates to assess their academic and employability skills continuously so that they may attain relevant opportunities in the future. The following discussion will include a succinct account of my skills and abilities while referring to the overall skills required for working as a chef today. </a:t>
            </a:r>
            <a:endParaRPr lang="en-US" sz="1700">
              <a:latin typeface="Times New Roman" pitchFamily="18" charset="0"/>
              <a:cs typeface="Times New Roman" pitchFamily="18" charset="0"/>
            </a:endParaRPr>
          </a:p>
          <a:p>
            <a:pPr>
              <a:lnSpc>
                <a:spcPct val="110000"/>
              </a:lnSpc>
              <a:buNone/>
            </a:pPr>
            <a:endParaRPr lang="en-US" sz="1700">
              <a:latin typeface="Times New Roman" pitchFamily="18" charset="0"/>
              <a:cs typeface="Times New Roman" pitchFamily="18" charset="0"/>
            </a:endParaRPr>
          </a:p>
        </p:txBody>
      </p:sp>
      <p:grpSp>
        <p:nvGrpSpPr>
          <p:cNvPr id="77" name="Group 76">
            <a:extLst>
              <a:ext uri="{FF2B5EF4-FFF2-40B4-BE49-F238E27FC236}">
                <a16:creationId xmlns:a16="http://schemas.microsoft.com/office/drawing/2014/main" id="{CEBDCB18-ABE5-43B0-8B68-89FEDAECB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08041" y="482171"/>
            <a:ext cx="3055899" cy="5149101"/>
            <a:chOff x="7463259" y="583365"/>
            <a:chExt cx="4074533" cy="5181928"/>
          </a:xfrm>
        </p:grpSpPr>
        <p:sp>
          <p:nvSpPr>
            <p:cNvPr id="78" name="Rectangle 77">
              <a:extLst>
                <a:ext uri="{FF2B5EF4-FFF2-40B4-BE49-F238E27FC236}">
                  <a16:creationId xmlns:a16="http://schemas.microsoft.com/office/drawing/2014/main" id="{483C65C6-7268-490D-B4A8-927D45FAB6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9" y="583365"/>
              <a:ext cx="4074533"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6133D4A5-82E5-43A0-9FF0-81B7AC16CD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8" y="915807"/>
              <a:ext cx="345028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3074" name="Picture 2"/>
          <p:cNvPicPr>
            <a:picLocks noChangeAspect="1" noChangeArrowheads="1"/>
          </p:cNvPicPr>
          <p:nvPr/>
        </p:nvPicPr>
        <p:blipFill rotWithShape="1">
          <a:blip r:embed="rId3" cstate="print"/>
          <a:srcRect l="35137" r="35838"/>
          <a:stretch/>
        </p:blipFill>
        <p:spPr bwMode="auto">
          <a:xfrm>
            <a:off x="6087279" y="1116345"/>
            <a:ext cx="2099328" cy="3866172"/>
          </a:xfrm>
          <a:prstGeom prst="rect">
            <a:avLst/>
          </a:prstGeom>
          <a:noFill/>
        </p:spPr>
      </p:pic>
      <p:pic>
        <p:nvPicPr>
          <p:cNvPr id="81" name="Picture 80">
            <a:extLst>
              <a:ext uri="{FF2B5EF4-FFF2-40B4-BE49-F238E27FC236}">
                <a16:creationId xmlns:a16="http://schemas.microsoft.com/office/drawing/2014/main" id="{08EC5C75-E28F-4899-9C2E-39431B82B7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83" name="Straight Connector 82">
            <a:extLst>
              <a:ext uri="{FF2B5EF4-FFF2-40B4-BE49-F238E27FC236}">
                <a16:creationId xmlns:a16="http://schemas.microsoft.com/office/drawing/2014/main" id="{46AAE0A1-60AD-4190-B85D-2DD8148369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p:cNvPicPr>
            <a:picLocks noChangeAspect="1" noChangeArrowheads="1"/>
          </p:cNvPicPr>
          <p:nvPr/>
        </p:nvPicPr>
        <p:blipFill rotWithShape="1">
          <a:blip r:embed="rId3" cstate="print">
            <a:alphaModFix amt="50000"/>
          </a:blip>
          <a:srcRect l="23659" r="10" b="1"/>
          <a:stretch/>
        </p:blipFill>
        <p:spPr bwMode="auto">
          <a:xfrm>
            <a:off x="228" y="10"/>
            <a:ext cx="9143772" cy="6857990"/>
          </a:xfrm>
          <a:prstGeom prst="rect">
            <a:avLst/>
          </a:prstGeom>
          <a:noFill/>
        </p:spPr>
      </p:pic>
      <p:sp>
        <p:nvSpPr>
          <p:cNvPr id="73"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34225" y="443732"/>
            <a:ext cx="608265"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a:p>
        </p:txBody>
      </p:sp>
      <p:sp>
        <p:nvSpPr>
          <p:cNvPr id="75"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2477" y="540921"/>
            <a:ext cx="3730436"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a:solidFill>
                <a:schemeClr val="tx1"/>
              </a:solidFill>
            </a:endParaRPr>
          </a:p>
        </p:txBody>
      </p:sp>
      <p:sp>
        <p:nvSpPr>
          <p:cNvPr id="77" name="Rectangle 76">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9144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itle 2"/>
          <p:cNvSpPr>
            <a:spLocks noGrp="1"/>
          </p:cNvSpPr>
          <p:nvPr>
            <p:ph type="title"/>
          </p:nvPr>
        </p:nvSpPr>
        <p:spPr>
          <a:xfrm>
            <a:off x="847703" y="1193800"/>
            <a:ext cx="2394787" cy="4699000"/>
          </a:xfrm>
        </p:spPr>
        <p:txBody>
          <a:bodyPr anchor="ctr">
            <a:normAutofit/>
          </a:bodyPr>
          <a:lstStyle/>
          <a:p>
            <a:r>
              <a:rPr lang="en-GB">
                <a:latin typeface="Times New Roman" pitchFamily="18" charset="0"/>
                <a:cs typeface="Times New Roman" pitchFamily="18" charset="0"/>
              </a:rPr>
              <a:t>Skills required for working as a chef </a:t>
            </a:r>
            <a:br>
              <a:rPr lang="en-US"/>
            </a:br>
            <a:endParaRPr lang="en-US"/>
          </a:p>
        </p:txBody>
      </p:sp>
      <p:cxnSp>
        <p:nvCxnSpPr>
          <p:cNvPr id="79" name="Straight Connector 78">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2" name="Content Placeholder 1"/>
          <p:cNvSpPr>
            <a:spLocks noGrp="1"/>
          </p:cNvSpPr>
          <p:nvPr>
            <p:ph idx="1"/>
          </p:nvPr>
        </p:nvSpPr>
        <p:spPr>
          <a:xfrm>
            <a:off x="3732477" y="1193800"/>
            <a:ext cx="4563818" cy="4699000"/>
          </a:xfrm>
        </p:spPr>
        <p:txBody>
          <a:bodyPr anchor="ctr">
            <a:normAutofit/>
          </a:bodyPr>
          <a:lstStyle/>
          <a:p>
            <a:r>
              <a:rPr lang="en-GB">
                <a:latin typeface="Times New Roman" pitchFamily="18" charset="0"/>
                <a:cs typeface="Times New Roman" pitchFamily="18" charset="0"/>
              </a:rPr>
              <a:t>I aspire to work as a chef in my future professional life </a:t>
            </a:r>
            <a:endParaRPr lang="en-US">
              <a:latin typeface="Times New Roman" pitchFamily="18" charset="0"/>
              <a:cs typeface="Times New Roman" pitchFamily="18" charset="0"/>
            </a:endParaRPr>
          </a:p>
          <a:p>
            <a:r>
              <a:rPr lang="en-GB">
                <a:latin typeface="Times New Roman" pitchFamily="18" charset="0"/>
                <a:cs typeface="Times New Roman" pitchFamily="18" charset="0"/>
              </a:rPr>
              <a:t>I will have to create a vision for the diverse cuisines </a:t>
            </a:r>
            <a:endParaRPr lang="en-US">
              <a:latin typeface="Times New Roman" pitchFamily="18" charset="0"/>
              <a:cs typeface="Times New Roman" pitchFamily="18" charset="0"/>
            </a:endParaRPr>
          </a:p>
          <a:p>
            <a:r>
              <a:rPr lang="en-GB">
                <a:latin typeface="Times New Roman" pitchFamily="18" charset="0"/>
                <a:cs typeface="Times New Roman" pitchFamily="18" charset="0"/>
              </a:rPr>
              <a:t>I will have to oversee quality control </a:t>
            </a:r>
            <a:endParaRPr lang="en-US">
              <a:latin typeface="Times New Roman" pitchFamily="18" charset="0"/>
              <a:cs typeface="Times New Roman" pitchFamily="18" charset="0"/>
            </a:endParaRPr>
          </a:p>
          <a:p>
            <a:r>
              <a:rPr lang="en-GB">
                <a:latin typeface="Times New Roman" pitchFamily="18" charset="0"/>
                <a:cs typeface="Times New Roman" pitchFamily="18" charset="0"/>
              </a:rPr>
              <a:t>I will have to liaise with suppliers, design menus and manage the kitchen budget</a:t>
            </a:r>
            <a:endParaRPr lang="en-US">
              <a:latin typeface="Times New Roman" pitchFamily="18" charset="0"/>
              <a:cs typeface="Times New Roman" pitchFamily="18" charset="0"/>
            </a:endParaRPr>
          </a:p>
          <a:p>
            <a:endParaRPr lang="en-US">
              <a:latin typeface="Times New Roman" pitchFamily="18" charset="0"/>
              <a:cs typeface="Times New Roman" pitchFamily="18" charset="0"/>
            </a:endParaRPr>
          </a:p>
        </p:txBody>
      </p:sp>
      <p:sp>
        <p:nvSpPr>
          <p:cNvPr id="81"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421" y="6007878"/>
            <a:ext cx="2625537"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a:solidFill>
                <a:schemeClr val="tx1"/>
              </a:solidFill>
            </a:endParaRPr>
          </a:p>
        </p:txBody>
      </p:sp>
    </p:spTree>
  </p:cSld>
  <p:clrMapOvr>
    <a:overrideClrMapping bg1="dk1" tx1="lt1" bg2="dk2" tx2="lt2" accent1="accent1" accent2="accent2" accent3="accent3" accent4="accent4" accent5="accent5" accent6="accent6" hlink="hlink" folHlink="folHlink"/>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p:cNvPicPr>
            <a:picLocks noChangeAspect="1" noChangeArrowheads="1"/>
          </p:cNvPicPr>
          <p:nvPr/>
        </p:nvPicPr>
        <p:blipFill rotWithShape="1">
          <a:blip r:embed="rId3" cstate="print">
            <a:alphaModFix amt="50000"/>
          </a:blip>
          <a:srcRect l="16827" r="8721" b="2"/>
          <a:stretch/>
        </p:blipFill>
        <p:spPr bwMode="auto">
          <a:xfrm>
            <a:off x="228" y="10"/>
            <a:ext cx="9143772" cy="6857990"/>
          </a:xfrm>
          <a:prstGeom prst="rect">
            <a:avLst/>
          </a:prstGeom>
          <a:noFill/>
        </p:spPr>
      </p:pic>
      <p:sp>
        <p:nvSpPr>
          <p:cNvPr id="73"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34225" y="443732"/>
            <a:ext cx="608265"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a:p>
        </p:txBody>
      </p:sp>
      <p:sp>
        <p:nvSpPr>
          <p:cNvPr id="75"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2477" y="540921"/>
            <a:ext cx="3730436"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a:solidFill>
                <a:schemeClr val="tx1"/>
              </a:solidFill>
            </a:endParaRPr>
          </a:p>
        </p:txBody>
      </p:sp>
      <p:sp>
        <p:nvSpPr>
          <p:cNvPr id="77" name="Rectangle 76">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9144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itle 2"/>
          <p:cNvSpPr>
            <a:spLocks noGrp="1"/>
          </p:cNvSpPr>
          <p:nvPr>
            <p:ph type="title"/>
          </p:nvPr>
        </p:nvSpPr>
        <p:spPr>
          <a:xfrm>
            <a:off x="847703" y="1193800"/>
            <a:ext cx="2394787" cy="4699000"/>
          </a:xfrm>
        </p:spPr>
        <p:txBody>
          <a:bodyPr anchor="ctr">
            <a:normAutofit/>
          </a:bodyPr>
          <a:lstStyle/>
          <a:p>
            <a:r>
              <a:rPr lang="en-GB">
                <a:latin typeface="Times New Roman" pitchFamily="18" charset="0"/>
                <a:cs typeface="Times New Roman" pitchFamily="18" charset="0"/>
              </a:rPr>
              <a:t>Skills required for working as a chef</a:t>
            </a:r>
            <a:endParaRPr lang="en-US"/>
          </a:p>
        </p:txBody>
      </p:sp>
      <p:cxnSp>
        <p:nvCxnSpPr>
          <p:cNvPr id="79" name="Straight Connector 78">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2" name="Content Placeholder 1"/>
          <p:cNvSpPr>
            <a:spLocks noGrp="1"/>
          </p:cNvSpPr>
          <p:nvPr>
            <p:ph idx="1"/>
          </p:nvPr>
        </p:nvSpPr>
        <p:spPr>
          <a:xfrm>
            <a:off x="3732477" y="1193800"/>
            <a:ext cx="4563818" cy="4699000"/>
          </a:xfrm>
        </p:spPr>
        <p:txBody>
          <a:bodyPr anchor="ctr">
            <a:normAutofit/>
          </a:bodyPr>
          <a:lstStyle/>
          <a:p>
            <a:r>
              <a:rPr lang="en-GB">
                <a:latin typeface="Times New Roman" pitchFamily="18" charset="0"/>
                <a:cs typeface="Times New Roman" pitchFamily="18" charset="0"/>
              </a:rPr>
              <a:t>Individuals must have a passion for cooking</a:t>
            </a:r>
            <a:endParaRPr lang="en-US">
              <a:latin typeface="Times New Roman" pitchFamily="18" charset="0"/>
              <a:cs typeface="Times New Roman" pitchFamily="18" charset="0"/>
            </a:endParaRPr>
          </a:p>
          <a:p>
            <a:r>
              <a:rPr lang="en-GB">
                <a:latin typeface="Times New Roman" pitchFamily="18" charset="0"/>
                <a:cs typeface="Times New Roman" pitchFamily="18" charset="0"/>
              </a:rPr>
              <a:t>They must be self-motivated and flexible.</a:t>
            </a:r>
            <a:endParaRPr lang="en-US">
              <a:latin typeface="Times New Roman" pitchFamily="18" charset="0"/>
              <a:cs typeface="Times New Roman" pitchFamily="18" charset="0"/>
            </a:endParaRPr>
          </a:p>
          <a:p>
            <a:r>
              <a:rPr lang="en-GB">
                <a:latin typeface="Times New Roman" pitchFamily="18" charset="0"/>
                <a:cs typeface="Times New Roman" pitchFamily="18" charset="0"/>
              </a:rPr>
              <a:t>Communication and teamwork skills are important</a:t>
            </a:r>
            <a:endParaRPr lang="en-US">
              <a:latin typeface="Times New Roman" pitchFamily="18" charset="0"/>
              <a:cs typeface="Times New Roman" pitchFamily="18" charset="0"/>
            </a:endParaRPr>
          </a:p>
          <a:p>
            <a:r>
              <a:rPr lang="en-GB">
                <a:latin typeface="Times New Roman" pitchFamily="18" charset="0"/>
                <a:cs typeface="Times New Roman" pitchFamily="18" charset="0"/>
              </a:rPr>
              <a:t>Attention to detail is also required</a:t>
            </a:r>
            <a:endParaRPr lang="en-US">
              <a:latin typeface="Times New Roman" pitchFamily="18" charset="0"/>
              <a:cs typeface="Times New Roman" pitchFamily="18" charset="0"/>
            </a:endParaRPr>
          </a:p>
          <a:p>
            <a:r>
              <a:rPr lang="en-GB">
                <a:latin typeface="Times New Roman" pitchFamily="18" charset="0"/>
                <a:cs typeface="Times New Roman" pitchFamily="18" charset="0"/>
              </a:rPr>
              <a:t>Knowledge of foreign is valuable </a:t>
            </a:r>
            <a:endParaRPr lang="en-US">
              <a:latin typeface="Times New Roman" pitchFamily="18" charset="0"/>
              <a:cs typeface="Times New Roman" pitchFamily="18" charset="0"/>
            </a:endParaRPr>
          </a:p>
          <a:p>
            <a:endParaRPr lang="en-US">
              <a:latin typeface="Times New Roman" pitchFamily="18" charset="0"/>
              <a:cs typeface="Times New Roman" pitchFamily="18" charset="0"/>
            </a:endParaRPr>
          </a:p>
        </p:txBody>
      </p:sp>
      <p:sp>
        <p:nvSpPr>
          <p:cNvPr id="81"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421" y="6007878"/>
            <a:ext cx="2625537"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a:solidFill>
                <a:schemeClr val="tx1"/>
              </a:solidFill>
            </a:endParaRPr>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p:cNvPicPr>
            <a:picLocks noChangeAspect="1" noChangeArrowheads="1"/>
          </p:cNvPicPr>
          <p:nvPr/>
        </p:nvPicPr>
        <p:blipFill rotWithShape="1">
          <a:blip r:embed="rId3" cstate="print">
            <a:alphaModFix amt="50000"/>
          </a:blip>
          <a:srcRect l="11710" r="9624" b="-1"/>
          <a:stretch/>
        </p:blipFill>
        <p:spPr bwMode="auto">
          <a:xfrm>
            <a:off x="228" y="10"/>
            <a:ext cx="9143772" cy="6857990"/>
          </a:xfrm>
          <a:prstGeom prst="rect">
            <a:avLst/>
          </a:prstGeom>
          <a:noFill/>
        </p:spPr>
      </p:pic>
      <p:sp>
        <p:nvSpPr>
          <p:cNvPr id="73"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34225" y="443732"/>
            <a:ext cx="608265"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a:p>
        </p:txBody>
      </p:sp>
      <p:sp>
        <p:nvSpPr>
          <p:cNvPr id="75"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32477" y="540921"/>
            <a:ext cx="3730436"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a:solidFill>
                <a:schemeClr val="tx1"/>
              </a:solidFill>
            </a:endParaRPr>
          </a:p>
        </p:txBody>
      </p:sp>
      <p:sp>
        <p:nvSpPr>
          <p:cNvPr id="77" name="Rectangle 76">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9144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itle 2"/>
          <p:cNvSpPr>
            <a:spLocks noGrp="1"/>
          </p:cNvSpPr>
          <p:nvPr>
            <p:ph type="title"/>
          </p:nvPr>
        </p:nvSpPr>
        <p:spPr>
          <a:xfrm>
            <a:off x="847703" y="1193800"/>
            <a:ext cx="2394787" cy="4699000"/>
          </a:xfrm>
        </p:spPr>
        <p:txBody>
          <a:bodyPr anchor="ctr">
            <a:normAutofit/>
          </a:bodyPr>
          <a:lstStyle/>
          <a:p>
            <a:r>
              <a:rPr lang="en-GB" sz="2000">
                <a:latin typeface="Times New Roman" pitchFamily="18" charset="0"/>
                <a:cs typeface="Times New Roman" pitchFamily="18" charset="0"/>
              </a:rPr>
              <a:t>Current academic and employability skills  </a:t>
            </a:r>
            <a:br>
              <a:rPr lang="en-US" sz="2000">
                <a:latin typeface="Times New Roman" pitchFamily="18" charset="0"/>
                <a:cs typeface="Times New Roman" pitchFamily="18" charset="0"/>
              </a:rPr>
            </a:br>
            <a:endParaRPr lang="en-US" sz="2000">
              <a:latin typeface="Times New Roman" pitchFamily="18" charset="0"/>
              <a:cs typeface="Times New Roman" pitchFamily="18" charset="0"/>
            </a:endParaRPr>
          </a:p>
        </p:txBody>
      </p:sp>
      <p:cxnSp>
        <p:nvCxnSpPr>
          <p:cNvPr id="79" name="Straight Connector 78">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2" name="Content Placeholder 1"/>
          <p:cNvSpPr>
            <a:spLocks noGrp="1"/>
          </p:cNvSpPr>
          <p:nvPr>
            <p:ph idx="1"/>
          </p:nvPr>
        </p:nvSpPr>
        <p:spPr>
          <a:xfrm>
            <a:off x="3732477" y="1193800"/>
            <a:ext cx="4563818" cy="4699000"/>
          </a:xfrm>
        </p:spPr>
        <p:txBody>
          <a:bodyPr anchor="ctr">
            <a:normAutofit/>
          </a:bodyPr>
          <a:lstStyle/>
          <a:p>
            <a:r>
              <a:rPr lang="en-GB">
                <a:latin typeface="Times New Roman" pitchFamily="18" charset="0"/>
                <a:cs typeface="Times New Roman" pitchFamily="18" charset="0"/>
              </a:rPr>
              <a:t>I have knowledge of varied technical skills and cooking techniques</a:t>
            </a:r>
            <a:endParaRPr lang="en-US">
              <a:latin typeface="Times New Roman" pitchFamily="18" charset="0"/>
              <a:cs typeface="Times New Roman" pitchFamily="18" charset="0"/>
            </a:endParaRPr>
          </a:p>
          <a:p>
            <a:r>
              <a:rPr lang="en-GB">
                <a:latin typeface="Times New Roman" pitchFamily="18" charset="0"/>
                <a:cs typeface="Times New Roman" pitchFamily="18" charset="0"/>
              </a:rPr>
              <a:t>I am hardworking, committed, ambitious and self-motivated </a:t>
            </a:r>
            <a:endParaRPr lang="en-US">
              <a:latin typeface="Times New Roman" pitchFamily="18" charset="0"/>
              <a:cs typeface="Times New Roman" pitchFamily="18" charset="0"/>
            </a:endParaRPr>
          </a:p>
          <a:p>
            <a:r>
              <a:rPr lang="en-GB">
                <a:latin typeface="Times New Roman" pitchFamily="18" charset="0"/>
                <a:cs typeface="Times New Roman" pitchFamily="18" charset="0"/>
              </a:rPr>
              <a:t>I lack effective communication and time management skills </a:t>
            </a:r>
            <a:endParaRPr lang="en-US">
              <a:latin typeface="Times New Roman" pitchFamily="18" charset="0"/>
              <a:cs typeface="Times New Roman" pitchFamily="18" charset="0"/>
            </a:endParaRPr>
          </a:p>
          <a:p>
            <a:r>
              <a:rPr lang="en-GB">
                <a:latin typeface="Times New Roman" pitchFamily="18" charset="0"/>
                <a:cs typeface="Times New Roman" pitchFamily="18" charset="0"/>
              </a:rPr>
              <a:t>I need to improve my language skills </a:t>
            </a:r>
            <a:endParaRPr lang="en-US">
              <a:latin typeface="Times New Roman" pitchFamily="18" charset="0"/>
              <a:cs typeface="Times New Roman" pitchFamily="18" charset="0"/>
            </a:endParaRPr>
          </a:p>
          <a:p>
            <a:endParaRPr lang="en-US">
              <a:latin typeface="Times New Roman" pitchFamily="18" charset="0"/>
              <a:cs typeface="Times New Roman" pitchFamily="18" charset="0"/>
            </a:endParaRPr>
          </a:p>
        </p:txBody>
      </p:sp>
      <p:sp>
        <p:nvSpPr>
          <p:cNvPr id="81"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2421" y="6007878"/>
            <a:ext cx="2625537"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a:solidFill>
                <a:schemeClr val="tx1"/>
              </a:solidFill>
            </a:endParaRPr>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32" name="Rectangle 7">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33" name="Picture 9">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34" name="Straight Connector 11">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35" name="Straight Connector 13">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813335" y="3528542"/>
            <a:ext cx="6477804"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36" name="Rectangle 15">
            <a:extLst>
              <a:ext uri="{FF2B5EF4-FFF2-40B4-BE49-F238E27FC236}">
                <a16:creationId xmlns:a16="http://schemas.microsoft.com/office/drawing/2014/main" id="{2FA7AD0A-1871-4DF8-9235-F49D0513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17">
            <a:extLst>
              <a:ext uri="{FF2B5EF4-FFF2-40B4-BE49-F238E27FC236}">
                <a16:creationId xmlns:a16="http://schemas.microsoft.com/office/drawing/2014/main" id="{36B04CFB-FAE5-47DD-9B3E-4E9BA7A89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extBox 1">
            <a:extLst>
              <a:ext uri="{FF2B5EF4-FFF2-40B4-BE49-F238E27FC236}">
                <a16:creationId xmlns:a16="http://schemas.microsoft.com/office/drawing/2014/main" id="{76253EC0-6836-4F3F-99F6-B4E2140C018B}"/>
              </a:ext>
            </a:extLst>
          </p:cNvPr>
          <p:cNvSpPr txBox="1"/>
          <p:nvPr/>
        </p:nvSpPr>
        <p:spPr>
          <a:xfrm>
            <a:off x="494475" y="1474969"/>
            <a:ext cx="2117940" cy="1868760"/>
          </a:xfrm>
          <a:prstGeom prst="rect">
            <a:avLst/>
          </a:prstGeom>
        </p:spPr>
        <p:txBody>
          <a:bodyPr vert="horz" lIns="91440" tIns="45720" rIns="91440" bIns="0" rtlCol="0" anchor="b">
            <a:normAutofit/>
          </a:bodyPr>
          <a:lstStyle/>
          <a:p>
            <a:pPr defTabSz="914400">
              <a:lnSpc>
                <a:spcPct val="90000"/>
              </a:lnSpc>
              <a:spcBef>
                <a:spcPct val="0"/>
              </a:spcBef>
              <a:spcAft>
                <a:spcPts val="600"/>
              </a:spcAft>
            </a:pPr>
            <a:r>
              <a:rPr lang="en-US" sz="3100" cap="all">
                <a:latin typeface="+mj-lt"/>
                <a:ea typeface="+mj-ea"/>
                <a:cs typeface="+mj-cs"/>
              </a:rPr>
              <a:t>SWOT Analysis</a:t>
            </a:r>
          </a:p>
        </p:txBody>
      </p:sp>
      <p:cxnSp>
        <p:nvCxnSpPr>
          <p:cNvPr id="38" name="Straight Connector 19">
            <a:extLst>
              <a:ext uri="{FF2B5EF4-FFF2-40B4-BE49-F238E27FC236}">
                <a16:creationId xmlns:a16="http://schemas.microsoft.com/office/drawing/2014/main" id="{EE68D41B-9286-479F-9AB7-678C8E348D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4475" y="3528543"/>
            <a:ext cx="2117940"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39" name="Group 21">
            <a:extLst>
              <a:ext uri="{FF2B5EF4-FFF2-40B4-BE49-F238E27FC236}">
                <a16:creationId xmlns:a16="http://schemas.microsoft.com/office/drawing/2014/main" id="{E8ACF89C-CFC3-4D68-B3C4-2BEFB7BBE5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84541" y="482171"/>
            <a:ext cx="5670087" cy="5149101"/>
            <a:chOff x="3979389" y="482171"/>
            <a:chExt cx="7560115" cy="5149101"/>
          </a:xfrm>
        </p:grpSpPr>
        <p:sp>
          <p:nvSpPr>
            <p:cNvPr id="40" name="Rectangle 22">
              <a:extLst>
                <a:ext uri="{FF2B5EF4-FFF2-40B4-BE49-F238E27FC236}">
                  <a16:creationId xmlns:a16="http://schemas.microsoft.com/office/drawing/2014/main" id="{3B770B7D-3C5C-4682-8DF0-20783592F3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9389" y="482171"/>
              <a:ext cx="7560115"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Rectangle 23">
              <a:extLst>
                <a:ext uri="{FF2B5EF4-FFF2-40B4-BE49-F238E27FC236}">
                  <a16:creationId xmlns:a16="http://schemas.microsoft.com/office/drawing/2014/main" id="{A6893E11-7EC1-4EB6-A2A8-0B693F8FE5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92448" y="812507"/>
              <a:ext cx="692827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42" name="Rectangle 25">
            <a:extLst>
              <a:ext uri="{FF2B5EF4-FFF2-40B4-BE49-F238E27FC236}">
                <a16:creationId xmlns:a16="http://schemas.microsoft.com/office/drawing/2014/main" id="{622F7FD7-8884-4FD5-95AB-0B5C6033A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41615" y="977965"/>
            <a:ext cx="4961686"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3" name="Picture 27">
            <a:extLst>
              <a:ext uri="{FF2B5EF4-FFF2-40B4-BE49-F238E27FC236}">
                <a16:creationId xmlns:a16="http://schemas.microsoft.com/office/drawing/2014/main" id="{16EFE474-4FE0-4E8F-8F09-5ED2C9E76A8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44" name="Straight Connector 29">
            <a:extLst>
              <a:ext uri="{FF2B5EF4-FFF2-40B4-BE49-F238E27FC236}">
                <a16:creationId xmlns:a16="http://schemas.microsoft.com/office/drawing/2014/main" id="{CF8B8C81-54DC-4AF5-B682-3A2C70A6B5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3" name="Table 3">
            <a:extLst>
              <a:ext uri="{FF2B5EF4-FFF2-40B4-BE49-F238E27FC236}">
                <a16:creationId xmlns:a16="http://schemas.microsoft.com/office/drawing/2014/main" id="{CDB19991-741D-4CDB-94EB-BE87C157D03D}"/>
              </a:ext>
            </a:extLst>
          </p:cNvPr>
          <p:cNvGraphicFramePr>
            <a:graphicFrameLocks noGrp="1"/>
          </p:cNvGraphicFramePr>
          <p:nvPr>
            <p:extLst>
              <p:ext uri="{D42A27DB-BD31-4B8C-83A1-F6EECF244321}">
                <p14:modId xmlns:p14="http://schemas.microsoft.com/office/powerpoint/2010/main" val="3102205712"/>
              </p:ext>
            </p:extLst>
          </p:nvPr>
        </p:nvGraphicFramePr>
        <p:xfrm>
          <a:off x="3463780" y="1154381"/>
          <a:ext cx="4712189" cy="4016995"/>
        </p:xfrm>
        <a:graphic>
          <a:graphicData uri="http://schemas.openxmlformats.org/drawingml/2006/table">
            <a:tbl>
              <a:tblPr firstRow="1" bandRow="1">
                <a:tableStyleId>{073A0DAA-6AF3-43AB-8588-CEC1D06C72B9}</a:tableStyleId>
              </a:tblPr>
              <a:tblGrid>
                <a:gridCol w="2281447">
                  <a:extLst>
                    <a:ext uri="{9D8B030D-6E8A-4147-A177-3AD203B41FA5}">
                      <a16:colId xmlns:a16="http://schemas.microsoft.com/office/drawing/2014/main" val="1656115109"/>
                    </a:ext>
                  </a:extLst>
                </a:gridCol>
                <a:gridCol w="2430742">
                  <a:extLst>
                    <a:ext uri="{9D8B030D-6E8A-4147-A177-3AD203B41FA5}">
                      <a16:colId xmlns:a16="http://schemas.microsoft.com/office/drawing/2014/main" val="2710537533"/>
                    </a:ext>
                  </a:extLst>
                </a:gridCol>
              </a:tblGrid>
              <a:tr h="828089">
                <a:tc>
                  <a:txBody>
                    <a:bodyPr/>
                    <a:lstStyle/>
                    <a:p>
                      <a:r>
                        <a:rPr lang="en-GB" sz="2100"/>
                        <a:t>STRENGTHS</a:t>
                      </a:r>
                    </a:p>
                  </a:txBody>
                  <a:tcPr marL="79624" marR="79624" marT="39812" marB="39812"/>
                </a:tc>
                <a:tc>
                  <a:txBody>
                    <a:bodyPr/>
                    <a:lstStyle/>
                    <a:p>
                      <a:pPr marL="342900" indent="-342900">
                        <a:buFont typeface="+mj-lt"/>
                        <a:buAutoNum type="arabicPeriod"/>
                      </a:pPr>
                      <a:r>
                        <a:rPr lang="en-GB" sz="1600"/>
                        <a:t>Oral communication</a:t>
                      </a:r>
                    </a:p>
                    <a:p>
                      <a:pPr marL="342900" indent="-342900">
                        <a:buFont typeface="+mj-lt"/>
                        <a:buAutoNum type="arabicPeriod"/>
                      </a:pPr>
                      <a:r>
                        <a:rPr lang="en-GB" sz="1600"/>
                        <a:t>Creativity</a:t>
                      </a:r>
                    </a:p>
                    <a:p>
                      <a:pPr marL="342900" indent="-342900">
                        <a:buFont typeface="+mj-lt"/>
                        <a:buAutoNum type="arabicPeriod"/>
                      </a:pPr>
                      <a:r>
                        <a:rPr lang="en-GB" sz="1600"/>
                        <a:t>Leadership</a:t>
                      </a:r>
                    </a:p>
                  </a:txBody>
                  <a:tcPr marL="79624" marR="79624" marT="39812" marB="39812"/>
                </a:tc>
                <a:extLst>
                  <a:ext uri="{0D108BD9-81ED-4DB2-BD59-A6C34878D82A}">
                    <a16:rowId xmlns:a16="http://schemas.microsoft.com/office/drawing/2014/main" val="135902541"/>
                  </a:ext>
                </a:extLst>
              </a:tr>
              <a:tr h="828089">
                <a:tc>
                  <a:txBody>
                    <a:bodyPr/>
                    <a:lstStyle/>
                    <a:p>
                      <a:r>
                        <a:rPr lang="en-GB" sz="2100"/>
                        <a:t>WEAKNESES</a:t>
                      </a:r>
                    </a:p>
                  </a:txBody>
                  <a:tcPr marL="79624" marR="79624" marT="39812" marB="39812"/>
                </a:tc>
                <a:tc>
                  <a:txBody>
                    <a:bodyPr/>
                    <a:lstStyle/>
                    <a:p>
                      <a:pPr marL="285750" indent="-285750">
                        <a:buFont typeface="Arial" panose="020B0604020202020204" pitchFamily="34" charset="0"/>
                        <a:buChar char="•"/>
                      </a:pPr>
                      <a:r>
                        <a:rPr lang="en-GB" sz="1600"/>
                        <a:t>Mental toughness</a:t>
                      </a:r>
                    </a:p>
                    <a:p>
                      <a:pPr marL="285750" indent="-285750">
                        <a:buFont typeface="Arial" panose="020B0604020202020204" pitchFamily="34" charset="0"/>
                        <a:buChar char="•"/>
                      </a:pPr>
                      <a:r>
                        <a:rPr lang="en-GB" sz="1600"/>
                        <a:t>Listening skill</a:t>
                      </a:r>
                    </a:p>
                    <a:p>
                      <a:pPr marL="285750" indent="-285750">
                        <a:buFont typeface="Arial" panose="020B0604020202020204" pitchFamily="34" charset="0"/>
                        <a:buChar char="•"/>
                      </a:pPr>
                      <a:r>
                        <a:rPr lang="en-GB" sz="1600"/>
                        <a:t>Procrastination</a:t>
                      </a:r>
                    </a:p>
                  </a:txBody>
                  <a:tcPr marL="79624" marR="79624" marT="39812" marB="39812"/>
                </a:tc>
                <a:extLst>
                  <a:ext uri="{0D108BD9-81ED-4DB2-BD59-A6C34878D82A}">
                    <a16:rowId xmlns:a16="http://schemas.microsoft.com/office/drawing/2014/main" val="2651851427"/>
                  </a:ext>
                </a:extLst>
              </a:tr>
              <a:tr h="1066961">
                <a:tc>
                  <a:txBody>
                    <a:bodyPr/>
                    <a:lstStyle/>
                    <a:p>
                      <a:r>
                        <a:rPr lang="en-GB" sz="2100"/>
                        <a:t>OPORTUNITIES</a:t>
                      </a:r>
                    </a:p>
                  </a:txBody>
                  <a:tcPr marL="79624" marR="79624" marT="39812" marB="39812"/>
                </a:tc>
                <a:tc>
                  <a:txBody>
                    <a:bodyPr/>
                    <a:lstStyle/>
                    <a:p>
                      <a:pPr marL="342900" indent="-342900">
                        <a:buFont typeface="+mj-lt"/>
                        <a:buAutoNum type="arabicPeriod"/>
                      </a:pPr>
                      <a:r>
                        <a:rPr lang="en-GB" sz="1600">
                          <a:latin typeface="Arial Black" panose="020B0A04020102020204" pitchFamily="34" charset="0"/>
                        </a:rPr>
                        <a:t>Networking</a:t>
                      </a:r>
                    </a:p>
                    <a:p>
                      <a:pPr marL="342900" indent="-342900">
                        <a:buFont typeface="+mj-lt"/>
                        <a:buAutoNum type="arabicPeriod"/>
                      </a:pPr>
                      <a:r>
                        <a:rPr lang="en-GB" sz="1600">
                          <a:latin typeface="Arial Black" panose="020B0A04020102020204" pitchFamily="34" charset="0"/>
                        </a:rPr>
                        <a:t>Internships</a:t>
                      </a:r>
                    </a:p>
                    <a:p>
                      <a:pPr marL="342900" indent="-342900">
                        <a:buFont typeface="+mj-lt"/>
                        <a:buAutoNum type="arabicPeriod"/>
                      </a:pPr>
                      <a:r>
                        <a:rPr lang="en-GB" sz="1600">
                          <a:latin typeface="Arial Black" panose="020B0A04020102020204" pitchFamily="34" charset="0"/>
                        </a:rPr>
                        <a:t>Former employer feedback</a:t>
                      </a:r>
                    </a:p>
                  </a:txBody>
                  <a:tcPr marL="79624" marR="79624" marT="39812" marB="39812"/>
                </a:tc>
                <a:extLst>
                  <a:ext uri="{0D108BD9-81ED-4DB2-BD59-A6C34878D82A}">
                    <a16:rowId xmlns:a16="http://schemas.microsoft.com/office/drawing/2014/main" val="3318821774"/>
                  </a:ext>
                </a:extLst>
              </a:tr>
              <a:tr h="1066961">
                <a:tc>
                  <a:txBody>
                    <a:bodyPr/>
                    <a:lstStyle/>
                    <a:p>
                      <a:r>
                        <a:rPr lang="en-GB" sz="2100"/>
                        <a:t>THREATS</a:t>
                      </a:r>
                    </a:p>
                  </a:txBody>
                  <a:tcPr marL="79624" marR="79624" marT="39812" marB="39812"/>
                </a:tc>
                <a:tc>
                  <a:txBody>
                    <a:bodyPr/>
                    <a:lstStyle/>
                    <a:p>
                      <a:pPr marL="285750" indent="-285750">
                        <a:buFont typeface="Arial" panose="020B0604020202020204" pitchFamily="34" charset="0"/>
                        <a:buChar char="•"/>
                      </a:pPr>
                      <a:r>
                        <a:rPr lang="en-GB" sz="1600">
                          <a:latin typeface="Arial Black" panose="020B0A04020102020204" pitchFamily="34" charset="0"/>
                        </a:rPr>
                        <a:t>Economy</a:t>
                      </a:r>
                    </a:p>
                    <a:p>
                      <a:pPr marL="285750" indent="-285750">
                        <a:buFont typeface="Arial" panose="020B0604020202020204" pitchFamily="34" charset="0"/>
                        <a:buChar char="•"/>
                      </a:pPr>
                      <a:r>
                        <a:rPr lang="en-GB" sz="1600">
                          <a:latin typeface="Arial Black" panose="020B0A04020102020204" pitchFamily="34" charset="0"/>
                        </a:rPr>
                        <a:t>Covid 19</a:t>
                      </a:r>
                    </a:p>
                    <a:p>
                      <a:pPr marL="285750" indent="-285750">
                        <a:buFont typeface="Arial" panose="020B0604020202020204" pitchFamily="34" charset="0"/>
                        <a:buChar char="•"/>
                      </a:pPr>
                      <a:r>
                        <a:rPr lang="en-GB" sz="1600">
                          <a:latin typeface="Arial Black" panose="020B0A04020102020204" pitchFamily="34" charset="0"/>
                        </a:rPr>
                        <a:t>Industry level competition</a:t>
                      </a:r>
                    </a:p>
                  </a:txBody>
                  <a:tcPr marL="79624" marR="79624" marT="39812" marB="39812"/>
                </a:tc>
                <a:extLst>
                  <a:ext uri="{0D108BD9-81ED-4DB2-BD59-A6C34878D82A}">
                    <a16:rowId xmlns:a16="http://schemas.microsoft.com/office/drawing/2014/main" val="1739650018"/>
                  </a:ext>
                </a:extLst>
              </a:tr>
            </a:tbl>
          </a:graphicData>
        </a:graphic>
      </p:graphicFrame>
    </p:spTree>
    <p:extLst>
      <p:ext uri="{BB962C8B-B14F-4D97-AF65-F5344CB8AC3E}">
        <p14:creationId xmlns:p14="http://schemas.microsoft.com/office/powerpoint/2010/main" val="2576080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33" name="Rectangle 8">
            <a:extLst>
              <a:ext uri="{FF2B5EF4-FFF2-40B4-BE49-F238E27FC236}">
                <a16:creationId xmlns:a16="http://schemas.microsoft.com/office/drawing/2014/main" id="{84C75E2B-CACA-478C-B26B-182AF87A1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34" name="Picture 10">
            <a:extLst>
              <a:ext uri="{FF2B5EF4-FFF2-40B4-BE49-F238E27FC236}">
                <a16:creationId xmlns:a16="http://schemas.microsoft.com/office/drawing/2014/main" id="{50FF2874-547C-4D14-9E18-28B19002FB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35" name="Straight Connector 12">
            <a:extLst>
              <a:ext uri="{FF2B5EF4-FFF2-40B4-BE49-F238E27FC236}">
                <a16:creationId xmlns:a16="http://schemas.microsoft.com/office/drawing/2014/main" id="{36CF827D-A163-47F7-BD87-34EB4FA7D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36" name="Straight Connector 14">
            <a:extLst>
              <a:ext uri="{FF2B5EF4-FFF2-40B4-BE49-F238E27FC236}">
                <a16:creationId xmlns:a16="http://schemas.microsoft.com/office/drawing/2014/main" id="{D299D9A9-1DA8-433D-A9BC-FB48D93D42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90422" y="1847088"/>
            <a:ext cx="7205641"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37" name="Rectangle 16">
            <a:extLst>
              <a:ext uri="{FF2B5EF4-FFF2-40B4-BE49-F238E27FC236}">
                <a16:creationId xmlns:a16="http://schemas.microsoft.com/office/drawing/2014/main" id="{593D0D1F-C0CE-416A-883C-BF1E03F63B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18">
            <a:extLst>
              <a:ext uri="{FF2B5EF4-FFF2-40B4-BE49-F238E27FC236}">
                <a16:creationId xmlns:a16="http://schemas.microsoft.com/office/drawing/2014/main" id="{94BB6862-3393-46CC-9A80-E400B3206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B0AF0DBC-EBC8-4B39-B912-801933CE157D}"/>
              </a:ext>
            </a:extLst>
          </p:cNvPr>
          <p:cNvSpPr>
            <a:spLocks noGrp="1"/>
          </p:cNvSpPr>
          <p:nvPr>
            <p:ph type="title"/>
          </p:nvPr>
        </p:nvSpPr>
        <p:spPr>
          <a:xfrm>
            <a:off x="495938" y="1474970"/>
            <a:ext cx="2116475" cy="3144914"/>
          </a:xfrm>
        </p:spPr>
        <p:txBody>
          <a:bodyPr vert="horz" lIns="91440" tIns="45720" rIns="91440" bIns="45720" rtlCol="0" anchor="ctr">
            <a:normAutofit/>
          </a:bodyPr>
          <a:lstStyle/>
          <a:p>
            <a:pPr defTabSz="914400"/>
            <a:r>
              <a:rPr lang="en-US" sz="2200"/>
              <a:t>Personal development plan</a:t>
            </a:r>
          </a:p>
        </p:txBody>
      </p:sp>
      <p:grpSp>
        <p:nvGrpSpPr>
          <p:cNvPr id="39" name="Group 20">
            <a:extLst>
              <a:ext uri="{FF2B5EF4-FFF2-40B4-BE49-F238E27FC236}">
                <a16:creationId xmlns:a16="http://schemas.microsoft.com/office/drawing/2014/main" id="{ECD36A4A-123D-46E3-8A64-13B8B3F019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984541" y="482170"/>
            <a:ext cx="5670086" cy="5149101"/>
            <a:chOff x="7463258" y="583365"/>
            <a:chExt cx="7560115" cy="5181928"/>
          </a:xfrm>
        </p:grpSpPr>
        <p:sp>
          <p:nvSpPr>
            <p:cNvPr id="22" name="Rectangle 21">
              <a:extLst>
                <a:ext uri="{FF2B5EF4-FFF2-40B4-BE49-F238E27FC236}">
                  <a16:creationId xmlns:a16="http://schemas.microsoft.com/office/drawing/2014/main" id="{612E2361-DAF1-4420-BBBD-218F4138ED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8" y="583365"/>
              <a:ext cx="7560115"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Rectangle 22">
              <a:extLst>
                <a:ext uri="{FF2B5EF4-FFF2-40B4-BE49-F238E27FC236}">
                  <a16:creationId xmlns:a16="http://schemas.microsoft.com/office/drawing/2014/main" id="{1D6F994B-14BC-49BA-B34D-17DF3069A4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7" y="915807"/>
              <a:ext cx="69282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1" name="Picture 24">
            <a:extLst>
              <a:ext uri="{FF2B5EF4-FFF2-40B4-BE49-F238E27FC236}">
                <a16:creationId xmlns:a16="http://schemas.microsoft.com/office/drawing/2014/main" id="{55EC7096-D0A6-471D-AE28-B68D70388E3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42" name="Straight Connector 26">
            <a:extLst>
              <a:ext uri="{FF2B5EF4-FFF2-40B4-BE49-F238E27FC236}">
                <a16:creationId xmlns:a16="http://schemas.microsoft.com/office/drawing/2014/main" id="{2E98EB88-99B6-483D-B203-0D5D631005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4" name="Table 4">
            <a:extLst>
              <a:ext uri="{FF2B5EF4-FFF2-40B4-BE49-F238E27FC236}">
                <a16:creationId xmlns:a16="http://schemas.microsoft.com/office/drawing/2014/main" id="{10056EE1-7703-43CD-8F46-6E42A32D1AAE}"/>
              </a:ext>
            </a:extLst>
          </p:cNvPr>
          <p:cNvGraphicFramePr>
            <a:graphicFrameLocks noGrp="1"/>
          </p:cNvGraphicFramePr>
          <p:nvPr>
            <p:ph idx="1"/>
            <p:extLst>
              <p:ext uri="{D42A27DB-BD31-4B8C-83A1-F6EECF244321}">
                <p14:modId xmlns:p14="http://schemas.microsoft.com/office/powerpoint/2010/main" val="4125882865"/>
              </p:ext>
            </p:extLst>
          </p:nvPr>
        </p:nvGraphicFramePr>
        <p:xfrm>
          <a:off x="3463779" y="2110858"/>
          <a:ext cx="4712191" cy="1877146"/>
        </p:xfrm>
        <a:graphic>
          <a:graphicData uri="http://schemas.openxmlformats.org/drawingml/2006/table">
            <a:tbl>
              <a:tblPr firstRow="1" bandRow="1">
                <a:tableStyleId>{37CE84F3-28C3-443E-9E96-99CF82512B78}</a:tableStyleId>
              </a:tblPr>
              <a:tblGrid>
                <a:gridCol w="982227">
                  <a:extLst>
                    <a:ext uri="{9D8B030D-6E8A-4147-A177-3AD203B41FA5}">
                      <a16:colId xmlns:a16="http://schemas.microsoft.com/office/drawing/2014/main" val="88042616"/>
                    </a:ext>
                  </a:extLst>
                </a:gridCol>
                <a:gridCol w="1098043">
                  <a:extLst>
                    <a:ext uri="{9D8B030D-6E8A-4147-A177-3AD203B41FA5}">
                      <a16:colId xmlns:a16="http://schemas.microsoft.com/office/drawing/2014/main" val="372131570"/>
                    </a:ext>
                  </a:extLst>
                </a:gridCol>
                <a:gridCol w="1072464">
                  <a:extLst>
                    <a:ext uri="{9D8B030D-6E8A-4147-A177-3AD203B41FA5}">
                      <a16:colId xmlns:a16="http://schemas.microsoft.com/office/drawing/2014/main" val="333202679"/>
                    </a:ext>
                  </a:extLst>
                </a:gridCol>
                <a:gridCol w="561598">
                  <a:extLst>
                    <a:ext uri="{9D8B030D-6E8A-4147-A177-3AD203B41FA5}">
                      <a16:colId xmlns:a16="http://schemas.microsoft.com/office/drawing/2014/main" val="4060699672"/>
                    </a:ext>
                  </a:extLst>
                </a:gridCol>
                <a:gridCol w="997859">
                  <a:extLst>
                    <a:ext uri="{9D8B030D-6E8A-4147-A177-3AD203B41FA5}">
                      <a16:colId xmlns:a16="http://schemas.microsoft.com/office/drawing/2014/main" val="1766548796"/>
                    </a:ext>
                  </a:extLst>
                </a:gridCol>
              </a:tblGrid>
              <a:tr h="302854">
                <a:tc>
                  <a:txBody>
                    <a:bodyPr/>
                    <a:lstStyle/>
                    <a:p>
                      <a:r>
                        <a:rPr lang="en-GB" sz="800">
                          <a:latin typeface="Arial Black" panose="020B0A04020102020204" pitchFamily="34" charset="0"/>
                        </a:rPr>
                        <a:t>Developmental objectives</a:t>
                      </a:r>
                    </a:p>
                  </a:txBody>
                  <a:tcPr marL="40926" marR="40926" marT="20463" marB="20463"/>
                </a:tc>
                <a:tc>
                  <a:txBody>
                    <a:bodyPr/>
                    <a:lstStyle/>
                    <a:p>
                      <a:r>
                        <a:rPr lang="en-GB" sz="800">
                          <a:latin typeface="Arial Black" panose="020B0A04020102020204" pitchFamily="34" charset="0"/>
                        </a:rPr>
                        <a:t>Activities</a:t>
                      </a:r>
                    </a:p>
                  </a:txBody>
                  <a:tcPr marL="40926" marR="40926" marT="20463" marB="20463"/>
                </a:tc>
                <a:tc>
                  <a:txBody>
                    <a:bodyPr/>
                    <a:lstStyle/>
                    <a:p>
                      <a:r>
                        <a:rPr lang="en-GB" sz="800">
                          <a:latin typeface="Arial Black" panose="020B0A04020102020204" pitchFamily="34" charset="0"/>
                        </a:rPr>
                        <a:t>Resources required</a:t>
                      </a:r>
                    </a:p>
                  </a:txBody>
                  <a:tcPr marL="40926" marR="40926" marT="20463" marB="20463"/>
                </a:tc>
                <a:tc>
                  <a:txBody>
                    <a:bodyPr/>
                    <a:lstStyle/>
                    <a:p>
                      <a:r>
                        <a:rPr lang="en-GB" sz="800">
                          <a:latin typeface="Arial Black" panose="020B0A04020102020204" pitchFamily="34" charset="0"/>
                        </a:rPr>
                        <a:t>Time frame</a:t>
                      </a:r>
                    </a:p>
                  </a:txBody>
                  <a:tcPr marL="40926" marR="40926" marT="20463" marB="20463"/>
                </a:tc>
                <a:tc>
                  <a:txBody>
                    <a:bodyPr/>
                    <a:lstStyle/>
                    <a:p>
                      <a:r>
                        <a:rPr lang="en-GB" sz="800">
                          <a:latin typeface="Arial Black" panose="020B0A04020102020204" pitchFamily="34" charset="0"/>
                        </a:rPr>
                        <a:t>Monitoring and Control</a:t>
                      </a:r>
                    </a:p>
                  </a:txBody>
                  <a:tcPr marL="40926" marR="40926" marT="20463" marB="20463"/>
                </a:tc>
                <a:extLst>
                  <a:ext uri="{0D108BD9-81ED-4DB2-BD59-A6C34878D82A}">
                    <a16:rowId xmlns:a16="http://schemas.microsoft.com/office/drawing/2014/main" val="2235155293"/>
                  </a:ext>
                </a:extLst>
              </a:tr>
              <a:tr h="848535">
                <a:tc>
                  <a:txBody>
                    <a:bodyPr/>
                    <a:lstStyle/>
                    <a:p>
                      <a:r>
                        <a:rPr lang="en-GB" sz="700">
                          <a:latin typeface="Arial Black" panose="020B0A04020102020204" pitchFamily="34" charset="0"/>
                        </a:rPr>
                        <a:t>To improve my communication skills</a:t>
                      </a:r>
                    </a:p>
                  </a:txBody>
                  <a:tcPr marL="40926" marR="40926" marT="20463" marB="20463"/>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600">
                          <a:latin typeface="Arial Black" panose="020B0A04020102020204" pitchFamily="34" charset="0"/>
                        </a:rPr>
                        <a:t>I will take up communicative and public speaking classes also practice with my family  to improve my communication</a:t>
                      </a:r>
                    </a:p>
                    <a:p>
                      <a:endParaRPr lang="en-GB" sz="600"/>
                    </a:p>
                  </a:txBody>
                  <a:tcPr marL="40926" marR="40926" marT="20463" marB="20463"/>
                </a:tc>
                <a:tc>
                  <a:txBody>
                    <a:bodyPr/>
                    <a:lstStyle/>
                    <a:p>
                      <a:r>
                        <a:rPr lang="en-GB" sz="600">
                          <a:latin typeface="Arial Black" panose="020B0A04020102020204" pitchFamily="34" charset="0"/>
                        </a:rPr>
                        <a:t>Courses modules and lectures, laptop, internet connection and stationeries</a:t>
                      </a:r>
                    </a:p>
                  </a:txBody>
                  <a:tcPr marL="40926" marR="40926" marT="20463" marB="20463"/>
                </a:tc>
                <a:tc>
                  <a:txBody>
                    <a:bodyPr/>
                    <a:lstStyle/>
                    <a:p>
                      <a:r>
                        <a:rPr lang="en-GB" sz="600">
                          <a:latin typeface="Arial Black" panose="020B0A04020102020204" pitchFamily="34" charset="0"/>
                        </a:rPr>
                        <a:t>3 months</a:t>
                      </a:r>
                    </a:p>
                  </a:txBody>
                  <a:tcPr marL="40926" marR="40926" marT="20463" marB="20463"/>
                </a:tc>
                <a:tc>
                  <a:txBody>
                    <a:bodyPr/>
                    <a:lstStyle/>
                    <a:p>
                      <a:r>
                        <a:rPr lang="en-GB" sz="600">
                          <a:latin typeface="Arial Black" panose="020B0A04020102020204" pitchFamily="34" charset="0"/>
                        </a:rPr>
                        <a:t>I will monitor my improvements each month</a:t>
                      </a:r>
                    </a:p>
                  </a:txBody>
                  <a:tcPr marL="40926" marR="40926" marT="20463" marB="20463"/>
                </a:tc>
                <a:extLst>
                  <a:ext uri="{0D108BD9-81ED-4DB2-BD59-A6C34878D82A}">
                    <a16:rowId xmlns:a16="http://schemas.microsoft.com/office/drawing/2014/main" val="131582724"/>
                  </a:ext>
                </a:extLst>
              </a:tr>
              <a:tr h="725757">
                <a:tc>
                  <a:txBody>
                    <a:bodyPr/>
                    <a:lstStyle/>
                    <a:p>
                      <a:r>
                        <a:rPr lang="en-GB" sz="700">
                          <a:latin typeface="Arial Black" panose="020B0A04020102020204" pitchFamily="34" charset="0"/>
                        </a:rPr>
                        <a:t>To develop my time management skills</a:t>
                      </a:r>
                    </a:p>
                  </a:txBody>
                  <a:tcPr marL="40926" marR="40926" marT="20463" marB="20463"/>
                </a:tc>
                <a:tc>
                  <a:txBody>
                    <a:bodyPr/>
                    <a:lstStyle/>
                    <a:p>
                      <a:r>
                        <a:rPr lang="en-GB" sz="600">
                          <a:latin typeface="Arial Black" panose="020B0A04020102020204" pitchFamily="34" charset="0"/>
                        </a:rPr>
                        <a:t>I will read extensively on the art of time management. I will learn the process of task priotirasition to manage my time effectively</a:t>
                      </a:r>
                    </a:p>
                  </a:txBody>
                  <a:tcPr marL="40926" marR="40926" marT="20463" marB="20463"/>
                </a:tc>
                <a:tc>
                  <a:txBody>
                    <a:bodyPr/>
                    <a:lstStyle/>
                    <a:p>
                      <a:r>
                        <a:rPr lang="en-GB" sz="600">
                          <a:latin typeface="Arial Black" panose="020B0A04020102020204" pitchFamily="34" charset="0"/>
                        </a:rPr>
                        <a:t>Library access, laptop, internet connections and stationeries</a:t>
                      </a:r>
                    </a:p>
                  </a:txBody>
                  <a:tcPr marL="40926" marR="40926" marT="20463" marB="20463"/>
                </a:tc>
                <a:tc>
                  <a:txBody>
                    <a:bodyPr/>
                    <a:lstStyle/>
                    <a:p>
                      <a:r>
                        <a:rPr lang="en-GB" sz="600">
                          <a:latin typeface="Arial Black" panose="020B0A04020102020204" pitchFamily="34" charset="0"/>
                        </a:rPr>
                        <a:t>2 months</a:t>
                      </a:r>
                    </a:p>
                  </a:txBody>
                  <a:tcPr marL="40926" marR="40926" marT="20463" marB="20463"/>
                </a:tc>
                <a:tc>
                  <a:txBody>
                    <a:bodyPr/>
                    <a:lstStyle/>
                    <a:p>
                      <a:r>
                        <a:rPr lang="en-GB" sz="600">
                          <a:latin typeface="Arial Black" panose="020B0A04020102020204" pitchFamily="34" charset="0"/>
                        </a:rPr>
                        <a:t>I will take on different tasks and monitor my growth each week</a:t>
                      </a:r>
                    </a:p>
                  </a:txBody>
                  <a:tcPr marL="40926" marR="40926" marT="20463" marB="20463"/>
                </a:tc>
                <a:extLst>
                  <a:ext uri="{0D108BD9-81ED-4DB2-BD59-A6C34878D82A}">
                    <a16:rowId xmlns:a16="http://schemas.microsoft.com/office/drawing/2014/main" val="1800008653"/>
                  </a:ext>
                </a:extLst>
              </a:tr>
            </a:tbl>
          </a:graphicData>
        </a:graphic>
      </p:graphicFrame>
    </p:spTree>
    <p:extLst>
      <p:ext uri="{BB962C8B-B14F-4D97-AF65-F5344CB8AC3E}">
        <p14:creationId xmlns:p14="http://schemas.microsoft.com/office/powerpoint/2010/main" val="774753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B14454-D00C-4958-BB39-F5F9F3AC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28A657A7-C4E5-425B-98FA-BB817FF7BF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13521" y="1847088"/>
            <a:ext cx="264027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3" name="Title 2"/>
          <p:cNvSpPr>
            <a:spLocks noGrp="1"/>
          </p:cNvSpPr>
          <p:nvPr>
            <p:ph type="title"/>
          </p:nvPr>
        </p:nvSpPr>
        <p:spPr>
          <a:xfrm>
            <a:off x="5413522" y="804520"/>
            <a:ext cx="2640275" cy="1049235"/>
          </a:xfrm>
        </p:spPr>
        <p:txBody>
          <a:bodyPr>
            <a:normAutofit/>
          </a:bodyPr>
          <a:lstStyle/>
          <a:p>
            <a:r>
              <a:rPr lang="en-GB" sz="3000">
                <a:latin typeface="Times New Roman" pitchFamily="18" charset="0"/>
                <a:cs typeface="Times New Roman" pitchFamily="18" charset="0"/>
              </a:rPr>
              <a:t>Conclusion </a:t>
            </a:r>
            <a:br>
              <a:rPr lang="en-US" sz="3000">
                <a:latin typeface="Times New Roman" pitchFamily="18" charset="0"/>
                <a:cs typeface="Times New Roman" pitchFamily="18" charset="0"/>
              </a:rPr>
            </a:br>
            <a:endParaRPr lang="en-US" sz="3000">
              <a:latin typeface="Times New Roman" pitchFamily="18" charset="0"/>
              <a:cs typeface="Times New Roman" pitchFamily="18" charset="0"/>
            </a:endParaRPr>
          </a:p>
        </p:txBody>
      </p:sp>
      <p:sp>
        <p:nvSpPr>
          <p:cNvPr id="13" name="Rectangle 12">
            <a:extLst>
              <a:ext uri="{FF2B5EF4-FFF2-40B4-BE49-F238E27FC236}">
                <a16:creationId xmlns:a16="http://schemas.microsoft.com/office/drawing/2014/main" id="{A1084370-0E70-4003-9787-3490FCC20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15" name="Group 14">
            <a:extLst>
              <a:ext uri="{FF2B5EF4-FFF2-40B4-BE49-F238E27FC236}">
                <a16:creationId xmlns:a16="http://schemas.microsoft.com/office/drawing/2014/main" id="{2B7C66D2-22E8-4E8F-829B-050BFA7C86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74177" y="482171"/>
            <a:ext cx="4578249" cy="5149101"/>
            <a:chOff x="7463259" y="583365"/>
            <a:chExt cx="6104330" cy="5181928"/>
          </a:xfrm>
        </p:grpSpPr>
        <p:sp>
          <p:nvSpPr>
            <p:cNvPr id="16" name="Rectangle 15">
              <a:extLst>
                <a:ext uri="{FF2B5EF4-FFF2-40B4-BE49-F238E27FC236}">
                  <a16:creationId xmlns:a16="http://schemas.microsoft.com/office/drawing/2014/main" id="{F0B78D6F-1F61-4DBB-8F5A-934BB850DD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9" y="583365"/>
              <a:ext cx="610433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3EA261D-1F8C-4BE5-8586-3C1CC5CE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8" y="915807"/>
              <a:ext cx="5471354"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Picture 3" descr="images (10).jpg"/>
          <p:cNvPicPr>
            <a:picLocks noChangeAspect="1"/>
          </p:cNvPicPr>
          <p:nvPr/>
        </p:nvPicPr>
        <p:blipFill rotWithShape="1">
          <a:blip r:embed="rId2" cstate="print"/>
          <a:srcRect l="7639" r="-1" b="-1"/>
          <a:stretch/>
        </p:blipFill>
        <p:spPr>
          <a:xfrm>
            <a:off x="953417" y="1116345"/>
            <a:ext cx="3618861" cy="3866172"/>
          </a:xfrm>
          <a:prstGeom prst="rect">
            <a:avLst/>
          </a:prstGeom>
        </p:spPr>
      </p:pic>
      <p:sp>
        <p:nvSpPr>
          <p:cNvPr id="2" name="Content Placeholder 1"/>
          <p:cNvSpPr>
            <a:spLocks noGrp="1"/>
          </p:cNvSpPr>
          <p:nvPr>
            <p:ph idx="1"/>
          </p:nvPr>
        </p:nvSpPr>
        <p:spPr>
          <a:xfrm>
            <a:off x="5413521" y="2015732"/>
            <a:ext cx="2640276" cy="3450613"/>
          </a:xfrm>
        </p:spPr>
        <p:txBody>
          <a:bodyPr>
            <a:normAutofit/>
          </a:bodyPr>
          <a:lstStyle/>
          <a:p>
            <a:pPr>
              <a:lnSpc>
                <a:spcPct val="110000"/>
              </a:lnSpc>
              <a:buNone/>
            </a:pPr>
            <a:r>
              <a:rPr lang="en-GB" sz="1400">
                <a:latin typeface="Times New Roman" pitchFamily="18" charset="0"/>
                <a:cs typeface="Times New Roman" pitchFamily="18" charset="0"/>
              </a:rPr>
              <a:t>It may thus be understood from these discussions that the role of a chef involves a wide range of responsibilities and tasks. I have identified the skills needed by chefs today while also reflecting on my own skills and abilities. In addition, I have highlighted my skill gaps and weaknesses along with identifying how they will be overcome effectively. </a:t>
            </a:r>
            <a:endParaRPr lang="en-US" sz="1400">
              <a:latin typeface="Times New Roman" pitchFamily="18" charset="0"/>
              <a:cs typeface="Times New Roman" pitchFamily="18" charset="0"/>
            </a:endParaRPr>
          </a:p>
          <a:p>
            <a:pPr>
              <a:lnSpc>
                <a:spcPct val="110000"/>
              </a:lnSpc>
              <a:buNone/>
            </a:pPr>
            <a:endParaRPr lang="en-US" sz="1400">
              <a:latin typeface="Times New Roman" pitchFamily="18" charset="0"/>
              <a:cs typeface="Times New Roman" pitchFamily="18" charset="0"/>
            </a:endParaRPr>
          </a:p>
        </p:txBody>
      </p:sp>
      <p:pic>
        <p:nvPicPr>
          <p:cNvPr id="19" name="Picture 18">
            <a:extLst>
              <a:ext uri="{FF2B5EF4-FFF2-40B4-BE49-F238E27FC236}">
                <a16:creationId xmlns:a16="http://schemas.microsoft.com/office/drawing/2014/main" id="{3635D2BC-4EDA-4A3E-83BF-035608099BD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21" name="Straight Connector 20">
            <a:extLst>
              <a:ext uri="{FF2B5EF4-FFF2-40B4-BE49-F238E27FC236}">
                <a16:creationId xmlns:a16="http://schemas.microsoft.com/office/drawing/2014/main" id="{A3C86EB9-7FA9-42F7-B348-A7FD17436A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Title 2"/>
          <p:cNvSpPr>
            <a:spLocks noGrp="1"/>
          </p:cNvSpPr>
          <p:nvPr>
            <p:ph type="title"/>
          </p:nvPr>
        </p:nvSpPr>
        <p:spPr>
          <a:xfrm>
            <a:off x="1088684" y="2303047"/>
            <a:ext cx="2454070" cy="2674198"/>
          </a:xfrm>
        </p:spPr>
        <p:txBody>
          <a:bodyPr anchor="t">
            <a:normAutofit/>
          </a:bodyPr>
          <a:lstStyle/>
          <a:p>
            <a:r>
              <a:rPr lang="en-GB" sz="3000">
                <a:latin typeface="Times New Roman" pitchFamily="18" charset="0"/>
                <a:cs typeface="Times New Roman" pitchFamily="18" charset="0"/>
              </a:rPr>
              <a:t>Reference List</a:t>
            </a:r>
            <a:br>
              <a:rPr lang="en-US" sz="3000">
                <a:latin typeface="Times New Roman" pitchFamily="18" charset="0"/>
                <a:cs typeface="Times New Roman" pitchFamily="18" charset="0"/>
              </a:rPr>
            </a:br>
            <a:endParaRPr lang="en-US" sz="3000">
              <a:latin typeface="Times New Roman" pitchFamily="18" charset="0"/>
              <a:cs typeface="Times New Roman" pitchFamily="18" charset="0"/>
            </a:endParaRPr>
          </a:p>
        </p:txBody>
      </p:sp>
      <p:cxnSp>
        <p:nvCxnSpPr>
          <p:cNvPr id="13" name="Straight Connector 12">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8684" y="2146542"/>
            <a:ext cx="245407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685" y="3122496"/>
            <a:ext cx="264761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a:p>
        </p:txBody>
      </p:sp>
      <p:pic>
        <p:nvPicPr>
          <p:cNvPr id="17" name="Picture 16">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9144000" cy="742950"/>
          </a:xfrm>
          <a:prstGeom prst="rect">
            <a:avLst/>
          </a:prstGeom>
        </p:spPr>
      </p:pic>
      <p:cxnSp>
        <p:nvCxnSpPr>
          <p:cNvPr id="19" name="Straight Connector 18">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1">
            <a:extLst>
              <a:ext uri="{FF2B5EF4-FFF2-40B4-BE49-F238E27FC236}">
                <a16:creationId xmlns:a16="http://schemas.microsoft.com/office/drawing/2014/main" id="{9CB623BB-E3D3-4398-858B-5DBEE3A8437F}"/>
              </a:ext>
            </a:extLst>
          </p:cNvPr>
          <p:cNvGraphicFramePr>
            <a:graphicFrameLocks noGrp="1"/>
          </p:cNvGraphicFramePr>
          <p:nvPr>
            <p:ph idx="1"/>
            <p:extLst>
              <p:ext uri="{D42A27DB-BD31-4B8C-83A1-F6EECF244321}">
                <p14:modId xmlns:p14="http://schemas.microsoft.com/office/powerpoint/2010/main" val="734858209"/>
              </p:ext>
            </p:extLst>
          </p:nvPr>
        </p:nvGraphicFramePr>
        <p:xfrm>
          <a:off x="3856434" y="803275"/>
          <a:ext cx="4435078"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4" name="Picture 3" descr="Food and nutrition General Concept"/>
          <p:cNvPicPr/>
          <p:nvPr/>
        </p:nvPicPr>
        <p:blipFill rotWithShape="1">
          <a:blip r:embed="rId2" cstate="print"/>
          <a:srcRect/>
          <a:stretch/>
        </p:blipFill>
        <p:spPr bwMode="auto">
          <a:xfrm>
            <a:off x="20" y="10"/>
            <a:ext cx="9143980" cy="685799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37FCDE2454B5D4AA3EF5C4450A090BD" ma:contentTypeVersion="7" ma:contentTypeDescription="Create a new document." ma:contentTypeScope="" ma:versionID="27d99757db8e4755225cc613ff1fc519">
  <xsd:schema xmlns:xsd="http://www.w3.org/2001/XMLSchema" xmlns:xs="http://www.w3.org/2001/XMLSchema" xmlns:p="http://schemas.microsoft.com/office/2006/metadata/properties" xmlns:ns3="8b38c207-d33f-48c3-9051-834cdbb76a3f" xmlns:ns4="47edf517-a845-4767-9843-da4f74c86aaa" targetNamespace="http://schemas.microsoft.com/office/2006/metadata/properties" ma:root="true" ma:fieldsID="d255ebf4ab84ab40fc26f95d462ffd31" ns3:_="" ns4:_="">
    <xsd:import namespace="8b38c207-d33f-48c3-9051-834cdbb76a3f"/>
    <xsd:import namespace="47edf517-a845-4767-9843-da4f74c86aa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38c207-d33f-48c3-9051-834cdbb76a3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7edf517-a845-4767-9843-da4f74c86aa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1F1C46-FFE2-4EE6-86DB-6A13B4338BAC}">
  <ds:schemaRefs>
    <ds:schemaRef ds:uri="http://schemas.microsoft.com/office/2006/metadata/properties"/>
    <ds:schemaRef ds:uri="http://www.w3.org/2000/xmlns/"/>
    <ds:schemaRef ds:uri="http://schemas.microsoft.com/office/infopath/2007/PartnerControls"/>
  </ds:schemaRefs>
</ds:datastoreItem>
</file>

<file path=customXml/itemProps2.xml><?xml version="1.0" encoding="utf-8"?>
<ds:datastoreItem xmlns:ds="http://schemas.openxmlformats.org/officeDocument/2006/customXml" ds:itemID="{92FE9AD5-6243-4339-B8BE-CBB28CDCC050}">
  <ds:schemaRefs>
    <ds:schemaRef ds:uri="http://schemas.microsoft.com/sharepoint/v3/contenttype/forms"/>
  </ds:schemaRefs>
</ds:datastoreItem>
</file>

<file path=customXml/itemProps3.xml><?xml version="1.0" encoding="utf-8"?>
<ds:datastoreItem xmlns:ds="http://schemas.openxmlformats.org/officeDocument/2006/customXml" ds:itemID="{247DFC0A-3187-49D0-B393-A12A63C4ADBE}">
  <ds:schemaRefs>
    <ds:schemaRef ds:uri="47edf517-a845-4767-9843-da4f74c86aaa"/>
    <ds:schemaRef ds:uri="8b38c207-d33f-48c3-9051-834cdbb76a3f"/>
    <ds:schemaRef ds:uri="http://schemas.microsoft.com/office/2006/metadata/contentType"/>
    <ds:schemaRef ds:uri="http://schemas.microsoft.com/office/2006/metadata/properties/metaAttributes"/>
    <ds:schemaRef ds:uri="http://www.w3.org/2000/xmlns/"/>
    <ds:schemaRef ds:uri="http://www.w3.org/2001/XMLSchema"/>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Gallery</Template>
  <Application>Microsoft Office PowerPoint</Application>
  <PresentationFormat>On-screen Show (4:3)</PresentationFormat>
  <Slides>11</Slides>
  <Notes>6</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Gallery</vt:lpstr>
      <vt:lpstr>Academic and Employability Skills</vt:lpstr>
      <vt:lpstr>Table of Contents</vt:lpstr>
      <vt:lpstr>Introduction  </vt:lpstr>
      <vt:lpstr>Skills required for working as a chef  </vt:lpstr>
      <vt:lpstr>Skills required for working as a chef</vt:lpstr>
      <vt:lpstr>Current academic and employability skills   </vt:lpstr>
      <vt:lpstr>PowerPoint Presentation</vt:lpstr>
      <vt:lpstr>Personal development plan</vt:lpstr>
      <vt:lpstr>Conclusion  </vt:lpstr>
      <vt:lpstr>Reference List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And Employability Skills</dc:title>
  <dc:creator>ADMIN</dc:creator>
  <cp:revision>1</cp:revision>
  <dcterms:created xsi:type="dcterms:W3CDTF">2021-08-05T09:08:22Z</dcterms:created>
  <dcterms:modified xsi:type="dcterms:W3CDTF">2021-08-10T10:29:37Z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0x010100937FCDE2454B5D4AA3EF5C4450A090BD</vt:lpwstr>
  </property>
</Properties>
</file>