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803" r:id="rId5"/>
  </p:sldMasterIdLst>
  <p:notesMasterIdLst>
    <p:notesMasterId r:id="rId47"/>
  </p:notesMasterIdLst>
  <p:handoutMasterIdLst>
    <p:handoutMasterId r:id="rId48"/>
  </p:handoutMasterIdLst>
  <p:sldIdLst>
    <p:sldId id="291" r:id="rId6"/>
    <p:sldId id="359" r:id="rId7"/>
    <p:sldId id="292" r:id="rId8"/>
    <p:sldId id="422" r:id="rId9"/>
    <p:sldId id="356" r:id="rId10"/>
    <p:sldId id="407" r:id="rId11"/>
    <p:sldId id="416" r:id="rId12"/>
    <p:sldId id="406" r:id="rId13"/>
    <p:sldId id="354" r:id="rId14"/>
    <p:sldId id="414" r:id="rId15"/>
    <p:sldId id="347" r:id="rId16"/>
    <p:sldId id="431" r:id="rId17"/>
    <p:sldId id="271" r:id="rId18"/>
    <p:sldId id="447" r:id="rId19"/>
    <p:sldId id="432" r:id="rId20"/>
    <p:sldId id="436" r:id="rId21"/>
    <p:sldId id="437" r:id="rId22"/>
    <p:sldId id="446" r:id="rId23"/>
    <p:sldId id="425" r:id="rId24"/>
    <p:sldId id="448" r:id="rId25"/>
    <p:sldId id="449" r:id="rId26"/>
    <p:sldId id="397" r:id="rId27"/>
    <p:sldId id="402" r:id="rId28"/>
    <p:sldId id="399" r:id="rId29"/>
    <p:sldId id="403" r:id="rId30"/>
    <p:sldId id="395" r:id="rId31"/>
    <p:sldId id="404" r:id="rId32"/>
    <p:sldId id="415" r:id="rId33"/>
    <p:sldId id="401" r:id="rId34"/>
    <p:sldId id="412" r:id="rId35"/>
    <p:sldId id="405" r:id="rId36"/>
    <p:sldId id="393" r:id="rId37"/>
    <p:sldId id="443" r:id="rId38"/>
    <p:sldId id="433" r:id="rId39"/>
    <p:sldId id="314" r:id="rId40"/>
    <p:sldId id="417" r:id="rId41"/>
    <p:sldId id="419" r:id="rId42"/>
    <p:sldId id="408" r:id="rId43"/>
    <p:sldId id="423" r:id="rId44"/>
    <p:sldId id="410" r:id="rId45"/>
    <p:sldId id="445" r:id="rId46"/>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9" autoAdjust="0"/>
    <p:restoredTop sz="93727" autoAdjust="0"/>
  </p:normalViewPr>
  <p:slideViewPr>
    <p:cSldViewPr>
      <p:cViewPr varScale="1">
        <p:scale>
          <a:sx n="118" d="100"/>
          <a:sy n="118" d="100"/>
        </p:scale>
        <p:origin x="1380"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261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 Type="http://schemas.openxmlformats.org/officeDocument/2006/relationships/slideMaster" Target="slideMasters/slideMaster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tableStyles" Target="tableStyles.xml"/><Relationship Id="rId4" Type="http://schemas.openxmlformats.org/officeDocument/2006/relationships/customXml" Target="../customXml/item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handoutMaster" Target="handoutMasters/handoutMaster1.xml"/><Relationship Id="rId8" Type="http://schemas.openxmlformats.org/officeDocument/2006/relationships/slide" Target="slides/slide3.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F9581E-27E0-4E68-BF19-65D3EC480B8E}" type="doc">
      <dgm:prSet loTypeId="urn:microsoft.com/office/officeart/2005/8/layout/list1" loCatId="list" qsTypeId="urn:microsoft.com/office/officeart/2005/8/quickstyle/simple2" qsCatId="simple" csTypeId="urn:microsoft.com/office/officeart/2005/8/colors/accent1_2" csCatId="accent1" phldr="1"/>
      <dgm:spPr/>
      <dgm:t>
        <a:bodyPr/>
        <a:lstStyle/>
        <a:p>
          <a:endParaRPr lang="en-US"/>
        </a:p>
      </dgm:t>
    </dgm:pt>
    <dgm:pt modelId="{4C06504F-8820-422F-8E61-16A5DC7A6E49}">
      <dgm:prSet/>
      <dgm:spPr/>
      <dgm:t>
        <a:bodyPr/>
        <a:lstStyle/>
        <a:p>
          <a:r>
            <a:rPr lang="cy-GB"/>
            <a:t>Dal i fyny </a:t>
          </a:r>
          <a:endParaRPr lang="en-US"/>
        </a:p>
      </dgm:t>
    </dgm:pt>
    <dgm:pt modelId="{CAFA6D95-A098-4134-BB36-F49F9DAC9A79}" type="parTrans" cxnId="{3165C322-AC45-4ECA-A6C2-BC83FF52961F}">
      <dgm:prSet/>
      <dgm:spPr/>
      <dgm:t>
        <a:bodyPr/>
        <a:lstStyle/>
        <a:p>
          <a:endParaRPr lang="en-US"/>
        </a:p>
      </dgm:t>
    </dgm:pt>
    <dgm:pt modelId="{333C640B-7B29-46C6-8FE7-8E3620AD9B58}" type="sibTrans" cxnId="{3165C322-AC45-4ECA-A6C2-BC83FF52961F}">
      <dgm:prSet/>
      <dgm:spPr/>
      <dgm:t>
        <a:bodyPr/>
        <a:lstStyle/>
        <a:p>
          <a:endParaRPr lang="en-US"/>
        </a:p>
      </dgm:t>
    </dgm:pt>
    <dgm:pt modelId="{B26A9D4F-9EB9-4E99-AA61-53DBAE05213E}">
      <dgm:prSet/>
      <dgm:spPr/>
      <dgm:t>
        <a:bodyPr/>
        <a:lstStyle/>
        <a:p>
          <a:endParaRPr lang="cy-GB" dirty="0"/>
        </a:p>
        <a:p>
          <a:r>
            <a:rPr lang="cy-GB" dirty="0"/>
            <a:t>Diogelu – Deddfwriaeth, Polisi a gweithdrefnau</a:t>
          </a:r>
        </a:p>
        <a:p>
          <a:endParaRPr lang="en-US" dirty="0"/>
        </a:p>
      </dgm:t>
    </dgm:pt>
    <dgm:pt modelId="{2178C107-E1CA-4C48-90D0-618E9F9BB369}" type="parTrans" cxnId="{DF8D5D7D-B52E-4EAB-8916-893FB35F00B4}">
      <dgm:prSet/>
      <dgm:spPr/>
      <dgm:t>
        <a:bodyPr/>
        <a:lstStyle/>
        <a:p>
          <a:endParaRPr lang="en-US"/>
        </a:p>
      </dgm:t>
    </dgm:pt>
    <dgm:pt modelId="{A0FA0006-3E34-419D-B4DC-6F7699FD26D1}" type="sibTrans" cxnId="{DF8D5D7D-B52E-4EAB-8916-893FB35F00B4}">
      <dgm:prSet/>
      <dgm:spPr/>
      <dgm:t>
        <a:bodyPr/>
        <a:lstStyle/>
        <a:p>
          <a:endParaRPr lang="en-US"/>
        </a:p>
      </dgm:t>
    </dgm:pt>
    <dgm:pt modelId="{A0B5B0BB-783F-466D-BC43-3630DE2659F0}">
      <dgm:prSet/>
      <dgm:spPr/>
      <dgm:t>
        <a:bodyPr/>
        <a:lstStyle/>
        <a:p>
          <a:r>
            <a:rPr lang="cy-GB"/>
            <a:t>Diogelu Yr Aseiniad – Tasg 3</a:t>
          </a:r>
          <a:endParaRPr lang="en-US"/>
        </a:p>
      </dgm:t>
    </dgm:pt>
    <dgm:pt modelId="{74C648DD-DC97-45FA-AF0A-BAB944568975}" type="parTrans" cxnId="{3D48156E-DCDF-4241-997A-355B024B961B}">
      <dgm:prSet/>
      <dgm:spPr/>
      <dgm:t>
        <a:bodyPr/>
        <a:lstStyle/>
        <a:p>
          <a:endParaRPr lang="en-US"/>
        </a:p>
      </dgm:t>
    </dgm:pt>
    <dgm:pt modelId="{9AA08822-337C-4EC0-AB2C-3D498A522B0C}" type="sibTrans" cxnId="{3D48156E-DCDF-4241-997A-355B024B961B}">
      <dgm:prSet/>
      <dgm:spPr/>
      <dgm:t>
        <a:bodyPr/>
        <a:lstStyle/>
        <a:p>
          <a:endParaRPr lang="en-US"/>
        </a:p>
      </dgm:t>
    </dgm:pt>
    <dgm:pt modelId="{80DE8374-0A0C-4C83-9C9B-2BFA2D416EBB}">
      <dgm:prSet/>
      <dgm:spPr/>
      <dgm:t>
        <a:bodyPr/>
        <a:lstStyle/>
        <a:p>
          <a:r>
            <a:rPr lang="cy-GB"/>
            <a:t>Diogelu – Tasg 4</a:t>
          </a:r>
          <a:endParaRPr lang="en-US"/>
        </a:p>
      </dgm:t>
    </dgm:pt>
    <dgm:pt modelId="{958BA073-2EF9-4AC7-B696-41DAA45C8829}" type="parTrans" cxnId="{21F2D095-FC96-4213-BF3A-299202000234}">
      <dgm:prSet/>
      <dgm:spPr/>
      <dgm:t>
        <a:bodyPr/>
        <a:lstStyle/>
        <a:p>
          <a:endParaRPr lang="en-US"/>
        </a:p>
      </dgm:t>
    </dgm:pt>
    <dgm:pt modelId="{E3C13863-82FE-448B-9959-393708BCA1BB}" type="sibTrans" cxnId="{21F2D095-FC96-4213-BF3A-299202000234}">
      <dgm:prSet/>
      <dgm:spPr/>
      <dgm:t>
        <a:bodyPr/>
        <a:lstStyle/>
        <a:p>
          <a:endParaRPr lang="en-US"/>
        </a:p>
      </dgm:t>
    </dgm:pt>
    <dgm:pt modelId="{ABE72507-0F4F-4002-89CD-F2B54F014837}">
      <dgm:prSet/>
      <dgm:spPr/>
      <dgm:t>
        <a:bodyPr/>
        <a:lstStyle/>
        <a:p>
          <a:r>
            <a:rPr lang="en-GB" dirty="0" err="1"/>
            <a:t>Gofynion</a:t>
          </a:r>
          <a:r>
            <a:rPr lang="en-GB" dirty="0"/>
            <a:t> </a:t>
          </a:r>
          <a:r>
            <a:rPr lang="en-GB" dirty="0" err="1"/>
            <a:t>gweithdy</a:t>
          </a:r>
          <a:r>
            <a:rPr lang="en-GB" dirty="0"/>
            <a:t> 4	 </a:t>
          </a:r>
          <a:endParaRPr lang="en-US" dirty="0"/>
        </a:p>
      </dgm:t>
    </dgm:pt>
    <dgm:pt modelId="{2E0AB4CA-7F33-4674-A799-98628196AA5D}" type="parTrans" cxnId="{4684686D-8384-42D1-8E4A-DD48471064C8}">
      <dgm:prSet/>
      <dgm:spPr/>
      <dgm:t>
        <a:bodyPr/>
        <a:lstStyle/>
        <a:p>
          <a:endParaRPr lang="en-US"/>
        </a:p>
      </dgm:t>
    </dgm:pt>
    <dgm:pt modelId="{267E59E1-C5F2-403D-ADFA-B271B900E19C}" type="sibTrans" cxnId="{4684686D-8384-42D1-8E4A-DD48471064C8}">
      <dgm:prSet/>
      <dgm:spPr/>
      <dgm:t>
        <a:bodyPr/>
        <a:lstStyle/>
        <a:p>
          <a:endParaRPr lang="en-US"/>
        </a:p>
      </dgm:t>
    </dgm:pt>
    <dgm:pt modelId="{548C3D98-0D27-4D2A-A17F-4CC0E9C7A068}">
      <dgm:prSet/>
      <dgm:spPr/>
      <dgm:t>
        <a:bodyPr/>
        <a:lstStyle/>
        <a:p>
          <a:r>
            <a:rPr lang="cy-GB" dirty="0"/>
            <a:t>Tensiynau a Gwrthdaro</a:t>
          </a:r>
        </a:p>
      </dgm:t>
    </dgm:pt>
    <dgm:pt modelId="{03719C3A-25D4-4AF9-871F-AC1BAE761B3D}" type="parTrans" cxnId="{28435110-6AD8-4733-BBA4-7B02A6B37945}">
      <dgm:prSet/>
      <dgm:spPr/>
    </dgm:pt>
    <dgm:pt modelId="{F6AB1567-A00D-448A-8A41-FA1E58B11C68}" type="sibTrans" cxnId="{28435110-6AD8-4733-BBA4-7B02A6B37945}">
      <dgm:prSet/>
      <dgm:spPr/>
    </dgm:pt>
    <dgm:pt modelId="{9F9028A2-EBBF-4079-8149-72975490DBB8}">
      <dgm:prSet/>
      <dgm:spPr/>
      <dgm:t>
        <a:bodyPr/>
        <a:lstStyle/>
        <a:p>
          <a:r>
            <a:rPr lang="cy-GB" dirty="0"/>
            <a:t>Cyd-destun o weithio yng Nghymru</a:t>
          </a:r>
        </a:p>
      </dgm:t>
    </dgm:pt>
    <dgm:pt modelId="{DD3699AC-EA47-40B1-A0E4-D6D6F97F4313}" type="parTrans" cxnId="{B5974862-FD50-47EF-B3A4-F1454C29B5FA}">
      <dgm:prSet/>
      <dgm:spPr/>
    </dgm:pt>
    <dgm:pt modelId="{DD054BEE-2631-452D-9D4F-D2217439095C}" type="sibTrans" cxnId="{B5974862-FD50-47EF-B3A4-F1454C29B5FA}">
      <dgm:prSet/>
      <dgm:spPr/>
    </dgm:pt>
    <dgm:pt modelId="{612AE686-C608-440C-91FE-B9F48690EE63}" type="pres">
      <dgm:prSet presAssocID="{9AF9581E-27E0-4E68-BF19-65D3EC480B8E}" presName="linear" presStyleCnt="0">
        <dgm:presLayoutVars>
          <dgm:dir/>
          <dgm:animLvl val="lvl"/>
          <dgm:resizeHandles val="exact"/>
        </dgm:presLayoutVars>
      </dgm:prSet>
      <dgm:spPr/>
    </dgm:pt>
    <dgm:pt modelId="{E6558A85-F707-4E37-8500-93B7175153A3}" type="pres">
      <dgm:prSet presAssocID="{4C06504F-8820-422F-8E61-16A5DC7A6E49}" presName="parentLin" presStyleCnt="0"/>
      <dgm:spPr/>
    </dgm:pt>
    <dgm:pt modelId="{C95E08B6-0C1D-4BF1-BC9C-86BA5A1C7ACC}" type="pres">
      <dgm:prSet presAssocID="{4C06504F-8820-422F-8E61-16A5DC7A6E49}" presName="parentLeftMargin" presStyleLbl="node1" presStyleIdx="0" presStyleCnt="7"/>
      <dgm:spPr/>
    </dgm:pt>
    <dgm:pt modelId="{0DD1C7AC-D03E-4C39-9619-37DC4424953A}" type="pres">
      <dgm:prSet presAssocID="{4C06504F-8820-422F-8E61-16A5DC7A6E49}" presName="parentText" presStyleLbl="node1" presStyleIdx="0" presStyleCnt="7">
        <dgm:presLayoutVars>
          <dgm:chMax val="0"/>
          <dgm:bulletEnabled val="1"/>
        </dgm:presLayoutVars>
      </dgm:prSet>
      <dgm:spPr/>
    </dgm:pt>
    <dgm:pt modelId="{59D6DC12-AF7D-46B6-96A2-CB7EE8DFC269}" type="pres">
      <dgm:prSet presAssocID="{4C06504F-8820-422F-8E61-16A5DC7A6E49}" presName="negativeSpace" presStyleCnt="0"/>
      <dgm:spPr/>
    </dgm:pt>
    <dgm:pt modelId="{90C92CCB-F720-4B16-9264-0AFEB242BDA8}" type="pres">
      <dgm:prSet presAssocID="{4C06504F-8820-422F-8E61-16A5DC7A6E49}" presName="childText" presStyleLbl="conFgAcc1" presStyleIdx="0" presStyleCnt="7">
        <dgm:presLayoutVars>
          <dgm:bulletEnabled val="1"/>
        </dgm:presLayoutVars>
      </dgm:prSet>
      <dgm:spPr/>
    </dgm:pt>
    <dgm:pt modelId="{E1D8318F-41DC-4F4E-8EE1-2BA5266C6CB8}" type="pres">
      <dgm:prSet presAssocID="{333C640B-7B29-46C6-8FE7-8E3620AD9B58}" presName="spaceBetweenRectangles" presStyleCnt="0"/>
      <dgm:spPr/>
    </dgm:pt>
    <dgm:pt modelId="{58FF4F6E-17BC-4A5F-AC53-C1028660E3A0}" type="pres">
      <dgm:prSet presAssocID="{B26A9D4F-9EB9-4E99-AA61-53DBAE05213E}" presName="parentLin" presStyleCnt="0"/>
      <dgm:spPr/>
    </dgm:pt>
    <dgm:pt modelId="{B17CA04B-A275-4BD9-824F-D546CA896C1F}" type="pres">
      <dgm:prSet presAssocID="{B26A9D4F-9EB9-4E99-AA61-53DBAE05213E}" presName="parentLeftMargin" presStyleLbl="node1" presStyleIdx="0" presStyleCnt="7"/>
      <dgm:spPr/>
    </dgm:pt>
    <dgm:pt modelId="{D03DEFED-DC0F-47A9-95AD-F515158BB60F}" type="pres">
      <dgm:prSet presAssocID="{B26A9D4F-9EB9-4E99-AA61-53DBAE05213E}" presName="parentText" presStyleLbl="node1" presStyleIdx="1" presStyleCnt="7" custScaleY="117091" custLinFactNeighborX="7512" custLinFactNeighborY="19975">
        <dgm:presLayoutVars>
          <dgm:chMax val="0"/>
          <dgm:bulletEnabled val="1"/>
        </dgm:presLayoutVars>
      </dgm:prSet>
      <dgm:spPr/>
    </dgm:pt>
    <dgm:pt modelId="{CA6CB138-DBFE-4660-95FF-73C6B121633E}" type="pres">
      <dgm:prSet presAssocID="{B26A9D4F-9EB9-4E99-AA61-53DBAE05213E}" presName="negativeSpace" presStyleCnt="0"/>
      <dgm:spPr/>
    </dgm:pt>
    <dgm:pt modelId="{15FFDDA8-BC18-479C-82A0-EE56D74E7CEE}" type="pres">
      <dgm:prSet presAssocID="{B26A9D4F-9EB9-4E99-AA61-53DBAE05213E}" presName="childText" presStyleLbl="conFgAcc1" presStyleIdx="1" presStyleCnt="7">
        <dgm:presLayoutVars>
          <dgm:bulletEnabled val="1"/>
        </dgm:presLayoutVars>
      </dgm:prSet>
      <dgm:spPr/>
    </dgm:pt>
    <dgm:pt modelId="{4E47EE6E-7F25-442A-A42E-DCDF6ECD9611}" type="pres">
      <dgm:prSet presAssocID="{A0FA0006-3E34-419D-B4DC-6F7699FD26D1}" presName="spaceBetweenRectangles" presStyleCnt="0"/>
      <dgm:spPr/>
    </dgm:pt>
    <dgm:pt modelId="{9727EFE6-D175-453C-9055-8AF839B89F9B}" type="pres">
      <dgm:prSet presAssocID="{548C3D98-0D27-4D2A-A17F-4CC0E9C7A068}" presName="parentLin" presStyleCnt="0"/>
      <dgm:spPr/>
    </dgm:pt>
    <dgm:pt modelId="{26911DBE-E62D-468F-B286-FF08D63DFA33}" type="pres">
      <dgm:prSet presAssocID="{548C3D98-0D27-4D2A-A17F-4CC0E9C7A068}" presName="parentLeftMargin" presStyleLbl="node1" presStyleIdx="1" presStyleCnt="7"/>
      <dgm:spPr/>
    </dgm:pt>
    <dgm:pt modelId="{4EFD10C1-6AAB-499D-B20C-85C3FFF02B6F}" type="pres">
      <dgm:prSet presAssocID="{548C3D98-0D27-4D2A-A17F-4CC0E9C7A068}" presName="parentText" presStyleLbl="node1" presStyleIdx="2" presStyleCnt="7">
        <dgm:presLayoutVars>
          <dgm:chMax val="0"/>
          <dgm:bulletEnabled val="1"/>
        </dgm:presLayoutVars>
      </dgm:prSet>
      <dgm:spPr/>
    </dgm:pt>
    <dgm:pt modelId="{1585D288-5A91-4178-A658-460A8159CF38}" type="pres">
      <dgm:prSet presAssocID="{548C3D98-0D27-4D2A-A17F-4CC0E9C7A068}" presName="negativeSpace" presStyleCnt="0"/>
      <dgm:spPr/>
    </dgm:pt>
    <dgm:pt modelId="{CA8204D2-67C8-406C-8E73-0C2FB518AEF1}" type="pres">
      <dgm:prSet presAssocID="{548C3D98-0D27-4D2A-A17F-4CC0E9C7A068}" presName="childText" presStyleLbl="conFgAcc1" presStyleIdx="2" presStyleCnt="7">
        <dgm:presLayoutVars>
          <dgm:bulletEnabled val="1"/>
        </dgm:presLayoutVars>
      </dgm:prSet>
      <dgm:spPr/>
    </dgm:pt>
    <dgm:pt modelId="{7A06F9AA-393B-4360-A9FA-DC907F438635}" type="pres">
      <dgm:prSet presAssocID="{F6AB1567-A00D-448A-8A41-FA1E58B11C68}" presName="spaceBetweenRectangles" presStyleCnt="0"/>
      <dgm:spPr/>
    </dgm:pt>
    <dgm:pt modelId="{6BF783EF-E213-43D4-80A3-270FD5C96D31}" type="pres">
      <dgm:prSet presAssocID="{A0B5B0BB-783F-466D-BC43-3630DE2659F0}" presName="parentLin" presStyleCnt="0"/>
      <dgm:spPr/>
    </dgm:pt>
    <dgm:pt modelId="{28585485-EA55-4195-8FA5-D5942D23A3A2}" type="pres">
      <dgm:prSet presAssocID="{A0B5B0BB-783F-466D-BC43-3630DE2659F0}" presName="parentLeftMargin" presStyleLbl="node1" presStyleIdx="2" presStyleCnt="7"/>
      <dgm:spPr/>
    </dgm:pt>
    <dgm:pt modelId="{4BB5B61B-7F66-4A47-AC53-41D3E03713A6}" type="pres">
      <dgm:prSet presAssocID="{A0B5B0BB-783F-466D-BC43-3630DE2659F0}" presName="parentText" presStyleLbl="node1" presStyleIdx="3" presStyleCnt="7">
        <dgm:presLayoutVars>
          <dgm:chMax val="0"/>
          <dgm:bulletEnabled val="1"/>
        </dgm:presLayoutVars>
      </dgm:prSet>
      <dgm:spPr/>
    </dgm:pt>
    <dgm:pt modelId="{3E4A0A01-5F83-4D66-A21E-834EAFB712C9}" type="pres">
      <dgm:prSet presAssocID="{A0B5B0BB-783F-466D-BC43-3630DE2659F0}" presName="negativeSpace" presStyleCnt="0"/>
      <dgm:spPr/>
    </dgm:pt>
    <dgm:pt modelId="{B7B1DDD9-BBDA-4708-8C3B-4D2C30DF943B}" type="pres">
      <dgm:prSet presAssocID="{A0B5B0BB-783F-466D-BC43-3630DE2659F0}" presName="childText" presStyleLbl="conFgAcc1" presStyleIdx="3" presStyleCnt="7">
        <dgm:presLayoutVars>
          <dgm:bulletEnabled val="1"/>
        </dgm:presLayoutVars>
      </dgm:prSet>
      <dgm:spPr/>
    </dgm:pt>
    <dgm:pt modelId="{DE4B17BD-6E13-4B0C-A25C-31F612D1F3A4}" type="pres">
      <dgm:prSet presAssocID="{9AA08822-337C-4EC0-AB2C-3D498A522B0C}" presName="spaceBetweenRectangles" presStyleCnt="0"/>
      <dgm:spPr/>
    </dgm:pt>
    <dgm:pt modelId="{4B85C889-E313-4503-9687-DDB65C66AE35}" type="pres">
      <dgm:prSet presAssocID="{9F9028A2-EBBF-4079-8149-72975490DBB8}" presName="parentLin" presStyleCnt="0"/>
      <dgm:spPr/>
    </dgm:pt>
    <dgm:pt modelId="{C0FAE766-B762-4280-99A5-D7A18989AD18}" type="pres">
      <dgm:prSet presAssocID="{9F9028A2-EBBF-4079-8149-72975490DBB8}" presName="parentLeftMargin" presStyleLbl="node1" presStyleIdx="3" presStyleCnt="7"/>
      <dgm:spPr/>
    </dgm:pt>
    <dgm:pt modelId="{D295D280-1470-4DD4-A7A5-26237895F4B0}" type="pres">
      <dgm:prSet presAssocID="{9F9028A2-EBBF-4079-8149-72975490DBB8}" presName="parentText" presStyleLbl="node1" presStyleIdx="4" presStyleCnt="7">
        <dgm:presLayoutVars>
          <dgm:chMax val="0"/>
          <dgm:bulletEnabled val="1"/>
        </dgm:presLayoutVars>
      </dgm:prSet>
      <dgm:spPr/>
    </dgm:pt>
    <dgm:pt modelId="{94C63BAD-78E3-44AB-A5E4-E3C9F954A528}" type="pres">
      <dgm:prSet presAssocID="{9F9028A2-EBBF-4079-8149-72975490DBB8}" presName="negativeSpace" presStyleCnt="0"/>
      <dgm:spPr/>
    </dgm:pt>
    <dgm:pt modelId="{244610A5-9E15-47C9-B8C1-1C8E51B2F0FB}" type="pres">
      <dgm:prSet presAssocID="{9F9028A2-EBBF-4079-8149-72975490DBB8}" presName="childText" presStyleLbl="conFgAcc1" presStyleIdx="4" presStyleCnt="7">
        <dgm:presLayoutVars>
          <dgm:bulletEnabled val="1"/>
        </dgm:presLayoutVars>
      </dgm:prSet>
      <dgm:spPr/>
    </dgm:pt>
    <dgm:pt modelId="{3356E5EF-D0D3-4EB5-A2DF-B88410CF18B0}" type="pres">
      <dgm:prSet presAssocID="{DD054BEE-2631-452D-9D4F-D2217439095C}" presName="spaceBetweenRectangles" presStyleCnt="0"/>
      <dgm:spPr/>
    </dgm:pt>
    <dgm:pt modelId="{5433525B-7F5A-478A-BD45-035BBDA67EF8}" type="pres">
      <dgm:prSet presAssocID="{80DE8374-0A0C-4C83-9C9B-2BFA2D416EBB}" presName="parentLin" presStyleCnt="0"/>
      <dgm:spPr/>
    </dgm:pt>
    <dgm:pt modelId="{40A43D52-ED83-4D1F-8C8A-3225376390CA}" type="pres">
      <dgm:prSet presAssocID="{80DE8374-0A0C-4C83-9C9B-2BFA2D416EBB}" presName="parentLeftMargin" presStyleLbl="node1" presStyleIdx="4" presStyleCnt="7"/>
      <dgm:spPr/>
    </dgm:pt>
    <dgm:pt modelId="{E2EF44DB-3CEE-417C-A3C5-EE20CA3989BA}" type="pres">
      <dgm:prSet presAssocID="{80DE8374-0A0C-4C83-9C9B-2BFA2D416EBB}" presName="parentText" presStyleLbl="node1" presStyleIdx="5" presStyleCnt="7">
        <dgm:presLayoutVars>
          <dgm:chMax val="0"/>
          <dgm:bulletEnabled val="1"/>
        </dgm:presLayoutVars>
      </dgm:prSet>
      <dgm:spPr/>
    </dgm:pt>
    <dgm:pt modelId="{D10B0B17-4FC7-4CB1-8FE5-E4906108C5C5}" type="pres">
      <dgm:prSet presAssocID="{80DE8374-0A0C-4C83-9C9B-2BFA2D416EBB}" presName="negativeSpace" presStyleCnt="0"/>
      <dgm:spPr/>
    </dgm:pt>
    <dgm:pt modelId="{BAD30D9A-BB22-4611-A2DD-F99984F20DBB}" type="pres">
      <dgm:prSet presAssocID="{80DE8374-0A0C-4C83-9C9B-2BFA2D416EBB}" presName="childText" presStyleLbl="conFgAcc1" presStyleIdx="5" presStyleCnt="7">
        <dgm:presLayoutVars>
          <dgm:bulletEnabled val="1"/>
        </dgm:presLayoutVars>
      </dgm:prSet>
      <dgm:spPr/>
    </dgm:pt>
    <dgm:pt modelId="{61E5FEB1-57EE-4B3C-A468-59617DA394F5}" type="pres">
      <dgm:prSet presAssocID="{E3C13863-82FE-448B-9959-393708BCA1BB}" presName="spaceBetweenRectangles" presStyleCnt="0"/>
      <dgm:spPr/>
    </dgm:pt>
    <dgm:pt modelId="{9B655790-910F-425B-AA0A-61FECA5AF50E}" type="pres">
      <dgm:prSet presAssocID="{ABE72507-0F4F-4002-89CD-F2B54F014837}" presName="parentLin" presStyleCnt="0"/>
      <dgm:spPr/>
    </dgm:pt>
    <dgm:pt modelId="{C7689BE8-ACC5-4EE9-A03D-FD3052416625}" type="pres">
      <dgm:prSet presAssocID="{ABE72507-0F4F-4002-89CD-F2B54F014837}" presName="parentLeftMargin" presStyleLbl="node1" presStyleIdx="5" presStyleCnt="7"/>
      <dgm:spPr/>
    </dgm:pt>
    <dgm:pt modelId="{F1A2EE99-99D9-4BF3-8B8B-0BA1C5DB1ED0}" type="pres">
      <dgm:prSet presAssocID="{ABE72507-0F4F-4002-89CD-F2B54F014837}" presName="parentText" presStyleLbl="node1" presStyleIdx="6" presStyleCnt="7">
        <dgm:presLayoutVars>
          <dgm:chMax val="0"/>
          <dgm:bulletEnabled val="1"/>
        </dgm:presLayoutVars>
      </dgm:prSet>
      <dgm:spPr/>
    </dgm:pt>
    <dgm:pt modelId="{0E6DF59F-E952-4169-867E-8E09CE49F6A5}" type="pres">
      <dgm:prSet presAssocID="{ABE72507-0F4F-4002-89CD-F2B54F014837}" presName="negativeSpace" presStyleCnt="0"/>
      <dgm:spPr/>
    </dgm:pt>
    <dgm:pt modelId="{8863E598-A2AD-4B91-AF70-F72D0AA25F04}" type="pres">
      <dgm:prSet presAssocID="{ABE72507-0F4F-4002-89CD-F2B54F014837}" presName="childText" presStyleLbl="conFgAcc1" presStyleIdx="6" presStyleCnt="7">
        <dgm:presLayoutVars>
          <dgm:bulletEnabled val="1"/>
        </dgm:presLayoutVars>
      </dgm:prSet>
      <dgm:spPr/>
    </dgm:pt>
  </dgm:ptLst>
  <dgm:cxnLst>
    <dgm:cxn modelId="{B86BA40A-51BD-4ABE-93EC-C14A294BAAD0}" type="presOf" srcId="{4C06504F-8820-422F-8E61-16A5DC7A6E49}" destId="{C95E08B6-0C1D-4BF1-BC9C-86BA5A1C7ACC}" srcOrd="0" destOrd="0" presId="urn:microsoft.com/office/officeart/2005/8/layout/list1"/>
    <dgm:cxn modelId="{28435110-6AD8-4733-BBA4-7B02A6B37945}" srcId="{9AF9581E-27E0-4E68-BF19-65D3EC480B8E}" destId="{548C3D98-0D27-4D2A-A17F-4CC0E9C7A068}" srcOrd="2" destOrd="0" parTransId="{03719C3A-25D4-4AF9-871F-AC1BAE761B3D}" sibTransId="{F6AB1567-A00D-448A-8A41-FA1E58B11C68}"/>
    <dgm:cxn modelId="{57D1B821-91BB-4086-B7E0-73B95A869A72}" type="presOf" srcId="{548C3D98-0D27-4D2A-A17F-4CC0E9C7A068}" destId="{4EFD10C1-6AAB-499D-B20C-85C3FFF02B6F}" srcOrd="1" destOrd="0" presId="urn:microsoft.com/office/officeart/2005/8/layout/list1"/>
    <dgm:cxn modelId="{3165C322-AC45-4ECA-A6C2-BC83FF52961F}" srcId="{9AF9581E-27E0-4E68-BF19-65D3EC480B8E}" destId="{4C06504F-8820-422F-8E61-16A5DC7A6E49}" srcOrd="0" destOrd="0" parTransId="{CAFA6D95-A098-4134-BB36-F49F9DAC9A79}" sibTransId="{333C640B-7B29-46C6-8FE7-8E3620AD9B58}"/>
    <dgm:cxn modelId="{A76E2726-6D85-438C-BCB2-442E0BD18F24}" type="presOf" srcId="{4C06504F-8820-422F-8E61-16A5DC7A6E49}" destId="{0DD1C7AC-D03E-4C39-9619-37DC4424953A}" srcOrd="1" destOrd="0" presId="urn:microsoft.com/office/officeart/2005/8/layout/list1"/>
    <dgm:cxn modelId="{87105931-F265-4A63-B7E6-4C6B7BCB002A}" type="presOf" srcId="{B26A9D4F-9EB9-4E99-AA61-53DBAE05213E}" destId="{B17CA04B-A275-4BD9-824F-D546CA896C1F}" srcOrd="0" destOrd="0" presId="urn:microsoft.com/office/officeart/2005/8/layout/list1"/>
    <dgm:cxn modelId="{11B1C93E-192C-4C44-AD60-12BF589869DB}" type="presOf" srcId="{80DE8374-0A0C-4C83-9C9B-2BFA2D416EBB}" destId="{40A43D52-ED83-4D1F-8C8A-3225376390CA}" srcOrd="0" destOrd="0" presId="urn:microsoft.com/office/officeart/2005/8/layout/list1"/>
    <dgm:cxn modelId="{B5974862-FD50-47EF-B3A4-F1454C29B5FA}" srcId="{9AF9581E-27E0-4E68-BF19-65D3EC480B8E}" destId="{9F9028A2-EBBF-4079-8149-72975490DBB8}" srcOrd="4" destOrd="0" parTransId="{DD3699AC-EA47-40B1-A0E4-D6D6F97F4313}" sibTransId="{DD054BEE-2631-452D-9D4F-D2217439095C}"/>
    <dgm:cxn modelId="{A5EF6C66-20CF-4C6C-8057-9ADB453FF739}" type="presOf" srcId="{80DE8374-0A0C-4C83-9C9B-2BFA2D416EBB}" destId="{E2EF44DB-3CEE-417C-A3C5-EE20CA3989BA}" srcOrd="1" destOrd="0" presId="urn:microsoft.com/office/officeart/2005/8/layout/list1"/>
    <dgm:cxn modelId="{4684686D-8384-42D1-8E4A-DD48471064C8}" srcId="{9AF9581E-27E0-4E68-BF19-65D3EC480B8E}" destId="{ABE72507-0F4F-4002-89CD-F2B54F014837}" srcOrd="6" destOrd="0" parTransId="{2E0AB4CA-7F33-4674-A799-98628196AA5D}" sibTransId="{267E59E1-C5F2-403D-ADFA-B271B900E19C}"/>
    <dgm:cxn modelId="{3D48156E-DCDF-4241-997A-355B024B961B}" srcId="{9AF9581E-27E0-4E68-BF19-65D3EC480B8E}" destId="{A0B5B0BB-783F-466D-BC43-3630DE2659F0}" srcOrd="3" destOrd="0" parTransId="{74C648DD-DC97-45FA-AF0A-BAB944568975}" sibTransId="{9AA08822-337C-4EC0-AB2C-3D498A522B0C}"/>
    <dgm:cxn modelId="{6CD6316E-4455-4124-A4FE-CCD4B2DF1281}" type="presOf" srcId="{B26A9D4F-9EB9-4E99-AA61-53DBAE05213E}" destId="{D03DEFED-DC0F-47A9-95AD-F515158BB60F}" srcOrd="1" destOrd="0" presId="urn:microsoft.com/office/officeart/2005/8/layout/list1"/>
    <dgm:cxn modelId="{DF8D5D7D-B52E-4EAB-8916-893FB35F00B4}" srcId="{9AF9581E-27E0-4E68-BF19-65D3EC480B8E}" destId="{B26A9D4F-9EB9-4E99-AA61-53DBAE05213E}" srcOrd="1" destOrd="0" parTransId="{2178C107-E1CA-4C48-90D0-618E9F9BB369}" sibTransId="{A0FA0006-3E34-419D-B4DC-6F7699FD26D1}"/>
    <dgm:cxn modelId="{50548C8F-568E-45CB-8923-DD3261A68544}" type="presOf" srcId="{9AF9581E-27E0-4E68-BF19-65D3EC480B8E}" destId="{612AE686-C608-440C-91FE-B9F48690EE63}" srcOrd="0" destOrd="0" presId="urn:microsoft.com/office/officeart/2005/8/layout/list1"/>
    <dgm:cxn modelId="{21F2D095-FC96-4213-BF3A-299202000234}" srcId="{9AF9581E-27E0-4E68-BF19-65D3EC480B8E}" destId="{80DE8374-0A0C-4C83-9C9B-2BFA2D416EBB}" srcOrd="5" destOrd="0" parTransId="{958BA073-2EF9-4AC7-B696-41DAA45C8829}" sibTransId="{E3C13863-82FE-448B-9959-393708BCA1BB}"/>
    <dgm:cxn modelId="{691F8D9B-B676-4F16-A5E9-DA571E83903B}" type="presOf" srcId="{ABE72507-0F4F-4002-89CD-F2B54F014837}" destId="{F1A2EE99-99D9-4BF3-8B8B-0BA1C5DB1ED0}" srcOrd="1" destOrd="0" presId="urn:microsoft.com/office/officeart/2005/8/layout/list1"/>
    <dgm:cxn modelId="{8CF0B0BD-7B60-4926-967D-7EE8B3662D72}" type="presOf" srcId="{9F9028A2-EBBF-4079-8149-72975490DBB8}" destId="{D295D280-1470-4DD4-A7A5-26237895F4B0}" srcOrd="1" destOrd="0" presId="urn:microsoft.com/office/officeart/2005/8/layout/list1"/>
    <dgm:cxn modelId="{7A368EC5-BF88-4570-AF71-C49DE253B5FB}" type="presOf" srcId="{A0B5B0BB-783F-466D-BC43-3630DE2659F0}" destId="{28585485-EA55-4195-8FA5-D5942D23A3A2}" srcOrd="0" destOrd="0" presId="urn:microsoft.com/office/officeart/2005/8/layout/list1"/>
    <dgm:cxn modelId="{E4D321D1-4E55-4A51-B363-FE3AF080BEDD}" type="presOf" srcId="{9F9028A2-EBBF-4079-8149-72975490DBB8}" destId="{C0FAE766-B762-4280-99A5-D7A18989AD18}" srcOrd="0" destOrd="0" presId="urn:microsoft.com/office/officeart/2005/8/layout/list1"/>
    <dgm:cxn modelId="{03162CE2-F2C4-486D-848F-D66A4A619144}" type="presOf" srcId="{548C3D98-0D27-4D2A-A17F-4CC0E9C7A068}" destId="{26911DBE-E62D-468F-B286-FF08D63DFA33}" srcOrd="0" destOrd="0" presId="urn:microsoft.com/office/officeart/2005/8/layout/list1"/>
    <dgm:cxn modelId="{5BC855EC-DA79-4B26-8078-76DC31BA5055}" type="presOf" srcId="{ABE72507-0F4F-4002-89CD-F2B54F014837}" destId="{C7689BE8-ACC5-4EE9-A03D-FD3052416625}" srcOrd="0" destOrd="0" presId="urn:microsoft.com/office/officeart/2005/8/layout/list1"/>
    <dgm:cxn modelId="{8391DDF6-07A2-4F67-A1F1-DCE8C1807F98}" type="presOf" srcId="{A0B5B0BB-783F-466D-BC43-3630DE2659F0}" destId="{4BB5B61B-7F66-4A47-AC53-41D3E03713A6}" srcOrd="1" destOrd="0" presId="urn:microsoft.com/office/officeart/2005/8/layout/list1"/>
    <dgm:cxn modelId="{5279F7F2-1E5B-4E20-9A14-7263625B102F}" type="presParOf" srcId="{612AE686-C608-440C-91FE-B9F48690EE63}" destId="{E6558A85-F707-4E37-8500-93B7175153A3}" srcOrd="0" destOrd="0" presId="urn:microsoft.com/office/officeart/2005/8/layout/list1"/>
    <dgm:cxn modelId="{26891685-E82E-4BEF-A4F7-FB64170A2566}" type="presParOf" srcId="{E6558A85-F707-4E37-8500-93B7175153A3}" destId="{C95E08B6-0C1D-4BF1-BC9C-86BA5A1C7ACC}" srcOrd="0" destOrd="0" presId="urn:microsoft.com/office/officeart/2005/8/layout/list1"/>
    <dgm:cxn modelId="{6ECC816C-26C0-4381-9305-78DC008FF6CA}" type="presParOf" srcId="{E6558A85-F707-4E37-8500-93B7175153A3}" destId="{0DD1C7AC-D03E-4C39-9619-37DC4424953A}" srcOrd="1" destOrd="0" presId="urn:microsoft.com/office/officeart/2005/8/layout/list1"/>
    <dgm:cxn modelId="{FBB37046-9B7D-4A2A-86D7-32E143734831}" type="presParOf" srcId="{612AE686-C608-440C-91FE-B9F48690EE63}" destId="{59D6DC12-AF7D-46B6-96A2-CB7EE8DFC269}" srcOrd="1" destOrd="0" presId="urn:microsoft.com/office/officeart/2005/8/layout/list1"/>
    <dgm:cxn modelId="{059CA268-FA65-4CC4-ABA1-2A7273E586A8}" type="presParOf" srcId="{612AE686-C608-440C-91FE-B9F48690EE63}" destId="{90C92CCB-F720-4B16-9264-0AFEB242BDA8}" srcOrd="2" destOrd="0" presId="urn:microsoft.com/office/officeart/2005/8/layout/list1"/>
    <dgm:cxn modelId="{2416D636-ED25-4B51-8FF4-F26B735357B7}" type="presParOf" srcId="{612AE686-C608-440C-91FE-B9F48690EE63}" destId="{E1D8318F-41DC-4F4E-8EE1-2BA5266C6CB8}" srcOrd="3" destOrd="0" presId="urn:microsoft.com/office/officeart/2005/8/layout/list1"/>
    <dgm:cxn modelId="{AF20D0A8-D79D-4617-8F13-8DD02C5EE5A0}" type="presParOf" srcId="{612AE686-C608-440C-91FE-B9F48690EE63}" destId="{58FF4F6E-17BC-4A5F-AC53-C1028660E3A0}" srcOrd="4" destOrd="0" presId="urn:microsoft.com/office/officeart/2005/8/layout/list1"/>
    <dgm:cxn modelId="{F637F2CD-0643-4CCC-B706-0E93FC2B0799}" type="presParOf" srcId="{58FF4F6E-17BC-4A5F-AC53-C1028660E3A0}" destId="{B17CA04B-A275-4BD9-824F-D546CA896C1F}" srcOrd="0" destOrd="0" presId="urn:microsoft.com/office/officeart/2005/8/layout/list1"/>
    <dgm:cxn modelId="{9CB86817-EEBB-48DA-9EB4-E5DCB15BFF46}" type="presParOf" srcId="{58FF4F6E-17BC-4A5F-AC53-C1028660E3A0}" destId="{D03DEFED-DC0F-47A9-95AD-F515158BB60F}" srcOrd="1" destOrd="0" presId="urn:microsoft.com/office/officeart/2005/8/layout/list1"/>
    <dgm:cxn modelId="{A88213CF-824F-4107-8839-57751D3763D5}" type="presParOf" srcId="{612AE686-C608-440C-91FE-B9F48690EE63}" destId="{CA6CB138-DBFE-4660-95FF-73C6B121633E}" srcOrd="5" destOrd="0" presId="urn:microsoft.com/office/officeart/2005/8/layout/list1"/>
    <dgm:cxn modelId="{79F1C3BD-0753-41BF-9CAD-6C11B5248FD7}" type="presParOf" srcId="{612AE686-C608-440C-91FE-B9F48690EE63}" destId="{15FFDDA8-BC18-479C-82A0-EE56D74E7CEE}" srcOrd="6" destOrd="0" presId="urn:microsoft.com/office/officeart/2005/8/layout/list1"/>
    <dgm:cxn modelId="{10B9BA00-2EAE-4387-9F06-38F3208A6A91}" type="presParOf" srcId="{612AE686-C608-440C-91FE-B9F48690EE63}" destId="{4E47EE6E-7F25-442A-A42E-DCDF6ECD9611}" srcOrd="7" destOrd="0" presId="urn:microsoft.com/office/officeart/2005/8/layout/list1"/>
    <dgm:cxn modelId="{AFC3FE5C-03F1-406F-B31E-870A695BEEB3}" type="presParOf" srcId="{612AE686-C608-440C-91FE-B9F48690EE63}" destId="{9727EFE6-D175-453C-9055-8AF839B89F9B}" srcOrd="8" destOrd="0" presId="urn:microsoft.com/office/officeart/2005/8/layout/list1"/>
    <dgm:cxn modelId="{F62B4E04-F2B5-4CDF-A076-6DA94C757DB4}" type="presParOf" srcId="{9727EFE6-D175-453C-9055-8AF839B89F9B}" destId="{26911DBE-E62D-468F-B286-FF08D63DFA33}" srcOrd="0" destOrd="0" presId="urn:microsoft.com/office/officeart/2005/8/layout/list1"/>
    <dgm:cxn modelId="{57A69ADF-CBE7-4A22-95FF-004C5906B788}" type="presParOf" srcId="{9727EFE6-D175-453C-9055-8AF839B89F9B}" destId="{4EFD10C1-6AAB-499D-B20C-85C3FFF02B6F}" srcOrd="1" destOrd="0" presId="urn:microsoft.com/office/officeart/2005/8/layout/list1"/>
    <dgm:cxn modelId="{6EB5782E-8C23-4048-A558-35EDAA05D16C}" type="presParOf" srcId="{612AE686-C608-440C-91FE-B9F48690EE63}" destId="{1585D288-5A91-4178-A658-460A8159CF38}" srcOrd="9" destOrd="0" presId="urn:microsoft.com/office/officeart/2005/8/layout/list1"/>
    <dgm:cxn modelId="{78FF69C9-608C-4B76-86D0-DE7D219309C3}" type="presParOf" srcId="{612AE686-C608-440C-91FE-B9F48690EE63}" destId="{CA8204D2-67C8-406C-8E73-0C2FB518AEF1}" srcOrd="10" destOrd="0" presId="urn:microsoft.com/office/officeart/2005/8/layout/list1"/>
    <dgm:cxn modelId="{BD1A3F57-D14B-4EBD-823E-FF8465E87271}" type="presParOf" srcId="{612AE686-C608-440C-91FE-B9F48690EE63}" destId="{7A06F9AA-393B-4360-A9FA-DC907F438635}" srcOrd="11" destOrd="0" presId="urn:microsoft.com/office/officeart/2005/8/layout/list1"/>
    <dgm:cxn modelId="{300A2B4D-0892-4D22-8B70-E69299C444CE}" type="presParOf" srcId="{612AE686-C608-440C-91FE-B9F48690EE63}" destId="{6BF783EF-E213-43D4-80A3-270FD5C96D31}" srcOrd="12" destOrd="0" presId="urn:microsoft.com/office/officeart/2005/8/layout/list1"/>
    <dgm:cxn modelId="{95D18187-4A50-44B6-B93F-B1BDD4CB4BCA}" type="presParOf" srcId="{6BF783EF-E213-43D4-80A3-270FD5C96D31}" destId="{28585485-EA55-4195-8FA5-D5942D23A3A2}" srcOrd="0" destOrd="0" presId="urn:microsoft.com/office/officeart/2005/8/layout/list1"/>
    <dgm:cxn modelId="{6E7B4CEE-C983-43B1-9915-A2E1315939C3}" type="presParOf" srcId="{6BF783EF-E213-43D4-80A3-270FD5C96D31}" destId="{4BB5B61B-7F66-4A47-AC53-41D3E03713A6}" srcOrd="1" destOrd="0" presId="urn:microsoft.com/office/officeart/2005/8/layout/list1"/>
    <dgm:cxn modelId="{5547DFCD-BF07-490D-8450-378534D6BD9B}" type="presParOf" srcId="{612AE686-C608-440C-91FE-B9F48690EE63}" destId="{3E4A0A01-5F83-4D66-A21E-834EAFB712C9}" srcOrd="13" destOrd="0" presId="urn:microsoft.com/office/officeart/2005/8/layout/list1"/>
    <dgm:cxn modelId="{53B11C14-05D6-4BB8-B1AC-B96685C21F34}" type="presParOf" srcId="{612AE686-C608-440C-91FE-B9F48690EE63}" destId="{B7B1DDD9-BBDA-4708-8C3B-4D2C30DF943B}" srcOrd="14" destOrd="0" presId="urn:microsoft.com/office/officeart/2005/8/layout/list1"/>
    <dgm:cxn modelId="{73353F70-86E9-4F49-BCA3-73F0BA31E489}" type="presParOf" srcId="{612AE686-C608-440C-91FE-B9F48690EE63}" destId="{DE4B17BD-6E13-4B0C-A25C-31F612D1F3A4}" srcOrd="15" destOrd="0" presId="urn:microsoft.com/office/officeart/2005/8/layout/list1"/>
    <dgm:cxn modelId="{6A38B6E7-C35D-48B7-824F-0C855C4C8DB6}" type="presParOf" srcId="{612AE686-C608-440C-91FE-B9F48690EE63}" destId="{4B85C889-E313-4503-9687-DDB65C66AE35}" srcOrd="16" destOrd="0" presId="urn:microsoft.com/office/officeart/2005/8/layout/list1"/>
    <dgm:cxn modelId="{57A16EC5-03C6-4FB5-B3BB-D53BBE7B7120}" type="presParOf" srcId="{4B85C889-E313-4503-9687-DDB65C66AE35}" destId="{C0FAE766-B762-4280-99A5-D7A18989AD18}" srcOrd="0" destOrd="0" presId="urn:microsoft.com/office/officeart/2005/8/layout/list1"/>
    <dgm:cxn modelId="{9F4CE615-379F-459D-9DE2-D669E568950F}" type="presParOf" srcId="{4B85C889-E313-4503-9687-DDB65C66AE35}" destId="{D295D280-1470-4DD4-A7A5-26237895F4B0}" srcOrd="1" destOrd="0" presId="urn:microsoft.com/office/officeart/2005/8/layout/list1"/>
    <dgm:cxn modelId="{6C4A2C4D-CE39-4739-A97F-4ED5B589AB6C}" type="presParOf" srcId="{612AE686-C608-440C-91FE-B9F48690EE63}" destId="{94C63BAD-78E3-44AB-A5E4-E3C9F954A528}" srcOrd="17" destOrd="0" presId="urn:microsoft.com/office/officeart/2005/8/layout/list1"/>
    <dgm:cxn modelId="{4BB18534-40E4-4871-96B2-B69393E89838}" type="presParOf" srcId="{612AE686-C608-440C-91FE-B9F48690EE63}" destId="{244610A5-9E15-47C9-B8C1-1C8E51B2F0FB}" srcOrd="18" destOrd="0" presId="urn:microsoft.com/office/officeart/2005/8/layout/list1"/>
    <dgm:cxn modelId="{E59B82E7-05F0-4B3F-8E84-5E2960CA0DDC}" type="presParOf" srcId="{612AE686-C608-440C-91FE-B9F48690EE63}" destId="{3356E5EF-D0D3-4EB5-A2DF-B88410CF18B0}" srcOrd="19" destOrd="0" presId="urn:microsoft.com/office/officeart/2005/8/layout/list1"/>
    <dgm:cxn modelId="{B260FC83-3E0F-46AA-B6B2-B5C7EF4D7610}" type="presParOf" srcId="{612AE686-C608-440C-91FE-B9F48690EE63}" destId="{5433525B-7F5A-478A-BD45-035BBDA67EF8}" srcOrd="20" destOrd="0" presId="urn:microsoft.com/office/officeart/2005/8/layout/list1"/>
    <dgm:cxn modelId="{E80DE637-78D7-419D-A64F-926E51CAD232}" type="presParOf" srcId="{5433525B-7F5A-478A-BD45-035BBDA67EF8}" destId="{40A43D52-ED83-4D1F-8C8A-3225376390CA}" srcOrd="0" destOrd="0" presId="urn:microsoft.com/office/officeart/2005/8/layout/list1"/>
    <dgm:cxn modelId="{835F1078-839E-4BC1-BB00-85B6A909B970}" type="presParOf" srcId="{5433525B-7F5A-478A-BD45-035BBDA67EF8}" destId="{E2EF44DB-3CEE-417C-A3C5-EE20CA3989BA}" srcOrd="1" destOrd="0" presId="urn:microsoft.com/office/officeart/2005/8/layout/list1"/>
    <dgm:cxn modelId="{068C5CBA-93A9-4203-A1E3-7651AF440666}" type="presParOf" srcId="{612AE686-C608-440C-91FE-B9F48690EE63}" destId="{D10B0B17-4FC7-4CB1-8FE5-E4906108C5C5}" srcOrd="21" destOrd="0" presId="urn:microsoft.com/office/officeart/2005/8/layout/list1"/>
    <dgm:cxn modelId="{A0A273AB-FBDF-4980-8BEA-30CA5C540814}" type="presParOf" srcId="{612AE686-C608-440C-91FE-B9F48690EE63}" destId="{BAD30D9A-BB22-4611-A2DD-F99984F20DBB}" srcOrd="22" destOrd="0" presId="urn:microsoft.com/office/officeart/2005/8/layout/list1"/>
    <dgm:cxn modelId="{16F0328C-0A6D-46B8-A0FC-4B01017DA501}" type="presParOf" srcId="{612AE686-C608-440C-91FE-B9F48690EE63}" destId="{61E5FEB1-57EE-4B3C-A468-59617DA394F5}" srcOrd="23" destOrd="0" presId="urn:microsoft.com/office/officeart/2005/8/layout/list1"/>
    <dgm:cxn modelId="{6361ECA6-6C2F-4DB7-895E-92C27BAC9AD5}" type="presParOf" srcId="{612AE686-C608-440C-91FE-B9F48690EE63}" destId="{9B655790-910F-425B-AA0A-61FECA5AF50E}" srcOrd="24" destOrd="0" presId="urn:microsoft.com/office/officeart/2005/8/layout/list1"/>
    <dgm:cxn modelId="{89BA513E-B7E5-4C90-AC84-45A1D0B7A084}" type="presParOf" srcId="{9B655790-910F-425B-AA0A-61FECA5AF50E}" destId="{C7689BE8-ACC5-4EE9-A03D-FD3052416625}" srcOrd="0" destOrd="0" presId="urn:microsoft.com/office/officeart/2005/8/layout/list1"/>
    <dgm:cxn modelId="{B321E865-B3EF-4F77-BCFE-49F0A9720E0B}" type="presParOf" srcId="{9B655790-910F-425B-AA0A-61FECA5AF50E}" destId="{F1A2EE99-99D9-4BF3-8B8B-0BA1C5DB1ED0}" srcOrd="1" destOrd="0" presId="urn:microsoft.com/office/officeart/2005/8/layout/list1"/>
    <dgm:cxn modelId="{FB7E57B2-B36F-44E8-BB95-A3DD8907FDDA}" type="presParOf" srcId="{612AE686-C608-440C-91FE-B9F48690EE63}" destId="{0E6DF59F-E952-4169-867E-8E09CE49F6A5}" srcOrd="25" destOrd="0" presId="urn:microsoft.com/office/officeart/2005/8/layout/list1"/>
    <dgm:cxn modelId="{64AD640E-F1D6-4C87-BDFB-6CBAE3CDF5FC}" type="presParOf" srcId="{612AE686-C608-440C-91FE-B9F48690EE63}" destId="{8863E598-A2AD-4B91-AF70-F72D0AA25F04}" srcOrd="2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2F70C4-2C2D-49DA-BC52-E1E102C1E5C4}" type="doc">
      <dgm:prSet loTypeId="urn:microsoft.com/office/officeart/2005/8/layout/cycle6" loCatId="relationship" qsTypeId="urn:microsoft.com/office/officeart/2005/8/quickstyle/simple1" qsCatId="simple" csTypeId="urn:microsoft.com/office/officeart/2005/8/colors/accent2_2" csCatId="accent2" phldr="1"/>
      <dgm:spPr/>
      <dgm:t>
        <a:bodyPr/>
        <a:lstStyle/>
        <a:p>
          <a:endParaRPr lang="en-GB"/>
        </a:p>
      </dgm:t>
    </dgm:pt>
    <dgm:pt modelId="{66B8551A-B194-41BF-A1B3-B34486C460E5}">
      <dgm:prSet phldrT="[Text]"/>
      <dgm:spPr/>
      <dgm:t>
        <a:bodyPr/>
        <a:lstStyle/>
        <a:p>
          <a:r>
            <a:rPr lang="en-GB" b="1" dirty="0" err="1"/>
            <a:t>grymuso</a:t>
          </a:r>
          <a:r>
            <a:rPr lang="en-GB" dirty="0"/>
            <a:t>	</a:t>
          </a:r>
        </a:p>
      </dgm:t>
    </dgm:pt>
    <dgm:pt modelId="{AD86EB17-F9D6-445C-BBDD-8D66B52C4040}" type="parTrans" cxnId="{5B22B884-265D-481E-9166-7D2790290E67}">
      <dgm:prSet/>
      <dgm:spPr/>
      <dgm:t>
        <a:bodyPr/>
        <a:lstStyle/>
        <a:p>
          <a:endParaRPr lang="en-GB"/>
        </a:p>
      </dgm:t>
    </dgm:pt>
    <dgm:pt modelId="{363A7F2F-35E7-4F7B-B40A-0391FC1C1BA4}" type="sibTrans" cxnId="{5B22B884-265D-481E-9166-7D2790290E67}">
      <dgm:prSet/>
      <dgm:spPr/>
      <dgm:t>
        <a:bodyPr/>
        <a:lstStyle/>
        <a:p>
          <a:endParaRPr lang="en-GB"/>
        </a:p>
      </dgm:t>
    </dgm:pt>
    <dgm:pt modelId="{4E4630DA-96F7-4EE7-95D1-0BADB1285ADE}">
      <dgm:prSet phldrT="[Text]"/>
      <dgm:spPr/>
      <dgm:t>
        <a:bodyPr/>
        <a:lstStyle/>
        <a:p>
          <a:r>
            <a:rPr lang="en-GB" b="1" dirty="0" err="1"/>
            <a:t>Siarad</a:t>
          </a:r>
          <a:r>
            <a:rPr lang="en-GB" b="1" dirty="0"/>
            <a:t> </a:t>
          </a:r>
          <a:r>
            <a:rPr lang="en-GB" b="1" dirty="0" err="1"/>
            <a:t>dros</a:t>
          </a:r>
          <a:r>
            <a:rPr lang="en-GB" b="1" dirty="0"/>
            <a:t> (speaking up)</a:t>
          </a:r>
        </a:p>
      </dgm:t>
    </dgm:pt>
    <dgm:pt modelId="{BD247ED3-A69A-40AA-AABF-A29381F30E64}" type="parTrans" cxnId="{178897BC-5115-49AE-8995-E83A11E3626F}">
      <dgm:prSet/>
      <dgm:spPr/>
      <dgm:t>
        <a:bodyPr/>
        <a:lstStyle/>
        <a:p>
          <a:endParaRPr lang="en-GB"/>
        </a:p>
      </dgm:t>
    </dgm:pt>
    <dgm:pt modelId="{511167D9-9933-4BDF-A32A-CA1258D23422}" type="sibTrans" cxnId="{178897BC-5115-49AE-8995-E83A11E3626F}">
      <dgm:prSet/>
      <dgm:spPr/>
      <dgm:t>
        <a:bodyPr/>
        <a:lstStyle/>
        <a:p>
          <a:endParaRPr lang="en-GB"/>
        </a:p>
      </dgm:t>
    </dgm:pt>
    <dgm:pt modelId="{DD16F1AF-A8CA-4913-97B1-D7B8AF80E3D0}">
      <dgm:prSet phldrT="[Text]"/>
      <dgm:spPr/>
      <dgm:t>
        <a:bodyPr/>
        <a:lstStyle/>
        <a:p>
          <a:r>
            <a:rPr lang="en-GB" b="1" dirty="0" err="1"/>
            <a:t>diogelu</a:t>
          </a:r>
          <a:endParaRPr lang="en-GB" b="1" dirty="0"/>
        </a:p>
      </dgm:t>
    </dgm:pt>
    <dgm:pt modelId="{2549814A-4A6A-436E-903E-55F1B15FB1A7}" type="parTrans" cxnId="{1218A5EE-D897-452E-9BFD-EE3D81A04FC4}">
      <dgm:prSet/>
      <dgm:spPr/>
      <dgm:t>
        <a:bodyPr/>
        <a:lstStyle/>
        <a:p>
          <a:endParaRPr lang="en-GB"/>
        </a:p>
      </dgm:t>
    </dgm:pt>
    <dgm:pt modelId="{7DD56DC8-D113-4F4C-AAD0-BC80258816D1}" type="sibTrans" cxnId="{1218A5EE-D897-452E-9BFD-EE3D81A04FC4}">
      <dgm:prSet/>
      <dgm:spPr/>
      <dgm:t>
        <a:bodyPr/>
        <a:lstStyle/>
        <a:p>
          <a:endParaRPr lang="en-GB"/>
        </a:p>
      </dgm:t>
    </dgm:pt>
    <dgm:pt modelId="{350A8EEB-892B-4229-93D5-DAD80C407F44}">
      <dgm:prSet/>
      <dgm:spPr/>
      <dgm:t>
        <a:bodyPr/>
        <a:lstStyle/>
        <a:p>
          <a:r>
            <a:rPr lang="en-GB" b="1" dirty="0" err="1"/>
            <a:t>galluogi</a:t>
          </a:r>
          <a:endParaRPr lang="en-GB" b="1" dirty="0"/>
        </a:p>
      </dgm:t>
    </dgm:pt>
    <dgm:pt modelId="{1FED0FAD-A2D3-4396-AB0C-E75A9237ED0C}" type="parTrans" cxnId="{793F251E-F009-4A54-9A56-477F060A34B1}">
      <dgm:prSet/>
      <dgm:spPr/>
      <dgm:t>
        <a:bodyPr/>
        <a:lstStyle/>
        <a:p>
          <a:endParaRPr lang="en-GB"/>
        </a:p>
      </dgm:t>
    </dgm:pt>
    <dgm:pt modelId="{318A1288-2955-4F71-AE51-D81DDC38BAA0}" type="sibTrans" cxnId="{793F251E-F009-4A54-9A56-477F060A34B1}">
      <dgm:prSet/>
      <dgm:spPr/>
      <dgm:t>
        <a:bodyPr/>
        <a:lstStyle/>
        <a:p>
          <a:endParaRPr lang="en-GB"/>
        </a:p>
      </dgm:t>
    </dgm:pt>
    <dgm:pt modelId="{849C2A24-5D71-48DC-BFB6-149B654F8650}">
      <dgm:prSet/>
      <dgm:spPr/>
      <dgm:t>
        <a:bodyPr/>
        <a:lstStyle/>
        <a:p>
          <a:r>
            <a:rPr lang="en-GB" b="1" dirty="0" err="1"/>
            <a:t>cefnogi</a:t>
          </a:r>
          <a:endParaRPr lang="en-GB" b="1" dirty="0"/>
        </a:p>
      </dgm:t>
    </dgm:pt>
    <dgm:pt modelId="{E0928A94-4566-4760-ABBF-FC16FDCC051E}" type="parTrans" cxnId="{C479FF2F-521F-4B7E-A3EF-B4E82A236D06}">
      <dgm:prSet/>
      <dgm:spPr/>
      <dgm:t>
        <a:bodyPr/>
        <a:lstStyle/>
        <a:p>
          <a:endParaRPr lang="en-GB"/>
        </a:p>
      </dgm:t>
    </dgm:pt>
    <dgm:pt modelId="{A51B4924-1762-4BC2-9BA8-805BE42138E9}" type="sibTrans" cxnId="{C479FF2F-521F-4B7E-A3EF-B4E82A236D06}">
      <dgm:prSet/>
      <dgm:spPr/>
      <dgm:t>
        <a:bodyPr/>
        <a:lstStyle/>
        <a:p>
          <a:endParaRPr lang="en-GB"/>
        </a:p>
      </dgm:t>
    </dgm:pt>
    <dgm:pt modelId="{3B77A545-94C5-4420-86E8-9D118F7008C9}" type="pres">
      <dgm:prSet presAssocID="{5C2F70C4-2C2D-49DA-BC52-E1E102C1E5C4}" presName="cycle" presStyleCnt="0">
        <dgm:presLayoutVars>
          <dgm:dir/>
          <dgm:resizeHandles val="exact"/>
        </dgm:presLayoutVars>
      </dgm:prSet>
      <dgm:spPr/>
    </dgm:pt>
    <dgm:pt modelId="{87D06F77-A806-45C5-81A6-A34680BA66F8}" type="pres">
      <dgm:prSet presAssocID="{66B8551A-B194-41BF-A1B3-B34486C460E5}" presName="node" presStyleLbl="node1" presStyleIdx="0" presStyleCnt="5">
        <dgm:presLayoutVars>
          <dgm:bulletEnabled val="1"/>
        </dgm:presLayoutVars>
      </dgm:prSet>
      <dgm:spPr/>
    </dgm:pt>
    <dgm:pt modelId="{FBAE8897-7C76-4093-AE68-7FB9EFAEC3EE}" type="pres">
      <dgm:prSet presAssocID="{66B8551A-B194-41BF-A1B3-B34486C460E5}" presName="spNode" presStyleCnt="0"/>
      <dgm:spPr/>
    </dgm:pt>
    <dgm:pt modelId="{6341676C-3536-49C2-9EDC-99E82A0228F7}" type="pres">
      <dgm:prSet presAssocID="{363A7F2F-35E7-4F7B-B40A-0391FC1C1BA4}" presName="sibTrans" presStyleLbl="sibTrans1D1" presStyleIdx="0" presStyleCnt="5"/>
      <dgm:spPr/>
    </dgm:pt>
    <dgm:pt modelId="{65522F37-6224-4FF1-9012-EB81066ACE62}" type="pres">
      <dgm:prSet presAssocID="{4E4630DA-96F7-4EE7-95D1-0BADB1285ADE}" presName="node" presStyleLbl="node1" presStyleIdx="1" presStyleCnt="5">
        <dgm:presLayoutVars>
          <dgm:bulletEnabled val="1"/>
        </dgm:presLayoutVars>
      </dgm:prSet>
      <dgm:spPr/>
    </dgm:pt>
    <dgm:pt modelId="{36E1EFB0-0AFD-4E38-BB02-7B96D402AA55}" type="pres">
      <dgm:prSet presAssocID="{4E4630DA-96F7-4EE7-95D1-0BADB1285ADE}" presName="spNode" presStyleCnt="0"/>
      <dgm:spPr/>
    </dgm:pt>
    <dgm:pt modelId="{FAD27CAF-DA7A-4045-8DBE-DDA635003A57}" type="pres">
      <dgm:prSet presAssocID="{511167D9-9933-4BDF-A32A-CA1258D23422}" presName="sibTrans" presStyleLbl="sibTrans1D1" presStyleIdx="1" presStyleCnt="5"/>
      <dgm:spPr/>
    </dgm:pt>
    <dgm:pt modelId="{95C991F3-94FC-4758-8B06-71A533D71AA5}" type="pres">
      <dgm:prSet presAssocID="{DD16F1AF-A8CA-4913-97B1-D7B8AF80E3D0}" presName="node" presStyleLbl="node1" presStyleIdx="2" presStyleCnt="5">
        <dgm:presLayoutVars>
          <dgm:bulletEnabled val="1"/>
        </dgm:presLayoutVars>
      </dgm:prSet>
      <dgm:spPr/>
    </dgm:pt>
    <dgm:pt modelId="{E3DD9AF8-3F0E-41B1-93DB-80A5EC5BC1B3}" type="pres">
      <dgm:prSet presAssocID="{DD16F1AF-A8CA-4913-97B1-D7B8AF80E3D0}" presName="spNode" presStyleCnt="0"/>
      <dgm:spPr/>
    </dgm:pt>
    <dgm:pt modelId="{8C73A475-CBBD-4522-A353-2082FA90247D}" type="pres">
      <dgm:prSet presAssocID="{7DD56DC8-D113-4F4C-AAD0-BC80258816D1}" presName="sibTrans" presStyleLbl="sibTrans1D1" presStyleIdx="2" presStyleCnt="5"/>
      <dgm:spPr/>
    </dgm:pt>
    <dgm:pt modelId="{90BDA4B8-C479-4B0A-A5B3-64F2274BC214}" type="pres">
      <dgm:prSet presAssocID="{350A8EEB-892B-4229-93D5-DAD80C407F44}" presName="node" presStyleLbl="node1" presStyleIdx="3" presStyleCnt="5">
        <dgm:presLayoutVars>
          <dgm:bulletEnabled val="1"/>
        </dgm:presLayoutVars>
      </dgm:prSet>
      <dgm:spPr/>
    </dgm:pt>
    <dgm:pt modelId="{B0E0C72E-965A-453F-B84D-E4A7C344820A}" type="pres">
      <dgm:prSet presAssocID="{350A8EEB-892B-4229-93D5-DAD80C407F44}" presName="spNode" presStyleCnt="0"/>
      <dgm:spPr/>
    </dgm:pt>
    <dgm:pt modelId="{F04D9F86-0E8D-4CC6-89CD-E91075AE44F7}" type="pres">
      <dgm:prSet presAssocID="{318A1288-2955-4F71-AE51-D81DDC38BAA0}" presName="sibTrans" presStyleLbl="sibTrans1D1" presStyleIdx="3" presStyleCnt="5"/>
      <dgm:spPr/>
    </dgm:pt>
    <dgm:pt modelId="{E0A619EE-2636-4335-A0FF-3412C0C2A832}" type="pres">
      <dgm:prSet presAssocID="{849C2A24-5D71-48DC-BFB6-149B654F8650}" presName="node" presStyleLbl="node1" presStyleIdx="4" presStyleCnt="5">
        <dgm:presLayoutVars>
          <dgm:bulletEnabled val="1"/>
        </dgm:presLayoutVars>
      </dgm:prSet>
      <dgm:spPr/>
    </dgm:pt>
    <dgm:pt modelId="{5AE00D0B-EDA7-4DCE-8496-92309674B0EF}" type="pres">
      <dgm:prSet presAssocID="{849C2A24-5D71-48DC-BFB6-149B654F8650}" presName="spNode" presStyleCnt="0"/>
      <dgm:spPr/>
    </dgm:pt>
    <dgm:pt modelId="{05D87917-47C2-4E3A-98F7-DAD50F1ECE93}" type="pres">
      <dgm:prSet presAssocID="{A51B4924-1762-4BC2-9BA8-805BE42138E9}" presName="sibTrans" presStyleLbl="sibTrans1D1" presStyleIdx="4" presStyleCnt="5"/>
      <dgm:spPr/>
    </dgm:pt>
  </dgm:ptLst>
  <dgm:cxnLst>
    <dgm:cxn modelId="{793F251E-F009-4A54-9A56-477F060A34B1}" srcId="{5C2F70C4-2C2D-49DA-BC52-E1E102C1E5C4}" destId="{350A8EEB-892B-4229-93D5-DAD80C407F44}" srcOrd="3" destOrd="0" parTransId="{1FED0FAD-A2D3-4396-AB0C-E75A9237ED0C}" sibTransId="{318A1288-2955-4F71-AE51-D81DDC38BAA0}"/>
    <dgm:cxn modelId="{C479FF2F-521F-4B7E-A3EF-B4E82A236D06}" srcId="{5C2F70C4-2C2D-49DA-BC52-E1E102C1E5C4}" destId="{849C2A24-5D71-48DC-BFB6-149B654F8650}" srcOrd="4" destOrd="0" parTransId="{E0928A94-4566-4760-ABBF-FC16FDCC051E}" sibTransId="{A51B4924-1762-4BC2-9BA8-805BE42138E9}"/>
    <dgm:cxn modelId="{CD38AD62-BFAE-403C-9B6C-5BC74660C5E5}" type="presOf" srcId="{4E4630DA-96F7-4EE7-95D1-0BADB1285ADE}" destId="{65522F37-6224-4FF1-9012-EB81066ACE62}" srcOrd="0" destOrd="0" presId="urn:microsoft.com/office/officeart/2005/8/layout/cycle6"/>
    <dgm:cxn modelId="{51EBC852-1120-4B28-84F1-E3AB5AE7E73E}" type="presOf" srcId="{66B8551A-B194-41BF-A1B3-B34486C460E5}" destId="{87D06F77-A806-45C5-81A6-A34680BA66F8}" srcOrd="0" destOrd="0" presId="urn:microsoft.com/office/officeart/2005/8/layout/cycle6"/>
    <dgm:cxn modelId="{4DA50877-296A-4FAD-A24F-8198A84F44A2}" type="presOf" srcId="{350A8EEB-892B-4229-93D5-DAD80C407F44}" destId="{90BDA4B8-C479-4B0A-A5B3-64F2274BC214}" srcOrd="0" destOrd="0" presId="urn:microsoft.com/office/officeart/2005/8/layout/cycle6"/>
    <dgm:cxn modelId="{866EB457-4CF0-4802-9FFC-71176F483708}" type="presOf" srcId="{363A7F2F-35E7-4F7B-B40A-0391FC1C1BA4}" destId="{6341676C-3536-49C2-9EDC-99E82A0228F7}" srcOrd="0" destOrd="0" presId="urn:microsoft.com/office/officeart/2005/8/layout/cycle6"/>
    <dgm:cxn modelId="{5B22B884-265D-481E-9166-7D2790290E67}" srcId="{5C2F70C4-2C2D-49DA-BC52-E1E102C1E5C4}" destId="{66B8551A-B194-41BF-A1B3-B34486C460E5}" srcOrd="0" destOrd="0" parTransId="{AD86EB17-F9D6-445C-BBDD-8D66B52C4040}" sibTransId="{363A7F2F-35E7-4F7B-B40A-0391FC1C1BA4}"/>
    <dgm:cxn modelId="{83685F8E-BCB4-40AB-9C8E-4C1FB21BBFE9}" type="presOf" srcId="{A51B4924-1762-4BC2-9BA8-805BE42138E9}" destId="{05D87917-47C2-4E3A-98F7-DAD50F1ECE93}" srcOrd="0" destOrd="0" presId="urn:microsoft.com/office/officeart/2005/8/layout/cycle6"/>
    <dgm:cxn modelId="{15BE7697-1897-4B66-85A2-F0CCA735333B}" type="presOf" srcId="{5C2F70C4-2C2D-49DA-BC52-E1E102C1E5C4}" destId="{3B77A545-94C5-4420-86E8-9D118F7008C9}" srcOrd="0" destOrd="0" presId="urn:microsoft.com/office/officeart/2005/8/layout/cycle6"/>
    <dgm:cxn modelId="{7F70DF9A-693F-4A4C-9D8F-CB5BAD42043A}" type="presOf" srcId="{318A1288-2955-4F71-AE51-D81DDC38BAA0}" destId="{F04D9F86-0E8D-4CC6-89CD-E91075AE44F7}" srcOrd="0" destOrd="0" presId="urn:microsoft.com/office/officeart/2005/8/layout/cycle6"/>
    <dgm:cxn modelId="{37F158AC-89EE-4ED5-B31D-657EC9A6BF00}" type="presOf" srcId="{DD16F1AF-A8CA-4913-97B1-D7B8AF80E3D0}" destId="{95C991F3-94FC-4758-8B06-71A533D71AA5}" srcOrd="0" destOrd="0" presId="urn:microsoft.com/office/officeart/2005/8/layout/cycle6"/>
    <dgm:cxn modelId="{178897BC-5115-49AE-8995-E83A11E3626F}" srcId="{5C2F70C4-2C2D-49DA-BC52-E1E102C1E5C4}" destId="{4E4630DA-96F7-4EE7-95D1-0BADB1285ADE}" srcOrd="1" destOrd="0" parTransId="{BD247ED3-A69A-40AA-AABF-A29381F30E64}" sibTransId="{511167D9-9933-4BDF-A32A-CA1258D23422}"/>
    <dgm:cxn modelId="{8021DADB-C03B-471A-BBC3-28809AC07D6D}" type="presOf" srcId="{7DD56DC8-D113-4F4C-AAD0-BC80258816D1}" destId="{8C73A475-CBBD-4522-A353-2082FA90247D}" srcOrd="0" destOrd="0" presId="urn:microsoft.com/office/officeart/2005/8/layout/cycle6"/>
    <dgm:cxn modelId="{1218A5EE-D897-452E-9BFD-EE3D81A04FC4}" srcId="{5C2F70C4-2C2D-49DA-BC52-E1E102C1E5C4}" destId="{DD16F1AF-A8CA-4913-97B1-D7B8AF80E3D0}" srcOrd="2" destOrd="0" parTransId="{2549814A-4A6A-436E-903E-55F1B15FB1A7}" sibTransId="{7DD56DC8-D113-4F4C-AAD0-BC80258816D1}"/>
    <dgm:cxn modelId="{D93D5BF2-F51C-4822-92A6-C7CB7021882D}" type="presOf" srcId="{511167D9-9933-4BDF-A32A-CA1258D23422}" destId="{FAD27CAF-DA7A-4045-8DBE-DDA635003A57}" srcOrd="0" destOrd="0" presId="urn:microsoft.com/office/officeart/2005/8/layout/cycle6"/>
    <dgm:cxn modelId="{B67642F8-C57D-4ABB-B472-E7829C68D333}" type="presOf" srcId="{849C2A24-5D71-48DC-BFB6-149B654F8650}" destId="{E0A619EE-2636-4335-A0FF-3412C0C2A832}" srcOrd="0" destOrd="0" presId="urn:microsoft.com/office/officeart/2005/8/layout/cycle6"/>
    <dgm:cxn modelId="{C262D60A-B4DF-49FB-AAE6-9459796DCB8A}" type="presParOf" srcId="{3B77A545-94C5-4420-86E8-9D118F7008C9}" destId="{87D06F77-A806-45C5-81A6-A34680BA66F8}" srcOrd="0" destOrd="0" presId="urn:microsoft.com/office/officeart/2005/8/layout/cycle6"/>
    <dgm:cxn modelId="{332E253C-0E02-4127-8218-EEEF0066082E}" type="presParOf" srcId="{3B77A545-94C5-4420-86E8-9D118F7008C9}" destId="{FBAE8897-7C76-4093-AE68-7FB9EFAEC3EE}" srcOrd="1" destOrd="0" presId="urn:microsoft.com/office/officeart/2005/8/layout/cycle6"/>
    <dgm:cxn modelId="{BA44EBF8-E13B-4465-8792-FD67DBAE27C6}" type="presParOf" srcId="{3B77A545-94C5-4420-86E8-9D118F7008C9}" destId="{6341676C-3536-49C2-9EDC-99E82A0228F7}" srcOrd="2" destOrd="0" presId="urn:microsoft.com/office/officeart/2005/8/layout/cycle6"/>
    <dgm:cxn modelId="{8EE35CA7-D14E-4D1E-AA6C-AED710DE6DC2}" type="presParOf" srcId="{3B77A545-94C5-4420-86E8-9D118F7008C9}" destId="{65522F37-6224-4FF1-9012-EB81066ACE62}" srcOrd="3" destOrd="0" presId="urn:microsoft.com/office/officeart/2005/8/layout/cycle6"/>
    <dgm:cxn modelId="{4266BFB7-85CF-4D3F-837C-5B673DBE03CE}" type="presParOf" srcId="{3B77A545-94C5-4420-86E8-9D118F7008C9}" destId="{36E1EFB0-0AFD-4E38-BB02-7B96D402AA55}" srcOrd="4" destOrd="0" presId="urn:microsoft.com/office/officeart/2005/8/layout/cycle6"/>
    <dgm:cxn modelId="{77EAB261-1F84-46E7-880B-CE2840192FA4}" type="presParOf" srcId="{3B77A545-94C5-4420-86E8-9D118F7008C9}" destId="{FAD27CAF-DA7A-4045-8DBE-DDA635003A57}" srcOrd="5" destOrd="0" presId="urn:microsoft.com/office/officeart/2005/8/layout/cycle6"/>
    <dgm:cxn modelId="{91423F8D-95D4-4D04-98E9-A332E8035442}" type="presParOf" srcId="{3B77A545-94C5-4420-86E8-9D118F7008C9}" destId="{95C991F3-94FC-4758-8B06-71A533D71AA5}" srcOrd="6" destOrd="0" presId="urn:microsoft.com/office/officeart/2005/8/layout/cycle6"/>
    <dgm:cxn modelId="{425794D2-46E3-4688-B14B-950965E3282C}" type="presParOf" srcId="{3B77A545-94C5-4420-86E8-9D118F7008C9}" destId="{E3DD9AF8-3F0E-41B1-93DB-80A5EC5BC1B3}" srcOrd="7" destOrd="0" presId="urn:microsoft.com/office/officeart/2005/8/layout/cycle6"/>
    <dgm:cxn modelId="{AFD61B4B-B22B-46A0-A38F-0072968ECAE6}" type="presParOf" srcId="{3B77A545-94C5-4420-86E8-9D118F7008C9}" destId="{8C73A475-CBBD-4522-A353-2082FA90247D}" srcOrd="8" destOrd="0" presId="urn:microsoft.com/office/officeart/2005/8/layout/cycle6"/>
    <dgm:cxn modelId="{EFC3CF1C-3C40-4537-BF10-299F55E92100}" type="presParOf" srcId="{3B77A545-94C5-4420-86E8-9D118F7008C9}" destId="{90BDA4B8-C479-4B0A-A5B3-64F2274BC214}" srcOrd="9" destOrd="0" presId="urn:microsoft.com/office/officeart/2005/8/layout/cycle6"/>
    <dgm:cxn modelId="{07BCDEC0-349E-473C-A351-E9DA90E16AB6}" type="presParOf" srcId="{3B77A545-94C5-4420-86E8-9D118F7008C9}" destId="{B0E0C72E-965A-453F-B84D-E4A7C344820A}" srcOrd="10" destOrd="0" presId="urn:microsoft.com/office/officeart/2005/8/layout/cycle6"/>
    <dgm:cxn modelId="{167A1853-E45D-47B8-A818-7329D33AE785}" type="presParOf" srcId="{3B77A545-94C5-4420-86E8-9D118F7008C9}" destId="{F04D9F86-0E8D-4CC6-89CD-E91075AE44F7}" srcOrd="11" destOrd="0" presId="urn:microsoft.com/office/officeart/2005/8/layout/cycle6"/>
    <dgm:cxn modelId="{1A4B11A7-1142-44A2-9D16-EBC2F421FA7D}" type="presParOf" srcId="{3B77A545-94C5-4420-86E8-9D118F7008C9}" destId="{E0A619EE-2636-4335-A0FF-3412C0C2A832}" srcOrd="12" destOrd="0" presId="urn:microsoft.com/office/officeart/2005/8/layout/cycle6"/>
    <dgm:cxn modelId="{D6DC6375-FB84-411C-A438-C6BF3CB81952}" type="presParOf" srcId="{3B77A545-94C5-4420-86E8-9D118F7008C9}" destId="{5AE00D0B-EDA7-4DCE-8496-92309674B0EF}" srcOrd="13" destOrd="0" presId="urn:microsoft.com/office/officeart/2005/8/layout/cycle6"/>
    <dgm:cxn modelId="{34CA7BE4-63DF-48DD-A667-85738F601AC0}" type="presParOf" srcId="{3B77A545-94C5-4420-86E8-9D118F7008C9}" destId="{05D87917-47C2-4E3A-98F7-DAD50F1ECE93}" srcOrd="14"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38C5096-3F17-4520-B72D-E477A9B440D3}" type="doc">
      <dgm:prSet loTypeId="urn:microsoft.com/office/officeart/2005/8/layout/list1" loCatId="list" qsTypeId="urn:microsoft.com/office/officeart/2005/8/quickstyle/3d2" qsCatId="3D" csTypeId="urn:microsoft.com/office/officeart/2005/8/colors/colorful1#1" csCatId="colorful" phldr="1"/>
      <dgm:spPr/>
      <dgm:t>
        <a:bodyPr/>
        <a:lstStyle/>
        <a:p>
          <a:endParaRPr lang="en-GB"/>
        </a:p>
      </dgm:t>
    </dgm:pt>
    <dgm:pt modelId="{B22D5579-1D38-4CD6-ADB2-6AAAB50F3AED}">
      <dgm:prSet phldrT="[Text]" custT="1"/>
      <dgm:spPr/>
      <dgm:t>
        <a:bodyPr/>
        <a:lstStyle/>
        <a:p>
          <a:r>
            <a:rPr lang="en-GB" sz="2400" b="1" dirty="0" err="1"/>
            <a:t>Annibynniaeth</a:t>
          </a:r>
          <a:endParaRPr lang="en-GB" sz="2400" b="1" dirty="0"/>
        </a:p>
      </dgm:t>
    </dgm:pt>
    <dgm:pt modelId="{44F2D8D3-5D65-40EB-BECA-2B525D14B4BB}" type="parTrans" cxnId="{C041E765-9F7D-44B3-8667-2962E6FDA2F2}">
      <dgm:prSet/>
      <dgm:spPr/>
      <dgm:t>
        <a:bodyPr/>
        <a:lstStyle/>
        <a:p>
          <a:endParaRPr lang="en-GB"/>
        </a:p>
      </dgm:t>
    </dgm:pt>
    <dgm:pt modelId="{83E51077-8B25-4D41-B9A5-930EC0CC2F81}" type="sibTrans" cxnId="{C041E765-9F7D-44B3-8667-2962E6FDA2F2}">
      <dgm:prSet/>
      <dgm:spPr/>
      <dgm:t>
        <a:bodyPr/>
        <a:lstStyle/>
        <a:p>
          <a:endParaRPr lang="en-GB"/>
        </a:p>
      </dgm:t>
    </dgm:pt>
    <dgm:pt modelId="{7AC4507E-EB6A-41C8-B4A6-E2E63BB39B8D}">
      <dgm:prSet phldrT="[Text]" custT="1"/>
      <dgm:spPr/>
      <dgm:t>
        <a:bodyPr/>
        <a:lstStyle/>
        <a:p>
          <a:r>
            <a:rPr lang="en-GB" sz="2400" b="1" dirty="0"/>
            <a:t>Bod </a:t>
          </a:r>
          <a:r>
            <a:rPr lang="en-GB" sz="2400" b="1" dirty="0" err="1"/>
            <a:t>yn</a:t>
          </a:r>
          <a:r>
            <a:rPr lang="en-GB" sz="2400" b="1" dirty="0"/>
            <a:t> </a:t>
          </a:r>
          <a:r>
            <a:rPr lang="en-GB" sz="2400" b="1" dirty="0" err="1"/>
            <a:t>glir</a:t>
          </a:r>
          <a:r>
            <a:rPr lang="en-GB" sz="2400" b="1" dirty="0"/>
            <a:t> am </a:t>
          </a:r>
          <a:r>
            <a:rPr lang="en-GB" sz="2400" b="1" dirty="0" err="1"/>
            <a:t>ei</a:t>
          </a:r>
          <a:r>
            <a:rPr lang="en-GB" sz="2400" b="1" dirty="0"/>
            <a:t> </a:t>
          </a:r>
          <a:r>
            <a:rPr lang="en-GB" sz="2400" b="1" dirty="0" err="1"/>
            <a:t>bwrpas</a:t>
          </a:r>
          <a:endParaRPr lang="en-GB" sz="2400" b="1" dirty="0"/>
        </a:p>
      </dgm:t>
    </dgm:pt>
    <dgm:pt modelId="{42451C55-045A-427C-95A7-84A69DE5982E}" type="parTrans" cxnId="{C50280D2-3A9C-4BAE-954E-76082638990C}">
      <dgm:prSet/>
      <dgm:spPr/>
      <dgm:t>
        <a:bodyPr/>
        <a:lstStyle/>
        <a:p>
          <a:endParaRPr lang="en-GB"/>
        </a:p>
      </dgm:t>
    </dgm:pt>
    <dgm:pt modelId="{35CF0097-78C8-4DD1-B63C-16CD0C8E5226}" type="sibTrans" cxnId="{C50280D2-3A9C-4BAE-954E-76082638990C}">
      <dgm:prSet/>
      <dgm:spPr/>
      <dgm:t>
        <a:bodyPr/>
        <a:lstStyle/>
        <a:p>
          <a:endParaRPr lang="en-GB"/>
        </a:p>
      </dgm:t>
    </dgm:pt>
    <dgm:pt modelId="{7F1E0F25-003D-42BC-B306-CBDD853FD682}">
      <dgm:prSet phldrT="[Text]" custT="1"/>
      <dgm:spPr/>
      <dgm:t>
        <a:bodyPr/>
        <a:lstStyle/>
        <a:p>
          <a:r>
            <a:rPr lang="en-GB" sz="2400" b="1" dirty="0" err="1"/>
            <a:t>grymuso</a:t>
          </a:r>
          <a:endParaRPr lang="en-GB" sz="2400" b="1" dirty="0"/>
        </a:p>
      </dgm:t>
    </dgm:pt>
    <dgm:pt modelId="{65C40AF5-56E5-4E60-A877-55B97BE26BEC}" type="parTrans" cxnId="{034A48A6-A4A4-4803-937F-094842ED8842}">
      <dgm:prSet/>
      <dgm:spPr/>
      <dgm:t>
        <a:bodyPr/>
        <a:lstStyle/>
        <a:p>
          <a:endParaRPr lang="en-GB"/>
        </a:p>
      </dgm:t>
    </dgm:pt>
    <dgm:pt modelId="{E94A215E-0FEA-4DED-8D59-BDC86BD266CF}" type="sibTrans" cxnId="{034A48A6-A4A4-4803-937F-094842ED8842}">
      <dgm:prSet/>
      <dgm:spPr/>
      <dgm:t>
        <a:bodyPr/>
        <a:lstStyle/>
        <a:p>
          <a:endParaRPr lang="en-GB"/>
        </a:p>
      </dgm:t>
    </dgm:pt>
    <dgm:pt modelId="{D4434566-06C8-4646-8243-F2DDA69361D0}">
      <dgm:prSet custT="1"/>
      <dgm:spPr/>
      <dgm:t>
        <a:bodyPr/>
        <a:lstStyle/>
        <a:p>
          <a:r>
            <a:rPr lang="en-GB" sz="2400" b="1" dirty="0"/>
            <a:t>Dull person </a:t>
          </a:r>
          <a:r>
            <a:rPr lang="en-GB" sz="2400" b="1" dirty="0" err="1"/>
            <a:t>canolog</a:t>
          </a:r>
          <a:endParaRPr lang="en-GB" sz="2400" b="1" dirty="0"/>
        </a:p>
      </dgm:t>
    </dgm:pt>
    <dgm:pt modelId="{BA087E8D-7CF6-4C1D-BC32-650F1F271693}" type="parTrans" cxnId="{4F3AE4A4-0064-4575-BA9E-FFBF77E053D4}">
      <dgm:prSet/>
      <dgm:spPr/>
      <dgm:t>
        <a:bodyPr/>
        <a:lstStyle/>
        <a:p>
          <a:endParaRPr lang="en-GB"/>
        </a:p>
      </dgm:t>
    </dgm:pt>
    <dgm:pt modelId="{3FA2D602-C272-4629-80B8-F3E5190B2EA3}" type="sibTrans" cxnId="{4F3AE4A4-0064-4575-BA9E-FFBF77E053D4}">
      <dgm:prSet/>
      <dgm:spPr/>
      <dgm:t>
        <a:bodyPr/>
        <a:lstStyle/>
        <a:p>
          <a:endParaRPr lang="en-GB"/>
        </a:p>
      </dgm:t>
    </dgm:pt>
    <dgm:pt modelId="{1D110A76-F673-4371-819F-9CD1578AF3A4}">
      <dgm:prSet custT="1"/>
      <dgm:spPr/>
      <dgm:t>
        <a:bodyPr/>
        <a:lstStyle/>
        <a:p>
          <a:r>
            <a:rPr lang="en-GB" sz="2400" b="1" dirty="0" err="1"/>
            <a:t>Cyfle</a:t>
          </a:r>
          <a:r>
            <a:rPr lang="en-GB" sz="2400" b="1" dirty="0"/>
            <a:t> </a:t>
          </a:r>
          <a:r>
            <a:rPr lang="en-GB" sz="2400" b="1" dirty="0" err="1"/>
            <a:t>cyfartal</a:t>
          </a:r>
          <a:endParaRPr lang="en-GB" sz="2400" b="1" dirty="0"/>
        </a:p>
      </dgm:t>
    </dgm:pt>
    <dgm:pt modelId="{22B6E891-EAC8-4AAC-A410-0173086463D8}" type="parTrans" cxnId="{6B3E4628-14A1-4C5E-B60D-0524CE9AD7BF}">
      <dgm:prSet/>
      <dgm:spPr/>
      <dgm:t>
        <a:bodyPr/>
        <a:lstStyle/>
        <a:p>
          <a:endParaRPr lang="en-GB"/>
        </a:p>
      </dgm:t>
    </dgm:pt>
    <dgm:pt modelId="{36067028-6BF3-4FAF-907F-3FDB2E988AC3}" type="sibTrans" cxnId="{6B3E4628-14A1-4C5E-B60D-0524CE9AD7BF}">
      <dgm:prSet/>
      <dgm:spPr/>
      <dgm:t>
        <a:bodyPr/>
        <a:lstStyle/>
        <a:p>
          <a:endParaRPr lang="en-GB"/>
        </a:p>
      </dgm:t>
    </dgm:pt>
    <dgm:pt modelId="{083D78FF-D520-4B3D-BD10-6FA53CBABC0A}" type="pres">
      <dgm:prSet presAssocID="{838C5096-3F17-4520-B72D-E477A9B440D3}" presName="linear" presStyleCnt="0">
        <dgm:presLayoutVars>
          <dgm:dir/>
          <dgm:animLvl val="lvl"/>
          <dgm:resizeHandles val="exact"/>
        </dgm:presLayoutVars>
      </dgm:prSet>
      <dgm:spPr/>
    </dgm:pt>
    <dgm:pt modelId="{2E7E4386-72BE-4875-9F67-0DEE06875B61}" type="pres">
      <dgm:prSet presAssocID="{B22D5579-1D38-4CD6-ADB2-6AAAB50F3AED}" presName="parentLin" presStyleCnt="0"/>
      <dgm:spPr/>
    </dgm:pt>
    <dgm:pt modelId="{6965FC07-816D-4207-A3CB-6E5EA5703085}" type="pres">
      <dgm:prSet presAssocID="{B22D5579-1D38-4CD6-ADB2-6AAAB50F3AED}" presName="parentLeftMargin" presStyleLbl="node1" presStyleIdx="0" presStyleCnt="5"/>
      <dgm:spPr/>
    </dgm:pt>
    <dgm:pt modelId="{A828CAAD-8D54-4D9F-A143-D53F85723FCE}" type="pres">
      <dgm:prSet presAssocID="{B22D5579-1D38-4CD6-ADB2-6AAAB50F3AED}" presName="parentText" presStyleLbl="node1" presStyleIdx="0" presStyleCnt="5" custScaleX="136065">
        <dgm:presLayoutVars>
          <dgm:chMax val="0"/>
          <dgm:bulletEnabled val="1"/>
        </dgm:presLayoutVars>
      </dgm:prSet>
      <dgm:spPr/>
    </dgm:pt>
    <dgm:pt modelId="{5D994BC4-B774-41AC-9BFA-C9FFF1C60FD9}" type="pres">
      <dgm:prSet presAssocID="{B22D5579-1D38-4CD6-ADB2-6AAAB50F3AED}" presName="negativeSpace" presStyleCnt="0"/>
      <dgm:spPr/>
    </dgm:pt>
    <dgm:pt modelId="{5A463678-77EA-4B2D-834F-CB0E3970D293}" type="pres">
      <dgm:prSet presAssocID="{B22D5579-1D38-4CD6-ADB2-6AAAB50F3AED}" presName="childText" presStyleLbl="conFgAcc1" presStyleIdx="0" presStyleCnt="5">
        <dgm:presLayoutVars>
          <dgm:bulletEnabled val="1"/>
        </dgm:presLayoutVars>
      </dgm:prSet>
      <dgm:spPr/>
    </dgm:pt>
    <dgm:pt modelId="{F32A2894-37F2-4921-BC45-FD2D10F3C89B}" type="pres">
      <dgm:prSet presAssocID="{83E51077-8B25-4D41-B9A5-930EC0CC2F81}" presName="spaceBetweenRectangles" presStyleCnt="0"/>
      <dgm:spPr/>
    </dgm:pt>
    <dgm:pt modelId="{A907FAA6-8558-4A5F-BA77-A2CCD78738D0}" type="pres">
      <dgm:prSet presAssocID="{7AC4507E-EB6A-41C8-B4A6-E2E63BB39B8D}" presName="parentLin" presStyleCnt="0"/>
      <dgm:spPr/>
    </dgm:pt>
    <dgm:pt modelId="{04946DCC-9876-4C69-BD43-1EC0C4979D2E}" type="pres">
      <dgm:prSet presAssocID="{7AC4507E-EB6A-41C8-B4A6-E2E63BB39B8D}" presName="parentLeftMargin" presStyleLbl="node1" presStyleIdx="0" presStyleCnt="5"/>
      <dgm:spPr/>
    </dgm:pt>
    <dgm:pt modelId="{9B720F94-85E7-42FD-855A-445838D24251}" type="pres">
      <dgm:prSet presAssocID="{7AC4507E-EB6A-41C8-B4A6-E2E63BB39B8D}" presName="parentText" presStyleLbl="node1" presStyleIdx="1" presStyleCnt="5" custScaleX="136065" custLinFactX="-12406" custLinFactNeighborX="-100000" custLinFactNeighborY="4787">
        <dgm:presLayoutVars>
          <dgm:chMax val="0"/>
          <dgm:bulletEnabled val="1"/>
        </dgm:presLayoutVars>
      </dgm:prSet>
      <dgm:spPr/>
    </dgm:pt>
    <dgm:pt modelId="{936F413B-F099-494B-8F83-47AE4460F326}" type="pres">
      <dgm:prSet presAssocID="{7AC4507E-EB6A-41C8-B4A6-E2E63BB39B8D}" presName="negativeSpace" presStyleCnt="0"/>
      <dgm:spPr/>
    </dgm:pt>
    <dgm:pt modelId="{AA9E5B67-ED16-4809-AF8D-DD4D548DE303}" type="pres">
      <dgm:prSet presAssocID="{7AC4507E-EB6A-41C8-B4A6-E2E63BB39B8D}" presName="childText" presStyleLbl="conFgAcc1" presStyleIdx="1" presStyleCnt="5">
        <dgm:presLayoutVars>
          <dgm:bulletEnabled val="1"/>
        </dgm:presLayoutVars>
      </dgm:prSet>
      <dgm:spPr/>
    </dgm:pt>
    <dgm:pt modelId="{04A03A40-4C98-4F58-82F3-34B5EC16A926}" type="pres">
      <dgm:prSet presAssocID="{35CF0097-78C8-4DD1-B63C-16CD0C8E5226}" presName="spaceBetweenRectangles" presStyleCnt="0"/>
      <dgm:spPr/>
    </dgm:pt>
    <dgm:pt modelId="{C5EDB354-C63B-4D68-AA33-4B32C05D924C}" type="pres">
      <dgm:prSet presAssocID="{D4434566-06C8-4646-8243-F2DDA69361D0}" presName="parentLin" presStyleCnt="0"/>
      <dgm:spPr/>
    </dgm:pt>
    <dgm:pt modelId="{2495E99A-1122-4B32-B5C2-FE3C4996CFB1}" type="pres">
      <dgm:prSet presAssocID="{D4434566-06C8-4646-8243-F2DDA69361D0}" presName="parentLeftMargin" presStyleLbl="node1" presStyleIdx="1" presStyleCnt="5"/>
      <dgm:spPr/>
    </dgm:pt>
    <dgm:pt modelId="{59108AA9-5A5B-4A96-ABAB-64D83C1AD9E7}" type="pres">
      <dgm:prSet presAssocID="{D4434566-06C8-4646-8243-F2DDA69361D0}" presName="parentText" presStyleLbl="node1" presStyleIdx="2" presStyleCnt="5" custScaleX="142857">
        <dgm:presLayoutVars>
          <dgm:chMax val="0"/>
          <dgm:bulletEnabled val="1"/>
        </dgm:presLayoutVars>
      </dgm:prSet>
      <dgm:spPr/>
    </dgm:pt>
    <dgm:pt modelId="{A42C5939-884D-4587-8D69-65417EA7EFE8}" type="pres">
      <dgm:prSet presAssocID="{D4434566-06C8-4646-8243-F2DDA69361D0}" presName="negativeSpace" presStyleCnt="0"/>
      <dgm:spPr/>
    </dgm:pt>
    <dgm:pt modelId="{F45A2C16-0D3F-4F5A-9BEA-1BDA832E0CD6}" type="pres">
      <dgm:prSet presAssocID="{D4434566-06C8-4646-8243-F2DDA69361D0}" presName="childText" presStyleLbl="conFgAcc1" presStyleIdx="2" presStyleCnt="5">
        <dgm:presLayoutVars>
          <dgm:bulletEnabled val="1"/>
        </dgm:presLayoutVars>
      </dgm:prSet>
      <dgm:spPr/>
    </dgm:pt>
    <dgm:pt modelId="{EC503281-DE3B-4BF9-A5CB-68771E244396}" type="pres">
      <dgm:prSet presAssocID="{3FA2D602-C272-4629-80B8-F3E5190B2EA3}" presName="spaceBetweenRectangles" presStyleCnt="0"/>
      <dgm:spPr/>
    </dgm:pt>
    <dgm:pt modelId="{A373F706-686A-4369-84A8-CE25A1A8AAB4}" type="pres">
      <dgm:prSet presAssocID="{7F1E0F25-003D-42BC-B306-CBDD853FD682}" presName="parentLin" presStyleCnt="0"/>
      <dgm:spPr/>
    </dgm:pt>
    <dgm:pt modelId="{4BB1F262-1FF5-412A-A8E8-4C9BE82DFB43}" type="pres">
      <dgm:prSet presAssocID="{7F1E0F25-003D-42BC-B306-CBDD853FD682}" presName="parentLeftMargin" presStyleLbl="node1" presStyleIdx="2" presStyleCnt="5"/>
      <dgm:spPr/>
    </dgm:pt>
    <dgm:pt modelId="{F6F8192C-0B75-4F47-97F3-9EDB7E950797}" type="pres">
      <dgm:prSet presAssocID="{7F1E0F25-003D-42BC-B306-CBDD853FD682}" presName="parentText" presStyleLbl="node1" presStyleIdx="3" presStyleCnt="5" custScaleX="142857">
        <dgm:presLayoutVars>
          <dgm:chMax val="0"/>
          <dgm:bulletEnabled val="1"/>
        </dgm:presLayoutVars>
      </dgm:prSet>
      <dgm:spPr/>
    </dgm:pt>
    <dgm:pt modelId="{928AAEC6-21A7-45EA-90AA-EBFAF6BCE14E}" type="pres">
      <dgm:prSet presAssocID="{7F1E0F25-003D-42BC-B306-CBDD853FD682}" presName="negativeSpace" presStyleCnt="0"/>
      <dgm:spPr/>
    </dgm:pt>
    <dgm:pt modelId="{F0BCB6A4-F199-4C4E-BC49-EB49AF5198B0}" type="pres">
      <dgm:prSet presAssocID="{7F1E0F25-003D-42BC-B306-CBDD853FD682}" presName="childText" presStyleLbl="conFgAcc1" presStyleIdx="3" presStyleCnt="5">
        <dgm:presLayoutVars>
          <dgm:bulletEnabled val="1"/>
        </dgm:presLayoutVars>
      </dgm:prSet>
      <dgm:spPr/>
    </dgm:pt>
    <dgm:pt modelId="{6503440C-F931-4098-9026-319C22DF55C4}" type="pres">
      <dgm:prSet presAssocID="{E94A215E-0FEA-4DED-8D59-BDC86BD266CF}" presName="spaceBetweenRectangles" presStyleCnt="0"/>
      <dgm:spPr/>
    </dgm:pt>
    <dgm:pt modelId="{23DF0F28-CE5A-4CE0-984D-E2AE26DB2EBA}" type="pres">
      <dgm:prSet presAssocID="{1D110A76-F673-4371-819F-9CD1578AF3A4}" presName="parentLin" presStyleCnt="0"/>
      <dgm:spPr/>
    </dgm:pt>
    <dgm:pt modelId="{2DBA57DA-EA6C-447D-8782-0FE58D64F935}" type="pres">
      <dgm:prSet presAssocID="{1D110A76-F673-4371-819F-9CD1578AF3A4}" presName="parentLeftMargin" presStyleLbl="node1" presStyleIdx="3" presStyleCnt="5"/>
      <dgm:spPr/>
    </dgm:pt>
    <dgm:pt modelId="{9817DE45-ACD7-49E1-A2AF-24A14CE37628}" type="pres">
      <dgm:prSet presAssocID="{1D110A76-F673-4371-819F-9CD1578AF3A4}" presName="parentText" presStyleLbl="node1" presStyleIdx="4" presStyleCnt="5" custScaleX="142857">
        <dgm:presLayoutVars>
          <dgm:chMax val="0"/>
          <dgm:bulletEnabled val="1"/>
        </dgm:presLayoutVars>
      </dgm:prSet>
      <dgm:spPr/>
    </dgm:pt>
    <dgm:pt modelId="{46A4B3B2-D069-4F9B-B09B-C1D627A25394}" type="pres">
      <dgm:prSet presAssocID="{1D110A76-F673-4371-819F-9CD1578AF3A4}" presName="negativeSpace" presStyleCnt="0"/>
      <dgm:spPr/>
    </dgm:pt>
    <dgm:pt modelId="{20F7AA73-87A1-4861-A708-8F2E5A61AC7F}" type="pres">
      <dgm:prSet presAssocID="{1D110A76-F673-4371-819F-9CD1578AF3A4}" presName="childText" presStyleLbl="conFgAcc1" presStyleIdx="4" presStyleCnt="5">
        <dgm:presLayoutVars>
          <dgm:bulletEnabled val="1"/>
        </dgm:presLayoutVars>
      </dgm:prSet>
      <dgm:spPr/>
    </dgm:pt>
  </dgm:ptLst>
  <dgm:cxnLst>
    <dgm:cxn modelId="{57421F0A-8061-4448-8168-1111495D9AC5}" type="presOf" srcId="{B22D5579-1D38-4CD6-ADB2-6AAAB50F3AED}" destId="{A828CAAD-8D54-4D9F-A143-D53F85723FCE}" srcOrd="1" destOrd="0" presId="urn:microsoft.com/office/officeart/2005/8/layout/list1"/>
    <dgm:cxn modelId="{84161E10-088A-4733-82A8-172C47FD819B}" type="presOf" srcId="{B22D5579-1D38-4CD6-ADB2-6AAAB50F3AED}" destId="{6965FC07-816D-4207-A3CB-6E5EA5703085}" srcOrd="0" destOrd="0" presId="urn:microsoft.com/office/officeart/2005/8/layout/list1"/>
    <dgm:cxn modelId="{B8C38413-444C-4AEA-8ADD-D4396B8D1EC8}" type="presOf" srcId="{7AC4507E-EB6A-41C8-B4A6-E2E63BB39B8D}" destId="{9B720F94-85E7-42FD-855A-445838D24251}" srcOrd="1" destOrd="0" presId="urn:microsoft.com/office/officeart/2005/8/layout/list1"/>
    <dgm:cxn modelId="{6B3E4628-14A1-4C5E-B60D-0524CE9AD7BF}" srcId="{838C5096-3F17-4520-B72D-E477A9B440D3}" destId="{1D110A76-F673-4371-819F-9CD1578AF3A4}" srcOrd="4" destOrd="0" parTransId="{22B6E891-EAC8-4AAC-A410-0173086463D8}" sibTransId="{36067028-6BF3-4FAF-907F-3FDB2E988AC3}"/>
    <dgm:cxn modelId="{29829A62-EAA3-46FE-BC0A-39F5A1E53E34}" type="presOf" srcId="{7F1E0F25-003D-42BC-B306-CBDD853FD682}" destId="{4BB1F262-1FF5-412A-A8E8-4C9BE82DFB43}" srcOrd="0" destOrd="0" presId="urn:microsoft.com/office/officeart/2005/8/layout/list1"/>
    <dgm:cxn modelId="{C041E765-9F7D-44B3-8667-2962E6FDA2F2}" srcId="{838C5096-3F17-4520-B72D-E477A9B440D3}" destId="{B22D5579-1D38-4CD6-ADB2-6AAAB50F3AED}" srcOrd="0" destOrd="0" parTransId="{44F2D8D3-5D65-40EB-BECA-2B525D14B4BB}" sibTransId="{83E51077-8B25-4D41-B9A5-930EC0CC2F81}"/>
    <dgm:cxn modelId="{7CF0156B-9F13-4474-8EC6-31DCFF875A09}" type="presOf" srcId="{7AC4507E-EB6A-41C8-B4A6-E2E63BB39B8D}" destId="{04946DCC-9876-4C69-BD43-1EC0C4979D2E}" srcOrd="0" destOrd="0" presId="urn:microsoft.com/office/officeart/2005/8/layout/list1"/>
    <dgm:cxn modelId="{1CFB4D55-E0D8-4C92-91B8-C07EFE5CBBB0}" type="presOf" srcId="{D4434566-06C8-4646-8243-F2DDA69361D0}" destId="{59108AA9-5A5B-4A96-ABAB-64D83C1AD9E7}" srcOrd="1" destOrd="0" presId="urn:microsoft.com/office/officeart/2005/8/layout/list1"/>
    <dgm:cxn modelId="{B4A75B78-45F2-4BFD-BB99-4F9EB6053624}" type="presOf" srcId="{1D110A76-F673-4371-819F-9CD1578AF3A4}" destId="{2DBA57DA-EA6C-447D-8782-0FE58D64F935}" srcOrd="0" destOrd="0" presId="urn:microsoft.com/office/officeart/2005/8/layout/list1"/>
    <dgm:cxn modelId="{4F3AE4A4-0064-4575-BA9E-FFBF77E053D4}" srcId="{838C5096-3F17-4520-B72D-E477A9B440D3}" destId="{D4434566-06C8-4646-8243-F2DDA69361D0}" srcOrd="2" destOrd="0" parTransId="{BA087E8D-7CF6-4C1D-BC32-650F1F271693}" sibTransId="{3FA2D602-C272-4629-80B8-F3E5190B2EA3}"/>
    <dgm:cxn modelId="{034A48A6-A4A4-4803-937F-094842ED8842}" srcId="{838C5096-3F17-4520-B72D-E477A9B440D3}" destId="{7F1E0F25-003D-42BC-B306-CBDD853FD682}" srcOrd="3" destOrd="0" parTransId="{65C40AF5-56E5-4E60-A877-55B97BE26BEC}" sibTransId="{E94A215E-0FEA-4DED-8D59-BDC86BD266CF}"/>
    <dgm:cxn modelId="{F787C7C4-28CC-41F5-ACA8-8F09C7647109}" type="presOf" srcId="{1D110A76-F673-4371-819F-9CD1578AF3A4}" destId="{9817DE45-ACD7-49E1-A2AF-24A14CE37628}" srcOrd="1" destOrd="0" presId="urn:microsoft.com/office/officeart/2005/8/layout/list1"/>
    <dgm:cxn modelId="{1B57E9C7-7381-4A7A-942C-D98616A4F10F}" type="presOf" srcId="{D4434566-06C8-4646-8243-F2DDA69361D0}" destId="{2495E99A-1122-4B32-B5C2-FE3C4996CFB1}" srcOrd="0" destOrd="0" presId="urn:microsoft.com/office/officeart/2005/8/layout/list1"/>
    <dgm:cxn modelId="{C50280D2-3A9C-4BAE-954E-76082638990C}" srcId="{838C5096-3F17-4520-B72D-E477A9B440D3}" destId="{7AC4507E-EB6A-41C8-B4A6-E2E63BB39B8D}" srcOrd="1" destOrd="0" parTransId="{42451C55-045A-427C-95A7-84A69DE5982E}" sibTransId="{35CF0097-78C8-4DD1-B63C-16CD0C8E5226}"/>
    <dgm:cxn modelId="{6BA3E2E8-C273-4799-966C-30D07EABF800}" type="presOf" srcId="{838C5096-3F17-4520-B72D-E477A9B440D3}" destId="{083D78FF-D520-4B3D-BD10-6FA53CBABC0A}" srcOrd="0" destOrd="0" presId="urn:microsoft.com/office/officeart/2005/8/layout/list1"/>
    <dgm:cxn modelId="{A0023BEF-DA5C-4E85-8A0C-63BEBDA22FA5}" type="presOf" srcId="{7F1E0F25-003D-42BC-B306-CBDD853FD682}" destId="{F6F8192C-0B75-4F47-97F3-9EDB7E950797}" srcOrd="1" destOrd="0" presId="urn:microsoft.com/office/officeart/2005/8/layout/list1"/>
    <dgm:cxn modelId="{AE26B76B-32FB-490D-A574-952B6D7837A2}" type="presParOf" srcId="{083D78FF-D520-4B3D-BD10-6FA53CBABC0A}" destId="{2E7E4386-72BE-4875-9F67-0DEE06875B61}" srcOrd="0" destOrd="0" presId="urn:microsoft.com/office/officeart/2005/8/layout/list1"/>
    <dgm:cxn modelId="{09F457D9-3317-425D-B5B0-C3B48928530A}" type="presParOf" srcId="{2E7E4386-72BE-4875-9F67-0DEE06875B61}" destId="{6965FC07-816D-4207-A3CB-6E5EA5703085}" srcOrd="0" destOrd="0" presId="urn:microsoft.com/office/officeart/2005/8/layout/list1"/>
    <dgm:cxn modelId="{71BFEC01-66DB-4E52-9AD1-BE0BFC7203E4}" type="presParOf" srcId="{2E7E4386-72BE-4875-9F67-0DEE06875B61}" destId="{A828CAAD-8D54-4D9F-A143-D53F85723FCE}" srcOrd="1" destOrd="0" presId="urn:microsoft.com/office/officeart/2005/8/layout/list1"/>
    <dgm:cxn modelId="{6E5956AE-B107-4656-BCC0-2B372ED78673}" type="presParOf" srcId="{083D78FF-D520-4B3D-BD10-6FA53CBABC0A}" destId="{5D994BC4-B774-41AC-9BFA-C9FFF1C60FD9}" srcOrd="1" destOrd="0" presId="urn:microsoft.com/office/officeart/2005/8/layout/list1"/>
    <dgm:cxn modelId="{431B2DA4-98BC-4F42-9C9B-6B81991DD0D9}" type="presParOf" srcId="{083D78FF-D520-4B3D-BD10-6FA53CBABC0A}" destId="{5A463678-77EA-4B2D-834F-CB0E3970D293}" srcOrd="2" destOrd="0" presId="urn:microsoft.com/office/officeart/2005/8/layout/list1"/>
    <dgm:cxn modelId="{9EF6E649-99DD-4B9A-859C-14C6632C5EBD}" type="presParOf" srcId="{083D78FF-D520-4B3D-BD10-6FA53CBABC0A}" destId="{F32A2894-37F2-4921-BC45-FD2D10F3C89B}" srcOrd="3" destOrd="0" presId="urn:microsoft.com/office/officeart/2005/8/layout/list1"/>
    <dgm:cxn modelId="{B41FC2E9-0136-40CD-81C6-051F41FB4A98}" type="presParOf" srcId="{083D78FF-D520-4B3D-BD10-6FA53CBABC0A}" destId="{A907FAA6-8558-4A5F-BA77-A2CCD78738D0}" srcOrd="4" destOrd="0" presId="urn:microsoft.com/office/officeart/2005/8/layout/list1"/>
    <dgm:cxn modelId="{F8A706FD-1069-449D-92A1-4BFA27E512C3}" type="presParOf" srcId="{A907FAA6-8558-4A5F-BA77-A2CCD78738D0}" destId="{04946DCC-9876-4C69-BD43-1EC0C4979D2E}" srcOrd="0" destOrd="0" presId="urn:microsoft.com/office/officeart/2005/8/layout/list1"/>
    <dgm:cxn modelId="{B93E3305-DC20-4B00-95C8-D3F18F02652C}" type="presParOf" srcId="{A907FAA6-8558-4A5F-BA77-A2CCD78738D0}" destId="{9B720F94-85E7-42FD-855A-445838D24251}" srcOrd="1" destOrd="0" presId="urn:microsoft.com/office/officeart/2005/8/layout/list1"/>
    <dgm:cxn modelId="{6C44E9E9-C328-49A2-8943-914998EDDA9B}" type="presParOf" srcId="{083D78FF-D520-4B3D-BD10-6FA53CBABC0A}" destId="{936F413B-F099-494B-8F83-47AE4460F326}" srcOrd="5" destOrd="0" presId="urn:microsoft.com/office/officeart/2005/8/layout/list1"/>
    <dgm:cxn modelId="{16BED016-CE1A-4521-AD77-2848374A42C6}" type="presParOf" srcId="{083D78FF-D520-4B3D-BD10-6FA53CBABC0A}" destId="{AA9E5B67-ED16-4809-AF8D-DD4D548DE303}" srcOrd="6" destOrd="0" presId="urn:microsoft.com/office/officeart/2005/8/layout/list1"/>
    <dgm:cxn modelId="{BD534A2B-C073-4CB2-9EF1-D5CB27200895}" type="presParOf" srcId="{083D78FF-D520-4B3D-BD10-6FA53CBABC0A}" destId="{04A03A40-4C98-4F58-82F3-34B5EC16A926}" srcOrd="7" destOrd="0" presId="urn:microsoft.com/office/officeart/2005/8/layout/list1"/>
    <dgm:cxn modelId="{D3952A54-86EC-401B-A6C1-D2884745FE9D}" type="presParOf" srcId="{083D78FF-D520-4B3D-BD10-6FA53CBABC0A}" destId="{C5EDB354-C63B-4D68-AA33-4B32C05D924C}" srcOrd="8" destOrd="0" presId="urn:microsoft.com/office/officeart/2005/8/layout/list1"/>
    <dgm:cxn modelId="{4E949B51-3F0A-484B-ABD6-F965EA715320}" type="presParOf" srcId="{C5EDB354-C63B-4D68-AA33-4B32C05D924C}" destId="{2495E99A-1122-4B32-B5C2-FE3C4996CFB1}" srcOrd="0" destOrd="0" presId="urn:microsoft.com/office/officeart/2005/8/layout/list1"/>
    <dgm:cxn modelId="{5A4DA8E8-5B28-4C8A-BAEC-B759D8D200FF}" type="presParOf" srcId="{C5EDB354-C63B-4D68-AA33-4B32C05D924C}" destId="{59108AA9-5A5B-4A96-ABAB-64D83C1AD9E7}" srcOrd="1" destOrd="0" presId="urn:microsoft.com/office/officeart/2005/8/layout/list1"/>
    <dgm:cxn modelId="{07244F01-6BB3-4241-A9C8-AE239D6A1969}" type="presParOf" srcId="{083D78FF-D520-4B3D-BD10-6FA53CBABC0A}" destId="{A42C5939-884D-4587-8D69-65417EA7EFE8}" srcOrd="9" destOrd="0" presId="urn:microsoft.com/office/officeart/2005/8/layout/list1"/>
    <dgm:cxn modelId="{025ED3FE-A871-46C1-8621-48BC445C5D4B}" type="presParOf" srcId="{083D78FF-D520-4B3D-BD10-6FA53CBABC0A}" destId="{F45A2C16-0D3F-4F5A-9BEA-1BDA832E0CD6}" srcOrd="10" destOrd="0" presId="urn:microsoft.com/office/officeart/2005/8/layout/list1"/>
    <dgm:cxn modelId="{FF34B7AA-5979-4FA8-8E1A-93A0E0F3EC3F}" type="presParOf" srcId="{083D78FF-D520-4B3D-BD10-6FA53CBABC0A}" destId="{EC503281-DE3B-4BF9-A5CB-68771E244396}" srcOrd="11" destOrd="0" presId="urn:microsoft.com/office/officeart/2005/8/layout/list1"/>
    <dgm:cxn modelId="{9A94DAB7-A004-49A8-AB67-6E3E330E2021}" type="presParOf" srcId="{083D78FF-D520-4B3D-BD10-6FA53CBABC0A}" destId="{A373F706-686A-4369-84A8-CE25A1A8AAB4}" srcOrd="12" destOrd="0" presId="urn:microsoft.com/office/officeart/2005/8/layout/list1"/>
    <dgm:cxn modelId="{FBE00610-4504-430A-9419-6DBA4BF53180}" type="presParOf" srcId="{A373F706-686A-4369-84A8-CE25A1A8AAB4}" destId="{4BB1F262-1FF5-412A-A8E8-4C9BE82DFB43}" srcOrd="0" destOrd="0" presId="urn:microsoft.com/office/officeart/2005/8/layout/list1"/>
    <dgm:cxn modelId="{F034FC33-9FD1-4E99-999B-120D5925217B}" type="presParOf" srcId="{A373F706-686A-4369-84A8-CE25A1A8AAB4}" destId="{F6F8192C-0B75-4F47-97F3-9EDB7E950797}" srcOrd="1" destOrd="0" presId="urn:microsoft.com/office/officeart/2005/8/layout/list1"/>
    <dgm:cxn modelId="{5892BBB5-C7F2-4080-87A8-401150E3AD41}" type="presParOf" srcId="{083D78FF-D520-4B3D-BD10-6FA53CBABC0A}" destId="{928AAEC6-21A7-45EA-90AA-EBFAF6BCE14E}" srcOrd="13" destOrd="0" presId="urn:microsoft.com/office/officeart/2005/8/layout/list1"/>
    <dgm:cxn modelId="{6150FE3C-68C4-4B99-8368-C4993596FFC6}" type="presParOf" srcId="{083D78FF-D520-4B3D-BD10-6FA53CBABC0A}" destId="{F0BCB6A4-F199-4C4E-BC49-EB49AF5198B0}" srcOrd="14" destOrd="0" presId="urn:microsoft.com/office/officeart/2005/8/layout/list1"/>
    <dgm:cxn modelId="{ECCFE9AB-C9BE-4AA7-A9AD-CA54E4CCDCEB}" type="presParOf" srcId="{083D78FF-D520-4B3D-BD10-6FA53CBABC0A}" destId="{6503440C-F931-4098-9026-319C22DF55C4}" srcOrd="15" destOrd="0" presId="urn:microsoft.com/office/officeart/2005/8/layout/list1"/>
    <dgm:cxn modelId="{135D9108-42CB-4311-8156-F8E4F35CDAEF}" type="presParOf" srcId="{083D78FF-D520-4B3D-BD10-6FA53CBABC0A}" destId="{23DF0F28-CE5A-4CE0-984D-E2AE26DB2EBA}" srcOrd="16" destOrd="0" presId="urn:microsoft.com/office/officeart/2005/8/layout/list1"/>
    <dgm:cxn modelId="{C3FD8677-ECB1-4178-B5C7-4C4FAF7B595B}" type="presParOf" srcId="{23DF0F28-CE5A-4CE0-984D-E2AE26DB2EBA}" destId="{2DBA57DA-EA6C-447D-8782-0FE58D64F935}" srcOrd="0" destOrd="0" presId="urn:microsoft.com/office/officeart/2005/8/layout/list1"/>
    <dgm:cxn modelId="{78EE9A50-2F09-4ED9-8AEE-E502C0769A26}" type="presParOf" srcId="{23DF0F28-CE5A-4CE0-984D-E2AE26DB2EBA}" destId="{9817DE45-ACD7-49E1-A2AF-24A14CE37628}" srcOrd="1" destOrd="0" presId="urn:microsoft.com/office/officeart/2005/8/layout/list1"/>
    <dgm:cxn modelId="{E12489EE-6013-4FA7-A125-A69C10B4B42E}" type="presParOf" srcId="{083D78FF-D520-4B3D-BD10-6FA53CBABC0A}" destId="{46A4B3B2-D069-4F9B-B09B-C1D627A25394}" srcOrd="17" destOrd="0" presId="urn:microsoft.com/office/officeart/2005/8/layout/list1"/>
    <dgm:cxn modelId="{E2EFDA89-9DA5-4CDA-96C0-FEA6D2D4C01D}" type="presParOf" srcId="{083D78FF-D520-4B3D-BD10-6FA53CBABC0A}" destId="{20F7AA73-87A1-4861-A708-8F2E5A61AC7F}"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888E828-F0B2-41E5-830A-20D345EE9877}" type="doc">
      <dgm:prSet loTypeId="urn:microsoft.com/office/officeart/2005/8/layout/list1" loCatId="list" qsTypeId="urn:microsoft.com/office/officeart/2005/8/quickstyle/3d2" qsCatId="3D" csTypeId="urn:microsoft.com/office/officeart/2005/8/colors/colorful3" csCatId="colorful" phldr="1"/>
      <dgm:spPr/>
      <dgm:t>
        <a:bodyPr/>
        <a:lstStyle/>
        <a:p>
          <a:endParaRPr lang="en-GB"/>
        </a:p>
      </dgm:t>
    </dgm:pt>
    <dgm:pt modelId="{00CC5C05-EECA-40DC-AE02-77BED96493CA}">
      <dgm:prSet phldrT="[Text]" custT="1"/>
      <dgm:spPr/>
      <dgm:t>
        <a:bodyPr/>
        <a:lstStyle/>
        <a:p>
          <a:r>
            <a:rPr lang="en-GB" sz="2400" b="1" dirty="0" err="1"/>
            <a:t>atebolrwydd</a:t>
          </a:r>
          <a:endParaRPr lang="en-GB" sz="2400" b="1" dirty="0"/>
        </a:p>
      </dgm:t>
    </dgm:pt>
    <dgm:pt modelId="{E8A6D29F-AFC8-41E7-844E-607238DAB015}" type="parTrans" cxnId="{D2373CF7-9146-42B5-8B52-548A527C60D2}">
      <dgm:prSet/>
      <dgm:spPr/>
      <dgm:t>
        <a:bodyPr/>
        <a:lstStyle/>
        <a:p>
          <a:endParaRPr lang="en-GB"/>
        </a:p>
      </dgm:t>
    </dgm:pt>
    <dgm:pt modelId="{8F0C19F5-6A86-4650-8DB0-0CEFCFE15FF2}" type="sibTrans" cxnId="{D2373CF7-9146-42B5-8B52-548A527C60D2}">
      <dgm:prSet/>
      <dgm:spPr/>
      <dgm:t>
        <a:bodyPr/>
        <a:lstStyle/>
        <a:p>
          <a:endParaRPr lang="en-GB"/>
        </a:p>
      </dgm:t>
    </dgm:pt>
    <dgm:pt modelId="{914796DC-AF34-4E66-A237-B0CF5F3A6976}">
      <dgm:prSet phldrT="[Text]" custT="1"/>
      <dgm:spPr/>
      <dgm:t>
        <a:bodyPr/>
        <a:lstStyle/>
        <a:p>
          <a:r>
            <a:rPr lang="cy-GB" sz="2400" b="1" noProof="0" dirty="0"/>
            <a:t>Hygyrchedd/ ‘</a:t>
          </a:r>
          <a:r>
            <a:rPr lang="cy-GB" sz="2400" b="1" noProof="0" dirty="0" err="1"/>
            <a:t>Accessibility</a:t>
          </a:r>
          <a:r>
            <a:rPr lang="cy-GB" sz="2400" b="1" noProof="0" dirty="0"/>
            <a:t>’</a:t>
          </a:r>
        </a:p>
      </dgm:t>
    </dgm:pt>
    <dgm:pt modelId="{43FE35EF-A812-4966-B5F5-9C68B489AC78}" type="parTrans" cxnId="{8D7F33E4-7E22-44D5-B0BB-D163FAF6683A}">
      <dgm:prSet/>
      <dgm:spPr/>
      <dgm:t>
        <a:bodyPr/>
        <a:lstStyle/>
        <a:p>
          <a:endParaRPr lang="en-GB"/>
        </a:p>
      </dgm:t>
    </dgm:pt>
    <dgm:pt modelId="{5355A249-4BF2-401F-AB50-03862800A941}" type="sibTrans" cxnId="{8D7F33E4-7E22-44D5-B0BB-D163FAF6683A}">
      <dgm:prSet/>
      <dgm:spPr/>
      <dgm:t>
        <a:bodyPr/>
        <a:lstStyle/>
        <a:p>
          <a:endParaRPr lang="en-GB"/>
        </a:p>
      </dgm:t>
    </dgm:pt>
    <dgm:pt modelId="{AAD6C130-855A-49BE-9D43-5AE647E84A16}">
      <dgm:prSet phldrT="[Text]" custT="1"/>
      <dgm:spPr/>
      <dgm:t>
        <a:bodyPr/>
        <a:lstStyle/>
        <a:p>
          <a:r>
            <a:rPr lang="en-GB" sz="2400" b="1" dirty="0" err="1"/>
            <a:t>Cefnogi</a:t>
          </a:r>
          <a:r>
            <a:rPr lang="en-GB" sz="2400" b="1" dirty="0"/>
            <a:t> </a:t>
          </a:r>
          <a:r>
            <a:rPr lang="en-GB" sz="2400" b="1" dirty="0" err="1"/>
            <a:t>eiriolwyr</a:t>
          </a:r>
          <a:endParaRPr lang="en-GB" sz="2400" b="1" dirty="0"/>
        </a:p>
      </dgm:t>
    </dgm:pt>
    <dgm:pt modelId="{E1878D74-619E-4AEC-9062-925FFDAACA6B}" type="parTrans" cxnId="{1E825370-8E0D-48C2-BD57-8C144A49C226}">
      <dgm:prSet/>
      <dgm:spPr/>
      <dgm:t>
        <a:bodyPr/>
        <a:lstStyle/>
        <a:p>
          <a:endParaRPr lang="en-GB"/>
        </a:p>
      </dgm:t>
    </dgm:pt>
    <dgm:pt modelId="{D8C456BF-1000-4B5C-90B3-8C71EB00A024}" type="sibTrans" cxnId="{1E825370-8E0D-48C2-BD57-8C144A49C226}">
      <dgm:prSet/>
      <dgm:spPr/>
      <dgm:t>
        <a:bodyPr/>
        <a:lstStyle/>
        <a:p>
          <a:endParaRPr lang="en-GB"/>
        </a:p>
      </dgm:t>
    </dgm:pt>
    <dgm:pt modelId="{4FD89C04-15BA-4114-A059-0F01F7A2A056}">
      <dgm:prSet custT="1"/>
      <dgm:spPr/>
      <dgm:t>
        <a:bodyPr/>
        <a:lstStyle/>
        <a:p>
          <a:r>
            <a:rPr lang="en-GB" sz="2400" b="1" dirty="0" err="1"/>
            <a:t>cyfrinachedd</a:t>
          </a:r>
          <a:endParaRPr lang="en-GB" sz="2400" b="1" dirty="0"/>
        </a:p>
      </dgm:t>
    </dgm:pt>
    <dgm:pt modelId="{B5EA30E1-AAE2-4BC1-A995-C82594CB750D}" type="parTrans" cxnId="{EB67B7CA-702E-4ADE-A3E4-B8B9FCBFE2EB}">
      <dgm:prSet/>
      <dgm:spPr/>
      <dgm:t>
        <a:bodyPr/>
        <a:lstStyle/>
        <a:p>
          <a:endParaRPr lang="en-GB"/>
        </a:p>
      </dgm:t>
    </dgm:pt>
    <dgm:pt modelId="{23004FC9-5DE9-473B-B202-8A3672139FA7}" type="sibTrans" cxnId="{EB67B7CA-702E-4ADE-A3E4-B8B9FCBFE2EB}">
      <dgm:prSet/>
      <dgm:spPr/>
      <dgm:t>
        <a:bodyPr/>
        <a:lstStyle/>
        <a:p>
          <a:endParaRPr lang="en-GB"/>
        </a:p>
      </dgm:t>
    </dgm:pt>
    <dgm:pt modelId="{E2D121D3-70C1-4035-B518-284CCC1AE3E7}">
      <dgm:prSet custT="1"/>
      <dgm:spPr/>
      <dgm:t>
        <a:bodyPr/>
        <a:lstStyle/>
        <a:p>
          <a:r>
            <a:rPr lang="en-GB" sz="2400" b="1" dirty="0" err="1"/>
            <a:t>cwynion</a:t>
          </a:r>
          <a:endParaRPr lang="en-GB" sz="2400" b="1" dirty="0"/>
        </a:p>
      </dgm:t>
    </dgm:pt>
    <dgm:pt modelId="{BE623100-CD50-4E1B-9A4D-ED8888682D87}" type="parTrans" cxnId="{5F36F8A2-D813-45AB-91CA-3E6EA6B9602D}">
      <dgm:prSet/>
      <dgm:spPr/>
      <dgm:t>
        <a:bodyPr/>
        <a:lstStyle/>
        <a:p>
          <a:endParaRPr lang="en-GB"/>
        </a:p>
      </dgm:t>
    </dgm:pt>
    <dgm:pt modelId="{B74CBAE3-158F-421A-8077-2DA9C7529F42}" type="sibTrans" cxnId="{5F36F8A2-D813-45AB-91CA-3E6EA6B9602D}">
      <dgm:prSet/>
      <dgm:spPr/>
      <dgm:t>
        <a:bodyPr/>
        <a:lstStyle/>
        <a:p>
          <a:endParaRPr lang="en-GB"/>
        </a:p>
      </dgm:t>
    </dgm:pt>
    <dgm:pt modelId="{E5E7AD24-CAD1-4024-92BF-EC7F4C8D4BE4}">
      <dgm:prSet custT="1"/>
      <dgm:spPr/>
      <dgm:t>
        <a:bodyPr/>
        <a:lstStyle/>
        <a:p>
          <a:r>
            <a:rPr lang="en-GB" sz="2400" b="1" dirty="0" err="1"/>
            <a:t>diogelu</a:t>
          </a:r>
          <a:endParaRPr lang="en-GB" sz="2400" b="1" dirty="0"/>
        </a:p>
      </dgm:t>
    </dgm:pt>
    <dgm:pt modelId="{6E43F828-6152-401A-A1A0-9235D2E175B2}" type="parTrans" cxnId="{5F88843E-FAE1-45A0-BA0D-CA55BF5B1EDE}">
      <dgm:prSet/>
      <dgm:spPr/>
      <dgm:t>
        <a:bodyPr/>
        <a:lstStyle/>
        <a:p>
          <a:endParaRPr lang="en-GB"/>
        </a:p>
      </dgm:t>
    </dgm:pt>
    <dgm:pt modelId="{FD5CE972-BC85-4F80-9A99-8D14FD509EE1}" type="sibTrans" cxnId="{5F88843E-FAE1-45A0-BA0D-CA55BF5B1EDE}">
      <dgm:prSet/>
      <dgm:spPr/>
      <dgm:t>
        <a:bodyPr/>
        <a:lstStyle/>
        <a:p>
          <a:endParaRPr lang="en-GB"/>
        </a:p>
      </dgm:t>
    </dgm:pt>
    <dgm:pt modelId="{F38A0945-4199-4C45-A72D-4E4E98138A0E}" type="pres">
      <dgm:prSet presAssocID="{5888E828-F0B2-41E5-830A-20D345EE9877}" presName="linear" presStyleCnt="0">
        <dgm:presLayoutVars>
          <dgm:dir/>
          <dgm:animLvl val="lvl"/>
          <dgm:resizeHandles val="exact"/>
        </dgm:presLayoutVars>
      </dgm:prSet>
      <dgm:spPr/>
    </dgm:pt>
    <dgm:pt modelId="{FE495CD2-B66A-478A-87EB-02171EF22CCF}" type="pres">
      <dgm:prSet presAssocID="{00CC5C05-EECA-40DC-AE02-77BED96493CA}" presName="parentLin" presStyleCnt="0"/>
      <dgm:spPr/>
    </dgm:pt>
    <dgm:pt modelId="{90292591-3152-49B8-8157-850870121B59}" type="pres">
      <dgm:prSet presAssocID="{00CC5C05-EECA-40DC-AE02-77BED96493CA}" presName="parentLeftMargin" presStyleLbl="node1" presStyleIdx="0" presStyleCnt="6"/>
      <dgm:spPr/>
    </dgm:pt>
    <dgm:pt modelId="{4B5015A1-DB8D-4091-9DE6-A4C8F147CCDE}" type="pres">
      <dgm:prSet presAssocID="{00CC5C05-EECA-40DC-AE02-77BED96493CA}" presName="parentText" presStyleLbl="node1" presStyleIdx="0" presStyleCnt="6" custScaleX="140754">
        <dgm:presLayoutVars>
          <dgm:chMax val="0"/>
          <dgm:bulletEnabled val="1"/>
        </dgm:presLayoutVars>
      </dgm:prSet>
      <dgm:spPr/>
    </dgm:pt>
    <dgm:pt modelId="{52660CFA-A9C9-4D76-A1D5-391ABA5E9DC4}" type="pres">
      <dgm:prSet presAssocID="{00CC5C05-EECA-40DC-AE02-77BED96493CA}" presName="negativeSpace" presStyleCnt="0"/>
      <dgm:spPr/>
    </dgm:pt>
    <dgm:pt modelId="{D416F37E-E12E-446B-9E79-7D8394A66846}" type="pres">
      <dgm:prSet presAssocID="{00CC5C05-EECA-40DC-AE02-77BED96493CA}" presName="childText" presStyleLbl="conFgAcc1" presStyleIdx="0" presStyleCnt="6">
        <dgm:presLayoutVars>
          <dgm:bulletEnabled val="1"/>
        </dgm:presLayoutVars>
      </dgm:prSet>
      <dgm:spPr/>
    </dgm:pt>
    <dgm:pt modelId="{DF90036A-2E0B-4AEB-B6D5-6AA6362E044D}" type="pres">
      <dgm:prSet presAssocID="{8F0C19F5-6A86-4650-8DB0-0CEFCFE15FF2}" presName="spaceBetweenRectangles" presStyleCnt="0"/>
      <dgm:spPr/>
    </dgm:pt>
    <dgm:pt modelId="{94319B4E-61F6-440D-99B6-10AF2638A052}" type="pres">
      <dgm:prSet presAssocID="{914796DC-AF34-4E66-A237-B0CF5F3A6976}" presName="parentLin" presStyleCnt="0"/>
      <dgm:spPr/>
    </dgm:pt>
    <dgm:pt modelId="{14E6D1EA-76CB-486B-9D9C-A85040F24778}" type="pres">
      <dgm:prSet presAssocID="{914796DC-AF34-4E66-A237-B0CF5F3A6976}" presName="parentLeftMargin" presStyleLbl="node1" presStyleIdx="0" presStyleCnt="6"/>
      <dgm:spPr/>
    </dgm:pt>
    <dgm:pt modelId="{AFEC3BA5-4398-47F6-B2F1-648DEE390D88}" type="pres">
      <dgm:prSet presAssocID="{914796DC-AF34-4E66-A237-B0CF5F3A6976}" presName="parentText" presStyleLbl="node1" presStyleIdx="1" presStyleCnt="6" custScaleX="135660">
        <dgm:presLayoutVars>
          <dgm:chMax val="0"/>
          <dgm:bulletEnabled val="1"/>
        </dgm:presLayoutVars>
      </dgm:prSet>
      <dgm:spPr/>
    </dgm:pt>
    <dgm:pt modelId="{FB850F33-DD24-402F-ABE7-444AF5DBCCDE}" type="pres">
      <dgm:prSet presAssocID="{914796DC-AF34-4E66-A237-B0CF5F3A6976}" presName="negativeSpace" presStyleCnt="0"/>
      <dgm:spPr/>
    </dgm:pt>
    <dgm:pt modelId="{6289EE4D-3DD9-4162-AF6E-3A6ABA4AB1E1}" type="pres">
      <dgm:prSet presAssocID="{914796DC-AF34-4E66-A237-B0CF5F3A6976}" presName="childText" presStyleLbl="conFgAcc1" presStyleIdx="1" presStyleCnt="6" custLinFactY="22033" custLinFactNeighborX="1494" custLinFactNeighborY="100000">
        <dgm:presLayoutVars>
          <dgm:bulletEnabled val="1"/>
        </dgm:presLayoutVars>
      </dgm:prSet>
      <dgm:spPr/>
    </dgm:pt>
    <dgm:pt modelId="{A283A07F-8972-417E-8D63-02A6D0C734CF}" type="pres">
      <dgm:prSet presAssocID="{5355A249-4BF2-401F-AB50-03862800A941}" presName="spaceBetweenRectangles" presStyleCnt="0"/>
      <dgm:spPr/>
    </dgm:pt>
    <dgm:pt modelId="{B873C849-B3A8-4CBF-9C5A-7BD0E96754A4}" type="pres">
      <dgm:prSet presAssocID="{AAD6C130-855A-49BE-9D43-5AE647E84A16}" presName="parentLin" presStyleCnt="0"/>
      <dgm:spPr/>
    </dgm:pt>
    <dgm:pt modelId="{E2EB62B2-F73C-40A4-9D1C-F9A3C79D0C8D}" type="pres">
      <dgm:prSet presAssocID="{AAD6C130-855A-49BE-9D43-5AE647E84A16}" presName="parentLeftMargin" presStyleLbl="node1" presStyleIdx="1" presStyleCnt="6"/>
      <dgm:spPr/>
    </dgm:pt>
    <dgm:pt modelId="{7BEFA892-24B3-4732-8001-A035352CBA04}" type="pres">
      <dgm:prSet presAssocID="{AAD6C130-855A-49BE-9D43-5AE647E84A16}" presName="parentText" presStyleLbl="node1" presStyleIdx="2" presStyleCnt="6" custScaleX="142857">
        <dgm:presLayoutVars>
          <dgm:chMax val="0"/>
          <dgm:bulletEnabled val="1"/>
        </dgm:presLayoutVars>
      </dgm:prSet>
      <dgm:spPr/>
    </dgm:pt>
    <dgm:pt modelId="{3AD508A9-8524-4E87-9F99-DC5BE58242FD}" type="pres">
      <dgm:prSet presAssocID="{AAD6C130-855A-49BE-9D43-5AE647E84A16}" presName="negativeSpace" presStyleCnt="0"/>
      <dgm:spPr/>
    </dgm:pt>
    <dgm:pt modelId="{4F6CBBF9-F3F2-495E-AA08-4682833A5BEA}" type="pres">
      <dgm:prSet presAssocID="{AAD6C130-855A-49BE-9D43-5AE647E84A16}" presName="childText" presStyleLbl="conFgAcc1" presStyleIdx="2" presStyleCnt="6">
        <dgm:presLayoutVars>
          <dgm:bulletEnabled val="1"/>
        </dgm:presLayoutVars>
      </dgm:prSet>
      <dgm:spPr/>
    </dgm:pt>
    <dgm:pt modelId="{EBD92F4B-F4EB-4C8E-A14B-5DCFDF3A9C5F}" type="pres">
      <dgm:prSet presAssocID="{D8C456BF-1000-4B5C-90B3-8C71EB00A024}" presName="spaceBetweenRectangles" presStyleCnt="0"/>
      <dgm:spPr/>
    </dgm:pt>
    <dgm:pt modelId="{A7C4C748-ED13-4CDD-B732-4D7BCB2BFB85}" type="pres">
      <dgm:prSet presAssocID="{4FD89C04-15BA-4114-A059-0F01F7A2A056}" presName="parentLin" presStyleCnt="0"/>
      <dgm:spPr/>
    </dgm:pt>
    <dgm:pt modelId="{BC02D603-6B0C-46D3-B639-07A0321F702B}" type="pres">
      <dgm:prSet presAssocID="{4FD89C04-15BA-4114-A059-0F01F7A2A056}" presName="parentLeftMargin" presStyleLbl="node1" presStyleIdx="2" presStyleCnt="6"/>
      <dgm:spPr/>
    </dgm:pt>
    <dgm:pt modelId="{059F397A-DCAE-4C04-957D-236B46519458}" type="pres">
      <dgm:prSet presAssocID="{4FD89C04-15BA-4114-A059-0F01F7A2A056}" presName="parentText" presStyleLbl="node1" presStyleIdx="3" presStyleCnt="6" custScaleX="142857" custLinFactNeighborX="15952" custLinFactNeighborY="-14793">
        <dgm:presLayoutVars>
          <dgm:chMax val="0"/>
          <dgm:bulletEnabled val="1"/>
        </dgm:presLayoutVars>
      </dgm:prSet>
      <dgm:spPr/>
    </dgm:pt>
    <dgm:pt modelId="{6F542CA3-FFBE-4789-9458-FC3BF8296060}" type="pres">
      <dgm:prSet presAssocID="{4FD89C04-15BA-4114-A059-0F01F7A2A056}" presName="negativeSpace" presStyleCnt="0"/>
      <dgm:spPr/>
    </dgm:pt>
    <dgm:pt modelId="{C72D123F-538D-4222-BAB5-5DFB715BB2AB}" type="pres">
      <dgm:prSet presAssocID="{4FD89C04-15BA-4114-A059-0F01F7A2A056}" presName="childText" presStyleLbl="conFgAcc1" presStyleIdx="3" presStyleCnt="6">
        <dgm:presLayoutVars>
          <dgm:bulletEnabled val="1"/>
        </dgm:presLayoutVars>
      </dgm:prSet>
      <dgm:spPr/>
    </dgm:pt>
    <dgm:pt modelId="{BA1DE7A7-6C7D-4527-BA1B-15D08D8B20F5}" type="pres">
      <dgm:prSet presAssocID="{23004FC9-5DE9-473B-B202-8A3672139FA7}" presName="spaceBetweenRectangles" presStyleCnt="0"/>
      <dgm:spPr/>
    </dgm:pt>
    <dgm:pt modelId="{1C1A0BF0-1634-4068-8F7A-552C7A307818}" type="pres">
      <dgm:prSet presAssocID="{E2D121D3-70C1-4035-B518-284CCC1AE3E7}" presName="parentLin" presStyleCnt="0"/>
      <dgm:spPr/>
    </dgm:pt>
    <dgm:pt modelId="{E5801C89-D3E4-466C-9E3A-7C287E6E1ACA}" type="pres">
      <dgm:prSet presAssocID="{E2D121D3-70C1-4035-B518-284CCC1AE3E7}" presName="parentLeftMargin" presStyleLbl="node1" presStyleIdx="3" presStyleCnt="6"/>
      <dgm:spPr/>
    </dgm:pt>
    <dgm:pt modelId="{ADF390E9-E57B-4972-8969-37ECE2DEAC86}" type="pres">
      <dgm:prSet presAssocID="{E2D121D3-70C1-4035-B518-284CCC1AE3E7}" presName="parentText" presStyleLbl="node1" presStyleIdx="4" presStyleCnt="6" custScaleX="142857">
        <dgm:presLayoutVars>
          <dgm:chMax val="0"/>
          <dgm:bulletEnabled val="1"/>
        </dgm:presLayoutVars>
      </dgm:prSet>
      <dgm:spPr/>
    </dgm:pt>
    <dgm:pt modelId="{F860FD5E-90B1-420B-8F48-32FA19701667}" type="pres">
      <dgm:prSet presAssocID="{E2D121D3-70C1-4035-B518-284CCC1AE3E7}" presName="negativeSpace" presStyleCnt="0"/>
      <dgm:spPr/>
    </dgm:pt>
    <dgm:pt modelId="{1B37674C-AED1-4BC4-ADAA-3C7EFF22CA37}" type="pres">
      <dgm:prSet presAssocID="{E2D121D3-70C1-4035-B518-284CCC1AE3E7}" presName="childText" presStyleLbl="conFgAcc1" presStyleIdx="4" presStyleCnt="6">
        <dgm:presLayoutVars>
          <dgm:bulletEnabled val="1"/>
        </dgm:presLayoutVars>
      </dgm:prSet>
      <dgm:spPr/>
    </dgm:pt>
    <dgm:pt modelId="{FF8FDBE0-4DC7-4C27-B148-5B96E3B375B8}" type="pres">
      <dgm:prSet presAssocID="{B74CBAE3-158F-421A-8077-2DA9C7529F42}" presName="spaceBetweenRectangles" presStyleCnt="0"/>
      <dgm:spPr/>
    </dgm:pt>
    <dgm:pt modelId="{421C66E7-E5B3-4F82-BE25-4CC21D9EC40D}" type="pres">
      <dgm:prSet presAssocID="{E5E7AD24-CAD1-4024-92BF-EC7F4C8D4BE4}" presName="parentLin" presStyleCnt="0"/>
      <dgm:spPr/>
    </dgm:pt>
    <dgm:pt modelId="{FE740C70-81B2-40DF-8773-235777A500BC}" type="pres">
      <dgm:prSet presAssocID="{E5E7AD24-CAD1-4024-92BF-EC7F4C8D4BE4}" presName="parentLeftMargin" presStyleLbl="node1" presStyleIdx="4" presStyleCnt="6"/>
      <dgm:spPr/>
    </dgm:pt>
    <dgm:pt modelId="{4C9EEC53-4DCB-4431-A3EC-E191DDE25330}" type="pres">
      <dgm:prSet presAssocID="{E5E7AD24-CAD1-4024-92BF-EC7F4C8D4BE4}" presName="parentText" presStyleLbl="node1" presStyleIdx="5" presStyleCnt="6" custScaleX="142857" custLinFactX="-13531" custLinFactNeighborX="-100000" custLinFactNeighborY="6884">
        <dgm:presLayoutVars>
          <dgm:chMax val="0"/>
          <dgm:bulletEnabled val="1"/>
        </dgm:presLayoutVars>
      </dgm:prSet>
      <dgm:spPr/>
    </dgm:pt>
    <dgm:pt modelId="{1D3B2F1A-CB4D-4D1D-ABD9-9C146E1BB48B}" type="pres">
      <dgm:prSet presAssocID="{E5E7AD24-CAD1-4024-92BF-EC7F4C8D4BE4}" presName="negativeSpace" presStyleCnt="0"/>
      <dgm:spPr/>
    </dgm:pt>
    <dgm:pt modelId="{6E3A66C5-1F1F-4A10-A3E7-5CD8AF44D67C}" type="pres">
      <dgm:prSet presAssocID="{E5E7AD24-CAD1-4024-92BF-EC7F4C8D4BE4}" presName="childText" presStyleLbl="conFgAcc1" presStyleIdx="5" presStyleCnt="6">
        <dgm:presLayoutVars>
          <dgm:bulletEnabled val="1"/>
        </dgm:presLayoutVars>
      </dgm:prSet>
      <dgm:spPr/>
    </dgm:pt>
  </dgm:ptLst>
  <dgm:cxnLst>
    <dgm:cxn modelId="{2625F127-3A41-47A6-BE1E-7704B6BAE241}" type="presOf" srcId="{AAD6C130-855A-49BE-9D43-5AE647E84A16}" destId="{E2EB62B2-F73C-40A4-9D1C-F9A3C79D0C8D}" srcOrd="0" destOrd="0" presId="urn:microsoft.com/office/officeart/2005/8/layout/list1"/>
    <dgm:cxn modelId="{5F88843E-FAE1-45A0-BA0D-CA55BF5B1EDE}" srcId="{5888E828-F0B2-41E5-830A-20D345EE9877}" destId="{E5E7AD24-CAD1-4024-92BF-EC7F4C8D4BE4}" srcOrd="5" destOrd="0" parTransId="{6E43F828-6152-401A-A1A0-9235D2E175B2}" sibTransId="{FD5CE972-BC85-4F80-9A99-8D14FD509EE1}"/>
    <dgm:cxn modelId="{8237BE60-39EE-4292-A8EC-8F8906F6172C}" type="presOf" srcId="{914796DC-AF34-4E66-A237-B0CF5F3A6976}" destId="{14E6D1EA-76CB-486B-9D9C-A85040F24778}" srcOrd="0" destOrd="0" presId="urn:microsoft.com/office/officeart/2005/8/layout/list1"/>
    <dgm:cxn modelId="{80BE5261-3546-4E9C-923C-62C0BED6700C}" type="presOf" srcId="{E2D121D3-70C1-4035-B518-284CCC1AE3E7}" destId="{E5801C89-D3E4-466C-9E3A-7C287E6E1ACA}" srcOrd="0" destOrd="0" presId="urn:microsoft.com/office/officeart/2005/8/layout/list1"/>
    <dgm:cxn modelId="{5941CD46-F7F8-4E0D-81FC-E1392F1532EA}" type="presOf" srcId="{914796DC-AF34-4E66-A237-B0CF5F3A6976}" destId="{AFEC3BA5-4398-47F6-B2F1-648DEE390D88}" srcOrd="1" destOrd="0" presId="urn:microsoft.com/office/officeart/2005/8/layout/list1"/>
    <dgm:cxn modelId="{7861F44A-2C81-4376-8386-4BA51B512D62}" type="presOf" srcId="{00CC5C05-EECA-40DC-AE02-77BED96493CA}" destId="{4B5015A1-DB8D-4091-9DE6-A4C8F147CCDE}" srcOrd="1" destOrd="0" presId="urn:microsoft.com/office/officeart/2005/8/layout/list1"/>
    <dgm:cxn modelId="{1E825370-8E0D-48C2-BD57-8C144A49C226}" srcId="{5888E828-F0B2-41E5-830A-20D345EE9877}" destId="{AAD6C130-855A-49BE-9D43-5AE647E84A16}" srcOrd="2" destOrd="0" parTransId="{E1878D74-619E-4AEC-9062-925FFDAACA6B}" sibTransId="{D8C456BF-1000-4B5C-90B3-8C71EB00A024}"/>
    <dgm:cxn modelId="{CCEEF652-47B1-43A7-8E47-54AAD95DC781}" type="presOf" srcId="{E5E7AD24-CAD1-4024-92BF-EC7F4C8D4BE4}" destId="{FE740C70-81B2-40DF-8773-235777A500BC}" srcOrd="0" destOrd="0" presId="urn:microsoft.com/office/officeart/2005/8/layout/list1"/>
    <dgm:cxn modelId="{73C85654-F28C-4C58-B60C-905D60A43149}" type="presOf" srcId="{5888E828-F0B2-41E5-830A-20D345EE9877}" destId="{F38A0945-4199-4C45-A72D-4E4E98138A0E}" srcOrd="0" destOrd="0" presId="urn:microsoft.com/office/officeart/2005/8/layout/list1"/>
    <dgm:cxn modelId="{0F83E294-2F93-468B-AE26-D2A0E0FCD1ED}" type="presOf" srcId="{4FD89C04-15BA-4114-A059-0F01F7A2A056}" destId="{059F397A-DCAE-4C04-957D-236B46519458}" srcOrd="1" destOrd="0" presId="urn:microsoft.com/office/officeart/2005/8/layout/list1"/>
    <dgm:cxn modelId="{56C5C399-A459-4D0E-988A-BECEDDB43FD2}" type="presOf" srcId="{E5E7AD24-CAD1-4024-92BF-EC7F4C8D4BE4}" destId="{4C9EEC53-4DCB-4431-A3EC-E191DDE25330}" srcOrd="1" destOrd="0" presId="urn:microsoft.com/office/officeart/2005/8/layout/list1"/>
    <dgm:cxn modelId="{5F36F8A2-D813-45AB-91CA-3E6EA6B9602D}" srcId="{5888E828-F0B2-41E5-830A-20D345EE9877}" destId="{E2D121D3-70C1-4035-B518-284CCC1AE3E7}" srcOrd="4" destOrd="0" parTransId="{BE623100-CD50-4E1B-9A4D-ED8888682D87}" sibTransId="{B74CBAE3-158F-421A-8077-2DA9C7529F42}"/>
    <dgm:cxn modelId="{E737DEAC-A9F4-4E55-AA4D-71669E342488}" type="presOf" srcId="{4FD89C04-15BA-4114-A059-0F01F7A2A056}" destId="{BC02D603-6B0C-46D3-B639-07A0321F702B}" srcOrd="0" destOrd="0" presId="urn:microsoft.com/office/officeart/2005/8/layout/list1"/>
    <dgm:cxn modelId="{EB67B7CA-702E-4ADE-A3E4-B8B9FCBFE2EB}" srcId="{5888E828-F0B2-41E5-830A-20D345EE9877}" destId="{4FD89C04-15BA-4114-A059-0F01F7A2A056}" srcOrd="3" destOrd="0" parTransId="{B5EA30E1-AAE2-4BC1-A995-C82594CB750D}" sibTransId="{23004FC9-5DE9-473B-B202-8A3672139FA7}"/>
    <dgm:cxn modelId="{F437D2CB-DE7E-4E9B-8795-9BDE98448055}" type="presOf" srcId="{E2D121D3-70C1-4035-B518-284CCC1AE3E7}" destId="{ADF390E9-E57B-4972-8969-37ECE2DEAC86}" srcOrd="1" destOrd="0" presId="urn:microsoft.com/office/officeart/2005/8/layout/list1"/>
    <dgm:cxn modelId="{8D7F33E4-7E22-44D5-B0BB-D163FAF6683A}" srcId="{5888E828-F0B2-41E5-830A-20D345EE9877}" destId="{914796DC-AF34-4E66-A237-B0CF5F3A6976}" srcOrd="1" destOrd="0" parTransId="{43FE35EF-A812-4966-B5F5-9C68B489AC78}" sibTransId="{5355A249-4BF2-401F-AB50-03862800A941}"/>
    <dgm:cxn modelId="{B57286E7-E975-4861-9768-749150ECCE7B}" type="presOf" srcId="{00CC5C05-EECA-40DC-AE02-77BED96493CA}" destId="{90292591-3152-49B8-8157-850870121B59}" srcOrd="0" destOrd="0" presId="urn:microsoft.com/office/officeart/2005/8/layout/list1"/>
    <dgm:cxn modelId="{C98732F3-4E40-4D9D-AD7A-CFE450ADD318}" type="presOf" srcId="{AAD6C130-855A-49BE-9D43-5AE647E84A16}" destId="{7BEFA892-24B3-4732-8001-A035352CBA04}" srcOrd="1" destOrd="0" presId="urn:microsoft.com/office/officeart/2005/8/layout/list1"/>
    <dgm:cxn modelId="{D2373CF7-9146-42B5-8B52-548A527C60D2}" srcId="{5888E828-F0B2-41E5-830A-20D345EE9877}" destId="{00CC5C05-EECA-40DC-AE02-77BED96493CA}" srcOrd="0" destOrd="0" parTransId="{E8A6D29F-AFC8-41E7-844E-607238DAB015}" sibTransId="{8F0C19F5-6A86-4650-8DB0-0CEFCFE15FF2}"/>
    <dgm:cxn modelId="{BD7B9918-1F71-4BA5-91A2-7B0528A19604}" type="presParOf" srcId="{F38A0945-4199-4C45-A72D-4E4E98138A0E}" destId="{FE495CD2-B66A-478A-87EB-02171EF22CCF}" srcOrd="0" destOrd="0" presId="urn:microsoft.com/office/officeart/2005/8/layout/list1"/>
    <dgm:cxn modelId="{7D315B53-9F8B-4A18-AB1C-1EBAF994847B}" type="presParOf" srcId="{FE495CD2-B66A-478A-87EB-02171EF22CCF}" destId="{90292591-3152-49B8-8157-850870121B59}" srcOrd="0" destOrd="0" presId="urn:microsoft.com/office/officeart/2005/8/layout/list1"/>
    <dgm:cxn modelId="{9F3E9E59-8EF0-45B0-9584-FED62D5D1DF9}" type="presParOf" srcId="{FE495CD2-B66A-478A-87EB-02171EF22CCF}" destId="{4B5015A1-DB8D-4091-9DE6-A4C8F147CCDE}" srcOrd="1" destOrd="0" presId="urn:microsoft.com/office/officeart/2005/8/layout/list1"/>
    <dgm:cxn modelId="{4DBA27A9-ACDD-4490-AFC2-E6C87B3CD5A4}" type="presParOf" srcId="{F38A0945-4199-4C45-A72D-4E4E98138A0E}" destId="{52660CFA-A9C9-4D76-A1D5-391ABA5E9DC4}" srcOrd="1" destOrd="0" presId="urn:microsoft.com/office/officeart/2005/8/layout/list1"/>
    <dgm:cxn modelId="{3A28B56C-1FA7-4145-863F-D9C754D12660}" type="presParOf" srcId="{F38A0945-4199-4C45-A72D-4E4E98138A0E}" destId="{D416F37E-E12E-446B-9E79-7D8394A66846}" srcOrd="2" destOrd="0" presId="urn:microsoft.com/office/officeart/2005/8/layout/list1"/>
    <dgm:cxn modelId="{B84D01FD-5A8C-483D-B09C-DF51D447E221}" type="presParOf" srcId="{F38A0945-4199-4C45-A72D-4E4E98138A0E}" destId="{DF90036A-2E0B-4AEB-B6D5-6AA6362E044D}" srcOrd="3" destOrd="0" presId="urn:microsoft.com/office/officeart/2005/8/layout/list1"/>
    <dgm:cxn modelId="{98D974B6-3E30-47A4-9A1D-64DFC795058F}" type="presParOf" srcId="{F38A0945-4199-4C45-A72D-4E4E98138A0E}" destId="{94319B4E-61F6-440D-99B6-10AF2638A052}" srcOrd="4" destOrd="0" presId="urn:microsoft.com/office/officeart/2005/8/layout/list1"/>
    <dgm:cxn modelId="{13D24A32-30C5-468A-A258-38AE2803DFA7}" type="presParOf" srcId="{94319B4E-61F6-440D-99B6-10AF2638A052}" destId="{14E6D1EA-76CB-486B-9D9C-A85040F24778}" srcOrd="0" destOrd="0" presId="urn:microsoft.com/office/officeart/2005/8/layout/list1"/>
    <dgm:cxn modelId="{D60A9EDC-0BEA-42F6-BD76-34CA7E71E143}" type="presParOf" srcId="{94319B4E-61F6-440D-99B6-10AF2638A052}" destId="{AFEC3BA5-4398-47F6-B2F1-648DEE390D88}" srcOrd="1" destOrd="0" presId="urn:microsoft.com/office/officeart/2005/8/layout/list1"/>
    <dgm:cxn modelId="{6240D130-EC73-43F4-AC60-1763D3A522F6}" type="presParOf" srcId="{F38A0945-4199-4C45-A72D-4E4E98138A0E}" destId="{FB850F33-DD24-402F-ABE7-444AF5DBCCDE}" srcOrd="5" destOrd="0" presId="urn:microsoft.com/office/officeart/2005/8/layout/list1"/>
    <dgm:cxn modelId="{43EA7D7C-F1B8-4C83-9787-2AE211B86A93}" type="presParOf" srcId="{F38A0945-4199-4C45-A72D-4E4E98138A0E}" destId="{6289EE4D-3DD9-4162-AF6E-3A6ABA4AB1E1}" srcOrd="6" destOrd="0" presId="urn:microsoft.com/office/officeart/2005/8/layout/list1"/>
    <dgm:cxn modelId="{75B98674-3157-4D8E-9BD2-A50089231624}" type="presParOf" srcId="{F38A0945-4199-4C45-A72D-4E4E98138A0E}" destId="{A283A07F-8972-417E-8D63-02A6D0C734CF}" srcOrd="7" destOrd="0" presId="urn:microsoft.com/office/officeart/2005/8/layout/list1"/>
    <dgm:cxn modelId="{30D85510-734A-4860-A9F7-341EDB10951F}" type="presParOf" srcId="{F38A0945-4199-4C45-A72D-4E4E98138A0E}" destId="{B873C849-B3A8-4CBF-9C5A-7BD0E96754A4}" srcOrd="8" destOrd="0" presId="urn:microsoft.com/office/officeart/2005/8/layout/list1"/>
    <dgm:cxn modelId="{0B7656F9-13A1-424D-8B8D-DE3CB68EA4A1}" type="presParOf" srcId="{B873C849-B3A8-4CBF-9C5A-7BD0E96754A4}" destId="{E2EB62B2-F73C-40A4-9D1C-F9A3C79D0C8D}" srcOrd="0" destOrd="0" presId="urn:microsoft.com/office/officeart/2005/8/layout/list1"/>
    <dgm:cxn modelId="{60DD5B55-D719-4A91-B7E3-E6EF1EEFD0AD}" type="presParOf" srcId="{B873C849-B3A8-4CBF-9C5A-7BD0E96754A4}" destId="{7BEFA892-24B3-4732-8001-A035352CBA04}" srcOrd="1" destOrd="0" presId="urn:microsoft.com/office/officeart/2005/8/layout/list1"/>
    <dgm:cxn modelId="{F3B4B8EC-C6D2-441D-AC3F-93F77C509A58}" type="presParOf" srcId="{F38A0945-4199-4C45-A72D-4E4E98138A0E}" destId="{3AD508A9-8524-4E87-9F99-DC5BE58242FD}" srcOrd="9" destOrd="0" presId="urn:microsoft.com/office/officeart/2005/8/layout/list1"/>
    <dgm:cxn modelId="{38CB5F7F-421F-4FC0-8B27-CCEE73F7D7BE}" type="presParOf" srcId="{F38A0945-4199-4C45-A72D-4E4E98138A0E}" destId="{4F6CBBF9-F3F2-495E-AA08-4682833A5BEA}" srcOrd="10" destOrd="0" presId="urn:microsoft.com/office/officeart/2005/8/layout/list1"/>
    <dgm:cxn modelId="{76D05B37-3D3B-4926-BF37-ED04EC74AD50}" type="presParOf" srcId="{F38A0945-4199-4C45-A72D-4E4E98138A0E}" destId="{EBD92F4B-F4EB-4C8E-A14B-5DCFDF3A9C5F}" srcOrd="11" destOrd="0" presId="urn:microsoft.com/office/officeart/2005/8/layout/list1"/>
    <dgm:cxn modelId="{09CB469E-8BEB-422A-AE2D-C84939E1A95B}" type="presParOf" srcId="{F38A0945-4199-4C45-A72D-4E4E98138A0E}" destId="{A7C4C748-ED13-4CDD-B732-4D7BCB2BFB85}" srcOrd="12" destOrd="0" presId="urn:microsoft.com/office/officeart/2005/8/layout/list1"/>
    <dgm:cxn modelId="{8274C8E9-31AE-41D1-B748-2E74426B2680}" type="presParOf" srcId="{A7C4C748-ED13-4CDD-B732-4D7BCB2BFB85}" destId="{BC02D603-6B0C-46D3-B639-07A0321F702B}" srcOrd="0" destOrd="0" presId="urn:microsoft.com/office/officeart/2005/8/layout/list1"/>
    <dgm:cxn modelId="{BD1F477D-95EC-4AFD-9782-1F5801F15A39}" type="presParOf" srcId="{A7C4C748-ED13-4CDD-B732-4D7BCB2BFB85}" destId="{059F397A-DCAE-4C04-957D-236B46519458}" srcOrd="1" destOrd="0" presId="urn:microsoft.com/office/officeart/2005/8/layout/list1"/>
    <dgm:cxn modelId="{58FB72F3-19F4-45FA-8425-EF6A2755CE9E}" type="presParOf" srcId="{F38A0945-4199-4C45-A72D-4E4E98138A0E}" destId="{6F542CA3-FFBE-4789-9458-FC3BF8296060}" srcOrd="13" destOrd="0" presId="urn:microsoft.com/office/officeart/2005/8/layout/list1"/>
    <dgm:cxn modelId="{BF01A1F8-ADD7-4310-B3B1-424AD4CEA25F}" type="presParOf" srcId="{F38A0945-4199-4C45-A72D-4E4E98138A0E}" destId="{C72D123F-538D-4222-BAB5-5DFB715BB2AB}" srcOrd="14" destOrd="0" presId="urn:microsoft.com/office/officeart/2005/8/layout/list1"/>
    <dgm:cxn modelId="{EB961A4C-7460-4057-B456-C5E48F7B8A94}" type="presParOf" srcId="{F38A0945-4199-4C45-A72D-4E4E98138A0E}" destId="{BA1DE7A7-6C7D-4527-BA1B-15D08D8B20F5}" srcOrd="15" destOrd="0" presId="urn:microsoft.com/office/officeart/2005/8/layout/list1"/>
    <dgm:cxn modelId="{B52C4CE6-DB8E-4B82-8D65-19B6B05E2CEB}" type="presParOf" srcId="{F38A0945-4199-4C45-A72D-4E4E98138A0E}" destId="{1C1A0BF0-1634-4068-8F7A-552C7A307818}" srcOrd="16" destOrd="0" presId="urn:microsoft.com/office/officeart/2005/8/layout/list1"/>
    <dgm:cxn modelId="{AB8589EF-8E87-40AA-AD62-398845292744}" type="presParOf" srcId="{1C1A0BF0-1634-4068-8F7A-552C7A307818}" destId="{E5801C89-D3E4-466C-9E3A-7C287E6E1ACA}" srcOrd="0" destOrd="0" presId="urn:microsoft.com/office/officeart/2005/8/layout/list1"/>
    <dgm:cxn modelId="{C428FDB5-7D2C-49F2-A14D-EE822BB2E687}" type="presParOf" srcId="{1C1A0BF0-1634-4068-8F7A-552C7A307818}" destId="{ADF390E9-E57B-4972-8969-37ECE2DEAC86}" srcOrd="1" destOrd="0" presId="urn:microsoft.com/office/officeart/2005/8/layout/list1"/>
    <dgm:cxn modelId="{2D6810E9-299E-4BD8-AA56-DC07C067CAFA}" type="presParOf" srcId="{F38A0945-4199-4C45-A72D-4E4E98138A0E}" destId="{F860FD5E-90B1-420B-8F48-32FA19701667}" srcOrd="17" destOrd="0" presId="urn:microsoft.com/office/officeart/2005/8/layout/list1"/>
    <dgm:cxn modelId="{54FE0881-868E-429E-9996-071AD3F268EC}" type="presParOf" srcId="{F38A0945-4199-4C45-A72D-4E4E98138A0E}" destId="{1B37674C-AED1-4BC4-ADAA-3C7EFF22CA37}" srcOrd="18" destOrd="0" presId="urn:microsoft.com/office/officeart/2005/8/layout/list1"/>
    <dgm:cxn modelId="{A777339D-2DCD-4B66-BE9E-B1852DD56E07}" type="presParOf" srcId="{F38A0945-4199-4C45-A72D-4E4E98138A0E}" destId="{FF8FDBE0-4DC7-4C27-B148-5B96E3B375B8}" srcOrd="19" destOrd="0" presId="urn:microsoft.com/office/officeart/2005/8/layout/list1"/>
    <dgm:cxn modelId="{B0F6B6FD-37BE-4B1D-A7F2-A4AAE9D75F8D}" type="presParOf" srcId="{F38A0945-4199-4C45-A72D-4E4E98138A0E}" destId="{421C66E7-E5B3-4F82-BE25-4CC21D9EC40D}" srcOrd="20" destOrd="0" presId="urn:microsoft.com/office/officeart/2005/8/layout/list1"/>
    <dgm:cxn modelId="{C79EDE90-4353-474B-92D4-40459EBB5DEF}" type="presParOf" srcId="{421C66E7-E5B3-4F82-BE25-4CC21D9EC40D}" destId="{FE740C70-81B2-40DF-8773-235777A500BC}" srcOrd="0" destOrd="0" presId="urn:microsoft.com/office/officeart/2005/8/layout/list1"/>
    <dgm:cxn modelId="{33A34CC4-4B09-44E4-ACE1-FD139858550D}" type="presParOf" srcId="{421C66E7-E5B3-4F82-BE25-4CC21D9EC40D}" destId="{4C9EEC53-4DCB-4431-A3EC-E191DDE25330}" srcOrd="1" destOrd="0" presId="urn:microsoft.com/office/officeart/2005/8/layout/list1"/>
    <dgm:cxn modelId="{FB9AEBAE-7740-4AE8-85DF-87A701008295}" type="presParOf" srcId="{F38A0945-4199-4C45-A72D-4E4E98138A0E}" destId="{1D3B2F1A-CB4D-4D1D-ABD9-9C146E1BB48B}" srcOrd="21" destOrd="0" presId="urn:microsoft.com/office/officeart/2005/8/layout/list1"/>
    <dgm:cxn modelId="{FE34F50A-A8A7-4AF0-A910-79018A7CD98B}" type="presParOf" srcId="{F38A0945-4199-4C45-A72D-4E4E98138A0E}" destId="{6E3A66C5-1F1F-4A10-A3E7-5CD8AF44D67C}" srcOrd="22" destOrd="0" presId="urn:microsoft.com/office/officeart/2005/8/layout/lis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C92CCB-F720-4B16-9264-0AFEB242BDA8}">
      <dsp:nvSpPr>
        <dsp:cNvPr id="0" name=""/>
        <dsp:cNvSpPr/>
      </dsp:nvSpPr>
      <dsp:spPr>
        <a:xfrm>
          <a:off x="0" y="249464"/>
          <a:ext cx="8229600" cy="352800"/>
        </a:xfrm>
        <a:prstGeom prst="rect">
          <a:avLst/>
        </a:prstGeom>
        <a:solidFill>
          <a:schemeClr val="lt1">
            <a:alpha val="90000"/>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DD1C7AC-D03E-4C39-9619-37DC4424953A}">
      <dsp:nvSpPr>
        <dsp:cNvPr id="0" name=""/>
        <dsp:cNvSpPr/>
      </dsp:nvSpPr>
      <dsp:spPr>
        <a:xfrm>
          <a:off x="411480" y="42824"/>
          <a:ext cx="5760720" cy="413280"/>
        </a:xfrm>
        <a:prstGeom prst="roundRect">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622300">
            <a:lnSpc>
              <a:spcPct val="90000"/>
            </a:lnSpc>
            <a:spcBef>
              <a:spcPct val="0"/>
            </a:spcBef>
            <a:spcAft>
              <a:spcPct val="35000"/>
            </a:spcAft>
            <a:buNone/>
          </a:pPr>
          <a:r>
            <a:rPr lang="cy-GB" sz="1400" kern="1200"/>
            <a:t>Dal i fyny </a:t>
          </a:r>
          <a:endParaRPr lang="en-US" sz="1400" kern="1200"/>
        </a:p>
      </dsp:txBody>
      <dsp:txXfrm>
        <a:off x="431655" y="62999"/>
        <a:ext cx="5720370" cy="372930"/>
      </dsp:txXfrm>
    </dsp:sp>
    <dsp:sp modelId="{15FFDDA8-BC18-479C-82A0-EE56D74E7CEE}">
      <dsp:nvSpPr>
        <dsp:cNvPr id="0" name=""/>
        <dsp:cNvSpPr/>
      </dsp:nvSpPr>
      <dsp:spPr>
        <a:xfrm>
          <a:off x="0" y="955137"/>
          <a:ext cx="8229600" cy="352800"/>
        </a:xfrm>
        <a:prstGeom prst="rect">
          <a:avLst/>
        </a:prstGeom>
        <a:solidFill>
          <a:schemeClr val="lt1">
            <a:alpha val="90000"/>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03DEFED-DC0F-47A9-95AD-F515158BB60F}">
      <dsp:nvSpPr>
        <dsp:cNvPr id="0" name=""/>
        <dsp:cNvSpPr/>
      </dsp:nvSpPr>
      <dsp:spPr>
        <a:xfrm>
          <a:off x="442390" y="760416"/>
          <a:ext cx="5760720" cy="483913"/>
        </a:xfrm>
        <a:prstGeom prst="roundRect">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622300">
            <a:lnSpc>
              <a:spcPct val="90000"/>
            </a:lnSpc>
            <a:spcBef>
              <a:spcPct val="0"/>
            </a:spcBef>
            <a:spcAft>
              <a:spcPct val="35000"/>
            </a:spcAft>
            <a:buNone/>
          </a:pPr>
          <a:endParaRPr lang="cy-GB" sz="1400" kern="1200" dirty="0"/>
        </a:p>
        <a:p>
          <a:pPr marL="0" lvl="0" indent="0" algn="l" defTabSz="622300">
            <a:lnSpc>
              <a:spcPct val="90000"/>
            </a:lnSpc>
            <a:spcBef>
              <a:spcPct val="0"/>
            </a:spcBef>
            <a:spcAft>
              <a:spcPct val="35000"/>
            </a:spcAft>
            <a:buNone/>
          </a:pPr>
          <a:r>
            <a:rPr lang="cy-GB" sz="1400" kern="1200" dirty="0"/>
            <a:t>Diogelu – Deddfwriaeth, Polisi a gweithdrefnau</a:t>
          </a:r>
        </a:p>
        <a:p>
          <a:pPr marL="0" lvl="0" indent="0" algn="l" defTabSz="622300">
            <a:lnSpc>
              <a:spcPct val="90000"/>
            </a:lnSpc>
            <a:spcBef>
              <a:spcPct val="0"/>
            </a:spcBef>
            <a:spcAft>
              <a:spcPct val="35000"/>
            </a:spcAft>
            <a:buNone/>
          </a:pPr>
          <a:endParaRPr lang="en-US" sz="1400" kern="1200" dirty="0"/>
        </a:p>
      </dsp:txBody>
      <dsp:txXfrm>
        <a:off x="466013" y="784039"/>
        <a:ext cx="5713474" cy="436667"/>
      </dsp:txXfrm>
    </dsp:sp>
    <dsp:sp modelId="{CA8204D2-67C8-406C-8E73-0C2FB518AEF1}">
      <dsp:nvSpPr>
        <dsp:cNvPr id="0" name=""/>
        <dsp:cNvSpPr/>
      </dsp:nvSpPr>
      <dsp:spPr>
        <a:xfrm>
          <a:off x="0" y="1590177"/>
          <a:ext cx="8229600" cy="352800"/>
        </a:xfrm>
        <a:prstGeom prst="rect">
          <a:avLst/>
        </a:prstGeom>
        <a:solidFill>
          <a:schemeClr val="lt1">
            <a:alpha val="90000"/>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EFD10C1-6AAB-499D-B20C-85C3FFF02B6F}">
      <dsp:nvSpPr>
        <dsp:cNvPr id="0" name=""/>
        <dsp:cNvSpPr/>
      </dsp:nvSpPr>
      <dsp:spPr>
        <a:xfrm>
          <a:off x="411480" y="1383537"/>
          <a:ext cx="5760720" cy="413280"/>
        </a:xfrm>
        <a:prstGeom prst="roundRect">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622300">
            <a:lnSpc>
              <a:spcPct val="90000"/>
            </a:lnSpc>
            <a:spcBef>
              <a:spcPct val="0"/>
            </a:spcBef>
            <a:spcAft>
              <a:spcPct val="35000"/>
            </a:spcAft>
            <a:buNone/>
          </a:pPr>
          <a:r>
            <a:rPr lang="cy-GB" sz="1400" kern="1200" dirty="0"/>
            <a:t>Tensiynau a Gwrthdaro</a:t>
          </a:r>
        </a:p>
      </dsp:txBody>
      <dsp:txXfrm>
        <a:off x="431655" y="1403712"/>
        <a:ext cx="5720370" cy="372930"/>
      </dsp:txXfrm>
    </dsp:sp>
    <dsp:sp modelId="{B7B1DDD9-BBDA-4708-8C3B-4D2C30DF943B}">
      <dsp:nvSpPr>
        <dsp:cNvPr id="0" name=""/>
        <dsp:cNvSpPr/>
      </dsp:nvSpPr>
      <dsp:spPr>
        <a:xfrm>
          <a:off x="0" y="2225217"/>
          <a:ext cx="8229600" cy="352800"/>
        </a:xfrm>
        <a:prstGeom prst="rect">
          <a:avLst/>
        </a:prstGeom>
        <a:solidFill>
          <a:schemeClr val="lt1">
            <a:alpha val="90000"/>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BB5B61B-7F66-4A47-AC53-41D3E03713A6}">
      <dsp:nvSpPr>
        <dsp:cNvPr id="0" name=""/>
        <dsp:cNvSpPr/>
      </dsp:nvSpPr>
      <dsp:spPr>
        <a:xfrm>
          <a:off x="411480" y="2018577"/>
          <a:ext cx="5760720" cy="413280"/>
        </a:xfrm>
        <a:prstGeom prst="roundRect">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622300">
            <a:lnSpc>
              <a:spcPct val="90000"/>
            </a:lnSpc>
            <a:spcBef>
              <a:spcPct val="0"/>
            </a:spcBef>
            <a:spcAft>
              <a:spcPct val="35000"/>
            </a:spcAft>
            <a:buNone/>
          </a:pPr>
          <a:r>
            <a:rPr lang="cy-GB" sz="1400" kern="1200"/>
            <a:t>Diogelu Yr Aseiniad – Tasg 3</a:t>
          </a:r>
          <a:endParaRPr lang="en-US" sz="1400" kern="1200"/>
        </a:p>
      </dsp:txBody>
      <dsp:txXfrm>
        <a:off x="431655" y="2038752"/>
        <a:ext cx="5720370" cy="372930"/>
      </dsp:txXfrm>
    </dsp:sp>
    <dsp:sp modelId="{244610A5-9E15-47C9-B8C1-1C8E51B2F0FB}">
      <dsp:nvSpPr>
        <dsp:cNvPr id="0" name=""/>
        <dsp:cNvSpPr/>
      </dsp:nvSpPr>
      <dsp:spPr>
        <a:xfrm>
          <a:off x="0" y="2860257"/>
          <a:ext cx="8229600" cy="352800"/>
        </a:xfrm>
        <a:prstGeom prst="rect">
          <a:avLst/>
        </a:prstGeom>
        <a:solidFill>
          <a:schemeClr val="lt1">
            <a:alpha val="90000"/>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295D280-1470-4DD4-A7A5-26237895F4B0}">
      <dsp:nvSpPr>
        <dsp:cNvPr id="0" name=""/>
        <dsp:cNvSpPr/>
      </dsp:nvSpPr>
      <dsp:spPr>
        <a:xfrm>
          <a:off x="411480" y="2653617"/>
          <a:ext cx="5760720" cy="413280"/>
        </a:xfrm>
        <a:prstGeom prst="roundRect">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622300">
            <a:lnSpc>
              <a:spcPct val="90000"/>
            </a:lnSpc>
            <a:spcBef>
              <a:spcPct val="0"/>
            </a:spcBef>
            <a:spcAft>
              <a:spcPct val="35000"/>
            </a:spcAft>
            <a:buNone/>
          </a:pPr>
          <a:r>
            <a:rPr lang="cy-GB" sz="1400" kern="1200" dirty="0"/>
            <a:t>Cyd-destun o weithio yng Nghymru</a:t>
          </a:r>
        </a:p>
      </dsp:txBody>
      <dsp:txXfrm>
        <a:off x="431655" y="2673792"/>
        <a:ext cx="5720370" cy="372930"/>
      </dsp:txXfrm>
    </dsp:sp>
    <dsp:sp modelId="{BAD30D9A-BB22-4611-A2DD-F99984F20DBB}">
      <dsp:nvSpPr>
        <dsp:cNvPr id="0" name=""/>
        <dsp:cNvSpPr/>
      </dsp:nvSpPr>
      <dsp:spPr>
        <a:xfrm>
          <a:off x="0" y="3495297"/>
          <a:ext cx="8229600" cy="352800"/>
        </a:xfrm>
        <a:prstGeom prst="rect">
          <a:avLst/>
        </a:prstGeom>
        <a:solidFill>
          <a:schemeClr val="lt1">
            <a:alpha val="90000"/>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2EF44DB-3CEE-417C-A3C5-EE20CA3989BA}">
      <dsp:nvSpPr>
        <dsp:cNvPr id="0" name=""/>
        <dsp:cNvSpPr/>
      </dsp:nvSpPr>
      <dsp:spPr>
        <a:xfrm>
          <a:off x="411480" y="3288657"/>
          <a:ext cx="5760720" cy="413280"/>
        </a:xfrm>
        <a:prstGeom prst="roundRect">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622300">
            <a:lnSpc>
              <a:spcPct val="90000"/>
            </a:lnSpc>
            <a:spcBef>
              <a:spcPct val="0"/>
            </a:spcBef>
            <a:spcAft>
              <a:spcPct val="35000"/>
            </a:spcAft>
            <a:buNone/>
          </a:pPr>
          <a:r>
            <a:rPr lang="cy-GB" sz="1400" kern="1200"/>
            <a:t>Diogelu – Tasg 4</a:t>
          </a:r>
          <a:endParaRPr lang="en-US" sz="1400" kern="1200"/>
        </a:p>
      </dsp:txBody>
      <dsp:txXfrm>
        <a:off x="431655" y="3308832"/>
        <a:ext cx="5720370" cy="372930"/>
      </dsp:txXfrm>
    </dsp:sp>
    <dsp:sp modelId="{8863E598-A2AD-4B91-AF70-F72D0AA25F04}">
      <dsp:nvSpPr>
        <dsp:cNvPr id="0" name=""/>
        <dsp:cNvSpPr/>
      </dsp:nvSpPr>
      <dsp:spPr>
        <a:xfrm>
          <a:off x="0" y="4130337"/>
          <a:ext cx="8229600" cy="352800"/>
        </a:xfrm>
        <a:prstGeom prst="rect">
          <a:avLst/>
        </a:prstGeom>
        <a:solidFill>
          <a:schemeClr val="lt1">
            <a:alpha val="90000"/>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1A2EE99-99D9-4BF3-8B8B-0BA1C5DB1ED0}">
      <dsp:nvSpPr>
        <dsp:cNvPr id="0" name=""/>
        <dsp:cNvSpPr/>
      </dsp:nvSpPr>
      <dsp:spPr>
        <a:xfrm>
          <a:off x="411480" y="3923697"/>
          <a:ext cx="5760720" cy="413280"/>
        </a:xfrm>
        <a:prstGeom prst="roundRect">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622300">
            <a:lnSpc>
              <a:spcPct val="90000"/>
            </a:lnSpc>
            <a:spcBef>
              <a:spcPct val="0"/>
            </a:spcBef>
            <a:spcAft>
              <a:spcPct val="35000"/>
            </a:spcAft>
            <a:buNone/>
          </a:pPr>
          <a:r>
            <a:rPr lang="en-GB" sz="1400" kern="1200" dirty="0" err="1"/>
            <a:t>Gofynion</a:t>
          </a:r>
          <a:r>
            <a:rPr lang="en-GB" sz="1400" kern="1200" dirty="0"/>
            <a:t> </a:t>
          </a:r>
          <a:r>
            <a:rPr lang="en-GB" sz="1400" kern="1200" dirty="0" err="1"/>
            <a:t>gweithdy</a:t>
          </a:r>
          <a:r>
            <a:rPr lang="en-GB" sz="1400" kern="1200" dirty="0"/>
            <a:t> 4	 </a:t>
          </a:r>
          <a:endParaRPr lang="en-US" sz="1400" kern="1200" dirty="0"/>
        </a:p>
      </dsp:txBody>
      <dsp:txXfrm>
        <a:off x="431655" y="3943872"/>
        <a:ext cx="5720370" cy="3729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D06F77-A806-45C5-81A6-A34680BA66F8}">
      <dsp:nvSpPr>
        <dsp:cNvPr id="0" name=""/>
        <dsp:cNvSpPr/>
      </dsp:nvSpPr>
      <dsp:spPr>
        <a:xfrm>
          <a:off x="1438698" y="199954"/>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err="1"/>
            <a:t>grymuso</a:t>
          </a:r>
          <a:r>
            <a:rPr lang="en-GB" sz="1100" kern="1200" dirty="0"/>
            <a:t>	</a:t>
          </a:r>
        </a:p>
      </dsp:txBody>
      <dsp:txXfrm>
        <a:off x="1475644" y="236900"/>
        <a:ext cx="1090486" cy="682954"/>
      </dsp:txXfrm>
    </dsp:sp>
    <dsp:sp modelId="{6341676C-3536-49C2-9EDC-99E82A0228F7}">
      <dsp:nvSpPr>
        <dsp:cNvPr id="0" name=""/>
        <dsp:cNvSpPr/>
      </dsp:nvSpPr>
      <dsp:spPr>
        <a:xfrm>
          <a:off x="509034" y="578377"/>
          <a:ext cx="3023706" cy="3023706"/>
        </a:xfrm>
        <a:custGeom>
          <a:avLst/>
          <a:gdLst/>
          <a:ahLst/>
          <a:cxnLst/>
          <a:rect l="0" t="0" r="0" b="0"/>
          <a:pathLst>
            <a:path>
              <a:moveTo>
                <a:pt x="2102038" y="119954"/>
              </a:moveTo>
              <a:arcTo wR="1511853" hR="1511853" stAng="17578659" swAng="1961086"/>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65522F37-6224-4FF1-9012-EB81066ACE62}">
      <dsp:nvSpPr>
        <dsp:cNvPr id="0" name=""/>
        <dsp:cNvSpPr/>
      </dsp:nvSpPr>
      <dsp:spPr>
        <a:xfrm>
          <a:off x="2876556" y="1244618"/>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err="1"/>
            <a:t>Siarad</a:t>
          </a:r>
          <a:r>
            <a:rPr lang="en-GB" sz="1100" b="1" kern="1200" dirty="0"/>
            <a:t> </a:t>
          </a:r>
          <a:r>
            <a:rPr lang="en-GB" sz="1100" b="1" kern="1200" dirty="0" err="1"/>
            <a:t>dros</a:t>
          </a:r>
          <a:r>
            <a:rPr lang="en-GB" sz="1100" b="1" kern="1200" dirty="0"/>
            <a:t> (speaking up)</a:t>
          </a:r>
        </a:p>
      </dsp:txBody>
      <dsp:txXfrm>
        <a:off x="2913502" y="1281564"/>
        <a:ext cx="1090486" cy="682954"/>
      </dsp:txXfrm>
    </dsp:sp>
    <dsp:sp modelId="{FAD27CAF-DA7A-4045-8DBE-DDA635003A57}">
      <dsp:nvSpPr>
        <dsp:cNvPr id="0" name=""/>
        <dsp:cNvSpPr/>
      </dsp:nvSpPr>
      <dsp:spPr>
        <a:xfrm>
          <a:off x="509034" y="578377"/>
          <a:ext cx="3023706" cy="3023706"/>
        </a:xfrm>
        <a:custGeom>
          <a:avLst/>
          <a:gdLst/>
          <a:ahLst/>
          <a:cxnLst/>
          <a:rect l="0" t="0" r="0" b="0"/>
          <a:pathLst>
            <a:path>
              <a:moveTo>
                <a:pt x="3021635" y="1432750"/>
              </a:moveTo>
              <a:arcTo wR="1511853" hR="1511853" stAng="21420049" swAng="2195955"/>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5C991F3-94FC-4758-8B06-71A533D71AA5}">
      <dsp:nvSpPr>
        <dsp:cNvPr id="0" name=""/>
        <dsp:cNvSpPr/>
      </dsp:nvSpPr>
      <dsp:spPr>
        <a:xfrm>
          <a:off x="2327343" y="2934922"/>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err="1"/>
            <a:t>diogelu</a:t>
          </a:r>
          <a:endParaRPr lang="en-GB" sz="1100" b="1" kern="1200" dirty="0"/>
        </a:p>
      </dsp:txBody>
      <dsp:txXfrm>
        <a:off x="2364289" y="2971868"/>
        <a:ext cx="1090486" cy="682954"/>
      </dsp:txXfrm>
    </dsp:sp>
    <dsp:sp modelId="{8C73A475-CBBD-4522-A353-2082FA90247D}">
      <dsp:nvSpPr>
        <dsp:cNvPr id="0" name=""/>
        <dsp:cNvSpPr/>
      </dsp:nvSpPr>
      <dsp:spPr>
        <a:xfrm>
          <a:off x="509034" y="578377"/>
          <a:ext cx="3023706" cy="3023706"/>
        </a:xfrm>
        <a:custGeom>
          <a:avLst/>
          <a:gdLst/>
          <a:ahLst/>
          <a:cxnLst/>
          <a:rect l="0" t="0" r="0" b="0"/>
          <a:pathLst>
            <a:path>
              <a:moveTo>
                <a:pt x="1812304" y="2993551"/>
              </a:moveTo>
              <a:arcTo wR="1511853" hR="1511853" stAng="4712236" swAng="1375528"/>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0BDA4B8-C479-4B0A-A5B3-64F2274BC214}">
      <dsp:nvSpPr>
        <dsp:cNvPr id="0" name=""/>
        <dsp:cNvSpPr/>
      </dsp:nvSpPr>
      <dsp:spPr>
        <a:xfrm>
          <a:off x="550053" y="2934922"/>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err="1"/>
            <a:t>galluogi</a:t>
          </a:r>
          <a:endParaRPr lang="en-GB" sz="1100" b="1" kern="1200" dirty="0"/>
        </a:p>
      </dsp:txBody>
      <dsp:txXfrm>
        <a:off x="586999" y="2971868"/>
        <a:ext cx="1090486" cy="682954"/>
      </dsp:txXfrm>
    </dsp:sp>
    <dsp:sp modelId="{F04D9F86-0E8D-4CC6-89CD-E91075AE44F7}">
      <dsp:nvSpPr>
        <dsp:cNvPr id="0" name=""/>
        <dsp:cNvSpPr/>
      </dsp:nvSpPr>
      <dsp:spPr>
        <a:xfrm>
          <a:off x="509034" y="578377"/>
          <a:ext cx="3023706" cy="3023706"/>
        </a:xfrm>
        <a:custGeom>
          <a:avLst/>
          <a:gdLst/>
          <a:ahLst/>
          <a:cxnLst/>
          <a:rect l="0" t="0" r="0" b="0"/>
          <a:pathLst>
            <a:path>
              <a:moveTo>
                <a:pt x="252599" y="2348501"/>
              </a:moveTo>
              <a:arcTo wR="1511853" hR="1511853" stAng="8783995" swAng="2195955"/>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0A619EE-2636-4335-A0FF-3412C0C2A832}">
      <dsp:nvSpPr>
        <dsp:cNvPr id="0" name=""/>
        <dsp:cNvSpPr/>
      </dsp:nvSpPr>
      <dsp:spPr>
        <a:xfrm>
          <a:off x="840" y="1244618"/>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err="1"/>
            <a:t>cefnogi</a:t>
          </a:r>
          <a:endParaRPr lang="en-GB" sz="1100" b="1" kern="1200" dirty="0"/>
        </a:p>
      </dsp:txBody>
      <dsp:txXfrm>
        <a:off x="37786" y="1281564"/>
        <a:ext cx="1090486" cy="682954"/>
      </dsp:txXfrm>
    </dsp:sp>
    <dsp:sp modelId="{05D87917-47C2-4E3A-98F7-DAD50F1ECE93}">
      <dsp:nvSpPr>
        <dsp:cNvPr id="0" name=""/>
        <dsp:cNvSpPr/>
      </dsp:nvSpPr>
      <dsp:spPr>
        <a:xfrm>
          <a:off x="509034" y="578377"/>
          <a:ext cx="3023706" cy="3023706"/>
        </a:xfrm>
        <a:custGeom>
          <a:avLst/>
          <a:gdLst/>
          <a:ahLst/>
          <a:cxnLst/>
          <a:rect l="0" t="0" r="0" b="0"/>
          <a:pathLst>
            <a:path>
              <a:moveTo>
                <a:pt x="263473" y="659065"/>
              </a:moveTo>
              <a:arcTo wR="1511853" hR="1511853" stAng="12860256" swAng="1961086"/>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463678-77EA-4B2D-834F-CB0E3970D293}">
      <dsp:nvSpPr>
        <dsp:cNvPr id="0" name=""/>
        <dsp:cNvSpPr/>
      </dsp:nvSpPr>
      <dsp:spPr>
        <a:xfrm>
          <a:off x="0" y="417620"/>
          <a:ext cx="4038600" cy="6048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828CAAD-8D54-4D9F-A143-D53F85723FCE}">
      <dsp:nvSpPr>
        <dsp:cNvPr id="0" name=""/>
        <dsp:cNvSpPr/>
      </dsp:nvSpPr>
      <dsp:spPr>
        <a:xfrm>
          <a:off x="201338" y="63380"/>
          <a:ext cx="3835315" cy="708480"/>
        </a:xfrm>
        <a:prstGeom prst="roundRect">
          <a:avLst/>
        </a:prstGeom>
        <a:gradFill rotWithShape="0">
          <a:gsLst>
            <a:gs pos="0">
              <a:schemeClr val="accent2">
                <a:hueOff val="0"/>
                <a:satOff val="0"/>
                <a:lumOff val="0"/>
                <a:alphaOff val="0"/>
                <a:shade val="15000"/>
                <a:satMod val="180000"/>
              </a:schemeClr>
            </a:gs>
            <a:gs pos="50000">
              <a:schemeClr val="accent2">
                <a:hueOff val="0"/>
                <a:satOff val="0"/>
                <a:lumOff val="0"/>
                <a:alphaOff val="0"/>
                <a:shade val="45000"/>
                <a:satMod val="170000"/>
              </a:schemeClr>
            </a:gs>
            <a:gs pos="70000">
              <a:schemeClr val="accent2">
                <a:hueOff val="0"/>
                <a:satOff val="0"/>
                <a:lumOff val="0"/>
                <a:alphaOff val="0"/>
                <a:tint val="99000"/>
                <a:shade val="65000"/>
                <a:satMod val="155000"/>
              </a:schemeClr>
            </a:gs>
            <a:gs pos="100000">
              <a:schemeClr val="accent2">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err="1"/>
            <a:t>Annibynniaeth</a:t>
          </a:r>
          <a:endParaRPr lang="en-GB" sz="2400" b="1" kern="1200" dirty="0"/>
        </a:p>
      </dsp:txBody>
      <dsp:txXfrm>
        <a:off x="235923" y="97965"/>
        <a:ext cx="3766145" cy="639310"/>
      </dsp:txXfrm>
    </dsp:sp>
    <dsp:sp modelId="{AA9E5B67-ED16-4809-AF8D-DD4D548DE303}">
      <dsp:nvSpPr>
        <dsp:cNvPr id="0" name=""/>
        <dsp:cNvSpPr/>
      </dsp:nvSpPr>
      <dsp:spPr>
        <a:xfrm>
          <a:off x="0" y="1506260"/>
          <a:ext cx="4038600" cy="6048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9B720F94-85E7-42FD-855A-445838D24251}">
      <dsp:nvSpPr>
        <dsp:cNvPr id="0" name=""/>
        <dsp:cNvSpPr/>
      </dsp:nvSpPr>
      <dsp:spPr>
        <a:xfrm>
          <a:off x="0" y="1185935"/>
          <a:ext cx="3835315" cy="708480"/>
        </a:xfrm>
        <a:prstGeom prst="roundRect">
          <a:avLst/>
        </a:prstGeom>
        <a:gradFill rotWithShape="0">
          <a:gsLst>
            <a:gs pos="0">
              <a:schemeClr val="accent3">
                <a:hueOff val="0"/>
                <a:satOff val="0"/>
                <a:lumOff val="0"/>
                <a:alphaOff val="0"/>
                <a:shade val="15000"/>
                <a:satMod val="180000"/>
              </a:schemeClr>
            </a:gs>
            <a:gs pos="50000">
              <a:schemeClr val="accent3">
                <a:hueOff val="0"/>
                <a:satOff val="0"/>
                <a:lumOff val="0"/>
                <a:alphaOff val="0"/>
                <a:shade val="45000"/>
                <a:satMod val="170000"/>
              </a:schemeClr>
            </a:gs>
            <a:gs pos="70000">
              <a:schemeClr val="accent3">
                <a:hueOff val="0"/>
                <a:satOff val="0"/>
                <a:lumOff val="0"/>
                <a:alphaOff val="0"/>
                <a:tint val="99000"/>
                <a:shade val="65000"/>
                <a:satMod val="155000"/>
              </a:schemeClr>
            </a:gs>
            <a:gs pos="100000">
              <a:schemeClr val="accent3">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Bod </a:t>
          </a:r>
          <a:r>
            <a:rPr lang="en-GB" sz="2400" b="1" kern="1200" dirty="0" err="1"/>
            <a:t>yn</a:t>
          </a:r>
          <a:r>
            <a:rPr lang="en-GB" sz="2400" b="1" kern="1200" dirty="0"/>
            <a:t> </a:t>
          </a:r>
          <a:r>
            <a:rPr lang="en-GB" sz="2400" b="1" kern="1200" dirty="0" err="1"/>
            <a:t>glir</a:t>
          </a:r>
          <a:r>
            <a:rPr lang="en-GB" sz="2400" b="1" kern="1200" dirty="0"/>
            <a:t> am </a:t>
          </a:r>
          <a:r>
            <a:rPr lang="en-GB" sz="2400" b="1" kern="1200" dirty="0" err="1"/>
            <a:t>ei</a:t>
          </a:r>
          <a:r>
            <a:rPr lang="en-GB" sz="2400" b="1" kern="1200" dirty="0"/>
            <a:t> </a:t>
          </a:r>
          <a:r>
            <a:rPr lang="en-GB" sz="2400" b="1" kern="1200" dirty="0" err="1"/>
            <a:t>bwrpas</a:t>
          </a:r>
          <a:endParaRPr lang="en-GB" sz="2400" b="1" kern="1200" dirty="0"/>
        </a:p>
      </dsp:txBody>
      <dsp:txXfrm>
        <a:off x="34585" y="1220520"/>
        <a:ext cx="3766145" cy="639310"/>
      </dsp:txXfrm>
    </dsp:sp>
    <dsp:sp modelId="{F45A2C16-0D3F-4F5A-9BEA-1BDA832E0CD6}">
      <dsp:nvSpPr>
        <dsp:cNvPr id="0" name=""/>
        <dsp:cNvSpPr/>
      </dsp:nvSpPr>
      <dsp:spPr>
        <a:xfrm>
          <a:off x="0" y="2594900"/>
          <a:ext cx="4038600" cy="604800"/>
        </a:xfrm>
        <a:prstGeom prst="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59108AA9-5A5B-4A96-ABAB-64D83C1AD9E7}">
      <dsp:nvSpPr>
        <dsp:cNvPr id="0" name=""/>
        <dsp:cNvSpPr/>
      </dsp:nvSpPr>
      <dsp:spPr>
        <a:xfrm>
          <a:off x="192267" y="2240660"/>
          <a:ext cx="3845342" cy="708480"/>
        </a:xfrm>
        <a:prstGeom prst="roundRect">
          <a:avLst/>
        </a:prstGeom>
        <a:gradFill rotWithShape="0">
          <a:gsLst>
            <a:gs pos="0">
              <a:schemeClr val="accent4">
                <a:hueOff val="0"/>
                <a:satOff val="0"/>
                <a:lumOff val="0"/>
                <a:alphaOff val="0"/>
                <a:shade val="15000"/>
                <a:satMod val="180000"/>
              </a:schemeClr>
            </a:gs>
            <a:gs pos="50000">
              <a:schemeClr val="accent4">
                <a:hueOff val="0"/>
                <a:satOff val="0"/>
                <a:lumOff val="0"/>
                <a:alphaOff val="0"/>
                <a:shade val="45000"/>
                <a:satMod val="170000"/>
              </a:schemeClr>
            </a:gs>
            <a:gs pos="70000">
              <a:schemeClr val="accent4">
                <a:hueOff val="0"/>
                <a:satOff val="0"/>
                <a:lumOff val="0"/>
                <a:alphaOff val="0"/>
                <a:tint val="99000"/>
                <a:shade val="65000"/>
                <a:satMod val="155000"/>
              </a:schemeClr>
            </a:gs>
            <a:gs pos="100000">
              <a:schemeClr val="accent4">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Dull person </a:t>
          </a:r>
          <a:r>
            <a:rPr lang="en-GB" sz="2400" b="1" kern="1200" dirty="0" err="1"/>
            <a:t>canolog</a:t>
          </a:r>
          <a:endParaRPr lang="en-GB" sz="2400" b="1" kern="1200" dirty="0"/>
        </a:p>
      </dsp:txBody>
      <dsp:txXfrm>
        <a:off x="226852" y="2275245"/>
        <a:ext cx="3776172" cy="639310"/>
      </dsp:txXfrm>
    </dsp:sp>
    <dsp:sp modelId="{F0BCB6A4-F199-4C4E-BC49-EB49AF5198B0}">
      <dsp:nvSpPr>
        <dsp:cNvPr id="0" name=""/>
        <dsp:cNvSpPr/>
      </dsp:nvSpPr>
      <dsp:spPr>
        <a:xfrm>
          <a:off x="0" y="3683540"/>
          <a:ext cx="4038600" cy="604800"/>
        </a:xfrm>
        <a:prstGeom prst="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F6F8192C-0B75-4F47-97F3-9EDB7E950797}">
      <dsp:nvSpPr>
        <dsp:cNvPr id="0" name=""/>
        <dsp:cNvSpPr/>
      </dsp:nvSpPr>
      <dsp:spPr>
        <a:xfrm>
          <a:off x="192267" y="3329300"/>
          <a:ext cx="3845342" cy="708480"/>
        </a:xfrm>
        <a:prstGeom prst="roundRect">
          <a:avLst/>
        </a:prstGeom>
        <a:gradFill rotWithShape="0">
          <a:gsLst>
            <a:gs pos="0">
              <a:schemeClr val="accent5">
                <a:hueOff val="0"/>
                <a:satOff val="0"/>
                <a:lumOff val="0"/>
                <a:alphaOff val="0"/>
                <a:shade val="15000"/>
                <a:satMod val="180000"/>
              </a:schemeClr>
            </a:gs>
            <a:gs pos="50000">
              <a:schemeClr val="accent5">
                <a:hueOff val="0"/>
                <a:satOff val="0"/>
                <a:lumOff val="0"/>
                <a:alphaOff val="0"/>
                <a:shade val="45000"/>
                <a:satMod val="170000"/>
              </a:schemeClr>
            </a:gs>
            <a:gs pos="70000">
              <a:schemeClr val="accent5">
                <a:hueOff val="0"/>
                <a:satOff val="0"/>
                <a:lumOff val="0"/>
                <a:alphaOff val="0"/>
                <a:tint val="99000"/>
                <a:shade val="65000"/>
                <a:satMod val="155000"/>
              </a:schemeClr>
            </a:gs>
            <a:gs pos="100000">
              <a:schemeClr val="accent5">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err="1"/>
            <a:t>grymuso</a:t>
          </a:r>
          <a:endParaRPr lang="en-GB" sz="2400" b="1" kern="1200" dirty="0"/>
        </a:p>
      </dsp:txBody>
      <dsp:txXfrm>
        <a:off x="226852" y="3363885"/>
        <a:ext cx="3776172" cy="639310"/>
      </dsp:txXfrm>
    </dsp:sp>
    <dsp:sp modelId="{20F7AA73-87A1-4861-A708-8F2E5A61AC7F}">
      <dsp:nvSpPr>
        <dsp:cNvPr id="0" name=""/>
        <dsp:cNvSpPr/>
      </dsp:nvSpPr>
      <dsp:spPr>
        <a:xfrm>
          <a:off x="0" y="4772180"/>
          <a:ext cx="4038600" cy="604800"/>
        </a:xfrm>
        <a:prstGeom prst="rect">
          <a:avLst/>
        </a:prstGeom>
        <a:solidFill>
          <a:schemeClr val="lt1">
            <a:alpha val="90000"/>
            <a:hueOff val="0"/>
            <a:satOff val="0"/>
            <a:lumOff val="0"/>
            <a:alphaOff val="0"/>
          </a:schemeClr>
        </a:solidFill>
        <a:ln w="9525" cap="flat" cmpd="sng" algn="ctr">
          <a:solidFill>
            <a:schemeClr val="accent6">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9817DE45-ACD7-49E1-A2AF-24A14CE37628}">
      <dsp:nvSpPr>
        <dsp:cNvPr id="0" name=""/>
        <dsp:cNvSpPr/>
      </dsp:nvSpPr>
      <dsp:spPr>
        <a:xfrm>
          <a:off x="192267" y="4417940"/>
          <a:ext cx="3845342" cy="708480"/>
        </a:xfrm>
        <a:prstGeom prst="roundRect">
          <a:avLst/>
        </a:prstGeom>
        <a:gradFill rotWithShape="0">
          <a:gsLst>
            <a:gs pos="0">
              <a:schemeClr val="accent6">
                <a:hueOff val="0"/>
                <a:satOff val="0"/>
                <a:lumOff val="0"/>
                <a:alphaOff val="0"/>
                <a:shade val="15000"/>
                <a:satMod val="180000"/>
              </a:schemeClr>
            </a:gs>
            <a:gs pos="50000">
              <a:schemeClr val="accent6">
                <a:hueOff val="0"/>
                <a:satOff val="0"/>
                <a:lumOff val="0"/>
                <a:alphaOff val="0"/>
                <a:shade val="45000"/>
                <a:satMod val="170000"/>
              </a:schemeClr>
            </a:gs>
            <a:gs pos="70000">
              <a:schemeClr val="accent6">
                <a:hueOff val="0"/>
                <a:satOff val="0"/>
                <a:lumOff val="0"/>
                <a:alphaOff val="0"/>
                <a:tint val="99000"/>
                <a:shade val="65000"/>
                <a:satMod val="155000"/>
              </a:schemeClr>
            </a:gs>
            <a:gs pos="100000">
              <a:schemeClr val="accent6">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err="1"/>
            <a:t>Cyfle</a:t>
          </a:r>
          <a:r>
            <a:rPr lang="en-GB" sz="2400" b="1" kern="1200" dirty="0"/>
            <a:t> </a:t>
          </a:r>
          <a:r>
            <a:rPr lang="en-GB" sz="2400" b="1" kern="1200" dirty="0" err="1"/>
            <a:t>cyfartal</a:t>
          </a:r>
          <a:endParaRPr lang="en-GB" sz="2400" b="1" kern="1200" dirty="0"/>
        </a:p>
      </dsp:txBody>
      <dsp:txXfrm>
        <a:off x="226852" y="4452525"/>
        <a:ext cx="3776172" cy="6393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16F37E-E12E-446B-9E79-7D8394A66846}">
      <dsp:nvSpPr>
        <dsp:cNvPr id="0" name=""/>
        <dsp:cNvSpPr/>
      </dsp:nvSpPr>
      <dsp:spPr>
        <a:xfrm>
          <a:off x="0" y="314443"/>
          <a:ext cx="4038600" cy="5040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4B5015A1-DB8D-4091-9DE6-A4C8F147CCDE}">
      <dsp:nvSpPr>
        <dsp:cNvPr id="0" name=""/>
        <dsp:cNvSpPr/>
      </dsp:nvSpPr>
      <dsp:spPr>
        <a:xfrm>
          <a:off x="195028" y="19243"/>
          <a:ext cx="3843137" cy="590400"/>
        </a:xfrm>
        <a:prstGeom prst="roundRect">
          <a:avLst/>
        </a:prstGeom>
        <a:gradFill rotWithShape="0">
          <a:gsLst>
            <a:gs pos="0">
              <a:schemeClr val="accent3">
                <a:hueOff val="0"/>
                <a:satOff val="0"/>
                <a:lumOff val="0"/>
                <a:alphaOff val="0"/>
                <a:shade val="15000"/>
                <a:satMod val="180000"/>
              </a:schemeClr>
            </a:gs>
            <a:gs pos="50000">
              <a:schemeClr val="accent3">
                <a:hueOff val="0"/>
                <a:satOff val="0"/>
                <a:lumOff val="0"/>
                <a:alphaOff val="0"/>
                <a:shade val="45000"/>
                <a:satMod val="170000"/>
              </a:schemeClr>
            </a:gs>
            <a:gs pos="70000">
              <a:schemeClr val="accent3">
                <a:hueOff val="0"/>
                <a:satOff val="0"/>
                <a:lumOff val="0"/>
                <a:alphaOff val="0"/>
                <a:tint val="99000"/>
                <a:shade val="65000"/>
                <a:satMod val="155000"/>
              </a:schemeClr>
            </a:gs>
            <a:gs pos="100000">
              <a:schemeClr val="accent3">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err="1"/>
            <a:t>atebolrwydd</a:t>
          </a:r>
          <a:endParaRPr lang="en-GB" sz="2400" b="1" kern="1200" dirty="0"/>
        </a:p>
      </dsp:txBody>
      <dsp:txXfrm>
        <a:off x="223849" y="48064"/>
        <a:ext cx="3785495" cy="532758"/>
      </dsp:txXfrm>
    </dsp:sp>
    <dsp:sp modelId="{6289EE4D-3DD9-4162-AF6E-3A6ABA4AB1E1}">
      <dsp:nvSpPr>
        <dsp:cNvPr id="0" name=""/>
        <dsp:cNvSpPr/>
      </dsp:nvSpPr>
      <dsp:spPr>
        <a:xfrm>
          <a:off x="0" y="1440689"/>
          <a:ext cx="4038600" cy="504000"/>
        </a:xfrm>
        <a:prstGeom prst="rect">
          <a:avLst/>
        </a:prstGeom>
        <a:solidFill>
          <a:schemeClr val="lt1">
            <a:alpha val="90000"/>
            <a:hueOff val="0"/>
            <a:satOff val="0"/>
            <a:lumOff val="0"/>
            <a:alphaOff val="0"/>
          </a:schemeClr>
        </a:solidFill>
        <a:ln w="9525" cap="flat" cmpd="sng" algn="ctr">
          <a:solidFill>
            <a:schemeClr val="accent3">
              <a:hueOff val="1211827"/>
              <a:satOff val="7308"/>
              <a:lumOff val="-4431"/>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FEC3BA5-4398-47F6-B2F1-648DEE390D88}">
      <dsp:nvSpPr>
        <dsp:cNvPr id="0" name=""/>
        <dsp:cNvSpPr/>
      </dsp:nvSpPr>
      <dsp:spPr>
        <a:xfrm>
          <a:off x="201930" y="926443"/>
          <a:ext cx="3835135" cy="590400"/>
        </a:xfrm>
        <a:prstGeom prst="roundRect">
          <a:avLst/>
        </a:prstGeom>
        <a:gradFill rotWithShape="0">
          <a:gsLst>
            <a:gs pos="0">
              <a:schemeClr val="accent3">
                <a:hueOff val="1211827"/>
                <a:satOff val="7308"/>
                <a:lumOff val="-4431"/>
                <a:alphaOff val="0"/>
                <a:shade val="15000"/>
                <a:satMod val="180000"/>
              </a:schemeClr>
            </a:gs>
            <a:gs pos="50000">
              <a:schemeClr val="accent3">
                <a:hueOff val="1211827"/>
                <a:satOff val="7308"/>
                <a:lumOff val="-4431"/>
                <a:alphaOff val="0"/>
                <a:shade val="45000"/>
                <a:satMod val="170000"/>
              </a:schemeClr>
            </a:gs>
            <a:gs pos="70000">
              <a:schemeClr val="accent3">
                <a:hueOff val="1211827"/>
                <a:satOff val="7308"/>
                <a:lumOff val="-4431"/>
                <a:alphaOff val="0"/>
                <a:tint val="99000"/>
                <a:shade val="65000"/>
                <a:satMod val="155000"/>
              </a:schemeClr>
            </a:gs>
            <a:gs pos="100000">
              <a:schemeClr val="accent3">
                <a:hueOff val="1211827"/>
                <a:satOff val="7308"/>
                <a:lumOff val="-4431"/>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cy-GB" sz="2400" b="1" kern="1200" noProof="0" dirty="0"/>
            <a:t>Hygyrchedd/ ‘</a:t>
          </a:r>
          <a:r>
            <a:rPr lang="cy-GB" sz="2400" b="1" kern="1200" noProof="0" dirty="0" err="1"/>
            <a:t>Accessibility</a:t>
          </a:r>
          <a:r>
            <a:rPr lang="cy-GB" sz="2400" b="1" kern="1200" noProof="0" dirty="0"/>
            <a:t>’</a:t>
          </a:r>
        </a:p>
      </dsp:txBody>
      <dsp:txXfrm>
        <a:off x="230751" y="955264"/>
        <a:ext cx="3777493" cy="532758"/>
      </dsp:txXfrm>
    </dsp:sp>
    <dsp:sp modelId="{4F6CBBF9-F3F2-495E-AA08-4682833A5BEA}">
      <dsp:nvSpPr>
        <dsp:cNvPr id="0" name=""/>
        <dsp:cNvSpPr/>
      </dsp:nvSpPr>
      <dsp:spPr>
        <a:xfrm>
          <a:off x="0" y="2128843"/>
          <a:ext cx="4038600" cy="504000"/>
        </a:xfrm>
        <a:prstGeom prst="rect">
          <a:avLst/>
        </a:prstGeom>
        <a:solidFill>
          <a:schemeClr val="lt1">
            <a:alpha val="90000"/>
            <a:hueOff val="0"/>
            <a:satOff val="0"/>
            <a:lumOff val="0"/>
            <a:alphaOff val="0"/>
          </a:schemeClr>
        </a:solidFill>
        <a:ln w="9525" cap="flat" cmpd="sng" algn="ctr">
          <a:solidFill>
            <a:schemeClr val="accent3">
              <a:hueOff val="2423654"/>
              <a:satOff val="14616"/>
              <a:lumOff val="-8862"/>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7BEFA892-24B3-4732-8001-A035352CBA04}">
      <dsp:nvSpPr>
        <dsp:cNvPr id="0" name=""/>
        <dsp:cNvSpPr/>
      </dsp:nvSpPr>
      <dsp:spPr>
        <a:xfrm>
          <a:off x="192267" y="1833643"/>
          <a:ext cx="3845342" cy="590400"/>
        </a:xfrm>
        <a:prstGeom prst="roundRect">
          <a:avLst/>
        </a:prstGeom>
        <a:gradFill rotWithShape="0">
          <a:gsLst>
            <a:gs pos="0">
              <a:schemeClr val="accent3">
                <a:hueOff val="2423654"/>
                <a:satOff val="14616"/>
                <a:lumOff val="-8862"/>
                <a:alphaOff val="0"/>
                <a:shade val="15000"/>
                <a:satMod val="180000"/>
              </a:schemeClr>
            </a:gs>
            <a:gs pos="50000">
              <a:schemeClr val="accent3">
                <a:hueOff val="2423654"/>
                <a:satOff val="14616"/>
                <a:lumOff val="-8862"/>
                <a:alphaOff val="0"/>
                <a:shade val="45000"/>
                <a:satMod val="170000"/>
              </a:schemeClr>
            </a:gs>
            <a:gs pos="70000">
              <a:schemeClr val="accent3">
                <a:hueOff val="2423654"/>
                <a:satOff val="14616"/>
                <a:lumOff val="-8862"/>
                <a:alphaOff val="0"/>
                <a:tint val="99000"/>
                <a:shade val="65000"/>
                <a:satMod val="155000"/>
              </a:schemeClr>
            </a:gs>
            <a:gs pos="100000">
              <a:schemeClr val="accent3">
                <a:hueOff val="2423654"/>
                <a:satOff val="14616"/>
                <a:lumOff val="-8862"/>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err="1"/>
            <a:t>Cefnogi</a:t>
          </a:r>
          <a:r>
            <a:rPr lang="en-GB" sz="2400" b="1" kern="1200" dirty="0"/>
            <a:t> </a:t>
          </a:r>
          <a:r>
            <a:rPr lang="en-GB" sz="2400" b="1" kern="1200" dirty="0" err="1"/>
            <a:t>eiriolwyr</a:t>
          </a:r>
          <a:endParaRPr lang="en-GB" sz="2400" b="1" kern="1200" dirty="0"/>
        </a:p>
      </dsp:txBody>
      <dsp:txXfrm>
        <a:off x="221088" y="1862464"/>
        <a:ext cx="3787700" cy="532758"/>
      </dsp:txXfrm>
    </dsp:sp>
    <dsp:sp modelId="{C72D123F-538D-4222-BAB5-5DFB715BB2AB}">
      <dsp:nvSpPr>
        <dsp:cNvPr id="0" name=""/>
        <dsp:cNvSpPr/>
      </dsp:nvSpPr>
      <dsp:spPr>
        <a:xfrm>
          <a:off x="0" y="3036043"/>
          <a:ext cx="4038600" cy="504000"/>
        </a:xfrm>
        <a:prstGeom prst="rect">
          <a:avLst/>
        </a:prstGeom>
        <a:solidFill>
          <a:schemeClr val="lt1">
            <a:alpha val="90000"/>
            <a:hueOff val="0"/>
            <a:satOff val="0"/>
            <a:lumOff val="0"/>
            <a:alphaOff val="0"/>
          </a:schemeClr>
        </a:solidFill>
        <a:ln w="9525" cap="flat" cmpd="sng" algn="ctr">
          <a:solidFill>
            <a:schemeClr val="accent3">
              <a:hueOff val="3635481"/>
              <a:satOff val="21924"/>
              <a:lumOff val="-13293"/>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059F397A-DCAE-4C04-957D-236B46519458}">
      <dsp:nvSpPr>
        <dsp:cNvPr id="0" name=""/>
        <dsp:cNvSpPr/>
      </dsp:nvSpPr>
      <dsp:spPr>
        <a:xfrm>
          <a:off x="193257" y="2653505"/>
          <a:ext cx="3845342" cy="590400"/>
        </a:xfrm>
        <a:prstGeom prst="roundRect">
          <a:avLst/>
        </a:prstGeom>
        <a:gradFill rotWithShape="0">
          <a:gsLst>
            <a:gs pos="0">
              <a:schemeClr val="accent3">
                <a:hueOff val="3635481"/>
                <a:satOff val="21924"/>
                <a:lumOff val="-13293"/>
                <a:alphaOff val="0"/>
                <a:shade val="15000"/>
                <a:satMod val="180000"/>
              </a:schemeClr>
            </a:gs>
            <a:gs pos="50000">
              <a:schemeClr val="accent3">
                <a:hueOff val="3635481"/>
                <a:satOff val="21924"/>
                <a:lumOff val="-13293"/>
                <a:alphaOff val="0"/>
                <a:shade val="45000"/>
                <a:satMod val="170000"/>
              </a:schemeClr>
            </a:gs>
            <a:gs pos="70000">
              <a:schemeClr val="accent3">
                <a:hueOff val="3635481"/>
                <a:satOff val="21924"/>
                <a:lumOff val="-13293"/>
                <a:alphaOff val="0"/>
                <a:tint val="99000"/>
                <a:shade val="65000"/>
                <a:satMod val="155000"/>
              </a:schemeClr>
            </a:gs>
            <a:gs pos="100000">
              <a:schemeClr val="accent3">
                <a:hueOff val="3635481"/>
                <a:satOff val="21924"/>
                <a:lumOff val="-13293"/>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err="1"/>
            <a:t>cyfrinachedd</a:t>
          </a:r>
          <a:endParaRPr lang="en-GB" sz="2400" b="1" kern="1200" dirty="0"/>
        </a:p>
      </dsp:txBody>
      <dsp:txXfrm>
        <a:off x="222078" y="2682326"/>
        <a:ext cx="3787700" cy="532758"/>
      </dsp:txXfrm>
    </dsp:sp>
    <dsp:sp modelId="{1B37674C-AED1-4BC4-ADAA-3C7EFF22CA37}">
      <dsp:nvSpPr>
        <dsp:cNvPr id="0" name=""/>
        <dsp:cNvSpPr/>
      </dsp:nvSpPr>
      <dsp:spPr>
        <a:xfrm>
          <a:off x="0" y="3943243"/>
          <a:ext cx="4038600" cy="504000"/>
        </a:xfrm>
        <a:prstGeom prst="rect">
          <a:avLst/>
        </a:prstGeom>
        <a:solidFill>
          <a:schemeClr val="lt1">
            <a:alpha val="90000"/>
            <a:hueOff val="0"/>
            <a:satOff val="0"/>
            <a:lumOff val="0"/>
            <a:alphaOff val="0"/>
          </a:schemeClr>
        </a:solidFill>
        <a:ln w="9525" cap="flat" cmpd="sng" algn="ctr">
          <a:solidFill>
            <a:schemeClr val="accent3">
              <a:hueOff val="4847307"/>
              <a:satOff val="29232"/>
              <a:lumOff val="-17724"/>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DF390E9-E57B-4972-8969-37ECE2DEAC86}">
      <dsp:nvSpPr>
        <dsp:cNvPr id="0" name=""/>
        <dsp:cNvSpPr/>
      </dsp:nvSpPr>
      <dsp:spPr>
        <a:xfrm>
          <a:off x="192267" y="3648043"/>
          <a:ext cx="3845342" cy="590400"/>
        </a:xfrm>
        <a:prstGeom prst="roundRect">
          <a:avLst/>
        </a:prstGeom>
        <a:gradFill rotWithShape="0">
          <a:gsLst>
            <a:gs pos="0">
              <a:schemeClr val="accent3">
                <a:hueOff val="4847307"/>
                <a:satOff val="29232"/>
                <a:lumOff val="-17724"/>
                <a:alphaOff val="0"/>
                <a:shade val="15000"/>
                <a:satMod val="180000"/>
              </a:schemeClr>
            </a:gs>
            <a:gs pos="50000">
              <a:schemeClr val="accent3">
                <a:hueOff val="4847307"/>
                <a:satOff val="29232"/>
                <a:lumOff val="-17724"/>
                <a:alphaOff val="0"/>
                <a:shade val="45000"/>
                <a:satMod val="170000"/>
              </a:schemeClr>
            </a:gs>
            <a:gs pos="70000">
              <a:schemeClr val="accent3">
                <a:hueOff val="4847307"/>
                <a:satOff val="29232"/>
                <a:lumOff val="-17724"/>
                <a:alphaOff val="0"/>
                <a:tint val="99000"/>
                <a:shade val="65000"/>
                <a:satMod val="155000"/>
              </a:schemeClr>
            </a:gs>
            <a:gs pos="100000">
              <a:schemeClr val="accent3">
                <a:hueOff val="4847307"/>
                <a:satOff val="29232"/>
                <a:lumOff val="-17724"/>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err="1"/>
            <a:t>cwynion</a:t>
          </a:r>
          <a:endParaRPr lang="en-GB" sz="2400" b="1" kern="1200" dirty="0"/>
        </a:p>
      </dsp:txBody>
      <dsp:txXfrm>
        <a:off x="221088" y="3676864"/>
        <a:ext cx="3787700" cy="532758"/>
      </dsp:txXfrm>
    </dsp:sp>
    <dsp:sp modelId="{6E3A66C5-1F1F-4A10-A3E7-5CD8AF44D67C}">
      <dsp:nvSpPr>
        <dsp:cNvPr id="0" name=""/>
        <dsp:cNvSpPr/>
      </dsp:nvSpPr>
      <dsp:spPr>
        <a:xfrm>
          <a:off x="0" y="4850443"/>
          <a:ext cx="4038600" cy="504000"/>
        </a:xfrm>
        <a:prstGeom prst="rect">
          <a:avLst/>
        </a:prstGeom>
        <a:solidFill>
          <a:schemeClr val="lt1">
            <a:alpha val="90000"/>
            <a:hueOff val="0"/>
            <a:satOff val="0"/>
            <a:lumOff val="0"/>
            <a:alphaOff val="0"/>
          </a:schemeClr>
        </a:solidFill>
        <a:ln w="9525" cap="flat" cmpd="sng" algn="ctr">
          <a:solidFill>
            <a:schemeClr val="accent3">
              <a:hueOff val="6059134"/>
              <a:satOff val="36540"/>
              <a:lumOff val="-22155"/>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4C9EEC53-4DCB-4431-A3EC-E191DDE25330}">
      <dsp:nvSpPr>
        <dsp:cNvPr id="0" name=""/>
        <dsp:cNvSpPr/>
      </dsp:nvSpPr>
      <dsp:spPr>
        <a:xfrm>
          <a:off x="0" y="4595886"/>
          <a:ext cx="3845342" cy="590400"/>
        </a:xfrm>
        <a:prstGeom prst="roundRect">
          <a:avLst/>
        </a:prstGeom>
        <a:gradFill rotWithShape="0">
          <a:gsLst>
            <a:gs pos="0">
              <a:schemeClr val="accent3">
                <a:hueOff val="6059134"/>
                <a:satOff val="36540"/>
                <a:lumOff val="-22155"/>
                <a:alphaOff val="0"/>
                <a:shade val="15000"/>
                <a:satMod val="180000"/>
              </a:schemeClr>
            </a:gs>
            <a:gs pos="50000">
              <a:schemeClr val="accent3">
                <a:hueOff val="6059134"/>
                <a:satOff val="36540"/>
                <a:lumOff val="-22155"/>
                <a:alphaOff val="0"/>
                <a:shade val="45000"/>
                <a:satMod val="170000"/>
              </a:schemeClr>
            </a:gs>
            <a:gs pos="70000">
              <a:schemeClr val="accent3">
                <a:hueOff val="6059134"/>
                <a:satOff val="36540"/>
                <a:lumOff val="-22155"/>
                <a:alphaOff val="0"/>
                <a:tint val="99000"/>
                <a:shade val="65000"/>
                <a:satMod val="155000"/>
              </a:schemeClr>
            </a:gs>
            <a:gs pos="100000">
              <a:schemeClr val="accent3">
                <a:hueOff val="6059134"/>
                <a:satOff val="36540"/>
                <a:lumOff val="-22155"/>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err="1"/>
            <a:t>diogelu</a:t>
          </a:r>
          <a:endParaRPr lang="en-GB" sz="2400" b="1" kern="1200" dirty="0"/>
        </a:p>
      </dsp:txBody>
      <dsp:txXfrm>
        <a:off x="28821" y="4624707"/>
        <a:ext cx="3787700" cy="532758"/>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72A1B06-031A-4AB9-90A2-954D6D300091}"/>
              </a:ext>
            </a:extLst>
          </p:cNvPr>
          <p:cNvSpPr>
            <a:spLocks noGrp="1"/>
          </p:cNvSpPr>
          <p:nvPr>
            <p:ph type="hdr" sz="quarter"/>
          </p:nvPr>
        </p:nvSpPr>
        <p:spPr>
          <a:xfrm>
            <a:off x="0" y="0"/>
            <a:ext cx="2945085" cy="497040"/>
          </a:xfrm>
          <a:prstGeom prst="rect">
            <a:avLst/>
          </a:prstGeom>
        </p:spPr>
        <p:txBody>
          <a:bodyPr vert="horz" lIns="90462" tIns="45231" rIns="90462" bIns="45231"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7345F3E2-1608-4319-9E80-FC46C38DDD74}"/>
              </a:ext>
            </a:extLst>
          </p:cNvPr>
          <p:cNvSpPr>
            <a:spLocks noGrp="1"/>
          </p:cNvSpPr>
          <p:nvPr>
            <p:ph type="dt" sz="quarter" idx="1"/>
          </p:nvPr>
        </p:nvSpPr>
        <p:spPr>
          <a:xfrm>
            <a:off x="3851023" y="0"/>
            <a:ext cx="2945084" cy="497040"/>
          </a:xfrm>
          <a:prstGeom prst="rect">
            <a:avLst/>
          </a:prstGeom>
        </p:spPr>
        <p:txBody>
          <a:bodyPr vert="horz" lIns="90462" tIns="45231" rIns="90462" bIns="45231" rtlCol="0"/>
          <a:lstStyle>
            <a:lvl1pPr algn="r" eaLnBrk="1" hangingPunct="1">
              <a:defRPr sz="1200">
                <a:latin typeface="Arial" charset="0"/>
                <a:cs typeface="Arial" charset="0"/>
              </a:defRPr>
            </a:lvl1pPr>
          </a:lstStyle>
          <a:p>
            <a:pPr>
              <a:defRPr/>
            </a:pPr>
            <a:fld id="{25C1E4DE-4EF9-4955-BBBD-9EE59B7F267C}" type="datetimeFigureOut">
              <a:rPr lang="en-GB"/>
              <a:pPr>
                <a:defRPr/>
              </a:pPr>
              <a:t>14/01/2021</a:t>
            </a:fld>
            <a:endParaRPr lang="en-GB"/>
          </a:p>
        </p:txBody>
      </p:sp>
      <p:sp>
        <p:nvSpPr>
          <p:cNvPr id="4" name="Footer Placeholder 3">
            <a:extLst>
              <a:ext uri="{FF2B5EF4-FFF2-40B4-BE49-F238E27FC236}">
                <a16:creationId xmlns:a16="http://schemas.microsoft.com/office/drawing/2014/main" id="{7AA6A9DE-4E2E-405F-9B63-0C02D4AF48E3}"/>
              </a:ext>
            </a:extLst>
          </p:cNvPr>
          <p:cNvSpPr>
            <a:spLocks noGrp="1"/>
          </p:cNvSpPr>
          <p:nvPr>
            <p:ph type="ftr" sz="quarter" idx="2"/>
          </p:nvPr>
        </p:nvSpPr>
        <p:spPr>
          <a:xfrm>
            <a:off x="0" y="9428025"/>
            <a:ext cx="2945085" cy="497040"/>
          </a:xfrm>
          <a:prstGeom prst="rect">
            <a:avLst/>
          </a:prstGeom>
        </p:spPr>
        <p:txBody>
          <a:bodyPr vert="horz" lIns="90462" tIns="45231" rIns="90462" bIns="45231" rtlCol="0" anchor="b"/>
          <a:lstStyle>
            <a:lvl1pPr algn="l" eaLnBrk="1" hangingPunct="1">
              <a:defRPr sz="1200">
                <a:latin typeface="Arial" charset="0"/>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AFF55BDB-1805-4545-9843-DB9D8CA24562}"/>
              </a:ext>
            </a:extLst>
          </p:cNvPr>
          <p:cNvSpPr>
            <a:spLocks noGrp="1"/>
          </p:cNvSpPr>
          <p:nvPr>
            <p:ph type="sldNum" sz="quarter" idx="3"/>
          </p:nvPr>
        </p:nvSpPr>
        <p:spPr>
          <a:xfrm>
            <a:off x="3851023" y="9428025"/>
            <a:ext cx="2945084" cy="497040"/>
          </a:xfrm>
          <a:prstGeom prst="rect">
            <a:avLst/>
          </a:prstGeom>
        </p:spPr>
        <p:txBody>
          <a:bodyPr vert="horz" wrap="square" lIns="90462" tIns="45231" rIns="90462" bIns="45231" numCol="1" anchor="b" anchorCtr="0" compatLnSpc="1">
            <a:prstTxWarp prst="textNoShape">
              <a:avLst/>
            </a:prstTxWarp>
          </a:bodyPr>
          <a:lstStyle>
            <a:lvl1pPr algn="r" eaLnBrk="1" hangingPunct="1">
              <a:defRPr sz="1200"/>
            </a:lvl1pPr>
          </a:lstStyle>
          <a:p>
            <a:pPr>
              <a:defRPr/>
            </a:pPr>
            <a:fld id="{70CC4DA2-D45F-4DF4-947D-7C13281C4CDE}" type="slidenum">
              <a:rPr lang="en-GB" altLang="en-US"/>
              <a:pPr>
                <a:defRPr/>
              </a:pPr>
              <a:t>‹#›</a:t>
            </a:fld>
            <a:endParaRPr lang="en-GB" altLang="en-US"/>
          </a:p>
        </p:txBody>
      </p:sp>
    </p:spTree>
    <p:extLst>
      <p:ext uri="{BB962C8B-B14F-4D97-AF65-F5344CB8AC3E}">
        <p14:creationId xmlns:p14="http://schemas.microsoft.com/office/powerpoint/2010/main" val="321206036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A178A86-0ECC-4AAD-9EE5-B39E276B5AD5}"/>
              </a:ext>
            </a:extLst>
          </p:cNvPr>
          <p:cNvSpPr>
            <a:spLocks noGrp="1"/>
          </p:cNvSpPr>
          <p:nvPr>
            <p:ph type="hdr" sz="quarter"/>
          </p:nvPr>
        </p:nvSpPr>
        <p:spPr>
          <a:xfrm>
            <a:off x="0" y="0"/>
            <a:ext cx="2945085" cy="497040"/>
          </a:xfrm>
          <a:prstGeom prst="rect">
            <a:avLst/>
          </a:prstGeom>
        </p:spPr>
        <p:txBody>
          <a:bodyPr vert="horz" lIns="90462" tIns="45231" rIns="90462" bIns="45231"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BD4441BE-8426-4204-9EC3-CAEC1340577D}"/>
              </a:ext>
            </a:extLst>
          </p:cNvPr>
          <p:cNvSpPr>
            <a:spLocks noGrp="1"/>
          </p:cNvSpPr>
          <p:nvPr>
            <p:ph type="dt" idx="1"/>
          </p:nvPr>
        </p:nvSpPr>
        <p:spPr>
          <a:xfrm>
            <a:off x="3851023" y="0"/>
            <a:ext cx="2945084" cy="497040"/>
          </a:xfrm>
          <a:prstGeom prst="rect">
            <a:avLst/>
          </a:prstGeom>
        </p:spPr>
        <p:txBody>
          <a:bodyPr vert="horz" lIns="90462" tIns="45231" rIns="90462" bIns="45231" rtlCol="0"/>
          <a:lstStyle>
            <a:lvl1pPr algn="r" eaLnBrk="1" hangingPunct="1">
              <a:defRPr sz="1200">
                <a:latin typeface="Arial" charset="0"/>
                <a:cs typeface="Arial" charset="0"/>
              </a:defRPr>
            </a:lvl1pPr>
          </a:lstStyle>
          <a:p>
            <a:pPr>
              <a:defRPr/>
            </a:pPr>
            <a:fld id="{2862A56C-5ECF-432E-A665-5DA305C6D3B9}" type="datetimeFigureOut">
              <a:rPr lang="en-GB"/>
              <a:pPr>
                <a:defRPr/>
              </a:pPr>
              <a:t>14/01/2021</a:t>
            </a:fld>
            <a:endParaRPr lang="en-GB"/>
          </a:p>
        </p:txBody>
      </p:sp>
      <p:sp>
        <p:nvSpPr>
          <p:cNvPr id="4" name="Slide Image Placeholder 3">
            <a:extLst>
              <a:ext uri="{FF2B5EF4-FFF2-40B4-BE49-F238E27FC236}">
                <a16:creationId xmlns:a16="http://schemas.microsoft.com/office/drawing/2014/main" id="{218A1B0D-DB8F-4237-938D-D31C6B3ABC87}"/>
              </a:ext>
            </a:extLst>
          </p:cNvPr>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0462" tIns="45231" rIns="90462" bIns="45231" rtlCol="0" anchor="ctr"/>
          <a:lstStyle/>
          <a:p>
            <a:pPr lvl="0"/>
            <a:endParaRPr lang="en-GB" noProof="0"/>
          </a:p>
        </p:txBody>
      </p:sp>
      <p:sp>
        <p:nvSpPr>
          <p:cNvPr id="5" name="Notes Placeholder 4">
            <a:extLst>
              <a:ext uri="{FF2B5EF4-FFF2-40B4-BE49-F238E27FC236}">
                <a16:creationId xmlns:a16="http://schemas.microsoft.com/office/drawing/2014/main" id="{6E94F263-476A-4349-8FD9-0B0ED2971A2D}"/>
              </a:ext>
            </a:extLst>
          </p:cNvPr>
          <p:cNvSpPr>
            <a:spLocks noGrp="1"/>
          </p:cNvSpPr>
          <p:nvPr>
            <p:ph type="body" sz="quarter" idx="3"/>
          </p:nvPr>
        </p:nvSpPr>
        <p:spPr>
          <a:xfrm>
            <a:off x="680238" y="4715585"/>
            <a:ext cx="5437200" cy="4467066"/>
          </a:xfrm>
          <a:prstGeom prst="rect">
            <a:avLst/>
          </a:prstGeom>
        </p:spPr>
        <p:txBody>
          <a:bodyPr vert="horz" lIns="90462" tIns="45231" rIns="90462" bIns="45231"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82D4BDFA-21EA-4F57-B387-59722C420F39}"/>
              </a:ext>
            </a:extLst>
          </p:cNvPr>
          <p:cNvSpPr>
            <a:spLocks noGrp="1"/>
          </p:cNvSpPr>
          <p:nvPr>
            <p:ph type="ftr" sz="quarter" idx="4"/>
          </p:nvPr>
        </p:nvSpPr>
        <p:spPr>
          <a:xfrm>
            <a:off x="0" y="9428025"/>
            <a:ext cx="2945085" cy="497040"/>
          </a:xfrm>
          <a:prstGeom prst="rect">
            <a:avLst/>
          </a:prstGeom>
        </p:spPr>
        <p:txBody>
          <a:bodyPr vert="horz" lIns="90462" tIns="45231" rIns="90462" bIns="45231" rtlCol="0" anchor="b"/>
          <a:lstStyle>
            <a:lvl1pPr algn="l"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57A80B49-9DEF-4B55-80BB-253A582FFDF2}"/>
              </a:ext>
            </a:extLst>
          </p:cNvPr>
          <p:cNvSpPr>
            <a:spLocks noGrp="1"/>
          </p:cNvSpPr>
          <p:nvPr>
            <p:ph type="sldNum" sz="quarter" idx="5"/>
          </p:nvPr>
        </p:nvSpPr>
        <p:spPr>
          <a:xfrm>
            <a:off x="3851023" y="9428025"/>
            <a:ext cx="2945084" cy="497040"/>
          </a:xfrm>
          <a:prstGeom prst="rect">
            <a:avLst/>
          </a:prstGeom>
        </p:spPr>
        <p:txBody>
          <a:bodyPr vert="horz" wrap="square" lIns="90462" tIns="45231" rIns="90462" bIns="45231" numCol="1" anchor="b" anchorCtr="0" compatLnSpc="1">
            <a:prstTxWarp prst="textNoShape">
              <a:avLst/>
            </a:prstTxWarp>
          </a:bodyPr>
          <a:lstStyle>
            <a:lvl1pPr algn="r" eaLnBrk="1" hangingPunct="1">
              <a:defRPr sz="1200"/>
            </a:lvl1pPr>
          </a:lstStyle>
          <a:p>
            <a:pPr>
              <a:defRPr/>
            </a:pPr>
            <a:fld id="{11F073EC-AFCE-4C36-B658-3511CC63D9FD}" type="slidenum">
              <a:rPr lang="en-GB" altLang="en-US"/>
              <a:pPr>
                <a:defRPr/>
              </a:pPr>
              <a:t>‹#›</a:t>
            </a:fld>
            <a:endParaRPr lang="en-GB" altLang="en-US"/>
          </a:p>
        </p:txBody>
      </p:sp>
    </p:spTree>
    <p:extLst>
      <p:ext uri="{BB962C8B-B14F-4D97-AF65-F5344CB8AC3E}">
        <p14:creationId xmlns:p14="http://schemas.microsoft.com/office/powerpoint/2010/main" val="408253328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1</a:t>
            </a:fld>
            <a:endParaRPr lang="en-GB" altLang="en-US"/>
          </a:p>
        </p:txBody>
      </p:sp>
    </p:spTree>
    <p:extLst>
      <p:ext uri="{BB962C8B-B14F-4D97-AF65-F5344CB8AC3E}">
        <p14:creationId xmlns:p14="http://schemas.microsoft.com/office/powerpoint/2010/main" val="1568967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cy-GB" dirty="0"/>
          </a:p>
        </p:txBody>
      </p:sp>
      <p:sp>
        <p:nvSpPr>
          <p:cNvPr id="4" name="Dalfan Rhif y Sleid 3"/>
          <p:cNvSpPr>
            <a:spLocks noGrp="1"/>
          </p:cNvSpPr>
          <p:nvPr>
            <p:ph type="sldNum" sz="quarter" idx="10"/>
          </p:nvPr>
        </p:nvSpPr>
        <p:spPr/>
        <p:txBody>
          <a:bodyPr/>
          <a:lstStyle/>
          <a:p>
            <a:fld id="{756714AD-E39D-4521-B995-D2FB79AFE74F}" type="slidenum">
              <a:rPr lang="en-GB" smtClean="0"/>
              <a:t>2</a:t>
            </a:fld>
            <a:endParaRPr lang="en-GB"/>
          </a:p>
        </p:txBody>
      </p:sp>
    </p:spTree>
    <p:extLst>
      <p:ext uri="{BB962C8B-B14F-4D97-AF65-F5344CB8AC3E}">
        <p14:creationId xmlns:p14="http://schemas.microsoft.com/office/powerpoint/2010/main" val="32140848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3</a:t>
            </a:fld>
            <a:endParaRPr lang="en-GB" altLang="en-US"/>
          </a:p>
        </p:txBody>
      </p:sp>
    </p:spTree>
    <p:extLst>
      <p:ext uri="{BB962C8B-B14F-4D97-AF65-F5344CB8AC3E}">
        <p14:creationId xmlns:p14="http://schemas.microsoft.com/office/powerpoint/2010/main" val="7101523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1B82CE26-4DCA-41FF-A5ED-C450E7466C8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E0DCED38-F51E-4F85-AF77-FE63F933D70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a:p>
        </p:txBody>
      </p:sp>
      <p:sp>
        <p:nvSpPr>
          <p:cNvPr id="19460" name="Slide Number Placeholder 3">
            <a:extLst>
              <a:ext uri="{FF2B5EF4-FFF2-40B4-BE49-F238E27FC236}">
                <a16:creationId xmlns:a16="http://schemas.microsoft.com/office/drawing/2014/main" id="{85E6DB5E-B258-4A81-B7A6-6A2C9B8F28B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8FC369D-E81D-4D95-B104-0211690EFA5C}" type="slidenum">
              <a:rPr lang="en-GB" altLang="en-US" smtClean="0"/>
              <a:pPr/>
              <a:t>4</a:t>
            </a:fld>
            <a:endParaRPr lang="en-GB" altLang="en-US"/>
          </a:p>
        </p:txBody>
      </p:sp>
    </p:spTree>
    <p:extLst>
      <p:ext uri="{BB962C8B-B14F-4D97-AF65-F5344CB8AC3E}">
        <p14:creationId xmlns:p14="http://schemas.microsoft.com/office/powerpoint/2010/main" val="26573826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139609BD-950C-444E-BA0B-8D7C4008D28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19A20B21-50DB-4304-86B1-CF435F1CD1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1508" name="Slide Number Placeholder 3">
            <a:extLst>
              <a:ext uri="{FF2B5EF4-FFF2-40B4-BE49-F238E27FC236}">
                <a16:creationId xmlns:a16="http://schemas.microsoft.com/office/drawing/2014/main" id="{6A2E8425-6F50-4BE1-A5CC-3D5E5320EB2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79E2AB9-AD18-4D5C-B7A5-149BF3F445DF}" type="slidenum">
              <a:rPr lang="en-GB" altLang="en-US" smtClean="0"/>
              <a:pPr/>
              <a:t>5</a:t>
            </a:fld>
            <a:endParaRPr lang="en-GB" altLang="en-US"/>
          </a:p>
        </p:txBody>
      </p:sp>
    </p:spTree>
    <p:extLst>
      <p:ext uri="{BB962C8B-B14F-4D97-AF65-F5344CB8AC3E}">
        <p14:creationId xmlns:p14="http://schemas.microsoft.com/office/powerpoint/2010/main" val="17942263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27CAE9C9-43E3-4A91-A630-65489AF57E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BC25688B-96DA-4F3D-8C6A-1CE6CE8E247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7652" name="Slide Number Placeholder 3">
            <a:extLst>
              <a:ext uri="{FF2B5EF4-FFF2-40B4-BE49-F238E27FC236}">
                <a16:creationId xmlns:a16="http://schemas.microsoft.com/office/drawing/2014/main" id="{1DBC43BF-172D-4EA1-BE48-F25FB600E7D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C07D18-B195-4FCB-AD7A-7FC5BC35F3CD}" type="slidenum">
              <a:rPr lang="en-GB" altLang="en-US" smtClean="0"/>
              <a:pPr/>
              <a:t>6</a:t>
            </a:fld>
            <a:endParaRPr lang="en-GB" altLang="en-US"/>
          </a:p>
        </p:txBody>
      </p:sp>
    </p:spTree>
    <p:extLst>
      <p:ext uri="{BB962C8B-B14F-4D97-AF65-F5344CB8AC3E}">
        <p14:creationId xmlns:p14="http://schemas.microsoft.com/office/powerpoint/2010/main" val="30744983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90490514-F91B-4318-8F09-652FDD7FA97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888F15AF-4FA4-4812-A2DC-AB1EC525A93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9700" name="Slide Number Placeholder 3">
            <a:extLst>
              <a:ext uri="{FF2B5EF4-FFF2-40B4-BE49-F238E27FC236}">
                <a16:creationId xmlns:a16="http://schemas.microsoft.com/office/drawing/2014/main" id="{222E9BF3-388A-41A9-84AA-4F91A00337A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0615DF4-DF53-44CE-90D6-33AE7B32D0D3}" type="slidenum">
              <a:rPr lang="en-GB" altLang="en-US" smtClean="0"/>
              <a:pPr/>
              <a:t>7</a:t>
            </a:fld>
            <a:endParaRPr lang="en-GB" altLang="en-US"/>
          </a:p>
        </p:txBody>
      </p:sp>
    </p:spTree>
    <p:extLst>
      <p:ext uri="{BB962C8B-B14F-4D97-AF65-F5344CB8AC3E}">
        <p14:creationId xmlns:p14="http://schemas.microsoft.com/office/powerpoint/2010/main" val="12368091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3A9852D7-171F-496C-9873-0033768D66C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C09F5A64-8E7E-428A-AE76-47E982B5FBC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1748" name="Slide Number Placeholder 3">
            <a:extLst>
              <a:ext uri="{FF2B5EF4-FFF2-40B4-BE49-F238E27FC236}">
                <a16:creationId xmlns:a16="http://schemas.microsoft.com/office/drawing/2014/main" id="{583772D7-0A56-4E35-8EE6-248DD96D732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EB6DBCF-02AC-4937-B202-2AF99F7BBCA2}" type="slidenum">
              <a:rPr lang="en-GB" altLang="en-US" smtClean="0"/>
              <a:pPr/>
              <a:t>8</a:t>
            </a:fld>
            <a:endParaRPr lang="en-GB" altLang="en-US"/>
          </a:p>
        </p:txBody>
      </p:sp>
    </p:spTree>
    <p:extLst>
      <p:ext uri="{BB962C8B-B14F-4D97-AF65-F5344CB8AC3E}">
        <p14:creationId xmlns:p14="http://schemas.microsoft.com/office/powerpoint/2010/main" val="17626123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7234805E-1680-48D7-BE83-B494EF7B5ED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09E1DD69-83E0-4BCB-A238-E64845FA57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3796" name="Slide Number Placeholder 3">
            <a:extLst>
              <a:ext uri="{FF2B5EF4-FFF2-40B4-BE49-F238E27FC236}">
                <a16:creationId xmlns:a16="http://schemas.microsoft.com/office/drawing/2014/main" id="{F62DD4B6-6A95-4F52-ADC6-CAC162CEA18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4C34987-28E1-4016-A235-9B4FD280215B}" type="slidenum">
              <a:rPr lang="en-GB" altLang="en-US" smtClean="0"/>
              <a:pPr/>
              <a:t>9</a:t>
            </a:fld>
            <a:endParaRPr lang="en-GB" altLang="en-US"/>
          </a:p>
        </p:txBody>
      </p:sp>
    </p:spTree>
    <p:extLst>
      <p:ext uri="{BB962C8B-B14F-4D97-AF65-F5344CB8AC3E}">
        <p14:creationId xmlns:p14="http://schemas.microsoft.com/office/powerpoint/2010/main" val="28898571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2AE7DBF3-2C9D-4E11-81B1-C97CFE4BC48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A435F37F-2F17-4AB0-8D87-82AA18605DC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7892" name="Slide Number Placeholder 3">
            <a:extLst>
              <a:ext uri="{FF2B5EF4-FFF2-40B4-BE49-F238E27FC236}">
                <a16:creationId xmlns:a16="http://schemas.microsoft.com/office/drawing/2014/main" id="{CB3552C2-23D3-4B36-8D64-4825C504159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4A2720A-926C-4121-98DA-1592B2D0E806}" type="slidenum">
              <a:rPr lang="en-GB" altLang="en-US" smtClean="0"/>
              <a:pPr/>
              <a:t>10</a:t>
            </a:fld>
            <a:endParaRPr lang="en-GB" altLang="en-US"/>
          </a:p>
        </p:txBody>
      </p:sp>
    </p:spTree>
    <p:extLst>
      <p:ext uri="{BB962C8B-B14F-4D97-AF65-F5344CB8AC3E}">
        <p14:creationId xmlns:p14="http://schemas.microsoft.com/office/powerpoint/2010/main" val="12661727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E17D5E22-B90C-452F-AAC4-5C950CF1390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6EE63996-BB66-4456-99AD-A72E7CA1B7A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5844" name="Slide Number Placeholder 3">
            <a:extLst>
              <a:ext uri="{FF2B5EF4-FFF2-40B4-BE49-F238E27FC236}">
                <a16:creationId xmlns:a16="http://schemas.microsoft.com/office/drawing/2014/main" id="{2F70D387-ECFB-4482-88A0-DDB3C6FE560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02F1703-2591-48EF-A10E-F304764233DF}" type="slidenum">
              <a:rPr lang="en-GB" altLang="en-US" smtClean="0"/>
              <a:pPr/>
              <a:t>11</a:t>
            </a:fld>
            <a:endParaRPr lang="en-GB" altLang="en-US"/>
          </a:p>
        </p:txBody>
      </p:sp>
    </p:spTree>
    <p:extLst>
      <p:ext uri="{BB962C8B-B14F-4D97-AF65-F5344CB8AC3E}">
        <p14:creationId xmlns:p14="http://schemas.microsoft.com/office/powerpoint/2010/main" val="13533361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u="none" strike="noStrike" baseline="0" dirty="0">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4BF452BF-779E-4074-9267-7AD3BEC88353}" type="slidenum">
              <a:rPr lang="en-GB" smtClean="0"/>
              <a:t>13</a:t>
            </a:fld>
            <a:endParaRPr lang="en-GB"/>
          </a:p>
        </p:txBody>
      </p:sp>
    </p:spTree>
    <p:extLst>
      <p:ext uri="{BB962C8B-B14F-4D97-AF65-F5344CB8AC3E}">
        <p14:creationId xmlns:p14="http://schemas.microsoft.com/office/powerpoint/2010/main" val="33521818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B445E872-532C-494B-9721-F75A7FB68111}"/>
              </a:ext>
            </a:extLst>
          </p:cNvPr>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34CCE175-C3EB-49CC-8D30-02BF71FBE603}"/>
              </a:ext>
            </a:extLst>
          </p:cNvPr>
          <p:cNvSpPr>
            <a:spLocks noGrp="1"/>
          </p:cNvSpPr>
          <p:nvPr>
            <p:ph type="body" idx="1"/>
          </p:nvPr>
        </p:nvSpPr>
        <p:spPr/>
        <p:txBody>
          <a:bodyPr/>
          <a:lstStyle/>
          <a:p>
            <a:endParaRPr lang="en-GB"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3CDD2F2A-668B-4491-9FAA-B619B39C063C}"/>
              </a:ext>
            </a:extLst>
          </p:cNvPr>
          <p:cNvSpPr>
            <a:spLocks noGrp="1"/>
          </p:cNvSpPr>
          <p:nvPr>
            <p:ph type="body" idx="1"/>
          </p:nvPr>
        </p:nvSpPr>
        <p:spPr/>
        <p:txBody>
          <a:bodyPr/>
          <a:lstStyle/>
          <a:p>
            <a:endParaRPr lang="cy-GB" noProof="0"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5A3DD52B-CF6A-4813-995A-F9DD26FB48A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95AABF6E-BD18-42EB-BC73-2F918E20FBC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noProof="0" dirty="0"/>
          </a:p>
        </p:txBody>
      </p:sp>
      <p:sp>
        <p:nvSpPr>
          <p:cNvPr id="41988" name="Slide Number Placeholder 3">
            <a:extLst>
              <a:ext uri="{FF2B5EF4-FFF2-40B4-BE49-F238E27FC236}">
                <a16:creationId xmlns:a16="http://schemas.microsoft.com/office/drawing/2014/main" id="{DFD29E31-6317-4D80-8EA7-E2273306258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6040AB6-AE5C-4CF6-990A-D291F8BBA7D2}" type="slidenum">
              <a:rPr lang="en-GB" altLang="en-US" smtClean="0"/>
              <a:pPr/>
              <a:t>18</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10"/>
          </p:nvPr>
        </p:nvSpPr>
        <p:spPr/>
        <p:txBody>
          <a:bodyPr/>
          <a:lstStyle/>
          <a:p>
            <a:pPr>
              <a:defRPr/>
            </a:pPr>
            <a:fld id="{11F073EC-AFCE-4C36-B658-3511CC63D9FD}" type="slidenum">
              <a:rPr lang="en-GB" altLang="en-US" smtClean="0"/>
              <a:pPr>
                <a:defRPr/>
              </a:pPr>
              <a:t>20</a:t>
            </a:fld>
            <a:endParaRPr lang="en-GB" altLang="en-US"/>
          </a:p>
        </p:txBody>
      </p:sp>
    </p:spTree>
    <p:extLst>
      <p:ext uri="{BB962C8B-B14F-4D97-AF65-F5344CB8AC3E}">
        <p14:creationId xmlns:p14="http://schemas.microsoft.com/office/powerpoint/2010/main" val="27962794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10"/>
          </p:nvPr>
        </p:nvSpPr>
        <p:spPr/>
        <p:txBody>
          <a:bodyPr/>
          <a:lstStyle/>
          <a:p>
            <a:pPr>
              <a:defRPr/>
            </a:pPr>
            <a:fld id="{11F073EC-AFCE-4C36-B658-3511CC63D9FD}" type="slidenum">
              <a:rPr lang="en-GB" altLang="en-US" smtClean="0"/>
              <a:pPr>
                <a:defRPr/>
              </a:pPr>
              <a:t>21</a:t>
            </a:fld>
            <a:endParaRPr lang="en-GB" altLang="en-US"/>
          </a:p>
        </p:txBody>
      </p:sp>
    </p:spTree>
    <p:extLst>
      <p:ext uri="{BB962C8B-B14F-4D97-AF65-F5344CB8AC3E}">
        <p14:creationId xmlns:p14="http://schemas.microsoft.com/office/powerpoint/2010/main" val="9491547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0149657F-F4DD-4ACD-AB5D-CBD5B1ADAB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A17686D6-613B-4FC0-89A1-E14C2882AFF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4276" name="Slide Number Placeholder 3">
            <a:extLst>
              <a:ext uri="{FF2B5EF4-FFF2-40B4-BE49-F238E27FC236}">
                <a16:creationId xmlns:a16="http://schemas.microsoft.com/office/drawing/2014/main" id="{ECF0B664-28C3-4A9C-914B-F57277F8554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B291522-51A1-4F34-B970-3E8997DCB077}" type="slidenum">
              <a:rPr lang="en-GB" altLang="en-US" smtClean="0"/>
              <a:pPr/>
              <a:t>22</a:t>
            </a:fld>
            <a:endParaRPr lang="en-GB" altLang="en-US"/>
          </a:p>
        </p:txBody>
      </p:sp>
    </p:spTree>
    <p:extLst>
      <p:ext uri="{BB962C8B-B14F-4D97-AF65-F5344CB8AC3E}">
        <p14:creationId xmlns:p14="http://schemas.microsoft.com/office/powerpoint/2010/main" val="15851317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F3B33FDE-4CFB-4C39-9123-77EAE13E342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D251210E-4FEC-4D4A-A19B-D49A6D9F0DC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2228" name="Slide Number Placeholder 3">
            <a:extLst>
              <a:ext uri="{FF2B5EF4-FFF2-40B4-BE49-F238E27FC236}">
                <a16:creationId xmlns:a16="http://schemas.microsoft.com/office/drawing/2014/main" id="{86E89B40-88C0-40FE-AC74-BE53804E55A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7FD4BB3-EE8F-40C8-A0AF-1813D3F4901A}" type="slidenum">
              <a:rPr lang="en-GB" altLang="en-US" smtClean="0"/>
              <a:pPr/>
              <a:t>23</a:t>
            </a:fld>
            <a:endParaRPr lang="en-GB" altLang="en-US"/>
          </a:p>
        </p:txBody>
      </p:sp>
    </p:spTree>
    <p:extLst>
      <p:ext uri="{BB962C8B-B14F-4D97-AF65-F5344CB8AC3E}">
        <p14:creationId xmlns:p14="http://schemas.microsoft.com/office/powerpoint/2010/main" val="220821974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3372E111-6F39-40D7-A626-B24E9547218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1B686EDD-D649-4ABE-9B87-E093C132BF2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6324" name="Slide Number Placeholder 3">
            <a:extLst>
              <a:ext uri="{FF2B5EF4-FFF2-40B4-BE49-F238E27FC236}">
                <a16:creationId xmlns:a16="http://schemas.microsoft.com/office/drawing/2014/main" id="{5F12F827-BF18-48C4-BA48-47EC1B1449E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053E6D-3A6E-45D7-894C-48BC66C26157}" type="slidenum">
              <a:rPr lang="en-GB" altLang="en-US" smtClean="0"/>
              <a:pPr/>
              <a:t>24</a:t>
            </a:fld>
            <a:endParaRPr lang="en-GB" altLang="en-US"/>
          </a:p>
        </p:txBody>
      </p:sp>
    </p:spTree>
    <p:extLst>
      <p:ext uri="{BB962C8B-B14F-4D97-AF65-F5344CB8AC3E}">
        <p14:creationId xmlns:p14="http://schemas.microsoft.com/office/powerpoint/2010/main" val="218132284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25</a:t>
            </a:fld>
            <a:endParaRPr lang="en-GB" altLang="en-US"/>
          </a:p>
        </p:txBody>
      </p:sp>
    </p:spTree>
    <p:extLst>
      <p:ext uri="{BB962C8B-B14F-4D97-AF65-F5344CB8AC3E}">
        <p14:creationId xmlns:p14="http://schemas.microsoft.com/office/powerpoint/2010/main" val="86764380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26</a:t>
            </a:fld>
            <a:endParaRPr lang="en-GB" altLang="en-US"/>
          </a:p>
        </p:txBody>
      </p:sp>
    </p:spTree>
    <p:extLst>
      <p:ext uri="{BB962C8B-B14F-4D97-AF65-F5344CB8AC3E}">
        <p14:creationId xmlns:p14="http://schemas.microsoft.com/office/powerpoint/2010/main" val="41009323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2357EFFC-0744-475A-84F3-E3BB8EA4355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D13E58D4-CF47-4FF8-95C8-67F19012B0E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4516" name="Slide Number Placeholder 3">
            <a:extLst>
              <a:ext uri="{FF2B5EF4-FFF2-40B4-BE49-F238E27FC236}">
                <a16:creationId xmlns:a16="http://schemas.microsoft.com/office/drawing/2014/main" id="{FA916927-8813-49DA-9B7A-679A6F97A80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05E12C4-A17C-4A1E-AF3E-15EF86B09350}" type="slidenum">
              <a:rPr lang="en-GB" altLang="en-US" smtClean="0"/>
              <a:pPr/>
              <a:t>27</a:t>
            </a:fld>
            <a:endParaRPr lang="en-GB" altLang="en-US"/>
          </a:p>
        </p:txBody>
      </p:sp>
    </p:spTree>
    <p:extLst>
      <p:ext uri="{BB962C8B-B14F-4D97-AF65-F5344CB8AC3E}">
        <p14:creationId xmlns:p14="http://schemas.microsoft.com/office/powerpoint/2010/main" val="428851418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0D912F2A-494F-4627-9F2B-30E460D9BA5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D47045DB-F38E-4E33-9B1F-CA4B03CC912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6564" name="Slide Number Placeholder 3">
            <a:extLst>
              <a:ext uri="{FF2B5EF4-FFF2-40B4-BE49-F238E27FC236}">
                <a16:creationId xmlns:a16="http://schemas.microsoft.com/office/drawing/2014/main" id="{6AE4D087-7B7F-4BE9-A9E3-DC240441E9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DB0CCB5-AD8E-4F88-9999-26A41DDED88A}" type="slidenum">
              <a:rPr lang="en-GB" altLang="en-US" smtClean="0"/>
              <a:pPr/>
              <a:t>28</a:t>
            </a:fld>
            <a:endParaRPr lang="en-GB" altLang="en-US"/>
          </a:p>
        </p:txBody>
      </p:sp>
    </p:spTree>
    <p:extLst>
      <p:ext uri="{BB962C8B-B14F-4D97-AF65-F5344CB8AC3E}">
        <p14:creationId xmlns:p14="http://schemas.microsoft.com/office/powerpoint/2010/main" val="395058228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CF4635C0-EE03-46CF-93EA-9F855C47EF7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a:extLst>
              <a:ext uri="{FF2B5EF4-FFF2-40B4-BE49-F238E27FC236}">
                <a16:creationId xmlns:a16="http://schemas.microsoft.com/office/drawing/2014/main" id="{24F33AE5-43D8-4514-B349-00CDB3BE6A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8612" name="Slide Number Placeholder 3">
            <a:extLst>
              <a:ext uri="{FF2B5EF4-FFF2-40B4-BE49-F238E27FC236}">
                <a16:creationId xmlns:a16="http://schemas.microsoft.com/office/drawing/2014/main" id="{E539B8BF-BF45-4EF9-B756-1EB31928826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B53892F-ED64-4E2E-99AD-A0417BD1B399}" type="slidenum">
              <a:rPr lang="en-GB" altLang="en-US" smtClean="0"/>
              <a:pPr/>
              <a:t>29</a:t>
            </a:fld>
            <a:endParaRPr lang="en-GB" altLang="en-US"/>
          </a:p>
        </p:txBody>
      </p:sp>
    </p:spTree>
    <p:extLst>
      <p:ext uri="{BB962C8B-B14F-4D97-AF65-F5344CB8AC3E}">
        <p14:creationId xmlns:p14="http://schemas.microsoft.com/office/powerpoint/2010/main" val="192988897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344D09E9-44EE-434E-8DCB-D7B3DDA7E09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38480F03-E756-44AE-A5A7-403D71A9B2B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0660" name="Slide Number Placeholder 3">
            <a:extLst>
              <a:ext uri="{FF2B5EF4-FFF2-40B4-BE49-F238E27FC236}">
                <a16:creationId xmlns:a16="http://schemas.microsoft.com/office/drawing/2014/main" id="{0525D690-F57F-46F2-BD1A-6CAE7859398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DB182BA-C687-499D-97A8-1C2B17F52DCB}" type="slidenum">
              <a:rPr lang="en-GB" altLang="en-US" smtClean="0"/>
              <a:pPr/>
              <a:t>30</a:t>
            </a:fld>
            <a:endParaRPr lang="en-GB" altLang="en-US"/>
          </a:p>
        </p:txBody>
      </p:sp>
    </p:spTree>
    <p:extLst>
      <p:ext uri="{BB962C8B-B14F-4D97-AF65-F5344CB8AC3E}">
        <p14:creationId xmlns:p14="http://schemas.microsoft.com/office/powerpoint/2010/main" val="267839217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5E6BF673-70A8-42CE-9EB7-EF1E6CF4DF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3C572027-1E27-46DD-8375-7E2E618EC6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noProof="0" dirty="0"/>
          </a:p>
        </p:txBody>
      </p:sp>
      <p:sp>
        <p:nvSpPr>
          <p:cNvPr id="61444" name="Slide Number Placeholder 3">
            <a:extLst>
              <a:ext uri="{FF2B5EF4-FFF2-40B4-BE49-F238E27FC236}">
                <a16:creationId xmlns:a16="http://schemas.microsoft.com/office/drawing/2014/main" id="{714A9B76-690B-4429-A3B8-8D606548F00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F9EFD7-4625-49F7-BACC-5FDC53E3DF64}" type="slidenum">
              <a:rPr lang="en-GB" altLang="en-US" smtClean="0"/>
              <a:pPr/>
              <a:t>31</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544D3E65-B142-49DF-A0D8-ADD68213A2C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F80E4EED-E238-41F7-B476-A27EDAD0112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0420" name="Slide Number Placeholder 3">
            <a:extLst>
              <a:ext uri="{FF2B5EF4-FFF2-40B4-BE49-F238E27FC236}">
                <a16:creationId xmlns:a16="http://schemas.microsoft.com/office/drawing/2014/main" id="{9B9CF10B-7DA2-4E24-BED6-1CD49C80DD0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6FA156F-B0E3-455C-86AF-ABC897B44516}" type="slidenum">
              <a:rPr lang="en-GB" altLang="en-US" smtClean="0"/>
              <a:pPr/>
              <a:t>32</a:t>
            </a:fld>
            <a:endParaRPr lang="en-GB" altLang="en-US"/>
          </a:p>
        </p:txBody>
      </p:sp>
    </p:spTree>
    <p:extLst>
      <p:ext uri="{BB962C8B-B14F-4D97-AF65-F5344CB8AC3E}">
        <p14:creationId xmlns:p14="http://schemas.microsoft.com/office/powerpoint/2010/main" val="247896563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1F073EC-AFCE-4C36-B658-3511CC63D9FD}" type="slidenum">
              <a:rPr lang="en-GB" altLang="en-US" smtClean="0"/>
              <a:pPr>
                <a:defRPr/>
              </a:pPr>
              <a:t>33</a:t>
            </a:fld>
            <a:endParaRPr lang="en-GB" altLang="en-US"/>
          </a:p>
        </p:txBody>
      </p:sp>
    </p:spTree>
    <p:extLst>
      <p:ext uri="{BB962C8B-B14F-4D97-AF65-F5344CB8AC3E}">
        <p14:creationId xmlns:p14="http://schemas.microsoft.com/office/powerpoint/2010/main" val="84761669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35</a:t>
            </a:fld>
            <a:endParaRPr lang="en-GB" dirty="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36</a:t>
            </a:fld>
            <a:endParaRPr lang="en-GB" altLang="en-US"/>
          </a:p>
        </p:txBody>
      </p:sp>
    </p:spTree>
    <p:extLst>
      <p:ext uri="{BB962C8B-B14F-4D97-AF65-F5344CB8AC3E}">
        <p14:creationId xmlns:p14="http://schemas.microsoft.com/office/powerpoint/2010/main" val="223889670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EBDA5502-00A7-41B0-8C36-6EE7A6BCC48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a:extLst>
              <a:ext uri="{FF2B5EF4-FFF2-40B4-BE49-F238E27FC236}">
                <a16:creationId xmlns:a16="http://schemas.microsoft.com/office/drawing/2014/main" id="{B3271B85-4A80-48F1-B4D2-EB50892B18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3732" name="Slide Number Placeholder 3">
            <a:extLst>
              <a:ext uri="{FF2B5EF4-FFF2-40B4-BE49-F238E27FC236}">
                <a16:creationId xmlns:a16="http://schemas.microsoft.com/office/drawing/2014/main" id="{BE944993-6656-423F-936C-6E8C578B0D9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1C58C18-E7B1-48B1-B2DB-A20C94559787}" type="slidenum">
              <a:rPr lang="en-GB" altLang="en-US" smtClean="0"/>
              <a:pPr/>
              <a:t>37</a:t>
            </a:fld>
            <a:endParaRPr lang="en-GB" altLang="en-US"/>
          </a:p>
        </p:txBody>
      </p:sp>
    </p:spTree>
    <p:extLst>
      <p:ext uri="{BB962C8B-B14F-4D97-AF65-F5344CB8AC3E}">
        <p14:creationId xmlns:p14="http://schemas.microsoft.com/office/powerpoint/2010/main" val="332186331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a:extLst>
              <a:ext uri="{FF2B5EF4-FFF2-40B4-BE49-F238E27FC236}">
                <a16:creationId xmlns:a16="http://schemas.microsoft.com/office/drawing/2014/main" id="{913346B3-1928-4844-AC79-1FB54838DAF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7" name="Notes Placeholder 2">
            <a:extLst>
              <a:ext uri="{FF2B5EF4-FFF2-40B4-BE49-F238E27FC236}">
                <a16:creationId xmlns:a16="http://schemas.microsoft.com/office/drawing/2014/main" id="{09BB8D1C-5728-413F-9F44-FACA9F6EDE3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7828" name="Slide Number Placeholder 3">
            <a:extLst>
              <a:ext uri="{FF2B5EF4-FFF2-40B4-BE49-F238E27FC236}">
                <a16:creationId xmlns:a16="http://schemas.microsoft.com/office/drawing/2014/main" id="{7B7B6B70-A96F-4C1C-8F2F-0518AE61FBE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7FB1744-26D3-4395-87F6-269A2269D669}" type="slidenum">
              <a:rPr lang="en-GB" altLang="en-US" smtClean="0"/>
              <a:pPr/>
              <a:t>38</a:t>
            </a:fld>
            <a:endParaRPr lang="en-GB" altLang="en-US"/>
          </a:p>
        </p:txBody>
      </p:sp>
    </p:spTree>
    <p:extLst>
      <p:ext uri="{BB962C8B-B14F-4D97-AF65-F5344CB8AC3E}">
        <p14:creationId xmlns:p14="http://schemas.microsoft.com/office/powerpoint/2010/main" val="399731768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39</a:t>
            </a:fld>
            <a:endParaRPr lang="en-GB" altLang="en-US"/>
          </a:p>
        </p:txBody>
      </p:sp>
    </p:spTree>
    <p:extLst>
      <p:ext uri="{BB962C8B-B14F-4D97-AF65-F5344CB8AC3E}">
        <p14:creationId xmlns:p14="http://schemas.microsoft.com/office/powerpoint/2010/main" val="353044290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61A0F4BD-A48E-44F5-A002-4CEA56EB6E5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id="{F86EC95D-9AC6-4197-B66B-5FC92797FDB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2948" name="Slide Number Placeholder 3">
            <a:extLst>
              <a:ext uri="{FF2B5EF4-FFF2-40B4-BE49-F238E27FC236}">
                <a16:creationId xmlns:a16="http://schemas.microsoft.com/office/drawing/2014/main" id="{A7C96EEF-3358-4B54-89A6-ADEB12FA9EC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AE4D3FF-E449-4DBD-AA17-D08E239FC66C}" type="slidenum">
              <a:rPr lang="en-GB" altLang="en-US" smtClean="0"/>
              <a:pPr/>
              <a:t>40</a:t>
            </a:fld>
            <a:endParaRPr lang="en-GB" altLang="en-US"/>
          </a:p>
        </p:txBody>
      </p:sp>
    </p:spTree>
    <p:extLst>
      <p:ext uri="{BB962C8B-B14F-4D97-AF65-F5344CB8AC3E}">
        <p14:creationId xmlns:p14="http://schemas.microsoft.com/office/powerpoint/2010/main" val="352535544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Slide Image Placeholder 1">
            <a:extLst>
              <a:ext uri="{FF2B5EF4-FFF2-40B4-BE49-F238E27FC236}">
                <a16:creationId xmlns:a16="http://schemas.microsoft.com/office/drawing/2014/main" id="{7EEC7668-21A5-4CB3-8185-EA0B1379EA2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8307" name="Notes Placeholder 2">
            <a:extLst>
              <a:ext uri="{FF2B5EF4-FFF2-40B4-BE49-F238E27FC236}">
                <a16:creationId xmlns:a16="http://schemas.microsoft.com/office/drawing/2014/main" id="{C77A9102-0568-4F28-AE64-78600C4442B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98308" name="Slide Number Placeholder 3">
            <a:extLst>
              <a:ext uri="{FF2B5EF4-FFF2-40B4-BE49-F238E27FC236}">
                <a16:creationId xmlns:a16="http://schemas.microsoft.com/office/drawing/2014/main" id="{BB2A75A9-CF4C-4FFF-A263-7E9A4249C03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B1C71BC-EFAC-4C04-83BB-86F2ED5A042D}" type="slidenum">
              <a:rPr lang="en-GB" altLang="en-US" smtClean="0"/>
              <a:pPr/>
              <a:t>41</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1E1D548-0D03-4068-997D-F068E85EB6D9}"/>
              </a:ext>
            </a:extLst>
          </p:cNvPr>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grpSp>
        <p:nvGrpSpPr>
          <p:cNvPr id="5" name="Group 15">
            <a:extLst>
              <a:ext uri="{FF2B5EF4-FFF2-40B4-BE49-F238E27FC236}">
                <a16:creationId xmlns:a16="http://schemas.microsoft.com/office/drawing/2014/main" id="{09CF4BA5-BF98-474E-9E55-1E30862CE21D}"/>
              </a:ext>
            </a:extLst>
          </p:cNvPr>
          <p:cNvGrpSpPr>
            <a:grpSpLocks/>
          </p:cNvGrpSpPr>
          <p:nvPr/>
        </p:nvGrpSpPr>
        <p:grpSpPr bwMode="auto">
          <a:xfrm>
            <a:off x="0" y="4946650"/>
            <a:ext cx="9147175" cy="1911350"/>
            <a:chOff x="-3765" y="4832896"/>
            <a:chExt cx="9147765" cy="2032192"/>
          </a:xfrm>
        </p:grpSpPr>
        <p:sp>
          <p:nvSpPr>
            <p:cNvPr id="6" name="Freeform 16">
              <a:extLst>
                <a:ext uri="{FF2B5EF4-FFF2-40B4-BE49-F238E27FC236}">
                  <a16:creationId xmlns:a16="http://schemas.microsoft.com/office/drawing/2014/main" id="{CFAD20B9-5D84-49A2-943E-6C3BB3E0C433}"/>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7" name="Freeform 18">
              <a:extLst>
                <a:ext uri="{FF2B5EF4-FFF2-40B4-BE49-F238E27FC236}">
                  <a16:creationId xmlns:a16="http://schemas.microsoft.com/office/drawing/2014/main" id="{49A7CA05-08A9-4DC3-8C55-D5AE892931BF}"/>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8" name="Freeform 19">
              <a:extLst>
                <a:ext uri="{FF2B5EF4-FFF2-40B4-BE49-F238E27FC236}">
                  <a16:creationId xmlns:a16="http://schemas.microsoft.com/office/drawing/2014/main" id="{F131BD35-4D50-4289-B1F5-BDD9CBFCA725}"/>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0" name="Straight Connector 9">
              <a:extLst>
                <a:ext uri="{FF2B5EF4-FFF2-40B4-BE49-F238E27FC236}">
                  <a16:creationId xmlns:a16="http://schemas.microsoft.com/office/drawing/2014/main" id="{B8FADB6A-8715-47D0-91A3-0C7AFCDE2C3E}"/>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1" name="Title 1">
            <a:extLst>
              <a:ext uri="{FF2B5EF4-FFF2-40B4-BE49-F238E27FC236}">
                <a16:creationId xmlns:a16="http://schemas.microsoft.com/office/drawing/2014/main" id="{CDFA6F3C-01D7-43AC-B860-73AA9BD907E0}"/>
              </a:ext>
            </a:extLst>
          </p:cNvPr>
          <p:cNvSpPr txBox="1">
            <a:spLocks/>
          </p:cNvSpPr>
          <p:nvPr/>
        </p:nvSpPr>
        <p:spPr>
          <a:xfrm>
            <a:off x="468313" y="5805488"/>
            <a:ext cx="7335837"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endParaRPr lang="en-US" dirty="0"/>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2" name="Date Placeholder 29">
            <a:extLst>
              <a:ext uri="{FF2B5EF4-FFF2-40B4-BE49-F238E27FC236}">
                <a16:creationId xmlns:a16="http://schemas.microsoft.com/office/drawing/2014/main" id="{33503BA9-A642-43DA-98D7-13B63381C9A0}"/>
              </a:ext>
            </a:extLst>
          </p:cNvPr>
          <p:cNvSpPr>
            <a:spLocks noGrp="1"/>
          </p:cNvSpPr>
          <p:nvPr>
            <p:ph type="dt" sz="half" idx="10"/>
          </p:nvPr>
        </p:nvSpPr>
        <p:spPr/>
        <p:txBody>
          <a:bodyPr/>
          <a:lstStyle>
            <a:lvl1pPr>
              <a:defRPr>
                <a:solidFill>
                  <a:srgbClr val="FFFFFF"/>
                </a:solidFill>
              </a:defRPr>
            </a:lvl1pPr>
            <a:extLst/>
          </a:lstStyle>
          <a:p>
            <a:pPr>
              <a:defRPr/>
            </a:pPr>
            <a:fld id="{0B6E802E-415D-46FD-8E5D-F2E0FC6D6502}" type="datetime1">
              <a:rPr lang="en-US" smtClean="0"/>
              <a:t>1/14/2021</a:t>
            </a:fld>
            <a:endParaRPr lang="en-GB"/>
          </a:p>
        </p:txBody>
      </p:sp>
      <p:sp>
        <p:nvSpPr>
          <p:cNvPr id="13" name="Footer Placeholder 18">
            <a:extLst>
              <a:ext uri="{FF2B5EF4-FFF2-40B4-BE49-F238E27FC236}">
                <a16:creationId xmlns:a16="http://schemas.microsoft.com/office/drawing/2014/main" id="{7C7F490F-6DAF-409F-BC58-798AE94EB203}"/>
              </a:ext>
            </a:extLst>
          </p:cNvPr>
          <p:cNvSpPr>
            <a:spLocks noGrp="1"/>
          </p:cNvSpPr>
          <p:nvPr>
            <p:ph type="ftr" sz="quarter" idx="11"/>
          </p:nvPr>
        </p:nvSpPr>
        <p:spPr/>
        <p:txBody>
          <a:bodyPr/>
          <a:lstStyle>
            <a:lvl1pPr>
              <a:defRPr>
                <a:solidFill>
                  <a:schemeClr val="accent1">
                    <a:tint val="20000"/>
                  </a:schemeClr>
                </a:solidFill>
              </a:defRPr>
            </a:lvl1pPr>
            <a:extLst/>
          </a:lstStyle>
          <a:p>
            <a:pPr>
              <a:defRPr/>
            </a:pPr>
            <a:endParaRPr lang="en-GB"/>
          </a:p>
        </p:txBody>
      </p:sp>
      <p:sp>
        <p:nvSpPr>
          <p:cNvPr id="14" name="Slide Number Placeholder 26">
            <a:extLst>
              <a:ext uri="{FF2B5EF4-FFF2-40B4-BE49-F238E27FC236}">
                <a16:creationId xmlns:a16="http://schemas.microsoft.com/office/drawing/2014/main" id="{EB44828E-96A2-4AE3-BAE9-6FE5AEDA2D5F}"/>
              </a:ext>
            </a:extLst>
          </p:cNvPr>
          <p:cNvSpPr>
            <a:spLocks noGrp="1"/>
          </p:cNvSpPr>
          <p:nvPr>
            <p:ph type="sldNum" sz="quarter" idx="12"/>
          </p:nvPr>
        </p:nvSpPr>
        <p:spPr/>
        <p:txBody>
          <a:bodyPr/>
          <a:lstStyle>
            <a:lvl1pPr>
              <a:defRPr>
                <a:solidFill>
                  <a:srgbClr val="FFFFFF"/>
                </a:solidFill>
              </a:defRPr>
            </a:lvl1pPr>
          </a:lstStyle>
          <a:p>
            <a:pPr>
              <a:defRPr/>
            </a:pPr>
            <a:fld id="{944FE90D-A192-455F-A576-7A9629D41338}" type="slidenum">
              <a:rPr lang="en-GB" altLang="en-US" smtClean="0"/>
              <a:pPr>
                <a:defRPr/>
              </a:pPr>
              <a:t>‹#›</a:t>
            </a:fld>
            <a:endParaRPr lang="en-GB" altLang="en-US"/>
          </a:p>
        </p:txBody>
      </p:sp>
    </p:spTree>
    <p:extLst>
      <p:ext uri="{BB962C8B-B14F-4D97-AF65-F5344CB8AC3E}">
        <p14:creationId xmlns:p14="http://schemas.microsoft.com/office/powerpoint/2010/main" val="3594198615"/>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p:nvPr>
        </p:nvSpPr>
        <p:spPr/>
        <p:txBody>
          <a:bodyPr rtlCol="0"/>
          <a:lstStyle/>
          <a:p>
            <a:r>
              <a:rPr lang="en-US"/>
              <a:t>Click to edit Master title style</a:t>
            </a:r>
            <a:endParaRPr lang="en-US" dirty="0"/>
          </a:p>
        </p:txBody>
      </p:sp>
      <p:sp>
        <p:nvSpPr>
          <p:cNvPr id="4" name="Date Placeholder 9">
            <a:extLst>
              <a:ext uri="{FF2B5EF4-FFF2-40B4-BE49-F238E27FC236}">
                <a16:creationId xmlns:a16="http://schemas.microsoft.com/office/drawing/2014/main" id="{C8E00D8B-DEAF-4BD1-B17B-6A9E23592523}"/>
              </a:ext>
            </a:extLst>
          </p:cNvPr>
          <p:cNvSpPr>
            <a:spLocks noGrp="1"/>
          </p:cNvSpPr>
          <p:nvPr>
            <p:ph type="dt" sz="half" idx="10"/>
          </p:nvPr>
        </p:nvSpPr>
        <p:spPr/>
        <p:txBody>
          <a:bodyPr/>
          <a:lstStyle>
            <a:lvl1pPr>
              <a:defRPr/>
            </a:lvl1pPr>
          </a:lstStyle>
          <a:p>
            <a:pPr>
              <a:defRPr/>
            </a:pPr>
            <a:fld id="{C659AE44-3EEB-49FB-9769-70654DAD1D81}" type="datetime1">
              <a:rPr lang="en-US" smtClean="0"/>
              <a:t>1/14/2021</a:t>
            </a:fld>
            <a:endParaRPr lang="en-GB"/>
          </a:p>
        </p:txBody>
      </p:sp>
      <p:sp>
        <p:nvSpPr>
          <p:cNvPr id="5" name="Footer Placeholder 21">
            <a:extLst>
              <a:ext uri="{FF2B5EF4-FFF2-40B4-BE49-F238E27FC236}">
                <a16:creationId xmlns:a16="http://schemas.microsoft.com/office/drawing/2014/main" id="{11A9166C-73CE-4604-BFCE-BE853A7D12E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E68C904A-35BA-444B-B83B-4E3BA0B42E07}"/>
              </a:ext>
            </a:extLst>
          </p:cNvPr>
          <p:cNvSpPr>
            <a:spLocks noGrp="1"/>
          </p:cNvSpPr>
          <p:nvPr>
            <p:ph type="sldNum" sz="quarter" idx="12"/>
          </p:nvPr>
        </p:nvSpPr>
        <p:spPr/>
        <p:txBody>
          <a:bodyPr/>
          <a:lstStyle>
            <a:lvl1pPr>
              <a:defRPr/>
            </a:lvl1pPr>
          </a:lstStyle>
          <a:p>
            <a:pPr>
              <a:defRPr/>
            </a:pPr>
            <a:fld id="{EC75C4D8-5E1B-4BCC-B7D7-71E1D1D7A2FD}" type="slidenum">
              <a:rPr lang="en-GB" altLang="en-US" smtClean="0"/>
              <a:pPr>
                <a:defRPr/>
              </a:pPr>
              <a:t>‹#›</a:t>
            </a:fld>
            <a:endParaRPr lang="en-GB" altLang="en-US"/>
          </a:p>
        </p:txBody>
      </p:sp>
    </p:spTree>
    <p:extLst>
      <p:ext uri="{BB962C8B-B14F-4D97-AF65-F5344CB8AC3E}">
        <p14:creationId xmlns:p14="http://schemas.microsoft.com/office/powerpoint/2010/main" val="42946321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6B67EB64-8BF1-45C9-BAB8-63389B23077C}"/>
              </a:ext>
            </a:extLst>
          </p:cNvPr>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5" name="Chevron 15">
            <a:extLst>
              <a:ext uri="{FF2B5EF4-FFF2-40B4-BE49-F238E27FC236}">
                <a16:creationId xmlns:a16="http://schemas.microsoft.com/office/drawing/2014/main" id="{83E4171E-AE89-4CBE-BC7F-1F796FDA38DE}"/>
              </a:ext>
            </a:extLst>
          </p:cNvPr>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115764A6-F51E-4A5C-BCA8-167EA7F6B563}"/>
              </a:ext>
            </a:extLst>
          </p:cNvPr>
          <p:cNvSpPr>
            <a:spLocks noGrp="1"/>
          </p:cNvSpPr>
          <p:nvPr>
            <p:ph type="dt" sz="half" idx="10"/>
          </p:nvPr>
        </p:nvSpPr>
        <p:spPr/>
        <p:txBody>
          <a:bodyPr/>
          <a:lstStyle>
            <a:lvl1pPr>
              <a:defRPr/>
            </a:lvl1pPr>
            <a:extLst/>
          </a:lstStyle>
          <a:p>
            <a:pPr>
              <a:defRPr/>
            </a:pPr>
            <a:fld id="{629D225A-1909-40D6-A22E-132E7A2CB2B3}" type="datetime1">
              <a:rPr lang="en-US" smtClean="0"/>
              <a:t>1/14/2021</a:t>
            </a:fld>
            <a:endParaRPr lang="en-GB"/>
          </a:p>
        </p:txBody>
      </p:sp>
      <p:sp>
        <p:nvSpPr>
          <p:cNvPr id="7" name="Footer Placeholder 4">
            <a:extLst>
              <a:ext uri="{FF2B5EF4-FFF2-40B4-BE49-F238E27FC236}">
                <a16:creationId xmlns:a16="http://schemas.microsoft.com/office/drawing/2014/main" id="{62D6EF22-9536-4ADC-A61F-6F819574C737}"/>
              </a:ext>
            </a:extLst>
          </p:cNvPr>
          <p:cNvSpPr>
            <a:spLocks noGrp="1"/>
          </p:cNvSpPr>
          <p:nvPr>
            <p:ph type="ftr" sz="quarter" idx="11"/>
          </p:nvPr>
        </p:nvSpPr>
        <p:spPr/>
        <p:txBody>
          <a:bodyPr/>
          <a:lstStyle>
            <a:lvl1pPr>
              <a:defRPr/>
            </a:lvl1pPr>
            <a:extLst/>
          </a:lstStyle>
          <a:p>
            <a:pPr>
              <a:defRPr/>
            </a:pPr>
            <a:endParaRPr lang="en-GB"/>
          </a:p>
        </p:txBody>
      </p:sp>
      <p:sp>
        <p:nvSpPr>
          <p:cNvPr id="8" name="Slide Number Placeholder 5">
            <a:extLst>
              <a:ext uri="{FF2B5EF4-FFF2-40B4-BE49-F238E27FC236}">
                <a16:creationId xmlns:a16="http://schemas.microsoft.com/office/drawing/2014/main" id="{9D2EFC0C-5708-470C-BFFC-B182BD37B78E}"/>
              </a:ext>
            </a:extLst>
          </p:cNvPr>
          <p:cNvSpPr>
            <a:spLocks noGrp="1"/>
          </p:cNvSpPr>
          <p:nvPr>
            <p:ph type="sldNum" sz="quarter" idx="12"/>
          </p:nvPr>
        </p:nvSpPr>
        <p:spPr/>
        <p:txBody>
          <a:bodyPr/>
          <a:lstStyle>
            <a:lvl1pPr>
              <a:defRPr/>
            </a:lvl1pPr>
          </a:lstStyle>
          <a:p>
            <a:pPr>
              <a:defRPr/>
            </a:pPr>
            <a:fld id="{97E48482-7023-4196-B0D2-79F3A743B498}" type="slidenum">
              <a:rPr lang="en-GB" altLang="en-US" smtClean="0"/>
              <a:pPr>
                <a:defRPr/>
              </a:pPr>
              <a:t>‹#›</a:t>
            </a:fld>
            <a:endParaRPr lang="en-GB" altLang="en-US"/>
          </a:p>
        </p:txBody>
      </p:sp>
    </p:spTree>
    <p:extLst>
      <p:ext uri="{BB962C8B-B14F-4D97-AF65-F5344CB8AC3E}">
        <p14:creationId xmlns:p14="http://schemas.microsoft.com/office/powerpoint/2010/main" val="82101584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2FB9FBD1-DCD5-4FB3-AB65-4F55C8F76739}"/>
              </a:ext>
            </a:extLst>
          </p:cNvPr>
          <p:cNvSpPr>
            <a:spLocks noGrp="1"/>
          </p:cNvSpPr>
          <p:nvPr>
            <p:ph type="dt" sz="half" idx="10"/>
          </p:nvPr>
        </p:nvSpPr>
        <p:spPr/>
        <p:txBody>
          <a:bodyPr/>
          <a:lstStyle>
            <a:lvl1pPr>
              <a:defRPr/>
            </a:lvl1pPr>
            <a:extLst/>
          </a:lstStyle>
          <a:p>
            <a:pPr>
              <a:defRPr/>
            </a:pPr>
            <a:fld id="{C2E3A6E0-C322-4E32-B679-9E0C5394D729}" type="datetime1">
              <a:rPr lang="en-US" smtClean="0"/>
              <a:t>1/14/2021</a:t>
            </a:fld>
            <a:endParaRPr lang="en-GB"/>
          </a:p>
        </p:txBody>
      </p:sp>
      <p:sp>
        <p:nvSpPr>
          <p:cNvPr id="6" name="Footer Placeholder 5">
            <a:extLst>
              <a:ext uri="{FF2B5EF4-FFF2-40B4-BE49-F238E27FC236}">
                <a16:creationId xmlns:a16="http://schemas.microsoft.com/office/drawing/2014/main" id="{5AC887FC-8431-428F-9670-D077D16FE469}"/>
              </a:ext>
            </a:extLst>
          </p:cNvPr>
          <p:cNvSpPr>
            <a:spLocks noGrp="1"/>
          </p:cNvSpPr>
          <p:nvPr>
            <p:ph type="ftr" sz="quarter" idx="11"/>
          </p:nvPr>
        </p:nvSpPr>
        <p:spPr/>
        <p:txBody>
          <a:bodyPr/>
          <a:lstStyle>
            <a:lvl1pPr>
              <a:defRPr/>
            </a:lvl1pPr>
            <a:extLst/>
          </a:lstStyle>
          <a:p>
            <a:pPr>
              <a:defRPr/>
            </a:pPr>
            <a:endParaRPr lang="en-GB"/>
          </a:p>
        </p:txBody>
      </p:sp>
      <p:sp>
        <p:nvSpPr>
          <p:cNvPr id="7" name="Slide Number Placeholder 6">
            <a:extLst>
              <a:ext uri="{FF2B5EF4-FFF2-40B4-BE49-F238E27FC236}">
                <a16:creationId xmlns:a16="http://schemas.microsoft.com/office/drawing/2014/main" id="{57DD8792-8735-443C-9937-A048F12E0680}"/>
              </a:ext>
            </a:extLst>
          </p:cNvPr>
          <p:cNvSpPr>
            <a:spLocks noGrp="1"/>
          </p:cNvSpPr>
          <p:nvPr>
            <p:ph type="sldNum" sz="quarter" idx="12"/>
          </p:nvPr>
        </p:nvSpPr>
        <p:spPr/>
        <p:txBody>
          <a:bodyPr/>
          <a:lstStyle>
            <a:lvl1pPr>
              <a:defRPr/>
            </a:lvl1pPr>
          </a:lstStyle>
          <a:p>
            <a:pPr>
              <a:defRPr/>
            </a:pPr>
            <a:fld id="{25545C16-772D-4CD8-91AD-16DC13A888FD}" type="slidenum">
              <a:rPr lang="en-GB" altLang="en-US" smtClean="0"/>
              <a:pPr>
                <a:defRPr/>
              </a:pPr>
              <a:t>‹#›</a:t>
            </a:fld>
            <a:endParaRPr lang="en-GB" altLang="en-US"/>
          </a:p>
        </p:txBody>
      </p:sp>
    </p:spTree>
    <p:extLst>
      <p:ext uri="{BB962C8B-B14F-4D97-AF65-F5344CB8AC3E}">
        <p14:creationId xmlns:p14="http://schemas.microsoft.com/office/powerpoint/2010/main" val="2890812086"/>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DB4DC5-3401-4201-8F2E-3CE1E29BFC51}"/>
              </a:ext>
            </a:extLst>
          </p:cNvPr>
          <p:cNvSpPr>
            <a:spLocks noGrp="1"/>
          </p:cNvSpPr>
          <p:nvPr>
            <p:ph type="dt" sz="half" idx="10"/>
          </p:nvPr>
        </p:nvSpPr>
        <p:spPr/>
        <p:txBody>
          <a:bodyPr/>
          <a:lstStyle>
            <a:lvl1pPr>
              <a:defRPr/>
            </a:lvl1pPr>
            <a:extLst/>
          </a:lstStyle>
          <a:p>
            <a:pPr>
              <a:defRPr/>
            </a:pPr>
            <a:fld id="{5141F141-3EF7-40A1-A59B-0E0DDC00AB8D}" type="datetime1">
              <a:rPr lang="en-US" smtClean="0"/>
              <a:t>1/14/2021</a:t>
            </a:fld>
            <a:endParaRPr lang="en-GB"/>
          </a:p>
        </p:txBody>
      </p:sp>
      <p:sp>
        <p:nvSpPr>
          <p:cNvPr id="8" name="Footer Placeholder 7">
            <a:extLst>
              <a:ext uri="{FF2B5EF4-FFF2-40B4-BE49-F238E27FC236}">
                <a16:creationId xmlns:a16="http://schemas.microsoft.com/office/drawing/2014/main" id="{A7DFE98B-641A-4E47-9F34-D80114D1CB60}"/>
              </a:ext>
            </a:extLst>
          </p:cNvPr>
          <p:cNvSpPr>
            <a:spLocks noGrp="1"/>
          </p:cNvSpPr>
          <p:nvPr>
            <p:ph type="ftr" sz="quarter" idx="11"/>
          </p:nvPr>
        </p:nvSpPr>
        <p:spPr/>
        <p:txBody>
          <a:bodyPr/>
          <a:lstStyle>
            <a:lvl1pPr>
              <a:defRPr/>
            </a:lvl1pPr>
            <a:extLst/>
          </a:lstStyle>
          <a:p>
            <a:pPr>
              <a:defRPr/>
            </a:pPr>
            <a:endParaRPr lang="en-GB"/>
          </a:p>
        </p:txBody>
      </p:sp>
      <p:sp>
        <p:nvSpPr>
          <p:cNvPr id="9" name="Slide Number Placeholder 8">
            <a:extLst>
              <a:ext uri="{FF2B5EF4-FFF2-40B4-BE49-F238E27FC236}">
                <a16:creationId xmlns:a16="http://schemas.microsoft.com/office/drawing/2014/main" id="{4F754E6D-5882-4ECB-AF9F-360A772FAB7F}"/>
              </a:ext>
            </a:extLst>
          </p:cNvPr>
          <p:cNvSpPr>
            <a:spLocks noGrp="1"/>
          </p:cNvSpPr>
          <p:nvPr>
            <p:ph type="sldNum" sz="quarter" idx="12"/>
          </p:nvPr>
        </p:nvSpPr>
        <p:spPr/>
        <p:txBody>
          <a:bodyPr/>
          <a:lstStyle>
            <a:lvl1pPr>
              <a:defRPr/>
            </a:lvl1pPr>
          </a:lstStyle>
          <a:p>
            <a:pPr>
              <a:defRPr/>
            </a:pPr>
            <a:fld id="{3EB1E038-CF19-4CA5-9D8B-A3388D668184}" type="slidenum">
              <a:rPr lang="en-GB" altLang="en-US" smtClean="0"/>
              <a:pPr>
                <a:defRPr/>
              </a:pPr>
              <a:t>‹#›</a:t>
            </a:fld>
            <a:endParaRPr lang="en-GB" altLang="en-US"/>
          </a:p>
        </p:txBody>
      </p:sp>
    </p:spTree>
    <p:extLst>
      <p:ext uri="{BB962C8B-B14F-4D97-AF65-F5344CB8AC3E}">
        <p14:creationId xmlns:p14="http://schemas.microsoft.com/office/powerpoint/2010/main" val="2387979817"/>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4B771C49-ABCA-4969-919C-EE422CC7810C}"/>
              </a:ext>
            </a:extLst>
          </p:cNvPr>
          <p:cNvSpPr>
            <a:spLocks noGrp="1"/>
          </p:cNvSpPr>
          <p:nvPr>
            <p:ph type="dt" sz="half" idx="10"/>
          </p:nvPr>
        </p:nvSpPr>
        <p:spPr/>
        <p:txBody>
          <a:bodyPr/>
          <a:lstStyle>
            <a:lvl1pPr>
              <a:defRPr/>
            </a:lvl1pPr>
            <a:extLst/>
          </a:lstStyle>
          <a:p>
            <a:pPr>
              <a:defRPr/>
            </a:pPr>
            <a:fld id="{A93D808D-9765-42C4-9B16-BEE16C81FABA}" type="datetime1">
              <a:rPr lang="en-US" smtClean="0"/>
              <a:t>1/14/2021</a:t>
            </a:fld>
            <a:endParaRPr lang="en-GB"/>
          </a:p>
        </p:txBody>
      </p:sp>
      <p:sp>
        <p:nvSpPr>
          <p:cNvPr id="4" name="Footer Placeholder 3">
            <a:extLst>
              <a:ext uri="{FF2B5EF4-FFF2-40B4-BE49-F238E27FC236}">
                <a16:creationId xmlns:a16="http://schemas.microsoft.com/office/drawing/2014/main" id="{08E5F1E3-CC6B-4F28-9611-BF0179020B3C}"/>
              </a:ext>
            </a:extLst>
          </p:cNvPr>
          <p:cNvSpPr>
            <a:spLocks noGrp="1"/>
          </p:cNvSpPr>
          <p:nvPr>
            <p:ph type="ftr" sz="quarter" idx="11"/>
          </p:nvPr>
        </p:nvSpPr>
        <p:spPr/>
        <p:txBody>
          <a:bodyPr/>
          <a:lstStyle>
            <a:lvl1pPr>
              <a:defRPr/>
            </a:lvl1pPr>
            <a:extLst/>
          </a:lstStyle>
          <a:p>
            <a:pPr>
              <a:defRPr/>
            </a:pPr>
            <a:endParaRPr lang="en-GB"/>
          </a:p>
        </p:txBody>
      </p:sp>
      <p:sp>
        <p:nvSpPr>
          <p:cNvPr id="5" name="Slide Number Placeholder 4">
            <a:extLst>
              <a:ext uri="{FF2B5EF4-FFF2-40B4-BE49-F238E27FC236}">
                <a16:creationId xmlns:a16="http://schemas.microsoft.com/office/drawing/2014/main" id="{A1FC8109-D947-46AF-B691-654CD78DE471}"/>
              </a:ext>
            </a:extLst>
          </p:cNvPr>
          <p:cNvSpPr>
            <a:spLocks noGrp="1"/>
          </p:cNvSpPr>
          <p:nvPr>
            <p:ph type="sldNum" sz="quarter" idx="12"/>
          </p:nvPr>
        </p:nvSpPr>
        <p:spPr/>
        <p:txBody>
          <a:bodyPr/>
          <a:lstStyle>
            <a:lvl1pPr>
              <a:defRPr/>
            </a:lvl1pPr>
          </a:lstStyle>
          <a:p>
            <a:pPr>
              <a:defRPr/>
            </a:pPr>
            <a:fld id="{4FA8B11C-460F-4BED-9518-7699B36A5C1A}" type="slidenum">
              <a:rPr lang="en-GB" altLang="en-US" smtClean="0"/>
              <a:pPr>
                <a:defRPr/>
              </a:pPr>
              <a:t>‹#›</a:t>
            </a:fld>
            <a:endParaRPr lang="en-GB" altLang="en-US"/>
          </a:p>
        </p:txBody>
      </p:sp>
    </p:spTree>
    <p:extLst>
      <p:ext uri="{BB962C8B-B14F-4D97-AF65-F5344CB8AC3E}">
        <p14:creationId xmlns:p14="http://schemas.microsoft.com/office/powerpoint/2010/main" val="2943344271"/>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FE92FEA2-4EDA-4118-A01E-758C3965A7A0}"/>
              </a:ext>
            </a:extLst>
          </p:cNvPr>
          <p:cNvSpPr>
            <a:spLocks noGrp="1"/>
          </p:cNvSpPr>
          <p:nvPr>
            <p:ph type="dt" sz="half" idx="10"/>
          </p:nvPr>
        </p:nvSpPr>
        <p:spPr/>
        <p:txBody>
          <a:bodyPr/>
          <a:lstStyle>
            <a:lvl1pPr>
              <a:defRPr/>
            </a:lvl1pPr>
          </a:lstStyle>
          <a:p>
            <a:pPr>
              <a:defRPr/>
            </a:pPr>
            <a:fld id="{39147028-CEDA-4D6F-91C9-5440B544CCF5}" type="datetime1">
              <a:rPr lang="en-US" smtClean="0"/>
              <a:t>1/14/2021</a:t>
            </a:fld>
            <a:endParaRPr lang="en-GB"/>
          </a:p>
        </p:txBody>
      </p:sp>
      <p:sp>
        <p:nvSpPr>
          <p:cNvPr id="3" name="Footer Placeholder 21">
            <a:extLst>
              <a:ext uri="{FF2B5EF4-FFF2-40B4-BE49-F238E27FC236}">
                <a16:creationId xmlns:a16="http://schemas.microsoft.com/office/drawing/2014/main" id="{159B0A55-1FB3-4D3A-BA6B-992B92621B5D}"/>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17">
            <a:extLst>
              <a:ext uri="{FF2B5EF4-FFF2-40B4-BE49-F238E27FC236}">
                <a16:creationId xmlns:a16="http://schemas.microsoft.com/office/drawing/2014/main" id="{594D897B-2480-4A07-947F-F8CCDF0F6C00}"/>
              </a:ext>
            </a:extLst>
          </p:cNvPr>
          <p:cNvSpPr>
            <a:spLocks noGrp="1"/>
          </p:cNvSpPr>
          <p:nvPr>
            <p:ph type="sldNum" sz="quarter" idx="12"/>
          </p:nvPr>
        </p:nvSpPr>
        <p:spPr/>
        <p:txBody>
          <a:bodyPr/>
          <a:lstStyle>
            <a:lvl1pPr>
              <a:defRPr/>
            </a:lvl1pPr>
          </a:lstStyle>
          <a:p>
            <a:pPr>
              <a:defRPr/>
            </a:pPr>
            <a:fld id="{1FE4DF26-DBA7-4E98-92BC-9611F7DCC484}" type="slidenum">
              <a:rPr lang="en-GB" altLang="en-US" smtClean="0"/>
              <a:pPr>
                <a:defRPr/>
              </a:pPr>
              <a:t>‹#›</a:t>
            </a:fld>
            <a:endParaRPr lang="en-GB" altLang="en-US"/>
          </a:p>
        </p:txBody>
      </p:sp>
    </p:spTree>
    <p:extLst>
      <p:ext uri="{BB962C8B-B14F-4D97-AF65-F5344CB8AC3E}">
        <p14:creationId xmlns:p14="http://schemas.microsoft.com/office/powerpoint/2010/main" val="33549506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E1BF1D-B708-425B-969E-4AD991A1C52A}"/>
              </a:ext>
            </a:extLst>
          </p:cNvPr>
          <p:cNvSpPr>
            <a:spLocks noGrp="1"/>
          </p:cNvSpPr>
          <p:nvPr>
            <p:ph type="dt" sz="half" idx="10"/>
          </p:nvPr>
        </p:nvSpPr>
        <p:spPr/>
        <p:txBody>
          <a:bodyPr/>
          <a:lstStyle>
            <a:lvl1pPr>
              <a:defRPr/>
            </a:lvl1pPr>
            <a:extLst/>
          </a:lstStyle>
          <a:p>
            <a:pPr>
              <a:defRPr/>
            </a:pPr>
            <a:fld id="{0F5735C4-19D3-4F7A-B401-3322F2040A59}" type="datetime1">
              <a:rPr lang="en-US" smtClean="0"/>
              <a:t>1/14/2021</a:t>
            </a:fld>
            <a:endParaRPr lang="en-GB"/>
          </a:p>
        </p:txBody>
      </p:sp>
      <p:sp>
        <p:nvSpPr>
          <p:cNvPr id="6" name="Footer Placeholder 5">
            <a:extLst>
              <a:ext uri="{FF2B5EF4-FFF2-40B4-BE49-F238E27FC236}">
                <a16:creationId xmlns:a16="http://schemas.microsoft.com/office/drawing/2014/main" id="{20975A39-0DA4-41E9-8C58-0371C1EF3125}"/>
              </a:ext>
            </a:extLst>
          </p:cNvPr>
          <p:cNvSpPr>
            <a:spLocks noGrp="1"/>
          </p:cNvSpPr>
          <p:nvPr>
            <p:ph type="ftr" sz="quarter" idx="11"/>
          </p:nvPr>
        </p:nvSpPr>
        <p:spPr/>
        <p:txBody>
          <a:bodyPr/>
          <a:lstStyle>
            <a:lvl1pPr>
              <a:defRPr/>
            </a:lvl1pPr>
            <a:extLst/>
          </a:lstStyle>
          <a:p>
            <a:pPr>
              <a:defRPr/>
            </a:pPr>
            <a:endParaRPr lang="en-GB"/>
          </a:p>
        </p:txBody>
      </p:sp>
      <p:sp>
        <p:nvSpPr>
          <p:cNvPr id="7" name="Slide Number Placeholder 6">
            <a:extLst>
              <a:ext uri="{FF2B5EF4-FFF2-40B4-BE49-F238E27FC236}">
                <a16:creationId xmlns:a16="http://schemas.microsoft.com/office/drawing/2014/main" id="{CCFC1357-97A8-469F-9635-EC2E09186152}"/>
              </a:ext>
            </a:extLst>
          </p:cNvPr>
          <p:cNvSpPr>
            <a:spLocks noGrp="1"/>
          </p:cNvSpPr>
          <p:nvPr>
            <p:ph type="sldNum" sz="quarter" idx="12"/>
          </p:nvPr>
        </p:nvSpPr>
        <p:spPr/>
        <p:txBody>
          <a:bodyPr/>
          <a:lstStyle>
            <a:lvl1pPr>
              <a:defRPr/>
            </a:lvl1pPr>
          </a:lstStyle>
          <a:p>
            <a:pPr>
              <a:defRPr/>
            </a:pPr>
            <a:fld id="{B0ECF07C-293B-456D-835E-EAFEA2FA0796}" type="slidenum">
              <a:rPr lang="en-GB" altLang="en-US" smtClean="0"/>
              <a:pPr>
                <a:defRPr/>
              </a:pPr>
              <a:t>‹#›</a:t>
            </a:fld>
            <a:endParaRPr lang="en-GB" altLang="en-US"/>
          </a:p>
        </p:txBody>
      </p:sp>
    </p:spTree>
    <p:extLst>
      <p:ext uri="{BB962C8B-B14F-4D97-AF65-F5344CB8AC3E}">
        <p14:creationId xmlns:p14="http://schemas.microsoft.com/office/powerpoint/2010/main" val="4020554756"/>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3D03546D-4303-458D-A513-C34514854C58}"/>
              </a:ext>
            </a:extLst>
          </p:cNvPr>
          <p:cNvSpPr>
            <a:spLocks/>
          </p:cNvSpPr>
          <p:nvPr/>
        </p:nvSpPr>
        <p:spPr bwMode="auto">
          <a:xfrm>
            <a:off x="715963" y="5002213"/>
            <a:ext cx="3802062"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6" name="Freeform 15">
            <a:extLst>
              <a:ext uri="{FF2B5EF4-FFF2-40B4-BE49-F238E27FC236}">
                <a16:creationId xmlns:a16="http://schemas.microsoft.com/office/drawing/2014/main" id="{462C0B72-FABF-4BA6-9B7F-26A2E0663D8B}"/>
              </a:ext>
            </a:extLst>
          </p:cNvPr>
          <p:cNvSpPr>
            <a:spLocks/>
          </p:cNvSpPr>
          <p:nvPr/>
        </p:nvSpPr>
        <p:spPr bwMode="auto">
          <a:xfrm>
            <a:off x="-53975" y="5784850"/>
            <a:ext cx="3802063"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7" name="Right Triangle 6">
            <a:extLst>
              <a:ext uri="{FF2B5EF4-FFF2-40B4-BE49-F238E27FC236}">
                <a16:creationId xmlns:a16="http://schemas.microsoft.com/office/drawing/2014/main" id="{D21CC22B-BC9E-4B18-B5E3-481E7B5AC708}"/>
              </a:ext>
            </a:extLst>
          </p:cNvPr>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8" name="Straight Connector 7">
            <a:extLst>
              <a:ext uri="{FF2B5EF4-FFF2-40B4-BE49-F238E27FC236}">
                <a16:creationId xmlns:a16="http://schemas.microsoft.com/office/drawing/2014/main" id="{58EE54A7-3464-417D-968E-CD2965563FAA}"/>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id="{5A295362-B48B-4740-B402-76A7A0B873AD}"/>
              </a:ext>
            </a:extLst>
          </p:cNvPr>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10" name="Chevron 20">
            <a:extLst>
              <a:ext uri="{FF2B5EF4-FFF2-40B4-BE49-F238E27FC236}">
                <a16:creationId xmlns:a16="http://schemas.microsoft.com/office/drawing/2014/main" id="{2F9884D5-7D03-4CDE-8DD4-2D5F51734555}"/>
              </a:ext>
            </a:extLst>
          </p:cNvPr>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1DE9A7B-6865-4D00-B031-3B65183A3573}"/>
              </a:ext>
            </a:extLst>
          </p:cNvPr>
          <p:cNvSpPr>
            <a:spLocks noGrp="1"/>
          </p:cNvSpPr>
          <p:nvPr>
            <p:ph type="dt" sz="half" idx="10"/>
          </p:nvPr>
        </p:nvSpPr>
        <p:spPr/>
        <p:txBody>
          <a:bodyPr/>
          <a:lstStyle>
            <a:lvl1pPr>
              <a:defRPr>
                <a:solidFill>
                  <a:schemeClr val="tx1"/>
                </a:solidFill>
              </a:defRPr>
            </a:lvl1pPr>
            <a:extLst/>
          </a:lstStyle>
          <a:p>
            <a:pPr>
              <a:defRPr/>
            </a:pPr>
            <a:fld id="{DB0A784B-AA87-4BA6-BB81-358CEB6D2AE0}" type="datetime1">
              <a:rPr lang="en-US" smtClean="0"/>
              <a:t>1/14/2021</a:t>
            </a:fld>
            <a:endParaRPr lang="en-GB"/>
          </a:p>
        </p:txBody>
      </p:sp>
      <p:sp>
        <p:nvSpPr>
          <p:cNvPr id="12" name="Footer Placeholder 5">
            <a:extLst>
              <a:ext uri="{FF2B5EF4-FFF2-40B4-BE49-F238E27FC236}">
                <a16:creationId xmlns:a16="http://schemas.microsoft.com/office/drawing/2014/main" id="{C658E4C8-93DC-420E-80BA-49E48DB3CE4D}"/>
              </a:ext>
            </a:extLst>
          </p:cNvPr>
          <p:cNvSpPr>
            <a:spLocks noGrp="1"/>
          </p:cNvSpPr>
          <p:nvPr>
            <p:ph type="ftr" sz="quarter" idx="11"/>
          </p:nvPr>
        </p:nvSpPr>
        <p:spPr/>
        <p:txBody>
          <a:bodyPr/>
          <a:lstStyle>
            <a:lvl1pPr>
              <a:defRPr>
                <a:solidFill>
                  <a:schemeClr val="tx1"/>
                </a:solidFill>
              </a:defRPr>
            </a:lvl1pPr>
            <a:extLst/>
          </a:lstStyle>
          <a:p>
            <a:pPr>
              <a:defRPr/>
            </a:pPr>
            <a:endParaRPr lang="en-GB"/>
          </a:p>
        </p:txBody>
      </p:sp>
      <p:sp>
        <p:nvSpPr>
          <p:cNvPr id="13" name="Slide Number Placeholder 6">
            <a:extLst>
              <a:ext uri="{FF2B5EF4-FFF2-40B4-BE49-F238E27FC236}">
                <a16:creationId xmlns:a16="http://schemas.microsoft.com/office/drawing/2014/main" id="{A96BC9B1-8FB6-451C-B405-5A535F94528A}"/>
              </a:ext>
            </a:extLst>
          </p:cNvPr>
          <p:cNvSpPr>
            <a:spLocks noGrp="1"/>
          </p:cNvSpPr>
          <p:nvPr>
            <p:ph type="sldNum" sz="quarter" idx="12"/>
          </p:nvPr>
        </p:nvSpPr>
        <p:spPr/>
        <p:txBody>
          <a:bodyPr/>
          <a:lstStyle>
            <a:lvl1pPr>
              <a:defRPr/>
            </a:lvl1pPr>
          </a:lstStyle>
          <a:p>
            <a:pPr>
              <a:defRPr/>
            </a:pPr>
            <a:fld id="{91A8FFB2-A254-40B7-9309-C4FF9A2F5F8F}" type="slidenum">
              <a:rPr lang="en-GB" altLang="en-US" smtClean="0"/>
              <a:pPr>
                <a:defRPr/>
              </a:pPr>
              <a:t>‹#›</a:t>
            </a:fld>
            <a:endParaRPr lang="en-GB" altLang="en-US"/>
          </a:p>
        </p:txBody>
      </p:sp>
    </p:spTree>
    <p:extLst>
      <p:ext uri="{BB962C8B-B14F-4D97-AF65-F5344CB8AC3E}">
        <p14:creationId xmlns:p14="http://schemas.microsoft.com/office/powerpoint/2010/main" val="3771902721"/>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E3F46E20-64EE-42B0-8E5C-B4B2C8EFA735}"/>
              </a:ext>
            </a:extLst>
          </p:cNvPr>
          <p:cNvSpPr>
            <a:spLocks noGrp="1"/>
          </p:cNvSpPr>
          <p:nvPr>
            <p:ph type="dt" sz="half" idx="10"/>
          </p:nvPr>
        </p:nvSpPr>
        <p:spPr/>
        <p:txBody>
          <a:bodyPr/>
          <a:lstStyle>
            <a:lvl1pPr>
              <a:defRPr/>
            </a:lvl1pPr>
          </a:lstStyle>
          <a:p>
            <a:pPr>
              <a:defRPr/>
            </a:pPr>
            <a:fld id="{FA5FDF47-271C-42DC-9D3F-684AF41172BB}" type="datetime1">
              <a:rPr lang="en-US" smtClean="0"/>
              <a:t>1/14/2021</a:t>
            </a:fld>
            <a:endParaRPr lang="en-GB"/>
          </a:p>
        </p:txBody>
      </p:sp>
      <p:sp>
        <p:nvSpPr>
          <p:cNvPr id="5" name="Footer Placeholder 21">
            <a:extLst>
              <a:ext uri="{FF2B5EF4-FFF2-40B4-BE49-F238E27FC236}">
                <a16:creationId xmlns:a16="http://schemas.microsoft.com/office/drawing/2014/main" id="{62994EB8-1859-443B-A2D7-C483BA025AF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8F95C409-2E77-4FFD-82D4-95966EE48315}"/>
              </a:ext>
            </a:extLst>
          </p:cNvPr>
          <p:cNvSpPr>
            <a:spLocks noGrp="1"/>
          </p:cNvSpPr>
          <p:nvPr>
            <p:ph type="sldNum" sz="quarter" idx="12"/>
          </p:nvPr>
        </p:nvSpPr>
        <p:spPr/>
        <p:txBody>
          <a:bodyPr/>
          <a:lstStyle>
            <a:lvl1pPr>
              <a:defRPr/>
            </a:lvl1pPr>
          </a:lstStyle>
          <a:p>
            <a:pPr>
              <a:defRPr/>
            </a:pPr>
            <a:fld id="{7E2256A3-20D5-4746-8FCA-CDB66E9FEB55}" type="slidenum">
              <a:rPr lang="en-GB" altLang="en-US" smtClean="0"/>
              <a:pPr>
                <a:defRPr/>
              </a:pPr>
              <a:t>‹#›</a:t>
            </a:fld>
            <a:endParaRPr lang="en-GB" altLang="en-US"/>
          </a:p>
        </p:txBody>
      </p:sp>
    </p:spTree>
    <p:extLst>
      <p:ext uri="{BB962C8B-B14F-4D97-AF65-F5344CB8AC3E}">
        <p14:creationId xmlns:p14="http://schemas.microsoft.com/office/powerpoint/2010/main" val="11531282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A792E50-7E5F-461D-8AE9-9253EE66C034}"/>
              </a:ext>
            </a:extLst>
          </p:cNvPr>
          <p:cNvSpPr>
            <a:spLocks noGrp="1"/>
          </p:cNvSpPr>
          <p:nvPr>
            <p:ph type="dt" sz="half" idx="10"/>
          </p:nvPr>
        </p:nvSpPr>
        <p:spPr/>
        <p:txBody>
          <a:bodyPr/>
          <a:lstStyle>
            <a:lvl1pPr>
              <a:defRPr/>
            </a:lvl1pPr>
          </a:lstStyle>
          <a:p>
            <a:pPr>
              <a:defRPr/>
            </a:pPr>
            <a:fld id="{6BBE3048-2A70-4146-B4AF-C8A11F29A0A1}" type="datetime1">
              <a:rPr lang="en-US" smtClean="0"/>
              <a:t>1/14/2021</a:t>
            </a:fld>
            <a:endParaRPr lang="en-GB"/>
          </a:p>
        </p:txBody>
      </p:sp>
      <p:sp>
        <p:nvSpPr>
          <p:cNvPr id="5" name="Footer Placeholder 21">
            <a:extLst>
              <a:ext uri="{FF2B5EF4-FFF2-40B4-BE49-F238E27FC236}">
                <a16:creationId xmlns:a16="http://schemas.microsoft.com/office/drawing/2014/main" id="{A2F9334B-FBA3-4646-86F2-9F21D86E569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4FE173B3-A217-47F7-BFC3-126EC686E0F2}"/>
              </a:ext>
            </a:extLst>
          </p:cNvPr>
          <p:cNvSpPr>
            <a:spLocks noGrp="1"/>
          </p:cNvSpPr>
          <p:nvPr>
            <p:ph type="sldNum" sz="quarter" idx="12"/>
          </p:nvPr>
        </p:nvSpPr>
        <p:spPr/>
        <p:txBody>
          <a:bodyPr/>
          <a:lstStyle>
            <a:lvl1pPr>
              <a:defRPr/>
            </a:lvl1pPr>
          </a:lstStyle>
          <a:p>
            <a:pPr>
              <a:defRPr/>
            </a:pPr>
            <a:fld id="{9396F742-E3A6-44B0-AB7D-949B21785201}" type="slidenum">
              <a:rPr lang="en-GB" altLang="en-US" smtClean="0"/>
              <a:pPr>
                <a:defRPr/>
              </a:pPr>
              <a:t>‹#›</a:t>
            </a:fld>
            <a:endParaRPr lang="en-GB" altLang="en-US"/>
          </a:p>
        </p:txBody>
      </p:sp>
    </p:spTree>
    <p:extLst>
      <p:ext uri="{BB962C8B-B14F-4D97-AF65-F5344CB8AC3E}">
        <p14:creationId xmlns:p14="http://schemas.microsoft.com/office/powerpoint/2010/main" val="10538675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6430027-FC4B-41B5-BB3A-35555F21B5F6}"/>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34E09BCA-3C42-42BD-842B-F35D8C880A48}"/>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F0C84D3A-8372-45EE-847C-F2E9E5B4F34C}"/>
              </a:ext>
            </a:extLst>
          </p:cNvPr>
          <p:cNvSpPr txBox="1">
            <a:spLocks/>
          </p:cNvSpPr>
          <p:nvPr/>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endParaRPr lang="en-US" dirty="0"/>
          </a:p>
        </p:txBody>
      </p:sp>
      <p:sp>
        <p:nvSpPr>
          <p:cNvPr id="10" name="Title 1"/>
          <p:cNvSpPr>
            <a:spLocks noGrp="1"/>
          </p:cNvSpPr>
          <p:nvPr>
            <p:ph type="ctrTitle"/>
          </p:nvPr>
        </p:nvSpPr>
        <p:spPr>
          <a:xfrm>
            <a:off x="1295376" y="438150"/>
            <a:ext cx="7335862" cy="428606"/>
          </a:xfrm>
        </p:spPr>
        <p:txBody>
          <a:bodyPr/>
          <a:lstStyle/>
          <a:p>
            <a:r>
              <a:rPr lang="en-US"/>
              <a:t>Click to edit Master title style</a:t>
            </a:r>
            <a:endParaRPr lang="en-GB" dirty="0"/>
          </a:p>
        </p:txBody>
      </p:sp>
      <p:sp>
        <p:nvSpPr>
          <p:cNvPr id="7" name="Title 1">
            <a:extLst>
              <a:ext uri="{FF2B5EF4-FFF2-40B4-BE49-F238E27FC236}">
                <a16:creationId xmlns:a16="http://schemas.microsoft.com/office/drawing/2014/main" id="{F4EE216F-FEA7-4393-83D3-CDFA3D3F182F}"/>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Tree>
    <p:extLst>
      <p:ext uri="{BB962C8B-B14F-4D97-AF65-F5344CB8AC3E}">
        <p14:creationId xmlns:p14="http://schemas.microsoft.com/office/powerpoint/2010/main" val="31200423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C443AAAE-3291-40BD-B6BA-A808EA66629A}"/>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73EBEE24-03F5-4BD2-8ED7-CA2503EA4497}"/>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32A4FAB5-AAF2-4054-8673-3B7094F7D090}"/>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dirty="0"/>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dirty="0"/>
              <a:t>TRAINING THE TRAINERS</a:t>
            </a:r>
          </a:p>
        </p:txBody>
      </p:sp>
    </p:spTree>
    <p:extLst>
      <p:ext uri="{BB962C8B-B14F-4D97-AF65-F5344CB8AC3E}">
        <p14:creationId xmlns:p14="http://schemas.microsoft.com/office/powerpoint/2010/main" val="1940486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C41748D3-7784-4D7A-B342-7A841F323DAB}"/>
              </a:ext>
            </a:extLst>
          </p:cNvPr>
          <p:cNvSpPr>
            <a:spLocks/>
          </p:cNvSpPr>
          <p:nvPr/>
        </p:nvSpPr>
        <p:spPr bwMode="auto">
          <a:xfrm>
            <a:off x="715963" y="5002213"/>
            <a:ext cx="3802062"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1027" name="Freeform 11">
            <a:extLst>
              <a:ext uri="{FF2B5EF4-FFF2-40B4-BE49-F238E27FC236}">
                <a16:creationId xmlns:a16="http://schemas.microsoft.com/office/drawing/2014/main" id="{CA17C18E-A23D-4831-B4F5-E84D33F59946}"/>
              </a:ext>
            </a:extLst>
          </p:cNvPr>
          <p:cNvSpPr>
            <a:spLocks/>
          </p:cNvSpPr>
          <p:nvPr/>
        </p:nvSpPr>
        <p:spPr bwMode="auto">
          <a:xfrm>
            <a:off x="-53975" y="5784850"/>
            <a:ext cx="3802063"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14" name="Right Triangle 13">
            <a:extLst>
              <a:ext uri="{FF2B5EF4-FFF2-40B4-BE49-F238E27FC236}">
                <a16:creationId xmlns:a16="http://schemas.microsoft.com/office/drawing/2014/main" id="{D81B0765-B953-4AC1-8051-8C727FFD05B5}"/>
              </a:ext>
            </a:extLst>
          </p:cNvPr>
          <p:cNvSpPr>
            <a:spLocks/>
          </p:cNvSpPr>
          <p:nvPr/>
        </p:nvSpPr>
        <p:spPr bwMode="auto">
          <a:xfrm>
            <a:off x="-6042" y="5791253"/>
            <a:ext cx="3402314" cy="1080868"/>
          </a:xfrm>
          <a:prstGeom prst="rtTriangle">
            <a:avLst/>
          </a:prstGeom>
          <a:blipFill>
            <a:blip r:embed="rId15"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5" name="Straight Connector 14">
            <a:extLst>
              <a:ext uri="{FF2B5EF4-FFF2-40B4-BE49-F238E27FC236}">
                <a16:creationId xmlns:a16="http://schemas.microsoft.com/office/drawing/2014/main" id="{62946F87-8EB5-443A-BD3C-102CFEF2A1BF}"/>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5A0BF22D-9FB7-4C10-A717-8CC232D980C3}"/>
              </a:ext>
            </a:extLst>
          </p:cNvPr>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6C13F57F-21CB-48F6-945D-841D276A70A8}"/>
              </a:ext>
            </a:extLst>
          </p:cNvPr>
          <p:cNvSpPr>
            <a:spLocks noGrp="1"/>
          </p:cNvSpPr>
          <p:nvPr>
            <p:ph type="body" idx="1"/>
          </p:nvPr>
        </p:nvSpPr>
        <p:spPr bwMode="auto">
          <a:xfrm>
            <a:off x="457200" y="14811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AD2CEB71-E1B7-4A61-A1D0-F379522E9413}"/>
              </a:ext>
            </a:extLst>
          </p:cNvPr>
          <p:cNvSpPr>
            <a:spLocks noGrp="1"/>
          </p:cNvSpPr>
          <p:nvPr>
            <p:ph type="dt" sz="half" idx="2"/>
          </p:nvPr>
        </p:nvSpPr>
        <p:spPr>
          <a:xfrm>
            <a:off x="6727825" y="6408738"/>
            <a:ext cx="1919288"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pPr>
              <a:defRPr/>
            </a:pPr>
            <a:fld id="{0B6E802E-415D-46FD-8E5D-F2E0FC6D6502}" type="datetime1">
              <a:rPr lang="en-US" smtClean="0"/>
              <a:t>1/14/2021</a:t>
            </a:fld>
            <a:endParaRPr lang="en-GB"/>
          </a:p>
        </p:txBody>
      </p:sp>
      <p:sp>
        <p:nvSpPr>
          <p:cNvPr id="22" name="Footer Placeholder 21">
            <a:extLst>
              <a:ext uri="{FF2B5EF4-FFF2-40B4-BE49-F238E27FC236}">
                <a16:creationId xmlns:a16="http://schemas.microsoft.com/office/drawing/2014/main" id="{7D9FD942-0FD4-424E-9BB6-E03416B769BD}"/>
              </a:ext>
            </a:extLst>
          </p:cNvPr>
          <p:cNvSpPr>
            <a:spLocks noGrp="1"/>
          </p:cNvSpPr>
          <p:nvPr>
            <p:ph type="ftr" sz="quarter" idx="3"/>
          </p:nvPr>
        </p:nvSpPr>
        <p:spPr>
          <a:xfrm>
            <a:off x="4379913" y="6408738"/>
            <a:ext cx="2351087"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pPr>
              <a:defRPr/>
            </a:pPr>
            <a:endParaRPr lang="en-GB"/>
          </a:p>
        </p:txBody>
      </p:sp>
      <p:sp>
        <p:nvSpPr>
          <p:cNvPr id="18" name="Slide Number Placeholder 17">
            <a:extLst>
              <a:ext uri="{FF2B5EF4-FFF2-40B4-BE49-F238E27FC236}">
                <a16:creationId xmlns:a16="http://schemas.microsoft.com/office/drawing/2014/main" id="{84BAF48B-F985-46AB-AF9B-BEB1FEA9D055}"/>
              </a:ext>
            </a:extLst>
          </p:cNvPr>
          <p:cNvSpPr>
            <a:spLocks noGrp="1"/>
          </p:cNvSpPr>
          <p:nvPr>
            <p:ph type="sldNum" sz="quarter" idx="4"/>
          </p:nvPr>
        </p:nvSpPr>
        <p:spPr>
          <a:xfrm>
            <a:off x="8647113" y="6408738"/>
            <a:ext cx="366712"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pPr>
              <a:defRPr/>
            </a:pPr>
            <a:fld id="{944FE90D-A192-455F-A576-7A9629D41338}" type="slidenum">
              <a:rPr lang="en-GB" altLang="en-US" smtClean="0"/>
              <a:pPr>
                <a:defRPr/>
              </a:pPr>
              <a:t>‹#›</a:t>
            </a:fld>
            <a:endParaRPr lang="en-GB" altLang="en-US"/>
          </a:p>
        </p:txBody>
      </p:sp>
    </p:spTree>
    <p:extLst>
      <p:ext uri="{BB962C8B-B14F-4D97-AF65-F5344CB8AC3E}">
        <p14:creationId xmlns:p14="http://schemas.microsoft.com/office/powerpoint/2010/main" val="2306998883"/>
      </p:ext>
    </p:extLst>
  </p:cSld>
  <p:clrMap bg1="lt1" tx1="dk1" bg2="lt2" tx2="dk2" accent1="accent1" accent2="accent2" accent3="accent3" accent4="accent4" accent5="accent5" accent6="accent6" hlink="hlink" folHlink="folHlink"/>
  <p:sldLayoutIdLst>
    <p:sldLayoutId id="2147484804" r:id="rId1"/>
    <p:sldLayoutId id="2147484805" r:id="rId2"/>
    <p:sldLayoutId id="2147484806" r:id="rId3"/>
    <p:sldLayoutId id="2147484807" r:id="rId4"/>
    <p:sldLayoutId id="2147484808" r:id="rId5"/>
    <p:sldLayoutId id="2147484809" r:id="rId6"/>
    <p:sldLayoutId id="2147484810" r:id="rId7"/>
    <p:sldLayoutId id="2147484811" r:id="rId8"/>
    <p:sldLayoutId id="2147484812" r:id="rId9"/>
    <p:sldLayoutId id="2147484813" r:id="rId10"/>
    <p:sldLayoutId id="2147484814" r:id="rId11"/>
    <p:sldLayoutId id="2147484815" r:id="rId12"/>
    <p:sldLayoutId id="2147484802" r:id="rId13"/>
  </p:sldLayoutIdLst>
  <p:hf hdr="0" ftr="0" dt="0"/>
  <p:txStyles>
    <p:titleStyle>
      <a:lvl1pPr algn="l" rtl="0" eaLnBrk="1" fontAlgn="base" hangingPunct="1">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1" fontAlgn="base" hangingPunct="1">
        <a:spcBef>
          <a:spcPct val="0"/>
        </a:spcBef>
        <a:spcAft>
          <a:spcPct val="0"/>
        </a:spcAft>
        <a:defRPr sz="4100" b="1">
          <a:solidFill>
            <a:schemeClr val="tx2"/>
          </a:solidFill>
          <a:latin typeface="Lucida Sans Unicode" pitchFamily="34" charset="0"/>
        </a:defRPr>
      </a:lvl2pPr>
      <a:lvl3pPr algn="l" rtl="0" eaLnBrk="1" fontAlgn="base" hangingPunct="1">
        <a:spcBef>
          <a:spcPct val="0"/>
        </a:spcBef>
        <a:spcAft>
          <a:spcPct val="0"/>
        </a:spcAft>
        <a:defRPr sz="4100" b="1">
          <a:solidFill>
            <a:schemeClr val="tx2"/>
          </a:solidFill>
          <a:latin typeface="Lucida Sans Unicode" pitchFamily="34" charset="0"/>
        </a:defRPr>
      </a:lvl3pPr>
      <a:lvl4pPr algn="l" rtl="0" eaLnBrk="1" fontAlgn="base" hangingPunct="1">
        <a:spcBef>
          <a:spcPct val="0"/>
        </a:spcBef>
        <a:spcAft>
          <a:spcPct val="0"/>
        </a:spcAft>
        <a:defRPr sz="4100" b="1">
          <a:solidFill>
            <a:schemeClr val="tx2"/>
          </a:solidFill>
          <a:latin typeface="Lucida Sans Unicode" pitchFamily="34" charset="0"/>
        </a:defRPr>
      </a:lvl4pPr>
      <a:lvl5pPr algn="l" rtl="0" eaLnBrk="1" fontAlgn="base" hangingPunct="1">
        <a:spcBef>
          <a:spcPct val="0"/>
        </a:spcBef>
        <a:spcAft>
          <a:spcPct val="0"/>
        </a:spcAft>
        <a:defRPr sz="4100" b="1">
          <a:solidFill>
            <a:schemeClr val="tx2"/>
          </a:solidFill>
          <a:latin typeface="Lucida Sans Unicode" pitchFamily="34" charset="0"/>
        </a:defRPr>
      </a:lvl5pPr>
      <a:lvl6pPr marL="457200" algn="l" rtl="0" eaLnBrk="1" fontAlgn="base" hangingPunct="1">
        <a:spcBef>
          <a:spcPct val="0"/>
        </a:spcBef>
        <a:spcAft>
          <a:spcPct val="0"/>
        </a:spcAft>
        <a:defRPr sz="4100" b="1">
          <a:solidFill>
            <a:schemeClr val="tx2"/>
          </a:solidFill>
          <a:latin typeface="Lucida Sans Unicode" pitchFamily="34" charset="0"/>
        </a:defRPr>
      </a:lvl6pPr>
      <a:lvl7pPr marL="914400" algn="l" rtl="0" eaLnBrk="1" fontAlgn="base" hangingPunct="1">
        <a:spcBef>
          <a:spcPct val="0"/>
        </a:spcBef>
        <a:spcAft>
          <a:spcPct val="0"/>
        </a:spcAft>
        <a:defRPr sz="4100" b="1">
          <a:solidFill>
            <a:schemeClr val="tx2"/>
          </a:solidFill>
          <a:latin typeface="Lucida Sans Unicode" pitchFamily="34" charset="0"/>
        </a:defRPr>
      </a:lvl7pPr>
      <a:lvl8pPr marL="1371600" algn="l" rtl="0" eaLnBrk="1" fontAlgn="base" hangingPunct="1">
        <a:spcBef>
          <a:spcPct val="0"/>
        </a:spcBef>
        <a:spcAft>
          <a:spcPct val="0"/>
        </a:spcAft>
        <a:defRPr sz="4100" b="1">
          <a:solidFill>
            <a:schemeClr val="tx2"/>
          </a:solidFill>
          <a:latin typeface="Lucida Sans Unicode" pitchFamily="34" charset="0"/>
        </a:defRPr>
      </a:lvl8pPr>
      <a:lvl9pPr marL="1828800" algn="l" rtl="0" eaLnBrk="1" fontAlgn="base" hangingPunct="1">
        <a:spcBef>
          <a:spcPct val="0"/>
        </a:spcBef>
        <a:spcAft>
          <a:spcPct val="0"/>
        </a:spcAft>
        <a:defRPr sz="4100" b="1">
          <a:solidFill>
            <a:schemeClr val="tx2"/>
          </a:solidFill>
          <a:latin typeface="Lucida Sans Unicode" pitchFamily="34" charset="0"/>
        </a:defRPr>
      </a:lvl9pPr>
      <a:extLst/>
    </p:titleStyle>
    <p:bodyStyle>
      <a:lvl1pPr marL="365125" indent="-255588" algn="l" rtl="0" eaLnBrk="1" fontAlgn="base" hangingPunct="1">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1" fontAlgn="base" hangingPunct="1">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1" fontAlgn="base" hangingPunct="1">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1" fontAlgn="base" hangingPunct="1">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1" fontAlgn="base" hangingPunct="1">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ssl.microsofttranslator.com/bv.aspx?ref=TAns&amp;from=&amp;to=cy&amp;a=2014.Caiff" TargetMode="External"/><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youtu.be/EtlAZEiDm7M"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5.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32.xml"/><Relationship Id="rId1" Type="http://schemas.openxmlformats.org/officeDocument/2006/relationships/slideLayout" Target="../slideLayouts/slideLayout4.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577FA7-5D57-4468-861D-33B40F5E4569}"/>
              </a:ext>
            </a:extLst>
          </p:cNvPr>
          <p:cNvSpPr>
            <a:spLocks noGrp="1"/>
          </p:cNvSpPr>
          <p:nvPr>
            <p:ph idx="1"/>
          </p:nvPr>
        </p:nvSpPr>
        <p:spPr/>
        <p:txBody>
          <a:bodyPr/>
          <a:lstStyle/>
          <a:p>
            <a:endParaRPr lang="en-GB"/>
          </a:p>
        </p:txBody>
      </p:sp>
      <p:sp>
        <p:nvSpPr>
          <p:cNvPr id="5" name="Title 1">
            <a:extLst>
              <a:ext uri="{FF2B5EF4-FFF2-40B4-BE49-F238E27FC236}">
                <a16:creationId xmlns:a16="http://schemas.microsoft.com/office/drawing/2014/main" id="{06A53DCE-4905-47AD-A636-EDE6A0BC3910}"/>
              </a:ext>
            </a:extLst>
          </p:cNvPr>
          <p:cNvSpPr>
            <a:spLocks noGrp="1"/>
          </p:cNvSpPr>
          <p:nvPr>
            <p:ph type="title"/>
          </p:nvPr>
        </p:nvSpPr>
        <p:spPr/>
        <p:txBody>
          <a:bodyPr>
            <a:normAutofit fontScale="90000"/>
          </a:bodyPr>
          <a:lstStyle/>
          <a:p>
            <a:pPr algn="ctr">
              <a:defRPr/>
            </a:pP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r>
              <a:rPr lang="cy-GB" dirty="0"/>
              <a:t>Tystysgrif i Raddedigion</a:t>
            </a:r>
            <a:br>
              <a:rPr lang="cy-GB" dirty="0"/>
            </a:br>
            <a:r>
              <a:rPr lang="cy-GB" dirty="0"/>
              <a:t>Porth Agored</a:t>
            </a:r>
            <a:br>
              <a:rPr lang="cy-GB" dirty="0"/>
            </a:br>
            <a:br>
              <a:rPr lang="cy-GB" dirty="0"/>
            </a:br>
            <a:br>
              <a:rPr lang="cy-GB" dirty="0"/>
            </a:br>
            <a:r>
              <a:rPr lang="cy-GB" dirty="0"/>
              <a:t>Rhaglen Cadarnhau</a:t>
            </a:r>
            <a:br>
              <a:rPr lang="cy-GB" dirty="0"/>
            </a:br>
            <a:r>
              <a:rPr lang="cy-GB" dirty="0"/>
              <a:t>Gweithdy 3</a:t>
            </a:r>
            <a:br>
              <a:rPr lang="cy-GB" dirty="0"/>
            </a:br>
            <a:endParaRPr lang="cy-GB" dirty="0"/>
          </a:p>
        </p:txBody>
      </p:sp>
      <p:sp>
        <p:nvSpPr>
          <p:cNvPr id="2" name="Slide Number Placeholder 1">
            <a:extLst>
              <a:ext uri="{FF2B5EF4-FFF2-40B4-BE49-F238E27FC236}">
                <a16:creationId xmlns:a16="http://schemas.microsoft.com/office/drawing/2014/main" id="{9F9244EB-7E29-4FD6-A1F3-EEB97C4F8BE6}"/>
              </a:ext>
            </a:extLst>
          </p:cNvPr>
          <p:cNvSpPr>
            <a:spLocks noGrp="1"/>
          </p:cNvSpPr>
          <p:nvPr>
            <p:ph type="sldNum" sz="quarter" idx="12"/>
          </p:nvPr>
        </p:nvSpPr>
        <p:spPr/>
        <p:txBody>
          <a:bodyPr/>
          <a:lstStyle/>
          <a:p>
            <a:pPr>
              <a:defRPr/>
            </a:pPr>
            <a:fld id="{3667BF6C-317A-46B2-9AC2-0A4D69FFFBED}" type="slidenum">
              <a:rPr lang="en-US" altLang="en-US" smtClean="0"/>
              <a:pPr>
                <a:defRPr/>
              </a:pPr>
              <a:t>1</a:t>
            </a:fld>
            <a:endParaRPr lang="en-US"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a:xfrm>
            <a:off x="592282" y="1556793"/>
            <a:ext cx="8229600" cy="3825378"/>
          </a:xfrm>
        </p:spPr>
        <p:txBody>
          <a:bodyPr/>
          <a:lstStyle/>
          <a:p>
            <a:pPr lvl="0"/>
            <a:r>
              <a:rPr lang="en-GB" sz="2400" dirty="0" err="1"/>
              <a:t>Cyfrinachedd</a:t>
            </a:r>
            <a:endParaRPr lang="cy-GB" sz="2400" dirty="0"/>
          </a:p>
          <a:p>
            <a:pPr lvl="0"/>
            <a:r>
              <a:rPr lang="en-GB" sz="2400" dirty="0"/>
              <a:t>Parch</a:t>
            </a:r>
            <a:endParaRPr lang="cy-GB" sz="2400" dirty="0"/>
          </a:p>
          <a:p>
            <a:pPr lvl="0"/>
            <a:r>
              <a:rPr lang="en-GB" sz="2400" dirty="0"/>
              <a:t>Un person </a:t>
            </a:r>
            <a:r>
              <a:rPr lang="en-GB" sz="2400" dirty="0" err="1"/>
              <a:t>i</a:t>
            </a:r>
            <a:r>
              <a:rPr lang="en-GB" sz="2400" dirty="0"/>
              <a:t> </a:t>
            </a:r>
            <a:r>
              <a:rPr lang="en-GB" sz="2400" dirty="0" err="1"/>
              <a:t>siarad</a:t>
            </a:r>
            <a:r>
              <a:rPr lang="en-GB" sz="2400" dirty="0"/>
              <a:t> </a:t>
            </a:r>
            <a:r>
              <a:rPr lang="en-GB" sz="2400" dirty="0" err="1"/>
              <a:t>ar</a:t>
            </a:r>
            <a:r>
              <a:rPr lang="en-GB" sz="2400" dirty="0"/>
              <a:t> y </a:t>
            </a:r>
            <a:r>
              <a:rPr lang="en-GB" sz="2400" dirty="0" err="1"/>
              <a:t>tro</a:t>
            </a:r>
            <a:r>
              <a:rPr lang="en-GB" sz="2400" dirty="0"/>
              <a:t>. </a:t>
            </a:r>
            <a:r>
              <a:rPr lang="en-GB" sz="2400" dirty="0" err="1"/>
              <a:t>Plîs</a:t>
            </a:r>
            <a:r>
              <a:rPr lang="en-GB" sz="2400" dirty="0"/>
              <a:t> </a:t>
            </a:r>
            <a:r>
              <a:rPr lang="en-GB" sz="2400" dirty="0" err="1"/>
              <a:t>defnyddiwch</a:t>
            </a:r>
            <a:r>
              <a:rPr lang="en-GB" sz="2400" dirty="0"/>
              <a:t> y </a:t>
            </a:r>
            <a:r>
              <a:rPr lang="en-GB" sz="2400" dirty="0" err="1"/>
              <a:t>botwm</a:t>
            </a:r>
            <a:r>
              <a:rPr lang="en-GB" sz="2400" dirty="0"/>
              <a:t> ‘</a:t>
            </a:r>
            <a:r>
              <a:rPr lang="en-GB" sz="2400" dirty="0" err="1"/>
              <a:t>llaw</a:t>
            </a:r>
            <a:r>
              <a:rPr lang="en-GB" sz="2400" dirty="0"/>
              <a:t> </a:t>
            </a:r>
            <a:r>
              <a:rPr lang="en-GB" sz="2400" dirty="0" err="1"/>
              <a:t>i</a:t>
            </a:r>
            <a:r>
              <a:rPr lang="en-GB" sz="2400" dirty="0"/>
              <a:t> </a:t>
            </a:r>
            <a:r>
              <a:rPr lang="en-GB" sz="2400" dirty="0" err="1"/>
              <a:t>fyny</a:t>
            </a:r>
            <a:r>
              <a:rPr lang="en-GB" sz="2400" dirty="0"/>
              <a:t>’ </a:t>
            </a:r>
            <a:r>
              <a:rPr lang="en-GB" sz="2400" dirty="0" err="1"/>
              <a:t>os</a:t>
            </a:r>
            <a:r>
              <a:rPr lang="en-GB" sz="2400" dirty="0"/>
              <a:t> </a:t>
            </a:r>
            <a:r>
              <a:rPr lang="en-GB" sz="2400" dirty="0" err="1"/>
              <a:t>hoffech</a:t>
            </a:r>
            <a:r>
              <a:rPr lang="en-GB" sz="2400" dirty="0"/>
              <a:t> </a:t>
            </a:r>
            <a:r>
              <a:rPr lang="en-GB" sz="2400" dirty="0" err="1"/>
              <a:t>wneud</a:t>
            </a:r>
            <a:r>
              <a:rPr lang="en-GB" sz="2400" dirty="0"/>
              <a:t> </a:t>
            </a:r>
            <a:r>
              <a:rPr lang="en-GB" sz="2400" dirty="0" err="1"/>
              <a:t>sylw</a:t>
            </a:r>
            <a:r>
              <a:rPr lang="en-GB" sz="2400" dirty="0"/>
              <a:t>.</a:t>
            </a:r>
            <a:endParaRPr lang="cy-GB" sz="2400" dirty="0"/>
          </a:p>
          <a:p>
            <a:pPr lvl="0"/>
            <a:r>
              <a:rPr lang="en-GB" sz="2400" dirty="0" err="1"/>
              <a:t>Defnyddiwch</a:t>
            </a:r>
            <a:r>
              <a:rPr lang="en-GB" sz="2400" dirty="0"/>
              <a:t> y </a:t>
            </a:r>
            <a:r>
              <a:rPr lang="en-GB" sz="2400" dirty="0" err="1"/>
              <a:t>bocs</a:t>
            </a:r>
            <a:r>
              <a:rPr lang="en-GB" sz="2400" dirty="0"/>
              <a:t> </a:t>
            </a:r>
            <a:r>
              <a:rPr lang="en-GB" sz="2400" dirty="0" err="1"/>
              <a:t>trafod</a:t>
            </a:r>
            <a:r>
              <a:rPr lang="en-GB" sz="2400" dirty="0"/>
              <a:t> </a:t>
            </a:r>
            <a:r>
              <a:rPr lang="en-GB" sz="2400" dirty="0" err="1"/>
              <a:t>yn</a:t>
            </a:r>
            <a:r>
              <a:rPr lang="en-GB" sz="2400" dirty="0"/>
              <a:t> </a:t>
            </a:r>
            <a:r>
              <a:rPr lang="en-GB" sz="2400" dirty="0" err="1"/>
              <a:t>ystod</a:t>
            </a:r>
            <a:r>
              <a:rPr lang="en-GB" sz="2400" dirty="0"/>
              <a:t> y </a:t>
            </a:r>
            <a:r>
              <a:rPr lang="en-GB" sz="2400" dirty="0" err="1"/>
              <a:t>cyflwyniad</a:t>
            </a:r>
            <a:r>
              <a:rPr lang="en-GB" sz="2400" dirty="0"/>
              <a:t> </a:t>
            </a:r>
            <a:r>
              <a:rPr lang="en-GB" sz="2400" dirty="0" err="1"/>
              <a:t>i</a:t>
            </a:r>
            <a:r>
              <a:rPr lang="en-GB" sz="2400" dirty="0"/>
              <a:t> </a:t>
            </a:r>
            <a:r>
              <a:rPr lang="en-GB" sz="2400" dirty="0" err="1"/>
              <a:t>ofyn</a:t>
            </a:r>
            <a:r>
              <a:rPr lang="en-GB" sz="2400" dirty="0"/>
              <a:t> </a:t>
            </a:r>
            <a:r>
              <a:rPr lang="en-GB" sz="2400" dirty="0" err="1"/>
              <a:t>cwestiwn</a:t>
            </a:r>
            <a:r>
              <a:rPr lang="en-GB" sz="2400" dirty="0"/>
              <a:t> </a:t>
            </a:r>
            <a:r>
              <a:rPr lang="en-GB" sz="2400" dirty="0" err="1"/>
              <a:t>neu</a:t>
            </a:r>
            <a:r>
              <a:rPr lang="en-GB" sz="2400" dirty="0"/>
              <a:t> </a:t>
            </a:r>
            <a:r>
              <a:rPr lang="en-GB" sz="2400" dirty="0" err="1"/>
              <a:t>i</a:t>
            </a:r>
            <a:r>
              <a:rPr lang="en-GB" sz="2400" dirty="0"/>
              <a:t> </a:t>
            </a:r>
            <a:r>
              <a:rPr lang="en-GB" sz="2400" dirty="0" err="1"/>
              <a:t>ychwanegu</a:t>
            </a:r>
            <a:r>
              <a:rPr lang="en-GB" sz="2400" dirty="0"/>
              <a:t> </a:t>
            </a:r>
            <a:r>
              <a:rPr lang="en-GB" sz="2400" dirty="0" err="1"/>
              <a:t>sylw</a:t>
            </a:r>
            <a:endParaRPr lang="cy-GB" sz="2400" dirty="0"/>
          </a:p>
          <a:p>
            <a:pPr lvl="0"/>
            <a:r>
              <a:rPr lang="en-GB" sz="2400" dirty="0" err="1"/>
              <a:t>Cyfraniad</a:t>
            </a:r>
            <a:r>
              <a:rPr lang="en-GB" sz="2400" dirty="0"/>
              <a:t>- </a:t>
            </a:r>
            <a:r>
              <a:rPr lang="en-GB" sz="2400" dirty="0" err="1"/>
              <a:t>plîs</a:t>
            </a:r>
            <a:r>
              <a:rPr lang="en-GB" sz="2400" dirty="0"/>
              <a:t> </a:t>
            </a:r>
            <a:r>
              <a:rPr lang="en-GB" sz="2400" dirty="0" err="1"/>
              <a:t>cyfrannwch</a:t>
            </a:r>
            <a:r>
              <a:rPr lang="en-GB" sz="2400" dirty="0"/>
              <a:t> a </a:t>
            </a:r>
            <a:r>
              <a:rPr lang="en-GB" sz="2400" dirty="0" err="1"/>
              <a:t>cheisiwch</a:t>
            </a:r>
            <a:r>
              <a:rPr lang="en-GB" sz="2400" dirty="0"/>
              <a:t> </a:t>
            </a:r>
            <a:r>
              <a:rPr lang="en-GB" sz="2400" dirty="0" err="1"/>
              <a:t>gadw</a:t>
            </a:r>
            <a:r>
              <a:rPr lang="en-GB" sz="2400" dirty="0"/>
              <a:t> </a:t>
            </a:r>
            <a:r>
              <a:rPr lang="en-GB" sz="2400" dirty="0" err="1"/>
              <a:t>ffocws</a:t>
            </a:r>
            <a:endParaRPr lang="cy-GB" sz="2400" dirty="0"/>
          </a:p>
          <a:p>
            <a:r>
              <a:rPr lang="en-GB" sz="2400" dirty="0" err="1"/>
              <a:t>Cwblhewch</a:t>
            </a:r>
            <a:r>
              <a:rPr lang="en-GB" sz="2400" dirty="0"/>
              <a:t> </a:t>
            </a:r>
            <a:r>
              <a:rPr lang="en-GB" sz="2400" dirty="0" err="1"/>
              <a:t>yr</a:t>
            </a:r>
            <a:r>
              <a:rPr lang="en-GB" sz="2400" dirty="0"/>
              <a:t> </a:t>
            </a:r>
            <a:r>
              <a:rPr lang="en-GB" sz="2400" dirty="0" err="1"/>
              <a:t>ymarferion</a:t>
            </a:r>
            <a:r>
              <a:rPr lang="en-GB" sz="2400" dirty="0"/>
              <a:t> </a:t>
            </a:r>
            <a:r>
              <a:rPr lang="en-GB" sz="2400" dirty="0" err="1"/>
              <a:t>cyn</a:t>
            </a:r>
            <a:r>
              <a:rPr lang="en-GB" sz="2400" dirty="0"/>
              <a:t> y </a:t>
            </a:r>
            <a:r>
              <a:rPr lang="en-GB" sz="2400" dirty="0" err="1"/>
              <a:t>gweithdy</a:t>
            </a:r>
            <a:r>
              <a:rPr lang="en-GB" sz="2400" dirty="0"/>
              <a:t> a </a:t>
            </a:r>
            <a:r>
              <a:rPr lang="en-GB" sz="2400" dirty="0" err="1"/>
              <a:t>rhwng</a:t>
            </a:r>
            <a:r>
              <a:rPr lang="en-GB" sz="2400" dirty="0"/>
              <a:t> y </a:t>
            </a:r>
            <a:r>
              <a:rPr lang="en-GB" sz="2400" dirty="0" err="1"/>
              <a:t>sesiynau</a:t>
            </a:r>
            <a:endParaRPr lang="en-GB" sz="2400" dirty="0"/>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a:xfrm>
            <a:off x="592282" y="332657"/>
            <a:ext cx="8229600" cy="936103"/>
          </a:xfrm>
        </p:spPr>
        <p:txBody>
          <a:bodyPr>
            <a:normAutofit fontScale="90000"/>
          </a:bodyPr>
          <a:lstStyle/>
          <a:p>
            <a:r>
              <a:rPr lang="en-GB" u="sng" dirty="0"/>
              <a:t> </a:t>
            </a:r>
            <a:br>
              <a:rPr lang="en-GB" dirty="0"/>
            </a:br>
            <a:r>
              <a:rPr lang="en-GB" dirty="0" err="1"/>
              <a:t>Disgwyliadau</a:t>
            </a:r>
            <a:r>
              <a:rPr lang="en-GB" dirty="0"/>
              <a:t>/ </a:t>
            </a:r>
            <a:r>
              <a:rPr lang="en-GB" dirty="0" err="1"/>
              <a:t>Rheolau</a:t>
            </a:r>
            <a:r>
              <a:rPr lang="en-GB" dirty="0"/>
              <a:t> </a:t>
            </a:r>
            <a:r>
              <a:rPr lang="en-GB" dirty="0" err="1"/>
              <a:t>ar</a:t>
            </a:r>
            <a:r>
              <a:rPr lang="en-GB" dirty="0"/>
              <a:t> </a:t>
            </a:r>
            <a:r>
              <a:rPr lang="en-GB" dirty="0" err="1"/>
              <a:t>gyfer</a:t>
            </a:r>
            <a:r>
              <a:rPr lang="en-GB" dirty="0"/>
              <a:t> </a:t>
            </a:r>
            <a:r>
              <a:rPr lang="en-GB" dirty="0" err="1"/>
              <a:t>gweithdai</a:t>
            </a:r>
            <a:r>
              <a:rPr lang="en-GB" dirty="0"/>
              <a:t> </a:t>
            </a:r>
            <a:r>
              <a:rPr lang="en-GB" dirty="0" err="1"/>
              <a:t>rhithiol</a:t>
            </a:r>
            <a:endParaRPr lang="en-GB" dirty="0"/>
          </a:p>
        </p:txBody>
      </p:sp>
    </p:spTree>
    <p:extLst>
      <p:ext uri="{BB962C8B-B14F-4D97-AF65-F5344CB8AC3E}">
        <p14:creationId xmlns:p14="http://schemas.microsoft.com/office/powerpoint/2010/main" val="922998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D63F09A-6B0C-4746-B743-5948A3B70492}"/>
              </a:ext>
            </a:extLst>
          </p:cNvPr>
          <p:cNvSpPr>
            <a:spLocks noGrp="1"/>
          </p:cNvSpPr>
          <p:nvPr>
            <p:ph type="title"/>
          </p:nvPr>
        </p:nvSpPr>
        <p:spPr>
          <a:xfrm>
            <a:off x="457200" y="274638"/>
            <a:ext cx="8229600" cy="1143000"/>
          </a:xfrm>
        </p:spPr>
        <p:txBody>
          <a:bodyPr vert="horz" rtlCol="0" anchor="ctr">
            <a:normAutofit/>
            <a:scene3d>
              <a:camera prst="orthographicFront"/>
              <a:lightRig rig="soft" dir="t"/>
            </a:scene3d>
            <a:sp3d prstMaterial="softEdge">
              <a:bevelT w="25400" h="25400"/>
            </a:sp3d>
          </a:bodyPr>
          <a:lstStyle/>
          <a:p>
            <a:pPr>
              <a:defRPr/>
            </a:pPr>
            <a:r>
              <a:rPr lang="en-US" b="1" kern="1200">
                <a:effectLst>
                  <a:outerShdw blurRad="31750" dist="25400" dir="5400000" algn="tl" rotWithShape="0">
                    <a:srgbClr val="000000">
                      <a:alpha val="25000"/>
                    </a:srgbClr>
                  </a:outerShdw>
                </a:effectLst>
                <a:latin typeface="+mj-lt"/>
                <a:ea typeface="+mj-ea"/>
                <a:cs typeface="+mj-cs"/>
              </a:rPr>
              <a:t>Rhaglen y Dydd</a:t>
            </a:r>
          </a:p>
        </p:txBody>
      </p:sp>
      <p:sp>
        <p:nvSpPr>
          <p:cNvPr id="2" name="Slide Number Placeholder 1">
            <a:extLst>
              <a:ext uri="{FF2B5EF4-FFF2-40B4-BE49-F238E27FC236}">
                <a16:creationId xmlns:a16="http://schemas.microsoft.com/office/drawing/2014/main" id="{A0C9262D-8BAB-4EA2-A9DA-48BB4E597F5D}"/>
              </a:ext>
            </a:extLst>
          </p:cNvPr>
          <p:cNvSpPr>
            <a:spLocks noGrp="1"/>
          </p:cNvSpPr>
          <p:nvPr>
            <p:ph type="sldNum" sz="quarter" idx="12"/>
          </p:nvPr>
        </p:nvSpPr>
        <p:spPr>
          <a:xfrm>
            <a:off x="8647113" y="6408738"/>
            <a:ext cx="366712" cy="365125"/>
          </a:xfrm>
        </p:spPr>
        <p:txBody>
          <a:bodyPr vert="horz" wrap="square" lIns="91440" tIns="45720" rIns="91440" bIns="45720" numCol="1" anchor="b" anchorCtr="0" compatLnSpc="1">
            <a:prstTxWarp prst="textNoShape">
              <a:avLst/>
            </a:prstTxWarp>
            <a:normAutofit/>
          </a:bodyPr>
          <a:lstStyle/>
          <a:p>
            <a:pPr>
              <a:spcAft>
                <a:spcPts val="600"/>
              </a:spcAft>
              <a:defRPr/>
            </a:pPr>
            <a:fld id="{3667BF6C-317A-46B2-9AC2-0A4D69FFFBED}" type="slidenum">
              <a:rPr lang="en-GB" altLang="en-US" smtClean="0"/>
              <a:pPr>
                <a:spcAft>
                  <a:spcPts val="600"/>
                </a:spcAft>
                <a:defRPr/>
              </a:pPr>
              <a:t>3</a:t>
            </a:fld>
            <a:endParaRPr lang="en-GB" altLang="en-US"/>
          </a:p>
        </p:txBody>
      </p:sp>
      <p:graphicFrame>
        <p:nvGraphicFramePr>
          <p:cNvPr id="15365" name="Content Placeholder 2">
            <a:extLst>
              <a:ext uri="{FF2B5EF4-FFF2-40B4-BE49-F238E27FC236}">
                <a16:creationId xmlns:a16="http://schemas.microsoft.com/office/drawing/2014/main" id="{42FBCB6E-09F8-4E75-AE72-0B29F439452C}"/>
              </a:ext>
            </a:extLst>
          </p:cNvPr>
          <p:cNvGraphicFramePr/>
          <p:nvPr>
            <p:extLst>
              <p:ext uri="{D42A27DB-BD31-4B8C-83A1-F6EECF244321}">
                <p14:modId xmlns:p14="http://schemas.microsoft.com/office/powerpoint/2010/main" val="2060825860"/>
              </p:ext>
            </p:extLst>
          </p:nvPr>
        </p:nvGraphicFramePr>
        <p:xfrm>
          <a:off x="457200" y="1481138"/>
          <a:ext cx="8229600" cy="4525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Content Placeholder 1">
            <a:extLst>
              <a:ext uri="{FF2B5EF4-FFF2-40B4-BE49-F238E27FC236}">
                <a16:creationId xmlns:a16="http://schemas.microsoft.com/office/drawing/2014/main" id="{DC97B982-984D-4F57-84BF-9AF90AAC57AE}"/>
              </a:ext>
            </a:extLst>
          </p:cNvPr>
          <p:cNvSpPr>
            <a:spLocks noGrp="1"/>
          </p:cNvSpPr>
          <p:nvPr>
            <p:ph idx="1"/>
          </p:nvPr>
        </p:nvSpPr>
        <p:spPr/>
        <p:txBody>
          <a:bodyPr/>
          <a:lstStyle/>
          <a:p>
            <a:r>
              <a:rPr lang="cy-GB" altLang="en-US" sz="2400"/>
              <a:t>Edrych ar y fframwaith deddfwriaethol mewn perthynas â diogelu oedolion/plant </a:t>
            </a:r>
          </a:p>
          <a:p>
            <a:r>
              <a:rPr lang="cy-GB" altLang="en-US" sz="2400" b="1"/>
              <a:t>Egluro’r gofynion </a:t>
            </a:r>
            <a:r>
              <a:rPr lang="cy-GB" altLang="en-US" sz="2400"/>
              <a:t>perthnasol i’r aseiniad diogelu</a:t>
            </a:r>
          </a:p>
          <a:p>
            <a:r>
              <a:rPr lang="cy-GB" altLang="en-US" sz="2400"/>
              <a:t>Adlewyrchu’n feirniadol ar rai o’r tensiynau a’r gwrthdaro posib gall gweithwyr cymdeithasol ddod ar eu traws wrth ymgymryd â gwaith diogelu.</a:t>
            </a:r>
          </a:p>
          <a:p>
            <a:r>
              <a:rPr lang="cy-GB" altLang="en-US" sz="2400"/>
              <a:t>Adnabod ac adlewyrchu ar rai o’r pethau cyffredin a’r gwahaniaethau rhwng gwaith cymdeithasol diogelu gyda phlant, pobl ifanc ac oedolion mewn perygl.  </a:t>
            </a:r>
            <a:endParaRPr lang="en-GB" altLang="en-US"/>
          </a:p>
        </p:txBody>
      </p:sp>
      <p:sp>
        <p:nvSpPr>
          <p:cNvPr id="3" name="Title 2">
            <a:extLst>
              <a:ext uri="{FF2B5EF4-FFF2-40B4-BE49-F238E27FC236}">
                <a16:creationId xmlns:a16="http://schemas.microsoft.com/office/drawing/2014/main" id="{39B9DD52-FC87-4A90-B5D6-E42DE3C8ED1F}"/>
              </a:ext>
            </a:extLst>
          </p:cNvPr>
          <p:cNvSpPr>
            <a:spLocks noGrp="1"/>
          </p:cNvSpPr>
          <p:nvPr>
            <p:ph type="title"/>
          </p:nvPr>
        </p:nvSpPr>
        <p:spPr/>
        <p:txBody>
          <a:bodyPr/>
          <a:lstStyle/>
          <a:p>
            <a:pPr algn="ctr">
              <a:defRPr/>
            </a:pPr>
            <a:r>
              <a:rPr lang="cy-GB" sz="4400" dirty="0"/>
              <a:t>Amcanion y Sesiwn </a:t>
            </a:r>
            <a:endParaRPr lang="cy-GB" dirty="0"/>
          </a:p>
        </p:txBody>
      </p:sp>
      <p:sp>
        <p:nvSpPr>
          <p:cNvPr id="2" name="Slide Number Placeholder 1">
            <a:extLst>
              <a:ext uri="{FF2B5EF4-FFF2-40B4-BE49-F238E27FC236}">
                <a16:creationId xmlns:a16="http://schemas.microsoft.com/office/drawing/2014/main" id="{93B19713-F6C1-48EC-BD4B-5E911FDE7249}"/>
              </a:ext>
            </a:extLst>
          </p:cNvPr>
          <p:cNvSpPr>
            <a:spLocks noGrp="1"/>
          </p:cNvSpPr>
          <p:nvPr>
            <p:ph type="sldNum" sz="quarter" idx="12"/>
          </p:nvPr>
        </p:nvSpPr>
        <p:spPr/>
        <p:txBody>
          <a:bodyPr/>
          <a:lstStyle/>
          <a:p>
            <a:pPr>
              <a:defRPr/>
            </a:pPr>
            <a:fld id="{EC75C4D8-5E1B-4BCC-B7D7-71E1D1D7A2FD}" type="slidenum">
              <a:rPr lang="en-GB" altLang="en-US" smtClean="0"/>
              <a:pPr>
                <a:defRPr/>
              </a:pPr>
              <a:t>4</a:t>
            </a:fld>
            <a:endParaRPr lang="en-GB" altLang="en-US"/>
          </a:p>
        </p:txBody>
      </p:sp>
      <p:pic>
        <p:nvPicPr>
          <p:cNvPr id="5" name="Picture 4">
            <a:extLst>
              <a:ext uri="{FF2B5EF4-FFF2-40B4-BE49-F238E27FC236}">
                <a16:creationId xmlns:a16="http://schemas.microsoft.com/office/drawing/2014/main" id="{273F9016-94A4-46AB-AB32-B343ADC62A1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31840" y="5441950"/>
            <a:ext cx="3629025" cy="12573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D18FF-CC89-4B35-8D0E-24F3C58C684C}"/>
              </a:ext>
            </a:extLst>
          </p:cNvPr>
          <p:cNvSpPr txBox="1">
            <a:spLocks/>
          </p:cNvSpPr>
          <p:nvPr/>
        </p:nvSpPr>
        <p:spPr>
          <a:xfrm>
            <a:off x="539750" y="549275"/>
            <a:ext cx="8229600" cy="1150938"/>
          </a:xfrm>
          <a:prstGeom prst="rect">
            <a:avLst/>
          </a:prstGeom>
        </p:spPr>
        <p:txBody>
          <a:bodyPr/>
          <a:lstStyle/>
          <a:p>
            <a:pPr algn="ctr" eaLnBrk="1" fontAlgn="auto" hangingPunct="1">
              <a:spcAft>
                <a:spcPts val="0"/>
              </a:spcAft>
              <a:defRPr/>
            </a:pPr>
            <a:r>
              <a:rPr lang="cy-GB" altLang="en-US" sz="4000">
                <a:latin typeface="+mj-lt"/>
                <a:ea typeface="+mj-ea"/>
                <a:cs typeface="+mj-cs"/>
              </a:rPr>
              <a:t>Pam y gyfraith</a:t>
            </a:r>
            <a:r>
              <a:rPr lang="en-GB" altLang="en-US" sz="4000">
                <a:latin typeface="+mj-lt"/>
                <a:ea typeface="+mj-ea"/>
                <a:cs typeface="+mj-cs"/>
              </a:rPr>
              <a:t>? </a:t>
            </a:r>
          </a:p>
          <a:p>
            <a:pPr algn="ctr" eaLnBrk="1" fontAlgn="auto" hangingPunct="1">
              <a:spcAft>
                <a:spcPts val="0"/>
              </a:spcAft>
              <a:defRPr/>
            </a:pPr>
            <a:r>
              <a:rPr lang="cy-GB" sz="4000">
                <a:latin typeface="+mj-lt"/>
              </a:rPr>
              <a:t>Tanategu Deddfwriaeth</a:t>
            </a:r>
            <a:r>
              <a:rPr lang="en-GB" altLang="en-US" sz="4000">
                <a:latin typeface="+mj-lt"/>
                <a:ea typeface="+mj-ea"/>
                <a:cs typeface="+mj-cs"/>
              </a:rPr>
              <a:t> </a:t>
            </a:r>
            <a:endParaRPr lang="en-GB" altLang="en-US" sz="4000" dirty="0">
              <a:latin typeface="+mj-lt"/>
              <a:ea typeface="+mj-ea"/>
              <a:cs typeface="+mj-cs"/>
            </a:endParaRPr>
          </a:p>
        </p:txBody>
      </p:sp>
      <p:sp>
        <p:nvSpPr>
          <p:cNvPr id="20483" name="TextBox 2">
            <a:extLst>
              <a:ext uri="{FF2B5EF4-FFF2-40B4-BE49-F238E27FC236}">
                <a16:creationId xmlns:a16="http://schemas.microsoft.com/office/drawing/2014/main" id="{57D73BBC-B255-44E5-9765-D277F00677E4}"/>
              </a:ext>
            </a:extLst>
          </p:cNvPr>
          <p:cNvSpPr txBox="1">
            <a:spLocks noChangeArrowheads="1"/>
          </p:cNvSpPr>
          <p:nvPr/>
        </p:nvSpPr>
        <p:spPr bwMode="auto">
          <a:xfrm>
            <a:off x="755576" y="1700213"/>
            <a:ext cx="7848673" cy="3375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buNone/>
            </a:pPr>
            <a:r>
              <a:rPr lang="cy-GB" sz="2000" dirty="0"/>
              <a:t>Ymarferiad 1</a:t>
            </a:r>
          </a:p>
          <a:p>
            <a:r>
              <a:rPr lang="cy-GB" sz="2000" dirty="0"/>
              <a:t>Pam ei bod yn bwysig i weithwyr cymdeithasol fod ag ymwybyddiaeth o’r gyfraith? </a:t>
            </a:r>
          </a:p>
          <a:p>
            <a:r>
              <a:rPr lang="cy-GB" sz="2000" dirty="0"/>
              <a:t>Pa ddyfnder o wybodaeth ydych chi’n ei gredu sydd ei hangen gan ymarferwyr i ymarfer yn effeithiol? </a:t>
            </a:r>
          </a:p>
          <a:p>
            <a:r>
              <a:rPr lang="cy-GB" sz="2000" dirty="0"/>
              <a:t> trafodwch yr hyn yr ydych yn ei ystyried fel </a:t>
            </a:r>
            <a:r>
              <a:rPr lang="cy-GB" sz="2000" b="1" dirty="0"/>
              <a:t>darnau allweddol o ddeddfwriaeth/ polisi/ gweithdrefnau </a:t>
            </a:r>
            <a:r>
              <a:rPr lang="cy-GB" sz="2000" dirty="0"/>
              <a:t>sy’n tanategu eich maes ymarfer (sail i’ch ymarfer).</a:t>
            </a:r>
          </a:p>
          <a:p>
            <a:r>
              <a:rPr lang="cy-GB" sz="2000" dirty="0"/>
              <a:t>Ystyriwch ddeddfwriaeth yng Nghymru, Y Deyrnas Unedig a’r Undeb Ewropeaidd (UE/EU) a thu allan i’r UE.</a:t>
            </a:r>
          </a:p>
        </p:txBody>
      </p:sp>
      <p:sp>
        <p:nvSpPr>
          <p:cNvPr id="3" name="Slide Number Placeholder 2">
            <a:extLst>
              <a:ext uri="{FF2B5EF4-FFF2-40B4-BE49-F238E27FC236}">
                <a16:creationId xmlns:a16="http://schemas.microsoft.com/office/drawing/2014/main" id="{76783372-42B4-4F41-80D9-056E02FDBB96}"/>
              </a:ext>
            </a:extLst>
          </p:cNvPr>
          <p:cNvSpPr>
            <a:spLocks noGrp="1"/>
          </p:cNvSpPr>
          <p:nvPr>
            <p:ph type="sldNum" sz="quarter" idx="12"/>
          </p:nvPr>
        </p:nvSpPr>
        <p:spPr/>
        <p:txBody>
          <a:bodyPr/>
          <a:lstStyle/>
          <a:p>
            <a:pPr>
              <a:defRPr/>
            </a:pPr>
            <a:fld id="{3667BF6C-317A-46B2-9AC2-0A4D69FFFBED}" type="slidenum">
              <a:rPr lang="en-US" altLang="en-US" smtClean="0"/>
              <a:pPr>
                <a:defRPr/>
              </a:pPr>
              <a:t>5</a:t>
            </a:fld>
            <a:endParaRPr lang="en-US" altLang="en-US"/>
          </a:p>
        </p:txBody>
      </p:sp>
      <p:pic>
        <p:nvPicPr>
          <p:cNvPr id="5" name="Picture 5" descr="Image result for social worker legislation">
            <a:extLst>
              <a:ext uri="{FF2B5EF4-FFF2-40B4-BE49-F238E27FC236}">
                <a16:creationId xmlns:a16="http://schemas.microsoft.com/office/drawing/2014/main" id="{A26B53DD-58F2-4B49-A75C-CDD3505C66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12625" y="4718680"/>
            <a:ext cx="1507753" cy="15077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Content Placeholder 1">
            <a:extLst>
              <a:ext uri="{FF2B5EF4-FFF2-40B4-BE49-F238E27FC236}">
                <a16:creationId xmlns:a16="http://schemas.microsoft.com/office/drawing/2014/main" id="{DE0DF983-1657-4616-B7EF-1547B1EB27D6}"/>
              </a:ext>
            </a:extLst>
          </p:cNvPr>
          <p:cNvSpPr>
            <a:spLocks noGrp="1"/>
          </p:cNvSpPr>
          <p:nvPr>
            <p:ph idx="1"/>
          </p:nvPr>
        </p:nvSpPr>
        <p:spPr>
          <a:xfrm>
            <a:off x="457200" y="1196975"/>
            <a:ext cx="8229600" cy="5904433"/>
          </a:xfrm>
        </p:spPr>
        <p:txBody>
          <a:bodyPr/>
          <a:lstStyle/>
          <a:p>
            <a:r>
              <a:rPr lang="en-GB" sz="2400" dirty="0" err="1"/>
              <a:t>Yng</a:t>
            </a:r>
            <a:r>
              <a:rPr lang="en-GB" sz="2400" dirty="0"/>
              <a:t> </a:t>
            </a:r>
            <a:r>
              <a:rPr lang="en-GB" sz="2400" dirty="0" err="1"/>
              <a:t>Nghymru</a:t>
            </a:r>
            <a:r>
              <a:rPr lang="en-GB" sz="2400" dirty="0"/>
              <a:t>, </a:t>
            </a:r>
            <a:r>
              <a:rPr lang="en-GB" sz="2400" dirty="0" err="1"/>
              <a:t>cyflwynwyd</a:t>
            </a:r>
            <a:r>
              <a:rPr lang="en-GB" sz="2400" dirty="0"/>
              <a:t> </a:t>
            </a:r>
            <a:r>
              <a:rPr lang="en-GB" sz="2400" dirty="0" err="1"/>
              <a:t>Deddf</a:t>
            </a:r>
            <a:r>
              <a:rPr lang="en-GB" sz="2400" dirty="0"/>
              <a:t> </a:t>
            </a:r>
            <a:r>
              <a:rPr lang="en-GB" sz="2400" dirty="0" err="1"/>
              <a:t>Gwasanaethau</a:t>
            </a:r>
            <a:r>
              <a:rPr lang="en-GB" sz="2400" dirty="0"/>
              <a:t> </a:t>
            </a:r>
            <a:r>
              <a:rPr lang="en-GB" sz="2400" dirty="0" err="1"/>
              <a:t>Cymdeithasol</a:t>
            </a:r>
            <a:r>
              <a:rPr lang="en-GB" sz="2400" dirty="0"/>
              <a:t> a </a:t>
            </a:r>
            <a:r>
              <a:rPr lang="en-GB" sz="2400" dirty="0" err="1"/>
              <a:t>Llesiant</a:t>
            </a:r>
            <a:r>
              <a:rPr lang="en-GB" sz="2400" dirty="0"/>
              <a:t> (</a:t>
            </a:r>
            <a:r>
              <a:rPr lang="en-GB" sz="2400" dirty="0" err="1"/>
              <a:t>Cymru</a:t>
            </a:r>
            <a:r>
              <a:rPr lang="en-GB" sz="2400" dirty="0"/>
              <a:t>) 2014, </a:t>
            </a:r>
            <a:r>
              <a:rPr lang="en-GB" sz="2400" dirty="0" err="1"/>
              <a:t>i</a:t>
            </a:r>
            <a:r>
              <a:rPr lang="en-GB" sz="2400" dirty="0"/>
              <a:t> </a:t>
            </a:r>
            <a:r>
              <a:rPr lang="en-GB" sz="2400" dirty="0" err="1"/>
              <a:t>weddnewid</a:t>
            </a:r>
            <a:r>
              <a:rPr lang="en-GB" sz="2400" dirty="0"/>
              <a:t> a </a:t>
            </a:r>
            <a:r>
              <a:rPr lang="en-GB" sz="2400" dirty="0" err="1"/>
              <a:t>symleiddio’r</a:t>
            </a:r>
            <a:r>
              <a:rPr lang="en-GB" sz="2400" dirty="0"/>
              <a:t> </a:t>
            </a:r>
            <a:r>
              <a:rPr lang="en-GB" sz="2400" dirty="0" err="1"/>
              <a:t>gyfraith</a:t>
            </a:r>
            <a:r>
              <a:rPr lang="en-GB" sz="2400" dirty="0"/>
              <a:t>. </a:t>
            </a:r>
            <a:endParaRPr lang="cy-GB" sz="2400" dirty="0"/>
          </a:p>
          <a:p>
            <a:r>
              <a:rPr lang="cy-GB" sz="2400" dirty="0"/>
              <a:t>Bu iddi ddiddymu nifer o gyfreithiau a chanllawiau blaenorol oedd yn gysylltiedig â gofal a chefnogaeth. </a:t>
            </a:r>
          </a:p>
          <a:p>
            <a:pPr lvl="0"/>
            <a:r>
              <a:rPr lang="cy-GB" sz="2400" dirty="0"/>
              <a:t>Mae’r Ddeddf yn adeiladu ar y papur gwyn: Gwasanaethau Cymdeithasol Cynaliadwy i Gymru: Fframwaith Gweithredu, ac mae’n anelu at gryfhau diogelu</a:t>
            </a:r>
          </a:p>
          <a:p>
            <a:pPr lvl="0"/>
            <a:r>
              <a:rPr lang="cy-GB" sz="2400" dirty="0"/>
              <a:t>Mae’n pwysleisio’r angen i ystyried: Y Gyfraith, rheoliadau, canllawiau, polisi a gweithdrefnau mewn perthynas â diogelu oedolion neu blant</a:t>
            </a:r>
          </a:p>
          <a:p>
            <a:r>
              <a:rPr lang="cy-GB" dirty="0"/>
              <a:t> </a:t>
            </a:r>
          </a:p>
          <a:p>
            <a:pPr>
              <a:buFont typeface="Wingdings 3" panose="05040102010807070707" pitchFamily="18" charset="2"/>
              <a:buNone/>
            </a:pPr>
            <a:endParaRPr lang="cy-GB" altLang="en-US" sz="2400" dirty="0">
              <a:highlight>
                <a:srgbClr val="FFFF00"/>
              </a:highlight>
            </a:endParaRPr>
          </a:p>
        </p:txBody>
      </p:sp>
      <p:sp>
        <p:nvSpPr>
          <p:cNvPr id="3" name="Title 2">
            <a:extLst>
              <a:ext uri="{FF2B5EF4-FFF2-40B4-BE49-F238E27FC236}">
                <a16:creationId xmlns:a16="http://schemas.microsoft.com/office/drawing/2014/main" id="{37856006-AD71-4714-8527-60CD7402632E}"/>
              </a:ext>
            </a:extLst>
          </p:cNvPr>
          <p:cNvSpPr>
            <a:spLocks noGrp="1"/>
          </p:cNvSpPr>
          <p:nvPr>
            <p:ph type="title"/>
          </p:nvPr>
        </p:nvSpPr>
        <p:spPr>
          <a:xfrm>
            <a:off x="457200" y="332656"/>
            <a:ext cx="8229600" cy="1084982"/>
          </a:xfrm>
        </p:spPr>
        <p:txBody>
          <a:bodyPr>
            <a:normAutofit/>
          </a:bodyPr>
          <a:lstStyle/>
          <a:p>
            <a:pPr algn="ctr">
              <a:defRPr/>
            </a:pPr>
            <a:r>
              <a:rPr lang="cy-GB" sz="4400" dirty="0"/>
              <a:t>Deddfwriaeth Trosfwaol</a:t>
            </a:r>
            <a:endParaRPr lang="en-GB" sz="3600" dirty="0"/>
          </a:p>
        </p:txBody>
      </p:sp>
      <p:sp>
        <p:nvSpPr>
          <p:cNvPr id="2" name="Slide Number Placeholder 1">
            <a:extLst>
              <a:ext uri="{FF2B5EF4-FFF2-40B4-BE49-F238E27FC236}">
                <a16:creationId xmlns:a16="http://schemas.microsoft.com/office/drawing/2014/main" id="{036373EF-FB62-4275-86DD-3C6227A5F133}"/>
              </a:ext>
            </a:extLst>
          </p:cNvPr>
          <p:cNvSpPr>
            <a:spLocks noGrp="1"/>
          </p:cNvSpPr>
          <p:nvPr>
            <p:ph type="sldNum" sz="quarter" idx="12"/>
          </p:nvPr>
        </p:nvSpPr>
        <p:spPr/>
        <p:txBody>
          <a:bodyPr/>
          <a:lstStyle/>
          <a:p>
            <a:pPr>
              <a:defRPr/>
            </a:pPr>
            <a:fld id="{EC75C4D8-5E1B-4BCC-B7D7-71E1D1D7A2FD}" type="slidenum">
              <a:rPr lang="en-GB" altLang="en-US" smtClean="0"/>
              <a:pPr>
                <a:defRPr/>
              </a:pPr>
              <a:t>6</a:t>
            </a:fld>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E1D7566-C795-4140-9317-9AEE649CCF74}"/>
              </a:ext>
            </a:extLst>
          </p:cNvPr>
          <p:cNvSpPr>
            <a:spLocks noGrp="1"/>
          </p:cNvSpPr>
          <p:nvPr>
            <p:ph idx="1"/>
          </p:nvPr>
        </p:nvSpPr>
        <p:spPr>
          <a:xfrm>
            <a:off x="457200" y="836613"/>
            <a:ext cx="8229600" cy="4895850"/>
          </a:xfrm>
        </p:spPr>
        <p:txBody>
          <a:bodyPr/>
          <a:lstStyle/>
          <a:p>
            <a:pPr marL="457200" indent="-457200">
              <a:buFont typeface="Arial" panose="020B0604020202020204" pitchFamily="34" charset="0"/>
              <a:buChar char="•"/>
              <a:defRPr/>
            </a:pPr>
            <a:r>
              <a:rPr lang="cy-GB" sz="2000" dirty="0"/>
              <a:t>Deddf Gwasanaethau Cymdeithasol a Llesiant (Cymru) 2014- rhan 7 Diogelu</a:t>
            </a:r>
          </a:p>
          <a:p>
            <a:pPr marL="457200" indent="-457200">
              <a:buFont typeface="Arial" panose="020B0604020202020204" pitchFamily="34" charset="0"/>
              <a:buChar char="•"/>
              <a:defRPr/>
            </a:pPr>
            <a:r>
              <a:rPr lang="cy-GB" sz="2000" dirty="0"/>
              <a:t>Gweithio gyda’n Gilydd i Ddiogelu Pobl</a:t>
            </a:r>
          </a:p>
          <a:p>
            <a:pPr marL="457200" indent="-457200">
              <a:buFont typeface="Arial" panose="020B0604020202020204" pitchFamily="34" charset="0"/>
              <a:buChar char="•"/>
              <a:defRPr/>
            </a:pPr>
            <a:r>
              <a:rPr lang="cy-GB" sz="2000" dirty="0"/>
              <a:t>Cod Ymarfer o dan rhan 10 o’r Ddeddf Gwasanaethau Cymdeithasol a Llesiant (Cymru) 2014</a:t>
            </a:r>
          </a:p>
          <a:p>
            <a:pPr marL="457200" indent="-457200">
              <a:buFont typeface="Arial" panose="020B0604020202020204" pitchFamily="34" charset="0"/>
              <a:buChar char="•"/>
              <a:defRPr/>
            </a:pPr>
            <a:r>
              <a:rPr lang="cy-GB" sz="2000" dirty="0"/>
              <a:t>Deddf Plant1989</a:t>
            </a:r>
          </a:p>
          <a:p>
            <a:pPr marL="457200" indent="-457200">
              <a:buFont typeface="Arial" panose="020B0604020202020204" pitchFamily="34" charset="0"/>
              <a:buChar char="•"/>
              <a:defRPr/>
            </a:pPr>
            <a:r>
              <a:rPr lang="cy-GB" sz="2000" dirty="0"/>
              <a:t>Deddf </a:t>
            </a:r>
            <a:r>
              <a:rPr lang="cy-GB" sz="2000" dirty="0" err="1"/>
              <a:t>Galluedd</a:t>
            </a:r>
            <a:r>
              <a:rPr lang="cy-GB" sz="2000" dirty="0"/>
              <a:t> Meddyliol 2005 a Deddf Iechyd Meddwl 1983 </a:t>
            </a:r>
          </a:p>
          <a:p>
            <a:pPr marL="457200" indent="-457200">
              <a:buFont typeface="Arial" panose="020B0604020202020204" pitchFamily="34" charset="0"/>
              <a:buChar char="•"/>
              <a:defRPr/>
            </a:pPr>
            <a:r>
              <a:rPr lang="cy-GB" sz="2000" dirty="0"/>
              <a:t>Deddf Cydraddoldeb 2010</a:t>
            </a:r>
          </a:p>
          <a:p>
            <a:pPr marL="457200" indent="-457200">
              <a:buFont typeface="Arial" panose="020B0604020202020204" pitchFamily="34" charset="0"/>
              <a:buChar char="•"/>
              <a:defRPr/>
            </a:pPr>
            <a:r>
              <a:rPr lang="cy-GB" sz="2000" dirty="0"/>
              <a:t>Deddf Rhyddid Gwybodaeth 2000 Deddf Diogelu Data GDPR</a:t>
            </a:r>
          </a:p>
          <a:p>
            <a:pPr marL="457200" indent="-457200">
              <a:buFont typeface="Arial" panose="020B0604020202020204" pitchFamily="34" charset="0"/>
              <a:buChar char="•"/>
              <a:defRPr/>
            </a:pPr>
            <a:r>
              <a:rPr lang="cy-GB" sz="2000" dirty="0"/>
              <a:t>Mesurau Cymru 2011- Safonau Iaith Gymraeg a’r Fframwaith ‘Mwy na Geiriau’.</a:t>
            </a:r>
          </a:p>
          <a:p>
            <a:pPr marL="457200" indent="-457200">
              <a:buFont typeface="Arial" panose="020B0604020202020204" pitchFamily="34" charset="0"/>
              <a:buChar char="•"/>
              <a:defRPr/>
            </a:pPr>
            <a:r>
              <a:rPr lang="cy-GB" sz="2000" dirty="0"/>
              <a:t>Deddf Hawliau Dynol 1998- Confensiwn Ewropeaidd ar Hawliau Dynol, yn arbennig erthyglau 2, 3, 5, 6 a 8.</a:t>
            </a:r>
          </a:p>
        </p:txBody>
      </p:sp>
      <p:sp>
        <p:nvSpPr>
          <p:cNvPr id="3" name="Title 2">
            <a:extLst>
              <a:ext uri="{FF2B5EF4-FFF2-40B4-BE49-F238E27FC236}">
                <a16:creationId xmlns:a16="http://schemas.microsoft.com/office/drawing/2014/main" id="{58AD0B47-EBE9-4DD8-9090-CF3AC202A5BD}"/>
              </a:ext>
            </a:extLst>
          </p:cNvPr>
          <p:cNvSpPr>
            <a:spLocks noGrp="1"/>
          </p:cNvSpPr>
          <p:nvPr>
            <p:ph type="title"/>
          </p:nvPr>
        </p:nvSpPr>
        <p:spPr>
          <a:xfrm>
            <a:off x="468858" y="692696"/>
            <a:ext cx="8229600" cy="288032"/>
          </a:xfrm>
        </p:spPr>
        <p:txBody>
          <a:bodyPr>
            <a:normAutofit fontScale="90000"/>
          </a:bodyPr>
          <a:lstStyle/>
          <a:p>
            <a:pPr>
              <a:defRPr/>
            </a:pPr>
            <a:r>
              <a:rPr lang="cy-GB" sz="3100" dirty="0"/>
              <a:t>Deddfwriaeth Diogelu Trosfwaol  </a:t>
            </a:r>
            <a:br>
              <a:rPr lang="cy-GB" sz="4400" dirty="0"/>
            </a:br>
            <a:endParaRPr lang="cy-GB" dirty="0"/>
          </a:p>
        </p:txBody>
      </p:sp>
      <p:sp>
        <p:nvSpPr>
          <p:cNvPr id="4" name="Slide Number Placeholder 3">
            <a:extLst>
              <a:ext uri="{FF2B5EF4-FFF2-40B4-BE49-F238E27FC236}">
                <a16:creationId xmlns:a16="http://schemas.microsoft.com/office/drawing/2014/main" id="{E2012BA8-243B-4CD5-9703-2F59AC947FD4}"/>
              </a:ext>
            </a:extLst>
          </p:cNvPr>
          <p:cNvSpPr>
            <a:spLocks noGrp="1"/>
          </p:cNvSpPr>
          <p:nvPr>
            <p:ph type="sldNum" sz="quarter" idx="12"/>
          </p:nvPr>
        </p:nvSpPr>
        <p:spPr/>
        <p:txBody>
          <a:bodyPr/>
          <a:lstStyle/>
          <a:p>
            <a:pPr>
              <a:defRPr/>
            </a:pPr>
            <a:fld id="{EC75C4D8-5E1B-4BCC-B7D7-71E1D1D7A2FD}" type="slidenum">
              <a:rPr lang="en-GB" altLang="en-US" smtClean="0"/>
              <a:pPr>
                <a:defRPr/>
              </a:pPr>
              <a:t>7</a:t>
            </a:fld>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9A9C8B3-3468-4EE4-8C15-714FADF3AB94}"/>
              </a:ext>
            </a:extLst>
          </p:cNvPr>
          <p:cNvSpPr>
            <a:spLocks noGrp="1"/>
          </p:cNvSpPr>
          <p:nvPr>
            <p:ph type="title"/>
          </p:nvPr>
        </p:nvSpPr>
        <p:spPr>
          <a:xfrm>
            <a:off x="457200" y="273050"/>
            <a:ext cx="8229600" cy="1143000"/>
          </a:xfrm>
        </p:spPr>
        <p:txBody>
          <a:bodyPr anchor="ctr">
            <a:normAutofit/>
          </a:bodyPr>
          <a:lstStyle/>
          <a:p>
            <a:pPr>
              <a:lnSpc>
                <a:spcPct val="90000"/>
              </a:lnSpc>
              <a:defRPr/>
            </a:pPr>
            <a:r>
              <a:rPr lang="cy-GB" sz="3500" dirty="0"/>
              <a:t>Deddf Gwasanaethau Cymdeithasol a Llesiant (Cymru): Hawliau Dynol </a:t>
            </a:r>
            <a:endParaRPr lang="cy-GB" sz="3500"/>
          </a:p>
        </p:txBody>
      </p:sp>
      <p:pic>
        <p:nvPicPr>
          <p:cNvPr id="8" name="Content Placeholder 7">
            <a:extLst>
              <a:ext uri="{FF2B5EF4-FFF2-40B4-BE49-F238E27FC236}">
                <a16:creationId xmlns:a16="http://schemas.microsoft.com/office/drawing/2014/main" id="{944DDF7F-C80F-4072-A2D0-16DDF455C2CF}"/>
              </a:ext>
            </a:extLst>
          </p:cNvPr>
          <p:cNvPicPr>
            <a:picLocks noGrp="1" noChangeAspect="1"/>
          </p:cNvPicPr>
          <p:nvPr>
            <p:ph sz="quarter" idx="2"/>
          </p:nvPr>
        </p:nvPicPr>
        <p:blipFill>
          <a:blip r:embed="rId3">
            <a:extLst>
              <a:ext uri="{28A0092B-C50C-407E-A947-70E740481C1C}">
                <a14:useLocalDpi xmlns:a14="http://schemas.microsoft.com/office/drawing/2010/main" val="0"/>
              </a:ext>
            </a:extLst>
          </a:blip>
          <a:stretch>
            <a:fillRect/>
          </a:stretch>
        </p:blipFill>
        <p:spPr>
          <a:xfrm>
            <a:off x="457200" y="1902055"/>
            <a:ext cx="3860800" cy="3183129"/>
          </a:xfrm>
          <a:prstGeom prst="rect">
            <a:avLst/>
          </a:prstGeom>
          <a:noFill/>
          <a:ln>
            <a:noFill/>
            <a:prstDash val="sysDash"/>
            <a:miter lim="800000"/>
          </a:ln>
        </p:spPr>
      </p:pic>
      <p:sp>
        <p:nvSpPr>
          <p:cNvPr id="2" name="Content Placeholder 1">
            <a:extLst>
              <a:ext uri="{FF2B5EF4-FFF2-40B4-BE49-F238E27FC236}">
                <a16:creationId xmlns:a16="http://schemas.microsoft.com/office/drawing/2014/main" id="{A74F3A8E-2365-449F-AAD7-4397C9574CFC}"/>
              </a:ext>
            </a:extLst>
          </p:cNvPr>
          <p:cNvSpPr>
            <a:spLocks noGrp="1"/>
          </p:cNvSpPr>
          <p:nvPr>
            <p:ph sz="quarter" idx="4"/>
          </p:nvPr>
        </p:nvSpPr>
        <p:spPr>
          <a:xfrm>
            <a:off x="4645025" y="1444294"/>
            <a:ext cx="4041775" cy="4964444"/>
          </a:xfrm>
        </p:spPr>
        <p:txBody>
          <a:bodyPr wrap="square" anchor="t">
            <a:normAutofit fontScale="92500" lnSpcReduction="20000"/>
          </a:bodyPr>
          <a:lstStyle/>
          <a:p>
            <a:pPr marL="109537" indent="0">
              <a:lnSpc>
                <a:spcPct val="90000"/>
              </a:lnSpc>
              <a:spcAft>
                <a:spcPts val="600"/>
              </a:spcAft>
              <a:buFont typeface="Wingdings 3" panose="05040102010807070707" pitchFamily="18" charset="2"/>
              <a:buNone/>
              <a:defRPr/>
            </a:pPr>
            <a:r>
              <a:rPr lang="cy-GB" sz="2000" dirty="0"/>
              <a:t>Dyletswyddau trosfwaol:  </a:t>
            </a:r>
          </a:p>
          <a:p>
            <a:pPr marL="109537" indent="0">
              <a:lnSpc>
                <a:spcPct val="90000"/>
              </a:lnSpc>
              <a:spcAft>
                <a:spcPts val="600"/>
              </a:spcAft>
              <a:buFont typeface="Wingdings 3" panose="05040102010807070707" pitchFamily="18" charset="2"/>
              <a:buNone/>
              <a:defRPr/>
            </a:pPr>
            <a:r>
              <a:rPr lang="cy-GB" sz="2000" dirty="0"/>
              <a:t>Rhaid i berson sy’n gweithredu ei swyddogaethau dan y Ddeddf hwn roi ystyriaeth ddilys i Egwyddorion y Cenhedloedd Unedig ar: </a:t>
            </a:r>
          </a:p>
          <a:p>
            <a:pPr>
              <a:lnSpc>
                <a:spcPct val="90000"/>
              </a:lnSpc>
              <a:spcAft>
                <a:spcPts val="600"/>
              </a:spcAft>
              <a:defRPr/>
            </a:pPr>
            <a:r>
              <a:rPr lang="cy-GB" sz="2000" dirty="0"/>
              <a:t>Bobl Hŷn </a:t>
            </a:r>
          </a:p>
          <a:p>
            <a:pPr>
              <a:lnSpc>
                <a:spcPct val="90000"/>
              </a:lnSpc>
              <a:spcAft>
                <a:spcPts val="600"/>
              </a:spcAft>
              <a:defRPr/>
            </a:pPr>
            <a:r>
              <a:rPr lang="cy-GB" sz="2000" dirty="0"/>
              <a:t>Hawliau’r Plentyn</a:t>
            </a:r>
          </a:p>
          <a:p>
            <a:pPr>
              <a:lnSpc>
                <a:spcPct val="90000"/>
              </a:lnSpc>
              <a:spcAft>
                <a:spcPts val="600"/>
              </a:spcAft>
              <a:defRPr/>
            </a:pPr>
            <a:r>
              <a:rPr lang="cy-GB" sz="2000" dirty="0"/>
              <a:t>Hawliau Pobl Anabl </a:t>
            </a:r>
          </a:p>
          <a:p>
            <a:pPr>
              <a:lnSpc>
                <a:spcPct val="90000"/>
              </a:lnSpc>
              <a:spcAft>
                <a:spcPts val="600"/>
              </a:spcAft>
              <a:defRPr/>
            </a:pPr>
            <a:r>
              <a:rPr lang="cy-GB" sz="2000" dirty="0"/>
              <a:t>Ni ddylai awdurdodau cyhoeddus ymddwyn mewn ffordd sy’n anghydnaws â’r hawliau dan y Confensiwn Ewropeaidd ar Hawliau Dynol (Cod Ymarfer: Rhan 2 y Ddeddf)</a:t>
            </a:r>
          </a:p>
          <a:p>
            <a:pPr>
              <a:lnSpc>
                <a:spcPct val="90000"/>
              </a:lnSpc>
              <a:spcAft>
                <a:spcPts val="600"/>
              </a:spcAft>
              <a:defRPr/>
            </a:pPr>
            <a:r>
              <a:rPr lang="cy-GB" sz="2000" dirty="0"/>
              <a:t>Mae angen deall y rhain yn nhermau hawliau absoliwt, hawliau cyfyngedig neu hawliau cymwys</a:t>
            </a:r>
          </a:p>
          <a:p>
            <a:pPr>
              <a:lnSpc>
                <a:spcPct val="90000"/>
              </a:lnSpc>
              <a:spcAft>
                <a:spcPts val="600"/>
              </a:spcAft>
              <a:defRPr/>
            </a:pPr>
            <a:endParaRPr lang="cy-GB" sz="1300" dirty="0"/>
          </a:p>
        </p:txBody>
      </p:sp>
      <p:sp>
        <p:nvSpPr>
          <p:cNvPr id="4" name="Slide Number Placeholder 3">
            <a:extLst>
              <a:ext uri="{FF2B5EF4-FFF2-40B4-BE49-F238E27FC236}">
                <a16:creationId xmlns:a16="http://schemas.microsoft.com/office/drawing/2014/main" id="{6C57FD62-8F6D-424F-AA1A-C6CF4F097507}"/>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EC75C4D8-5E1B-4BCC-B7D7-71E1D1D7A2FD}" type="slidenum">
              <a:rPr lang="en-GB" altLang="en-US" smtClean="0"/>
              <a:pPr>
                <a:spcAft>
                  <a:spcPts val="600"/>
                </a:spcAft>
                <a:defRPr/>
              </a:pPr>
              <a:t>8</a:t>
            </a:fld>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17961-E032-4CE6-8003-03B8DA63F286}"/>
              </a:ext>
            </a:extLst>
          </p:cNvPr>
          <p:cNvSpPr txBox="1">
            <a:spLocks/>
          </p:cNvSpPr>
          <p:nvPr/>
        </p:nvSpPr>
        <p:spPr>
          <a:xfrm>
            <a:off x="395288" y="333375"/>
            <a:ext cx="8208962" cy="590550"/>
          </a:xfrm>
          <a:prstGeom prst="rect">
            <a:avLst/>
          </a:prstGeom>
        </p:spPr>
        <p:txBody>
          <a:bodyPr>
            <a:normAutofit fontScale="92500" lnSpcReduction="20000"/>
          </a:bodyPr>
          <a:lstStyle/>
          <a:p>
            <a:pPr algn="ctr">
              <a:defRPr/>
            </a:pPr>
            <a:r>
              <a:rPr lang="cy-GB" sz="4000" b="1" dirty="0">
                <a:solidFill>
                  <a:schemeClr val="tx2"/>
                </a:solidFill>
                <a:effectLst>
                  <a:outerShdw blurRad="31750" dist="25400" dir="5400000" algn="tl" rotWithShape="0">
                    <a:srgbClr val="000000">
                      <a:alpha val="25000"/>
                    </a:srgbClr>
                  </a:outerShdw>
                </a:effectLst>
                <a:latin typeface="+mj-lt"/>
                <a:ea typeface="+mj-ea"/>
                <a:cs typeface="+mj-cs"/>
              </a:rPr>
              <a:t>Deddfwriaeth Gymraeg</a:t>
            </a:r>
          </a:p>
        </p:txBody>
      </p:sp>
      <p:sp>
        <p:nvSpPr>
          <p:cNvPr id="3" name="Content Placeholder 2">
            <a:extLst>
              <a:ext uri="{FF2B5EF4-FFF2-40B4-BE49-F238E27FC236}">
                <a16:creationId xmlns:a16="http://schemas.microsoft.com/office/drawing/2014/main" id="{5553F9F6-30FD-4029-B51B-1C1B4421E475}"/>
              </a:ext>
            </a:extLst>
          </p:cNvPr>
          <p:cNvSpPr txBox="1">
            <a:spLocks/>
          </p:cNvSpPr>
          <p:nvPr/>
        </p:nvSpPr>
        <p:spPr>
          <a:xfrm>
            <a:off x="468313" y="1196751"/>
            <a:ext cx="8207375" cy="4896073"/>
          </a:xfrm>
          <a:prstGeom prst="rect">
            <a:avLst/>
          </a:prstGeom>
        </p:spPr>
        <p:txBody>
          <a:bodyPr>
            <a:normAutofit fontScale="47500" lnSpcReduction="20000"/>
          </a:bodyPr>
          <a:lstStyle/>
          <a:p>
            <a:pPr marL="571500" indent="-571500">
              <a:spcBef>
                <a:spcPts val="400"/>
              </a:spcBef>
              <a:buClr>
                <a:schemeClr val="accent1"/>
              </a:buClr>
              <a:buSzPct val="68000"/>
              <a:buFont typeface="Wingdings" panose="05000000000000000000" pitchFamily="2" charset="2"/>
              <a:buChar char="Ø"/>
              <a:defRPr/>
            </a:pPr>
            <a:r>
              <a:rPr lang="cy-GB" sz="3600" dirty="0">
                <a:latin typeface="+mj-lt"/>
              </a:rPr>
              <a:t>Mae Gwasanaethau Cymdeithasol ac Iechyd wedi’u datganoli i Lywodraeth Cymru </a:t>
            </a:r>
          </a:p>
          <a:p>
            <a:pPr marL="571500" indent="-571500">
              <a:spcBef>
                <a:spcPts val="400"/>
              </a:spcBef>
              <a:buClr>
                <a:schemeClr val="accent1"/>
              </a:buClr>
              <a:buSzPct val="68000"/>
              <a:buFont typeface="Wingdings" panose="05000000000000000000" pitchFamily="2" charset="2"/>
              <a:buChar char="Ø"/>
              <a:defRPr/>
            </a:pPr>
            <a:r>
              <a:rPr lang="cy-GB" sz="3600" dirty="0">
                <a:latin typeface="+mj-lt"/>
              </a:rPr>
              <a:t>Mae Deddf Gwasanaethau Cymdeithasol a Llesiant (Cymru) 2014 yn ymgorffori egwyddorion UNCRC 1989 yn ei  gyfreithiau ei hun, Cymru yw’r wlad gyntaf, a’r unig wlad yn y DU i wneud hyn: </a:t>
            </a:r>
          </a:p>
          <a:p>
            <a:pPr marL="571500" indent="-571500">
              <a:spcBef>
                <a:spcPts val="400"/>
              </a:spcBef>
              <a:buClr>
                <a:schemeClr val="accent1"/>
              </a:buClr>
              <a:buSzPct val="68000"/>
              <a:buFont typeface="Wingdings" panose="05000000000000000000" pitchFamily="2" charset="2"/>
              <a:buChar char="Ø"/>
              <a:defRPr/>
            </a:pPr>
            <a:r>
              <a:rPr lang="cy-GB" sz="3600" dirty="0">
                <a:latin typeface="+mj-lt"/>
              </a:rPr>
              <a:t>Mae’n cynnwys:</a:t>
            </a:r>
          </a:p>
          <a:p>
            <a:pPr marL="963613" lvl="1" indent="-571500">
              <a:spcBef>
                <a:spcPts val="325"/>
              </a:spcBef>
              <a:buClr>
                <a:schemeClr val="accent1"/>
              </a:buClr>
              <a:buFont typeface="Wingdings" panose="05000000000000000000" pitchFamily="2" charset="2"/>
              <a:buChar char="§"/>
              <a:defRPr/>
            </a:pPr>
            <a:r>
              <a:rPr lang="cy-GB" sz="3600" dirty="0">
                <a:latin typeface="+mj-lt"/>
              </a:rPr>
              <a:t>amddiffyn rhag camdriniaeth </a:t>
            </a:r>
          </a:p>
          <a:p>
            <a:pPr marL="963613" lvl="1" indent="-571500">
              <a:spcBef>
                <a:spcPts val="325"/>
              </a:spcBef>
              <a:buClr>
                <a:schemeClr val="accent1"/>
              </a:buClr>
              <a:buFont typeface="Wingdings" panose="05000000000000000000" pitchFamily="2" charset="2"/>
              <a:buChar char="§"/>
              <a:defRPr/>
            </a:pPr>
            <a:r>
              <a:rPr lang="cy-GB" sz="3600" dirty="0">
                <a:latin typeface="+mj-lt"/>
              </a:rPr>
              <a:t>mynegi barn a bod rhywun yn gwrando </a:t>
            </a:r>
          </a:p>
          <a:p>
            <a:pPr marL="963613" lvl="1" indent="-571500">
              <a:spcBef>
                <a:spcPts val="325"/>
              </a:spcBef>
              <a:buClr>
                <a:schemeClr val="accent1"/>
              </a:buClr>
              <a:buFont typeface="Wingdings" panose="05000000000000000000" pitchFamily="2" charset="2"/>
              <a:buChar char="§"/>
              <a:defRPr/>
            </a:pPr>
            <a:r>
              <a:rPr lang="cy-GB" sz="3600" dirty="0">
                <a:latin typeface="+mj-lt"/>
              </a:rPr>
              <a:t>gofal a gwasanaethau os yn byw oddi cartref</a:t>
            </a:r>
          </a:p>
          <a:p>
            <a:pPr marL="963613" lvl="1" indent="-571500">
              <a:spcBef>
                <a:spcPts val="325"/>
              </a:spcBef>
              <a:buClr>
                <a:schemeClr val="accent1"/>
              </a:buClr>
              <a:buFont typeface="Wingdings" panose="05000000000000000000" pitchFamily="2" charset="2"/>
              <a:buChar char="Ø"/>
              <a:defRPr/>
            </a:pPr>
            <a:r>
              <a:rPr lang="cy-GB" sz="3600" dirty="0">
                <a:latin typeface="+mj-lt"/>
              </a:rPr>
              <a:t>Mae Mesur Hawliau Plant a Phobl Ifanc (Cymru) 2011 yn gosod dyletswydd ar Weinidogion Cymreig a’r Prif Weinidog i roi ystyriaeth ddilys i’r hawliau a’r goblygiadau yn y UNCRC wrth wneud penderfyniadau o natur strategol. </a:t>
            </a:r>
          </a:p>
          <a:p>
            <a:pPr marL="571500" indent="-571500">
              <a:spcBef>
                <a:spcPts val="400"/>
              </a:spcBef>
              <a:buClr>
                <a:schemeClr val="accent1"/>
              </a:buClr>
              <a:buSzPct val="68000"/>
              <a:buFont typeface="Wingdings" panose="05000000000000000000" pitchFamily="2" charset="2"/>
              <a:buChar char="Ø"/>
              <a:defRPr/>
            </a:pPr>
            <a:r>
              <a:rPr lang="cy-GB" sz="3600" dirty="0">
                <a:latin typeface="+mj-lt"/>
              </a:rPr>
              <a:t>Codau Ymarfer (Cymru) sy’n benodol i’r Ddeddf </a:t>
            </a:r>
            <a:r>
              <a:rPr lang="cy-GB" sz="3600" dirty="0" err="1">
                <a:latin typeface="+mj-lt"/>
              </a:rPr>
              <a:t>Galluedd</a:t>
            </a:r>
            <a:r>
              <a:rPr lang="cy-GB" sz="3600" dirty="0">
                <a:latin typeface="+mj-lt"/>
              </a:rPr>
              <a:t> Meddyliol a’r Ddeddf Iechyd Meddwl</a:t>
            </a:r>
          </a:p>
          <a:p>
            <a:pPr marL="571500" indent="-571500">
              <a:spcBef>
                <a:spcPts val="400"/>
              </a:spcBef>
              <a:buClr>
                <a:schemeClr val="accent1"/>
              </a:buClr>
              <a:buSzPct val="68000"/>
              <a:buFont typeface="Wingdings" panose="05000000000000000000" pitchFamily="2" charset="2"/>
              <a:buChar char="Ø"/>
              <a:defRPr/>
            </a:pPr>
            <a:r>
              <a:rPr lang="cy-GB" sz="3600" dirty="0">
                <a:latin typeface="+mj-lt"/>
              </a:rPr>
              <a:t>Y Comisiynydd Plant cyntaf yn y DU </a:t>
            </a:r>
          </a:p>
          <a:p>
            <a:pPr marL="571500" indent="-571500">
              <a:spcBef>
                <a:spcPts val="400"/>
              </a:spcBef>
              <a:buClr>
                <a:schemeClr val="accent1"/>
              </a:buClr>
              <a:buSzPct val="68000"/>
              <a:buFont typeface="Wingdings" panose="05000000000000000000" pitchFamily="2" charset="2"/>
              <a:buChar char="Ø"/>
              <a:defRPr/>
            </a:pPr>
            <a:r>
              <a:rPr lang="cy-GB" sz="3600" dirty="0">
                <a:latin typeface="+mj-lt"/>
              </a:rPr>
              <a:t>Y Comisiynydd Pobl Hŷn</a:t>
            </a:r>
          </a:p>
          <a:p>
            <a:pPr marL="571500" indent="-571500">
              <a:spcBef>
                <a:spcPts val="400"/>
              </a:spcBef>
              <a:buClr>
                <a:schemeClr val="accent1"/>
              </a:buClr>
              <a:buSzPct val="68000"/>
              <a:buFont typeface="Wingdings" panose="05000000000000000000" pitchFamily="2" charset="2"/>
              <a:buChar char="Ø"/>
              <a:defRPr/>
            </a:pPr>
            <a:r>
              <a:rPr lang="cy-GB" altLang="en-US" sz="3600" dirty="0">
                <a:latin typeface="+mj-lt"/>
              </a:rPr>
              <a:t>Confensiwn y CU ar Hawliau Dynol </a:t>
            </a:r>
            <a:endParaRPr lang="cy-GB" sz="3600" dirty="0">
              <a:latin typeface="+mj-lt"/>
            </a:endParaRPr>
          </a:p>
          <a:p>
            <a:pPr marL="457200" indent="-457200">
              <a:spcBef>
                <a:spcPts val="400"/>
              </a:spcBef>
              <a:buClr>
                <a:schemeClr val="accent1"/>
              </a:buClr>
              <a:buSzPct val="68000"/>
              <a:buFont typeface="Wingdings" panose="05000000000000000000" pitchFamily="2" charset="2"/>
              <a:buChar char="Ø"/>
              <a:defRPr/>
            </a:pPr>
            <a:endParaRPr lang="cy-GB" sz="2600" dirty="0">
              <a:solidFill>
                <a:schemeClr val="accent3">
                  <a:lumMod val="50000"/>
                </a:schemeClr>
              </a:solidFill>
              <a:latin typeface="+mn-lt"/>
            </a:endParaRPr>
          </a:p>
          <a:p>
            <a:pPr>
              <a:spcBef>
                <a:spcPts val="400"/>
              </a:spcBef>
              <a:buClr>
                <a:schemeClr val="accent1"/>
              </a:buClr>
              <a:buSzPct val="68000"/>
              <a:buFont typeface="Wingdings 3" pitchFamily="18" charset="2"/>
              <a:buNone/>
              <a:defRPr/>
            </a:pPr>
            <a:endParaRPr lang="cy-GB" sz="2600" dirty="0">
              <a:latin typeface="+mn-lt"/>
            </a:endParaRPr>
          </a:p>
          <a:p>
            <a:pPr>
              <a:spcBef>
                <a:spcPts val="400"/>
              </a:spcBef>
              <a:buClr>
                <a:schemeClr val="accent1"/>
              </a:buClr>
              <a:buSzPct val="68000"/>
              <a:buFont typeface="Wingdings" pitchFamily="2" charset="2"/>
              <a:buNone/>
              <a:defRPr/>
            </a:pPr>
            <a:endParaRPr lang="cy-GB" sz="1600" dirty="0">
              <a:latin typeface="+mn-lt"/>
              <a:cs typeface="+mn-cs"/>
            </a:endParaRPr>
          </a:p>
          <a:p>
            <a:pPr>
              <a:spcBef>
                <a:spcPts val="400"/>
              </a:spcBef>
              <a:buClr>
                <a:schemeClr val="accent1"/>
              </a:buClr>
              <a:buSzPct val="68000"/>
              <a:buFont typeface="Wingdings" pitchFamily="2" charset="2"/>
              <a:buNone/>
              <a:defRPr/>
            </a:pPr>
            <a:endParaRPr lang="cy-GB" sz="1600" dirty="0">
              <a:latin typeface="+mn-lt"/>
              <a:cs typeface="+mn-cs"/>
            </a:endParaRPr>
          </a:p>
        </p:txBody>
      </p:sp>
      <p:sp>
        <p:nvSpPr>
          <p:cNvPr id="32772" name="AutoShape 7" descr="Image result for social services and well being act wales">
            <a:extLst>
              <a:ext uri="{FF2B5EF4-FFF2-40B4-BE49-F238E27FC236}">
                <a16:creationId xmlns:a16="http://schemas.microsoft.com/office/drawing/2014/main" id="{7E5D260B-5AD8-4FD1-9559-8893A9ECF9CB}"/>
              </a:ext>
            </a:extLst>
          </p:cNvPr>
          <p:cNvSpPr>
            <a:spLocks noChangeAspect="1" noChangeArrowheads="1"/>
          </p:cNvSpPr>
          <p:nvPr/>
        </p:nvSpPr>
        <p:spPr bwMode="auto">
          <a:xfrm>
            <a:off x="4419600" y="32766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GB" altLang="en-US"/>
          </a:p>
        </p:txBody>
      </p:sp>
      <p:pic>
        <p:nvPicPr>
          <p:cNvPr id="32773" name="Picture 8">
            <a:extLst>
              <a:ext uri="{FF2B5EF4-FFF2-40B4-BE49-F238E27FC236}">
                <a16:creationId xmlns:a16="http://schemas.microsoft.com/office/drawing/2014/main" id="{E7524CD1-361D-458D-9D66-2F26D4DB751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246144" y="5315789"/>
            <a:ext cx="1584325" cy="1576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BC817EBB-B979-41B1-8F00-63CD1E76B532}"/>
              </a:ext>
            </a:extLst>
          </p:cNvPr>
          <p:cNvSpPr>
            <a:spLocks noGrp="1"/>
          </p:cNvSpPr>
          <p:nvPr>
            <p:ph type="sldNum" sz="quarter" idx="12"/>
          </p:nvPr>
        </p:nvSpPr>
        <p:spPr/>
        <p:txBody>
          <a:bodyPr/>
          <a:lstStyle/>
          <a:p>
            <a:pPr>
              <a:defRPr/>
            </a:pPr>
            <a:fld id="{3667BF6C-317A-46B2-9AC2-0A4D69FFFBED}" type="slidenum">
              <a:rPr lang="en-US" altLang="en-US" smtClean="0"/>
              <a:pPr>
                <a:defRPr/>
              </a:pPr>
              <a:t>9</a:t>
            </a:fld>
            <a:endParaRPr lang="en-US"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Content Placeholder 1">
            <a:extLst>
              <a:ext uri="{FF2B5EF4-FFF2-40B4-BE49-F238E27FC236}">
                <a16:creationId xmlns:a16="http://schemas.microsoft.com/office/drawing/2014/main" id="{A5ACA47F-5322-4C63-A1BB-E4A72FF145A2}"/>
              </a:ext>
            </a:extLst>
          </p:cNvPr>
          <p:cNvSpPr>
            <a:spLocks noGrp="1"/>
          </p:cNvSpPr>
          <p:nvPr>
            <p:ph idx="1"/>
          </p:nvPr>
        </p:nvSpPr>
        <p:spPr>
          <a:xfrm>
            <a:off x="457200" y="1989138"/>
            <a:ext cx="8229600" cy="4017962"/>
          </a:xfrm>
        </p:spPr>
        <p:txBody>
          <a:bodyPr/>
          <a:lstStyle/>
          <a:p>
            <a:pPr lvl="0"/>
            <a:r>
              <a:rPr lang="cy-GB" dirty="0"/>
              <a:t>nodwch a thrafodwch rai o’r </a:t>
            </a:r>
            <a:r>
              <a:rPr lang="cy-GB" b="1" dirty="0"/>
              <a:t>tensiynau a’r gwrthdaro </a:t>
            </a:r>
            <a:r>
              <a:rPr lang="cy-GB" dirty="0"/>
              <a:t>posib</a:t>
            </a:r>
            <a:r>
              <a:rPr lang="cy-GB" b="1" dirty="0"/>
              <a:t> </a:t>
            </a:r>
            <a:r>
              <a:rPr lang="cy-GB" dirty="0"/>
              <a:t>a all godi wrth ddefnyddio deddfwriaeth yn eich maes ymarfer </a:t>
            </a:r>
          </a:p>
          <a:p>
            <a:pPr lvl="0"/>
            <a:r>
              <a:rPr lang="cy-GB" dirty="0"/>
              <a:t>gallai’r rhain gynnwys gwrthdaro buddiannau, gwrthdaro gwerthoedd ac effaith deddfwriaeth ar yr unigolyn yr ydym yn gweithio â hwy a’u teuluoedd ac/neu ofalwyr</a:t>
            </a:r>
          </a:p>
          <a:p>
            <a:endParaRPr lang="cy-GB" altLang="en-US" dirty="0"/>
          </a:p>
        </p:txBody>
      </p:sp>
      <p:sp>
        <p:nvSpPr>
          <p:cNvPr id="3" name="Title 2">
            <a:extLst>
              <a:ext uri="{FF2B5EF4-FFF2-40B4-BE49-F238E27FC236}">
                <a16:creationId xmlns:a16="http://schemas.microsoft.com/office/drawing/2014/main" id="{370569B2-8935-4229-8E6B-CFE4AC0C3336}"/>
              </a:ext>
            </a:extLst>
          </p:cNvPr>
          <p:cNvSpPr>
            <a:spLocks noGrp="1"/>
          </p:cNvSpPr>
          <p:nvPr>
            <p:ph type="title"/>
          </p:nvPr>
        </p:nvSpPr>
        <p:spPr/>
        <p:txBody>
          <a:bodyPr>
            <a:normAutofit fontScale="90000"/>
          </a:bodyPr>
          <a:lstStyle/>
          <a:p>
            <a:pPr algn="ctr">
              <a:defRPr/>
            </a:pPr>
            <a:r>
              <a:rPr lang="en-GB" dirty="0" err="1"/>
              <a:t>Tensiynau</a:t>
            </a:r>
            <a:r>
              <a:rPr lang="en-GB" dirty="0"/>
              <a:t> a </a:t>
            </a:r>
            <a:r>
              <a:rPr lang="en-GB" dirty="0" err="1"/>
              <a:t>Gwrthdaro</a:t>
            </a:r>
            <a:br>
              <a:rPr lang="en-GB" dirty="0">
                <a:highlight>
                  <a:srgbClr val="00FFFF"/>
                </a:highlight>
              </a:rPr>
            </a:br>
            <a:r>
              <a:rPr lang="en-GB" dirty="0" err="1"/>
              <a:t>Ymarferiad</a:t>
            </a:r>
            <a:r>
              <a:rPr lang="en-GB" dirty="0"/>
              <a:t> 2 </a:t>
            </a:r>
          </a:p>
        </p:txBody>
      </p:sp>
      <p:sp>
        <p:nvSpPr>
          <p:cNvPr id="2" name="Slide Number Placeholder 1">
            <a:extLst>
              <a:ext uri="{FF2B5EF4-FFF2-40B4-BE49-F238E27FC236}">
                <a16:creationId xmlns:a16="http://schemas.microsoft.com/office/drawing/2014/main" id="{DCAC1F7B-8363-4EF7-8626-7F90F4054307}"/>
              </a:ext>
            </a:extLst>
          </p:cNvPr>
          <p:cNvSpPr>
            <a:spLocks noGrp="1"/>
          </p:cNvSpPr>
          <p:nvPr>
            <p:ph type="sldNum" sz="quarter" idx="12"/>
          </p:nvPr>
        </p:nvSpPr>
        <p:spPr/>
        <p:txBody>
          <a:bodyPr/>
          <a:lstStyle/>
          <a:p>
            <a:pPr>
              <a:defRPr/>
            </a:pPr>
            <a:fld id="{EC75C4D8-5E1B-4BCC-B7D7-71E1D1D7A2FD}" type="slidenum">
              <a:rPr lang="en-GB" altLang="en-US" smtClean="0"/>
              <a:pPr>
                <a:defRPr/>
              </a:pPr>
              <a:t>10</a:t>
            </a:fld>
            <a:endParaRPr lang="en-GB"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a:extLst>
              <a:ext uri="{FF2B5EF4-FFF2-40B4-BE49-F238E27FC236}">
                <a16:creationId xmlns:a16="http://schemas.microsoft.com/office/drawing/2014/main" id="{63CA1105-D515-4004-BFE7-033DC76FE9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5856" y="5085006"/>
            <a:ext cx="1884143" cy="1413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itle 1">
            <a:extLst>
              <a:ext uri="{FF2B5EF4-FFF2-40B4-BE49-F238E27FC236}">
                <a16:creationId xmlns:a16="http://schemas.microsoft.com/office/drawing/2014/main" id="{E5340B1C-21A0-425B-B03D-5BD15062790B}"/>
              </a:ext>
            </a:extLst>
          </p:cNvPr>
          <p:cNvSpPr txBox="1">
            <a:spLocks/>
          </p:cNvSpPr>
          <p:nvPr/>
        </p:nvSpPr>
        <p:spPr>
          <a:xfrm>
            <a:off x="468313" y="333375"/>
            <a:ext cx="8229600" cy="647700"/>
          </a:xfrm>
          <a:prstGeom prst="rect">
            <a:avLst/>
          </a:prstGeom>
        </p:spPr>
        <p:txBody>
          <a:bodyPr/>
          <a:lstStyle/>
          <a:p>
            <a:pPr algn="ctr" eaLnBrk="1" fontAlgn="auto" hangingPunct="1">
              <a:spcAft>
                <a:spcPts val="0"/>
              </a:spcAft>
              <a:defRPr/>
            </a:pPr>
            <a:r>
              <a:rPr lang="en-GB" altLang="en-US" sz="4000" dirty="0" err="1">
                <a:latin typeface="+mj-lt"/>
                <a:ea typeface="+mj-ea"/>
                <a:cs typeface="+mj-cs"/>
              </a:rPr>
              <a:t>Tensiynau</a:t>
            </a:r>
            <a:r>
              <a:rPr lang="en-GB" altLang="en-US" sz="4000" dirty="0">
                <a:latin typeface="+mj-lt"/>
                <a:ea typeface="+mj-ea"/>
                <a:cs typeface="+mj-cs"/>
              </a:rPr>
              <a:t> a </a:t>
            </a:r>
            <a:r>
              <a:rPr lang="en-GB" altLang="en-US" sz="4000" dirty="0" err="1">
                <a:latin typeface="+mj-lt"/>
                <a:ea typeface="+mj-ea"/>
                <a:cs typeface="+mj-cs"/>
              </a:rPr>
              <a:t>Gwrthdaro</a:t>
            </a:r>
            <a:r>
              <a:rPr lang="en-GB" altLang="en-US" sz="4000" dirty="0">
                <a:latin typeface="+mj-lt"/>
                <a:ea typeface="+mj-ea"/>
                <a:cs typeface="+mj-cs"/>
              </a:rPr>
              <a:t> </a:t>
            </a:r>
          </a:p>
        </p:txBody>
      </p:sp>
      <p:sp>
        <p:nvSpPr>
          <p:cNvPr id="4" name="Title 1">
            <a:extLst>
              <a:ext uri="{FF2B5EF4-FFF2-40B4-BE49-F238E27FC236}">
                <a16:creationId xmlns:a16="http://schemas.microsoft.com/office/drawing/2014/main" id="{C31B4AAB-4984-41AA-9414-4BBA60FF5652}"/>
              </a:ext>
            </a:extLst>
          </p:cNvPr>
          <p:cNvSpPr txBox="1">
            <a:spLocks/>
          </p:cNvSpPr>
          <p:nvPr/>
        </p:nvSpPr>
        <p:spPr>
          <a:xfrm>
            <a:off x="5131043" y="5405711"/>
            <a:ext cx="3203526" cy="1368152"/>
          </a:xfrm>
          <a:prstGeom prst="rect">
            <a:avLst/>
          </a:prstGeom>
        </p:spPr>
        <p:txBody>
          <a:bodyPr/>
          <a:lstStyle/>
          <a:p>
            <a:pPr algn="ctr" eaLnBrk="1" fontAlgn="auto" hangingPunct="1">
              <a:spcAft>
                <a:spcPts val="0"/>
              </a:spcAft>
              <a:defRPr/>
            </a:pPr>
            <a:endParaRPr lang="en-GB" altLang="en-US" sz="1000" dirty="0">
              <a:latin typeface="+mj-lt"/>
              <a:ea typeface="+mj-ea"/>
              <a:cs typeface="+mj-cs"/>
            </a:endParaRPr>
          </a:p>
        </p:txBody>
      </p:sp>
      <p:sp>
        <p:nvSpPr>
          <p:cNvPr id="10" name="Content Placeholder 9">
            <a:extLst>
              <a:ext uri="{FF2B5EF4-FFF2-40B4-BE49-F238E27FC236}">
                <a16:creationId xmlns:a16="http://schemas.microsoft.com/office/drawing/2014/main" id="{DA94517C-CA6C-4B5E-B7C4-F73340CDA211}"/>
              </a:ext>
            </a:extLst>
          </p:cNvPr>
          <p:cNvSpPr>
            <a:spLocks noGrp="1"/>
          </p:cNvSpPr>
          <p:nvPr>
            <p:ph idx="1"/>
          </p:nvPr>
        </p:nvSpPr>
        <p:spPr>
          <a:xfrm>
            <a:off x="405859" y="1268760"/>
            <a:ext cx="8229600" cy="4221062"/>
          </a:xfrm>
        </p:spPr>
        <p:txBody>
          <a:bodyPr/>
          <a:lstStyle/>
          <a:p>
            <a:pPr fontAlgn="auto">
              <a:spcBef>
                <a:spcPct val="20000"/>
              </a:spcBef>
              <a:spcAft>
                <a:spcPts val="0"/>
              </a:spcAft>
              <a:buNone/>
              <a:defRPr/>
            </a:pPr>
            <a:r>
              <a:rPr lang="cy-GB" altLang="en-US" sz="1800" dirty="0"/>
              <a:t>Bydd gweithwyr cymdeithasol sy’n gweithio mewn cyd-destun cyfreithiol yn wynebu sawl penbleth:</a:t>
            </a:r>
            <a:br>
              <a:rPr lang="cy-GB" altLang="en-US" sz="1800" dirty="0"/>
            </a:br>
            <a:br>
              <a:rPr lang="cy-GB" altLang="en-US" sz="1800" dirty="0"/>
            </a:br>
            <a:r>
              <a:rPr lang="cy-GB" altLang="en-US" sz="1800" dirty="0"/>
              <a:t>* Annibyniaeth v Dibyniaeth;</a:t>
            </a:r>
            <a:br>
              <a:rPr lang="cy-GB" altLang="en-US" sz="1800" dirty="0"/>
            </a:br>
            <a:r>
              <a:rPr lang="cy-GB" altLang="en-US" sz="1800" dirty="0"/>
              <a:t>* Ymyrraeth v </a:t>
            </a:r>
            <a:r>
              <a:rPr lang="cy-GB" altLang="en-US" sz="1800" i="1" dirty="0"/>
              <a:t>Laissez Faire</a:t>
            </a:r>
            <a:r>
              <a:rPr lang="cy-GB" altLang="en-US" sz="1800" dirty="0"/>
              <a:t>;</a:t>
            </a:r>
            <a:br>
              <a:rPr lang="cy-GB" altLang="en-US" sz="1800" dirty="0"/>
            </a:br>
            <a:r>
              <a:rPr lang="cy-GB" altLang="en-US" sz="1800" dirty="0"/>
              <a:t>* Awdurdod v Partneriaeth (cyd-gynhyrchu);</a:t>
            </a:r>
          </a:p>
          <a:p>
            <a:pPr fontAlgn="auto">
              <a:spcBef>
                <a:spcPct val="20000"/>
              </a:spcBef>
              <a:spcAft>
                <a:spcPts val="0"/>
              </a:spcAft>
              <a:buNone/>
              <a:defRPr/>
            </a:pPr>
            <a:r>
              <a:rPr lang="cy-GB" altLang="en-US" sz="1800" dirty="0"/>
              <a:t>   * Hawliau sy’n gwrthdaro;</a:t>
            </a:r>
            <a:br>
              <a:rPr lang="cy-GB" altLang="en-US" sz="1800" dirty="0"/>
            </a:br>
            <a:r>
              <a:rPr lang="cy-GB" altLang="en-US" sz="1800" dirty="0"/>
              <a:t>* Yr angen i amddiffyn v yr angen i hyrwyddo hawliau </a:t>
            </a:r>
            <a:br>
              <a:rPr lang="cy-GB" altLang="en-US" sz="1800" dirty="0"/>
            </a:br>
            <a:r>
              <a:rPr lang="cy-GB" altLang="en-US" sz="1800" dirty="0"/>
              <a:t>Mae’r gyfraith yn gosod ffiniau: mewn perthynas â PH</a:t>
            </a:r>
            <a:r>
              <a:rPr lang="cy-GB" altLang="en-US" sz="1800" dirty="0">
                <a:latin typeface="Arial"/>
                <a:cs typeface="Arial"/>
              </a:rPr>
              <a:t>Ŵ</a:t>
            </a:r>
            <a:r>
              <a:rPr lang="cy-GB" altLang="en-US" sz="1800" dirty="0"/>
              <a:t>ER a DYLETSWYDDAU </a:t>
            </a:r>
          </a:p>
          <a:p>
            <a:pPr fontAlgn="auto">
              <a:spcBef>
                <a:spcPct val="20000"/>
              </a:spcBef>
              <a:spcAft>
                <a:spcPts val="0"/>
              </a:spcAft>
              <a:buNone/>
              <a:defRPr/>
            </a:pPr>
            <a:r>
              <a:rPr lang="cy-GB" altLang="en-US" sz="1800" dirty="0"/>
              <a:t>Gall Cod Ymarfer DGCaLl fod yn ddefnyddiol i ystyried y materion hyn; fodd bynnag, sicrhewch eu bod yn cael eu darllen ar y cyd â Rheoliadau’r Ddeddf. </a:t>
            </a:r>
          </a:p>
          <a:p>
            <a:pPr fontAlgn="auto">
              <a:spcBef>
                <a:spcPct val="20000"/>
              </a:spcBef>
              <a:spcAft>
                <a:spcPts val="0"/>
              </a:spcAft>
              <a:buNone/>
              <a:defRPr/>
            </a:pPr>
            <a:r>
              <a:rPr lang="cy-GB" altLang="en-US" sz="1800" b="1" dirty="0"/>
              <a:t>Mae angen i weithwyr cymdeithasol wybod a deall y rhain</a:t>
            </a:r>
            <a:endParaRPr lang="en-GB" sz="1800" dirty="0"/>
          </a:p>
        </p:txBody>
      </p:sp>
      <p:sp>
        <p:nvSpPr>
          <p:cNvPr id="9" name="Title 8">
            <a:extLst>
              <a:ext uri="{FF2B5EF4-FFF2-40B4-BE49-F238E27FC236}">
                <a16:creationId xmlns:a16="http://schemas.microsoft.com/office/drawing/2014/main" id="{B587EDF3-CADE-448E-9F10-B7481D1E04FB}"/>
              </a:ext>
            </a:extLst>
          </p:cNvPr>
          <p:cNvSpPr>
            <a:spLocks noGrp="1"/>
          </p:cNvSpPr>
          <p:nvPr>
            <p:ph type="title"/>
          </p:nvPr>
        </p:nvSpPr>
        <p:spPr>
          <a:xfrm>
            <a:off x="523587" y="-501943"/>
            <a:ext cx="8229600" cy="706437"/>
          </a:xfrm>
        </p:spPr>
        <p:txBody>
          <a:bodyPr>
            <a:normAutofit fontScale="90000"/>
          </a:bodyPr>
          <a:lstStyle/>
          <a:p>
            <a:endParaRPr lang="en-GB" dirty="0"/>
          </a:p>
        </p:txBody>
      </p:sp>
      <p:sp>
        <p:nvSpPr>
          <p:cNvPr id="2" name="Slide Number Placeholder 1">
            <a:extLst>
              <a:ext uri="{FF2B5EF4-FFF2-40B4-BE49-F238E27FC236}">
                <a16:creationId xmlns:a16="http://schemas.microsoft.com/office/drawing/2014/main" id="{6660E763-7B1D-41E0-BFBA-04053181080F}"/>
              </a:ext>
            </a:extLst>
          </p:cNvPr>
          <p:cNvSpPr>
            <a:spLocks noGrp="1"/>
          </p:cNvSpPr>
          <p:nvPr>
            <p:ph type="sldNum" sz="quarter" idx="12"/>
          </p:nvPr>
        </p:nvSpPr>
        <p:spPr/>
        <p:txBody>
          <a:bodyPr/>
          <a:lstStyle/>
          <a:p>
            <a:pPr>
              <a:defRPr/>
            </a:pPr>
            <a:fld id="{3667BF6C-317A-46B2-9AC2-0A4D69FFFBED}" type="slidenum">
              <a:rPr lang="en-US" altLang="en-US" smtClean="0"/>
              <a:pPr>
                <a:defRPr/>
              </a:pPr>
              <a:t>11</a:t>
            </a:fld>
            <a:endParaRPr lang="en-US"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AB3340F-28EE-46E8-AA21-835878C50D3E}"/>
              </a:ext>
            </a:extLst>
          </p:cNvPr>
          <p:cNvPicPr/>
          <p:nvPr/>
        </p:nvPicPr>
        <p:blipFill rotWithShape="1">
          <a:blip r:embed="rId2" cstate="print">
            <a:extLst>
              <a:ext uri="{28A0092B-C50C-407E-A947-70E740481C1C}">
                <a14:useLocalDpi xmlns:a14="http://schemas.microsoft.com/office/drawing/2010/main" val="0"/>
              </a:ext>
            </a:extLst>
          </a:blip>
          <a:srcRect l="26600" b="28216"/>
          <a:stretch/>
        </p:blipFill>
        <p:spPr>
          <a:xfrm>
            <a:off x="6896" y="1481328"/>
            <a:ext cx="2649288" cy="4018451"/>
          </a:xfrm>
          <a:prstGeom prst="rect">
            <a:avLst/>
          </a:prstGeom>
          <a:noFill/>
        </p:spPr>
      </p:pic>
      <p:sp>
        <p:nvSpPr>
          <p:cNvPr id="2" name="Content Placeholder 1">
            <a:extLst>
              <a:ext uri="{FF2B5EF4-FFF2-40B4-BE49-F238E27FC236}">
                <a16:creationId xmlns:a16="http://schemas.microsoft.com/office/drawing/2014/main" id="{D1B3C949-6CF6-4E5B-805B-99F7D9D18E1D}"/>
              </a:ext>
            </a:extLst>
          </p:cNvPr>
          <p:cNvSpPr>
            <a:spLocks noGrp="1"/>
          </p:cNvSpPr>
          <p:nvPr>
            <p:ph sz="half" idx="2"/>
          </p:nvPr>
        </p:nvSpPr>
        <p:spPr>
          <a:xfrm>
            <a:off x="2987824" y="1481328"/>
            <a:ext cx="5698976" cy="4927410"/>
          </a:xfrm>
        </p:spPr>
        <p:txBody>
          <a:bodyPr wrap="square" anchor="t">
            <a:normAutofit fontScale="85000" lnSpcReduction="20000"/>
          </a:bodyPr>
          <a:lstStyle/>
          <a:p>
            <a:r>
              <a:rPr lang="cy-GB" dirty="0"/>
              <a:t>Lansiwyd Gweithdrefnau Diogelu Cymru ar gyfer plant ac oedolion sydd mewn perygl o gael eu cam-drin a'u hesgeuluso ym mis Tachwedd 2019 gyda'r nod o weithredu'r newidiadau o fis Ebrill 2020. </a:t>
            </a:r>
            <a:r>
              <a:rPr lang="cy-GB" dirty="0" err="1"/>
              <a:t>Fe'u</a:t>
            </a:r>
            <a:r>
              <a:rPr lang="cy-GB" dirty="0"/>
              <a:t> cynhyrchwyd i helpu ymarferwyr i gymhwyso'r ddeddfwriaeth a'r canllawiau statudol y Deddf Gwasanaethau Cymdeithasol a Llesiant (Cymru) </a:t>
            </a:r>
            <a:r>
              <a:rPr lang="cy-GB" dirty="0">
                <a:hlinkClick r:id="rId3"/>
              </a:rPr>
              <a:t>2014 i’w ymarfer. Caiff</a:t>
            </a:r>
            <a:r>
              <a:rPr lang="cy-GB" dirty="0"/>
              <a:t> y gweithdrefnau eu diweddaru'n rheolaidd yn unol â newidiadau i ddeddfwriaeth, canllawiau a datblygiadau ymarfer. </a:t>
            </a:r>
            <a:endParaRPr lang="en-GB" dirty="0"/>
          </a:p>
        </p:txBody>
      </p:sp>
      <p:sp>
        <p:nvSpPr>
          <p:cNvPr id="10" name="Title 3">
            <a:extLst>
              <a:ext uri="{FF2B5EF4-FFF2-40B4-BE49-F238E27FC236}">
                <a16:creationId xmlns:a16="http://schemas.microsoft.com/office/drawing/2014/main" id="{9AFDCAA4-3260-4796-8EBC-9148CA873172}"/>
              </a:ext>
            </a:extLst>
          </p:cNvPr>
          <p:cNvSpPr>
            <a:spLocks noGrp="1"/>
          </p:cNvSpPr>
          <p:nvPr>
            <p:ph type="title"/>
          </p:nvPr>
        </p:nvSpPr>
        <p:spPr>
          <a:xfrm>
            <a:off x="457200" y="850708"/>
            <a:ext cx="8229600" cy="566929"/>
          </a:xfrm>
        </p:spPr>
        <p:txBody>
          <a:bodyPr>
            <a:normAutofit fontScale="90000"/>
          </a:bodyPr>
          <a:lstStyle/>
          <a:p>
            <a:r>
              <a:rPr lang="en-GB" sz="3600" dirty="0" err="1"/>
              <a:t>Deddfwriaeth</a:t>
            </a:r>
            <a:r>
              <a:rPr lang="en-GB" sz="3600" dirty="0"/>
              <a:t>, </a:t>
            </a:r>
            <a:r>
              <a:rPr lang="en-GB" sz="3600" dirty="0" err="1"/>
              <a:t>Polisiau</a:t>
            </a:r>
            <a:r>
              <a:rPr lang="en-GB" sz="3600" dirty="0"/>
              <a:t>, </a:t>
            </a:r>
            <a:r>
              <a:rPr lang="en-GB" sz="3600" dirty="0" err="1"/>
              <a:t>Gweithdrefnau</a:t>
            </a:r>
            <a:r>
              <a:rPr lang="en-GB" sz="3600" dirty="0"/>
              <a:t> a </a:t>
            </a:r>
            <a:r>
              <a:rPr lang="en-GB" sz="3600" dirty="0" err="1"/>
              <a:t>Chanllawiau</a:t>
            </a:r>
            <a:r>
              <a:rPr lang="en-GB" sz="3600" dirty="0"/>
              <a:t> </a:t>
            </a:r>
            <a:r>
              <a:rPr lang="en-GB" sz="3600" dirty="0" err="1"/>
              <a:t>Diogelu</a:t>
            </a:r>
            <a:br>
              <a:rPr lang="en-GB" dirty="0"/>
            </a:br>
            <a:br>
              <a:rPr lang="en-GB" dirty="0"/>
            </a:br>
            <a:endParaRPr lang="en-US" dirty="0"/>
          </a:p>
        </p:txBody>
      </p:sp>
      <p:sp>
        <p:nvSpPr>
          <p:cNvPr id="4" name="Slide Number Placeholder 3">
            <a:extLst>
              <a:ext uri="{FF2B5EF4-FFF2-40B4-BE49-F238E27FC236}">
                <a16:creationId xmlns:a16="http://schemas.microsoft.com/office/drawing/2014/main" id="{332724A9-E03D-453D-933D-D928F2DB09BB}"/>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12</a:t>
            </a:fld>
            <a:endParaRPr lang="en-GB" altLang="en-US"/>
          </a:p>
        </p:txBody>
      </p:sp>
    </p:spTree>
    <p:extLst>
      <p:ext uri="{BB962C8B-B14F-4D97-AF65-F5344CB8AC3E}">
        <p14:creationId xmlns:p14="http://schemas.microsoft.com/office/powerpoint/2010/main" val="37930857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56057B5-811F-4E88-8E30-2C10FFD82B7A}"/>
              </a:ext>
            </a:extLst>
          </p:cNvPr>
          <p:cNvSpPr>
            <a:spLocks noGrp="1"/>
          </p:cNvSpPr>
          <p:nvPr>
            <p:ph type="title"/>
          </p:nvPr>
        </p:nvSpPr>
        <p:spPr/>
        <p:txBody>
          <a:bodyPr/>
          <a:lstStyle/>
          <a:p>
            <a:r>
              <a:rPr lang="en-US" dirty="0" err="1"/>
              <a:t>Gweithdrefnau</a:t>
            </a:r>
            <a:r>
              <a:rPr lang="en-US" dirty="0"/>
              <a:t> </a:t>
            </a:r>
            <a:r>
              <a:rPr lang="en-US" dirty="0" err="1"/>
              <a:t>Diogelu</a:t>
            </a:r>
            <a:r>
              <a:rPr lang="en-US" dirty="0"/>
              <a:t> </a:t>
            </a:r>
            <a:r>
              <a:rPr lang="en-US" dirty="0" err="1"/>
              <a:t>Cymru</a:t>
            </a:r>
            <a:endParaRPr lang="en-GB" dirty="0"/>
          </a:p>
        </p:txBody>
      </p:sp>
      <p:sp>
        <p:nvSpPr>
          <p:cNvPr id="3" name="Content Placeholder 2">
            <a:extLst>
              <a:ext uri="{FF2B5EF4-FFF2-40B4-BE49-F238E27FC236}">
                <a16:creationId xmlns:a16="http://schemas.microsoft.com/office/drawing/2014/main" id="{D0CDC190-FC6B-45A9-9372-739A7455718C}"/>
              </a:ext>
            </a:extLst>
          </p:cNvPr>
          <p:cNvSpPr>
            <a:spLocks noGrp="1"/>
          </p:cNvSpPr>
          <p:nvPr>
            <p:ph idx="1"/>
          </p:nvPr>
        </p:nvSpPr>
        <p:spPr>
          <a:xfrm>
            <a:off x="607691" y="1417638"/>
            <a:ext cx="8401050" cy="4322408"/>
          </a:xfrm>
        </p:spPr>
        <p:txBody>
          <a:bodyPr>
            <a:normAutofit/>
          </a:bodyPr>
          <a:lstStyle/>
          <a:p>
            <a:pPr marL="0" indent="0">
              <a:spcBef>
                <a:spcPts val="0"/>
              </a:spcBef>
              <a:spcAft>
                <a:spcPts val="900"/>
              </a:spcAft>
              <a:buNone/>
            </a:pPr>
            <a:r>
              <a:rPr lang="en-US" b="1" dirty="0"/>
              <a:t>Ensure</a:t>
            </a:r>
            <a:r>
              <a:rPr lang="en-US" dirty="0"/>
              <a:t> that safeguarding practice </a:t>
            </a:r>
          </a:p>
          <a:p>
            <a:pPr marL="267891" indent="-267891">
              <a:spcBef>
                <a:spcPts val="0"/>
              </a:spcBef>
              <a:spcAft>
                <a:spcPts val="900"/>
              </a:spcAft>
            </a:pPr>
            <a:r>
              <a:rPr lang="en-US" sz="2400" dirty="0" err="1"/>
              <a:t>Yn</a:t>
            </a:r>
            <a:r>
              <a:rPr lang="en-US" sz="2400" dirty="0"/>
              <a:t> </a:t>
            </a:r>
            <a:r>
              <a:rPr lang="en-US" sz="2400" dirty="0" err="1"/>
              <a:t>adlewyrchiad</a:t>
            </a:r>
            <a:r>
              <a:rPr lang="en-US" sz="2400" dirty="0"/>
              <a:t> </a:t>
            </a:r>
            <a:r>
              <a:rPr lang="en-US" sz="2400" dirty="0" err="1"/>
              <a:t>cywir</a:t>
            </a:r>
            <a:r>
              <a:rPr lang="en-US" sz="2400" dirty="0"/>
              <a:t> </a:t>
            </a:r>
            <a:r>
              <a:rPr lang="en-US" sz="2400" dirty="0" err="1"/>
              <a:t>o’r</a:t>
            </a:r>
            <a:r>
              <a:rPr lang="en-US" sz="2400" dirty="0"/>
              <a:t> </a:t>
            </a:r>
            <a:r>
              <a:rPr lang="en-US" sz="2400" dirty="0" err="1"/>
              <a:t>arweiniad</a:t>
            </a:r>
            <a:r>
              <a:rPr lang="en-US" sz="2400" dirty="0"/>
              <a:t> </a:t>
            </a:r>
            <a:r>
              <a:rPr lang="en-US" sz="2400" dirty="0" err="1"/>
              <a:t>statudol</a:t>
            </a:r>
            <a:endParaRPr lang="en-US" sz="2400" dirty="0"/>
          </a:p>
          <a:p>
            <a:pPr marL="267891" indent="-267891">
              <a:spcBef>
                <a:spcPts val="0"/>
              </a:spcBef>
              <a:spcAft>
                <a:spcPts val="900"/>
              </a:spcAft>
            </a:pPr>
            <a:r>
              <a:rPr lang="en-US" sz="2400" dirty="0" err="1"/>
              <a:t>Safoni</a:t>
            </a:r>
            <a:r>
              <a:rPr lang="en-US" sz="2400" dirty="0"/>
              <a:t> </a:t>
            </a:r>
            <a:r>
              <a:rPr lang="en-US" sz="2400" dirty="0" err="1"/>
              <a:t>arfer</a:t>
            </a:r>
            <a:r>
              <a:rPr lang="en-US" sz="2400" dirty="0"/>
              <a:t> </a:t>
            </a:r>
            <a:r>
              <a:rPr lang="en-US" sz="2400" dirty="0" err="1"/>
              <a:t>ledled</a:t>
            </a:r>
            <a:r>
              <a:rPr lang="en-US" sz="2400" dirty="0"/>
              <a:t> </a:t>
            </a:r>
            <a:r>
              <a:rPr lang="en-US" sz="2400" dirty="0" err="1"/>
              <a:t>Cymru</a:t>
            </a:r>
            <a:r>
              <a:rPr lang="en-US" sz="2400" dirty="0"/>
              <a:t> a </a:t>
            </a:r>
            <a:r>
              <a:rPr lang="en-US" sz="2400" dirty="0" err="1"/>
              <a:t>rhwng</a:t>
            </a:r>
            <a:r>
              <a:rPr lang="en-US" sz="2400" dirty="0"/>
              <a:t> </a:t>
            </a:r>
            <a:r>
              <a:rPr lang="en-US" sz="2400" dirty="0" err="1"/>
              <a:t>asiantaethau</a:t>
            </a:r>
            <a:endParaRPr lang="en-US" sz="2400" dirty="0"/>
          </a:p>
          <a:p>
            <a:pPr marL="0" indent="0">
              <a:spcBef>
                <a:spcPts val="0"/>
              </a:spcBef>
              <a:spcAft>
                <a:spcPts val="900"/>
              </a:spcAft>
              <a:buNone/>
            </a:pPr>
            <a:endParaRPr lang="en-US" dirty="0"/>
          </a:p>
          <a:p>
            <a:pPr marL="0" indent="0">
              <a:spcBef>
                <a:spcPts val="0"/>
              </a:spcBef>
              <a:spcAft>
                <a:spcPts val="900"/>
              </a:spcAft>
              <a:buNone/>
            </a:pPr>
            <a:r>
              <a:rPr lang="en-GB" sz="2400" b="1" dirty="0" err="1"/>
              <a:t>Mae’n</a:t>
            </a:r>
            <a:r>
              <a:rPr lang="en-GB" sz="2400" b="1" dirty="0"/>
              <a:t> </a:t>
            </a:r>
            <a:r>
              <a:rPr lang="en-GB" sz="2400" b="1" dirty="0" err="1"/>
              <a:t>disodli'r</a:t>
            </a:r>
            <a:r>
              <a:rPr lang="en-GB" sz="2400" b="1" dirty="0"/>
              <a:t> </a:t>
            </a:r>
            <a:r>
              <a:rPr lang="en-GB" sz="2400" b="1" dirty="0" err="1"/>
              <a:t>holl</a:t>
            </a:r>
            <a:r>
              <a:rPr lang="en-GB" sz="2400" b="1" dirty="0"/>
              <a:t> </a:t>
            </a:r>
            <a:r>
              <a:rPr lang="en-GB" sz="2400" b="1" dirty="0" err="1"/>
              <a:t>weithdrefnau</a:t>
            </a:r>
            <a:r>
              <a:rPr lang="en-GB" sz="2400" b="1" dirty="0"/>
              <a:t> </a:t>
            </a:r>
            <a:r>
              <a:rPr lang="en-GB" sz="2400" b="1" dirty="0" err="1"/>
              <a:t>blaenorol</a:t>
            </a:r>
            <a:endParaRPr lang="en-GB" sz="2400" b="1" dirty="0"/>
          </a:p>
          <a:p>
            <a:pPr marL="342900" indent="-342900">
              <a:spcBef>
                <a:spcPts val="0"/>
              </a:spcBef>
              <a:spcAft>
                <a:spcPts val="900"/>
              </a:spcAft>
              <a:buFont typeface="Wingdings" panose="05000000000000000000" pitchFamily="2" charset="2"/>
              <a:buChar char="Ø"/>
            </a:pPr>
            <a:r>
              <a:rPr lang="en-GB" sz="2400" dirty="0" err="1"/>
              <a:t>Canllawiau</a:t>
            </a:r>
            <a:r>
              <a:rPr lang="en-GB" sz="2400" dirty="0"/>
              <a:t> </a:t>
            </a:r>
            <a:r>
              <a:rPr lang="en-GB" sz="2400" dirty="0" err="1"/>
              <a:t>Amddiffyn</a:t>
            </a:r>
            <a:r>
              <a:rPr lang="en-GB" sz="2400" dirty="0"/>
              <a:t> Plant </a:t>
            </a:r>
            <a:r>
              <a:rPr lang="en-GB" sz="2400" dirty="0" err="1"/>
              <a:t>Cymru</a:t>
            </a:r>
            <a:r>
              <a:rPr lang="en-GB" sz="2400" dirty="0"/>
              <a:t> </a:t>
            </a:r>
            <a:r>
              <a:rPr lang="en-GB" sz="2400" dirty="0" err="1"/>
              <a:t>Gyfan</a:t>
            </a:r>
            <a:r>
              <a:rPr lang="en-GB" sz="2400" dirty="0"/>
              <a:t> 2008</a:t>
            </a:r>
          </a:p>
          <a:p>
            <a:pPr marL="342900" indent="-342900">
              <a:spcBef>
                <a:spcPts val="0"/>
              </a:spcBef>
              <a:spcAft>
                <a:spcPts val="900"/>
              </a:spcAft>
              <a:buFont typeface="Wingdings" panose="05000000000000000000" pitchFamily="2" charset="2"/>
              <a:buChar char="Ø"/>
            </a:pPr>
            <a:r>
              <a:rPr lang="en-GB" sz="2400" dirty="0" err="1"/>
              <a:t>Polisi</a:t>
            </a:r>
            <a:r>
              <a:rPr lang="en-GB" sz="2400" dirty="0"/>
              <a:t> a </a:t>
            </a:r>
            <a:r>
              <a:rPr lang="en-GB" sz="2400" dirty="0" err="1"/>
              <a:t>Gweithdrefnau</a:t>
            </a:r>
            <a:r>
              <a:rPr lang="en-GB" sz="2400" dirty="0"/>
              <a:t> Interim </a:t>
            </a:r>
            <a:r>
              <a:rPr lang="en-GB" sz="2400" dirty="0" err="1"/>
              <a:t>Cymru</a:t>
            </a:r>
            <a:r>
              <a:rPr lang="en-GB" sz="2400" dirty="0"/>
              <a:t> </a:t>
            </a:r>
            <a:r>
              <a:rPr lang="en-GB" sz="2400" dirty="0" err="1"/>
              <a:t>Gyfan</a:t>
            </a:r>
            <a:r>
              <a:rPr lang="en-GB" sz="2400" dirty="0"/>
              <a:t> </a:t>
            </a:r>
            <a:r>
              <a:rPr lang="en-GB" sz="2400" dirty="0" err="1"/>
              <a:t>ar</a:t>
            </a:r>
            <a:r>
              <a:rPr lang="en-GB" sz="2400" dirty="0"/>
              <a:t> </a:t>
            </a:r>
            <a:r>
              <a:rPr lang="en-GB" sz="2400" dirty="0" err="1"/>
              <a:t>gyfer</a:t>
            </a:r>
            <a:r>
              <a:rPr lang="en-GB" sz="2400" dirty="0"/>
              <a:t> </a:t>
            </a:r>
            <a:r>
              <a:rPr lang="en-GB" sz="2400" dirty="0" err="1"/>
              <a:t>Amddiffyn</a:t>
            </a:r>
            <a:r>
              <a:rPr lang="en-GB" sz="2400" dirty="0"/>
              <a:t> </a:t>
            </a:r>
            <a:r>
              <a:rPr lang="en-GB" sz="2400" dirty="0" err="1"/>
              <a:t>Oedolion</a:t>
            </a:r>
            <a:r>
              <a:rPr lang="en-GB" sz="2400" dirty="0"/>
              <a:t> </a:t>
            </a:r>
            <a:r>
              <a:rPr lang="en-GB" sz="2400" dirty="0" err="1"/>
              <a:t>Bregus</a:t>
            </a:r>
            <a:r>
              <a:rPr lang="en-GB" sz="2400" dirty="0"/>
              <a:t> </a:t>
            </a:r>
            <a:r>
              <a:rPr lang="en-GB" sz="2400" dirty="0" err="1"/>
              <a:t>Rhag</a:t>
            </a:r>
            <a:r>
              <a:rPr lang="en-GB" sz="2400" dirty="0"/>
              <a:t> </a:t>
            </a:r>
            <a:r>
              <a:rPr lang="en-GB" sz="2400" dirty="0" err="1"/>
              <a:t>Camdriniaeth</a:t>
            </a:r>
            <a:r>
              <a:rPr lang="en-GB" sz="2400" dirty="0"/>
              <a:t> 2010 (</a:t>
            </a:r>
            <a:r>
              <a:rPr lang="en-GB" sz="2400" dirty="0" err="1"/>
              <a:t>diweddarwyd</a:t>
            </a:r>
            <a:r>
              <a:rPr lang="en-GB" sz="2400" dirty="0"/>
              <a:t> 2013)</a:t>
            </a:r>
          </a:p>
          <a:p>
            <a:pPr marL="0" indent="0">
              <a:spcBef>
                <a:spcPts val="0"/>
              </a:spcBef>
              <a:spcAft>
                <a:spcPts val="900"/>
              </a:spcAft>
              <a:buNone/>
            </a:pPr>
            <a:endParaRPr lang="en-GB" sz="2400" dirty="0"/>
          </a:p>
        </p:txBody>
      </p:sp>
      <p:cxnSp>
        <p:nvCxnSpPr>
          <p:cNvPr id="5" name="Straight Connector 4">
            <a:extLst>
              <a:ext uri="{FF2B5EF4-FFF2-40B4-BE49-F238E27FC236}">
                <a16:creationId xmlns:a16="http://schemas.microsoft.com/office/drawing/2014/main" id="{1F79F246-9A80-463D-8F36-579B8D8B20FD}"/>
              </a:ext>
            </a:extLst>
          </p:cNvPr>
          <p:cNvCxnSpPr/>
          <p:nvPr/>
        </p:nvCxnSpPr>
        <p:spPr>
          <a:xfrm>
            <a:off x="629601" y="4379219"/>
            <a:ext cx="7884799" cy="0"/>
          </a:xfrm>
          <a:prstGeom prst="line">
            <a:avLst/>
          </a:prstGeom>
          <a:ln w="38100" cmpd="dbl">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D2C5F74-FFEB-4796-9604-0C251EDB30B1}"/>
              </a:ext>
            </a:extLst>
          </p:cNvPr>
          <p:cNvCxnSpPr/>
          <p:nvPr/>
        </p:nvCxnSpPr>
        <p:spPr>
          <a:xfrm>
            <a:off x="629601" y="4844266"/>
            <a:ext cx="7884799" cy="0"/>
          </a:xfrm>
          <a:prstGeom prst="line">
            <a:avLst/>
          </a:prstGeom>
          <a:ln w="38100" cmpd="dbl">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DEFE48EB-453E-4BD8-93AB-D34F63F97004}"/>
              </a:ext>
            </a:extLst>
          </p:cNvPr>
          <p:cNvCxnSpPr/>
          <p:nvPr/>
        </p:nvCxnSpPr>
        <p:spPr>
          <a:xfrm>
            <a:off x="629601" y="5187167"/>
            <a:ext cx="7884799" cy="0"/>
          </a:xfrm>
          <a:prstGeom prst="line">
            <a:avLst/>
          </a:prstGeom>
          <a:ln w="38100" cmpd="dbl">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06428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p:cNvSpPr>
            <a:spLocks noGrp="1"/>
          </p:cNvSpPr>
          <p:nvPr>
            <p:ph type="title"/>
          </p:nvPr>
        </p:nvSpPr>
        <p:spPr>
          <a:xfrm>
            <a:off x="457200" y="0"/>
            <a:ext cx="8229600" cy="908720"/>
          </a:xfrm>
        </p:spPr>
        <p:txBody>
          <a:bodyPr/>
          <a:lstStyle/>
          <a:p>
            <a:r>
              <a:rPr lang="cy-GB" dirty="0"/>
              <a:t>Gweithdrefnau Diogelu Cymru</a:t>
            </a:r>
          </a:p>
        </p:txBody>
      </p:sp>
      <p:sp>
        <p:nvSpPr>
          <p:cNvPr id="3" name="Dalfan Testun 2"/>
          <p:cNvSpPr>
            <a:spLocks noGrp="1"/>
          </p:cNvSpPr>
          <p:nvPr>
            <p:ph type="body" idx="1"/>
          </p:nvPr>
        </p:nvSpPr>
        <p:spPr/>
        <p:txBody>
          <a:bodyPr/>
          <a:lstStyle/>
          <a:p>
            <a:endParaRPr lang="cy-GB"/>
          </a:p>
        </p:txBody>
      </p:sp>
      <p:sp>
        <p:nvSpPr>
          <p:cNvPr id="4" name="Dalfan Testun 3"/>
          <p:cNvSpPr>
            <a:spLocks noGrp="1"/>
          </p:cNvSpPr>
          <p:nvPr>
            <p:ph type="body" sz="half" idx="3"/>
          </p:nvPr>
        </p:nvSpPr>
        <p:spPr/>
        <p:txBody>
          <a:bodyPr/>
          <a:lstStyle/>
          <a:p>
            <a:endParaRPr lang="cy-GB"/>
          </a:p>
        </p:txBody>
      </p:sp>
      <p:sp>
        <p:nvSpPr>
          <p:cNvPr id="5" name="Dalfan Cynnwys 4"/>
          <p:cNvSpPr>
            <a:spLocks noGrp="1"/>
          </p:cNvSpPr>
          <p:nvPr>
            <p:ph sz="quarter" idx="2"/>
          </p:nvPr>
        </p:nvSpPr>
        <p:spPr>
          <a:xfrm>
            <a:off x="457200" y="692696"/>
            <a:ext cx="4040188" cy="4182373"/>
          </a:xfrm>
        </p:spPr>
        <p:txBody>
          <a:bodyPr/>
          <a:lstStyle/>
          <a:p>
            <a:pPr marL="109537" indent="0">
              <a:buNone/>
            </a:pPr>
            <a:r>
              <a:rPr lang="cy-GB" sz="1600" dirty="0"/>
              <a:t>Casglu gwybodaeth</a:t>
            </a:r>
          </a:p>
          <a:p>
            <a:pPr>
              <a:buFont typeface="Wingdings" panose="05000000000000000000" pitchFamily="2" charset="2"/>
              <a:buChar char="Ø"/>
            </a:pPr>
            <a:r>
              <a:rPr lang="cy-GB" sz="1600" dirty="0"/>
              <a:t>Ffocws ar yr </a:t>
            </a:r>
            <a:r>
              <a:rPr lang="cy-GB" sz="1600" b="1" dirty="0"/>
              <a:t>arwyddion a’r dangosyddion</a:t>
            </a:r>
            <a:r>
              <a:rPr lang="cy-GB" sz="1600" dirty="0"/>
              <a:t> posibl o gamdriniaeth ac/ neu esgeulustod</a:t>
            </a:r>
          </a:p>
          <a:p>
            <a:pPr>
              <a:buFont typeface="Wingdings" panose="05000000000000000000" pitchFamily="2" charset="2"/>
              <a:buChar char="Ø"/>
            </a:pPr>
            <a:r>
              <a:rPr lang="cy-GB" sz="1600" dirty="0"/>
              <a:t>Bod yn </a:t>
            </a:r>
            <a:r>
              <a:rPr lang="cy-GB" sz="1600" b="1" dirty="0"/>
              <a:t>gyfatebol</a:t>
            </a:r>
            <a:r>
              <a:rPr lang="cy-GB" sz="1600" dirty="0"/>
              <a:t> (be </a:t>
            </a:r>
            <a:r>
              <a:rPr lang="cy-GB" sz="1600" b="1" dirty="0" err="1"/>
              <a:t>proportionate</a:t>
            </a:r>
            <a:r>
              <a:rPr lang="cy-GB" sz="1600" dirty="0"/>
              <a:t>)</a:t>
            </a:r>
          </a:p>
          <a:p>
            <a:pPr>
              <a:buFont typeface="Wingdings" panose="05000000000000000000" pitchFamily="2" charset="2"/>
              <a:buChar char="Ø"/>
            </a:pPr>
            <a:r>
              <a:rPr lang="cy-GB" sz="1600" dirty="0"/>
              <a:t>Cynnwys manylion a thystiolaeth o’r pryderon am niwed</a:t>
            </a:r>
          </a:p>
          <a:p>
            <a:pPr>
              <a:buFont typeface="Wingdings" panose="05000000000000000000" pitchFamily="2" charset="2"/>
              <a:buChar char="Ø"/>
            </a:pPr>
            <a:r>
              <a:rPr lang="cy-GB" sz="1600" dirty="0"/>
              <a:t>Gwneud yn glir os yw’r wybodaeth yn ‘</a:t>
            </a:r>
            <a:r>
              <a:rPr lang="cy-GB" sz="1600" b="1" dirty="0"/>
              <a:t>ail law</a:t>
            </a:r>
            <a:r>
              <a:rPr lang="cy-GB" sz="1600" dirty="0"/>
              <a:t>’ (</a:t>
            </a:r>
            <a:r>
              <a:rPr lang="cy-GB" sz="1600" dirty="0" err="1"/>
              <a:t>hearsay</a:t>
            </a:r>
            <a:r>
              <a:rPr lang="cy-GB" sz="1600" dirty="0"/>
              <a:t>) neu yn </a:t>
            </a:r>
            <a:r>
              <a:rPr lang="cy-GB" sz="1600" b="1" dirty="0"/>
              <a:t>farn broffesiynol.</a:t>
            </a:r>
          </a:p>
          <a:p>
            <a:pPr>
              <a:buFont typeface="Wingdings" panose="05000000000000000000" pitchFamily="2" charset="2"/>
              <a:buChar char="Ø"/>
            </a:pPr>
            <a:r>
              <a:rPr lang="cy-GB" sz="1600" b="1" dirty="0"/>
              <a:t>Cynnwys mewnbwn </a:t>
            </a:r>
            <a:r>
              <a:rPr lang="cy-GB" sz="1600" dirty="0"/>
              <a:t>gan yr oedolyn sydd mewn risg a’u gofalwyr</a:t>
            </a:r>
          </a:p>
          <a:p>
            <a:pPr>
              <a:buFont typeface="Wingdings" panose="05000000000000000000" pitchFamily="2" charset="2"/>
              <a:buChar char="Ø"/>
            </a:pPr>
            <a:r>
              <a:rPr lang="cy-GB" sz="1600" dirty="0"/>
              <a:t>Bod yn dryloyw (</a:t>
            </a:r>
            <a:r>
              <a:rPr lang="cy-GB" sz="1600" dirty="0" err="1"/>
              <a:t>transparent</a:t>
            </a:r>
            <a:r>
              <a:rPr lang="cy-GB" sz="1600" dirty="0"/>
              <a:t>) gyda’r oedolyn mewn risg ynglŷn a pham rydych yn casglu gwybodaeth a chael eu </a:t>
            </a:r>
            <a:r>
              <a:rPr lang="cy-GB" sz="1600" b="1" dirty="0"/>
              <a:t>caniatâd.</a:t>
            </a:r>
          </a:p>
          <a:p>
            <a:pPr>
              <a:buFont typeface="Wingdings" panose="05000000000000000000" pitchFamily="2" charset="2"/>
              <a:buChar char="Ø"/>
            </a:pPr>
            <a:r>
              <a:rPr lang="cy-GB" sz="1600" b="1" dirty="0"/>
              <a:t>Cofnodi’r wybodaeth</a:t>
            </a:r>
          </a:p>
          <a:p>
            <a:pPr>
              <a:buFont typeface="Wingdings" panose="05000000000000000000" pitchFamily="2" charset="2"/>
              <a:buChar char="Ø"/>
            </a:pPr>
            <a:endParaRPr lang="en-US" sz="1400" dirty="0"/>
          </a:p>
          <a:p>
            <a:pPr>
              <a:buFont typeface="Wingdings" panose="05000000000000000000" pitchFamily="2" charset="2"/>
              <a:buChar char="Ø"/>
            </a:pPr>
            <a:endParaRPr lang="en-US" sz="1800" dirty="0"/>
          </a:p>
          <a:p>
            <a:pPr>
              <a:buFont typeface="Wingdings" panose="05000000000000000000" pitchFamily="2" charset="2"/>
              <a:buChar char="Ø"/>
            </a:pPr>
            <a:endParaRPr lang="cy-GB" sz="1800" dirty="0"/>
          </a:p>
          <a:p>
            <a:pPr>
              <a:buFont typeface="Wingdings" panose="05000000000000000000" pitchFamily="2" charset="2"/>
              <a:buChar char="Ø"/>
            </a:pPr>
            <a:endParaRPr lang="cy-GB" sz="1800" dirty="0"/>
          </a:p>
          <a:p>
            <a:pPr>
              <a:buFont typeface="Wingdings" panose="05000000000000000000" pitchFamily="2" charset="2"/>
              <a:buChar char="Ø"/>
            </a:pPr>
            <a:endParaRPr lang="cy-GB" dirty="0"/>
          </a:p>
        </p:txBody>
      </p:sp>
      <p:sp>
        <p:nvSpPr>
          <p:cNvPr id="6" name="Dalfan Cynnwys 5"/>
          <p:cNvSpPr>
            <a:spLocks noGrp="1"/>
          </p:cNvSpPr>
          <p:nvPr>
            <p:ph sz="quarter" idx="4"/>
          </p:nvPr>
        </p:nvSpPr>
        <p:spPr>
          <a:xfrm>
            <a:off x="4645025" y="692696"/>
            <a:ext cx="4041775" cy="4693361"/>
          </a:xfrm>
        </p:spPr>
        <p:txBody>
          <a:bodyPr/>
          <a:lstStyle/>
          <a:p>
            <a:pPr marL="109537" indent="0">
              <a:buNone/>
            </a:pPr>
            <a:r>
              <a:rPr lang="cy-GB" sz="1600" dirty="0"/>
              <a:t>Gwneud synnwyr o’r wybodaeth</a:t>
            </a:r>
          </a:p>
          <a:p>
            <a:pPr>
              <a:buFont typeface="Wingdings" panose="05000000000000000000" pitchFamily="2" charset="2"/>
              <a:buChar char="Ø"/>
            </a:pPr>
            <a:r>
              <a:rPr lang="cy-GB" sz="1600" dirty="0"/>
              <a:t>Oes digon o wybodaeth i </a:t>
            </a:r>
            <a:r>
              <a:rPr lang="cy-GB" sz="1600" b="1" dirty="0"/>
              <a:t>ddadansoddi</a:t>
            </a:r>
            <a:r>
              <a:rPr lang="cy-GB" sz="1600" dirty="0"/>
              <a:t> a gwneud barn broffesiynol?</a:t>
            </a:r>
          </a:p>
          <a:p>
            <a:pPr>
              <a:buFont typeface="Wingdings" panose="05000000000000000000" pitchFamily="2" charset="2"/>
              <a:buChar char="Ø"/>
            </a:pPr>
            <a:r>
              <a:rPr lang="cy-GB" sz="1600" dirty="0"/>
              <a:t>A yw’n cynnwys barn, dymuniadau a theimladau’r </a:t>
            </a:r>
            <a:r>
              <a:rPr lang="cy-GB" sz="1600" b="1" dirty="0"/>
              <a:t>person</a:t>
            </a:r>
            <a:r>
              <a:rPr lang="cy-GB" sz="1600" dirty="0"/>
              <a:t>?</a:t>
            </a:r>
          </a:p>
          <a:p>
            <a:pPr>
              <a:buFont typeface="Wingdings" panose="05000000000000000000" pitchFamily="2" charset="2"/>
              <a:buChar char="Ø"/>
            </a:pPr>
            <a:r>
              <a:rPr lang="cy-GB" sz="1600" dirty="0"/>
              <a:t>A yw’n cynnwys </a:t>
            </a:r>
            <a:r>
              <a:rPr lang="cy-GB" sz="1600" b="1" dirty="0"/>
              <a:t>dealltwriaeth glir </a:t>
            </a:r>
            <a:r>
              <a:rPr lang="cy-GB" sz="1600" dirty="0"/>
              <a:t>o’r deilliant mae’r unigolyn yn ei ddymuno?</a:t>
            </a:r>
          </a:p>
          <a:p>
            <a:pPr>
              <a:buFont typeface="Wingdings" panose="05000000000000000000" pitchFamily="2" charset="2"/>
              <a:buChar char="Ø"/>
            </a:pPr>
            <a:r>
              <a:rPr lang="cy-GB" sz="1600" dirty="0"/>
              <a:t>A yw’r wybodaeth yn </a:t>
            </a:r>
            <a:r>
              <a:rPr lang="cy-GB" sz="1600" b="1" dirty="0"/>
              <a:t>seiliedig ar dystiolaeth, </a:t>
            </a:r>
            <a:r>
              <a:rPr lang="cy-GB" sz="1600" dirty="0"/>
              <a:t>gwybodaeth ail-law neu farn broffesiynol</a:t>
            </a:r>
            <a:r>
              <a:rPr lang="cy-GB" sz="1600" b="1" dirty="0"/>
              <a:t>?</a:t>
            </a:r>
          </a:p>
          <a:p>
            <a:pPr>
              <a:buFont typeface="Wingdings" panose="05000000000000000000" pitchFamily="2" charset="2"/>
              <a:buChar char="Ø"/>
            </a:pPr>
            <a:r>
              <a:rPr lang="cy-GB" sz="1600" dirty="0"/>
              <a:t>A yw’n </a:t>
            </a:r>
            <a:r>
              <a:rPr lang="cy-GB" sz="1600" b="1" dirty="0"/>
              <a:t>cefnogi neu’n gwrthbrofi’r </a:t>
            </a:r>
            <a:r>
              <a:rPr lang="cy-GB" sz="1600" dirty="0"/>
              <a:t>pryder/pryderon?</a:t>
            </a:r>
          </a:p>
          <a:p>
            <a:pPr>
              <a:buFont typeface="Wingdings" panose="05000000000000000000" pitchFamily="2" charset="2"/>
              <a:buChar char="Ø"/>
            </a:pPr>
            <a:r>
              <a:rPr lang="cy-GB" sz="1600" dirty="0"/>
              <a:t>A oes angen </a:t>
            </a:r>
            <a:r>
              <a:rPr lang="cy-GB" sz="1600" b="1" dirty="0"/>
              <a:t>cyngor neu arweiniad </a:t>
            </a:r>
            <a:r>
              <a:rPr lang="cy-GB" sz="1600" dirty="0"/>
              <a:t>proffesiynol</a:t>
            </a:r>
            <a:r>
              <a:rPr lang="cy-GB" sz="1600" b="1" dirty="0"/>
              <a:t>?</a:t>
            </a:r>
          </a:p>
          <a:p>
            <a:pPr>
              <a:buFont typeface="Wingdings" panose="05000000000000000000" pitchFamily="2" charset="2"/>
              <a:buChar char="Ø"/>
            </a:pPr>
            <a:endParaRPr lang="cy-GB" sz="1400" dirty="0"/>
          </a:p>
          <a:p>
            <a:pPr>
              <a:buFont typeface="Wingdings" panose="05000000000000000000" pitchFamily="2" charset="2"/>
              <a:buChar char="Ø"/>
            </a:pPr>
            <a:endParaRPr lang="cy-GB" sz="1400" dirty="0"/>
          </a:p>
          <a:p>
            <a:pPr>
              <a:buFont typeface="Wingdings" panose="05000000000000000000" pitchFamily="2" charset="2"/>
              <a:buChar char="Ø"/>
            </a:pPr>
            <a:endParaRPr lang="cy-GB" sz="1400" dirty="0"/>
          </a:p>
          <a:p>
            <a:pPr>
              <a:buFont typeface="Wingdings" panose="05000000000000000000" pitchFamily="2" charset="2"/>
              <a:buChar char="Ø"/>
            </a:pPr>
            <a:endParaRPr lang="cy-GB" sz="1400" dirty="0"/>
          </a:p>
        </p:txBody>
      </p:sp>
      <p:sp>
        <p:nvSpPr>
          <p:cNvPr id="7" name="Dalfan Rhif y Sleid 6"/>
          <p:cNvSpPr>
            <a:spLocks noGrp="1"/>
          </p:cNvSpPr>
          <p:nvPr>
            <p:ph type="sldNum" sz="quarter" idx="12"/>
          </p:nvPr>
        </p:nvSpPr>
        <p:spPr/>
        <p:txBody>
          <a:bodyPr/>
          <a:lstStyle/>
          <a:p>
            <a:pPr>
              <a:defRPr/>
            </a:pPr>
            <a:fld id="{3EB1E038-CF19-4CA5-9D8B-A3388D668184}" type="slidenum">
              <a:rPr lang="en-GB" altLang="en-US" smtClean="0"/>
              <a:pPr>
                <a:defRPr/>
              </a:pPr>
              <a:t>14</a:t>
            </a:fld>
            <a:endParaRPr lang="en-GB" altLang="en-US"/>
          </a:p>
        </p:txBody>
      </p:sp>
      <p:sp>
        <p:nvSpPr>
          <p:cNvPr id="8" name="Rectangle 1"/>
          <p:cNvSpPr>
            <a:spLocks noChangeArrowheads="1"/>
          </p:cNvSpPr>
          <p:nvPr/>
        </p:nvSpPr>
        <p:spPr bwMode="auto">
          <a:xfrm>
            <a:off x="-325363" y="152178"/>
            <a:ext cx="65" cy="24174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7457" rIns="0" bIns="-17457"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cy-GB"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5758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1BB6BAB2-29CE-4DC2-B03D-E7924F30089D}"/>
              </a:ext>
            </a:extLst>
          </p:cNvPr>
          <p:cNvSpPr/>
          <p:nvPr/>
        </p:nvSpPr>
        <p:spPr>
          <a:xfrm>
            <a:off x="4760846" y="2826773"/>
            <a:ext cx="4131634" cy="2419052"/>
          </a:xfrm>
          <a:prstGeom prst="roundRect">
            <a:avLst>
              <a:gd name="adj" fmla="val 24942"/>
            </a:avLst>
          </a:prstGeom>
          <a:solidFill>
            <a:schemeClr val="accent6">
              <a:lumMod val="60000"/>
              <a:lumOff val="40000"/>
            </a:schemeClr>
          </a:solidFill>
        </p:spPr>
        <p:txBody>
          <a:bodyPr wrap="square" anchor="ctr">
            <a:spAutoFit/>
          </a:bodyPr>
          <a:lstStyle/>
          <a:p>
            <a:pPr algn="ctr"/>
            <a:r>
              <a:rPr lang="cy-GB" sz="2400" dirty="0">
                <a:solidFill>
                  <a:schemeClr val="bg1"/>
                </a:solidFill>
              </a:rPr>
              <a:t>Ffocws </a:t>
            </a:r>
            <a:r>
              <a:rPr lang="cy-GB" sz="2400" b="1" dirty="0">
                <a:solidFill>
                  <a:schemeClr val="bg1"/>
                </a:solidFill>
              </a:rPr>
              <a:t>ar yr Effaith</a:t>
            </a:r>
          </a:p>
          <a:p>
            <a:pPr algn="ctr"/>
            <a:r>
              <a:rPr lang="cy-GB" sz="2100" dirty="0">
                <a:solidFill>
                  <a:schemeClr val="bg1"/>
                </a:solidFill>
              </a:rPr>
              <a:t>Patrymau o ymddygiad, yn rhai cadarnhaol a phryderus, cymhelliant a gallu, canlyniadau ystyrlon. </a:t>
            </a:r>
          </a:p>
          <a:p>
            <a:pPr algn="ctr"/>
            <a:r>
              <a:rPr lang="cy-GB" sz="2100" i="1" dirty="0">
                <a:solidFill>
                  <a:schemeClr val="bg1"/>
                </a:solidFill>
              </a:rPr>
              <a:t>‘</a:t>
            </a:r>
            <a:r>
              <a:rPr lang="cy-GB" sz="2100" i="1" dirty="0" err="1">
                <a:solidFill>
                  <a:schemeClr val="bg1"/>
                </a:solidFill>
              </a:rPr>
              <a:t>Iceberg</a:t>
            </a:r>
            <a:r>
              <a:rPr lang="cy-GB" sz="2100" i="1" dirty="0">
                <a:solidFill>
                  <a:schemeClr val="bg1"/>
                </a:solidFill>
              </a:rPr>
              <a:t> </a:t>
            </a:r>
            <a:r>
              <a:rPr lang="cy-GB" sz="2100" i="1" dirty="0" err="1">
                <a:solidFill>
                  <a:schemeClr val="bg1"/>
                </a:solidFill>
              </a:rPr>
              <a:t>below</a:t>
            </a:r>
            <a:r>
              <a:rPr lang="cy-GB" sz="2100" i="1" dirty="0">
                <a:solidFill>
                  <a:schemeClr val="bg1"/>
                </a:solidFill>
              </a:rPr>
              <a:t> the </a:t>
            </a:r>
            <a:r>
              <a:rPr lang="cy-GB" sz="2100" i="1" dirty="0" err="1">
                <a:solidFill>
                  <a:schemeClr val="bg1"/>
                </a:solidFill>
              </a:rPr>
              <a:t>water</a:t>
            </a:r>
            <a:r>
              <a:rPr lang="cy-GB" sz="2100" i="1" dirty="0">
                <a:solidFill>
                  <a:schemeClr val="bg1"/>
                </a:solidFill>
              </a:rPr>
              <a:t>’ </a:t>
            </a:r>
            <a:endParaRPr lang="cy-GB" sz="2400" i="1" dirty="0">
              <a:solidFill>
                <a:schemeClr val="bg1"/>
              </a:solidFill>
            </a:endParaRPr>
          </a:p>
        </p:txBody>
      </p:sp>
      <p:sp>
        <p:nvSpPr>
          <p:cNvPr id="6" name="Arrow: Right 5">
            <a:extLst>
              <a:ext uri="{FF2B5EF4-FFF2-40B4-BE49-F238E27FC236}">
                <a16:creationId xmlns:a16="http://schemas.microsoft.com/office/drawing/2014/main" id="{BFE072AB-AAC0-424B-B3E4-3DA81CD72AA2}"/>
              </a:ext>
            </a:extLst>
          </p:cNvPr>
          <p:cNvSpPr/>
          <p:nvPr/>
        </p:nvSpPr>
        <p:spPr>
          <a:xfrm>
            <a:off x="3445056" y="3643822"/>
            <a:ext cx="1484753" cy="710738"/>
          </a:xfrm>
          <a:prstGeom prst="rightArrow">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2A6BF0F5-6608-4605-9D22-C8B01C2D553E}"/>
              </a:ext>
            </a:extLst>
          </p:cNvPr>
          <p:cNvSpPr/>
          <p:nvPr/>
        </p:nvSpPr>
        <p:spPr>
          <a:xfrm>
            <a:off x="375873" y="3334034"/>
            <a:ext cx="3530206" cy="1812548"/>
          </a:xfrm>
          <a:prstGeom prst="roundRect">
            <a:avLst>
              <a:gd name="adj" fmla="val 23519"/>
            </a:avLst>
          </a:prstGeom>
          <a:solidFill>
            <a:schemeClr val="accent2">
              <a:lumMod val="60000"/>
              <a:lumOff val="40000"/>
            </a:schemeClr>
          </a:solidFill>
        </p:spPr>
        <p:txBody>
          <a:bodyPr wrap="square" anchor="ctr">
            <a:spAutoFit/>
          </a:bodyPr>
          <a:lstStyle/>
          <a:p>
            <a:pPr algn="ctr"/>
            <a:r>
              <a:rPr lang="en-GB" sz="2100" dirty="0"/>
              <a:t>Focus on </a:t>
            </a:r>
          </a:p>
          <a:p>
            <a:pPr algn="ctr"/>
            <a:r>
              <a:rPr lang="en-GB" sz="2700" b="1" dirty="0"/>
              <a:t>Presenting </a:t>
            </a:r>
            <a:br>
              <a:rPr lang="en-GB" sz="2700" b="1" dirty="0"/>
            </a:br>
            <a:r>
              <a:rPr lang="en-GB" sz="2700" b="1" dirty="0"/>
              <a:t>signs &amp; indicators  </a:t>
            </a:r>
          </a:p>
          <a:p>
            <a:pPr algn="ctr"/>
            <a:r>
              <a:rPr lang="en-GB" sz="2100" dirty="0"/>
              <a:t>specific  concerns,</a:t>
            </a:r>
          </a:p>
        </p:txBody>
      </p:sp>
      <p:sp>
        <p:nvSpPr>
          <p:cNvPr id="2" name="Title 1">
            <a:extLst>
              <a:ext uri="{FF2B5EF4-FFF2-40B4-BE49-F238E27FC236}">
                <a16:creationId xmlns:a16="http://schemas.microsoft.com/office/drawing/2014/main" id="{556A89E4-247E-4730-9835-2A16653250EE}"/>
              </a:ext>
            </a:extLst>
          </p:cNvPr>
          <p:cNvSpPr>
            <a:spLocks noGrp="1"/>
          </p:cNvSpPr>
          <p:nvPr>
            <p:ph type="title"/>
          </p:nvPr>
        </p:nvSpPr>
        <p:spPr>
          <a:xfrm>
            <a:off x="856060" y="1321139"/>
            <a:ext cx="7429499" cy="590401"/>
          </a:xfrm>
        </p:spPr>
        <p:txBody>
          <a:bodyPr>
            <a:normAutofit fontScale="90000"/>
          </a:bodyPr>
          <a:lstStyle/>
          <a:p>
            <a:r>
              <a:rPr lang="en-GB" dirty="0">
                <a:solidFill>
                  <a:schemeClr val="tx1"/>
                </a:solidFill>
              </a:rPr>
              <a:t>Plant </a:t>
            </a:r>
            <a:r>
              <a:rPr lang="en-GB" dirty="0" err="1">
                <a:solidFill>
                  <a:schemeClr val="tx1"/>
                </a:solidFill>
              </a:rPr>
              <a:t>Mewn</a:t>
            </a:r>
            <a:r>
              <a:rPr lang="en-GB" dirty="0">
                <a:solidFill>
                  <a:schemeClr val="tx1"/>
                </a:solidFill>
              </a:rPr>
              <a:t> </a:t>
            </a:r>
            <a:r>
              <a:rPr lang="en-GB" dirty="0" err="1">
                <a:solidFill>
                  <a:schemeClr val="tx1"/>
                </a:solidFill>
              </a:rPr>
              <a:t>Risg</a:t>
            </a:r>
            <a:endParaRPr lang="en-GB" dirty="0">
              <a:solidFill>
                <a:schemeClr val="tx1"/>
              </a:solidFill>
            </a:endParaRPr>
          </a:p>
        </p:txBody>
      </p:sp>
      <p:sp>
        <p:nvSpPr>
          <p:cNvPr id="8" name="Content Placeholder 7">
            <a:extLst>
              <a:ext uri="{FF2B5EF4-FFF2-40B4-BE49-F238E27FC236}">
                <a16:creationId xmlns:a16="http://schemas.microsoft.com/office/drawing/2014/main" id="{17F32801-A353-4C83-B2FA-C57E0850C106}"/>
              </a:ext>
            </a:extLst>
          </p:cNvPr>
          <p:cNvSpPr>
            <a:spLocks noGrp="1"/>
          </p:cNvSpPr>
          <p:nvPr>
            <p:ph idx="1"/>
          </p:nvPr>
        </p:nvSpPr>
        <p:spPr>
          <a:xfrm>
            <a:off x="430202" y="332656"/>
            <a:ext cx="8401050" cy="848316"/>
          </a:xfrm>
        </p:spPr>
        <p:txBody>
          <a:bodyPr/>
          <a:lstStyle/>
          <a:p>
            <a:pPr marL="0" indent="0">
              <a:buNone/>
            </a:pPr>
            <a:r>
              <a:rPr lang="en-GB" dirty="0" err="1"/>
              <a:t>Gweithdrefnau</a:t>
            </a:r>
            <a:r>
              <a:rPr lang="en-GB" dirty="0"/>
              <a:t> </a:t>
            </a:r>
            <a:r>
              <a:rPr lang="en-GB" dirty="0" err="1"/>
              <a:t>Diogelu</a:t>
            </a:r>
            <a:r>
              <a:rPr lang="en-GB" dirty="0"/>
              <a:t> </a:t>
            </a:r>
            <a:r>
              <a:rPr lang="en-GB" dirty="0" err="1"/>
              <a:t>ar</a:t>
            </a:r>
            <a:r>
              <a:rPr lang="en-GB" dirty="0"/>
              <a:t> </a:t>
            </a:r>
            <a:r>
              <a:rPr lang="en-GB" dirty="0" err="1"/>
              <a:t>gyfer</a:t>
            </a:r>
            <a:r>
              <a:rPr lang="en-GB" dirty="0"/>
              <a:t>  Plant</a:t>
            </a:r>
            <a:r>
              <a:rPr lang="en-US" b="1" dirty="0">
                <a:solidFill>
                  <a:schemeClr val="bg1"/>
                </a:solidFill>
              </a:rPr>
              <a:t>Safeguarding Practice</a:t>
            </a:r>
            <a:r>
              <a:rPr lang="en-US" dirty="0">
                <a:solidFill>
                  <a:schemeClr val="bg1"/>
                </a:solidFill>
              </a:rPr>
              <a:t> </a:t>
            </a:r>
          </a:p>
        </p:txBody>
      </p:sp>
      <p:sp>
        <p:nvSpPr>
          <p:cNvPr id="9" name="TextBox 8">
            <a:extLst>
              <a:ext uri="{FF2B5EF4-FFF2-40B4-BE49-F238E27FC236}">
                <a16:creationId xmlns:a16="http://schemas.microsoft.com/office/drawing/2014/main" id="{96683113-C398-4A75-A038-B12212B4A71E}"/>
              </a:ext>
            </a:extLst>
          </p:cNvPr>
          <p:cNvSpPr txBox="1"/>
          <p:nvPr/>
        </p:nvSpPr>
        <p:spPr>
          <a:xfrm>
            <a:off x="375873" y="2303974"/>
            <a:ext cx="3530206" cy="507831"/>
          </a:xfrm>
          <a:prstGeom prst="rect">
            <a:avLst/>
          </a:prstGeom>
          <a:noFill/>
        </p:spPr>
        <p:txBody>
          <a:bodyPr wrap="square" rtlCol="0">
            <a:spAutoFit/>
          </a:bodyPr>
          <a:lstStyle/>
          <a:p>
            <a:pPr algn="ctr"/>
            <a:r>
              <a:rPr lang="en-GB" sz="2700" i="1" dirty="0">
                <a:solidFill>
                  <a:schemeClr val="bg1"/>
                </a:solidFill>
              </a:rPr>
              <a:t>Before:</a:t>
            </a:r>
          </a:p>
        </p:txBody>
      </p:sp>
      <p:sp>
        <p:nvSpPr>
          <p:cNvPr id="10" name="TextBox 9">
            <a:extLst>
              <a:ext uri="{FF2B5EF4-FFF2-40B4-BE49-F238E27FC236}">
                <a16:creationId xmlns:a16="http://schemas.microsoft.com/office/drawing/2014/main" id="{76AFFE53-806B-4B78-B5D1-26FF6B8F810C}"/>
              </a:ext>
            </a:extLst>
          </p:cNvPr>
          <p:cNvSpPr txBox="1"/>
          <p:nvPr/>
        </p:nvSpPr>
        <p:spPr>
          <a:xfrm>
            <a:off x="5237922" y="980728"/>
            <a:ext cx="3349485" cy="1000274"/>
          </a:xfrm>
          <a:prstGeom prst="rect">
            <a:avLst/>
          </a:prstGeom>
          <a:noFill/>
        </p:spPr>
        <p:txBody>
          <a:bodyPr wrap="square" rtlCol="0">
            <a:spAutoFit/>
          </a:bodyPr>
          <a:lstStyle/>
          <a:p>
            <a:pPr algn="ctr"/>
            <a:r>
              <a:rPr lang="en-US" sz="3200" b="1" dirty="0" err="1"/>
              <a:t>Ymarfer</a:t>
            </a:r>
            <a:r>
              <a:rPr lang="en-US" sz="3200" b="1" dirty="0"/>
              <a:t> </a:t>
            </a:r>
            <a:r>
              <a:rPr lang="en-US" sz="3200" b="1" dirty="0" err="1"/>
              <a:t>Diogelu</a:t>
            </a:r>
            <a:endParaRPr lang="en-US" sz="3200" dirty="0"/>
          </a:p>
          <a:p>
            <a:pPr algn="ctr"/>
            <a:r>
              <a:rPr lang="en-GB" sz="2700" i="1" dirty="0">
                <a:solidFill>
                  <a:schemeClr val="bg1"/>
                </a:solidFill>
              </a:rPr>
              <a:t>Now:</a:t>
            </a:r>
          </a:p>
        </p:txBody>
      </p:sp>
      <p:sp>
        <p:nvSpPr>
          <p:cNvPr id="12" name="Rectangle: Rounded Corners 11">
            <a:extLst>
              <a:ext uri="{FF2B5EF4-FFF2-40B4-BE49-F238E27FC236}">
                <a16:creationId xmlns:a16="http://schemas.microsoft.com/office/drawing/2014/main" id="{C0662E47-AA83-4454-A9FD-A5DAF1282619}"/>
              </a:ext>
            </a:extLst>
          </p:cNvPr>
          <p:cNvSpPr/>
          <p:nvPr/>
        </p:nvSpPr>
        <p:spPr>
          <a:xfrm>
            <a:off x="375872" y="2706199"/>
            <a:ext cx="3826562" cy="2345650"/>
          </a:xfrm>
          <a:prstGeom prst="roundRect">
            <a:avLst>
              <a:gd name="adj" fmla="val 23519"/>
            </a:avLst>
          </a:prstGeom>
          <a:solidFill>
            <a:schemeClr val="accent2">
              <a:lumMod val="60000"/>
              <a:lumOff val="40000"/>
            </a:schemeClr>
          </a:solidFill>
        </p:spPr>
        <p:txBody>
          <a:bodyPr wrap="square" anchor="ctr">
            <a:spAutoFit/>
          </a:bodyPr>
          <a:lstStyle/>
          <a:p>
            <a:pPr algn="ctr"/>
            <a:r>
              <a:rPr lang="cy-GB" sz="2100" strike="sngStrike" dirty="0">
                <a:solidFill>
                  <a:schemeClr val="bg1"/>
                </a:solidFill>
              </a:rPr>
              <a:t>Ffocws ar ddangosyddion  ac arwyddion</a:t>
            </a:r>
            <a:endParaRPr lang="cy-GB" sz="2700" b="1" strike="sngStrike" dirty="0">
              <a:solidFill>
                <a:schemeClr val="bg1"/>
              </a:solidFill>
            </a:endParaRPr>
          </a:p>
          <a:p>
            <a:pPr algn="ctr"/>
            <a:r>
              <a:rPr lang="cy-GB" sz="2100" strike="sngStrike" dirty="0">
                <a:solidFill>
                  <a:schemeClr val="bg1"/>
                </a:solidFill>
              </a:rPr>
              <a:t>Pryderon penodol, effaith arwynebol, canlyniadau amhenodol,</a:t>
            </a:r>
          </a:p>
          <a:p>
            <a:pPr algn="ctr"/>
            <a:r>
              <a:rPr lang="en-GB" sz="2100" i="1" strike="sngStrike" dirty="0">
                <a:solidFill>
                  <a:schemeClr val="bg1"/>
                </a:solidFill>
              </a:rPr>
              <a:t>‘Tip of the iceberg’</a:t>
            </a:r>
          </a:p>
        </p:txBody>
      </p:sp>
    </p:spTree>
    <p:extLst>
      <p:ext uri="{BB962C8B-B14F-4D97-AF65-F5344CB8AC3E}">
        <p14:creationId xmlns:p14="http://schemas.microsoft.com/office/powerpoint/2010/main" val="2891316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par>
                          <p:cTn id="7" fill="hold">
                            <p:stCondLst>
                              <p:cond delay="0"/>
                            </p:stCondLst>
                            <p:childTnLst>
                              <p:par>
                                <p:cTn id="8" presetID="22" presetClass="entr" presetSubtype="8" fill="hold" grpId="0" nodeType="after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wipe(left)">
                                      <p:cBhvr>
                                        <p:cTn id="10" dur="500"/>
                                        <p:tgtEl>
                                          <p:spTgt spid="6"/>
                                        </p:tgtEl>
                                      </p:cBhvr>
                                    </p:animEffect>
                                  </p:childTnLst>
                                </p:cTn>
                              </p:par>
                            </p:childTnLst>
                          </p:cTn>
                        </p:par>
                        <p:par>
                          <p:cTn id="11" fill="hold">
                            <p:stCondLst>
                              <p:cond delay="500"/>
                            </p:stCondLst>
                            <p:childTnLst>
                              <p:par>
                                <p:cTn id="12" presetID="1" presetClass="entr" presetSubtype="0" fill="hold" grpId="0" nodeType="afterEffect">
                                  <p:stCondLst>
                                    <p:cond delay="0"/>
                                  </p:stCondLst>
                                  <p:childTnLst>
                                    <p:set>
                                      <p:cBhvr>
                                        <p:cTn id="13"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12"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2D2B9-6BFE-47B0-A930-6FE1BDB2C598}"/>
              </a:ext>
            </a:extLst>
          </p:cNvPr>
          <p:cNvSpPr>
            <a:spLocks noGrp="1"/>
          </p:cNvSpPr>
          <p:nvPr>
            <p:ph type="title"/>
          </p:nvPr>
        </p:nvSpPr>
        <p:spPr/>
        <p:txBody>
          <a:bodyPr>
            <a:normAutofit fontScale="90000"/>
          </a:bodyPr>
          <a:lstStyle/>
          <a:p>
            <a:r>
              <a:rPr lang="en-GB" dirty="0" err="1"/>
              <a:t>Gwneud</a:t>
            </a:r>
            <a:r>
              <a:rPr lang="en-GB" dirty="0"/>
              <a:t> </a:t>
            </a:r>
            <a:r>
              <a:rPr lang="en-GB" dirty="0" err="1"/>
              <a:t>penderfyniadau</a:t>
            </a:r>
            <a:r>
              <a:rPr lang="en-GB" dirty="0"/>
              <a:t> a </a:t>
            </a:r>
            <a:r>
              <a:rPr lang="en-GB" dirty="0" err="1"/>
              <a:t>chynllunio</a:t>
            </a:r>
            <a:endParaRPr lang="en-GB" dirty="0"/>
          </a:p>
        </p:txBody>
      </p:sp>
      <p:sp>
        <p:nvSpPr>
          <p:cNvPr id="6" name="Content Placeholder 5">
            <a:extLst>
              <a:ext uri="{FF2B5EF4-FFF2-40B4-BE49-F238E27FC236}">
                <a16:creationId xmlns:a16="http://schemas.microsoft.com/office/drawing/2014/main" id="{0ED9DC10-C16A-426E-BFB0-1699F7FE0141}"/>
              </a:ext>
            </a:extLst>
          </p:cNvPr>
          <p:cNvSpPr>
            <a:spLocks noGrp="1"/>
          </p:cNvSpPr>
          <p:nvPr>
            <p:ph idx="1"/>
          </p:nvPr>
        </p:nvSpPr>
        <p:spPr/>
        <p:txBody>
          <a:bodyPr>
            <a:normAutofit/>
          </a:bodyPr>
          <a:lstStyle/>
          <a:p>
            <a:pPr>
              <a:spcBef>
                <a:spcPts val="0"/>
              </a:spcBef>
              <a:spcAft>
                <a:spcPts val="1800"/>
              </a:spcAft>
            </a:pPr>
            <a:r>
              <a:rPr lang="cy-GB" sz="2400" dirty="0"/>
              <a:t>Be mae’r wybodaeth a gasglwyd yn ei ddweud am y </a:t>
            </a:r>
            <a:r>
              <a:rPr lang="cy-GB" sz="2400" b="1" dirty="0"/>
              <a:t>risg</a:t>
            </a:r>
            <a:r>
              <a:rPr lang="cy-GB" sz="2400" dirty="0"/>
              <a:t> o niwed a ffactorau </a:t>
            </a:r>
            <a:r>
              <a:rPr lang="cy-GB" sz="2400" b="1" dirty="0"/>
              <a:t>amddiffynnol</a:t>
            </a:r>
            <a:r>
              <a:rPr lang="cy-GB" sz="2400" dirty="0"/>
              <a:t> o amgylch yr oedolyn mewn risg? </a:t>
            </a:r>
          </a:p>
          <a:p>
            <a:pPr>
              <a:spcBef>
                <a:spcPts val="0"/>
              </a:spcBef>
              <a:spcAft>
                <a:spcPts val="1800"/>
              </a:spcAft>
            </a:pPr>
            <a:r>
              <a:rPr lang="cy-GB" sz="2400" dirty="0"/>
              <a:t>A oes digon o wybodaeth er mwyn gwneud penderfyniad hyddysg ynglŷn a’r </a:t>
            </a:r>
            <a:r>
              <a:rPr lang="cy-GB" sz="2400" b="1" dirty="0"/>
              <a:t>camau nesaf</a:t>
            </a:r>
            <a:r>
              <a:rPr lang="cy-GB" sz="2400" dirty="0"/>
              <a:t>?</a:t>
            </a:r>
          </a:p>
          <a:p>
            <a:pPr>
              <a:spcBef>
                <a:spcPts val="0"/>
              </a:spcBef>
              <a:spcAft>
                <a:spcPts val="1800"/>
              </a:spcAft>
            </a:pPr>
            <a:r>
              <a:rPr lang="cy-GB" sz="2400" dirty="0"/>
              <a:t>Beth yw </a:t>
            </a:r>
            <a:r>
              <a:rPr lang="cy-GB" sz="2400" b="1" dirty="0"/>
              <a:t>dymuniadau’r oedolyn mewn risg</a:t>
            </a:r>
            <a:r>
              <a:rPr lang="cy-GB" sz="2400" dirty="0"/>
              <a:t>?  </a:t>
            </a:r>
          </a:p>
          <a:p>
            <a:pPr>
              <a:spcBef>
                <a:spcPts val="0"/>
              </a:spcBef>
              <a:spcAft>
                <a:spcPts val="1800"/>
              </a:spcAft>
            </a:pPr>
            <a:r>
              <a:rPr lang="cy-GB" sz="2400" dirty="0"/>
              <a:t>Beth ddylai’r gofalwyr a’r ymarferwyr ei wneud i amddiffyn yr oedolyn mewn risg rhag camdriniaeth ac esgeulustod, heb dorri ar ei hawl am fywyd teuluol?</a:t>
            </a:r>
          </a:p>
        </p:txBody>
      </p:sp>
    </p:spTree>
    <p:extLst>
      <p:ext uri="{BB962C8B-B14F-4D97-AF65-F5344CB8AC3E}">
        <p14:creationId xmlns:p14="http://schemas.microsoft.com/office/powerpoint/2010/main" val="19975359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A89E4-247E-4730-9835-2A16653250EE}"/>
              </a:ext>
            </a:extLst>
          </p:cNvPr>
          <p:cNvSpPr>
            <a:spLocks noGrp="1"/>
          </p:cNvSpPr>
          <p:nvPr>
            <p:ph type="title"/>
          </p:nvPr>
        </p:nvSpPr>
        <p:spPr>
          <a:xfrm>
            <a:off x="856060" y="969844"/>
            <a:ext cx="7429499" cy="933146"/>
          </a:xfrm>
        </p:spPr>
        <p:txBody>
          <a:bodyPr/>
          <a:lstStyle/>
          <a:p>
            <a:r>
              <a:rPr lang="en-GB" dirty="0" err="1"/>
              <a:t>Yn</a:t>
            </a:r>
            <a:r>
              <a:rPr lang="en-GB" dirty="0"/>
              <a:t> </a:t>
            </a:r>
            <a:r>
              <a:rPr lang="en-GB" dirty="0" err="1"/>
              <a:t>gyffredinol</a:t>
            </a:r>
            <a:endParaRPr lang="en-GB" dirty="0"/>
          </a:p>
        </p:txBody>
      </p:sp>
      <p:sp>
        <p:nvSpPr>
          <p:cNvPr id="3" name="Content Placeholder 2">
            <a:extLst>
              <a:ext uri="{FF2B5EF4-FFF2-40B4-BE49-F238E27FC236}">
                <a16:creationId xmlns:a16="http://schemas.microsoft.com/office/drawing/2014/main" id="{89BF1108-E215-4F57-9B9E-D86F1681DE66}"/>
              </a:ext>
            </a:extLst>
          </p:cNvPr>
          <p:cNvSpPr>
            <a:spLocks noGrp="1"/>
          </p:cNvSpPr>
          <p:nvPr>
            <p:ph idx="1"/>
          </p:nvPr>
        </p:nvSpPr>
        <p:spPr>
          <a:xfrm>
            <a:off x="391257" y="3008161"/>
            <a:ext cx="7886700" cy="2636427"/>
          </a:xfrm>
        </p:spPr>
        <p:txBody>
          <a:bodyPr>
            <a:normAutofit fontScale="92500" lnSpcReduction="20000"/>
          </a:bodyPr>
          <a:lstStyle/>
          <a:p>
            <a:pPr marL="265510" indent="-265510"/>
            <a:r>
              <a:rPr lang="cy-GB" sz="2100" dirty="0"/>
              <a:t>Adeiladu ar ymddiriedaeth</a:t>
            </a:r>
          </a:p>
          <a:p>
            <a:pPr marL="265510" indent="-265510"/>
            <a:r>
              <a:rPr lang="cy-GB" sz="2100" dirty="0"/>
              <a:t>Cydweithio dros achos gyffredin</a:t>
            </a:r>
          </a:p>
          <a:p>
            <a:pPr marL="265510" indent="-265510"/>
            <a:r>
              <a:rPr lang="cy-GB" sz="2100" dirty="0"/>
              <a:t>Herio’n barchus Cynnal agwedd sydd yn canolbwyntio ar yr unigolyn</a:t>
            </a:r>
          </a:p>
          <a:p>
            <a:pPr marL="265510" indent="-265510"/>
            <a:r>
              <a:rPr lang="cy-GB" sz="2100" dirty="0"/>
              <a:t>Sicrhau eglurder o’r pwrpas gyda esboniadau clir a gonest</a:t>
            </a:r>
          </a:p>
          <a:p>
            <a:pPr marL="265510" indent="-265510"/>
            <a:r>
              <a:rPr lang="cy-GB" sz="2100" dirty="0"/>
              <a:t>Deall profiad bywyd unigolion</a:t>
            </a:r>
          </a:p>
          <a:p>
            <a:pPr marL="265510" indent="-265510"/>
            <a:r>
              <a:rPr lang="cy-GB" sz="2100" dirty="0"/>
              <a:t>Cyd-weithio er mwyn diffinio a datrys anawsterau </a:t>
            </a:r>
          </a:p>
          <a:p>
            <a:pPr marL="265510" indent="-265510"/>
            <a:r>
              <a:rPr lang="cy-GB" sz="2100" dirty="0"/>
              <a:t>Yn gweithredu ar ddull sy’n seiliedig ar gryfderau ac sydd yn canolbwyntio ar ganlyniadau</a:t>
            </a:r>
          </a:p>
        </p:txBody>
      </p:sp>
      <p:sp>
        <p:nvSpPr>
          <p:cNvPr id="4" name="Rectangle: Rounded Corners 3">
            <a:extLst>
              <a:ext uri="{FF2B5EF4-FFF2-40B4-BE49-F238E27FC236}">
                <a16:creationId xmlns:a16="http://schemas.microsoft.com/office/drawing/2014/main" id="{087FEC32-297A-40AC-9430-E80ED991D079}"/>
              </a:ext>
            </a:extLst>
          </p:cNvPr>
          <p:cNvSpPr/>
          <p:nvPr/>
        </p:nvSpPr>
        <p:spPr>
          <a:xfrm>
            <a:off x="379168" y="1986605"/>
            <a:ext cx="8385664" cy="1021556"/>
          </a:xfrm>
          <a:prstGeom prst="roundRect">
            <a:avLst/>
          </a:prstGeom>
          <a:solidFill>
            <a:schemeClr val="accent5">
              <a:lumMod val="60000"/>
              <a:lumOff val="40000"/>
            </a:schemeClr>
          </a:solidFill>
          <a:ln>
            <a:noFill/>
          </a:ln>
        </p:spPr>
        <p:txBody>
          <a:bodyPr wrap="square">
            <a:spAutoFit/>
          </a:bodyPr>
          <a:lstStyle/>
          <a:p>
            <a:pPr algn="ctr"/>
            <a:r>
              <a:rPr lang="cy-GB" sz="2700" b="1" dirty="0"/>
              <a:t>Gweithio’n effeithiol yn </a:t>
            </a:r>
            <a:r>
              <a:rPr lang="cy-GB" sz="2700" b="1" dirty="0" err="1"/>
              <a:t>amlasiantaethol</a:t>
            </a:r>
            <a:r>
              <a:rPr lang="cy-GB" sz="2700" b="1" dirty="0"/>
              <a:t> a mewn partneriaeth</a:t>
            </a:r>
          </a:p>
        </p:txBody>
      </p:sp>
      <p:pic>
        <p:nvPicPr>
          <p:cNvPr id="6" name="Picture 5" descr="A picture containing LEGO, toy&#10;&#10;Description automatically generated">
            <a:extLst>
              <a:ext uri="{FF2B5EF4-FFF2-40B4-BE49-F238E27FC236}">
                <a16:creationId xmlns:a16="http://schemas.microsoft.com/office/drawing/2014/main" id="{13416CB8-1D74-4D33-9D88-AF89E506D04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04248" y="194177"/>
            <a:ext cx="2062684" cy="1788800"/>
          </a:xfrm>
          <a:prstGeom prst="rect">
            <a:avLst/>
          </a:prstGeom>
        </p:spPr>
      </p:pic>
      <p:sp>
        <p:nvSpPr>
          <p:cNvPr id="5" name="Rectangle 1"/>
          <p:cNvSpPr>
            <a:spLocks noChangeArrowheads="1"/>
          </p:cNvSpPr>
          <p:nvPr/>
        </p:nvSpPr>
        <p:spPr bwMode="auto">
          <a:xfrm>
            <a:off x="0" y="0"/>
            <a:ext cx="9144000" cy="457200"/>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7457" rIns="0" bIns="-17457"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cy-GB" sz="2100" b="0" i="0" u="none" strike="noStrike" cap="none" normalizeH="0" baseline="0">
                <a:ln>
                  <a:noFill/>
                </a:ln>
                <a:solidFill>
                  <a:srgbClr val="202124"/>
                </a:solidFill>
                <a:effectLst/>
                <a:latin typeface="inherit"/>
              </a:rPr>
              <a:t>Yn gweithredu o ddull sy'n seiliedig ar gryfderau / sy'n canolbwyntio ar ganlyniadau</a:t>
            </a:r>
            <a:r>
              <a:rPr kumimoji="0" lang="cy-GB" altLang="cy-GB" sz="800" b="0" i="0" u="none" strike="noStrike" cap="none" normalizeH="0" baseline="0">
                <a:ln>
                  <a:noFill/>
                </a:ln>
                <a:solidFill>
                  <a:schemeClr val="tx1"/>
                </a:solidFill>
                <a:effectLst/>
              </a:rPr>
              <a:t> </a:t>
            </a:r>
            <a:endParaRPr kumimoji="0" lang="cy-GB" altLang="cy-GB"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1837147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Content Placeholder 1">
            <a:extLst>
              <a:ext uri="{FF2B5EF4-FFF2-40B4-BE49-F238E27FC236}">
                <a16:creationId xmlns:a16="http://schemas.microsoft.com/office/drawing/2014/main" id="{60E963B6-1917-4115-9C2D-8FA84C581C1B}"/>
              </a:ext>
            </a:extLst>
          </p:cNvPr>
          <p:cNvSpPr>
            <a:spLocks noGrp="1"/>
          </p:cNvSpPr>
          <p:nvPr>
            <p:ph idx="1"/>
          </p:nvPr>
        </p:nvSpPr>
        <p:spPr>
          <a:xfrm>
            <a:off x="417513" y="1417638"/>
            <a:ext cx="8229600" cy="4525962"/>
          </a:xfrm>
        </p:spPr>
        <p:txBody>
          <a:bodyPr/>
          <a:lstStyle/>
          <a:p>
            <a:pPr marL="107950" indent="0">
              <a:buNone/>
            </a:pPr>
            <a:r>
              <a:rPr lang="cy-GB" altLang="en-US" sz="2000" b="1" dirty="0"/>
              <a:t>Ymarferiad 3</a:t>
            </a:r>
          </a:p>
          <a:p>
            <a:pPr marL="107950" indent="0">
              <a:buNone/>
            </a:pPr>
            <a:endParaRPr lang="cy-GB" altLang="en-US" sz="2000" b="1" dirty="0"/>
          </a:p>
          <a:p>
            <a:pPr marL="107950" indent="0">
              <a:buFont typeface="Wingdings 3" panose="05040102010807070707" pitchFamily="18" charset="2"/>
              <a:buNone/>
            </a:pPr>
            <a:r>
              <a:rPr lang="cy-GB" altLang="en-US" sz="2000" dirty="0"/>
              <a:t>Yn yr egwyl, ystyriwch achos rydych yn meddwl ei defnyddio ar gyfer y tasg diogelu – tasg 3. Mi fydd gennych 5 munud i gyflwyno’r achos i’r grwp. </a:t>
            </a:r>
          </a:p>
          <a:p>
            <a:pPr marL="107950" indent="0">
              <a:buFont typeface="Wingdings 3" panose="05040102010807070707" pitchFamily="18" charset="2"/>
              <a:buNone/>
            </a:pPr>
            <a:r>
              <a:rPr lang="cy-GB" altLang="en-US" sz="2000" dirty="0"/>
              <a:t>Os nad ydych eisoes wedi gwneud, gwyliwch fideo Siobhan Maclean ar You </a:t>
            </a:r>
            <a:r>
              <a:rPr lang="cy-GB" altLang="en-US" sz="2000" dirty="0" err="1"/>
              <a:t>Tube</a:t>
            </a:r>
            <a:r>
              <a:rPr lang="cy-GB" altLang="en-US" sz="2000" dirty="0"/>
              <a:t> dros yr egwyl cinio. </a:t>
            </a:r>
          </a:p>
          <a:p>
            <a:pPr marL="107950" indent="0">
              <a:buNone/>
            </a:pPr>
            <a:r>
              <a:rPr lang="cy-GB" sz="2000" dirty="0"/>
              <a:t>Teitl y fideo – ‘</a:t>
            </a:r>
            <a:r>
              <a:rPr lang="cy-GB" sz="2000" dirty="0" err="1"/>
              <a:t>Assessment</a:t>
            </a:r>
            <a:r>
              <a:rPr lang="cy-GB" sz="2000" dirty="0"/>
              <a:t>: </a:t>
            </a:r>
            <a:r>
              <a:rPr lang="cy-GB" sz="2000" dirty="0" err="1"/>
              <a:t>Some</a:t>
            </a:r>
            <a:r>
              <a:rPr lang="cy-GB" sz="2000" dirty="0"/>
              <a:t> </a:t>
            </a:r>
            <a:r>
              <a:rPr lang="cy-GB" sz="2000" dirty="0" err="1"/>
              <a:t>theory</a:t>
            </a:r>
            <a:r>
              <a:rPr lang="cy-GB" sz="2000" dirty="0"/>
              <a:t> </a:t>
            </a:r>
            <a:r>
              <a:rPr lang="cy-GB" sz="2000" dirty="0" err="1"/>
              <a:t>and</a:t>
            </a:r>
            <a:r>
              <a:rPr lang="cy-GB" sz="2000" dirty="0"/>
              <a:t> </a:t>
            </a:r>
            <a:r>
              <a:rPr lang="cy-GB" sz="2000" dirty="0" err="1"/>
              <a:t>practice</a:t>
            </a:r>
            <a:r>
              <a:rPr lang="cy-GB" sz="2000" dirty="0"/>
              <a:t> –</a:t>
            </a:r>
            <a:r>
              <a:rPr lang="cy-GB" sz="2000" dirty="0" err="1"/>
              <a:t>Surviving</a:t>
            </a:r>
            <a:r>
              <a:rPr lang="cy-GB" sz="2000" dirty="0"/>
              <a:t>  </a:t>
            </a:r>
            <a:r>
              <a:rPr lang="cy-GB" sz="2000" dirty="0" err="1"/>
              <a:t>safeguarding</a:t>
            </a:r>
            <a:r>
              <a:rPr lang="cy-GB" sz="2000" dirty="0"/>
              <a:t>’ </a:t>
            </a:r>
          </a:p>
          <a:p>
            <a:pPr marL="107950" indent="0">
              <a:buNone/>
            </a:pPr>
            <a:r>
              <a:rPr lang="cy-GB" sz="2000" dirty="0"/>
              <a:t>Gwyliwch o 42 munud tan munud 59 (fyny i 1.14 munud os oes amser gennych).  </a:t>
            </a:r>
            <a:r>
              <a:rPr lang="en-GB" sz="2000" b="1"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3"/>
              </a:rPr>
              <a:t>https://youtu.be/EtlAZEiDm7M</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107950" indent="0" algn="ctr">
              <a:buNone/>
            </a:pPr>
            <a:endParaRPr lang="en-US" sz="2000" b="1" dirty="0"/>
          </a:p>
          <a:p>
            <a:pPr marL="107950" indent="0" algn="ctr">
              <a:buFont typeface="Wingdings 3" panose="05040102010807070707" pitchFamily="18" charset="2"/>
              <a:buNone/>
            </a:pPr>
            <a:r>
              <a:rPr lang="en-GB" altLang="en-US" sz="5400" dirty="0"/>
              <a:t> </a:t>
            </a:r>
          </a:p>
          <a:p>
            <a:pPr marL="107950" indent="0" algn="ctr">
              <a:buFont typeface="Wingdings 3" panose="05040102010807070707" pitchFamily="18" charset="2"/>
              <a:buNone/>
            </a:pPr>
            <a:endParaRPr lang="en-GB" altLang="en-US" sz="5400" dirty="0"/>
          </a:p>
        </p:txBody>
      </p:sp>
      <p:sp>
        <p:nvSpPr>
          <p:cNvPr id="3" name="Title 2">
            <a:extLst>
              <a:ext uri="{FF2B5EF4-FFF2-40B4-BE49-F238E27FC236}">
                <a16:creationId xmlns:a16="http://schemas.microsoft.com/office/drawing/2014/main" id="{3B54DBFC-8984-4C7D-B614-E7EEBF5D8076}"/>
              </a:ext>
            </a:extLst>
          </p:cNvPr>
          <p:cNvSpPr>
            <a:spLocks noGrp="1"/>
          </p:cNvSpPr>
          <p:nvPr>
            <p:ph type="title"/>
          </p:nvPr>
        </p:nvSpPr>
        <p:spPr/>
        <p:txBody>
          <a:bodyPr>
            <a:normAutofit fontScale="90000"/>
          </a:bodyPr>
          <a:lstStyle/>
          <a:p>
            <a:pPr marL="107950" indent="0"/>
            <a:br>
              <a:rPr lang="en-GB" altLang="en-US" sz="4400" dirty="0"/>
            </a:br>
            <a:r>
              <a:rPr lang="en-GB" altLang="en-US" sz="4400" dirty="0" err="1"/>
              <a:t>Diogelu</a:t>
            </a:r>
            <a:r>
              <a:rPr lang="en-GB" altLang="en-US" sz="4400" dirty="0"/>
              <a:t> - </a:t>
            </a:r>
            <a:r>
              <a:rPr lang="en-GB" altLang="en-US" sz="4400" dirty="0" err="1"/>
              <a:t>Tasg</a:t>
            </a:r>
            <a:r>
              <a:rPr lang="en-GB" altLang="en-US" sz="4400" dirty="0"/>
              <a:t> 3</a:t>
            </a:r>
            <a:br>
              <a:rPr lang="en-GB" altLang="en-US" sz="4400" dirty="0"/>
            </a:br>
            <a:endParaRPr lang="en-GB" dirty="0"/>
          </a:p>
        </p:txBody>
      </p:sp>
      <p:sp>
        <p:nvSpPr>
          <p:cNvPr id="2" name="Slide Number Placeholder 1">
            <a:extLst>
              <a:ext uri="{FF2B5EF4-FFF2-40B4-BE49-F238E27FC236}">
                <a16:creationId xmlns:a16="http://schemas.microsoft.com/office/drawing/2014/main" id="{7B013BAB-1330-48CF-9A7B-C0C2609956D5}"/>
              </a:ext>
            </a:extLst>
          </p:cNvPr>
          <p:cNvSpPr>
            <a:spLocks noGrp="1"/>
          </p:cNvSpPr>
          <p:nvPr>
            <p:ph type="sldNum" sz="quarter" idx="12"/>
          </p:nvPr>
        </p:nvSpPr>
        <p:spPr/>
        <p:txBody>
          <a:bodyPr/>
          <a:lstStyle/>
          <a:p>
            <a:pPr>
              <a:defRPr/>
            </a:pPr>
            <a:fld id="{B279AC3C-9A7B-46D6-8EDB-3083219B5F49}" type="slidenum">
              <a:rPr lang="en-GB" altLang="en-US" smtClean="0"/>
              <a:pPr>
                <a:defRPr/>
              </a:pPr>
              <a:t>18</a:t>
            </a:fld>
            <a:endParaRPr lang="en-GB" altLang="en-US"/>
          </a:p>
        </p:txBody>
      </p:sp>
      <p:pic>
        <p:nvPicPr>
          <p:cNvPr id="40964" name="Picture 5" descr="Image result for social worker legislation">
            <a:extLst>
              <a:ext uri="{FF2B5EF4-FFF2-40B4-BE49-F238E27FC236}">
                <a16:creationId xmlns:a16="http://schemas.microsoft.com/office/drawing/2014/main" id="{19797853-B81A-47BD-B429-198F427F744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27984" y="5152391"/>
            <a:ext cx="1816193" cy="17142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Content Placeholder 1">
            <a:extLst>
              <a:ext uri="{FF2B5EF4-FFF2-40B4-BE49-F238E27FC236}">
                <a16:creationId xmlns:a16="http://schemas.microsoft.com/office/drawing/2014/main" id="{BA31F5F8-095D-4390-8846-41FE4111C25F}"/>
              </a:ext>
            </a:extLst>
          </p:cNvPr>
          <p:cNvSpPr>
            <a:spLocks noGrp="1"/>
          </p:cNvSpPr>
          <p:nvPr>
            <p:ph idx="1"/>
          </p:nvPr>
        </p:nvSpPr>
        <p:spPr>
          <a:xfrm>
            <a:off x="457200" y="1556792"/>
            <a:ext cx="8229600" cy="4450308"/>
          </a:xfrm>
        </p:spPr>
        <p:txBody>
          <a:bodyPr/>
          <a:lstStyle/>
          <a:p>
            <a:pPr marL="565150" indent="-457200">
              <a:defRPr/>
            </a:pPr>
            <a:r>
              <a:rPr lang="en-GB" sz="2400" dirty="0"/>
              <a:t>Complete a </a:t>
            </a:r>
            <a:r>
              <a:rPr lang="en-GB" sz="2400" b="1" dirty="0"/>
              <a:t>critically reflective </a:t>
            </a:r>
            <a:r>
              <a:rPr lang="en-GB" sz="2400" dirty="0"/>
              <a:t>case study based on an assessment that you have undertaken with others,</a:t>
            </a:r>
            <a:r>
              <a:rPr lang="en-GB" sz="2400" b="1" dirty="0"/>
              <a:t> </a:t>
            </a:r>
            <a:r>
              <a:rPr lang="en-GB" sz="2400" dirty="0"/>
              <a:t>in your own area of work, concerning the safeguarding of either an adult or a child. </a:t>
            </a:r>
          </a:p>
          <a:p>
            <a:pPr marL="565150" indent="-457200">
              <a:defRPr/>
            </a:pPr>
            <a:r>
              <a:rPr lang="en-GB" sz="2400" dirty="0"/>
              <a:t>You must demonstrate how the case relates to or could relate to safeguarding legislation, policies, strategies and procedures </a:t>
            </a:r>
          </a:p>
          <a:p>
            <a:pPr marL="565150" indent="-457200">
              <a:defRPr/>
            </a:pPr>
            <a:r>
              <a:rPr lang="en-GB" sz="2400" dirty="0"/>
              <a:t>This must include demonstrating an understanding of the interface between social services provision in Wales with the United Kingdom, the European Union (EU) and outside the EU).</a:t>
            </a:r>
          </a:p>
        </p:txBody>
      </p:sp>
      <p:sp>
        <p:nvSpPr>
          <p:cNvPr id="3" name="Title 2">
            <a:extLst>
              <a:ext uri="{FF2B5EF4-FFF2-40B4-BE49-F238E27FC236}">
                <a16:creationId xmlns:a16="http://schemas.microsoft.com/office/drawing/2014/main" id="{303C8AA2-EAED-4A19-A247-B3947D228FC3}"/>
              </a:ext>
            </a:extLst>
          </p:cNvPr>
          <p:cNvSpPr>
            <a:spLocks noGrp="1"/>
          </p:cNvSpPr>
          <p:nvPr>
            <p:ph type="title"/>
          </p:nvPr>
        </p:nvSpPr>
        <p:spPr/>
        <p:txBody>
          <a:bodyPr>
            <a:normAutofit fontScale="90000"/>
          </a:bodyPr>
          <a:lstStyle/>
          <a:p>
            <a:pPr algn="ctr">
              <a:defRPr/>
            </a:pPr>
            <a:r>
              <a:rPr lang="en-GB" dirty="0" err="1"/>
              <a:t>Diogelu</a:t>
            </a:r>
            <a:r>
              <a:rPr lang="en-GB" dirty="0"/>
              <a:t> </a:t>
            </a:r>
            <a:r>
              <a:rPr lang="en-GB" dirty="0" err="1"/>
              <a:t>Tasg</a:t>
            </a:r>
            <a:r>
              <a:rPr lang="en-GB" dirty="0"/>
              <a:t> 3</a:t>
            </a:r>
            <a:br>
              <a:rPr lang="en-GB" dirty="0"/>
            </a:br>
            <a:r>
              <a:rPr lang="en-GB" dirty="0"/>
              <a:t>Y </a:t>
            </a:r>
            <a:r>
              <a:rPr lang="en-GB" dirty="0" err="1"/>
              <a:t>cwestiwn</a:t>
            </a:r>
            <a:endParaRPr lang="en-GB" dirty="0"/>
          </a:p>
        </p:txBody>
      </p:sp>
      <p:sp>
        <p:nvSpPr>
          <p:cNvPr id="2" name="Slide Number Placeholder 1">
            <a:extLst>
              <a:ext uri="{FF2B5EF4-FFF2-40B4-BE49-F238E27FC236}">
                <a16:creationId xmlns:a16="http://schemas.microsoft.com/office/drawing/2014/main" id="{6DEE580C-67BC-45E2-86D1-A68E92DB3AC0}"/>
              </a:ext>
            </a:extLst>
          </p:cNvPr>
          <p:cNvSpPr>
            <a:spLocks noGrp="1"/>
          </p:cNvSpPr>
          <p:nvPr>
            <p:ph type="sldNum" sz="quarter" idx="12"/>
          </p:nvPr>
        </p:nvSpPr>
        <p:spPr/>
        <p:txBody>
          <a:bodyPr/>
          <a:lstStyle/>
          <a:p>
            <a:pPr>
              <a:defRPr/>
            </a:pPr>
            <a:fld id="{B279AC3C-9A7B-46D6-8EDB-3083219B5F49}" type="slidenum">
              <a:rPr lang="en-GB" altLang="en-US" smtClean="0"/>
              <a:pPr>
                <a:defRPr/>
              </a:pPr>
              <a:t>19</a:t>
            </a:fld>
            <a:endParaRPr lang="en-GB" alt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Cynnwys 1"/>
          <p:cNvSpPr>
            <a:spLocks noGrp="1"/>
          </p:cNvSpPr>
          <p:nvPr>
            <p:ph idx="1"/>
          </p:nvPr>
        </p:nvSpPr>
        <p:spPr/>
        <p:txBody>
          <a:bodyPr/>
          <a:lstStyle/>
          <a:p>
            <a:r>
              <a:rPr lang="cy-GB" sz="2400" dirty="0"/>
              <a:t>Cwblhewch astudiaeth achos </a:t>
            </a:r>
            <a:r>
              <a:rPr lang="cy-GB" sz="2400" b="1" dirty="0"/>
              <a:t>myfyriol, beirniadol </a:t>
            </a:r>
            <a:r>
              <a:rPr lang="cy-GB" sz="2400" dirty="0"/>
              <a:t>ar sail asesiad a wnaed gydag eraill, yn eich maes gwaith chi, sy’n ymwneud a diogelu un ai oedolion neu blentyn.</a:t>
            </a:r>
          </a:p>
          <a:p>
            <a:r>
              <a:rPr lang="cy-GB" sz="2400" dirty="0"/>
              <a:t>Dangoswch sut mae’r achos yn berthnasol, neu sut y gallai fod yn berthnasol, i ddeddfwriaeth, polisïau, strategaethau a gweithdrefnau</a:t>
            </a:r>
          </a:p>
          <a:p>
            <a:r>
              <a:rPr lang="cy-GB" sz="2400" dirty="0"/>
              <a:t>Rhaid i chi ddangos sut dealltwriaeth o’r </a:t>
            </a:r>
            <a:r>
              <a:rPr lang="cy-GB" sz="2400" dirty="0" err="1"/>
              <a:t>rhyng</a:t>
            </a:r>
            <a:r>
              <a:rPr lang="cy-GB" sz="2400" dirty="0"/>
              <a:t>-gysylltiad rhwng darparu gwasanaethau cymdeithasol yng Nghymru a fewn y Deyrnas Unedig, yr Undeb Ewropeaidd (UE) a tu allan i’r UE.</a:t>
            </a:r>
          </a:p>
          <a:p>
            <a:endParaRPr lang="cy-GB" dirty="0"/>
          </a:p>
        </p:txBody>
      </p:sp>
      <p:sp>
        <p:nvSpPr>
          <p:cNvPr id="3" name="Teitl 2"/>
          <p:cNvSpPr>
            <a:spLocks noGrp="1"/>
          </p:cNvSpPr>
          <p:nvPr>
            <p:ph type="title"/>
          </p:nvPr>
        </p:nvSpPr>
        <p:spPr/>
        <p:txBody>
          <a:bodyPr>
            <a:normAutofit fontScale="90000"/>
          </a:bodyPr>
          <a:lstStyle/>
          <a:p>
            <a:r>
              <a:rPr lang="cy-GB" dirty="0"/>
              <a:t>Diogelu Tasg 3</a:t>
            </a:r>
            <a:br>
              <a:rPr lang="cy-GB" dirty="0"/>
            </a:br>
            <a:r>
              <a:rPr lang="cy-GB" dirty="0"/>
              <a:t>y Cwestiwn</a:t>
            </a:r>
          </a:p>
        </p:txBody>
      </p:sp>
      <p:sp>
        <p:nvSpPr>
          <p:cNvPr id="4" name="Dalfan Rhif y Sleid 3"/>
          <p:cNvSpPr>
            <a:spLocks noGrp="1"/>
          </p:cNvSpPr>
          <p:nvPr>
            <p:ph type="sldNum" sz="quarter" idx="12"/>
          </p:nvPr>
        </p:nvSpPr>
        <p:spPr/>
        <p:txBody>
          <a:bodyPr/>
          <a:lstStyle/>
          <a:p>
            <a:pPr>
              <a:defRPr/>
            </a:pPr>
            <a:fld id="{EC75C4D8-5E1B-4BCC-B7D7-71E1D1D7A2FD}" type="slidenum">
              <a:rPr lang="en-GB" altLang="en-US" smtClean="0"/>
              <a:pPr>
                <a:defRPr/>
              </a:pPr>
              <a:t>20</a:t>
            </a:fld>
            <a:endParaRPr lang="en-GB" altLang="en-US"/>
          </a:p>
        </p:txBody>
      </p:sp>
    </p:spTree>
    <p:extLst>
      <p:ext uri="{BB962C8B-B14F-4D97-AF65-F5344CB8AC3E}">
        <p14:creationId xmlns:p14="http://schemas.microsoft.com/office/powerpoint/2010/main" val="7348840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dirty="0"/>
              <a:t>Diogelu Tasg 3- y Cwestiwn</a:t>
            </a:r>
          </a:p>
        </p:txBody>
      </p:sp>
      <p:sp>
        <p:nvSpPr>
          <p:cNvPr id="3" name="Dalfan Testun 2"/>
          <p:cNvSpPr>
            <a:spLocks noGrp="1"/>
          </p:cNvSpPr>
          <p:nvPr>
            <p:ph type="body" idx="1"/>
          </p:nvPr>
        </p:nvSpPr>
        <p:spPr/>
        <p:txBody>
          <a:bodyPr/>
          <a:lstStyle/>
          <a:p>
            <a:endParaRPr lang="cy-GB"/>
          </a:p>
        </p:txBody>
      </p:sp>
      <p:sp>
        <p:nvSpPr>
          <p:cNvPr id="4" name="Dalfan Testun 3"/>
          <p:cNvSpPr>
            <a:spLocks noGrp="1"/>
          </p:cNvSpPr>
          <p:nvPr>
            <p:ph type="body" sz="half" idx="3"/>
          </p:nvPr>
        </p:nvSpPr>
        <p:spPr/>
        <p:txBody>
          <a:bodyPr/>
          <a:lstStyle/>
          <a:p>
            <a:endParaRPr lang="cy-GB"/>
          </a:p>
        </p:txBody>
      </p:sp>
      <p:sp>
        <p:nvSpPr>
          <p:cNvPr id="5" name="Dalfan Cynnwys 4"/>
          <p:cNvSpPr>
            <a:spLocks noGrp="1"/>
          </p:cNvSpPr>
          <p:nvPr>
            <p:ph sz="quarter" idx="2"/>
          </p:nvPr>
        </p:nvSpPr>
        <p:spPr>
          <a:xfrm>
            <a:off x="457200" y="1196752"/>
            <a:ext cx="4040188" cy="4189305"/>
          </a:xfrm>
        </p:spPr>
        <p:txBody>
          <a:bodyPr/>
          <a:lstStyle/>
          <a:p>
            <a:pPr marL="109537" indent="0">
              <a:buNone/>
            </a:pPr>
            <a:r>
              <a:rPr lang="cy-GB" sz="2000" dirty="0"/>
              <a:t>Rhaid i chi ddangos eich dealltwriaeth o’r</a:t>
            </a:r>
          </a:p>
          <a:p>
            <a:pPr>
              <a:buFont typeface="Wingdings" panose="05000000000000000000" pitchFamily="2" charset="2"/>
              <a:buChar char="Ø"/>
            </a:pPr>
            <a:r>
              <a:rPr lang="cy-GB" sz="2000" dirty="0"/>
              <a:t>Canlyniadau Dysgu CGC</a:t>
            </a:r>
          </a:p>
          <a:p>
            <a:pPr marL="109537" indent="0">
              <a:buNone/>
            </a:pPr>
            <a:r>
              <a:rPr lang="cy-GB" sz="2000" dirty="0"/>
              <a:t>Integreiddio dadansoddi wrth asesu, cydweithio a chymhwyso barn broffesiynol mewn sefyllfaoedd cymhleth</a:t>
            </a:r>
          </a:p>
          <a:p>
            <a:pPr>
              <a:buFont typeface="Wingdings" panose="05000000000000000000" pitchFamily="2" charset="2"/>
              <a:buChar char="Ø"/>
            </a:pPr>
            <a:r>
              <a:rPr lang="cy-GB" sz="2000" dirty="0"/>
              <a:t>Defnydd o theorïau gwaith cymdeithasol</a:t>
            </a:r>
          </a:p>
          <a:p>
            <a:pPr>
              <a:buFont typeface="Wingdings" panose="05000000000000000000" pitchFamily="2" charset="2"/>
              <a:buChar char="Ø"/>
            </a:pPr>
            <a:r>
              <a:rPr lang="cy-GB" sz="2000" dirty="0"/>
              <a:t>Agweddau penodol o weithio yng Nghymru</a:t>
            </a:r>
          </a:p>
        </p:txBody>
      </p:sp>
      <p:sp>
        <p:nvSpPr>
          <p:cNvPr id="6" name="Dalfan Cynnwys 5"/>
          <p:cNvSpPr>
            <a:spLocks noGrp="1"/>
          </p:cNvSpPr>
          <p:nvPr>
            <p:ph sz="quarter" idx="4"/>
          </p:nvPr>
        </p:nvSpPr>
        <p:spPr>
          <a:xfrm>
            <a:off x="4645025" y="1124744"/>
            <a:ext cx="4041775" cy="4261313"/>
          </a:xfrm>
        </p:spPr>
        <p:txBody>
          <a:bodyPr/>
          <a:lstStyle/>
          <a:p>
            <a:r>
              <a:rPr lang="cy-GB" sz="2000" dirty="0"/>
              <a:t>Deddfwriaeth, polisïau a chanllawiau gyfredol sydd yn berthnasol i’ch maes gwaith cymdeithasol</a:t>
            </a:r>
          </a:p>
          <a:p>
            <a:r>
              <a:rPr lang="cy-GB" sz="2000" dirty="0"/>
              <a:t>Diogelu data a rhannu gwybodaeth</a:t>
            </a:r>
          </a:p>
          <a:p>
            <a:r>
              <a:rPr lang="cy-GB" sz="2000" dirty="0"/>
              <a:t>Deddfwriaeth cydraddoldeb</a:t>
            </a:r>
          </a:p>
          <a:p>
            <a:r>
              <a:rPr lang="cy-GB" sz="2000" dirty="0"/>
              <a:t>Iechyd a Diogelwch yn y gweithle</a:t>
            </a:r>
          </a:p>
          <a:p>
            <a:r>
              <a:rPr lang="cy-GB" sz="2000" dirty="0"/>
              <a:t>Cyfraith ddomestig a rhyngwladol, gan gynnwys hawliau dynol a’r Confensiwn y Cenhedloedd Unedig ar Hawliau Dynol</a:t>
            </a:r>
          </a:p>
        </p:txBody>
      </p:sp>
      <p:sp>
        <p:nvSpPr>
          <p:cNvPr id="7" name="Dalfan Rhif y Sleid 6"/>
          <p:cNvSpPr>
            <a:spLocks noGrp="1"/>
          </p:cNvSpPr>
          <p:nvPr>
            <p:ph type="sldNum" sz="quarter" idx="12"/>
          </p:nvPr>
        </p:nvSpPr>
        <p:spPr/>
        <p:txBody>
          <a:bodyPr/>
          <a:lstStyle/>
          <a:p>
            <a:pPr>
              <a:defRPr/>
            </a:pPr>
            <a:fld id="{3EB1E038-CF19-4CA5-9D8B-A3388D668184}" type="slidenum">
              <a:rPr lang="en-GB" altLang="en-US" smtClean="0"/>
              <a:pPr>
                <a:defRPr/>
              </a:pPr>
              <a:t>21</a:t>
            </a:fld>
            <a:endParaRPr lang="en-GB" altLang="en-US"/>
          </a:p>
        </p:txBody>
      </p:sp>
    </p:spTree>
    <p:extLst>
      <p:ext uri="{BB962C8B-B14F-4D97-AF65-F5344CB8AC3E}">
        <p14:creationId xmlns:p14="http://schemas.microsoft.com/office/powerpoint/2010/main" val="25612467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BB7662E-2037-4BE9-B35D-D14527FFC4A6}"/>
              </a:ext>
            </a:extLst>
          </p:cNvPr>
          <p:cNvSpPr>
            <a:spLocks noGrp="1"/>
          </p:cNvSpPr>
          <p:nvPr>
            <p:ph idx="1"/>
          </p:nvPr>
        </p:nvSpPr>
        <p:spPr>
          <a:xfrm>
            <a:off x="457200" y="2133600"/>
            <a:ext cx="8229600" cy="3887788"/>
          </a:xfrm>
        </p:spPr>
        <p:txBody>
          <a:bodyPr/>
          <a:lstStyle/>
          <a:p>
            <a:pPr>
              <a:defRPr/>
            </a:pPr>
            <a:r>
              <a:rPr lang="cy-GB" sz="2800" dirty="0">
                <a:latin typeface="+mj-lt"/>
              </a:rPr>
              <a:t>Arddangos dealltwriaeth o’r berthynas rhwng polisi cymdeithasol, fframwaith deddfwriaethol a chanllawiau darpariaethau gwaith cymdeithasol yng Nghymru</a:t>
            </a:r>
          </a:p>
          <a:p>
            <a:pPr>
              <a:defRPr/>
            </a:pPr>
            <a:r>
              <a:rPr lang="cy-GB" altLang="en-US" sz="2800" dirty="0">
                <a:latin typeface="+mj-lt"/>
              </a:rPr>
              <a:t>Nid yw bob amser yn hawdd penderfynu beth yw camdriniaeth gan ei fod yn gyd-destunol fel arfer ac yn dibynnu ar ffactorau megis: oedran ac/neu </a:t>
            </a:r>
            <a:r>
              <a:rPr lang="cy-GB" altLang="en-US" sz="2800" dirty="0" err="1">
                <a:latin typeface="+mj-lt"/>
              </a:rPr>
              <a:t>gapasiti’r</a:t>
            </a:r>
            <a:r>
              <a:rPr lang="cy-GB" altLang="en-US" sz="2800" dirty="0">
                <a:latin typeface="+mj-lt"/>
              </a:rPr>
              <a:t> unigolyn y credir ei fod mewn perygl </a:t>
            </a:r>
          </a:p>
          <a:p>
            <a:pPr marL="109537" indent="0">
              <a:buFont typeface="Wingdings 3" panose="05040102010807070707" pitchFamily="18" charset="2"/>
              <a:buNone/>
              <a:defRPr/>
            </a:pPr>
            <a:endParaRPr lang="en-GB" dirty="0"/>
          </a:p>
        </p:txBody>
      </p:sp>
      <p:sp>
        <p:nvSpPr>
          <p:cNvPr id="3" name="Title 2">
            <a:extLst>
              <a:ext uri="{FF2B5EF4-FFF2-40B4-BE49-F238E27FC236}">
                <a16:creationId xmlns:a16="http://schemas.microsoft.com/office/drawing/2014/main" id="{4BA2D013-BF37-4E65-B696-CC3F99EA1725}"/>
              </a:ext>
            </a:extLst>
          </p:cNvPr>
          <p:cNvSpPr>
            <a:spLocks noGrp="1"/>
          </p:cNvSpPr>
          <p:nvPr>
            <p:ph type="title"/>
          </p:nvPr>
        </p:nvSpPr>
        <p:spPr>
          <a:xfrm>
            <a:off x="683568" y="338138"/>
            <a:ext cx="7725544" cy="1650702"/>
          </a:xfrm>
        </p:spPr>
        <p:txBody>
          <a:bodyPr>
            <a:noAutofit/>
          </a:bodyPr>
          <a:lstStyle/>
          <a:p>
            <a:pPr algn="ctr">
              <a:defRPr/>
            </a:pPr>
            <a:r>
              <a:rPr lang="cy-GB" sz="3200" dirty="0"/>
              <a:t>Ymyrryd a Defnyddio Barn Broffesiynol mewn Sefyllfaoedd Cynyddol Gymhleth</a:t>
            </a:r>
          </a:p>
        </p:txBody>
      </p:sp>
      <p:sp>
        <p:nvSpPr>
          <p:cNvPr id="4" name="Slide Number Placeholder 3">
            <a:extLst>
              <a:ext uri="{FF2B5EF4-FFF2-40B4-BE49-F238E27FC236}">
                <a16:creationId xmlns:a16="http://schemas.microsoft.com/office/drawing/2014/main" id="{2D08FAD6-1640-4F70-AF36-E8632BC55997}"/>
              </a:ext>
            </a:extLst>
          </p:cNvPr>
          <p:cNvSpPr>
            <a:spLocks noGrp="1"/>
          </p:cNvSpPr>
          <p:nvPr>
            <p:ph type="sldNum" sz="quarter" idx="12"/>
          </p:nvPr>
        </p:nvSpPr>
        <p:spPr/>
        <p:txBody>
          <a:bodyPr/>
          <a:lstStyle/>
          <a:p>
            <a:pPr>
              <a:defRPr/>
            </a:pPr>
            <a:fld id="{EC75C4D8-5E1B-4BCC-B7D7-71E1D1D7A2FD}" type="slidenum">
              <a:rPr lang="en-GB" altLang="en-US" smtClean="0"/>
              <a:pPr>
                <a:defRPr/>
              </a:pPr>
              <a:t>22</a:t>
            </a:fld>
            <a:endParaRPr lang="en-GB" alt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Content Placeholder 1">
            <a:extLst>
              <a:ext uri="{FF2B5EF4-FFF2-40B4-BE49-F238E27FC236}">
                <a16:creationId xmlns:a16="http://schemas.microsoft.com/office/drawing/2014/main" id="{7CD52D39-202E-4961-BE37-90FFF8D0CADD}"/>
              </a:ext>
            </a:extLst>
          </p:cNvPr>
          <p:cNvSpPr>
            <a:spLocks noGrp="1"/>
          </p:cNvSpPr>
          <p:nvPr>
            <p:ph idx="1"/>
          </p:nvPr>
        </p:nvSpPr>
        <p:spPr/>
        <p:txBody>
          <a:bodyPr/>
          <a:lstStyle/>
          <a:p>
            <a:r>
              <a:rPr lang="cy-GB" altLang="en-US" sz="2400" dirty="0"/>
              <a:t>Fel arfer, mae sawl asiantaeth / gwasanaeth gwahanol yn ymwneud ag achos</a:t>
            </a:r>
          </a:p>
          <a:p>
            <a:r>
              <a:rPr lang="cy-GB" altLang="en-US" sz="2400" dirty="0"/>
              <a:t>Efallai y bydd ganddynt wahanol werthoedd, deilliannau (</a:t>
            </a:r>
            <a:r>
              <a:rPr lang="cy-GB" altLang="en-US" sz="2400" dirty="0" err="1"/>
              <a:t>outcomes</a:t>
            </a:r>
            <a:r>
              <a:rPr lang="cy-GB" altLang="en-US" sz="2400" dirty="0"/>
              <a:t>), modelau gofal, ac ati</a:t>
            </a:r>
          </a:p>
          <a:p>
            <a:r>
              <a:rPr lang="cy-GB" altLang="en-US" sz="2400" dirty="0"/>
              <a:t>Problemau niferus e.e. nid yw’n gyfyngedig i un mater megis problemau gydag alcohol a chyffuriau, anableddau dysgu a chamdriniaeth domestig</a:t>
            </a:r>
          </a:p>
          <a:p>
            <a:r>
              <a:rPr lang="cy-GB" altLang="en-US" sz="2400" dirty="0"/>
              <a:t>Grŵp cymdeithasol cymhleth e.e. teuluoedd, ffrindiau ac ati </a:t>
            </a:r>
          </a:p>
          <a:p>
            <a:r>
              <a:rPr lang="cy-GB" altLang="en-US" sz="2400" dirty="0"/>
              <a:t>Amwysterau - teimlad, rheswm am wneud penderfyniadau, effaith penderfyniadau a’r camau a gymerwyd, gwrthdaro buddiannau </a:t>
            </a:r>
          </a:p>
          <a:p>
            <a:endParaRPr lang="en-GB" altLang="en-US" dirty="0"/>
          </a:p>
        </p:txBody>
      </p:sp>
      <p:sp>
        <p:nvSpPr>
          <p:cNvPr id="3" name="Title 2">
            <a:extLst>
              <a:ext uri="{FF2B5EF4-FFF2-40B4-BE49-F238E27FC236}">
                <a16:creationId xmlns:a16="http://schemas.microsoft.com/office/drawing/2014/main" id="{46664A04-9428-4EC1-AC11-CDDAB72996BC}"/>
              </a:ext>
            </a:extLst>
          </p:cNvPr>
          <p:cNvSpPr>
            <a:spLocks noGrp="1"/>
          </p:cNvSpPr>
          <p:nvPr>
            <p:ph type="title"/>
          </p:nvPr>
        </p:nvSpPr>
        <p:spPr/>
        <p:txBody>
          <a:bodyPr/>
          <a:lstStyle/>
          <a:p>
            <a:pPr algn="ctr">
              <a:defRPr/>
            </a:pPr>
            <a:r>
              <a:rPr lang="cy-GB" dirty="0"/>
              <a:t>Ystyried Cymhlethdodau</a:t>
            </a:r>
          </a:p>
        </p:txBody>
      </p:sp>
      <p:sp>
        <p:nvSpPr>
          <p:cNvPr id="2" name="Slide Number Placeholder 1">
            <a:extLst>
              <a:ext uri="{FF2B5EF4-FFF2-40B4-BE49-F238E27FC236}">
                <a16:creationId xmlns:a16="http://schemas.microsoft.com/office/drawing/2014/main" id="{61244267-71D1-447A-BD6E-0FE0E976738F}"/>
              </a:ext>
            </a:extLst>
          </p:cNvPr>
          <p:cNvSpPr>
            <a:spLocks noGrp="1"/>
          </p:cNvSpPr>
          <p:nvPr>
            <p:ph type="sldNum" sz="quarter" idx="12"/>
          </p:nvPr>
        </p:nvSpPr>
        <p:spPr/>
        <p:txBody>
          <a:bodyPr/>
          <a:lstStyle/>
          <a:p>
            <a:pPr>
              <a:defRPr/>
            </a:pPr>
            <a:fld id="{EC75C4D8-5E1B-4BCC-B7D7-71E1D1D7A2FD}" type="slidenum">
              <a:rPr lang="en-GB" altLang="en-US" smtClean="0"/>
              <a:pPr>
                <a:defRPr/>
              </a:pPr>
              <a:t>23</a:t>
            </a:fld>
            <a:endParaRPr lang="en-GB" alt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Content Placeholder 1">
            <a:extLst>
              <a:ext uri="{FF2B5EF4-FFF2-40B4-BE49-F238E27FC236}">
                <a16:creationId xmlns:a16="http://schemas.microsoft.com/office/drawing/2014/main" id="{3C0F9740-9EE5-4D70-91DB-2891E6A16636}"/>
              </a:ext>
            </a:extLst>
          </p:cNvPr>
          <p:cNvSpPr>
            <a:spLocks noGrp="1"/>
          </p:cNvSpPr>
          <p:nvPr>
            <p:ph idx="1"/>
          </p:nvPr>
        </p:nvSpPr>
        <p:spPr>
          <a:xfrm>
            <a:off x="457200" y="1125538"/>
            <a:ext cx="8229600" cy="5029200"/>
          </a:xfrm>
        </p:spPr>
        <p:txBody>
          <a:bodyPr/>
          <a:lstStyle/>
          <a:p>
            <a:pPr marL="109537" indent="0">
              <a:buFont typeface="Wingdings 3" panose="05040102010807070707" pitchFamily="18" charset="2"/>
              <a:buNone/>
              <a:defRPr/>
            </a:pPr>
            <a:r>
              <a:rPr lang="en-GB" dirty="0"/>
              <a:t> </a:t>
            </a:r>
          </a:p>
          <a:p>
            <a:pPr>
              <a:defRPr/>
            </a:pPr>
            <a:r>
              <a:rPr lang="cy-GB" sz="2400" dirty="0">
                <a:latin typeface="+mj-lt"/>
              </a:rPr>
              <a:t>Mewn grwpiau bychan, treuliwch 5 munud yr un yn amlinellu’r achos yr ydych yn bwriadu ei ddefnyddio ar gyfer rhan gyntaf yr aseiniad diogelu Tasg 3. Cofiwch am yr angen i gadw</a:t>
            </a:r>
          </a:p>
          <a:p>
            <a:pPr>
              <a:defRPr/>
            </a:pPr>
            <a:r>
              <a:rPr lang="cy-GB" sz="2400" b="1" dirty="0">
                <a:latin typeface="+mj-lt"/>
              </a:rPr>
              <a:t>DS </a:t>
            </a:r>
            <a:r>
              <a:rPr lang="cy-GB" sz="2400" dirty="0">
                <a:latin typeface="+mj-lt"/>
              </a:rPr>
              <a:t>Dylai’r achos a ddewiswch fod yn achos cyfredol neu’n achos yr ydych wedi gweithio arno ers dechrau ar y rhaglen hon. </a:t>
            </a:r>
            <a:endParaRPr lang="en-GB" altLang="en-US" sz="2400" dirty="0">
              <a:latin typeface="+mj-lt"/>
            </a:endParaRPr>
          </a:p>
        </p:txBody>
      </p:sp>
      <p:sp>
        <p:nvSpPr>
          <p:cNvPr id="3" name="Title 2">
            <a:extLst>
              <a:ext uri="{FF2B5EF4-FFF2-40B4-BE49-F238E27FC236}">
                <a16:creationId xmlns:a16="http://schemas.microsoft.com/office/drawing/2014/main" id="{FCB43840-DCB2-402E-AB43-BAE4BD1DC38C}"/>
              </a:ext>
            </a:extLst>
          </p:cNvPr>
          <p:cNvSpPr>
            <a:spLocks noGrp="1"/>
          </p:cNvSpPr>
          <p:nvPr>
            <p:ph type="title"/>
          </p:nvPr>
        </p:nvSpPr>
        <p:spPr>
          <a:xfrm>
            <a:off x="457200" y="260648"/>
            <a:ext cx="8229600" cy="1143000"/>
          </a:xfrm>
        </p:spPr>
        <p:txBody>
          <a:bodyPr>
            <a:normAutofit/>
          </a:bodyPr>
          <a:lstStyle/>
          <a:p>
            <a:pPr algn="ctr">
              <a:defRPr/>
            </a:pPr>
            <a:r>
              <a:rPr lang="cy-GB" dirty="0"/>
              <a:t>Diogelu – Ymarferiad 3</a:t>
            </a:r>
          </a:p>
        </p:txBody>
      </p:sp>
      <p:sp>
        <p:nvSpPr>
          <p:cNvPr id="2" name="Slide Number Placeholder 1">
            <a:extLst>
              <a:ext uri="{FF2B5EF4-FFF2-40B4-BE49-F238E27FC236}">
                <a16:creationId xmlns:a16="http://schemas.microsoft.com/office/drawing/2014/main" id="{EBF115CE-0A1B-4403-8491-5F70779EB59A}"/>
              </a:ext>
            </a:extLst>
          </p:cNvPr>
          <p:cNvSpPr>
            <a:spLocks noGrp="1"/>
          </p:cNvSpPr>
          <p:nvPr>
            <p:ph type="sldNum" sz="quarter" idx="12"/>
          </p:nvPr>
        </p:nvSpPr>
        <p:spPr/>
        <p:txBody>
          <a:bodyPr/>
          <a:lstStyle/>
          <a:p>
            <a:pPr>
              <a:defRPr/>
            </a:pPr>
            <a:fld id="{EC75C4D8-5E1B-4BCC-B7D7-71E1D1D7A2FD}" type="slidenum">
              <a:rPr lang="en-GB" altLang="en-US" smtClean="0"/>
              <a:pPr>
                <a:defRPr/>
              </a:pPr>
              <a:t>24</a:t>
            </a:fld>
            <a:endParaRPr lang="en-GB" altLang="en-US"/>
          </a:p>
        </p:txBody>
      </p:sp>
      <p:pic>
        <p:nvPicPr>
          <p:cNvPr id="55300" name="Picture 7" descr="Image result for social worker values and ethics">
            <a:extLst>
              <a:ext uri="{FF2B5EF4-FFF2-40B4-BE49-F238E27FC236}">
                <a16:creationId xmlns:a16="http://schemas.microsoft.com/office/drawing/2014/main" id="{B91EFF23-5A6A-4C4F-9245-D3A4845601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50893" y="4293096"/>
            <a:ext cx="2613395" cy="18616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Content Placeholder 1">
            <a:extLst>
              <a:ext uri="{FF2B5EF4-FFF2-40B4-BE49-F238E27FC236}">
                <a16:creationId xmlns:a16="http://schemas.microsoft.com/office/drawing/2014/main" id="{9BF86007-873E-49D8-88E2-507E41637C8F}"/>
              </a:ext>
            </a:extLst>
          </p:cNvPr>
          <p:cNvSpPr>
            <a:spLocks noGrp="1"/>
          </p:cNvSpPr>
          <p:nvPr>
            <p:ph idx="1"/>
          </p:nvPr>
        </p:nvSpPr>
        <p:spPr/>
        <p:txBody>
          <a:bodyPr/>
          <a:lstStyle/>
          <a:p>
            <a:pPr marL="109537" indent="0">
              <a:buNone/>
            </a:pPr>
            <a:endParaRPr lang="cy-GB" altLang="en-US" sz="2400" dirty="0"/>
          </a:p>
          <a:p>
            <a:pPr marL="109537" indent="0">
              <a:buNone/>
            </a:pPr>
            <a:r>
              <a:rPr lang="cy-GB" altLang="en-US" sz="2400" dirty="0"/>
              <a:t>Mae meddwl yn gymhleth yn cynnwys:</a:t>
            </a:r>
          </a:p>
          <a:p>
            <a:pPr>
              <a:buFont typeface="Wingdings" panose="05000000000000000000" pitchFamily="2" charset="2"/>
              <a:buChar char="Ø"/>
            </a:pPr>
            <a:r>
              <a:rPr lang="cy-GB" altLang="en-US" sz="2400" dirty="0"/>
              <a:t>Ailymweld â syniadau drwy adlewyrchu, meddwl a gwneud pethau’n feirniadol yn ein galluogi i’w hail werthuso yng ngoleuni ein ymarfer datblygol a darllen am ymarfer, wrth i’n dealltwriaeth o’r syniadau hynny ddyfnhau a mireinio mwy </a:t>
            </a:r>
          </a:p>
          <a:p>
            <a:r>
              <a:rPr lang="cy-GB" altLang="en-US" sz="2400" dirty="0"/>
              <a:t>Mae’n ein galluogi i brofi a newid syniadau ynghylch y sefyllfaoedd sy’n ein hwynebu </a:t>
            </a:r>
          </a:p>
          <a:p>
            <a:r>
              <a:rPr lang="cy-GB" altLang="en-US" sz="2400" dirty="0"/>
              <a:t>Mae ymarfer yn cynnwys cyfuniad cymhleth o sgiliau ymarferol, gwybodaeth, gwerthoedd, meddyliau, teimladau a gweithredoedd</a:t>
            </a:r>
          </a:p>
        </p:txBody>
      </p:sp>
      <p:sp>
        <p:nvSpPr>
          <p:cNvPr id="3" name="Title 2">
            <a:extLst>
              <a:ext uri="{FF2B5EF4-FFF2-40B4-BE49-F238E27FC236}">
                <a16:creationId xmlns:a16="http://schemas.microsoft.com/office/drawing/2014/main" id="{D4C738AA-01D0-4CE6-B909-13D24A5B8AFB}"/>
              </a:ext>
            </a:extLst>
          </p:cNvPr>
          <p:cNvSpPr>
            <a:spLocks noGrp="1"/>
          </p:cNvSpPr>
          <p:nvPr>
            <p:ph type="title"/>
          </p:nvPr>
        </p:nvSpPr>
        <p:spPr/>
        <p:txBody>
          <a:bodyPr/>
          <a:lstStyle/>
          <a:p>
            <a:pPr algn="ctr">
              <a:defRPr/>
            </a:pPr>
            <a:r>
              <a:rPr lang="cy-GB" dirty="0"/>
              <a:t>Meddwl yn Gymhleth</a:t>
            </a:r>
          </a:p>
        </p:txBody>
      </p:sp>
      <p:sp>
        <p:nvSpPr>
          <p:cNvPr id="2" name="Slide Number Placeholder 1">
            <a:extLst>
              <a:ext uri="{FF2B5EF4-FFF2-40B4-BE49-F238E27FC236}">
                <a16:creationId xmlns:a16="http://schemas.microsoft.com/office/drawing/2014/main" id="{36D545DF-717F-4127-82A6-F13000C25DEA}"/>
              </a:ext>
            </a:extLst>
          </p:cNvPr>
          <p:cNvSpPr>
            <a:spLocks noGrp="1"/>
          </p:cNvSpPr>
          <p:nvPr>
            <p:ph type="sldNum" sz="quarter" idx="12"/>
          </p:nvPr>
        </p:nvSpPr>
        <p:spPr/>
        <p:txBody>
          <a:bodyPr/>
          <a:lstStyle/>
          <a:p>
            <a:pPr>
              <a:defRPr/>
            </a:pPr>
            <a:fld id="{EC75C4D8-5E1B-4BCC-B7D7-71E1D1D7A2FD}" type="slidenum">
              <a:rPr lang="en-GB" altLang="en-US" smtClean="0"/>
              <a:pPr>
                <a:defRPr/>
              </a:pPr>
              <a:t>25</a:t>
            </a:fld>
            <a:endParaRPr lang="en-GB" alt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Content Placeholder 1">
            <a:extLst>
              <a:ext uri="{FF2B5EF4-FFF2-40B4-BE49-F238E27FC236}">
                <a16:creationId xmlns:a16="http://schemas.microsoft.com/office/drawing/2014/main" id="{D90FA456-B58C-46D1-BB6D-3012C00EAFF4}"/>
              </a:ext>
            </a:extLst>
          </p:cNvPr>
          <p:cNvSpPr>
            <a:spLocks noGrp="1"/>
          </p:cNvSpPr>
          <p:nvPr>
            <p:ph idx="1"/>
          </p:nvPr>
        </p:nvSpPr>
        <p:spPr/>
        <p:txBody>
          <a:bodyPr/>
          <a:lstStyle/>
          <a:p>
            <a:pPr marL="109537" indent="0">
              <a:buFont typeface="Wingdings 3" panose="05040102010807070707" pitchFamily="18" charset="2"/>
              <a:buNone/>
              <a:defRPr/>
            </a:pPr>
            <a:r>
              <a:rPr lang="cy-GB" altLang="en-US" dirty="0"/>
              <a:t>Dylai hyn gynnwys:</a:t>
            </a:r>
          </a:p>
          <a:p>
            <a:pPr>
              <a:defRPr/>
            </a:pPr>
            <a:r>
              <a:rPr lang="cy-GB" altLang="en-US" dirty="0"/>
              <a:t>Adnabod ffactorau perthnasol sydd wedi / a allai gynyddu’r cymhlethdod </a:t>
            </a:r>
          </a:p>
          <a:p>
            <a:pPr>
              <a:defRPr/>
            </a:pPr>
            <a:r>
              <a:rPr lang="cy-GB" altLang="en-US" dirty="0"/>
              <a:t>Ffiniau proffesiynol (cyfreithiol a sefydliadol)</a:t>
            </a:r>
          </a:p>
          <a:p>
            <a:pPr>
              <a:defRPr/>
            </a:pPr>
            <a:r>
              <a:rPr lang="cy-GB" altLang="en-US" dirty="0"/>
              <a:t>Negodi ag eraill i wneud penderfyniadau  </a:t>
            </a:r>
          </a:p>
          <a:p>
            <a:pPr>
              <a:defRPr/>
            </a:pPr>
            <a:r>
              <a:rPr lang="cy-GB" altLang="en-US" dirty="0"/>
              <a:t>Argymhellion a phenderfyniadau (atebolrwydd)</a:t>
            </a:r>
          </a:p>
          <a:p>
            <a:pPr>
              <a:defRPr/>
            </a:pPr>
            <a:r>
              <a:rPr lang="cy-GB" altLang="en-US" dirty="0"/>
              <a:t>Defnyddio goruchwyliaeth i ystyried a rheoli</a:t>
            </a:r>
          </a:p>
        </p:txBody>
      </p:sp>
      <p:sp>
        <p:nvSpPr>
          <p:cNvPr id="3" name="Title 2">
            <a:extLst>
              <a:ext uri="{FF2B5EF4-FFF2-40B4-BE49-F238E27FC236}">
                <a16:creationId xmlns:a16="http://schemas.microsoft.com/office/drawing/2014/main" id="{20904DEF-B6F0-4399-9D75-BE6345F356C5}"/>
              </a:ext>
            </a:extLst>
          </p:cNvPr>
          <p:cNvSpPr>
            <a:spLocks noGrp="1"/>
          </p:cNvSpPr>
          <p:nvPr>
            <p:ph type="title"/>
          </p:nvPr>
        </p:nvSpPr>
        <p:spPr/>
        <p:txBody>
          <a:bodyPr/>
          <a:lstStyle/>
          <a:p>
            <a:pPr algn="ctr">
              <a:defRPr/>
            </a:pPr>
            <a:r>
              <a:rPr lang="cy-GB" dirty="0"/>
              <a:t>Barn Broffesiynol </a:t>
            </a:r>
          </a:p>
        </p:txBody>
      </p:sp>
      <p:sp>
        <p:nvSpPr>
          <p:cNvPr id="2" name="Slide Number Placeholder 1">
            <a:extLst>
              <a:ext uri="{FF2B5EF4-FFF2-40B4-BE49-F238E27FC236}">
                <a16:creationId xmlns:a16="http://schemas.microsoft.com/office/drawing/2014/main" id="{28182FCB-251C-44F5-BCFD-8FCF8D0E5FF9}"/>
              </a:ext>
            </a:extLst>
          </p:cNvPr>
          <p:cNvSpPr>
            <a:spLocks noGrp="1"/>
          </p:cNvSpPr>
          <p:nvPr>
            <p:ph type="sldNum" sz="quarter" idx="12"/>
          </p:nvPr>
        </p:nvSpPr>
        <p:spPr/>
        <p:txBody>
          <a:bodyPr/>
          <a:lstStyle/>
          <a:p>
            <a:pPr>
              <a:defRPr/>
            </a:pPr>
            <a:fld id="{EC75C4D8-5E1B-4BCC-B7D7-71E1D1D7A2FD}" type="slidenum">
              <a:rPr lang="en-GB" altLang="en-US" smtClean="0"/>
              <a:pPr>
                <a:defRPr/>
              </a:pPr>
              <a:t>26</a:t>
            </a:fld>
            <a:endParaRPr lang="en-GB" alt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138D1A5-23AF-4601-B4A8-EA6CF57D6D2C}"/>
              </a:ext>
            </a:extLst>
          </p:cNvPr>
          <p:cNvSpPr>
            <a:spLocks noGrp="1"/>
          </p:cNvSpPr>
          <p:nvPr>
            <p:ph type="title"/>
          </p:nvPr>
        </p:nvSpPr>
        <p:spPr/>
        <p:txBody>
          <a:bodyPr/>
          <a:lstStyle/>
          <a:p>
            <a:pPr>
              <a:defRPr/>
            </a:pPr>
            <a:r>
              <a:rPr lang="cy-GB" dirty="0"/>
              <a:t>Moeseg ac Ymarfer yn Effeithiol</a:t>
            </a:r>
          </a:p>
        </p:txBody>
      </p:sp>
      <p:sp>
        <p:nvSpPr>
          <p:cNvPr id="63491" name="Text Placeholder 3">
            <a:extLst>
              <a:ext uri="{FF2B5EF4-FFF2-40B4-BE49-F238E27FC236}">
                <a16:creationId xmlns:a16="http://schemas.microsoft.com/office/drawing/2014/main" id="{943B5D0E-6CA8-4004-897B-AC8DC6995ECB}"/>
              </a:ext>
            </a:extLst>
          </p:cNvPr>
          <p:cNvSpPr>
            <a:spLocks noGrp="1"/>
          </p:cNvSpPr>
          <p:nvPr>
            <p:ph type="body" idx="1"/>
          </p:nvPr>
        </p:nvSpPr>
        <p:spPr>
          <a:xfrm>
            <a:off x="234950" y="7210425"/>
            <a:ext cx="4040188" cy="762000"/>
          </a:xfrm>
          <a:ln>
            <a:headEnd/>
            <a:tailEnd/>
          </a:ln>
        </p:spPr>
        <p:txBody>
          <a:bodyPr/>
          <a:lstStyle/>
          <a:p>
            <a:endParaRPr lang="en-GB" altLang="en-US"/>
          </a:p>
        </p:txBody>
      </p:sp>
      <p:sp>
        <p:nvSpPr>
          <p:cNvPr id="5" name="Content Placeholder 4">
            <a:extLst>
              <a:ext uri="{FF2B5EF4-FFF2-40B4-BE49-F238E27FC236}">
                <a16:creationId xmlns:a16="http://schemas.microsoft.com/office/drawing/2014/main" id="{ECA840DB-A3F2-4F91-8300-7C185B4FC54C}"/>
              </a:ext>
            </a:extLst>
          </p:cNvPr>
          <p:cNvSpPr>
            <a:spLocks noGrp="1"/>
          </p:cNvSpPr>
          <p:nvPr>
            <p:ph sz="quarter" idx="2"/>
          </p:nvPr>
        </p:nvSpPr>
        <p:spPr/>
        <p:txBody>
          <a:bodyPr/>
          <a:lstStyle/>
          <a:p>
            <a:pPr marL="109537" indent="0">
              <a:buFont typeface="Wingdings 3" panose="05040102010807070707" pitchFamily="18" charset="2"/>
              <a:buNone/>
              <a:defRPr/>
            </a:pPr>
            <a:r>
              <a:rPr lang="cy-GB" sz="2000" b="1" dirty="0"/>
              <a:t>Mae ymarfer yn foesegol yn cynnwys</a:t>
            </a:r>
            <a:r>
              <a:rPr lang="cy-GB" sz="2000" dirty="0"/>
              <a:t>:</a:t>
            </a:r>
          </a:p>
          <a:p>
            <a:pPr>
              <a:defRPr/>
            </a:pPr>
            <a:r>
              <a:rPr lang="cy-GB" sz="2000" dirty="0"/>
              <a:t>Sail gwerthoedd cryf a grymus yn ymgorffori ymwybyddiaeth o sut fydd eich dull o ymarfer yn effeithio ar unigolion </a:t>
            </a:r>
          </a:p>
          <a:p>
            <a:pPr>
              <a:defRPr/>
            </a:pPr>
            <a:r>
              <a:rPr lang="cy-GB" sz="2000" dirty="0"/>
              <a:t>Ymarfer Gwrth-wahaniaethol a gwrth-ormesol </a:t>
            </a:r>
          </a:p>
          <a:p>
            <a:pPr>
              <a:defRPr/>
            </a:pPr>
            <a:r>
              <a:rPr lang="cy-GB" sz="2000" dirty="0"/>
              <a:t>Atebolrwydd personol a phroffesiynol </a:t>
            </a:r>
          </a:p>
          <a:p>
            <a:pPr marL="109537" indent="0">
              <a:buFont typeface="Wingdings 3" panose="05040102010807070707" pitchFamily="18" charset="2"/>
              <a:buNone/>
              <a:defRPr/>
            </a:pPr>
            <a:r>
              <a:rPr lang="cy-GB" altLang="en-US" sz="1400" dirty="0"/>
              <a:t>Watson a West (2006)</a:t>
            </a:r>
          </a:p>
          <a:p>
            <a:pPr marL="109537" indent="0">
              <a:buFont typeface="Wingdings 3" panose="05040102010807070707" pitchFamily="18" charset="2"/>
              <a:buNone/>
              <a:defRPr/>
            </a:pPr>
            <a:endParaRPr lang="en-GB" sz="2000" dirty="0"/>
          </a:p>
        </p:txBody>
      </p:sp>
      <p:sp>
        <p:nvSpPr>
          <p:cNvPr id="49158" name="Content Placeholder 6">
            <a:extLst>
              <a:ext uri="{FF2B5EF4-FFF2-40B4-BE49-F238E27FC236}">
                <a16:creationId xmlns:a16="http://schemas.microsoft.com/office/drawing/2014/main" id="{FE27DF2B-53F0-4378-BF84-52C3FAF172F4}"/>
              </a:ext>
            </a:extLst>
          </p:cNvPr>
          <p:cNvSpPr>
            <a:spLocks noGrp="1"/>
          </p:cNvSpPr>
          <p:nvPr>
            <p:ph sz="quarter" idx="4"/>
          </p:nvPr>
        </p:nvSpPr>
        <p:spPr>
          <a:xfrm>
            <a:off x="4589463" y="1484313"/>
            <a:ext cx="4041775" cy="3784600"/>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marL="109537" indent="0">
              <a:spcBef>
                <a:spcPct val="0"/>
              </a:spcBef>
              <a:buFont typeface="Wingdings 3" panose="05040102010807070707" pitchFamily="18" charset="2"/>
              <a:buNone/>
              <a:defRPr/>
            </a:pPr>
            <a:r>
              <a:rPr lang="cy-GB" altLang="en-US" sz="2000" b="1" dirty="0"/>
              <a:t>Mae ymarfer yn effeithiol yn cynnwys</a:t>
            </a:r>
            <a:r>
              <a:rPr lang="cy-GB" altLang="en-US" sz="2000" dirty="0"/>
              <a:t>:</a:t>
            </a:r>
          </a:p>
          <a:p>
            <a:pPr>
              <a:spcBef>
                <a:spcPct val="0"/>
              </a:spcBef>
              <a:defRPr/>
            </a:pPr>
            <a:r>
              <a:rPr lang="cy-GB" altLang="en-US" sz="2000" dirty="0"/>
              <a:t>Dealltwriaeth ddamcaniaethol o weithredoedd gweithwyr ac unigolion o fewn cyd-destun cymdeithasol-economaidd penodol</a:t>
            </a:r>
          </a:p>
          <a:p>
            <a:pPr>
              <a:spcBef>
                <a:spcPct val="0"/>
              </a:spcBef>
              <a:defRPr/>
            </a:pPr>
            <a:r>
              <a:rPr lang="cy-GB" altLang="en-US" sz="2000" dirty="0"/>
              <a:t>Dealltwriaeth o’r dystiolaeth ymchwil gyfredol berthnasol</a:t>
            </a:r>
          </a:p>
          <a:p>
            <a:pPr>
              <a:spcBef>
                <a:spcPct val="0"/>
              </a:spcBef>
              <a:defRPr/>
            </a:pPr>
            <a:r>
              <a:rPr lang="cy-GB" altLang="en-US" sz="2000" dirty="0"/>
              <a:t>Proses werthuso glir sy’n ymgorffori persbectif yr unigolyn </a:t>
            </a:r>
          </a:p>
          <a:p>
            <a:pPr marL="109537" indent="0">
              <a:spcBef>
                <a:spcPct val="0"/>
              </a:spcBef>
              <a:buFont typeface="Wingdings 3" panose="05040102010807070707" pitchFamily="18" charset="2"/>
              <a:buNone/>
              <a:defRPr/>
            </a:pPr>
            <a:r>
              <a:rPr lang="cy-GB" altLang="en-US" sz="1400" dirty="0"/>
              <a:t>Watson a West (2006)</a:t>
            </a:r>
          </a:p>
          <a:p>
            <a:pPr marL="109537" indent="0">
              <a:spcBef>
                <a:spcPct val="0"/>
              </a:spcBef>
              <a:buFont typeface="Wingdings 3" panose="05040102010807070707" pitchFamily="18" charset="2"/>
              <a:buNone/>
              <a:defRPr/>
            </a:pPr>
            <a:endParaRPr lang="en-GB" altLang="en-US" dirty="0"/>
          </a:p>
          <a:p>
            <a:pPr>
              <a:spcBef>
                <a:spcPct val="0"/>
              </a:spcBef>
              <a:defRPr/>
            </a:pPr>
            <a:endParaRPr lang="en-GB" altLang="en-US" dirty="0"/>
          </a:p>
        </p:txBody>
      </p:sp>
      <p:sp>
        <p:nvSpPr>
          <p:cNvPr id="2" name="Slide Number Placeholder 1">
            <a:extLst>
              <a:ext uri="{FF2B5EF4-FFF2-40B4-BE49-F238E27FC236}">
                <a16:creationId xmlns:a16="http://schemas.microsoft.com/office/drawing/2014/main" id="{67A769F0-46FB-4108-B2C1-9C4238BD2E5A}"/>
              </a:ext>
            </a:extLst>
          </p:cNvPr>
          <p:cNvSpPr>
            <a:spLocks noGrp="1"/>
          </p:cNvSpPr>
          <p:nvPr>
            <p:ph type="sldNum" sz="quarter" idx="12"/>
          </p:nvPr>
        </p:nvSpPr>
        <p:spPr/>
        <p:txBody>
          <a:bodyPr/>
          <a:lstStyle/>
          <a:p>
            <a:pPr>
              <a:defRPr/>
            </a:pPr>
            <a:fld id="{3EB1E038-CF19-4CA5-9D8B-A3388D668184}" type="slidenum">
              <a:rPr lang="en-GB" altLang="en-US" smtClean="0"/>
              <a:pPr>
                <a:defRPr/>
              </a:pPr>
              <a:t>27</a:t>
            </a:fld>
            <a:endParaRPr lang="en-GB" altLang="en-US"/>
          </a:p>
        </p:txBody>
      </p:sp>
      <p:pic>
        <p:nvPicPr>
          <p:cNvPr id="63494" name="Picture 10" descr="Related image">
            <a:extLst>
              <a:ext uri="{FF2B5EF4-FFF2-40B4-BE49-F238E27FC236}">
                <a16:creationId xmlns:a16="http://schemas.microsoft.com/office/drawing/2014/main" id="{364EB1AD-7708-4F18-B0EC-DEA05E4196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27375" y="4941888"/>
            <a:ext cx="1443038" cy="178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5C40FB9-1104-4540-A9FE-024B0AE33AE5}"/>
              </a:ext>
            </a:extLst>
          </p:cNvPr>
          <p:cNvSpPr>
            <a:spLocks noGrp="1"/>
          </p:cNvSpPr>
          <p:nvPr>
            <p:ph idx="1"/>
          </p:nvPr>
        </p:nvSpPr>
        <p:spPr/>
        <p:txBody>
          <a:bodyPr/>
          <a:lstStyle/>
          <a:p>
            <a:pPr eaLnBrk="1" hangingPunct="1">
              <a:spcBef>
                <a:spcPct val="0"/>
              </a:spcBef>
              <a:buClrTx/>
              <a:buSzTx/>
              <a:buFontTx/>
              <a:buNone/>
              <a:defRPr/>
            </a:pPr>
            <a:r>
              <a:rPr lang="en-GB" altLang="en-US" sz="2400" dirty="0">
                <a:latin typeface="+mj-lt"/>
              </a:rPr>
              <a:t>   </a:t>
            </a:r>
            <a:r>
              <a:rPr lang="en-GB" altLang="en-US" sz="2400" i="1" dirty="0">
                <a:latin typeface="+mj-lt"/>
              </a:rPr>
              <a:t>During the course of their normal working day, social workers make decisions that have an impact on people’s lives.  Often they are operating with minimal information and are forced to make decisions within specific timeframes.  Many of the decisions they make have far reaching implications on the lives of individuals.  It is, therefore, extremely important that the influences and biases that affect these decision process are better understood</a:t>
            </a:r>
            <a:r>
              <a:rPr lang="en-GB" altLang="en-US" sz="2400" dirty="0">
                <a:latin typeface="+mj-lt"/>
              </a:rPr>
              <a:t>.  </a:t>
            </a:r>
          </a:p>
          <a:p>
            <a:pPr eaLnBrk="1" hangingPunct="1">
              <a:spcBef>
                <a:spcPct val="0"/>
              </a:spcBef>
              <a:buClrTx/>
              <a:buSzTx/>
              <a:buFontTx/>
              <a:buNone/>
              <a:defRPr/>
            </a:pPr>
            <a:r>
              <a:rPr lang="en-GB" altLang="en-US" sz="1600" i="1" dirty="0" err="1">
                <a:latin typeface="+mj-lt"/>
              </a:rPr>
              <a:t>Kershall</a:t>
            </a:r>
            <a:r>
              <a:rPr lang="en-GB" altLang="en-US" sz="1600" i="1" dirty="0">
                <a:latin typeface="+mj-lt"/>
              </a:rPr>
              <a:t>, H and Pritchard, J (2007) “Good Practice in Risk Assessment &amp; Risk Management”, London: Jessica Kingsley.</a:t>
            </a:r>
          </a:p>
          <a:p>
            <a:pPr>
              <a:defRPr/>
            </a:pPr>
            <a:endParaRPr lang="en-GB" dirty="0"/>
          </a:p>
        </p:txBody>
      </p:sp>
      <p:sp>
        <p:nvSpPr>
          <p:cNvPr id="3" name="Title 2">
            <a:extLst>
              <a:ext uri="{FF2B5EF4-FFF2-40B4-BE49-F238E27FC236}">
                <a16:creationId xmlns:a16="http://schemas.microsoft.com/office/drawing/2014/main" id="{0855A872-3C4D-4E1F-A5A3-9892A574AF45}"/>
              </a:ext>
            </a:extLst>
          </p:cNvPr>
          <p:cNvSpPr>
            <a:spLocks noGrp="1"/>
          </p:cNvSpPr>
          <p:nvPr>
            <p:ph type="title"/>
          </p:nvPr>
        </p:nvSpPr>
        <p:spPr/>
        <p:txBody>
          <a:bodyPr>
            <a:normAutofit fontScale="90000"/>
          </a:bodyPr>
          <a:lstStyle/>
          <a:p>
            <a:pPr algn="ctr">
              <a:defRPr/>
            </a:pPr>
            <a:br>
              <a:rPr lang="en-GB" sz="4400" dirty="0">
                <a:cs typeface="Arial" charset="0"/>
              </a:rPr>
            </a:br>
            <a:r>
              <a:rPr lang="cy-GB" sz="4400" dirty="0">
                <a:cs typeface="Arial" charset="0"/>
              </a:rPr>
              <a:t>Gwerthfawrogi Bias yn y Broses Asesu Risg</a:t>
            </a:r>
            <a:br>
              <a:rPr lang="en-GB" sz="4400" dirty="0">
                <a:cs typeface="Arial" charset="0"/>
              </a:rPr>
            </a:br>
            <a:endParaRPr lang="en-GB" dirty="0"/>
          </a:p>
        </p:txBody>
      </p:sp>
      <p:sp>
        <p:nvSpPr>
          <p:cNvPr id="4" name="Slide Number Placeholder 3">
            <a:extLst>
              <a:ext uri="{FF2B5EF4-FFF2-40B4-BE49-F238E27FC236}">
                <a16:creationId xmlns:a16="http://schemas.microsoft.com/office/drawing/2014/main" id="{A274369F-5227-429A-A4D9-5CF92468781D}"/>
              </a:ext>
            </a:extLst>
          </p:cNvPr>
          <p:cNvSpPr>
            <a:spLocks noGrp="1"/>
          </p:cNvSpPr>
          <p:nvPr>
            <p:ph type="sldNum" sz="quarter" idx="12"/>
          </p:nvPr>
        </p:nvSpPr>
        <p:spPr/>
        <p:txBody>
          <a:bodyPr/>
          <a:lstStyle/>
          <a:p>
            <a:pPr>
              <a:defRPr/>
            </a:pPr>
            <a:fld id="{EC75C4D8-5E1B-4BCC-B7D7-71E1D1D7A2FD}" type="slidenum">
              <a:rPr lang="en-GB" altLang="en-US" smtClean="0"/>
              <a:pPr>
                <a:defRPr/>
              </a:pPr>
              <a:t>28</a:t>
            </a:fld>
            <a:endParaRPr lang="en-GB" alt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Content Placeholder 1">
            <a:extLst>
              <a:ext uri="{FF2B5EF4-FFF2-40B4-BE49-F238E27FC236}">
                <a16:creationId xmlns:a16="http://schemas.microsoft.com/office/drawing/2014/main" id="{E6A40E63-5C16-4ED1-B7C1-206CBAF3406A}"/>
              </a:ext>
            </a:extLst>
          </p:cNvPr>
          <p:cNvSpPr>
            <a:spLocks noGrp="1"/>
          </p:cNvSpPr>
          <p:nvPr>
            <p:ph idx="1"/>
          </p:nvPr>
        </p:nvSpPr>
        <p:spPr>
          <a:xfrm>
            <a:off x="457200" y="1268413"/>
            <a:ext cx="8229600" cy="4738687"/>
          </a:xfrm>
        </p:spPr>
        <p:txBody>
          <a:bodyPr/>
          <a:lstStyle/>
          <a:p>
            <a:pPr>
              <a:defRPr/>
            </a:pPr>
            <a:r>
              <a:rPr lang="cy-GB" altLang="en-US" sz="2400" dirty="0"/>
              <a:t>Mae ymdrin â risg ac amddiffyn yn llawn penbleth moesol a moesegol i weithwyr cymdeithasol </a:t>
            </a:r>
          </a:p>
          <a:p>
            <a:pPr>
              <a:defRPr/>
            </a:pPr>
            <a:r>
              <a:rPr lang="cy-GB" altLang="en-US" sz="2400" dirty="0"/>
              <a:t>Yn aml, nid oes ateb “cywir” neu “anghywir”, nid yw asesu risg yn wyddor fanwl </a:t>
            </a:r>
          </a:p>
          <a:p>
            <a:pPr>
              <a:defRPr/>
            </a:pPr>
            <a:r>
              <a:rPr lang="cy-GB" altLang="en-US" sz="2400" dirty="0"/>
              <a:t>Gall gwneud penderfyniadau anghywir yn y broses asesu arwain at oblygiadau mawr a dwys</a:t>
            </a:r>
          </a:p>
          <a:p>
            <a:pPr>
              <a:defRPr/>
            </a:pPr>
            <a:r>
              <a:rPr lang="cy-GB" altLang="en-US" sz="2400" dirty="0"/>
              <a:t>Yn aml, gwneir penderfyniadau mewn sefyllfaoedd sy’n “ansicrwydd sydd wedi’i gynhyrchu” (</a:t>
            </a:r>
            <a:r>
              <a:rPr lang="cy-GB" altLang="en-US" sz="2400" i="1" dirty="0"/>
              <a:t>manufactured uncertainty)</a:t>
            </a:r>
            <a:r>
              <a:rPr lang="cy-GB" altLang="en-US" sz="2400" dirty="0"/>
              <a:t>, ble mae’r sail gwybodaeth yn anghyflawn ond hefyd ble y gall mwy o wybodaeth a gwybodaeth well arwain yn aml at fwy o ansicrwydd </a:t>
            </a:r>
            <a:endParaRPr lang="cy-GB" altLang="en-US" sz="1200" dirty="0"/>
          </a:p>
          <a:p>
            <a:pPr marL="109537" indent="0">
              <a:buFont typeface="Wingdings 3" panose="05040102010807070707" pitchFamily="18" charset="2"/>
              <a:buNone/>
              <a:defRPr/>
            </a:pPr>
            <a:r>
              <a:rPr lang="cy-GB" altLang="en-US" sz="1400" dirty="0"/>
              <a:t>     Adams, Dominelli a Payne (2009) </a:t>
            </a:r>
          </a:p>
          <a:p>
            <a:pPr marL="109537" indent="0">
              <a:buFont typeface="Wingdings 3" panose="05040102010807070707" pitchFamily="18" charset="2"/>
              <a:buNone/>
              <a:defRPr/>
            </a:pPr>
            <a:endParaRPr lang="en-GB" altLang="en-US" dirty="0"/>
          </a:p>
          <a:p>
            <a:pPr>
              <a:defRPr/>
            </a:pPr>
            <a:endParaRPr lang="en-GB" altLang="en-US" dirty="0"/>
          </a:p>
        </p:txBody>
      </p:sp>
      <p:sp>
        <p:nvSpPr>
          <p:cNvPr id="3" name="Title 2">
            <a:extLst>
              <a:ext uri="{FF2B5EF4-FFF2-40B4-BE49-F238E27FC236}">
                <a16:creationId xmlns:a16="http://schemas.microsoft.com/office/drawing/2014/main" id="{CA98B584-C2C2-478D-982B-9541F43F2C1B}"/>
              </a:ext>
            </a:extLst>
          </p:cNvPr>
          <p:cNvSpPr>
            <a:spLocks noGrp="1"/>
          </p:cNvSpPr>
          <p:nvPr>
            <p:ph type="title"/>
          </p:nvPr>
        </p:nvSpPr>
        <p:spPr/>
        <p:txBody>
          <a:bodyPr/>
          <a:lstStyle/>
          <a:p>
            <a:pPr>
              <a:defRPr/>
            </a:pPr>
            <a:r>
              <a:rPr lang="cy-GB" dirty="0"/>
              <a:t>Risg, Amddiffyn a Gwerthoedd </a:t>
            </a:r>
          </a:p>
        </p:txBody>
      </p:sp>
      <p:sp>
        <p:nvSpPr>
          <p:cNvPr id="2" name="Slide Number Placeholder 1">
            <a:extLst>
              <a:ext uri="{FF2B5EF4-FFF2-40B4-BE49-F238E27FC236}">
                <a16:creationId xmlns:a16="http://schemas.microsoft.com/office/drawing/2014/main" id="{5EA4BB58-3614-413A-8F0F-860116FB9315}"/>
              </a:ext>
            </a:extLst>
          </p:cNvPr>
          <p:cNvSpPr>
            <a:spLocks noGrp="1"/>
          </p:cNvSpPr>
          <p:nvPr>
            <p:ph type="sldNum" sz="quarter" idx="12"/>
          </p:nvPr>
        </p:nvSpPr>
        <p:spPr/>
        <p:txBody>
          <a:bodyPr/>
          <a:lstStyle/>
          <a:p>
            <a:pPr>
              <a:defRPr/>
            </a:pPr>
            <a:fld id="{EC75C4D8-5E1B-4BCC-B7D7-71E1D1D7A2FD}" type="slidenum">
              <a:rPr lang="en-GB" altLang="en-US" smtClean="0"/>
              <a:pPr>
                <a:defRPr/>
              </a:pPr>
              <a:t>29</a:t>
            </a:fld>
            <a:endParaRPr lang="en-GB" alt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Shared services and collaborative working in a Welsh context: Applying  theory to practice - apse">
            <a:extLst>
              <a:ext uri="{FF2B5EF4-FFF2-40B4-BE49-F238E27FC236}">
                <a16:creationId xmlns:a16="http://schemas.microsoft.com/office/drawing/2014/main" id="{E5A957FA-A959-4879-98A1-81368E340DF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7200" y="1715995"/>
            <a:ext cx="4038600" cy="4056629"/>
          </a:xfrm>
          <a:prstGeom prst="rect">
            <a:avLst/>
          </a:prstGeom>
          <a:solidFill>
            <a:srgbClr val="FFFFFF"/>
          </a:solidFill>
        </p:spPr>
      </p:pic>
      <p:sp>
        <p:nvSpPr>
          <p:cNvPr id="69634" name="Content Placeholder 1">
            <a:extLst>
              <a:ext uri="{FF2B5EF4-FFF2-40B4-BE49-F238E27FC236}">
                <a16:creationId xmlns:a16="http://schemas.microsoft.com/office/drawing/2014/main" id="{EA52847D-9641-4E1F-8625-962E1D6364BB}"/>
              </a:ext>
            </a:extLst>
          </p:cNvPr>
          <p:cNvSpPr>
            <a:spLocks noGrp="1"/>
          </p:cNvSpPr>
          <p:nvPr>
            <p:ph sz="half" idx="2"/>
          </p:nvPr>
        </p:nvSpPr>
        <p:spPr>
          <a:xfrm>
            <a:off x="4648200" y="1481328"/>
            <a:ext cx="4038600" cy="4525963"/>
          </a:xfrm>
        </p:spPr>
        <p:txBody>
          <a:bodyPr wrap="square" anchor="t">
            <a:normAutofit/>
          </a:bodyPr>
          <a:lstStyle/>
          <a:p>
            <a:pPr marL="109537" indent="0">
              <a:lnSpc>
                <a:spcPct val="90000"/>
              </a:lnSpc>
              <a:buNone/>
            </a:pPr>
            <a:r>
              <a:rPr lang="cy-GB" altLang="en-US" sz="2000" dirty="0"/>
              <a:t>Dylai’r adran yma:</a:t>
            </a:r>
          </a:p>
          <a:p>
            <a:pPr>
              <a:lnSpc>
                <a:spcPct val="90000"/>
              </a:lnSpc>
            </a:pPr>
            <a:r>
              <a:rPr lang="cy-GB" altLang="en-US" sz="2000" dirty="0"/>
              <a:t>Dystiolaethu profiad personol o’r heriau a wynebir yn y sector gofal mewn perthynas a’r iaith Gymraeg a diwylliant</a:t>
            </a:r>
          </a:p>
          <a:p>
            <a:pPr>
              <a:lnSpc>
                <a:spcPct val="90000"/>
              </a:lnSpc>
            </a:pPr>
            <a:r>
              <a:rPr lang="cy-GB" altLang="en-US" sz="2000" dirty="0"/>
              <a:t>Gan gynnwys y cyd-destun daearyddol, dealltwriaeth o ddiwylliant, sefydliadau a’r ieithoedd a siaredir </a:t>
            </a:r>
            <a:r>
              <a:rPr lang="en-GB" altLang="en-US" sz="2000" dirty="0"/>
              <a:t>Legislation, Safeguarding boards and Welsh Standards.</a:t>
            </a:r>
          </a:p>
          <a:p>
            <a:pPr>
              <a:lnSpc>
                <a:spcPct val="90000"/>
              </a:lnSpc>
            </a:pPr>
            <a:endParaRPr lang="en-GB" altLang="en-US" sz="2000" dirty="0">
              <a:highlight>
                <a:srgbClr val="00FF00"/>
              </a:highlight>
            </a:endParaRPr>
          </a:p>
          <a:p>
            <a:pPr>
              <a:lnSpc>
                <a:spcPct val="90000"/>
              </a:lnSpc>
            </a:pPr>
            <a:r>
              <a:rPr lang="en-GB" altLang="en-US" sz="2000" dirty="0">
                <a:highlight>
                  <a:srgbClr val="00FF00"/>
                </a:highlight>
              </a:rPr>
              <a:t> </a:t>
            </a:r>
          </a:p>
          <a:p>
            <a:pPr>
              <a:lnSpc>
                <a:spcPct val="90000"/>
              </a:lnSpc>
            </a:pPr>
            <a:endParaRPr lang="cy-GB" altLang="en-US" sz="2000" dirty="0">
              <a:highlight>
                <a:srgbClr val="00FF00"/>
              </a:highlight>
            </a:endParaRPr>
          </a:p>
        </p:txBody>
      </p:sp>
      <p:sp>
        <p:nvSpPr>
          <p:cNvPr id="3" name="Title 2">
            <a:extLst>
              <a:ext uri="{FF2B5EF4-FFF2-40B4-BE49-F238E27FC236}">
                <a16:creationId xmlns:a16="http://schemas.microsoft.com/office/drawing/2014/main" id="{3DF57F9B-5D2F-4B40-8770-2AEF9E1C14CC}"/>
              </a:ext>
            </a:extLst>
          </p:cNvPr>
          <p:cNvSpPr>
            <a:spLocks noGrp="1"/>
          </p:cNvSpPr>
          <p:nvPr>
            <p:ph type="title"/>
          </p:nvPr>
        </p:nvSpPr>
        <p:spPr>
          <a:xfrm>
            <a:off x="457200" y="274638"/>
            <a:ext cx="8229600" cy="1143000"/>
          </a:xfrm>
        </p:spPr>
        <p:txBody>
          <a:bodyPr anchor="ctr">
            <a:normAutofit/>
          </a:bodyPr>
          <a:lstStyle/>
          <a:p>
            <a:pPr>
              <a:defRPr/>
            </a:pPr>
            <a:r>
              <a:rPr lang="cy-GB" dirty="0"/>
              <a:t>Y Cyd-destun Cymreig</a:t>
            </a:r>
            <a:endParaRPr lang="cy-GB"/>
          </a:p>
        </p:txBody>
      </p:sp>
      <p:sp>
        <p:nvSpPr>
          <p:cNvPr id="2" name="Slide Number Placeholder 1">
            <a:extLst>
              <a:ext uri="{FF2B5EF4-FFF2-40B4-BE49-F238E27FC236}">
                <a16:creationId xmlns:a16="http://schemas.microsoft.com/office/drawing/2014/main" id="{586EC215-AFB6-4B86-9815-BA049FCE9977}"/>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EC75C4D8-5E1B-4BCC-B7D7-71E1D1D7A2FD}" type="slidenum">
              <a:rPr lang="en-GB" altLang="en-US" smtClean="0"/>
              <a:pPr>
                <a:spcAft>
                  <a:spcPts val="600"/>
                </a:spcAft>
                <a:defRPr/>
              </a:pPr>
              <a:t>30</a:t>
            </a:fld>
            <a:endParaRPr lang="en-GB" alt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A242EC0-B615-4D25-A11F-7CC73B052626}"/>
              </a:ext>
            </a:extLst>
          </p:cNvPr>
          <p:cNvSpPr>
            <a:spLocks noGrp="1"/>
          </p:cNvSpPr>
          <p:nvPr>
            <p:ph type="title"/>
          </p:nvPr>
        </p:nvSpPr>
        <p:spPr>
          <a:xfrm>
            <a:off x="457200" y="273050"/>
            <a:ext cx="8229600" cy="1143000"/>
          </a:xfrm>
        </p:spPr>
        <p:txBody>
          <a:bodyPr anchor="ctr">
            <a:normAutofit/>
          </a:bodyPr>
          <a:lstStyle/>
          <a:p>
            <a:pPr>
              <a:lnSpc>
                <a:spcPct val="90000"/>
              </a:lnSpc>
              <a:defRPr/>
            </a:pPr>
            <a:r>
              <a:rPr lang="en-GB" sz="3500" dirty="0" err="1"/>
              <a:t>Theori</a:t>
            </a:r>
            <a:r>
              <a:rPr lang="en-GB" sz="3500" dirty="0"/>
              <a:t>- </a:t>
            </a:r>
            <a:r>
              <a:rPr lang="en-GB" sz="3500" dirty="0" err="1"/>
              <a:t>yn</a:t>
            </a:r>
            <a:r>
              <a:rPr lang="en-GB" sz="3500" dirty="0"/>
              <a:t> sail </a:t>
            </a:r>
            <a:r>
              <a:rPr lang="en-GB" sz="3500" dirty="0" err="1"/>
              <a:t>i</a:t>
            </a:r>
            <a:r>
              <a:rPr lang="en-GB" sz="3500" dirty="0"/>
              <a:t> </a:t>
            </a:r>
            <a:r>
              <a:rPr lang="en-GB" sz="3500" dirty="0" err="1"/>
              <a:t>wneud</a:t>
            </a:r>
            <a:r>
              <a:rPr lang="en-GB" sz="3500" dirty="0"/>
              <a:t> </a:t>
            </a:r>
            <a:r>
              <a:rPr lang="en-GB" sz="3500" dirty="0" err="1"/>
              <a:t>penderfyniadau</a:t>
            </a:r>
            <a:r>
              <a:rPr lang="en-GB" sz="3500" dirty="0"/>
              <a:t> </a:t>
            </a:r>
            <a:r>
              <a:rPr lang="en-GB" sz="3500" dirty="0" err="1"/>
              <a:t>proffesiynol</a:t>
            </a:r>
            <a:endParaRPr lang="en-GB" sz="3500" dirty="0"/>
          </a:p>
        </p:txBody>
      </p:sp>
      <p:sp>
        <p:nvSpPr>
          <p:cNvPr id="57347" name="Content Placeholder 7">
            <a:extLst>
              <a:ext uri="{FF2B5EF4-FFF2-40B4-BE49-F238E27FC236}">
                <a16:creationId xmlns:a16="http://schemas.microsoft.com/office/drawing/2014/main" id="{9E133630-9419-48F3-A950-DF8852EF9028}"/>
              </a:ext>
            </a:extLst>
          </p:cNvPr>
          <p:cNvSpPr>
            <a:spLocks noGrp="1"/>
          </p:cNvSpPr>
          <p:nvPr>
            <p:ph sz="quarter" idx="2"/>
          </p:nvPr>
        </p:nvSpPr>
        <p:spPr>
          <a:xfrm>
            <a:off x="457200" y="1556792"/>
            <a:ext cx="4474840" cy="5028158"/>
          </a:xfrm>
        </p:spPr>
        <p:txBody>
          <a:bodyPr wrap="square" anchor="t">
            <a:normAutofit/>
          </a:bodyPr>
          <a:lstStyle/>
          <a:p>
            <a:pPr marL="109537" indent="0">
              <a:lnSpc>
                <a:spcPct val="90000"/>
              </a:lnSpc>
              <a:buFont typeface="Wingdings 3" panose="05040102010807070707" pitchFamily="18" charset="2"/>
              <a:buNone/>
              <a:defRPr/>
            </a:pPr>
            <a:r>
              <a:rPr lang="cy-GB" altLang="en-US" sz="1800" dirty="0"/>
              <a:t>Ystyriwch:</a:t>
            </a:r>
          </a:p>
          <a:p>
            <a:pPr>
              <a:lnSpc>
                <a:spcPct val="90000"/>
              </a:lnSpc>
              <a:defRPr/>
            </a:pPr>
            <a:r>
              <a:rPr lang="cy-GB" altLang="en-US" sz="1800" dirty="0"/>
              <a:t>Beth yw’r sgiliau craidd? Er enghraifft, mae’r dull sydd yn canolbwyntio ar y person yn cael ei drafod yn aml, ond beth mae hyn yn ei olygu mewn gwirionedd? E.e. dangos cynhesrwydd, empathi, gonestrwydd ac ati. </a:t>
            </a:r>
          </a:p>
          <a:p>
            <a:pPr>
              <a:lnSpc>
                <a:spcPct val="90000"/>
              </a:lnSpc>
              <a:defRPr/>
            </a:pPr>
            <a:r>
              <a:rPr lang="cy-GB" altLang="en-US" sz="1800" dirty="0"/>
              <a:t>Sut mae’r theorïau rydych yn ei ddefnyddio yn sail i’ch asesiadau? </a:t>
            </a:r>
          </a:p>
          <a:p>
            <a:pPr>
              <a:lnSpc>
                <a:spcPct val="90000"/>
              </a:lnSpc>
              <a:defRPr/>
            </a:pPr>
            <a:r>
              <a:rPr lang="cy-GB" altLang="en-US" sz="1800" dirty="0"/>
              <a:t>Sut y bu i chi werthuso eu effeithiolrwydd yn yr achos yma?</a:t>
            </a:r>
          </a:p>
          <a:p>
            <a:pPr>
              <a:lnSpc>
                <a:spcPct val="90000"/>
              </a:lnSpc>
              <a:defRPr/>
            </a:pPr>
            <a:r>
              <a:rPr lang="cy-GB" altLang="en-US" sz="1800" dirty="0"/>
              <a:t>A oes unrhyw faterion i'w ystyried mewn perthynas a’r theorïau rydych wedi ei ddewis? </a:t>
            </a:r>
          </a:p>
        </p:txBody>
      </p:sp>
      <p:pic>
        <p:nvPicPr>
          <p:cNvPr id="60420" name="Picture 5" descr="Image result for social work theory">
            <a:extLst>
              <a:ext uri="{FF2B5EF4-FFF2-40B4-BE49-F238E27FC236}">
                <a16:creationId xmlns:a16="http://schemas.microsoft.com/office/drawing/2014/main" id="{49DF9A32-3794-4974-B17F-171FB7F9F19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06307" y="1406922"/>
            <a:ext cx="3680493" cy="3941763"/>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id="{B325EBE2-8BC5-45B3-B8AA-FC0C0101CC62}"/>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31</a:t>
            </a:fld>
            <a:endParaRPr lang="en-GB" alt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Content Placeholder 1">
            <a:extLst>
              <a:ext uri="{FF2B5EF4-FFF2-40B4-BE49-F238E27FC236}">
                <a16:creationId xmlns:a16="http://schemas.microsoft.com/office/drawing/2014/main" id="{BF2C03E9-B1AD-419A-AA6B-F7756439F983}"/>
              </a:ext>
            </a:extLst>
          </p:cNvPr>
          <p:cNvSpPr>
            <a:spLocks noGrp="1"/>
          </p:cNvSpPr>
          <p:nvPr>
            <p:ph idx="1"/>
          </p:nvPr>
        </p:nvSpPr>
        <p:spPr>
          <a:xfrm>
            <a:off x="323850" y="1268413"/>
            <a:ext cx="8229600" cy="4589462"/>
          </a:xfrm>
        </p:spPr>
        <p:txBody>
          <a:bodyPr/>
          <a:lstStyle/>
          <a:p>
            <a:pPr marL="109537" indent="0">
              <a:buFont typeface="Wingdings 3" panose="05040102010807070707" pitchFamily="18" charset="2"/>
              <a:buNone/>
              <a:defRPr/>
            </a:pPr>
            <a:r>
              <a:rPr lang="cy-GB" altLang="en-US" sz="2200" dirty="0"/>
              <a:t>Rhai theorïau posib y gallwch eu defnyddio:</a:t>
            </a:r>
          </a:p>
          <a:p>
            <a:pPr>
              <a:defRPr/>
            </a:pPr>
            <a:r>
              <a:rPr lang="cy-GB" altLang="en-US" sz="2200" dirty="0"/>
              <a:t>Ymyrraeth mewn argyfwng, Ymlyniad, Canolbwyntio ar Dasgau, Systemau, Dull Cryfderau (Arwyddion Diogelwch), Person Canolog (dylai fod yn ganolog i ymarfer). Gall y dull cryfderau fod yn gysylltiedig i’r Ddeddf. </a:t>
            </a:r>
          </a:p>
          <a:p>
            <a:pPr marL="109537" indent="0">
              <a:buFont typeface="Wingdings 3" panose="05040102010807070707" pitchFamily="18" charset="2"/>
              <a:buNone/>
              <a:defRPr/>
            </a:pPr>
            <a:r>
              <a:rPr lang="cy-GB" altLang="en-US" sz="2200" dirty="0"/>
              <a:t>Ymarferiad 4:</a:t>
            </a:r>
          </a:p>
          <a:p>
            <a:pPr>
              <a:defRPr/>
            </a:pPr>
            <a:r>
              <a:rPr lang="cy-GB" altLang="en-US" sz="2200" dirty="0"/>
              <a:t>Sut fyddwch chi’n adnabod theorïau perthnasol?</a:t>
            </a:r>
          </a:p>
          <a:p>
            <a:pPr>
              <a:defRPr/>
            </a:pPr>
            <a:r>
              <a:rPr lang="cy-GB" altLang="en-US" sz="2200" dirty="0"/>
              <a:t>Sut fyddwch </a:t>
            </a:r>
            <a:r>
              <a:rPr lang="cy-GB" altLang="en-US" sz="2200" dirty="0" err="1"/>
              <a:t>chi’n</a:t>
            </a:r>
            <a:r>
              <a:rPr lang="cy-GB" altLang="en-US" sz="2200" dirty="0"/>
              <a:t> sicrhau eu bod wedi’u hintegreiddio </a:t>
            </a:r>
            <a:r>
              <a:rPr lang="cy-GB" altLang="en-US" sz="2200" dirty="0" err="1"/>
              <a:t>drwy’r</a:t>
            </a:r>
            <a:r>
              <a:rPr lang="cy-GB" altLang="en-US" sz="2200" dirty="0"/>
              <a:t> cyfan? (Sicrhewch eich bod yn cyfeirio atynt)</a:t>
            </a:r>
          </a:p>
          <a:p>
            <a:pPr>
              <a:defRPr/>
            </a:pPr>
            <a:r>
              <a:rPr lang="cy-GB" altLang="en-US" sz="2200" dirty="0"/>
              <a:t>Pa theorïau allwch chi eu hadnabod yn yr achos yr ydych yn bwriadu ei ddefnyddio ar gyfer yr aseiniad? </a:t>
            </a:r>
          </a:p>
          <a:p>
            <a:pPr>
              <a:defRPr/>
            </a:pPr>
            <a:r>
              <a:rPr lang="cy-GB" altLang="en-US" sz="2200" dirty="0"/>
              <a:t>Pa theorïau eraill allech chi eu defnyddio? </a:t>
            </a:r>
          </a:p>
          <a:p>
            <a:pPr>
              <a:defRPr/>
            </a:pPr>
            <a:endParaRPr lang="cy-GB" altLang="en-US" sz="2200" dirty="0"/>
          </a:p>
        </p:txBody>
      </p:sp>
      <p:sp>
        <p:nvSpPr>
          <p:cNvPr id="3" name="Title 2">
            <a:extLst>
              <a:ext uri="{FF2B5EF4-FFF2-40B4-BE49-F238E27FC236}">
                <a16:creationId xmlns:a16="http://schemas.microsoft.com/office/drawing/2014/main" id="{14FFF4C9-6F96-44AD-9A52-05420494FD47}"/>
              </a:ext>
            </a:extLst>
          </p:cNvPr>
          <p:cNvSpPr>
            <a:spLocks noGrp="1"/>
          </p:cNvSpPr>
          <p:nvPr>
            <p:ph type="title"/>
          </p:nvPr>
        </p:nvSpPr>
        <p:spPr/>
        <p:txBody>
          <a:bodyPr/>
          <a:lstStyle/>
          <a:p>
            <a:pPr algn="ctr">
              <a:defRPr/>
            </a:pPr>
            <a:r>
              <a:rPr lang="cy-GB" dirty="0"/>
              <a:t>Theori</a:t>
            </a:r>
          </a:p>
        </p:txBody>
      </p:sp>
      <p:sp>
        <p:nvSpPr>
          <p:cNvPr id="2" name="Slide Number Placeholder 1">
            <a:extLst>
              <a:ext uri="{FF2B5EF4-FFF2-40B4-BE49-F238E27FC236}">
                <a16:creationId xmlns:a16="http://schemas.microsoft.com/office/drawing/2014/main" id="{30BEEB32-1FD2-4252-AE34-8F52A2D6C602}"/>
              </a:ext>
            </a:extLst>
          </p:cNvPr>
          <p:cNvSpPr>
            <a:spLocks noGrp="1"/>
          </p:cNvSpPr>
          <p:nvPr>
            <p:ph type="sldNum" sz="quarter" idx="12"/>
          </p:nvPr>
        </p:nvSpPr>
        <p:spPr/>
        <p:txBody>
          <a:bodyPr/>
          <a:lstStyle/>
          <a:p>
            <a:pPr>
              <a:defRPr/>
            </a:pPr>
            <a:fld id="{EC75C4D8-5E1B-4BCC-B7D7-71E1D1D7A2FD}" type="slidenum">
              <a:rPr lang="en-GB" altLang="en-US" smtClean="0"/>
              <a:pPr>
                <a:defRPr/>
              </a:pPr>
              <a:t>32</a:t>
            </a:fld>
            <a:endParaRPr lang="en-GB" altLang="en-US"/>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D2262C4-4C15-4A77-AED1-2500A44B233F}"/>
              </a:ext>
            </a:extLst>
          </p:cNvPr>
          <p:cNvSpPr>
            <a:spLocks noGrp="1"/>
          </p:cNvSpPr>
          <p:nvPr>
            <p:ph idx="1"/>
          </p:nvPr>
        </p:nvSpPr>
        <p:spPr>
          <a:xfrm>
            <a:off x="457200" y="1417638"/>
            <a:ext cx="8229600" cy="4589462"/>
          </a:xfrm>
        </p:spPr>
        <p:txBody>
          <a:bodyPr/>
          <a:lstStyle/>
          <a:p>
            <a:r>
              <a:rPr lang="cy-GB" sz="2000" dirty="0"/>
              <a:t>Chwilfrydedd proffesiynol yw’r gallu a’r sgil cyfathrebu i archwilio ac i ddeall beth sydd yn digwydd o fewn teuluoedd yn hytrach na gwneud rhagdybiaethau na derbyn pethau ar yr olwg gyntaf.</a:t>
            </a:r>
          </a:p>
          <a:p>
            <a:r>
              <a:rPr lang="cy-GB" sz="2000" dirty="0"/>
              <a:t>Mae’n anodd iawn mewn gwirionedd i ganfod barn a theimladau plant/ oedolion. </a:t>
            </a:r>
          </a:p>
          <a:p>
            <a:r>
              <a:rPr lang="cy-GB" sz="2000" dirty="0"/>
              <a:t>Nid yw bobl proffesiynol yn gwrando pob amser ar oedolyn sydd yn ceisio siarad dros blentyn/ unigolyn. </a:t>
            </a:r>
          </a:p>
          <a:p>
            <a:r>
              <a:rPr lang="cy-GB" sz="2000" dirty="0"/>
              <a:t>Gall bobl proffesiynol gael eu twyllo gyda straeon rydym am gredu sydd yn wir </a:t>
            </a:r>
          </a:p>
          <a:p>
            <a:r>
              <a:rPr lang="cy-GB" sz="2000" dirty="0"/>
              <a:t>Mae angen i waith </a:t>
            </a:r>
            <a:r>
              <a:rPr lang="cy-GB" sz="2000" dirty="0" err="1"/>
              <a:t>amlasiantaethol</a:t>
            </a:r>
            <a:r>
              <a:rPr lang="cy-GB" sz="2000" dirty="0"/>
              <a:t> effeithiol gael ei gydlynu.</a:t>
            </a:r>
          </a:p>
          <a:p>
            <a:r>
              <a:rPr lang="cy-GB" sz="2000" dirty="0"/>
              <a:t>Mae herio rhieni (a chydweithwyr) yn gofyn am arbenigedd, hyder, amser a llawer o egni emosiynol. </a:t>
            </a:r>
          </a:p>
        </p:txBody>
      </p:sp>
      <p:sp>
        <p:nvSpPr>
          <p:cNvPr id="3" name="Title 2">
            <a:extLst>
              <a:ext uri="{FF2B5EF4-FFF2-40B4-BE49-F238E27FC236}">
                <a16:creationId xmlns:a16="http://schemas.microsoft.com/office/drawing/2014/main" id="{8168A210-1F4E-436E-A64D-49DD5F2B0D9A}"/>
              </a:ext>
            </a:extLst>
          </p:cNvPr>
          <p:cNvSpPr>
            <a:spLocks noGrp="1"/>
          </p:cNvSpPr>
          <p:nvPr>
            <p:ph type="title"/>
          </p:nvPr>
        </p:nvSpPr>
        <p:spPr/>
        <p:txBody>
          <a:bodyPr>
            <a:normAutofit fontScale="90000"/>
          </a:bodyPr>
          <a:lstStyle/>
          <a:p>
            <a:r>
              <a:rPr lang="en-GB" dirty="0" err="1"/>
              <a:t>Chwilfrydedd</a:t>
            </a:r>
            <a:r>
              <a:rPr lang="en-GB" dirty="0"/>
              <a:t> </a:t>
            </a:r>
            <a:r>
              <a:rPr lang="en-GB" dirty="0" err="1"/>
              <a:t>Proffesiynol</a:t>
            </a:r>
            <a:r>
              <a:rPr lang="en-GB" dirty="0"/>
              <a:t>- </a:t>
            </a:r>
            <a:r>
              <a:rPr lang="en-GB" dirty="0" err="1"/>
              <a:t>Cydweithio</a:t>
            </a:r>
            <a:r>
              <a:rPr lang="en-GB" dirty="0"/>
              <a:t> </a:t>
            </a:r>
          </a:p>
        </p:txBody>
      </p:sp>
      <p:sp>
        <p:nvSpPr>
          <p:cNvPr id="4" name="Slide Number Placeholder 3">
            <a:extLst>
              <a:ext uri="{FF2B5EF4-FFF2-40B4-BE49-F238E27FC236}">
                <a16:creationId xmlns:a16="http://schemas.microsoft.com/office/drawing/2014/main" id="{78654D56-3DAC-4C79-B500-4E2FC571D06F}"/>
              </a:ext>
            </a:extLst>
          </p:cNvPr>
          <p:cNvSpPr>
            <a:spLocks noGrp="1"/>
          </p:cNvSpPr>
          <p:nvPr>
            <p:ph type="sldNum" sz="quarter" idx="12"/>
          </p:nvPr>
        </p:nvSpPr>
        <p:spPr/>
        <p:txBody>
          <a:bodyPr/>
          <a:lstStyle/>
          <a:p>
            <a:pPr>
              <a:defRPr/>
            </a:pPr>
            <a:fld id="{B279AC3C-9A7B-46D6-8EDB-3083219B5F49}" type="slidenum">
              <a:rPr lang="en-GB" altLang="en-US" smtClean="0"/>
              <a:pPr>
                <a:defRPr/>
              </a:pPr>
              <a:t>33</a:t>
            </a:fld>
            <a:endParaRPr lang="en-GB" altLang="en-US"/>
          </a:p>
        </p:txBody>
      </p:sp>
    </p:spTree>
    <p:extLst>
      <p:ext uri="{BB962C8B-B14F-4D97-AF65-F5344CB8AC3E}">
        <p14:creationId xmlns:p14="http://schemas.microsoft.com/office/powerpoint/2010/main" val="6354800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D0870BA-9F3E-4A5A-BF66-E5F46B20F80A}"/>
              </a:ext>
            </a:extLst>
          </p:cNvPr>
          <p:cNvSpPr>
            <a:spLocks noGrp="1"/>
          </p:cNvSpPr>
          <p:nvPr>
            <p:ph type="title"/>
          </p:nvPr>
        </p:nvSpPr>
        <p:spPr>
          <a:xfrm>
            <a:off x="457200" y="273050"/>
            <a:ext cx="8229600" cy="1143000"/>
          </a:xfrm>
        </p:spPr>
        <p:txBody>
          <a:bodyPr anchor="ctr">
            <a:normAutofit/>
          </a:bodyPr>
          <a:lstStyle/>
          <a:p>
            <a:r>
              <a:rPr lang="en-GB" dirty="0" err="1"/>
              <a:t>Eirioli</a:t>
            </a:r>
            <a:endParaRPr lang="en-GB" dirty="0"/>
          </a:p>
        </p:txBody>
      </p:sp>
      <p:sp>
        <p:nvSpPr>
          <p:cNvPr id="7" name="Content Placeholder 6">
            <a:extLst>
              <a:ext uri="{FF2B5EF4-FFF2-40B4-BE49-F238E27FC236}">
                <a16:creationId xmlns:a16="http://schemas.microsoft.com/office/drawing/2014/main" id="{0E476D11-B01D-4337-99C4-05F36690F24F}"/>
              </a:ext>
            </a:extLst>
          </p:cNvPr>
          <p:cNvSpPr>
            <a:spLocks noGrp="1"/>
          </p:cNvSpPr>
          <p:nvPr>
            <p:ph sz="quarter" idx="2"/>
          </p:nvPr>
        </p:nvSpPr>
        <p:spPr>
          <a:xfrm>
            <a:off x="457200" y="1444294"/>
            <a:ext cx="4040188" cy="3941763"/>
          </a:xfrm>
        </p:spPr>
        <p:txBody>
          <a:bodyPr wrap="square" anchor="t">
            <a:normAutofit fontScale="92500" lnSpcReduction="10000"/>
          </a:bodyPr>
          <a:lstStyle/>
          <a:p>
            <a:pPr>
              <a:lnSpc>
                <a:spcPct val="90000"/>
              </a:lnSpc>
            </a:pPr>
            <a:r>
              <a:rPr lang="cy-GB" sz="2200" dirty="0"/>
              <a:t>Perthynas sydd wedi ei seilio ar ymddiriedaeth a grymuso (</a:t>
            </a:r>
            <a:r>
              <a:rPr lang="cy-GB" sz="2200" dirty="0" err="1"/>
              <a:t>empowerment</a:t>
            </a:r>
            <a:r>
              <a:rPr lang="cy-GB" sz="2200" dirty="0"/>
              <a:t>)</a:t>
            </a:r>
          </a:p>
          <a:p>
            <a:pPr>
              <a:lnSpc>
                <a:spcPct val="90000"/>
              </a:lnSpc>
            </a:pPr>
            <a:r>
              <a:rPr lang="cy-GB" sz="2200" dirty="0"/>
              <a:t>Sydd dim wedi ei seilio ar fuddiannau gorau ond ar yr hyn mae’r unigolyn yn ei ddymuno</a:t>
            </a:r>
          </a:p>
          <a:p>
            <a:pPr>
              <a:lnSpc>
                <a:spcPct val="90000"/>
              </a:lnSpc>
            </a:pPr>
            <a:r>
              <a:rPr lang="cy-GB" sz="2200" dirty="0"/>
              <a:t>Gallu i adnabod camdriniaeth</a:t>
            </a:r>
          </a:p>
          <a:p>
            <a:pPr>
              <a:lnSpc>
                <a:spcPct val="90000"/>
              </a:lnSpc>
            </a:pPr>
            <a:r>
              <a:rPr lang="cy-GB" sz="2200" dirty="0"/>
              <a:t>Dim gwrthdaro mewn buddiannau</a:t>
            </a:r>
          </a:p>
          <a:p>
            <a:pPr>
              <a:lnSpc>
                <a:spcPct val="90000"/>
              </a:lnSpc>
            </a:pPr>
            <a:r>
              <a:rPr lang="cy-GB" sz="2200" dirty="0"/>
              <a:t>Unigolyn yn ganolog wrth wneud ei benderfyniadau a ddewisiadau eu hunain</a:t>
            </a:r>
          </a:p>
        </p:txBody>
      </p:sp>
      <p:sp>
        <p:nvSpPr>
          <p:cNvPr id="4" name="Slide Number Placeholder 3">
            <a:extLst>
              <a:ext uri="{FF2B5EF4-FFF2-40B4-BE49-F238E27FC236}">
                <a16:creationId xmlns:a16="http://schemas.microsoft.com/office/drawing/2014/main" id="{6DD57F9C-8FF8-46A1-A28F-2A55F4C696D3}"/>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34</a:t>
            </a:fld>
            <a:endParaRPr lang="en-GB" altLang="en-US"/>
          </a:p>
        </p:txBody>
      </p:sp>
      <p:graphicFrame>
        <p:nvGraphicFramePr>
          <p:cNvPr id="8" name="Content Placeholder 4">
            <a:extLst>
              <a:ext uri="{FF2B5EF4-FFF2-40B4-BE49-F238E27FC236}">
                <a16:creationId xmlns:a16="http://schemas.microsoft.com/office/drawing/2014/main" id="{52F58EA7-21B3-49DD-B5E0-F7857D78287A}"/>
              </a:ext>
            </a:extLst>
          </p:cNvPr>
          <p:cNvGraphicFramePr>
            <a:graphicFrameLocks noGrp="1"/>
          </p:cNvGraphicFramePr>
          <p:nvPr>
            <p:extLst>
              <p:ext uri="{D42A27DB-BD31-4B8C-83A1-F6EECF244321}">
                <p14:modId xmlns:p14="http://schemas.microsoft.com/office/powerpoint/2010/main" val="3787534237"/>
              </p:ext>
            </p:extLst>
          </p:nvPr>
        </p:nvGraphicFramePr>
        <p:xfrm>
          <a:off x="4645025" y="1444294"/>
          <a:ext cx="4041775" cy="39417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53231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sz="half" idx="1"/>
            <p:extLst>
              <p:ext uri="{D42A27DB-BD31-4B8C-83A1-F6EECF244321}">
                <p14:modId xmlns:p14="http://schemas.microsoft.com/office/powerpoint/2010/main" val="4285014706"/>
              </p:ext>
            </p:extLst>
          </p:nvPr>
        </p:nvGraphicFramePr>
        <p:xfrm>
          <a:off x="457200" y="1417638"/>
          <a:ext cx="4038600" cy="54403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Content Placeholder 7"/>
          <p:cNvGraphicFramePr>
            <a:graphicFrameLocks noGrp="1"/>
          </p:cNvGraphicFramePr>
          <p:nvPr>
            <p:ph sz="half" idx="2"/>
            <p:extLst>
              <p:ext uri="{D42A27DB-BD31-4B8C-83A1-F6EECF244321}">
                <p14:modId xmlns:p14="http://schemas.microsoft.com/office/powerpoint/2010/main" val="2888522625"/>
              </p:ext>
            </p:extLst>
          </p:nvPr>
        </p:nvGraphicFramePr>
        <p:xfrm>
          <a:off x="4648200" y="1484312"/>
          <a:ext cx="4038600" cy="537368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2" name="Title 1"/>
          <p:cNvSpPr>
            <a:spLocks noGrp="1"/>
          </p:cNvSpPr>
          <p:nvPr>
            <p:ph type="title"/>
          </p:nvPr>
        </p:nvSpPr>
        <p:spPr/>
        <p:txBody>
          <a:bodyPr/>
          <a:lstStyle/>
          <a:p>
            <a:r>
              <a:rPr lang="en-GB" dirty="0" err="1"/>
              <a:t>Egwyddorion</a:t>
            </a:r>
            <a:r>
              <a:rPr lang="en-GB" dirty="0"/>
              <a:t> </a:t>
            </a:r>
            <a:r>
              <a:rPr lang="en-GB" dirty="0" err="1"/>
              <a:t>Eiriolaeth</a:t>
            </a:r>
            <a:endParaRPr lang="en-GB" dirty="0"/>
          </a:p>
        </p:txBody>
      </p:sp>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35</a:t>
            </a:fld>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Content Placeholder 1">
            <a:extLst>
              <a:ext uri="{FF2B5EF4-FFF2-40B4-BE49-F238E27FC236}">
                <a16:creationId xmlns:a16="http://schemas.microsoft.com/office/drawing/2014/main" id="{9A470318-29BC-4D1B-A12F-7430840EB6F9}"/>
              </a:ext>
            </a:extLst>
          </p:cNvPr>
          <p:cNvSpPr>
            <a:spLocks noGrp="1"/>
          </p:cNvSpPr>
          <p:nvPr>
            <p:ph idx="1"/>
          </p:nvPr>
        </p:nvSpPr>
        <p:spPr>
          <a:xfrm>
            <a:off x="395288" y="1484313"/>
            <a:ext cx="8229600" cy="4525962"/>
          </a:xfrm>
        </p:spPr>
        <p:txBody>
          <a:bodyPr/>
          <a:lstStyle/>
          <a:p>
            <a:r>
              <a:rPr lang="cy-GB" altLang="en-US" sz="2000" dirty="0"/>
              <a:t>Sicrhewch eich bod yn ymdrin â’r prif ddeilliannau dysgu;</a:t>
            </a:r>
          </a:p>
          <a:p>
            <a:pPr marL="971550" lvl="1" indent="-514350">
              <a:spcBef>
                <a:spcPts val="400"/>
              </a:spcBef>
              <a:buSzPct val="68000"/>
              <a:buFont typeface="Wingdings" panose="05000000000000000000" pitchFamily="2" charset="2"/>
              <a:buChar char="Ø"/>
            </a:pPr>
            <a:r>
              <a:rPr lang="cy-GB" altLang="en-US" sz="2000" dirty="0"/>
              <a:t>Dadansoddi wrth asesu</a:t>
            </a:r>
          </a:p>
          <a:p>
            <a:pPr marL="971550" lvl="1" indent="-514350">
              <a:spcBef>
                <a:spcPts val="400"/>
              </a:spcBef>
              <a:buSzPct val="68000"/>
              <a:buFont typeface="Wingdings" panose="05000000000000000000" pitchFamily="2" charset="2"/>
              <a:buChar char="Ø"/>
            </a:pPr>
            <a:r>
              <a:rPr lang="cy-GB" altLang="en-US" sz="2000" dirty="0"/>
              <a:t>Gweithio ar y cyd</a:t>
            </a:r>
          </a:p>
          <a:p>
            <a:pPr marL="971550" lvl="1" indent="-514350">
              <a:spcBef>
                <a:spcPts val="400"/>
              </a:spcBef>
              <a:buSzPct val="68000"/>
              <a:buFont typeface="Wingdings" panose="05000000000000000000" pitchFamily="2" charset="2"/>
              <a:buChar char="Ø"/>
            </a:pPr>
            <a:r>
              <a:rPr lang="cy-GB" altLang="en-US" sz="2000" dirty="0"/>
              <a:t>Barn broffesiynol mewn sefyllfaoedd cymhleth </a:t>
            </a:r>
          </a:p>
          <a:p>
            <a:r>
              <a:rPr lang="cy-GB" altLang="en-US" sz="2000" dirty="0"/>
              <a:t>Gosod y cefndir – Adnabod cyd-destun daearyddol yr achos, e.e. oedran, ethnigrwydd, angen ieithyddol ac ati</a:t>
            </a:r>
          </a:p>
          <a:p>
            <a:r>
              <a:rPr lang="cy-GB" altLang="en-US" sz="2000" dirty="0"/>
              <a:t>Cynnwys cyfeiriadau at theorïau ac ymchwil diweddar </a:t>
            </a:r>
          </a:p>
          <a:p>
            <a:r>
              <a:rPr lang="cy-GB" altLang="en-US" sz="2000" dirty="0"/>
              <a:t>Adlewyrchu’n Feirniadol – Cynnwys ac integreiddio model adlewyrchu</a:t>
            </a:r>
          </a:p>
          <a:p>
            <a:r>
              <a:rPr lang="cy-GB" altLang="en-US" sz="2000" dirty="0"/>
              <a:t>Cymryd gofal i beidio â bod yn rhy fanwl. </a:t>
            </a:r>
          </a:p>
          <a:p>
            <a:r>
              <a:rPr lang="cy-GB" altLang="en-US" sz="2000" dirty="0"/>
              <a:t>Yr hyn sydd ei angen yw adlewyrchiad beirniadol ynghyd â dadansoddiad o’r ymyrraeth </a:t>
            </a:r>
            <a:r>
              <a:rPr lang="cy-GB" altLang="en-US" sz="2000" b="1" dirty="0"/>
              <a:t>ac nid holl </a:t>
            </a:r>
            <a:r>
              <a:rPr lang="cy-GB" altLang="en-US" sz="2000" dirty="0"/>
              <a:t>fanylion yr ymyrraeth, dim ond digon i’w wneud yn ddealladwy a rhoi cyd-destun iddo.  </a:t>
            </a:r>
          </a:p>
          <a:p>
            <a:endParaRPr lang="cy-GB" altLang="en-US" dirty="0"/>
          </a:p>
        </p:txBody>
      </p:sp>
      <p:sp>
        <p:nvSpPr>
          <p:cNvPr id="3" name="Title 2">
            <a:extLst>
              <a:ext uri="{FF2B5EF4-FFF2-40B4-BE49-F238E27FC236}">
                <a16:creationId xmlns:a16="http://schemas.microsoft.com/office/drawing/2014/main" id="{E5F23883-CFAF-4812-A192-23F3674B3509}"/>
              </a:ext>
            </a:extLst>
          </p:cNvPr>
          <p:cNvSpPr>
            <a:spLocks noGrp="1"/>
          </p:cNvSpPr>
          <p:nvPr>
            <p:ph type="title"/>
          </p:nvPr>
        </p:nvSpPr>
        <p:spPr/>
        <p:txBody>
          <a:bodyPr>
            <a:normAutofit fontScale="90000"/>
          </a:bodyPr>
          <a:lstStyle/>
          <a:p>
            <a:pPr algn="ctr">
              <a:defRPr/>
            </a:pPr>
            <a:br>
              <a:rPr lang="en-GB" sz="4400" dirty="0"/>
            </a:br>
            <a:r>
              <a:rPr lang="cy-GB" sz="4400" dirty="0"/>
              <a:t>Diogelu Tasg 3</a:t>
            </a:r>
            <a:br>
              <a:rPr lang="cy-GB" sz="4400" dirty="0"/>
            </a:br>
            <a:r>
              <a:rPr lang="cy-GB" sz="4400" dirty="0"/>
              <a:t>Awgrymiadau</a:t>
            </a:r>
            <a:br>
              <a:rPr lang="cy-GB" sz="4400" dirty="0"/>
            </a:br>
            <a:endParaRPr lang="cy-GB" dirty="0"/>
          </a:p>
        </p:txBody>
      </p:sp>
      <p:sp>
        <p:nvSpPr>
          <p:cNvPr id="2" name="Slide Number Placeholder 1">
            <a:extLst>
              <a:ext uri="{FF2B5EF4-FFF2-40B4-BE49-F238E27FC236}">
                <a16:creationId xmlns:a16="http://schemas.microsoft.com/office/drawing/2014/main" id="{8E28C8D2-12F4-4F52-A03A-1B67708400A7}"/>
              </a:ext>
            </a:extLst>
          </p:cNvPr>
          <p:cNvSpPr>
            <a:spLocks noGrp="1"/>
          </p:cNvSpPr>
          <p:nvPr>
            <p:ph type="sldNum" sz="quarter" idx="12"/>
          </p:nvPr>
        </p:nvSpPr>
        <p:spPr/>
        <p:txBody>
          <a:bodyPr/>
          <a:lstStyle/>
          <a:p>
            <a:pPr>
              <a:defRPr/>
            </a:pPr>
            <a:fld id="{EC75C4D8-5E1B-4BCC-B7D7-71E1D1D7A2FD}" type="slidenum">
              <a:rPr lang="en-GB" altLang="en-US" smtClean="0"/>
              <a:pPr>
                <a:defRPr/>
              </a:pPr>
              <a:t>36</a:t>
            </a:fld>
            <a:endParaRPr lang="en-GB" alt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Content Placeholder 1">
            <a:extLst>
              <a:ext uri="{FF2B5EF4-FFF2-40B4-BE49-F238E27FC236}">
                <a16:creationId xmlns:a16="http://schemas.microsoft.com/office/drawing/2014/main" id="{F77FF517-EFD4-4D3F-B43B-4ED6F266F3DB}"/>
              </a:ext>
            </a:extLst>
          </p:cNvPr>
          <p:cNvSpPr>
            <a:spLocks noGrp="1"/>
          </p:cNvSpPr>
          <p:nvPr>
            <p:ph idx="1"/>
          </p:nvPr>
        </p:nvSpPr>
        <p:spPr>
          <a:xfrm>
            <a:off x="457200" y="1916113"/>
            <a:ext cx="8229600" cy="4090987"/>
          </a:xfrm>
        </p:spPr>
        <p:txBody>
          <a:bodyPr/>
          <a:lstStyle/>
          <a:p>
            <a:r>
              <a:rPr lang="cy-GB" altLang="en-US" sz="2800" dirty="0"/>
              <a:t>Trafodwch bwysigrwydd deall polisi a gweithdrefnau diogelu mewn maes sydd y tu allan i’ch prif faes gwaith. </a:t>
            </a:r>
          </a:p>
          <a:p>
            <a:endParaRPr lang="cy-GB" altLang="en-US" sz="2800" dirty="0"/>
          </a:p>
          <a:p>
            <a:r>
              <a:rPr lang="cy-GB" altLang="en-US" sz="2800" dirty="0"/>
              <a:t>Trafodwch y gwahaniaethau rhwng diogelu oedolion a phlant a phobl ifanc</a:t>
            </a:r>
          </a:p>
          <a:p>
            <a:endParaRPr lang="en-GB" altLang="en-US" dirty="0"/>
          </a:p>
        </p:txBody>
      </p:sp>
      <p:sp>
        <p:nvSpPr>
          <p:cNvPr id="3" name="Title 2">
            <a:extLst>
              <a:ext uri="{FF2B5EF4-FFF2-40B4-BE49-F238E27FC236}">
                <a16:creationId xmlns:a16="http://schemas.microsoft.com/office/drawing/2014/main" id="{73F1963C-39A3-490C-BB3B-C60FE2034220}"/>
              </a:ext>
            </a:extLst>
          </p:cNvPr>
          <p:cNvSpPr>
            <a:spLocks noGrp="1"/>
          </p:cNvSpPr>
          <p:nvPr>
            <p:ph type="title"/>
          </p:nvPr>
        </p:nvSpPr>
        <p:spPr/>
        <p:txBody>
          <a:bodyPr>
            <a:normAutofit fontScale="90000"/>
          </a:bodyPr>
          <a:lstStyle/>
          <a:p>
            <a:pPr algn="ctr">
              <a:defRPr/>
            </a:pPr>
            <a:br>
              <a:rPr lang="en-GB" dirty="0"/>
            </a:br>
            <a:r>
              <a:rPr lang="cy-GB" dirty="0"/>
              <a:t>Diogelu Tasg 4</a:t>
            </a:r>
          </a:p>
        </p:txBody>
      </p:sp>
      <p:sp>
        <p:nvSpPr>
          <p:cNvPr id="2" name="Slide Number Placeholder 1">
            <a:extLst>
              <a:ext uri="{FF2B5EF4-FFF2-40B4-BE49-F238E27FC236}">
                <a16:creationId xmlns:a16="http://schemas.microsoft.com/office/drawing/2014/main" id="{60E5A6A6-A04B-498E-9698-D9DBFA681DFC}"/>
              </a:ext>
            </a:extLst>
          </p:cNvPr>
          <p:cNvSpPr>
            <a:spLocks noGrp="1"/>
          </p:cNvSpPr>
          <p:nvPr>
            <p:ph type="sldNum" sz="quarter" idx="12"/>
          </p:nvPr>
        </p:nvSpPr>
        <p:spPr/>
        <p:txBody>
          <a:bodyPr/>
          <a:lstStyle/>
          <a:p>
            <a:pPr>
              <a:defRPr/>
            </a:pPr>
            <a:fld id="{EC75C4D8-5E1B-4BCC-B7D7-71E1D1D7A2FD}" type="slidenum">
              <a:rPr lang="en-GB" altLang="en-US" smtClean="0"/>
              <a:pPr>
                <a:defRPr/>
              </a:pPr>
              <a:t>37</a:t>
            </a:fld>
            <a:endParaRPr lang="en-GB" altLang="en-US"/>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A37783EF-4706-476F-A3AF-E03D3A21F2E7}"/>
              </a:ext>
            </a:extLst>
          </p:cNvPr>
          <p:cNvSpPr>
            <a:spLocks noGrp="1"/>
          </p:cNvSpPr>
          <p:nvPr>
            <p:ph type="body" idx="1"/>
          </p:nvPr>
        </p:nvSpPr>
        <p:spPr>
          <a:xfrm flipH="1">
            <a:off x="-396552" y="5975570"/>
            <a:ext cx="396552" cy="45719"/>
          </a:xfrm>
        </p:spPr>
        <p:txBody>
          <a:bodyPr/>
          <a:lstStyle/>
          <a:p>
            <a:endParaRPr lang="en-GB" dirty="0"/>
          </a:p>
        </p:txBody>
      </p:sp>
      <p:sp>
        <p:nvSpPr>
          <p:cNvPr id="76802" name="Content Placeholder 1">
            <a:extLst>
              <a:ext uri="{FF2B5EF4-FFF2-40B4-BE49-F238E27FC236}">
                <a16:creationId xmlns:a16="http://schemas.microsoft.com/office/drawing/2014/main" id="{99A7C969-D855-4028-AE0C-EA8FB5066CAA}"/>
              </a:ext>
            </a:extLst>
          </p:cNvPr>
          <p:cNvSpPr>
            <a:spLocks noGrp="1"/>
          </p:cNvSpPr>
          <p:nvPr>
            <p:ph sz="quarter" idx="2"/>
          </p:nvPr>
        </p:nvSpPr>
        <p:spPr>
          <a:xfrm>
            <a:off x="457200" y="404664"/>
            <a:ext cx="4040188" cy="5184576"/>
          </a:xfrm>
        </p:spPr>
        <p:txBody>
          <a:bodyPr/>
          <a:lstStyle/>
          <a:p>
            <a:pPr marL="109537" indent="0">
              <a:buNone/>
            </a:pPr>
            <a:r>
              <a:rPr lang="cy-GB" altLang="en-US" sz="2000" b="1" dirty="0"/>
              <a:t>Diogelu Oedolion dan y Ddeddf (DGCALL)</a:t>
            </a:r>
          </a:p>
          <a:p>
            <a:pPr>
              <a:buFont typeface="Wingdings" panose="05000000000000000000" pitchFamily="2" charset="2"/>
              <a:buChar char="Ø"/>
            </a:pPr>
            <a:r>
              <a:rPr lang="cy-GB" altLang="en-US" sz="1800" dirty="0"/>
              <a:t>Diffiniad o oedolyn mewn perygl </a:t>
            </a:r>
          </a:p>
          <a:p>
            <a:r>
              <a:rPr lang="cy-GB" altLang="en-US" sz="1800" dirty="0"/>
              <a:t>Dyletswydd ar bartneriaid perthnasol i adrodd ar oedolion mewn perygl</a:t>
            </a:r>
          </a:p>
          <a:p>
            <a:r>
              <a:rPr lang="cy-GB" altLang="en-US" sz="1800" dirty="0"/>
              <a:t>Dyletswydd awdurdodau i wneud ymholiadau</a:t>
            </a:r>
          </a:p>
          <a:p>
            <a:r>
              <a:rPr lang="cy-GB" altLang="en-US" sz="1800" dirty="0"/>
              <a:t>Mae gan oedolyn mewn perygl o gamdriniaeth neu esgeulustod angen am ofal a chefnogaeth (dod yn gymwys)</a:t>
            </a:r>
          </a:p>
          <a:p>
            <a:r>
              <a:rPr lang="cy-GB" altLang="en-US" sz="1800" dirty="0"/>
              <a:t>Mae camdriniaeth yn eang – rydych angen tystiolaeth y gallwch adnabod hyn mewn unrhyw leoliad </a:t>
            </a:r>
          </a:p>
        </p:txBody>
      </p:sp>
      <p:sp>
        <p:nvSpPr>
          <p:cNvPr id="6" name="Content Placeholder 5">
            <a:extLst>
              <a:ext uri="{FF2B5EF4-FFF2-40B4-BE49-F238E27FC236}">
                <a16:creationId xmlns:a16="http://schemas.microsoft.com/office/drawing/2014/main" id="{58704732-2426-410B-8DA2-E71259DC51C1}"/>
              </a:ext>
            </a:extLst>
          </p:cNvPr>
          <p:cNvSpPr>
            <a:spLocks noGrp="1"/>
          </p:cNvSpPr>
          <p:nvPr>
            <p:ph sz="quarter" idx="4"/>
          </p:nvPr>
        </p:nvSpPr>
        <p:spPr>
          <a:xfrm>
            <a:off x="4645025" y="273050"/>
            <a:ext cx="4041775" cy="5113007"/>
          </a:xfrm>
        </p:spPr>
        <p:txBody>
          <a:bodyPr/>
          <a:lstStyle/>
          <a:p>
            <a:pPr marL="109537" indent="0">
              <a:buNone/>
            </a:pPr>
            <a:r>
              <a:rPr lang="cy-GB" altLang="en-US" sz="2000" b="1" dirty="0"/>
              <a:t>Diogelu Plant dan y Ddeddf (DGCALL)</a:t>
            </a:r>
            <a:endParaRPr lang="cy-GB" altLang="en-US" sz="2000" dirty="0"/>
          </a:p>
          <a:p>
            <a:pPr>
              <a:buFont typeface="Wingdings" panose="05000000000000000000" pitchFamily="2" charset="2"/>
              <a:buChar char="Ø"/>
            </a:pPr>
            <a:r>
              <a:rPr lang="cy-GB" altLang="en-US" sz="1800" dirty="0"/>
              <a:t>Diffiniad o blentyn mewn perygl </a:t>
            </a:r>
          </a:p>
          <a:p>
            <a:r>
              <a:rPr lang="cy-GB" altLang="en-US" sz="1800" dirty="0"/>
              <a:t>Dyletswydd ar bartneriaid perthnasol i adrodd ar blant mewn perygl</a:t>
            </a:r>
          </a:p>
          <a:p>
            <a:r>
              <a:rPr lang="cy-GB" altLang="en-US" sz="1800" dirty="0"/>
              <a:t>Awdurdod Lleol i wneud ymholiadau – cysylltu i Ddeddf Plant 1989, A47 </a:t>
            </a:r>
          </a:p>
          <a:p>
            <a:r>
              <a:rPr lang="cy-GB" altLang="en-US" sz="1800" dirty="0"/>
              <a:t>Os yw plentyn yn profi neu mewn perygl o gamdriniaeth, esgeulustod neu fathau eraill o gamdriniaeth, mae arnynt angen gofal a chefnogaeth (p’un ai yw’r anghenion hynny’n cael eu bodloni neu beidio).</a:t>
            </a:r>
          </a:p>
        </p:txBody>
      </p:sp>
      <p:sp>
        <p:nvSpPr>
          <p:cNvPr id="2" name="Slide Number Placeholder 1">
            <a:extLst>
              <a:ext uri="{FF2B5EF4-FFF2-40B4-BE49-F238E27FC236}">
                <a16:creationId xmlns:a16="http://schemas.microsoft.com/office/drawing/2014/main" id="{80B92E85-66EF-4544-934B-F36DAD06349B}"/>
              </a:ext>
            </a:extLst>
          </p:cNvPr>
          <p:cNvSpPr>
            <a:spLocks noGrp="1"/>
          </p:cNvSpPr>
          <p:nvPr>
            <p:ph type="sldNum" sz="quarter" idx="12"/>
          </p:nvPr>
        </p:nvSpPr>
        <p:spPr/>
        <p:txBody>
          <a:bodyPr/>
          <a:lstStyle/>
          <a:p>
            <a:pPr>
              <a:defRPr/>
            </a:pPr>
            <a:fld id="{EC75C4D8-5E1B-4BCC-B7D7-71E1D1D7A2FD}" type="slidenum">
              <a:rPr lang="en-GB" altLang="en-US" smtClean="0"/>
              <a:pPr>
                <a:defRPr/>
              </a:pPr>
              <a:t>38</a:t>
            </a:fld>
            <a:endParaRPr lang="en-GB" altLang="en-US"/>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3F6E4D6-6B2A-47E8-A35F-805872A94445}"/>
              </a:ext>
            </a:extLst>
          </p:cNvPr>
          <p:cNvSpPr>
            <a:spLocks noGrp="1"/>
          </p:cNvSpPr>
          <p:nvPr>
            <p:ph idx="1"/>
          </p:nvPr>
        </p:nvSpPr>
        <p:spPr/>
        <p:txBody>
          <a:bodyPr/>
          <a:lstStyle/>
          <a:p>
            <a:pPr>
              <a:defRPr/>
            </a:pPr>
            <a:endParaRPr lang="en-GB" sz="500" dirty="0">
              <a:latin typeface="Arial" panose="020B0604020202020204" pitchFamily="34" charset="0"/>
              <a:cs typeface="Arial" panose="020B0604020202020204" pitchFamily="34" charset="0"/>
            </a:endParaRPr>
          </a:p>
          <a:p>
            <a:pPr marL="358776" lvl="1" indent="-179388">
              <a:defRPr/>
            </a:pPr>
            <a:r>
              <a:rPr lang="cy-GB" sz="2000" dirty="0">
                <a:latin typeface="Arial" panose="020B0604020202020204" pitchFamily="34" charset="0"/>
                <a:cs typeface="Arial" panose="020B0604020202020204" pitchFamily="34" charset="0"/>
              </a:rPr>
              <a:t>Barn, dymuniadau a theimladau’r unigolyn </a:t>
            </a:r>
          </a:p>
          <a:p>
            <a:pPr marL="358776" lvl="1" indent="-179388">
              <a:defRPr/>
            </a:pPr>
            <a:r>
              <a:rPr lang="cy-GB" sz="2000" dirty="0">
                <a:latin typeface="Arial" panose="020B0604020202020204" pitchFamily="34" charset="0"/>
                <a:cs typeface="Arial" panose="020B0604020202020204" pitchFamily="34" charset="0"/>
              </a:rPr>
              <a:t>Parchu urddas </a:t>
            </a:r>
          </a:p>
          <a:p>
            <a:pPr marL="358776" lvl="1" indent="-179388">
              <a:defRPr/>
            </a:pPr>
            <a:r>
              <a:rPr lang="cy-GB" sz="2000" dirty="0">
                <a:latin typeface="Arial" panose="020B0604020202020204" pitchFamily="34" charset="0"/>
                <a:cs typeface="Arial" panose="020B0604020202020204" pitchFamily="34" charset="0"/>
              </a:rPr>
              <a:t>Cyfranogiad </a:t>
            </a:r>
          </a:p>
          <a:p>
            <a:pPr marL="358776" lvl="1" indent="-179388">
              <a:defRPr/>
            </a:pPr>
            <a:r>
              <a:rPr lang="cy-GB" sz="2000" dirty="0">
                <a:latin typeface="Arial" panose="020B0604020202020204" pitchFamily="34" charset="0"/>
                <a:cs typeface="Arial" panose="020B0604020202020204" pitchFamily="34" charset="0"/>
              </a:rPr>
              <a:t>Nodweddion, diwylliant a chred </a:t>
            </a:r>
          </a:p>
          <a:p>
            <a:pPr>
              <a:defRPr/>
            </a:pPr>
            <a:endParaRPr lang="cy-GB" sz="2000" dirty="0">
              <a:latin typeface="Arial" panose="020B0604020202020204" pitchFamily="34" charset="0"/>
              <a:cs typeface="Arial" panose="020B0604020202020204" pitchFamily="34" charset="0"/>
            </a:endParaRPr>
          </a:p>
          <a:p>
            <a:pPr lvl="1">
              <a:defRPr/>
            </a:pPr>
            <a:r>
              <a:rPr lang="cy-GB" sz="2000" dirty="0">
                <a:latin typeface="Arial" panose="020B0604020202020204" pitchFamily="34" charset="0"/>
                <a:cs typeface="Arial" panose="020B0604020202020204" pitchFamily="34" charset="0"/>
              </a:rPr>
              <a:t>Oedolion yw’r gorau am roi barn ynghylch eu </a:t>
            </a:r>
          </a:p>
          <a:p>
            <a:pPr marL="392113" lvl="1" indent="0">
              <a:buFont typeface="Verdana" panose="020B0604030504040204" pitchFamily="34" charset="0"/>
              <a:buNone/>
              <a:defRPr/>
            </a:pPr>
            <a:r>
              <a:rPr lang="cy-GB" sz="2000" dirty="0">
                <a:latin typeface="Arial" panose="020B0604020202020204" pitchFamily="34" charset="0"/>
                <a:cs typeface="Arial" panose="020B0604020202020204" pitchFamily="34" charset="0"/>
              </a:rPr>
              <a:t>   llesiant eu hunain </a:t>
            </a:r>
          </a:p>
          <a:p>
            <a:pPr lvl="1">
              <a:defRPr/>
            </a:pPr>
            <a:r>
              <a:rPr lang="cy-GB" sz="2000" dirty="0">
                <a:latin typeface="Arial" panose="020B0604020202020204" pitchFamily="34" charset="0"/>
                <a:cs typeface="Arial" panose="020B0604020202020204" pitchFamily="34" charset="0"/>
              </a:rPr>
              <a:t>Hyrwyddo annibyniaeth </a:t>
            </a:r>
          </a:p>
          <a:p>
            <a:pPr lvl="1">
              <a:defRPr/>
            </a:pPr>
            <a:endParaRPr lang="cy-GB" sz="2000" dirty="0">
              <a:latin typeface="Arial" panose="020B0604020202020204" pitchFamily="34" charset="0"/>
              <a:cs typeface="Arial" panose="020B0604020202020204" pitchFamily="34" charset="0"/>
            </a:endParaRPr>
          </a:p>
          <a:p>
            <a:pPr lvl="1">
              <a:defRPr/>
            </a:pPr>
            <a:r>
              <a:rPr lang="cy-GB" sz="2000" dirty="0">
                <a:latin typeface="Arial" panose="020B0604020202020204" pitchFamily="34" charset="0"/>
                <a:cs typeface="Arial" panose="020B0604020202020204" pitchFamily="34" charset="0"/>
              </a:rPr>
              <a:t>Magwraeth y plentyn gan y teulu cyhyd ag y bo gwneud hynny’n gyson â llesiant y plentyn</a:t>
            </a:r>
          </a:p>
          <a:p>
            <a:pPr lvl="1">
              <a:defRPr/>
            </a:pPr>
            <a:r>
              <a:rPr lang="cy-GB" sz="2000" dirty="0">
                <a:latin typeface="Arial" panose="020B0604020202020204" pitchFamily="34" charset="0"/>
                <a:cs typeface="Arial" panose="020B0604020202020204" pitchFamily="34" charset="0"/>
              </a:rPr>
              <a:t>Barn, dymuniadau a theimladau’r rhai hynny sydd â chyfrifoldeb rhiant cyhyd ag y bo’n ymarferol ac yn gyson â llesiant y plentyn</a:t>
            </a:r>
          </a:p>
          <a:p>
            <a:pPr>
              <a:defRPr/>
            </a:pPr>
            <a:endParaRPr lang="cy-GB" dirty="0"/>
          </a:p>
        </p:txBody>
      </p:sp>
      <p:sp>
        <p:nvSpPr>
          <p:cNvPr id="3" name="Title 2">
            <a:extLst>
              <a:ext uri="{FF2B5EF4-FFF2-40B4-BE49-F238E27FC236}">
                <a16:creationId xmlns:a16="http://schemas.microsoft.com/office/drawing/2014/main" id="{9192F776-C1E1-44FD-8D99-E340A02E35CA}"/>
              </a:ext>
            </a:extLst>
          </p:cNvPr>
          <p:cNvSpPr>
            <a:spLocks noGrp="1"/>
          </p:cNvSpPr>
          <p:nvPr>
            <p:ph type="title"/>
          </p:nvPr>
        </p:nvSpPr>
        <p:spPr/>
        <p:txBody>
          <a:bodyPr>
            <a:noAutofit/>
          </a:bodyPr>
          <a:lstStyle/>
          <a:p>
            <a:pPr algn="ctr">
              <a:defRPr/>
            </a:pPr>
            <a:r>
              <a:rPr lang="cy-GB" sz="2800" dirty="0"/>
              <a:t>Dyletswyddau Trosfwaol dan</a:t>
            </a:r>
            <a:br>
              <a:rPr lang="cy-GB" sz="2800" dirty="0"/>
            </a:br>
            <a:r>
              <a:rPr lang="en-GB" sz="2800" dirty="0"/>
              <a:t>y </a:t>
            </a:r>
            <a:r>
              <a:rPr lang="en-GB" sz="2800" dirty="0" err="1"/>
              <a:t>Ddeddfa</a:t>
            </a:r>
            <a:r>
              <a:rPr lang="en-GB" sz="2800" dirty="0"/>
              <a:t> </a:t>
            </a:r>
            <a:r>
              <a:rPr lang="en-GB" sz="2800" dirty="0" err="1"/>
              <a:t>Gwasanaethau</a:t>
            </a:r>
            <a:r>
              <a:rPr lang="en-GB" sz="2800" dirty="0"/>
              <a:t> </a:t>
            </a:r>
            <a:r>
              <a:rPr lang="en-GB" sz="2800" dirty="0" err="1"/>
              <a:t>Cymdeithasol</a:t>
            </a:r>
            <a:r>
              <a:rPr lang="en-GB" sz="2800" dirty="0"/>
              <a:t> a </a:t>
            </a:r>
            <a:r>
              <a:rPr lang="en-GB" sz="2800" dirty="0" err="1"/>
              <a:t>Llesiant</a:t>
            </a:r>
            <a:r>
              <a:rPr lang="en-GB" sz="2800" dirty="0"/>
              <a:t> (</a:t>
            </a:r>
            <a:r>
              <a:rPr lang="en-GB" sz="2800" dirty="0" err="1"/>
              <a:t>Cymru</a:t>
            </a:r>
            <a:r>
              <a:rPr lang="en-GB" sz="2800" dirty="0"/>
              <a:t>) 2014</a:t>
            </a:r>
            <a:endParaRPr lang="cy-GB" sz="2800" dirty="0"/>
          </a:p>
        </p:txBody>
      </p:sp>
      <p:sp>
        <p:nvSpPr>
          <p:cNvPr id="6" name="Slide Number Placeholder 5">
            <a:extLst>
              <a:ext uri="{FF2B5EF4-FFF2-40B4-BE49-F238E27FC236}">
                <a16:creationId xmlns:a16="http://schemas.microsoft.com/office/drawing/2014/main" id="{64F00AFA-741F-4531-95A4-1B8FB0E95950}"/>
              </a:ext>
            </a:extLst>
          </p:cNvPr>
          <p:cNvSpPr>
            <a:spLocks noGrp="1"/>
          </p:cNvSpPr>
          <p:nvPr>
            <p:ph type="sldNum" sz="quarter" idx="12"/>
          </p:nvPr>
        </p:nvSpPr>
        <p:spPr/>
        <p:txBody>
          <a:bodyPr/>
          <a:lstStyle/>
          <a:p>
            <a:pPr>
              <a:defRPr/>
            </a:pPr>
            <a:fld id="{EC75C4D8-5E1B-4BCC-B7D7-71E1D1D7A2FD}" type="slidenum">
              <a:rPr lang="en-GB" altLang="en-US" smtClean="0"/>
              <a:pPr>
                <a:defRPr/>
              </a:pPr>
              <a:t>39</a:t>
            </a:fld>
            <a:endParaRPr lang="en-GB" altLang="en-US"/>
          </a:p>
        </p:txBody>
      </p:sp>
      <p:sp>
        <p:nvSpPr>
          <p:cNvPr id="4" name="Rectangle: Rounded Corners 3" descr="Picture of a group of adults" title="Adults">
            <a:extLst>
              <a:ext uri="{FF2B5EF4-FFF2-40B4-BE49-F238E27FC236}">
                <a16:creationId xmlns:a16="http://schemas.microsoft.com/office/drawing/2014/main" id="{6178AC53-A27E-4E04-A380-6DE40B1BE23C}"/>
              </a:ext>
            </a:extLst>
          </p:cNvPr>
          <p:cNvSpPr/>
          <p:nvPr/>
        </p:nvSpPr>
        <p:spPr>
          <a:xfrm>
            <a:off x="6732588" y="1700213"/>
            <a:ext cx="1736725" cy="1166812"/>
          </a:xfrm>
          <a:prstGeom prst="roundRect">
            <a:avLst>
              <a:gd name="adj" fmla="val 10000"/>
            </a:avLst>
          </a:prstGeom>
          <a:blipFill rotWithShape="1">
            <a:blip r:embed="rId3"/>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5" name="Rectangle: Rounded Corners 4" descr="Picture of a group of children" title="Children">
            <a:extLst>
              <a:ext uri="{FF2B5EF4-FFF2-40B4-BE49-F238E27FC236}">
                <a16:creationId xmlns:a16="http://schemas.microsoft.com/office/drawing/2014/main" id="{C5DEAC4C-F5D2-42D6-B96A-9B08195F80E3}"/>
              </a:ext>
            </a:extLst>
          </p:cNvPr>
          <p:cNvSpPr/>
          <p:nvPr/>
        </p:nvSpPr>
        <p:spPr>
          <a:xfrm>
            <a:off x="6742113" y="3087688"/>
            <a:ext cx="1738312" cy="1166812"/>
          </a:xfrm>
          <a:prstGeom prst="roundRect">
            <a:avLst>
              <a:gd name="adj" fmla="val 10000"/>
            </a:avLst>
          </a:prstGeom>
          <a:blipFill rotWithShape="1">
            <a:blip r:embed="rId4"/>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Content Placeholder 1">
            <a:extLst>
              <a:ext uri="{FF2B5EF4-FFF2-40B4-BE49-F238E27FC236}">
                <a16:creationId xmlns:a16="http://schemas.microsoft.com/office/drawing/2014/main" id="{44C64CA4-9CAA-4EB7-A07C-93836027A67C}"/>
              </a:ext>
            </a:extLst>
          </p:cNvPr>
          <p:cNvSpPr>
            <a:spLocks noGrp="1"/>
          </p:cNvSpPr>
          <p:nvPr>
            <p:ph idx="1"/>
          </p:nvPr>
        </p:nvSpPr>
        <p:spPr/>
        <p:txBody>
          <a:bodyPr/>
          <a:lstStyle/>
          <a:p>
            <a:r>
              <a:rPr lang="cy-GB" altLang="en-US"/>
              <a:t>Swyddogaeth </a:t>
            </a:r>
          </a:p>
          <a:p>
            <a:r>
              <a:rPr lang="cy-GB" altLang="en-US"/>
              <a:t>Amddiffyn ac Atal  </a:t>
            </a:r>
          </a:p>
          <a:p>
            <a:r>
              <a:rPr lang="cy-GB" altLang="en-US"/>
              <a:t>Cyfrannu at bolisi/gweithdrefnau cenedlaethol</a:t>
            </a:r>
          </a:p>
          <a:p>
            <a:r>
              <a:rPr lang="cy-GB" altLang="en-US"/>
              <a:t>Codi ymwybyddiaeth </a:t>
            </a:r>
          </a:p>
          <a:p>
            <a:r>
              <a:rPr lang="cy-GB" altLang="en-US"/>
              <a:t>Adolygu effeithiolrwydd </a:t>
            </a:r>
          </a:p>
          <a:p>
            <a:r>
              <a:rPr lang="cy-GB" altLang="en-US"/>
              <a:t>Adolygiadau ymarfer ac archwiliadau </a:t>
            </a:r>
          </a:p>
          <a:p>
            <a:r>
              <a:rPr lang="cy-GB" altLang="en-US"/>
              <a:t>Lledaenu gwybodaeth </a:t>
            </a:r>
          </a:p>
          <a:p>
            <a:r>
              <a:rPr lang="cy-GB" altLang="en-US"/>
              <a:t>Cydweithredu â byrddau eraill </a:t>
            </a:r>
          </a:p>
        </p:txBody>
      </p:sp>
      <p:sp>
        <p:nvSpPr>
          <p:cNvPr id="3" name="Title 2">
            <a:extLst>
              <a:ext uri="{FF2B5EF4-FFF2-40B4-BE49-F238E27FC236}">
                <a16:creationId xmlns:a16="http://schemas.microsoft.com/office/drawing/2014/main" id="{EBF4EA1C-B51F-4DD8-B3DD-734E19BA980B}"/>
              </a:ext>
            </a:extLst>
          </p:cNvPr>
          <p:cNvSpPr>
            <a:spLocks noGrp="1"/>
          </p:cNvSpPr>
          <p:nvPr>
            <p:ph type="title"/>
          </p:nvPr>
        </p:nvSpPr>
        <p:spPr/>
        <p:txBody>
          <a:bodyPr/>
          <a:lstStyle/>
          <a:p>
            <a:pPr algn="ctr">
              <a:defRPr/>
            </a:pPr>
            <a:r>
              <a:rPr lang="cy-GB" dirty="0"/>
              <a:t>Byrddau Diogelu</a:t>
            </a:r>
          </a:p>
        </p:txBody>
      </p:sp>
      <p:sp>
        <p:nvSpPr>
          <p:cNvPr id="2" name="Slide Number Placeholder 1">
            <a:extLst>
              <a:ext uri="{FF2B5EF4-FFF2-40B4-BE49-F238E27FC236}">
                <a16:creationId xmlns:a16="http://schemas.microsoft.com/office/drawing/2014/main" id="{32612210-B3DD-4BC7-94A3-C84D24ED5219}"/>
              </a:ext>
            </a:extLst>
          </p:cNvPr>
          <p:cNvSpPr>
            <a:spLocks noGrp="1"/>
          </p:cNvSpPr>
          <p:nvPr>
            <p:ph type="sldNum" sz="quarter" idx="12"/>
          </p:nvPr>
        </p:nvSpPr>
        <p:spPr/>
        <p:txBody>
          <a:bodyPr/>
          <a:lstStyle/>
          <a:p>
            <a:pPr>
              <a:defRPr/>
            </a:pPr>
            <a:fld id="{EC75C4D8-5E1B-4BCC-B7D7-71E1D1D7A2FD}" type="slidenum">
              <a:rPr lang="en-GB" altLang="en-US" smtClean="0"/>
              <a:pPr>
                <a:defRPr/>
              </a:pPr>
              <a:t>40</a:t>
            </a:fld>
            <a:endParaRPr lang="en-GB" altLang="en-US"/>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4FC78-C805-48D5-9F7A-5C24877CD1B2}"/>
              </a:ext>
            </a:extLst>
          </p:cNvPr>
          <p:cNvSpPr>
            <a:spLocks noGrp="1"/>
          </p:cNvSpPr>
          <p:nvPr>
            <p:ph type="title"/>
          </p:nvPr>
        </p:nvSpPr>
        <p:spPr/>
        <p:txBody>
          <a:bodyPr>
            <a:normAutofit fontScale="90000"/>
          </a:bodyPr>
          <a:lstStyle/>
          <a:p>
            <a:pPr algn="ctr">
              <a:defRPr/>
            </a:pPr>
            <a:br>
              <a:rPr lang="cy-GB" dirty="0">
                <a:highlight>
                  <a:srgbClr val="FFFF00"/>
                </a:highlight>
                <a:latin typeface="Arial" panose="020B0604020202020204" pitchFamily="34" charset="0"/>
                <a:cs typeface="Arial" panose="020B0604020202020204" pitchFamily="34" charset="0"/>
              </a:rPr>
            </a:br>
            <a:r>
              <a:rPr lang="cy-GB" dirty="0">
                <a:latin typeface="Arial" panose="020B0604020202020204" pitchFamily="34" charset="0"/>
                <a:cs typeface="Arial" panose="020B0604020202020204" pitchFamily="34" charset="0"/>
              </a:rPr>
              <a:t>Gweithdy 4 </a:t>
            </a:r>
            <a:br>
              <a:rPr lang="cy-GB" dirty="0">
                <a:highlight>
                  <a:srgbClr val="00FF00"/>
                </a:highlight>
                <a:latin typeface="Arial" panose="020B0604020202020204" pitchFamily="34" charset="0"/>
                <a:cs typeface="Arial" panose="020B0604020202020204" pitchFamily="34" charset="0"/>
              </a:rPr>
            </a:br>
            <a:endParaRPr lang="cy-GB" dirty="0">
              <a:latin typeface="Arial" panose="020B0604020202020204" pitchFamily="34" charset="0"/>
              <a:cs typeface="Arial" panose="020B0604020202020204" pitchFamily="34" charset="0"/>
            </a:endParaRPr>
          </a:p>
        </p:txBody>
      </p:sp>
      <p:sp>
        <p:nvSpPr>
          <p:cNvPr id="54275" name="Content Placeholder 2">
            <a:extLst>
              <a:ext uri="{FF2B5EF4-FFF2-40B4-BE49-F238E27FC236}">
                <a16:creationId xmlns:a16="http://schemas.microsoft.com/office/drawing/2014/main" id="{13EE1B8C-116D-4181-AB60-7E2D96D0A882}"/>
              </a:ext>
            </a:extLst>
          </p:cNvPr>
          <p:cNvSpPr>
            <a:spLocks noGrp="1"/>
          </p:cNvSpPr>
          <p:nvPr>
            <p:ph sz="quarter" idx="2"/>
          </p:nvPr>
        </p:nvSpPr>
        <p:spPr>
          <a:xfrm>
            <a:off x="457200" y="1444294"/>
            <a:ext cx="4040188" cy="4432978"/>
          </a:xfrm>
        </p:spPr>
        <p:txBody>
          <a:bodyPr/>
          <a:lstStyle/>
          <a:p>
            <a:pPr>
              <a:defRPr/>
            </a:pPr>
            <a:r>
              <a:rPr lang="cy-GB" altLang="en-US" sz="1800" dirty="0">
                <a:latin typeface="Arial" charset="0"/>
                <a:cs typeface="Arial" charset="0"/>
              </a:rPr>
              <a:t>Byddwch yn cael slot 1:1 (am 10 munud) yng ngweithdy 4 neu fe cynigir amser amgen i chi   </a:t>
            </a:r>
          </a:p>
          <a:p>
            <a:pPr>
              <a:defRPr/>
            </a:pPr>
            <a:r>
              <a:rPr lang="cy-GB" altLang="en-US" sz="1800" dirty="0">
                <a:latin typeface="Arial" charset="0"/>
                <a:cs typeface="Arial" charset="0"/>
              </a:rPr>
              <a:t>Dyma gyfle i egluro materion a thrafod eich gwaith. </a:t>
            </a:r>
          </a:p>
          <a:p>
            <a:pPr>
              <a:defRPr/>
            </a:pPr>
            <a:r>
              <a:rPr lang="cy-GB" altLang="en-US" sz="1800" dirty="0">
                <a:latin typeface="Arial" charset="0"/>
                <a:cs typeface="Arial" charset="0"/>
              </a:rPr>
              <a:t>Anfonwch y gwaith y byddech yn hoffi ei drafod i’r hyfforddwr o leiaf 5 diwrnod o flaen llaw ar e-bost fel eu bod wedi cael cyfle i edrych drwyddo cyn iddynt eich cyfarfod. </a:t>
            </a:r>
          </a:p>
          <a:p>
            <a:pPr>
              <a:defRPr/>
            </a:pPr>
            <a:r>
              <a:rPr lang="cy-GB" altLang="en-US" sz="1800" dirty="0">
                <a:latin typeface="Arial" charset="0"/>
                <a:cs typeface="Arial" charset="0"/>
              </a:rPr>
              <a:t>Cofiwch </a:t>
            </a:r>
            <a:r>
              <a:rPr lang="cy-GB" altLang="en-US" sz="1800" b="1" dirty="0">
                <a:latin typeface="Arial" charset="0"/>
                <a:cs typeface="Arial" charset="0"/>
              </a:rPr>
              <a:t>na fydd </a:t>
            </a:r>
            <a:r>
              <a:rPr lang="cy-GB" altLang="en-US" sz="1800" dirty="0">
                <a:latin typeface="Arial" charset="0"/>
                <a:cs typeface="Arial" charset="0"/>
              </a:rPr>
              <a:t>modd edrych dros eich portffolio cyfan, felly pigwch yr adran(nau) yr ydych angen help/cyngor â nhw a gwnewch hyn yn glir yn yr e-bost. </a:t>
            </a:r>
          </a:p>
          <a:p>
            <a:pPr marL="82153" indent="0">
              <a:buNone/>
              <a:defRPr/>
            </a:pPr>
            <a:endParaRPr lang="cy-GB" altLang="en-US" sz="1800" dirty="0"/>
          </a:p>
          <a:p>
            <a:pPr>
              <a:defRPr/>
            </a:pPr>
            <a:endParaRPr lang="en-GB" altLang="en-US" dirty="0"/>
          </a:p>
        </p:txBody>
      </p:sp>
      <p:sp>
        <p:nvSpPr>
          <p:cNvPr id="5" name="Content Placeholder 4">
            <a:extLst>
              <a:ext uri="{FF2B5EF4-FFF2-40B4-BE49-F238E27FC236}">
                <a16:creationId xmlns:a16="http://schemas.microsoft.com/office/drawing/2014/main" id="{1497866B-BC90-4350-8E72-0B1BA32DF0DC}"/>
              </a:ext>
            </a:extLst>
          </p:cNvPr>
          <p:cNvSpPr>
            <a:spLocks noGrp="1"/>
          </p:cNvSpPr>
          <p:nvPr>
            <p:ph sz="quarter" idx="4"/>
          </p:nvPr>
        </p:nvSpPr>
        <p:spPr>
          <a:xfrm>
            <a:off x="4645025" y="1444294"/>
            <a:ext cx="4041775" cy="4964444"/>
          </a:xfrm>
        </p:spPr>
        <p:txBody>
          <a:bodyPr/>
          <a:lstStyle/>
          <a:p>
            <a:pPr marL="82153" indent="0">
              <a:buNone/>
              <a:defRPr/>
            </a:pPr>
            <a:r>
              <a:rPr lang="cy-GB" altLang="en-US" sz="1600" b="1" dirty="0">
                <a:latin typeface="Arial" panose="020B0604020202020204" pitchFamily="34" charset="0"/>
                <a:cs typeface="Arial" panose="020B0604020202020204" pitchFamily="34" charset="0"/>
              </a:rPr>
              <a:t>Erbyn Gweithdy 4: </a:t>
            </a:r>
          </a:p>
          <a:p>
            <a:pPr>
              <a:defRPr/>
            </a:pPr>
            <a:r>
              <a:rPr lang="cy-GB" altLang="en-US" sz="1600" b="1" dirty="0">
                <a:latin typeface="Arial" panose="020B0604020202020204" pitchFamily="34" charset="0"/>
                <a:cs typeface="Arial" panose="020B0604020202020204" pitchFamily="34" charset="0"/>
              </a:rPr>
              <a:t>Angen cwblhau tasg 1 rhan a- adolygiad Datblygiadol</a:t>
            </a:r>
          </a:p>
          <a:p>
            <a:pPr>
              <a:defRPr/>
            </a:pPr>
            <a:r>
              <a:rPr lang="cy-GB" altLang="en-US" sz="1600" b="1" dirty="0">
                <a:latin typeface="Arial" panose="020B0604020202020204" pitchFamily="34" charset="0"/>
                <a:cs typeface="Arial" panose="020B0604020202020204" pitchFamily="34" charset="0"/>
              </a:rPr>
              <a:t>Cynnal eich sesiwn arsylwi ac wedi ysgrifennu amdano- tasg 2</a:t>
            </a:r>
          </a:p>
          <a:p>
            <a:pPr>
              <a:defRPr/>
            </a:pPr>
            <a:r>
              <a:rPr lang="cy-GB" altLang="en-US" sz="1600" b="1" dirty="0">
                <a:latin typeface="Arial" panose="020B0604020202020204" pitchFamily="34" charset="0"/>
                <a:cs typeface="Arial" panose="020B0604020202020204" pitchFamily="34" charset="0"/>
              </a:rPr>
              <a:t>Gorffen drafft o’ch traethawd diogelu- tasg 3.</a:t>
            </a:r>
          </a:p>
          <a:p>
            <a:pPr>
              <a:defRPr/>
            </a:pPr>
            <a:r>
              <a:rPr lang="cy-GB" altLang="en-US" sz="1600" b="1" dirty="0">
                <a:latin typeface="Arial" panose="020B0604020202020204" pitchFamily="34" charset="0"/>
                <a:cs typeface="Arial" panose="020B0604020202020204" pitchFamily="34" charset="0"/>
              </a:rPr>
              <a:t>Bydd Gweithdy 4 yn cynnig cyfle i adolygu unrhyw adran yr hoffech eglurdeb / trafodaeth bellach amdani</a:t>
            </a:r>
          </a:p>
          <a:p>
            <a:pPr>
              <a:defRPr/>
            </a:pPr>
            <a:r>
              <a:rPr lang="cy-GB" altLang="en-US" sz="1600" b="1" dirty="0">
                <a:latin typeface="Arial" panose="020B0604020202020204" pitchFamily="34" charset="0"/>
                <a:cs typeface="Arial" panose="020B0604020202020204" pitchFamily="34" charset="0"/>
              </a:rPr>
              <a:t>Sicrhewch eich bod yn trefnu eich tridiau o absenoldeb astudio os nad ydych wedi gwneud hynny’n barod </a:t>
            </a:r>
          </a:p>
          <a:p>
            <a:pPr>
              <a:defRPr/>
            </a:pPr>
            <a:r>
              <a:rPr lang="cy-GB" altLang="en-US" sz="1600" b="1" dirty="0">
                <a:latin typeface="Arial" panose="020B0604020202020204" pitchFamily="34" charset="0"/>
                <a:cs typeface="Arial" panose="020B0604020202020204" pitchFamily="34" charset="0"/>
              </a:rPr>
              <a:t>Gwerthuso- byddwn yn gofyn i chi am eich gwerthusiad o’r gweithdy rhithiol yma. Gan mai dyma’r gweithdy cyntaf o’r fath, byddem yn ddiolchgar iawn o’r adborth.</a:t>
            </a:r>
          </a:p>
        </p:txBody>
      </p:sp>
      <p:sp>
        <p:nvSpPr>
          <p:cNvPr id="97284" name="Slide Number Placeholder 5">
            <a:extLst>
              <a:ext uri="{FF2B5EF4-FFF2-40B4-BE49-F238E27FC236}">
                <a16:creationId xmlns:a16="http://schemas.microsoft.com/office/drawing/2014/main" id="{B0A23480-24A9-49AC-B3E7-664D8832C84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557213" indent="-214313">
              <a:defRPr>
                <a:solidFill>
                  <a:schemeClr val="tx1"/>
                </a:solidFill>
                <a:latin typeface="Arial" panose="020B0604020202020204" pitchFamily="34" charset="0"/>
                <a:cs typeface="Arial" panose="020B0604020202020204" pitchFamily="34" charset="0"/>
              </a:defRPr>
            </a:lvl2pPr>
            <a:lvl3pPr marL="857250" indent="-171450">
              <a:defRPr>
                <a:solidFill>
                  <a:schemeClr val="tx1"/>
                </a:solidFill>
                <a:latin typeface="Arial" panose="020B0604020202020204" pitchFamily="34" charset="0"/>
                <a:cs typeface="Arial" panose="020B0604020202020204" pitchFamily="34" charset="0"/>
              </a:defRPr>
            </a:lvl3pPr>
            <a:lvl4pPr marL="1200150" indent="-171450">
              <a:defRPr>
                <a:solidFill>
                  <a:schemeClr val="tx1"/>
                </a:solidFill>
                <a:latin typeface="Arial" panose="020B0604020202020204" pitchFamily="34" charset="0"/>
                <a:cs typeface="Arial" panose="020B0604020202020204" pitchFamily="34" charset="0"/>
              </a:defRPr>
            </a:lvl4pPr>
            <a:lvl5pPr marL="1543050" indent="-171450">
              <a:defRPr>
                <a:solidFill>
                  <a:schemeClr val="tx1"/>
                </a:solidFill>
                <a:latin typeface="Arial" panose="020B0604020202020204" pitchFamily="34" charset="0"/>
                <a:cs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E171AAF-D294-4B2B-89A4-1451C7B71A58}" type="slidenum">
              <a:rPr lang="en-GB" altLang="en-US" smtClean="0"/>
              <a:pPr/>
              <a:t>41</a:t>
            </a:fld>
            <a:endParaRPr lang="en-GB" altLang="en-US"/>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extLst>
    <a:ext uri="{05A4C25C-085E-4340-85A3-A5531E510DB2}">
      <thm15:themeFamily xmlns:thm15="http://schemas.microsoft.com/office/thememl/2012/main" name="Theme1" id="{721063C8-2F39-4C89-98F5-1B2C8FDC83F6}" vid="{8CCD9A0A-AC9B-4F57-8631-F1C4B5334A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gfen Gwynedd" ma:contentTypeID="0x01010027448A19590E40ABB966CC44EC05A4100100DDBEE0595C65424693521F46C90C6E88" ma:contentTypeVersion="28" ma:contentTypeDescription="Dogfen ar gyfer defnydd cyffredinol. Drwy ddefnyddio hwn, byddwn yn sicrhau metadata cyson ar draws yr holl ddogfennau" ma:contentTypeScope="" ma:versionID="02f62fea7011fca3205f6d166f1bfcd1">
  <xsd:schema xmlns:xsd="http://www.w3.org/2001/XMLSchema" xmlns:xs="http://www.w3.org/2001/XMLSchema" xmlns:p="http://schemas.microsoft.com/office/2006/metadata/properties" xmlns:ns2="d91f2355-c79c-4942-b1d4-b53202503f7b" targetNamespace="http://schemas.microsoft.com/office/2006/metadata/properties" ma:root="true" ma:fieldsID="fc4754c80b1656297057a73273a00323" ns2:_="">
    <xsd:import namespace="d91f2355-c79c-4942-b1d4-b53202503f7b"/>
    <xsd:element name="properties">
      <xsd:complexType>
        <xsd:sequence>
          <xsd:element name="documentManagement">
            <xsd:complexType>
              <xsd:all>
                <xsd:element ref="ns2:CurrentStatus" minOccurs="0"/>
                <xsd:element ref="ns2:d1780b1f095142689bede48a1a592c27" minOccurs="0"/>
                <xsd:element ref="ns2:TaxCatchAll" minOccurs="0"/>
                <xsd:element ref="ns2:TaxCatchAllLabel" minOccurs="0"/>
                <xsd:element ref="ns2:ke93f16e132f4fd988b16f5cfb0cdfe5" minOccurs="0"/>
                <xsd:element ref="ns2:DocumentOwner" minOccurs="0"/>
                <xsd:element ref="ns2:fc21e95941e341fd9527e12848537719" minOccurs="0"/>
                <xsd:element ref="ns2:Migrated" minOccurs="0"/>
                <xsd:element ref="ns2:MigrationDetails" minOccurs="0"/>
                <xsd:element ref="ns2:TaxKeyword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91f2355-c79c-4942-b1d4-b53202503f7b" elementFormDefault="qualified">
    <xsd:import namespace="http://schemas.microsoft.com/office/2006/documentManagement/types"/>
    <xsd:import namespace="http://schemas.microsoft.com/office/infopath/2007/PartnerControls"/>
    <xsd:element name="CurrentStatus" ma:index="8" nillable="true" ma:displayName="Statws Presennol" ma:default="Drafft" ma:internalName="CurrentStatus">
      <xsd:simpleType>
        <xsd:restriction base="dms:Choice">
          <xsd:enumeration value="Drafft"/>
          <xsd:enumeration value="I'w Adolygu"/>
          <xsd:enumeration value="Adolygwyd"/>
          <xsd:enumeration value="I'w Gymeradwyo"/>
          <xsd:enumeration value="Wedi Cymeradwyo"/>
        </xsd:restriction>
      </xsd:simpleType>
    </xsd:element>
    <xsd:element name="d1780b1f095142689bede48a1a592c27" ma:index="9" nillable="true" ma:taxonomy="true" ma:internalName="d1780b1f095142689bede48a1a592c27" ma:taxonomyFieldName="_cx_SecurityMarkings" ma:displayName="Marc Gwarchod" ma:default="1;#Official|cc759f6a-42a8-4716-9405-b226874081d1" ma:fieldId="{d1780b1f-0951-4268-9bed-e48a1a592c27}" ma:sspId="3eea98ac-f451-44df-b5cb-3b1154eab1c5" ma:termSetId="a9da5f56-ebc6-4d64-8a44-41072e1701b2"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944fe43a-a92a-430f-a164-6bf196254a76}" ma:internalName="TaxCatchAll" ma:showField="CatchAllData" ma:web="dfdbbb4c-8504-44a6-883e-d5cdcb631b1a">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944fe43a-a92a-430f-a164-6bf196254a76}" ma:internalName="TaxCatchAllLabel" ma:readOnly="true" ma:showField="CatchAllDataLabel" ma:web="dfdbbb4c-8504-44a6-883e-d5cdcb631b1a">
      <xsd:complexType>
        <xsd:complexContent>
          <xsd:extension base="dms:MultiChoiceLookup">
            <xsd:sequence>
              <xsd:element name="Value" type="dms:Lookup" maxOccurs="unbounded" minOccurs="0" nillable="true"/>
            </xsd:sequence>
          </xsd:extension>
        </xsd:complexContent>
      </xsd:complexType>
    </xsd:element>
    <xsd:element name="ke93f16e132f4fd988b16f5cfb0cdfe5" ma:index="13" nillable="true" ma:taxonomy="true" ma:internalName="ke93f16e132f4fd988b16f5cfb0cdfe5" ma:taxonomyFieldName="Classification" ma:displayName="Categori Gwybodaeth" ma:fieldId="{4e93f16e-132f-4fd9-88b1-6f5cfb0cdfe5}" ma:sspId="3eea98ac-f451-44df-b5cb-3b1154eab1c5" ma:termSetId="9f7b28ae-a563-43f9-b8e9-f13e41e6424a" ma:anchorId="00000000-0000-0000-0000-000000000000" ma:open="false" ma:isKeyword="false">
      <xsd:complexType>
        <xsd:sequence>
          <xsd:element ref="pc:Terms" minOccurs="0" maxOccurs="1"/>
        </xsd:sequence>
      </xsd:complexType>
    </xsd:element>
    <xsd:element name="DocumentOwner" ma:index="15" nillable="true" ma:displayName="Perchen y Ddogfen(nau)" ma:description="Y prif berson sy'n gyfrifol am asedau gwybodaeth y tîm (e.e. Rheolwr Gwasanaeth)" ma:SearchPeopleOnly="false" ma:SharePointGroup="0" ma:internalName="DocumentOwne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fc21e95941e341fd9527e12848537719" ma:index="16" nillable="true" ma:taxonomy="true" ma:internalName="fc21e95941e341fd9527e12848537719" ma:taxonomyFieldName="OriginatingFunction" ma:displayName="Tarddiad" ma:readOnly="false" ma:fieldId="{fc21e959-41e3-41fd-9527-e12848537719}" ma:sspId="3eea98ac-f451-44df-b5cb-3b1154eab1c5" ma:termSetId="9f7b28ae-a563-43f9-b8e9-f13e41e6424a" ma:anchorId="00000000-0000-0000-0000-000000000000" ma:open="false" ma:isKeyword="false">
      <xsd:complexType>
        <xsd:sequence>
          <xsd:element ref="pc:Terms" minOccurs="0" maxOccurs="1"/>
        </xsd:sequence>
      </xsd:complexType>
    </xsd:element>
    <xsd:element name="Migrated" ma:index="18" nillable="true" ma:displayName="Mudo" ma:default="Na" ma:hidden="true" ma:internalName="Migrated">
      <xsd:simpleType>
        <xsd:restriction base="dms:Choice">
          <xsd:enumeration value="Ia"/>
          <xsd:enumeration value="Na"/>
        </xsd:restriction>
      </xsd:simpleType>
    </xsd:element>
    <xsd:element name="MigrationDetails" ma:index="19" nillable="true" ma:displayName="Manylion Mudo" ma:description="Manylion ychwanegol am y ddogfen wreiddiol a'r broses fudo" ma:hidden="true" ma:internalName="MigrationDetails">
      <xsd:simpleType>
        <xsd:restriction base="dms:Note">
          <xsd:maxLength value="255"/>
        </xsd:restriction>
      </xsd:simpleType>
    </xsd:element>
    <xsd:element name="TaxKeywordTaxHTField" ma:index="20" nillable="true" ma:taxonomy="true" ma:internalName="TaxKeywordTaxHTField" ma:taxonomyFieldName="TaxKeyword" ma:displayName="Allweddeiriau Enterprise" ma:fieldId="{23f27201-bee3-471e-b2e7-b64fd8b7ca38}" ma:taxonomyMulti="true" ma:sspId="3eea98ac-f451-44df-b5cb-3b1154eab1c5"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Math o Gynnwys"/>
        <xsd:element ref="dc:title" minOccurs="0" maxOccurs="1" ma:index="4" ma:displayName="Teit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LongProperties xmlns="http://schemas.microsoft.com/office/2006/metadata/long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Migrated xmlns="d91f2355-c79c-4942-b1d4-b53202503f7b">Na</Migrated>
    <TaxKeywordTaxHTField xmlns="d91f2355-c79c-4942-b1d4-b53202503f7b">
      <Terms xmlns="http://schemas.microsoft.com/office/infopath/2007/PartnerControls"/>
    </TaxKeywordTaxHTField>
    <d1780b1f095142689bede48a1a592c27 xmlns="d91f2355-c79c-4942-b1d4-b53202503f7b">
      <Terms xmlns="http://schemas.microsoft.com/office/infopath/2007/PartnerControls">
        <TermInfo xmlns="http://schemas.microsoft.com/office/infopath/2007/PartnerControls">
          <TermName xmlns="http://schemas.microsoft.com/office/infopath/2007/PartnerControls">Official</TermName>
          <TermId xmlns="http://schemas.microsoft.com/office/infopath/2007/PartnerControls">cc759f6a-42a8-4716-9405-b226874081d1</TermId>
        </TermInfo>
      </Terms>
    </d1780b1f095142689bede48a1a592c27>
    <CurrentStatus xmlns="d91f2355-c79c-4942-b1d4-b53202503f7b">Drafft</CurrentStatus>
    <ke93f16e132f4fd988b16f5cfb0cdfe5 xmlns="d91f2355-c79c-4942-b1d4-b53202503f7b">
      <Terms xmlns="http://schemas.microsoft.com/office/infopath/2007/PartnerControls"/>
    </ke93f16e132f4fd988b16f5cfb0cdfe5>
    <fc21e95941e341fd9527e12848537719 xmlns="d91f2355-c79c-4942-b1d4-b53202503f7b">
      <Terms xmlns="http://schemas.microsoft.com/office/infopath/2007/PartnerControls"/>
    </fc21e95941e341fd9527e12848537719>
    <DocumentOwner xmlns="d91f2355-c79c-4942-b1d4-b53202503f7b">
      <UserInfo>
        <DisplayName/>
        <AccountId xsi:nil="true"/>
        <AccountType/>
      </UserInfo>
    </DocumentOwner>
    <MigrationDetails xmlns="d91f2355-c79c-4942-b1d4-b53202503f7b" xsi:nil="true"/>
    <TaxCatchAll xmlns="d91f2355-c79c-4942-b1d4-b53202503f7b">
      <Value>1</Value>
    </TaxCatchAll>
  </documentManagement>
</p:properties>
</file>

<file path=customXml/itemProps1.xml><?xml version="1.0" encoding="utf-8"?>
<ds:datastoreItem xmlns:ds="http://schemas.openxmlformats.org/officeDocument/2006/customXml" ds:itemID="{47324421-5013-4A44-A8F5-8AC74748C85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91f2355-c79c-4942-b1d4-b53202503f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D450E9B-33F8-4939-B032-A161FCF9D8E5}">
  <ds:schemaRefs>
    <ds:schemaRef ds:uri="http://schemas.microsoft.com/office/2006/metadata/longProperties"/>
  </ds:schemaRefs>
</ds:datastoreItem>
</file>

<file path=customXml/itemProps3.xml><?xml version="1.0" encoding="utf-8"?>
<ds:datastoreItem xmlns:ds="http://schemas.openxmlformats.org/officeDocument/2006/customXml" ds:itemID="{89FBAE32-042B-498D-AA48-83D4A82A029D}">
  <ds:schemaRefs>
    <ds:schemaRef ds:uri="http://schemas.microsoft.com/sharepoint/v3/contenttype/forms"/>
  </ds:schemaRefs>
</ds:datastoreItem>
</file>

<file path=customXml/itemProps4.xml><?xml version="1.0" encoding="utf-8"?>
<ds:datastoreItem xmlns:ds="http://schemas.openxmlformats.org/officeDocument/2006/customXml" ds:itemID="{9312E128-EA12-40AB-B0FD-BAD4E4CE5E73}">
  <ds:schemaRefs>
    <ds:schemaRef ds:uri="http://purl.org/dc/dcmitype/"/>
    <ds:schemaRef ds:uri="http://schemas.microsoft.com/office/2006/documentManagement/types"/>
    <ds:schemaRef ds:uri="http://purl.org/dc/elements/1.1/"/>
    <ds:schemaRef ds:uri="http://schemas.microsoft.com/office/2006/metadata/properties"/>
    <ds:schemaRef ds:uri="http://purl.org/dc/terms/"/>
    <ds:schemaRef ds:uri="http://schemas.microsoft.com/office/infopath/2007/PartnerControls"/>
    <ds:schemaRef ds:uri="http://schemas.openxmlformats.org/package/2006/metadata/core-properties"/>
    <ds:schemaRef ds:uri="d91f2355-c79c-4942-b1d4-b53202503f7b"/>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3446</Words>
  <Application>Microsoft Office PowerPoint</Application>
  <PresentationFormat>On-screen Show (4:3)</PresentationFormat>
  <Paragraphs>388</Paragraphs>
  <Slides>41</Slides>
  <Notes>38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41</vt:i4>
      </vt:variant>
    </vt:vector>
  </HeadingPairs>
  <TitlesOfParts>
    <vt:vector size="50" baseType="lpstr">
      <vt:lpstr>inherit</vt:lpstr>
      <vt:lpstr>Arial</vt:lpstr>
      <vt:lpstr>Calibri</vt:lpstr>
      <vt:lpstr>Lucida Sans Unicode</vt:lpstr>
      <vt:lpstr>Verdana</vt:lpstr>
      <vt:lpstr>Wingdings</vt:lpstr>
      <vt:lpstr>Wingdings 2</vt:lpstr>
      <vt:lpstr>Wingdings 3</vt:lpstr>
      <vt:lpstr>Theme1</vt:lpstr>
      <vt:lpstr>           Tystysgrif i Raddedigion Porth Agored   Rhaglen Cadarnhau Gweithdy 3 </vt:lpstr>
      <vt:lpstr>  Disgwyliadau/ Rheolau ar gyfer gweithdai rhithiol</vt:lpstr>
      <vt:lpstr>Rhaglen y Dydd</vt:lpstr>
      <vt:lpstr>Amcanion y Sesiwn </vt:lpstr>
      <vt:lpstr>PowerPoint Presentation</vt:lpstr>
      <vt:lpstr>Deddfwriaeth Trosfwaol</vt:lpstr>
      <vt:lpstr>Deddfwriaeth Diogelu Trosfwaol   </vt:lpstr>
      <vt:lpstr>Deddf Gwasanaethau Cymdeithasol a Llesiant (Cymru): Hawliau Dynol </vt:lpstr>
      <vt:lpstr>PowerPoint Presentation</vt:lpstr>
      <vt:lpstr>Tensiynau a Gwrthdaro Ymarferiad 2 </vt:lpstr>
      <vt:lpstr>PowerPoint Presentation</vt:lpstr>
      <vt:lpstr>Deddfwriaeth, Polisiau, Gweithdrefnau a Chanllawiau Diogelu  </vt:lpstr>
      <vt:lpstr>Gweithdrefnau Diogelu Cymru</vt:lpstr>
      <vt:lpstr>Gweithdrefnau Diogelu Cymru</vt:lpstr>
      <vt:lpstr>Plant Mewn Risg</vt:lpstr>
      <vt:lpstr>Gwneud penderfyniadau a chynllunio</vt:lpstr>
      <vt:lpstr>Yn gyffredinol</vt:lpstr>
      <vt:lpstr> Diogelu - Tasg 3 </vt:lpstr>
      <vt:lpstr>Diogelu Tasg 3 Y cwestiwn</vt:lpstr>
      <vt:lpstr>Diogelu Tasg 3 y Cwestiwn</vt:lpstr>
      <vt:lpstr>Diogelu Tasg 3- y Cwestiwn</vt:lpstr>
      <vt:lpstr>Ymyrryd a Defnyddio Barn Broffesiynol mewn Sefyllfaoedd Cynyddol Gymhleth</vt:lpstr>
      <vt:lpstr>Ystyried Cymhlethdodau</vt:lpstr>
      <vt:lpstr>Diogelu – Ymarferiad 3</vt:lpstr>
      <vt:lpstr>Meddwl yn Gymhleth</vt:lpstr>
      <vt:lpstr>Barn Broffesiynol </vt:lpstr>
      <vt:lpstr>Moeseg ac Ymarfer yn Effeithiol</vt:lpstr>
      <vt:lpstr> Gwerthfawrogi Bias yn y Broses Asesu Risg </vt:lpstr>
      <vt:lpstr>Risg, Amddiffyn a Gwerthoedd </vt:lpstr>
      <vt:lpstr>Y Cyd-destun Cymreig</vt:lpstr>
      <vt:lpstr>Theori- yn sail i wneud penderfyniadau proffesiynol</vt:lpstr>
      <vt:lpstr>Theori</vt:lpstr>
      <vt:lpstr>Chwilfrydedd Proffesiynol- Cydweithio </vt:lpstr>
      <vt:lpstr>Eirioli</vt:lpstr>
      <vt:lpstr>Egwyddorion Eiriolaeth</vt:lpstr>
      <vt:lpstr> Diogelu Tasg 3 Awgrymiadau </vt:lpstr>
      <vt:lpstr> Diogelu Tasg 4</vt:lpstr>
      <vt:lpstr>PowerPoint Presentation</vt:lpstr>
      <vt:lpstr>Dyletswyddau Trosfwaol dan y Ddeddfa Gwasanaethau Cymdeithasol a Llesiant (Cymru) 2014</vt:lpstr>
      <vt:lpstr>Byrddau Diogelu</vt:lpstr>
      <vt:lpstr> Gweithdy 4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Tystysgrif i Raddedigion Porth Agored   Rhaglen Cadarnhau Gweithdy 3</dc:title>
  <dc:creator>Paula McCreary</dc:creator>
  <cp:lastModifiedBy>Sarah Loxdale</cp:lastModifiedBy>
  <cp:revision>58</cp:revision>
  <dcterms:created xsi:type="dcterms:W3CDTF">2021-01-05T17:42:59Z</dcterms:created>
  <dcterms:modified xsi:type="dcterms:W3CDTF">2021-01-14T15:49:06Z</dcterms:modified>
</cp:coreProperties>
</file>