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7B128D-83BD-4A7A-8C88-2CB691D2AAE1}" v="451" dt="2021-12-08T12:06:44.064"/>
    <p1510:client id="{6E3BB8C2-3EAE-4ACC-A233-AA75505E1BD6}" v="502" dt="2021-12-07T13:20:09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My dream career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>
                <a:cs typeface="Calibri"/>
              </a:rPr>
              <a:t>Shumirai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muregi</a:t>
            </a:r>
            <a:endParaRPr lang="en-GB" dirty="0" err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4EB187-127A-4C0A-8FBB-326F80B7FD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  <a:cs typeface="Calibri Light"/>
              </a:rPr>
              <a:t>About myself 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2EBA2-57C9-4428-8798-E2907C5E5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cs typeface="Calibri"/>
              </a:rPr>
              <a:t>from a young age I have had the opportunity to be exposed in the health care sector as my mum is a qualified Nurse and my Father is a qualified biomedical scientist .I am a young carer to my sister who has special needs and is diabetic , I support her to meet her care needs including , managing their medication and monitoring her blood glucose .</a:t>
            </a:r>
          </a:p>
          <a:p>
            <a:pPr marL="0" indent="0">
              <a:buNone/>
            </a:pPr>
            <a:endParaRPr lang="en-GB" sz="2000" dirty="0"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The reason why I want to become a nurse comes from a desire to help people and care for them in times of need , I am also a person who likes to achieve new goals 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869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3A011-2061-461F-8059-F4E1F35DE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What </a:t>
            </a:r>
            <a:r>
              <a:rPr lang="en-GB" dirty="0" err="1">
                <a:cs typeface="Calibri Light"/>
              </a:rPr>
              <a:t>its</a:t>
            </a:r>
            <a:r>
              <a:rPr lang="en-GB" dirty="0">
                <a:cs typeface="Calibri Light"/>
              </a:rPr>
              <a:t> really like being a nurse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4511E-5E1F-41B5-98D3-76F1F7235D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Being a nurse is not a profession for the faint-hearted . Nurses deal with life and death , but nursing is considered to be most satisfying in-demand.</a:t>
            </a:r>
          </a:p>
          <a:p>
            <a:r>
              <a:rPr lang="en-GB" dirty="0">
                <a:cs typeface="Calibri"/>
              </a:rPr>
              <a:t>A nurse is a person to rained to prove care to sick and injured people. Nurses are allied health professionals who work with doctors and other health-care workers to make patients well.</a:t>
            </a: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27116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45FB0-EF7F-482D-91F8-303128A54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Different types of nursing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C57A-09A2-439A-A23D-2271C1FF0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Nurse midwife</a:t>
            </a:r>
            <a:endParaRPr lang="en-US" dirty="0"/>
          </a:p>
          <a:p>
            <a:r>
              <a:rPr lang="en-GB" dirty="0">
                <a:cs typeface="Calibri"/>
              </a:rPr>
              <a:t>Critical care nursing</a:t>
            </a:r>
          </a:p>
          <a:p>
            <a:r>
              <a:rPr lang="en-GB" dirty="0">
                <a:cs typeface="Calibri"/>
              </a:rPr>
              <a:t>Mental health nurse</a:t>
            </a:r>
          </a:p>
          <a:p>
            <a:r>
              <a:rPr lang="en-GB" dirty="0">
                <a:cs typeface="Calibri"/>
              </a:rPr>
              <a:t>Public health nurse</a:t>
            </a:r>
          </a:p>
          <a:p>
            <a:r>
              <a:rPr lang="en-GB" dirty="0">
                <a:cs typeface="Calibri"/>
              </a:rPr>
              <a:t>Clinical nurse specialist</a:t>
            </a:r>
          </a:p>
          <a:p>
            <a:r>
              <a:rPr lang="en-GB" dirty="0">
                <a:cs typeface="Calibri"/>
              </a:rPr>
              <a:t>Registered nurse</a:t>
            </a:r>
          </a:p>
          <a:p>
            <a:r>
              <a:rPr lang="en-GB" dirty="0">
                <a:cs typeface="Calibri"/>
              </a:rPr>
              <a:t>Forensic nursing</a:t>
            </a:r>
          </a:p>
        </p:txBody>
      </p:sp>
    </p:spTree>
    <p:extLst>
      <p:ext uri="{BB962C8B-B14F-4D97-AF65-F5344CB8AC3E}">
        <p14:creationId xmlns:p14="http://schemas.microsoft.com/office/powerpoint/2010/main" val="1490962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My dream career</vt:lpstr>
      <vt:lpstr>About myself </vt:lpstr>
      <vt:lpstr>What its really like being a nurse</vt:lpstr>
      <vt:lpstr>Different types of nursing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209</cp:revision>
  <dcterms:created xsi:type="dcterms:W3CDTF">2021-12-07T11:51:36Z</dcterms:created>
  <dcterms:modified xsi:type="dcterms:W3CDTF">2021-12-08T22:45:37Z</dcterms:modified>
</cp:coreProperties>
</file>