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8"/>
  </p:notesMasterIdLst>
  <p:sldIdLst>
    <p:sldId id="256" r:id="rId2"/>
    <p:sldId id="258" r:id="rId3"/>
    <p:sldId id="260" r:id="rId4"/>
    <p:sldId id="261" r:id="rId5"/>
    <p:sldId id="262" r:id="rId6"/>
    <p:sldId id="298" r:id="rId7"/>
    <p:sldId id="308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7" r:id="rId29"/>
    <p:sldId id="288" r:id="rId30"/>
    <p:sldId id="289" r:id="rId31"/>
    <p:sldId id="290" r:id="rId32"/>
    <p:sldId id="302" r:id="rId33"/>
    <p:sldId id="291" r:id="rId34"/>
    <p:sldId id="292" r:id="rId35"/>
    <p:sldId id="293" r:id="rId36"/>
    <p:sldId id="294" r:id="rId37"/>
    <p:sldId id="296" r:id="rId38"/>
    <p:sldId id="297" r:id="rId39"/>
    <p:sldId id="299" r:id="rId40"/>
    <p:sldId id="303" r:id="rId41"/>
    <p:sldId id="301" r:id="rId42"/>
    <p:sldId id="304" r:id="rId43"/>
    <p:sldId id="309" r:id="rId44"/>
    <p:sldId id="305" r:id="rId45"/>
    <p:sldId id="306" r:id="rId46"/>
    <p:sldId id="307" r:id="rId47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94698"/>
  </p:normalViewPr>
  <p:slideViewPr>
    <p:cSldViewPr snapToGrid="0" showGuides="1">
      <p:cViewPr varScale="1">
        <p:scale>
          <a:sx n="111" d="100"/>
          <a:sy n="111" d="100"/>
        </p:scale>
        <p:origin x="672" y="2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70A968-67AE-437C-889A-D923F8D7AC9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193DDD1-F6D2-4C3E-A54C-4B8299B4BC9B}">
      <dgm:prSet/>
      <dgm:spPr/>
      <dgm:t>
        <a:bodyPr/>
        <a:lstStyle/>
        <a:p>
          <a:r>
            <a:rPr lang="en-US" dirty="0"/>
            <a:t>‘Leadership means making people feel good’ (Jean Chretien, 1984)</a:t>
          </a:r>
        </a:p>
      </dgm:t>
    </dgm:pt>
    <dgm:pt modelId="{73B971F4-7D72-4660-889A-1603AC7AC7EE}" type="parTrans" cxnId="{359155E4-D0FE-42E6-B21E-31B332F6E0EC}">
      <dgm:prSet/>
      <dgm:spPr/>
      <dgm:t>
        <a:bodyPr/>
        <a:lstStyle/>
        <a:p>
          <a:endParaRPr lang="en-US"/>
        </a:p>
      </dgm:t>
    </dgm:pt>
    <dgm:pt modelId="{FE8260AC-F61B-4AB8-B10C-682D4D579D79}" type="sibTrans" cxnId="{359155E4-D0FE-42E6-B21E-31B332F6E0EC}">
      <dgm:prSet/>
      <dgm:spPr/>
      <dgm:t>
        <a:bodyPr/>
        <a:lstStyle/>
        <a:p>
          <a:endParaRPr lang="en-US"/>
        </a:p>
      </dgm:t>
    </dgm:pt>
    <dgm:pt modelId="{4EFF288B-5805-46B9-8828-06DCF053BF7E}">
      <dgm:prSet/>
      <dgm:spPr/>
      <dgm:t>
        <a:bodyPr/>
        <a:lstStyle/>
        <a:p>
          <a:r>
            <a:rPr lang="en-US" dirty="0"/>
            <a:t>‘The final test of a leader is that he leaves behind him in other men the conviction and the will to carry on.’  (Walter Lippman, 1945)</a:t>
          </a:r>
        </a:p>
      </dgm:t>
    </dgm:pt>
    <dgm:pt modelId="{F10DD581-DE85-4B75-AAEB-8542DF6B91B0}" type="parTrans" cxnId="{DA5B2821-4AF9-4AC0-A56E-366CEF030D70}">
      <dgm:prSet/>
      <dgm:spPr/>
      <dgm:t>
        <a:bodyPr/>
        <a:lstStyle/>
        <a:p>
          <a:endParaRPr lang="en-US"/>
        </a:p>
      </dgm:t>
    </dgm:pt>
    <dgm:pt modelId="{4D1B40D2-1872-4E87-803A-A5C34BB1DAF8}" type="sibTrans" cxnId="{DA5B2821-4AF9-4AC0-A56E-366CEF030D70}">
      <dgm:prSet/>
      <dgm:spPr/>
      <dgm:t>
        <a:bodyPr/>
        <a:lstStyle/>
        <a:p>
          <a:endParaRPr lang="en-US"/>
        </a:p>
      </dgm:t>
    </dgm:pt>
    <dgm:pt modelId="{068D1047-D619-4F4B-83BC-39D25AFD567E}" type="pres">
      <dgm:prSet presAssocID="{5870A968-67AE-437C-889A-D923F8D7AC93}" presName="vert0" presStyleCnt="0">
        <dgm:presLayoutVars>
          <dgm:dir/>
          <dgm:animOne val="branch"/>
          <dgm:animLvl val="lvl"/>
        </dgm:presLayoutVars>
      </dgm:prSet>
      <dgm:spPr/>
    </dgm:pt>
    <dgm:pt modelId="{80567569-A02C-4B2F-A599-83168D1BC786}" type="pres">
      <dgm:prSet presAssocID="{0193DDD1-F6D2-4C3E-A54C-4B8299B4BC9B}" presName="thickLine" presStyleLbl="alignNode1" presStyleIdx="0" presStyleCnt="2"/>
      <dgm:spPr/>
    </dgm:pt>
    <dgm:pt modelId="{2BA304A6-EF87-4859-B90A-6F7FC6452426}" type="pres">
      <dgm:prSet presAssocID="{0193DDD1-F6D2-4C3E-A54C-4B8299B4BC9B}" presName="horz1" presStyleCnt="0"/>
      <dgm:spPr/>
    </dgm:pt>
    <dgm:pt modelId="{2632666C-B9D5-4B2C-94D1-AC6DCB9A93D9}" type="pres">
      <dgm:prSet presAssocID="{0193DDD1-F6D2-4C3E-A54C-4B8299B4BC9B}" presName="tx1" presStyleLbl="revTx" presStyleIdx="0" presStyleCnt="2"/>
      <dgm:spPr/>
    </dgm:pt>
    <dgm:pt modelId="{64D19197-9939-4D09-A238-1EE34D590CFB}" type="pres">
      <dgm:prSet presAssocID="{0193DDD1-F6D2-4C3E-A54C-4B8299B4BC9B}" presName="vert1" presStyleCnt="0"/>
      <dgm:spPr/>
    </dgm:pt>
    <dgm:pt modelId="{CFCF7DA7-6E4C-4BEE-89A0-806C17CBED69}" type="pres">
      <dgm:prSet presAssocID="{4EFF288B-5805-46B9-8828-06DCF053BF7E}" presName="thickLine" presStyleLbl="alignNode1" presStyleIdx="1" presStyleCnt="2"/>
      <dgm:spPr/>
    </dgm:pt>
    <dgm:pt modelId="{81FF7DBF-8A30-40BB-8C58-27DCD5C69574}" type="pres">
      <dgm:prSet presAssocID="{4EFF288B-5805-46B9-8828-06DCF053BF7E}" presName="horz1" presStyleCnt="0"/>
      <dgm:spPr/>
    </dgm:pt>
    <dgm:pt modelId="{7DCDFFDD-19EF-456D-9166-50F243249C38}" type="pres">
      <dgm:prSet presAssocID="{4EFF288B-5805-46B9-8828-06DCF053BF7E}" presName="tx1" presStyleLbl="revTx" presStyleIdx="1" presStyleCnt="2"/>
      <dgm:spPr/>
    </dgm:pt>
    <dgm:pt modelId="{02A4D30C-393B-4EC8-8F78-FC63C8ABC148}" type="pres">
      <dgm:prSet presAssocID="{4EFF288B-5805-46B9-8828-06DCF053BF7E}" presName="vert1" presStyleCnt="0"/>
      <dgm:spPr/>
    </dgm:pt>
  </dgm:ptLst>
  <dgm:cxnLst>
    <dgm:cxn modelId="{FA041C21-9FE8-495E-9E41-FA9E37400BDF}" type="presOf" srcId="{5870A968-67AE-437C-889A-D923F8D7AC93}" destId="{068D1047-D619-4F4B-83BC-39D25AFD567E}" srcOrd="0" destOrd="0" presId="urn:microsoft.com/office/officeart/2008/layout/LinedList"/>
    <dgm:cxn modelId="{DA5B2821-4AF9-4AC0-A56E-366CEF030D70}" srcId="{5870A968-67AE-437C-889A-D923F8D7AC93}" destId="{4EFF288B-5805-46B9-8828-06DCF053BF7E}" srcOrd="1" destOrd="0" parTransId="{F10DD581-DE85-4B75-AAEB-8542DF6B91B0}" sibTransId="{4D1B40D2-1872-4E87-803A-A5C34BB1DAF8}"/>
    <dgm:cxn modelId="{BF639D3A-1481-439B-8650-73DFCAF76E3B}" type="presOf" srcId="{4EFF288B-5805-46B9-8828-06DCF053BF7E}" destId="{7DCDFFDD-19EF-456D-9166-50F243249C38}" srcOrd="0" destOrd="0" presId="urn:microsoft.com/office/officeart/2008/layout/LinedList"/>
    <dgm:cxn modelId="{359155E4-D0FE-42E6-B21E-31B332F6E0EC}" srcId="{5870A968-67AE-437C-889A-D923F8D7AC93}" destId="{0193DDD1-F6D2-4C3E-A54C-4B8299B4BC9B}" srcOrd="0" destOrd="0" parTransId="{73B971F4-7D72-4660-889A-1603AC7AC7EE}" sibTransId="{FE8260AC-F61B-4AB8-B10C-682D4D579D79}"/>
    <dgm:cxn modelId="{646DDCE4-5CF7-4150-925A-037E67A2027E}" type="presOf" srcId="{0193DDD1-F6D2-4C3E-A54C-4B8299B4BC9B}" destId="{2632666C-B9D5-4B2C-94D1-AC6DCB9A93D9}" srcOrd="0" destOrd="0" presId="urn:microsoft.com/office/officeart/2008/layout/LinedList"/>
    <dgm:cxn modelId="{C4F3E5FD-C9CD-42C4-929C-DE6DCD2AF08B}" type="presParOf" srcId="{068D1047-D619-4F4B-83BC-39D25AFD567E}" destId="{80567569-A02C-4B2F-A599-83168D1BC786}" srcOrd="0" destOrd="0" presId="urn:microsoft.com/office/officeart/2008/layout/LinedList"/>
    <dgm:cxn modelId="{3F1A785D-6BEA-4C40-87DA-D10BFC9E9D21}" type="presParOf" srcId="{068D1047-D619-4F4B-83BC-39D25AFD567E}" destId="{2BA304A6-EF87-4859-B90A-6F7FC6452426}" srcOrd="1" destOrd="0" presId="urn:microsoft.com/office/officeart/2008/layout/LinedList"/>
    <dgm:cxn modelId="{1363AA02-82BA-44B0-837C-692DD8783C50}" type="presParOf" srcId="{2BA304A6-EF87-4859-B90A-6F7FC6452426}" destId="{2632666C-B9D5-4B2C-94D1-AC6DCB9A93D9}" srcOrd="0" destOrd="0" presId="urn:microsoft.com/office/officeart/2008/layout/LinedList"/>
    <dgm:cxn modelId="{2DE745EA-B9DE-4964-8E53-C159D409E24B}" type="presParOf" srcId="{2BA304A6-EF87-4859-B90A-6F7FC6452426}" destId="{64D19197-9939-4D09-A238-1EE34D590CFB}" srcOrd="1" destOrd="0" presId="urn:microsoft.com/office/officeart/2008/layout/LinedList"/>
    <dgm:cxn modelId="{0421F260-92C7-49F5-B931-F2D3BA5AE5AF}" type="presParOf" srcId="{068D1047-D619-4F4B-83BC-39D25AFD567E}" destId="{CFCF7DA7-6E4C-4BEE-89A0-806C17CBED69}" srcOrd="2" destOrd="0" presId="urn:microsoft.com/office/officeart/2008/layout/LinedList"/>
    <dgm:cxn modelId="{B4795E14-72CA-45F4-8EA7-AEE5FEB0EC9D}" type="presParOf" srcId="{068D1047-D619-4F4B-83BC-39D25AFD567E}" destId="{81FF7DBF-8A30-40BB-8C58-27DCD5C69574}" srcOrd="3" destOrd="0" presId="urn:microsoft.com/office/officeart/2008/layout/LinedList"/>
    <dgm:cxn modelId="{EDAEEAFD-1110-414B-BD07-A1D725A024D3}" type="presParOf" srcId="{81FF7DBF-8A30-40BB-8C58-27DCD5C69574}" destId="{7DCDFFDD-19EF-456D-9166-50F243249C38}" srcOrd="0" destOrd="0" presId="urn:microsoft.com/office/officeart/2008/layout/LinedList"/>
    <dgm:cxn modelId="{95B1E52C-E773-44BA-B1C7-BFD92CEF2033}" type="presParOf" srcId="{81FF7DBF-8A30-40BB-8C58-27DCD5C69574}" destId="{02A4D30C-393B-4EC8-8F78-FC63C8ABC1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E1E161-5F52-4CB5-ABB3-48BE6D224C0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D8CE447-2A44-405D-80CA-F41D7518B963}">
      <dgm:prSet/>
      <dgm:spPr/>
      <dgm:t>
        <a:bodyPr/>
        <a:lstStyle/>
        <a:p>
          <a:r>
            <a:rPr lang="en-US"/>
            <a:t>What roles do leaders play in the change process?</a:t>
          </a:r>
        </a:p>
      </dgm:t>
    </dgm:pt>
    <dgm:pt modelId="{B93B7FC3-6582-4A03-8692-108E94F9A9CE}" type="parTrans" cxnId="{C17973D1-68B6-4354-8674-AA0D6F678BD0}">
      <dgm:prSet/>
      <dgm:spPr/>
      <dgm:t>
        <a:bodyPr/>
        <a:lstStyle/>
        <a:p>
          <a:endParaRPr lang="en-US"/>
        </a:p>
      </dgm:t>
    </dgm:pt>
    <dgm:pt modelId="{34A0CE37-5071-4074-AB19-4A57EDA1235A}" type="sibTrans" cxnId="{C17973D1-68B6-4354-8674-AA0D6F678BD0}">
      <dgm:prSet/>
      <dgm:spPr/>
      <dgm:t>
        <a:bodyPr/>
        <a:lstStyle/>
        <a:p>
          <a:endParaRPr lang="en-US"/>
        </a:p>
      </dgm:t>
    </dgm:pt>
    <dgm:pt modelId="{FACF1D79-E837-4FE0-968C-4AC9BC83547A}">
      <dgm:prSet/>
      <dgm:spPr/>
      <dgm:t>
        <a:bodyPr/>
        <a:lstStyle/>
        <a:p>
          <a:r>
            <a:rPr lang="en-US"/>
            <a:t>How do leaders adapt their style and focus to suit different phases of change? </a:t>
          </a:r>
        </a:p>
      </dgm:t>
    </dgm:pt>
    <dgm:pt modelId="{6782D82E-CE48-4B53-8C5B-4F2E8AB765BE}" type="parTrans" cxnId="{098E0CF9-5A56-42D1-A7D1-7DA400F7B95C}">
      <dgm:prSet/>
      <dgm:spPr/>
      <dgm:t>
        <a:bodyPr/>
        <a:lstStyle/>
        <a:p>
          <a:endParaRPr lang="en-US"/>
        </a:p>
      </dgm:t>
    </dgm:pt>
    <dgm:pt modelId="{31C47140-2D68-49A1-8892-286AE2888239}" type="sibTrans" cxnId="{098E0CF9-5A56-42D1-A7D1-7DA400F7B95C}">
      <dgm:prSet/>
      <dgm:spPr/>
      <dgm:t>
        <a:bodyPr/>
        <a:lstStyle/>
        <a:p>
          <a:endParaRPr lang="en-US"/>
        </a:p>
      </dgm:t>
    </dgm:pt>
    <dgm:pt modelId="{DF13FB41-C402-4C46-81B1-75E7493DD485}">
      <dgm:prSet/>
      <dgm:spPr/>
      <dgm:t>
        <a:bodyPr/>
        <a:lstStyle/>
        <a:p>
          <a:r>
            <a:rPr lang="en-US"/>
            <a:t>The importance of self-knowledge and inner resources for leaders</a:t>
          </a:r>
        </a:p>
      </dgm:t>
    </dgm:pt>
    <dgm:pt modelId="{BFA5EAF1-A07E-4A76-8890-12AA22401497}" type="parTrans" cxnId="{DE5792DC-B065-4476-8E12-84EACB9B4B8F}">
      <dgm:prSet/>
      <dgm:spPr/>
      <dgm:t>
        <a:bodyPr/>
        <a:lstStyle/>
        <a:p>
          <a:endParaRPr lang="en-US"/>
        </a:p>
      </dgm:t>
    </dgm:pt>
    <dgm:pt modelId="{D190070F-4036-4C83-A1AE-0A5FE2A4A009}" type="sibTrans" cxnId="{DE5792DC-B065-4476-8E12-84EACB9B4B8F}">
      <dgm:prSet/>
      <dgm:spPr/>
      <dgm:t>
        <a:bodyPr/>
        <a:lstStyle/>
        <a:p>
          <a:endParaRPr lang="en-US"/>
        </a:p>
      </dgm:t>
    </dgm:pt>
    <dgm:pt modelId="{A61B443B-F48F-4E0A-8FBA-A8C04FD4C511}" type="pres">
      <dgm:prSet presAssocID="{21E1E161-5F52-4CB5-ABB3-48BE6D224C06}" presName="linear" presStyleCnt="0">
        <dgm:presLayoutVars>
          <dgm:animLvl val="lvl"/>
          <dgm:resizeHandles val="exact"/>
        </dgm:presLayoutVars>
      </dgm:prSet>
      <dgm:spPr/>
    </dgm:pt>
    <dgm:pt modelId="{E31BCCEE-1BF5-4C07-8000-514588B20D78}" type="pres">
      <dgm:prSet presAssocID="{5D8CE447-2A44-405D-80CA-F41D7518B96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2ABDDDC-96F0-4249-9861-8DC6777F9EF8}" type="pres">
      <dgm:prSet presAssocID="{34A0CE37-5071-4074-AB19-4A57EDA1235A}" presName="spacer" presStyleCnt="0"/>
      <dgm:spPr/>
    </dgm:pt>
    <dgm:pt modelId="{5890450B-6729-4847-BE4C-ED6149B9B9FF}" type="pres">
      <dgm:prSet presAssocID="{FACF1D79-E837-4FE0-968C-4AC9BC83547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936BAA9-B962-4CEC-B791-545020133FD8}" type="pres">
      <dgm:prSet presAssocID="{31C47140-2D68-49A1-8892-286AE2888239}" presName="spacer" presStyleCnt="0"/>
      <dgm:spPr/>
    </dgm:pt>
    <dgm:pt modelId="{D7098C70-DF0A-4D79-9D48-63C0CDD7D080}" type="pres">
      <dgm:prSet presAssocID="{DF13FB41-C402-4C46-81B1-75E7493DD48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433B36D-4AA6-4B8B-BAB6-C9B790D32787}" type="presOf" srcId="{21E1E161-5F52-4CB5-ABB3-48BE6D224C06}" destId="{A61B443B-F48F-4E0A-8FBA-A8C04FD4C511}" srcOrd="0" destOrd="0" presId="urn:microsoft.com/office/officeart/2005/8/layout/vList2"/>
    <dgm:cxn modelId="{484B7570-CB48-4A6D-8526-D59B07061244}" type="presOf" srcId="{5D8CE447-2A44-405D-80CA-F41D7518B963}" destId="{E31BCCEE-1BF5-4C07-8000-514588B20D78}" srcOrd="0" destOrd="0" presId="urn:microsoft.com/office/officeart/2005/8/layout/vList2"/>
    <dgm:cxn modelId="{DCD5F584-EA25-4947-BC3A-0AD9C3C78C5C}" type="presOf" srcId="{DF13FB41-C402-4C46-81B1-75E7493DD485}" destId="{D7098C70-DF0A-4D79-9D48-63C0CDD7D080}" srcOrd="0" destOrd="0" presId="urn:microsoft.com/office/officeart/2005/8/layout/vList2"/>
    <dgm:cxn modelId="{C17973D1-68B6-4354-8674-AA0D6F678BD0}" srcId="{21E1E161-5F52-4CB5-ABB3-48BE6D224C06}" destId="{5D8CE447-2A44-405D-80CA-F41D7518B963}" srcOrd="0" destOrd="0" parTransId="{B93B7FC3-6582-4A03-8692-108E94F9A9CE}" sibTransId="{34A0CE37-5071-4074-AB19-4A57EDA1235A}"/>
    <dgm:cxn modelId="{DE5792DC-B065-4476-8E12-84EACB9B4B8F}" srcId="{21E1E161-5F52-4CB5-ABB3-48BE6D224C06}" destId="{DF13FB41-C402-4C46-81B1-75E7493DD485}" srcOrd="2" destOrd="0" parTransId="{BFA5EAF1-A07E-4A76-8890-12AA22401497}" sibTransId="{D190070F-4036-4C83-A1AE-0A5FE2A4A009}"/>
    <dgm:cxn modelId="{40546DE6-CBDC-433D-BF02-9ED6784F0D9F}" type="presOf" srcId="{FACF1D79-E837-4FE0-968C-4AC9BC83547A}" destId="{5890450B-6729-4847-BE4C-ED6149B9B9FF}" srcOrd="0" destOrd="0" presId="urn:microsoft.com/office/officeart/2005/8/layout/vList2"/>
    <dgm:cxn modelId="{098E0CF9-5A56-42D1-A7D1-7DA400F7B95C}" srcId="{21E1E161-5F52-4CB5-ABB3-48BE6D224C06}" destId="{FACF1D79-E837-4FE0-968C-4AC9BC83547A}" srcOrd="1" destOrd="0" parTransId="{6782D82E-CE48-4B53-8C5B-4F2E8AB765BE}" sibTransId="{31C47140-2D68-49A1-8892-286AE2888239}"/>
    <dgm:cxn modelId="{BB68D8D8-203D-4FA2-B744-F9C44BB4EDB0}" type="presParOf" srcId="{A61B443B-F48F-4E0A-8FBA-A8C04FD4C511}" destId="{E31BCCEE-1BF5-4C07-8000-514588B20D78}" srcOrd="0" destOrd="0" presId="urn:microsoft.com/office/officeart/2005/8/layout/vList2"/>
    <dgm:cxn modelId="{FD1D5324-A6F8-4D9F-B15C-D66375E5AAF7}" type="presParOf" srcId="{A61B443B-F48F-4E0A-8FBA-A8C04FD4C511}" destId="{E2ABDDDC-96F0-4249-9861-8DC6777F9EF8}" srcOrd="1" destOrd="0" presId="urn:microsoft.com/office/officeart/2005/8/layout/vList2"/>
    <dgm:cxn modelId="{D0DF4785-BDAF-479A-B9F8-34F43439C64D}" type="presParOf" srcId="{A61B443B-F48F-4E0A-8FBA-A8C04FD4C511}" destId="{5890450B-6729-4847-BE4C-ED6149B9B9FF}" srcOrd="2" destOrd="0" presId="urn:microsoft.com/office/officeart/2005/8/layout/vList2"/>
    <dgm:cxn modelId="{DB11B741-B895-45EB-B49C-B5D182E759B0}" type="presParOf" srcId="{A61B443B-F48F-4E0A-8FBA-A8C04FD4C511}" destId="{D936BAA9-B962-4CEC-B791-545020133FD8}" srcOrd="3" destOrd="0" presId="urn:microsoft.com/office/officeart/2005/8/layout/vList2"/>
    <dgm:cxn modelId="{9A278967-0CC3-409B-8D0A-2EDBD7279A19}" type="presParOf" srcId="{A61B443B-F48F-4E0A-8FBA-A8C04FD4C511}" destId="{D7098C70-DF0A-4D79-9D48-63C0CDD7D08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03D6DB-D595-41DB-A92B-DE796CBE0F32}" type="doc">
      <dgm:prSet loTypeId="urn:microsoft.com/office/officeart/2005/8/layout/radial1" loCatId="cycle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E77ABD10-ABE1-463E-8F29-0A9DBE9156BB}">
      <dgm:prSet phldrT="[Text]"/>
      <dgm:spPr/>
      <dgm:t>
        <a:bodyPr/>
        <a:lstStyle/>
        <a:p>
          <a:r>
            <a:rPr lang="en-GB" b="1"/>
            <a:t>Types of Leaderships </a:t>
          </a:r>
          <a:endParaRPr lang="en-US" b="1" dirty="0"/>
        </a:p>
      </dgm:t>
    </dgm:pt>
    <dgm:pt modelId="{D8A960A5-B3BF-48CF-B03A-34D4284A2837}" type="parTrans" cxnId="{CC57A165-2479-436D-974C-95F41E00215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95AF11E-CC6D-4F5D-8EB3-6EBB5E80112D}" type="sibTrans" cxnId="{CC57A165-2479-436D-974C-95F41E00215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5C7C3C80-D5D5-4B0B-9D3B-B54B9928F765}">
      <dgm:prSet phldrT="[Text]"/>
      <dgm:spPr/>
      <dgm:t>
        <a:bodyPr/>
        <a:lstStyle/>
        <a:p>
          <a:r>
            <a:rPr lang="en-GB" b="1"/>
            <a:t>Transformational</a:t>
          </a:r>
          <a:endParaRPr lang="en-US" b="1" dirty="0"/>
        </a:p>
      </dgm:t>
    </dgm:pt>
    <dgm:pt modelId="{818B1DFE-BF09-4D2C-AF68-16C48AD6CDDE}" type="parTrans" cxnId="{DF5BCC96-F436-44CF-A4D9-989861D33EA0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3FD6D82F-8F94-491D-833B-ABFB710D8D7A}" type="sibTrans" cxnId="{DF5BCC96-F436-44CF-A4D9-989861D33EA0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649C1D86-F5B5-4218-A506-25FF78FA0893}">
      <dgm:prSet phldrT="[Text]"/>
      <dgm:spPr/>
      <dgm:t>
        <a:bodyPr/>
        <a:lstStyle/>
        <a:p>
          <a:r>
            <a:rPr lang="en-GB" b="1"/>
            <a:t>Transactional</a:t>
          </a:r>
          <a:endParaRPr lang="en-US" b="1" dirty="0"/>
        </a:p>
      </dgm:t>
    </dgm:pt>
    <dgm:pt modelId="{470AA634-9383-41AD-A92E-5B93DAD72FA5}" type="parTrans" cxnId="{390EE63C-517B-4052-8E50-6A841E65100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19F819D-5880-49C7-A73F-44232B343D72}" type="sibTrans" cxnId="{390EE63C-517B-4052-8E50-6A841E65100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8B06AD71-DD8F-4F48-94EE-97CEDC863528}">
      <dgm:prSet phldrT="[Text]"/>
      <dgm:spPr/>
      <dgm:t>
        <a:bodyPr/>
        <a:lstStyle/>
        <a:p>
          <a:r>
            <a:rPr lang="en-GB" b="1"/>
            <a:t>Strategic</a:t>
          </a:r>
          <a:endParaRPr lang="en-US" b="1" dirty="0"/>
        </a:p>
      </dgm:t>
    </dgm:pt>
    <dgm:pt modelId="{1A16E3A5-8FAF-4AD7-A1A0-2A6FAEF4565B}" type="parTrans" cxnId="{B22C606A-BED0-4308-B201-F8FACB873CA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6C4A08A-ED8F-48EB-8C94-E79D36C9E947}" type="sibTrans" cxnId="{B22C606A-BED0-4308-B201-F8FACB873CA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2EBDB822-5E4F-4E12-A45E-B82D9B9150CE}">
      <dgm:prSet phldrT="[Text]"/>
      <dgm:spPr/>
      <dgm:t>
        <a:bodyPr/>
        <a:lstStyle/>
        <a:p>
          <a:r>
            <a:rPr lang="en-US" b="1" dirty="0"/>
            <a:t>Bureaucratic</a:t>
          </a:r>
        </a:p>
      </dgm:t>
    </dgm:pt>
    <dgm:pt modelId="{D9380A53-B487-47AA-81B1-5FDC971F39B3}" type="parTrans" cxnId="{6FD9761A-0916-4CA3-ADBE-FA61AA66BE79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FF971044-24DF-480D-9D10-7E40B8421277}" type="sibTrans" cxnId="{6FD9761A-0916-4CA3-ADBE-FA61AA66BE79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A344DC4-10C9-46AC-8CED-77FA8B35DBFE}">
      <dgm:prSet phldrT="[Text]"/>
      <dgm:spPr/>
      <dgm:t>
        <a:bodyPr/>
        <a:lstStyle/>
        <a:p>
          <a:r>
            <a:rPr lang="en-US" b="1"/>
            <a:t>Servant</a:t>
          </a:r>
          <a:endParaRPr lang="en-US" b="1" dirty="0"/>
        </a:p>
      </dgm:t>
    </dgm:pt>
    <dgm:pt modelId="{105ABD69-9FFF-4CBD-A5B1-CC55A4C71439}" type="parTrans" cxnId="{B74B2698-1C07-413C-A3C8-A44E8499958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2683E34A-914B-454A-BFE3-510C176F7931}" type="sibTrans" cxnId="{B74B2698-1C07-413C-A3C8-A44E8499958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E0133F4-D879-4747-A88E-667DA1076D6E}" type="pres">
      <dgm:prSet presAssocID="{9803D6DB-D595-41DB-A92B-DE796CBE0F32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47FBB90-98F7-4FEB-A297-039D92A6C531}" type="pres">
      <dgm:prSet presAssocID="{E77ABD10-ABE1-463E-8F29-0A9DBE9156BB}" presName="centerShape" presStyleLbl="node0" presStyleIdx="0" presStyleCnt="1"/>
      <dgm:spPr/>
    </dgm:pt>
    <dgm:pt modelId="{0182CD7B-5432-4ACD-82E5-0CAF4ACCEF14}" type="pres">
      <dgm:prSet presAssocID="{818B1DFE-BF09-4D2C-AF68-16C48AD6CDDE}" presName="Name9" presStyleLbl="parChTrans1D2" presStyleIdx="0" presStyleCnt="5"/>
      <dgm:spPr/>
    </dgm:pt>
    <dgm:pt modelId="{8DF686F9-49D0-409C-BA00-9C889600DCF7}" type="pres">
      <dgm:prSet presAssocID="{818B1DFE-BF09-4D2C-AF68-16C48AD6CDDE}" presName="connTx" presStyleLbl="parChTrans1D2" presStyleIdx="0" presStyleCnt="5"/>
      <dgm:spPr/>
    </dgm:pt>
    <dgm:pt modelId="{6EBE3993-6A53-4411-9F8D-2895E9495FB6}" type="pres">
      <dgm:prSet presAssocID="{5C7C3C80-D5D5-4B0B-9D3B-B54B9928F765}" presName="node" presStyleLbl="node1" presStyleIdx="0" presStyleCnt="5">
        <dgm:presLayoutVars>
          <dgm:bulletEnabled val="1"/>
        </dgm:presLayoutVars>
      </dgm:prSet>
      <dgm:spPr/>
    </dgm:pt>
    <dgm:pt modelId="{730D054E-43AC-4594-B333-DF81FA17B888}" type="pres">
      <dgm:prSet presAssocID="{470AA634-9383-41AD-A92E-5B93DAD72FA5}" presName="Name9" presStyleLbl="parChTrans1D2" presStyleIdx="1" presStyleCnt="5"/>
      <dgm:spPr/>
    </dgm:pt>
    <dgm:pt modelId="{453ED02F-0224-4240-A8D6-AB3C9411E955}" type="pres">
      <dgm:prSet presAssocID="{470AA634-9383-41AD-A92E-5B93DAD72FA5}" presName="connTx" presStyleLbl="parChTrans1D2" presStyleIdx="1" presStyleCnt="5"/>
      <dgm:spPr/>
    </dgm:pt>
    <dgm:pt modelId="{C12E134B-5B01-4BC8-B367-F863FE168EE1}" type="pres">
      <dgm:prSet presAssocID="{649C1D86-F5B5-4218-A506-25FF78FA0893}" presName="node" presStyleLbl="node1" presStyleIdx="1" presStyleCnt="5">
        <dgm:presLayoutVars>
          <dgm:bulletEnabled val="1"/>
        </dgm:presLayoutVars>
      </dgm:prSet>
      <dgm:spPr/>
    </dgm:pt>
    <dgm:pt modelId="{424DBA9B-F567-4BAA-B3FF-6963AA2D194A}" type="pres">
      <dgm:prSet presAssocID="{1A16E3A5-8FAF-4AD7-A1A0-2A6FAEF4565B}" presName="Name9" presStyleLbl="parChTrans1D2" presStyleIdx="2" presStyleCnt="5"/>
      <dgm:spPr/>
    </dgm:pt>
    <dgm:pt modelId="{11ADF6EF-F96B-462A-8E32-93F97C3D90A0}" type="pres">
      <dgm:prSet presAssocID="{1A16E3A5-8FAF-4AD7-A1A0-2A6FAEF4565B}" presName="connTx" presStyleLbl="parChTrans1D2" presStyleIdx="2" presStyleCnt="5"/>
      <dgm:spPr/>
    </dgm:pt>
    <dgm:pt modelId="{B693DCCA-4688-4F66-A2F7-39C43185C094}" type="pres">
      <dgm:prSet presAssocID="{8B06AD71-DD8F-4F48-94EE-97CEDC863528}" presName="node" presStyleLbl="node1" presStyleIdx="2" presStyleCnt="5">
        <dgm:presLayoutVars>
          <dgm:bulletEnabled val="1"/>
        </dgm:presLayoutVars>
      </dgm:prSet>
      <dgm:spPr/>
    </dgm:pt>
    <dgm:pt modelId="{06739ABB-89BD-45E8-ADE8-8E438498D5E5}" type="pres">
      <dgm:prSet presAssocID="{D9380A53-B487-47AA-81B1-5FDC971F39B3}" presName="Name9" presStyleLbl="parChTrans1D2" presStyleIdx="3" presStyleCnt="5"/>
      <dgm:spPr/>
    </dgm:pt>
    <dgm:pt modelId="{B8828270-B988-4143-8741-80CA63FD9017}" type="pres">
      <dgm:prSet presAssocID="{D9380A53-B487-47AA-81B1-5FDC971F39B3}" presName="connTx" presStyleLbl="parChTrans1D2" presStyleIdx="3" presStyleCnt="5"/>
      <dgm:spPr/>
    </dgm:pt>
    <dgm:pt modelId="{89CF0394-48D4-4F8A-BA44-59AAB2FB6575}" type="pres">
      <dgm:prSet presAssocID="{2EBDB822-5E4F-4E12-A45E-B82D9B9150CE}" presName="node" presStyleLbl="node1" presStyleIdx="3" presStyleCnt="5" custRadScaleRad="99384" custRadScaleInc="-1365">
        <dgm:presLayoutVars>
          <dgm:bulletEnabled val="1"/>
        </dgm:presLayoutVars>
      </dgm:prSet>
      <dgm:spPr/>
    </dgm:pt>
    <dgm:pt modelId="{15D81934-7EDA-4EB8-A4E5-D60EEED1D326}" type="pres">
      <dgm:prSet presAssocID="{105ABD69-9FFF-4CBD-A5B1-CC55A4C71439}" presName="Name9" presStyleLbl="parChTrans1D2" presStyleIdx="4" presStyleCnt="5"/>
      <dgm:spPr/>
    </dgm:pt>
    <dgm:pt modelId="{76A7FBE5-89DB-4B04-AAB8-A71ACDF9A33D}" type="pres">
      <dgm:prSet presAssocID="{105ABD69-9FFF-4CBD-A5B1-CC55A4C71439}" presName="connTx" presStyleLbl="parChTrans1D2" presStyleIdx="4" presStyleCnt="5"/>
      <dgm:spPr/>
    </dgm:pt>
    <dgm:pt modelId="{EE217EAB-A70B-4705-A987-06A8A6E29535}" type="pres">
      <dgm:prSet presAssocID="{EA344DC4-10C9-46AC-8CED-77FA8B35DBFE}" presName="node" presStyleLbl="node1" presStyleIdx="4" presStyleCnt="5">
        <dgm:presLayoutVars>
          <dgm:bulletEnabled val="1"/>
        </dgm:presLayoutVars>
      </dgm:prSet>
      <dgm:spPr/>
    </dgm:pt>
  </dgm:ptLst>
  <dgm:cxnLst>
    <dgm:cxn modelId="{B4A73500-824A-4D94-B58A-1F68C2A80503}" type="presOf" srcId="{818B1DFE-BF09-4D2C-AF68-16C48AD6CDDE}" destId="{8DF686F9-49D0-409C-BA00-9C889600DCF7}" srcOrd="1" destOrd="0" presId="urn:microsoft.com/office/officeart/2005/8/layout/radial1"/>
    <dgm:cxn modelId="{89049716-4A32-415F-9411-1AEF8591D0D3}" type="presOf" srcId="{818B1DFE-BF09-4D2C-AF68-16C48AD6CDDE}" destId="{0182CD7B-5432-4ACD-82E5-0CAF4ACCEF14}" srcOrd="0" destOrd="0" presId="urn:microsoft.com/office/officeart/2005/8/layout/radial1"/>
    <dgm:cxn modelId="{6FD9761A-0916-4CA3-ADBE-FA61AA66BE79}" srcId="{E77ABD10-ABE1-463E-8F29-0A9DBE9156BB}" destId="{2EBDB822-5E4F-4E12-A45E-B82D9B9150CE}" srcOrd="3" destOrd="0" parTransId="{D9380A53-B487-47AA-81B1-5FDC971F39B3}" sibTransId="{FF971044-24DF-480D-9D10-7E40B8421277}"/>
    <dgm:cxn modelId="{E7D8B625-6E53-4FF6-B48B-C2BB9473A57C}" type="presOf" srcId="{470AA634-9383-41AD-A92E-5B93DAD72FA5}" destId="{730D054E-43AC-4594-B333-DF81FA17B888}" srcOrd="0" destOrd="0" presId="urn:microsoft.com/office/officeart/2005/8/layout/radial1"/>
    <dgm:cxn modelId="{7A90DF26-FCED-4E32-8613-C24053F72F21}" type="presOf" srcId="{105ABD69-9FFF-4CBD-A5B1-CC55A4C71439}" destId="{15D81934-7EDA-4EB8-A4E5-D60EEED1D326}" srcOrd="0" destOrd="0" presId="urn:microsoft.com/office/officeart/2005/8/layout/radial1"/>
    <dgm:cxn modelId="{390EE63C-517B-4052-8E50-6A841E65100D}" srcId="{E77ABD10-ABE1-463E-8F29-0A9DBE9156BB}" destId="{649C1D86-F5B5-4218-A506-25FF78FA0893}" srcOrd="1" destOrd="0" parTransId="{470AA634-9383-41AD-A92E-5B93DAD72FA5}" sibTransId="{719F819D-5880-49C7-A73F-44232B343D72}"/>
    <dgm:cxn modelId="{A5D87360-1DEB-4AB5-9735-5155D0C17229}" type="presOf" srcId="{D9380A53-B487-47AA-81B1-5FDC971F39B3}" destId="{B8828270-B988-4143-8741-80CA63FD9017}" srcOrd="1" destOrd="0" presId="urn:microsoft.com/office/officeart/2005/8/layout/radial1"/>
    <dgm:cxn modelId="{CC57A165-2479-436D-974C-95F41E002156}" srcId="{9803D6DB-D595-41DB-A92B-DE796CBE0F32}" destId="{E77ABD10-ABE1-463E-8F29-0A9DBE9156BB}" srcOrd="0" destOrd="0" parTransId="{D8A960A5-B3BF-48CF-B03A-34D4284A2837}" sibTransId="{795AF11E-CC6D-4F5D-8EB3-6EBB5E80112D}"/>
    <dgm:cxn modelId="{B22C606A-BED0-4308-B201-F8FACB873CA3}" srcId="{E77ABD10-ABE1-463E-8F29-0A9DBE9156BB}" destId="{8B06AD71-DD8F-4F48-94EE-97CEDC863528}" srcOrd="2" destOrd="0" parTransId="{1A16E3A5-8FAF-4AD7-A1A0-2A6FAEF4565B}" sibTransId="{E6C4A08A-ED8F-48EB-8C94-E79D36C9E947}"/>
    <dgm:cxn modelId="{5D10176F-B61F-431E-8B69-BB42A4E211B5}" type="presOf" srcId="{5C7C3C80-D5D5-4B0B-9D3B-B54B9928F765}" destId="{6EBE3993-6A53-4411-9F8D-2895E9495FB6}" srcOrd="0" destOrd="0" presId="urn:microsoft.com/office/officeart/2005/8/layout/radial1"/>
    <dgm:cxn modelId="{35320F73-ACE2-4DB2-ADE4-F03C3278D937}" type="presOf" srcId="{1A16E3A5-8FAF-4AD7-A1A0-2A6FAEF4565B}" destId="{11ADF6EF-F96B-462A-8E32-93F97C3D90A0}" srcOrd="1" destOrd="0" presId="urn:microsoft.com/office/officeart/2005/8/layout/radial1"/>
    <dgm:cxn modelId="{9095BC73-7777-4399-AAA7-4E9CC399DB27}" type="presOf" srcId="{9803D6DB-D595-41DB-A92B-DE796CBE0F32}" destId="{4E0133F4-D879-4747-A88E-667DA1076D6E}" srcOrd="0" destOrd="0" presId="urn:microsoft.com/office/officeart/2005/8/layout/radial1"/>
    <dgm:cxn modelId="{51802E77-6715-465D-944F-D1E808BDBF6E}" type="presOf" srcId="{649C1D86-F5B5-4218-A506-25FF78FA0893}" destId="{C12E134B-5B01-4BC8-B367-F863FE168EE1}" srcOrd="0" destOrd="0" presId="urn:microsoft.com/office/officeart/2005/8/layout/radial1"/>
    <dgm:cxn modelId="{4AED198F-662E-48BB-8D4F-E177A2509E29}" type="presOf" srcId="{E77ABD10-ABE1-463E-8F29-0A9DBE9156BB}" destId="{947FBB90-98F7-4FEB-A297-039D92A6C531}" srcOrd="0" destOrd="0" presId="urn:microsoft.com/office/officeart/2005/8/layout/radial1"/>
    <dgm:cxn modelId="{DF5BCC96-F436-44CF-A4D9-989861D33EA0}" srcId="{E77ABD10-ABE1-463E-8F29-0A9DBE9156BB}" destId="{5C7C3C80-D5D5-4B0B-9D3B-B54B9928F765}" srcOrd="0" destOrd="0" parTransId="{818B1DFE-BF09-4D2C-AF68-16C48AD6CDDE}" sibTransId="{3FD6D82F-8F94-491D-833B-ABFB710D8D7A}"/>
    <dgm:cxn modelId="{B74B2698-1C07-413C-A3C8-A44E8499958F}" srcId="{E77ABD10-ABE1-463E-8F29-0A9DBE9156BB}" destId="{EA344DC4-10C9-46AC-8CED-77FA8B35DBFE}" srcOrd="4" destOrd="0" parTransId="{105ABD69-9FFF-4CBD-A5B1-CC55A4C71439}" sibTransId="{2683E34A-914B-454A-BFE3-510C176F7931}"/>
    <dgm:cxn modelId="{7865B59A-F9AE-4472-BEBC-BE335B6F693F}" type="presOf" srcId="{105ABD69-9FFF-4CBD-A5B1-CC55A4C71439}" destId="{76A7FBE5-89DB-4B04-AAB8-A71ACDF9A33D}" srcOrd="1" destOrd="0" presId="urn:microsoft.com/office/officeart/2005/8/layout/radial1"/>
    <dgm:cxn modelId="{BFE9D29E-82B7-47D2-9499-241C32EE788A}" type="presOf" srcId="{8B06AD71-DD8F-4F48-94EE-97CEDC863528}" destId="{B693DCCA-4688-4F66-A2F7-39C43185C094}" srcOrd="0" destOrd="0" presId="urn:microsoft.com/office/officeart/2005/8/layout/radial1"/>
    <dgm:cxn modelId="{B258D1B2-0F2D-46F6-9B31-60190E1E1B5D}" type="presOf" srcId="{470AA634-9383-41AD-A92E-5B93DAD72FA5}" destId="{453ED02F-0224-4240-A8D6-AB3C9411E955}" srcOrd="1" destOrd="0" presId="urn:microsoft.com/office/officeart/2005/8/layout/radial1"/>
    <dgm:cxn modelId="{137D44B4-BC9C-4542-8286-1DA1725B73E9}" type="presOf" srcId="{2EBDB822-5E4F-4E12-A45E-B82D9B9150CE}" destId="{89CF0394-48D4-4F8A-BA44-59AAB2FB6575}" srcOrd="0" destOrd="0" presId="urn:microsoft.com/office/officeart/2005/8/layout/radial1"/>
    <dgm:cxn modelId="{F29BE5D2-368D-418D-A2C2-058E18F24DA1}" type="presOf" srcId="{D9380A53-B487-47AA-81B1-5FDC971F39B3}" destId="{06739ABB-89BD-45E8-ADE8-8E438498D5E5}" srcOrd="0" destOrd="0" presId="urn:microsoft.com/office/officeart/2005/8/layout/radial1"/>
    <dgm:cxn modelId="{9C5E5FDD-0E9C-482F-BCA2-AC0879B626DA}" type="presOf" srcId="{EA344DC4-10C9-46AC-8CED-77FA8B35DBFE}" destId="{EE217EAB-A70B-4705-A987-06A8A6E29535}" srcOrd="0" destOrd="0" presId="urn:microsoft.com/office/officeart/2005/8/layout/radial1"/>
    <dgm:cxn modelId="{34B59AFC-EDAA-4AD8-BA7B-99116DADFE23}" type="presOf" srcId="{1A16E3A5-8FAF-4AD7-A1A0-2A6FAEF4565B}" destId="{424DBA9B-F567-4BAA-B3FF-6963AA2D194A}" srcOrd="0" destOrd="0" presId="urn:microsoft.com/office/officeart/2005/8/layout/radial1"/>
    <dgm:cxn modelId="{C3344585-37C6-4147-84CE-7B88EA6EC5A5}" type="presParOf" srcId="{4E0133F4-D879-4747-A88E-667DA1076D6E}" destId="{947FBB90-98F7-4FEB-A297-039D92A6C531}" srcOrd="0" destOrd="0" presId="urn:microsoft.com/office/officeart/2005/8/layout/radial1"/>
    <dgm:cxn modelId="{7E246534-37BD-4DF2-87E0-88966D4D9B16}" type="presParOf" srcId="{4E0133F4-D879-4747-A88E-667DA1076D6E}" destId="{0182CD7B-5432-4ACD-82E5-0CAF4ACCEF14}" srcOrd="1" destOrd="0" presId="urn:microsoft.com/office/officeart/2005/8/layout/radial1"/>
    <dgm:cxn modelId="{C6825BFD-B10B-4570-B873-CEB8B274875D}" type="presParOf" srcId="{0182CD7B-5432-4ACD-82E5-0CAF4ACCEF14}" destId="{8DF686F9-49D0-409C-BA00-9C889600DCF7}" srcOrd="0" destOrd="0" presId="urn:microsoft.com/office/officeart/2005/8/layout/radial1"/>
    <dgm:cxn modelId="{39167BF0-F639-4C0B-B74F-430CA8E78887}" type="presParOf" srcId="{4E0133F4-D879-4747-A88E-667DA1076D6E}" destId="{6EBE3993-6A53-4411-9F8D-2895E9495FB6}" srcOrd="2" destOrd="0" presId="urn:microsoft.com/office/officeart/2005/8/layout/radial1"/>
    <dgm:cxn modelId="{3A5D3CF1-629A-4AD5-8A17-51C45E6B94E7}" type="presParOf" srcId="{4E0133F4-D879-4747-A88E-667DA1076D6E}" destId="{730D054E-43AC-4594-B333-DF81FA17B888}" srcOrd="3" destOrd="0" presId="urn:microsoft.com/office/officeart/2005/8/layout/radial1"/>
    <dgm:cxn modelId="{E831161F-BB5B-496A-920B-B0CE649C3493}" type="presParOf" srcId="{730D054E-43AC-4594-B333-DF81FA17B888}" destId="{453ED02F-0224-4240-A8D6-AB3C9411E955}" srcOrd="0" destOrd="0" presId="urn:microsoft.com/office/officeart/2005/8/layout/radial1"/>
    <dgm:cxn modelId="{9FA41F72-B0B5-4B7A-8576-F84F08DC1339}" type="presParOf" srcId="{4E0133F4-D879-4747-A88E-667DA1076D6E}" destId="{C12E134B-5B01-4BC8-B367-F863FE168EE1}" srcOrd="4" destOrd="0" presId="urn:microsoft.com/office/officeart/2005/8/layout/radial1"/>
    <dgm:cxn modelId="{411F2D6B-3FA2-4F3B-B193-165DB618D861}" type="presParOf" srcId="{4E0133F4-D879-4747-A88E-667DA1076D6E}" destId="{424DBA9B-F567-4BAA-B3FF-6963AA2D194A}" srcOrd="5" destOrd="0" presId="urn:microsoft.com/office/officeart/2005/8/layout/radial1"/>
    <dgm:cxn modelId="{FD2AB807-7B06-48FB-8005-2B8A814B46BD}" type="presParOf" srcId="{424DBA9B-F567-4BAA-B3FF-6963AA2D194A}" destId="{11ADF6EF-F96B-462A-8E32-93F97C3D90A0}" srcOrd="0" destOrd="0" presId="urn:microsoft.com/office/officeart/2005/8/layout/radial1"/>
    <dgm:cxn modelId="{5976358C-E23E-46C4-BFD7-4BCAC593B3D9}" type="presParOf" srcId="{4E0133F4-D879-4747-A88E-667DA1076D6E}" destId="{B693DCCA-4688-4F66-A2F7-39C43185C094}" srcOrd="6" destOrd="0" presId="urn:microsoft.com/office/officeart/2005/8/layout/radial1"/>
    <dgm:cxn modelId="{B1D0CFD1-DF45-4133-97D4-F4B1C63A41AD}" type="presParOf" srcId="{4E0133F4-D879-4747-A88E-667DA1076D6E}" destId="{06739ABB-89BD-45E8-ADE8-8E438498D5E5}" srcOrd="7" destOrd="0" presId="urn:microsoft.com/office/officeart/2005/8/layout/radial1"/>
    <dgm:cxn modelId="{2F2D97BE-0123-400D-931A-EB4C97A694D0}" type="presParOf" srcId="{06739ABB-89BD-45E8-ADE8-8E438498D5E5}" destId="{B8828270-B988-4143-8741-80CA63FD9017}" srcOrd="0" destOrd="0" presId="urn:microsoft.com/office/officeart/2005/8/layout/radial1"/>
    <dgm:cxn modelId="{F41B6288-85C4-42D4-B018-BC29C3C19B7B}" type="presParOf" srcId="{4E0133F4-D879-4747-A88E-667DA1076D6E}" destId="{89CF0394-48D4-4F8A-BA44-59AAB2FB6575}" srcOrd="8" destOrd="0" presId="urn:microsoft.com/office/officeart/2005/8/layout/radial1"/>
    <dgm:cxn modelId="{C20BD71E-6C7C-4B21-A88F-F020056F9F20}" type="presParOf" srcId="{4E0133F4-D879-4747-A88E-667DA1076D6E}" destId="{15D81934-7EDA-4EB8-A4E5-D60EEED1D326}" srcOrd="9" destOrd="0" presId="urn:microsoft.com/office/officeart/2005/8/layout/radial1"/>
    <dgm:cxn modelId="{6D7B6FD4-8911-4F81-931A-4F9231139F2C}" type="presParOf" srcId="{15D81934-7EDA-4EB8-A4E5-D60EEED1D326}" destId="{76A7FBE5-89DB-4B04-AAB8-A71ACDF9A33D}" srcOrd="0" destOrd="0" presId="urn:microsoft.com/office/officeart/2005/8/layout/radial1"/>
    <dgm:cxn modelId="{43088B4D-02D4-4D50-8780-98D0172687FE}" type="presParOf" srcId="{4E0133F4-D879-4747-A88E-667DA1076D6E}" destId="{EE217EAB-A70B-4705-A987-06A8A6E29535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07E605-508E-4C30-804B-0D2D22E3D7ED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CAE44D0-61A8-478F-9943-32B17AB0D20D}">
      <dgm:prSet phldrT="[Text]"/>
      <dgm:spPr/>
      <dgm:t>
        <a:bodyPr/>
        <a:lstStyle/>
        <a:p>
          <a:r>
            <a:rPr lang="en-US" dirty="0"/>
            <a:t>The Architect</a:t>
          </a:r>
        </a:p>
      </dgm:t>
    </dgm:pt>
    <dgm:pt modelId="{5E81196D-C4B6-4F46-AA71-3C66FAA3A16C}" type="parTrans" cxnId="{7EA3B57B-2E66-4D11-AAB1-8060D5214E55}">
      <dgm:prSet/>
      <dgm:spPr/>
      <dgm:t>
        <a:bodyPr/>
        <a:lstStyle/>
        <a:p>
          <a:endParaRPr lang="en-US"/>
        </a:p>
      </dgm:t>
    </dgm:pt>
    <dgm:pt modelId="{C76F0C37-497C-42DB-BDDB-13783E2D6828}" type="sibTrans" cxnId="{7EA3B57B-2E66-4D11-AAB1-8060D5214E55}">
      <dgm:prSet/>
      <dgm:spPr/>
      <dgm:t>
        <a:bodyPr/>
        <a:lstStyle/>
        <a:p>
          <a:endParaRPr lang="en-US"/>
        </a:p>
      </dgm:t>
    </dgm:pt>
    <dgm:pt modelId="{37DD1129-40D8-487F-AB00-56FED4382D7C}">
      <dgm:prSet phldrT="[Text]"/>
      <dgm:spPr/>
      <dgm:t>
        <a:bodyPr/>
        <a:lstStyle/>
        <a:p>
          <a:r>
            <a:rPr lang="en-US" dirty="0"/>
            <a:t>The motivator</a:t>
          </a:r>
        </a:p>
      </dgm:t>
    </dgm:pt>
    <dgm:pt modelId="{A244022A-7266-4AE1-B3DD-1D6660009B38}" type="parTrans" cxnId="{85C7CC15-634D-4758-A79F-73A0BE887946}">
      <dgm:prSet/>
      <dgm:spPr/>
      <dgm:t>
        <a:bodyPr/>
        <a:lstStyle/>
        <a:p>
          <a:endParaRPr lang="en-US"/>
        </a:p>
      </dgm:t>
    </dgm:pt>
    <dgm:pt modelId="{C7841445-8228-4D30-AC80-AD4A2E9999FA}" type="sibTrans" cxnId="{85C7CC15-634D-4758-A79F-73A0BE887946}">
      <dgm:prSet/>
      <dgm:spPr/>
      <dgm:t>
        <a:bodyPr/>
        <a:lstStyle/>
        <a:p>
          <a:endParaRPr lang="en-US"/>
        </a:p>
      </dgm:t>
    </dgm:pt>
    <dgm:pt modelId="{7D5C13C9-89F7-4C34-9E50-D0921BC404C5}">
      <dgm:prSet phldrT="[Text]"/>
      <dgm:spPr/>
      <dgm:t>
        <a:bodyPr/>
        <a:lstStyle/>
        <a:p>
          <a:r>
            <a:rPr lang="en-US" dirty="0"/>
            <a:t>The connector</a:t>
          </a:r>
        </a:p>
      </dgm:t>
    </dgm:pt>
    <dgm:pt modelId="{FBBD4F96-A491-4173-87AD-AF51B56D3B58}" type="parTrans" cxnId="{3CD2CA96-76E6-4C9B-8109-4B0854D60793}">
      <dgm:prSet/>
      <dgm:spPr/>
      <dgm:t>
        <a:bodyPr/>
        <a:lstStyle/>
        <a:p>
          <a:endParaRPr lang="en-US"/>
        </a:p>
      </dgm:t>
    </dgm:pt>
    <dgm:pt modelId="{ED9AD940-04FE-4729-AD72-2DF100FF1A13}" type="sibTrans" cxnId="{3CD2CA96-76E6-4C9B-8109-4B0854D60793}">
      <dgm:prSet/>
      <dgm:spPr/>
      <dgm:t>
        <a:bodyPr/>
        <a:lstStyle/>
        <a:p>
          <a:endParaRPr lang="en-US"/>
        </a:p>
      </dgm:t>
    </dgm:pt>
    <dgm:pt modelId="{58B85D79-236F-4CE4-A240-BF90AEE34A74}">
      <dgm:prSet phldrT="[Text]"/>
      <dgm:spPr/>
      <dgm:t>
        <a:bodyPr/>
        <a:lstStyle/>
        <a:p>
          <a:r>
            <a:rPr lang="en-US" dirty="0"/>
            <a:t>The implementer</a:t>
          </a:r>
        </a:p>
      </dgm:t>
    </dgm:pt>
    <dgm:pt modelId="{4C62A9EB-CB70-4101-8E99-F7B7DEEE65D5}" type="parTrans" cxnId="{8341CF9E-5A46-405E-8C10-3E31D005A8F4}">
      <dgm:prSet/>
      <dgm:spPr/>
      <dgm:t>
        <a:bodyPr/>
        <a:lstStyle/>
        <a:p>
          <a:endParaRPr lang="en-US"/>
        </a:p>
      </dgm:t>
    </dgm:pt>
    <dgm:pt modelId="{96EC9CBA-E282-4A1E-BA07-695FFA116D09}" type="sibTrans" cxnId="{8341CF9E-5A46-405E-8C10-3E31D005A8F4}">
      <dgm:prSet/>
      <dgm:spPr/>
      <dgm:t>
        <a:bodyPr/>
        <a:lstStyle/>
        <a:p>
          <a:endParaRPr lang="en-US"/>
        </a:p>
      </dgm:t>
    </dgm:pt>
    <dgm:pt modelId="{57AA6CB2-4DCC-4A4E-BD1C-CC9C7A9B6F82}">
      <dgm:prSet phldrT="[Text]"/>
      <dgm:spPr/>
      <dgm:t>
        <a:bodyPr/>
        <a:lstStyle/>
        <a:p>
          <a:r>
            <a:rPr lang="en-US" dirty="0"/>
            <a:t>The </a:t>
          </a:r>
          <a:r>
            <a:rPr lang="en-US" dirty="0" err="1"/>
            <a:t>catalyser</a:t>
          </a:r>
          <a:endParaRPr lang="en-US" dirty="0"/>
        </a:p>
      </dgm:t>
    </dgm:pt>
    <dgm:pt modelId="{D06110D7-126A-4D68-9CC2-5FDEF32F3871}" type="parTrans" cxnId="{B3C9D74A-06C0-4F94-976E-7C2A07989449}">
      <dgm:prSet/>
      <dgm:spPr/>
      <dgm:t>
        <a:bodyPr/>
        <a:lstStyle/>
        <a:p>
          <a:endParaRPr lang="en-US"/>
        </a:p>
      </dgm:t>
    </dgm:pt>
    <dgm:pt modelId="{6D2C40EB-B83D-4871-BB9B-3F7ADF3B112B}" type="sibTrans" cxnId="{B3C9D74A-06C0-4F94-976E-7C2A07989449}">
      <dgm:prSet/>
      <dgm:spPr/>
      <dgm:t>
        <a:bodyPr/>
        <a:lstStyle/>
        <a:p>
          <a:endParaRPr lang="en-US"/>
        </a:p>
      </dgm:t>
    </dgm:pt>
    <dgm:pt modelId="{031F7137-E0F5-424D-A29F-6612781B105F}" type="pres">
      <dgm:prSet presAssocID="{A007E605-508E-4C30-804B-0D2D22E3D7ED}" presName="linear" presStyleCnt="0">
        <dgm:presLayoutVars>
          <dgm:dir/>
          <dgm:animLvl val="lvl"/>
          <dgm:resizeHandles val="exact"/>
        </dgm:presLayoutVars>
      </dgm:prSet>
      <dgm:spPr/>
    </dgm:pt>
    <dgm:pt modelId="{C4A48E8E-A11A-4629-A7B7-E56062BB3C2D}" type="pres">
      <dgm:prSet presAssocID="{BCAE44D0-61A8-478F-9943-32B17AB0D20D}" presName="parentLin" presStyleCnt="0"/>
      <dgm:spPr/>
    </dgm:pt>
    <dgm:pt modelId="{0E46105E-A183-4E73-BDBE-361C0F3EF433}" type="pres">
      <dgm:prSet presAssocID="{BCAE44D0-61A8-478F-9943-32B17AB0D20D}" presName="parentLeftMargin" presStyleLbl="node1" presStyleIdx="0" presStyleCnt="5"/>
      <dgm:spPr/>
    </dgm:pt>
    <dgm:pt modelId="{97AD7908-E998-4CE7-8FF0-1CF97A28A6E4}" type="pres">
      <dgm:prSet presAssocID="{BCAE44D0-61A8-478F-9943-32B17AB0D20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1163CCE-B289-4739-9A13-E030480E2F8B}" type="pres">
      <dgm:prSet presAssocID="{BCAE44D0-61A8-478F-9943-32B17AB0D20D}" presName="negativeSpace" presStyleCnt="0"/>
      <dgm:spPr/>
    </dgm:pt>
    <dgm:pt modelId="{E37F2A80-7EE7-4753-B84D-E83D83806179}" type="pres">
      <dgm:prSet presAssocID="{BCAE44D0-61A8-478F-9943-32B17AB0D20D}" presName="childText" presStyleLbl="conFgAcc1" presStyleIdx="0" presStyleCnt="5">
        <dgm:presLayoutVars>
          <dgm:bulletEnabled val="1"/>
        </dgm:presLayoutVars>
      </dgm:prSet>
      <dgm:spPr/>
    </dgm:pt>
    <dgm:pt modelId="{E4296FF7-5D3E-4F2D-93F7-D92DF4EC68C1}" type="pres">
      <dgm:prSet presAssocID="{C76F0C37-497C-42DB-BDDB-13783E2D6828}" presName="spaceBetweenRectangles" presStyleCnt="0"/>
      <dgm:spPr/>
    </dgm:pt>
    <dgm:pt modelId="{4262B7B6-7799-4629-AE53-A12F59441EDC}" type="pres">
      <dgm:prSet presAssocID="{37DD1129-40D8-487F-AB00-56FED4382D7C}" presName="parentLin" presStyleCnt="0"/>
      <dgm:spPr/>
    </dgm:pt>
    <dgm:pt modelId="{8ECEB7FB-9311-476A-B6DA-C59915E0379F}" type="pres">
      <dgm:prSet presAssocID="{37DD1129-40D8-487F-AB00-56FED4382D7C}" presName="parentLeftMargin" presStyleLbl="node1" presStyleIdx="0" presStyleCnt="5"/>
      <dgm:spPr/>
    </dgm:pt>
    <dgm:pt modelId="{13A1E87C-69F2-409B-8B18-1E13BFFFB0FD}" type="pres">
      <dgm:prSet presAssocID="{37DD1129-40D8-487F-AB00-56FED4382D7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96C775D-2B2C-494F-A162-3302D58BF877}" type="pres">
      <dgm:prSet presAssocID="{37DD1129-40D8-487F-AB00-56FED4382D7C}" presName="negativeSpace" presStyleCnt="0"/>
      <dgm:spPr/>
    </dgm:pt>
    <dgm:pt modelId="{FB5C5B81-2963-41D2-ADEB-AB5ECD97EC62}" type="pres">
      <dgm:prSet presAssocID="{37DD1129-40D8-487F-AB00-56FED4382D7C}" presName="childText" presStyleLbl="conFgAcc1" presStyleIdx="1" presStyleCnt="5">
        <dgm:presLayoutVars>
          <dgm:bulletEnabled val="1"/>
        </dgm:presLayoutVars>
      </dgm:prSet>
      <dgm:spPr/>
    </dgm:pt>
    <dgm:pt modelId="{A84ECE17-438D-49AD-98D0-B9A17E1B977A}" type="pres">
      <dgm:prSet presAssocID="{C7841445-8228-4D30-AC80-AD4A2E9999FA}" presName="spaceBetweenRectangles" presStyleCnt="0"/>
      <dgm:spPr/>
    </dgm:pt>
    <dgm:pt modelId="{66BCB410-BB0F-459D-813A-FCE7AD82C420}" type="pres">
      <dgm:prSet presAssocID="{7D5C13C9-89F7-4C34-9E50-D0921BC404C5}" presName="parentLin" presStyleCnt="0"/>
      <dgm:spPr/>
    </dgm:pt>
    <dgm:pt modelId="{2AF932EB-4D69-4889-82DD-C5A2F2E64D36}" type="pres">
      <dgm:prSet presAssocID="{7D5C13C9-89F7-4C34-9E50-D0921BC404C5}" presName="parentLeftMargin" presStyleLbl="node1" presStyleIdx="1" presStyleCnt="5"/>
      <dgm:spPr/>
    </dgm:pt>
    <dgm:pt modelId="{FF2A021C-5B74-4100-B6EC-EC2B7D2DAB81}" type="pres">
      <dgm:prSet presAssocID="{7D5C13C9-89F7-4C34-9E50-D0921BC404C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E0E38C8-69D3-46E6-8C39-E3FEAC75730D}" type="pres">
      <dgm:prSet presAssocID="{7D5C13C9-89F7-4C34-9E50-D0921BC404C5}" presName="negativeSpace" presStyleCnt="0"/>
      <dgm:spPr/>
    </dgm:pt>
    <dgm:pt modelId="{8EC808F1-276D-44AC-A352-303BCBD6F806}" type="pres">
      <dgm:prSet presAssocID="{7D5C13C9-89F7-4C34-9E50-D0921BC404C5}" presName="childText" presStyleLbl="conFgAcc1" presStyleIdx="2" presStyleCnt="5">
        <dgm:presLayoutVars>
          <dgm:bulletEnabled val="1"/>
        </dgm:presLayoutVars>
      </dgm:prSet>
      <dgm:spPr/>
    </dgm:pt>
    <dgm:pt modelId="{F6AD5F9F-3362-41FB-8B1E-E1DCB7CBB05A}" type="pres">
      <dgm:prSet presAssocID="{ED9AD940-04FE-4729-AD72-2DF100FF1A13}" presName="spaceBetweenRectangles" presStyleCnt="0"/>
      <dgm:spPr/>
    </dgm:pt>
    <dgm:pt modelId="{D52641C5-0D6B-4D0A-8C53-304AB20A6A69}" type="pres">
      <dgm:prSet presAssocID="{58B85D79-236F-4CE4-A240-BF90AEE34A74}" presName="parentLin" presStyleCnt="0"/>
      <dgm:spPr/>
    </dgm:pt>
    <dgm:pt modelId="{6A4F076A-B2D4-47FC-9137-CB2420232485}" type="pres">
      <dgm:prSet presAssocID="{58B85D79-236F-4CE4-A240-BF90AEE34A74}" presName="parentLeftMargin" presStyleLbl="node1" presStyleIdx="2" presStyleCnt="5"/>
      <dgm:spPr/>
    </dgm:pt>
    <dgm:pt modelId="{5FE1D083-FDC1-421B-AD0E-90EC253A0EB5}" type="pres">
      <dgm:prSet presAssocID="{58B85D79-236F-4CE4-A240-BF90AEE34A7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9BF1353-7057-40BB-8899-31E0D56FF230}" type="pres">
      <dgm:prSet presAssocID="{58B85D79-236F-4CE4-A240-BF90AEE34A74}" presName="negativeSpace" presStyleCnt="0"/>
      <dgm:spPr/>
    </dgm:pt>
    <dgm:pt modelId="{A074C423-C575-414C-B2CD-91EDC43B2161}" type="pres">
      <dgm:prSet presAssocID="{58B85D79-236F-4CE4-A240-BF90AEE34A74}" presName="childText" presStyleLbl="conFgAcc1" presStyleIdx="3" presStyleCnt="5">
        <dgm:presLayoutVars>
          <dgm:bulletEnabled val="1"/>
        </dgm:presLayoutVars>
      </dgm:prSet>
      <dgm:spPr/>
    </dgm:pt>
    <dgm:pt modelId="{EBA6D18C-6AB7-4308-AB3E-37BAB05F4094}" type="pres">
      <dgm:prSet presAssocID="{96EC9CBA-E282-4A1E-BA07-695FFA116D09}" presName="spaceBetweenRectangles" presStyleCnt="0"/>
      <dgm:spPr/>
    </dgm:pt>
    <dgm:pt modelId="{4BC10B70-99D9-4B19-8A11-A44E3EC1EFE0}" type="pres">
      <dgm:prSet presAssocID="{57AA6CB2-4DCC-4A4E-BD1C-CC9C7A9B6F82}" presName="parentLin" presStyleCnt="0"/>
      <dgm:spPr/>
    </dgm:pt>
    <dgm:pt modelId="{8514DE39-80A4-4734-BDFE-29EFEB0DA473}" type="pres">
      <dgm:prSet presAssocID="{57AA6CB2-4DCC-4A4E-BD1C-CC9C7A9B6F82}" presName="parentLeftMargin" presStyleLbl="node1" presStyleIdx="3" presStyleCnt="5"/>
      <dgm:spPr/>
    </dgm:pt>
    <dgm:pt modelId="{4837E7A4-285C-466A-9F36-8D30802EF3A6}" type="pres">
      <dgm:prSet presAssocID="{57AA6CB2-4DCC-4A4E-BD1C-CC9C7A9B6F82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0F01902D-DBFA-4934-A2E3-6109855B0B92}" type="pres">
      <dgm:prSet presAssocID="{57AA6CB2-4DCC-4A4E-BD1C-CC9C7A9B6F82}" presName="negativeSpace" presStyleCnt="0"/>
      <dgm:spPr/>
    </dgm:pt>
    <dgm:pt modelId="{4E63B539-2F06-4B60-B04D-DA4C8A08401F}" type="pres">
      <dgm:prSet presAssocID="{57AA6CB2-4DCC-4A4E-BD1C-CC9C7A9B6F82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0BC2C09-A126-4EB7-8FFF-ED7FB5BA7AE5}" type="presOf" srcId="{7D5C13C9-89F7-4C34-9E50-D0921BC404C5}" destId="{FF2A021C-5B74-4100-B6EC-EC2B7D2DAB81}" srcOrd="1" destOrd="0" presId="urn:microsoft.com/office/officeart/2005/8/layout/list1"/>
    <dgm:cxn modelId="{85C7CC15-634D-4758-A79F-73A0BE887946}" srcId="{A007E605-508E-4C30-804B-0D2D22E3D7ED}" destId="{37DD1129-40D8-487F-AB00-56FED4382D7C}" srcOrd="1" destOrd="0" parTransId="{A244022A-7266-4AE1-B3DD-1D6660009B38}" sibTransId="{C7841445-8228-4D30-AC80-AD4A2E9999FA}"/>
    <dgm:cxn modelId="{54AA9A33-C378-4781-9D9C-E5235807B83E}" type="presOf" srcId="{58B85D79-236F-4CE4-A240-BF90AEE34A74}" destId="{6A4F076A-B2D4-47FC-9137-CB2420232485}" srcOrd="0" destOrd="0" presId="urn:microsoft.com/office/officeart/2005/8/layout/list1"/>
    <dgm:cxn modelId="{0104AA47-16EA-4E34-BB9A-C66D1EFA999E}" type="presOf" srcId="{37DD1129-40D8-487F-AB00-56FED4382D7C}" destId="{13A1E87C-69F2-409B-8B18-1E13BFFFB0FD}" srcOrd="1" destOrd="0" presId="urn:microsoft.com/office/officeart/2005/8/layout/list1"/>
    <dgm:cxn modelId="{B3C9D74A-06C0-4F94-976E-7C2A07989449}" srcId="{A007E605-508E-4C30-804B-0D2D22E3D7ED}" destId="{57AA6CB2-4DCC-4A4E-BD1C-CC9C7A9B6F82}" srcOrd="4" destOrd="0" parTransId="{D06110D7-126A-4D68-9CC2-5FDEF32F3871}" sibTransId="{6D2C40EB-B83D-4871-BB9B-3F7ADF3B112B}"/>
    <dgm:cxn modelId="{7EA3B57B-2E66-4D11-AAB1-8060D5214E55}" srcId="{A007E605-508E-4C30-804B-0D2D22E3D7ED}" destId="{BCAE44D0-61A8-478F-9943-32B17AB0D20D}" srcOrd="0" destOrd="0" parTransId="{5E81196D-C4B6-4F46-AA71-3C66FAA3A16C}" sibTransId="{C76F0C37-497C-42DB-BDDB-13783E2D6828}"/>
    <dgm:cxn modelId="{133D7284-FE04-4732-9BDF-8BA17BDF835D}" type="presOf" srcId="{57AA6CB2-4DCC-4A4E-BD1C-CC9C7A9B6F82}" destId="{8514DE39-80A4-4734-BDFE-29EFEB0DA473}" srcOrd="0" destOrd="0" presId="urn:microsoft.com/office/officeart/2005/8/layout/list1"/>
    <dgm:cxn modelId="{3CD2CA96-76E6-4C9B-8109-4B0854D60793}" srcId="{A007E605-508E-4C30-804B-0D2D22E3D7ED}" destId="{7D5C13C9-89F7-4C34-9E50-D0921BC404C5}" srcOrd="2" destOrd="0" parTransId="{FBBD4F96-A491-4173-87AD-AF51B56D3B58}" sibTransId="{ED9AD940-04FE-4729-AD72-2DF100FF1A13}"/>
    <dgm:cxn modelId="{4FB8609E-FBB7-45A3-90C1-084ADFA50D84}" type="presOf" srcId="{7D5C13C9-89F7-4C34-9E50-D0921BC404C5}" destId="{2AF932EB-4D69-4889-82DD-C5A2F2E64D36}" srcOrd="0" destOrd="0" presId="urn:microsoft.com/office/officeart/2005/8/layout/list1"/>
    <dgm:cxn modelId="{8341CF9E-5A46-405E-8C10-3E31D005A8F4}" srcId="{A007E605-508E-4C30-804B-0D2D22E3D7ED}" destId="{58B85D79-236F-4CE4-A240-BF90AEE34A74}" srcOrd="3" destOrd="0" parTransId="{4C62A9EB-CB70-4101-8E99-F7B7DEEE65D5}" sibTransId="{96EC9CBA-E282-4A1E-BA07-695FFA116D09}"/>
    <dgm:cxn modelId="{151A71BC-86D0-4591-AC0B-4A5BB603C4B5}" type="presOf" srcId="{BCAE44D0-61A8-478F-9943-32B17AB0D20D}" destId="{0E46105E-A183-4E73-BDBE-361C0F3EF433}" srcOrd="0" destOrd="0" presId="urn:microsoft.com/office/officeart/2005/8/layout/list1"/>
    <dgm:cxn modelId="{93229BCB-D458-4E60-B267-E2ACBF42D569}" type="presOf" srcId="{57AA6CB2-4DCC-4A4E-BD1C-CC9C7A9B6F82}" destId="{4837E7A4-285C-466A-9F36-8D30802EF3A6}" srcOrd="1" destOrd="0" presId="urn:microsoft.com/office/officeart/2005/8/layout/list1"/>
    <dgm:cxn modelId="{C844CFCF-B1F3-4C05-BEDA-A72E311849D3}" type="presOf" srcId="{BCAE44D0-61A8-478F-9943-32B17AB0D20D}" destId="{97AD7908-E998-4CE7-8FF0-1CF97A28A6E4}" srcOrd="1" destOrd="0" presId="urn:microsoft.com/office/officeart/2005/8/layout/list1"/>
    <dgm:cxn modelId="{32A52BDC-7D24-4FA2-9BAF-84F30B2DC342}" type="presOf" srcId="{A007E605-508E-4C30-804B-0D2D22E3D7ED}" destId="{031F7137-E0F5-424D-A29F-6612781B105F}" srcOrd="0" destOrd="0" presId="urn:microsoft.com/office/officeart/2005/8/layout/list1"/>
    <dgm:cxn modelId="{8C2C75EA-0CFE-45C5-8F95-70839458EFC9}" type="presOf" srcId="{58B85D79-236F-4CE4-A240-BF90AEE34A74}" destId="{5FE1D083-FDC1-421B-AD0E-90EC253A0EB5}" srcOrd="1" destOrd="0" presId="urn:microsoft.com/office/officeart/2005/8/layout/list1"/>
    <dgm:cxn modelId="{3FDC9DED-CC11-46D5-887F-A84373320704}" type="presOf" srcId="{37DD1129-40D8-487F-AB00-56FED4382D7C}" destId="{8ECEB7FB-9311-476A-B6DA-C59915E0379F}" srcOrd="0" destOrd="0" presId="urn:microsoft.com/office/officeart/2005/8/layout/list1"/>
    <dgm:cxn modelId="{84408FDC-46FF-4020-A586-08E294B6FF5F}" type="presParOf" srcId="{031F7137-E0F5-424D-A29F-6612781B105F}" destId="{C4A48E8E-A11A-4629-A7B7-E56062BB3C2D}" srcOrd="0" destOrd="0" presId="urn:microsoft.com/office/officeart/2005/8/layout/list1"/>
    <dgm:cxn modelId="{73F2B5DE-107D-4E5E-B40B-419449DA1584}" type="presParOf" srcId="{C4A48E8E-A11A-4629-A7B7-E56062BB3C2D}" destId="{0E46105E-A183-4E73-BDBE-361C0F3EF433}" srcOrd="0" destOrd="0" presId="urn:microsoft.com/office/officeart/2005/8/layout/list1"/>
    <dgm:cxn modelId="{B5436DBB-FC24-46DC-9E49-B798122E06A7}" type="presParOf" srcId="{C4A48E8E-A11A-4629-A7B7-E56062BB3C2D}" destId="{97AD7908-E998-4CE7-8FF0-1CF97A28A6E4}" srcOrd="1" destOrd="0" presId="urn:microsoft.com/office/officeart/2005/8/layout/list1"/>
    <dgm:cxn modelId="{3DBCDE3B-4B55-4085-A5FC-A13C26917BE8}" type="presParOf" srcId="{031F7137-E0F5-424D-A29F-6612781B105F}" destId="{51163CCE-B289-4739-9A13-E030480E2F8B}" srcOrd="1" destOrd="0" presId="urn:microsoft.com/office/officeart/2005/8/layout/list1"/>
    <dgm:cxn modelId="{DB181793-390F-4519-9B52-CA0D983240C4}" type="presParOf" srcId="{031F7137-E0F5-424D-A29F-6612781B105F}" destId="{E37F2A80-7EE7-4753-B84D-E83D83806179}" srcOrd="2" destOrd="0" presId="urn:microsoft.com/office/officeart/2005/8/layout/list1"/>
    <dgm:cxn modelId="{4659F835-553C-40FC-B170-E7D7A83A6F77}" type="presParOf" srcId="{031F7137-E0F5-424D-A29F-6612781B105F}" destId="{E4296FF7-5D3E-4F2D-93F7-D92DF4EC68C1}" srcOrd="3" destOrd="0" presId="urn:microsoft.com/office/officeart/2005/8/layout/list1"/>
    <dgm:cxn modelId="{750E2F68-6D68-4E30-9D07-E8C7B1E8CA6D}" type="presParOf" srcId="{031F7137-E0F5-424D-A29F-6612781B105F}" destId="{4262B7B6-7799-4629-AE53-A12F59441EDC}" srcOrd="4" destOrd="0" presId="urn:microsoft.com/office/officeart/2005/8/layout/list1"/>
    <dgm:cxn modelId="{852F3CF6-08A8-4295-9CA4-662E066B886D}" type="presParOf" srcId="{4262B7B6-7799-4629-AE53-A12F59441EDC}" destId="{8ECEB7FB-9311-476A-B6DA-C59915E0379F}" srcOrd="0" destOrd="0" presId="urn:microsoft.com/office/officeart/2005/8/layout/list1"/>
    <dgm:cxn modelId="{F4F739C3-7C8E-405C-829E-2C059BBFAD93}" type="presParOf" srcId="{4262B7B6-7799-4629-AE53-A12F59441EDC}" destId="{13A1E87C-69F2-409B-8B18-1E13BFFFB0FD}" srcOrd="1" destOrd="0" presId="urn:microsoft.com/office/officeart/2005/8/layout/list1"/>
    <dgm:cxn modelId="{07688470-5966-476A-A737-24D54526839F}" type="presParOf" srcId="{031F7137-E0F5-424D-A29F-6612781B105F}" destId="{696C775D-2B2C-494F-A162-3302D58BF877}" srcOrd="5" destOrd="0" presId="urn:microsoft.com/office/officeart/2005/8/layout/list1"/>
    <dgm:cxn modelId="{82303746-8EE5-4F78-9EFE-34D6ADFCB66E}" type="presParOf" srcId="{031F7137-E0F5-424D-A29F-6612781B105F}" destId="{FB5C5B81-2963-41D2-ADEB-AB5ECD97EC62}" srcOrd="6" destOrd="0" presId="urn:microsoft.com/office/officeart/2005/8/layout/list1"/>
    <dgm:cxn modelId="{AAA53816-664A-47CD-8902-B6C8293D416D}" type="presParOf" srcId="{031F7137-E0F5-424D-A29F-6612781B105F}" destId="{A84ECE17-438D-49AD-98D0-B9A17E1B977A}" srcOrd="7" destOrd="0" presId="urn:microsoft.com/office/officeart/2005/8/layout/list1"/>
    <dgm:cxn modelId="{0F03363A-1438-4615-BD0B-084E569D7D5C}" type="presParOf" srcId="{031F7137-E0F5-424D-A29F-6612781B105F}" destId="{66BCB410-BB0F-459D-813A-FCE7AD82C420}" srcOrd="8" destOrd="0" presId="urn:microsoft.com/office/officeart/2005/8/layout/list1"/>
    <dgm:cxn modelId="{05A209B4-8EBB-4D2D-B824-3B172951D457}" type="presParOf" srcId="{66BCB410-BB0F-459D-813A-FCE7AD82C420}" destId="{2AF932EB-4D69-4889-82DD-C5A2F2E64D36}" srcOrd="0" destOrd="0" presId="urn:microsoft.com/office/officeart/2005/8/layout/list1"/>
    <dgm:cxn modelId="{7F219F41-5FA9-446F-B72D-8DE4815A3032}" type="presParOf" srcId="{66BCB410-BB0F-459D-813A-FCE7AD82C420}" destId="{FF2A021C-5B74-4100-B6EC-EC2B7D2DAB81}" srcOrd="1" destOrd="0" presId="urn:microsoft.com/office/officeart/2005/8/layout/list1"/>
    <dgm:cxn modelId="{E13EE281-946D-42B4-B990-5A79E25E52E6}" type="presParOf" srcId="{031F7137-E0F5-424D-A29F-6612781B105F}" destId="{7E0E38C8-69D3-46E6-8C39-E3FEAC75730D}" srcOrd="9" destOrd="0" presId="urn:microsoft.com/office/officeart/2005/8/layout/list1"/>
    <dgm:cxn modelId="{F4FB6CA2-31C5-4854-8BE7-8EEE8D3DFCB8}" type="presParOf" srcId="{031F7137-E0F5-424D-A29F-6612781B105F}" destId="{8EC808F1-276D-44AC-A352-303BCBD6F806}" srcOrd="10" destOrd="0" presId="urn:microsoft.com/office/officeart/2005/8/layout/list1"/>
    <dgm:cxn modelId="{2A6A6E6E-B7BF-49A1-B9A1-7D9156657318}" type="presParOf" srcId="{031F7137-E0F5-424D-A29F-6612781B105F}" destId="{F6AD5F9F-3362-41FB-8B1E-E1DCB7CBB05A}" srcOrd="11" destOrd="0" presId="urn:microsoft.com/office/officeart/2005/8/layout/list1"/>
    <dgm:cxn modelId="{624FFAEC-CABF-4CCD-837E-21FB0DFE96DE}" type="presParOf" srcId="{031F7137-E0F5-424D-A29F-6612781B105F}" destId="{D52641C5-0D6B-4D0A-8C53-304AB20A6A69}" srcOrd="12" destOrd="0" presId="urn:microsoft.com/office/officeart/2005/8/layout/list1"/>
    <dgm:cxn modelId="{5D1B0754-24DB-4BA6-84F9-DEF136A06435}" type="presParOf" srcId="{D52641C5-0D6B-4D0A-8C53-304AB20A6A69}" destId="{6A4F076A-B2D4-47FC-9137-CB2420232485}" srcOrd="0" destOrd="0" presId="urn:microsoft.com/office/officeart/2005/8/layout/list1"/>
    <dgm:cxn modelId="{2066EEF0-7F43-4681-BFBB-D5CF5084F5AA}" type="presParOf" srcId="{D52641C5-0D6B-4D0A-8C53-304AB20A6A69}" destId="{5FE1D083-FDC1-421B-AD0E-90EC253A0EB5}" srcOrd="1" destOrd="0" presId="urn:microsoft.com/office/officeart/2005/8/layout/list1"/>
    <dgm:cxn modelId="{F625DEE2-4CBF-4328-BB34-BB9039BDB2D6}" type="presParOf" srcId="{031F7137-E0F5-424D-A29F-6612781B105F}" destId="{89BF1353-7057-40BB-8899-31E0D56FF230}" srcOrd="13" destOrd="0" presId="urn:microsoft.com/office/officeart/2005/8/layout/list1"/>
    <dgm:cxn modelId="{741BC0DB-B497-4318-91E1-118610660E5E}" type="presParOf" srcId="{031F7137-E0F5-424D-A29F-6612781B105F}" destId="{A074C423-C575-414C-B2CD-91EDC43B2161}" srcOrd="14" destOrd="0" presId="urn:microsoft.com/office/officeart/2005/8/layout/list1"/>
    <dgm:cxn modelId="{E93B0014-89C1-4334-83BD-0F70E2A1DE69}" type="presParOf" srcId="{031F7137-E0F5-424D-A29F-6612781B105F}" destId="{EBA6D18C-6AB7-4308-AB3E-37BAB05F4094}" srcOrd="15" destOrd="0" presId="urn:microsoft.com/office/officeart/2005/8/layout/list1"/>
    <dgm:cxn modelId="{03C9BCEA-79A3-4A08-A9FD-EEED58686E25}" type="presParOf" srcId="{031F7137-E0F5-424D-A29F-6612781B105F}" destId="{4BC10B70-99D9-4B19-8A11-A44E3EC1EFE0}" srcOrd="16" destOrd="0" presId="urn:microsoft.com/office/officeart/2005/8/layout/list1"/>
    <dgm:cxn modelId="{1BC4E142-84BF-4FAC-9221-CF8B6C3F429F}" type="presParOf" srcId="{4BC10B70-99D9-4B19-8A11-A44E3EC1EFE0}" destId="{8514DE39-80A4-4734-BDFE-29EFEB0DA473}" srcOrd="0" destOrd="0" presId="urn:microsoft.com/office/officeart/2005/8/layout/list1"/>
    <dgm:cxn modelId="{0D79731B-4478-4AA0-A80C-71C3E694D570}" type="presParOf" srcId="{4BC10B70-99D9-4B19-8A11-A44E3EC1EFE0}" destId="{4837E7A4-285C-466A-9F36-8D30802EF3A6}" srcOrd="1" destOrd="0" presId="urn:microsoft.com/office/officeart/2005/8/layout/list1"/>
    <dgm:cxn modelId="{F7597433-C148-4BB8-8EF5-B0396945F8D0}" type="presParOf" srcId="{031F7137-E0F5-424D-A29F-6612781B105F}" destId="{0F01902D-DBFA-4934-A2E3-6109855B0B92}" srcOrd="17" destOrd="0" presId="urn:microsoft.com/office/officeart/2005/8/layout/list1"/>
    <dgm:cxn modelId="{F1660A55-D007-440A-9C0E-6AB041F412DF}" type="presParOf" srcId="{031F7137-E0F5-424D-A29F-6612781B105F}" destId="{4E63B539-2F06-4B60-B04D-DA4C8A08401F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8DF17E9-928F-4B39-B67C-FAB29117E2C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AB11113-99B7-45E4-9232-B4CD7981FCCD}">
      <dgm:prSet custT="1"/>
      <dgm:spPr/>
      <dgm:t>
        <a:bodyPr/>
        <a:lstStyle/>
        <a:p>
          <a:r>
            <a:rPr lang="en-US" sz="2000"/>
            <a:t>According to McShane and VonGlinow (2004), a leader must be able to </a:t>
          </a:r>
        </a:p>
      </dgm:t>
    </dgm:pt>
    <dgm:pt modelId="{5F99F56D-1267-4F41-A740-C45F2B4EF9A7}" type="parTrans" cxnId="{CFC505E6-CD3E-4048-8F43-970849C39045}">
      <dgm:prSet/>
      <dgm:spPr/>
      <dgm:t>
        <a:bodyPr/>
        <a:lstStyle/>
        <a:p>
          <a:endParaRPr lang="en-US" sz="2000"/>
        </a:p>
      </dgm:t>
    </dgm:pt>
    <dgm:pt modelId="{D72F5E8A-2118-4014-8FF2-145580BF2BBC}" type="sibTrans" cxnId="{CFC505E6-CD3E-4048-8F43-970849C39045}">
      <dgm:prSet/>
      <dgm:spPr/>
      <dgm:t>
        <a:bodyPr/>
        <a:lstStyle/>
        <a:p>
          <a:endParaRPr lang="en-US" sz="2000"/>
        </a:p>
      </dgm:t>
    </dgm:pt>
    <dgm:pt modelId="{FB6DE5BB-B7B8-45A5-80EF-02262817667F}">
      <dgm:prSet custT="1"/>
      <dgm:spPr/>
      <dgm:t>
        <a:bodyPr/>
        <a:lstStyle/>
        <a:p>
          <a:r>
            <a:rPr lang="en-US" sz="2000" dirty="0"/>
            <a:t>“influence, motivate and enable others to contribute toward the effectiveness and success of the </a:t>
          </a:r>
          <a:r>
            <a:rPr lang="en-US" sz="2000" dirty="0" err="1"/>
            <a:t>organisation</a:t>
          </a:r>
          <a:r>
            <a:rPr lang="en-US" sz="2000" dirty="0"/>
            <a:t>.”</a:t>
          </a:r>
        </a:p>
      </dgm:t>
    </dgm:pt>
    <dgm:pt modelId="{A5CA7464-66FA-4B29-9B17-6EF7E6EA6A24}" type="parTrans" cxnId="{D3712755-0979-4136-A184-5A68593B4170}">
      <dgm:prSet/>
      <dgm:spPr/>
      <dgm:t>
        <a:bodyPr/>
        <a:lstStyle/>
        <a:p>
          <a:endParaRPr lang="en-US" sz="2000"/>
        </a:p>
      </dgm:t>
    </dgm:pt>
    <dgm:pt modelId="{672DFED6-BE14-42E9-80BD-C8A17CBDC9DA}" type="sibTrans" cxnId="{D3712755-0979-4136-A184-5A68593B4170}">
      <dgm:prSet/>
      <dgm:spPr/>
      <dgm:t>
        <a:bodyPr/>
        <a:lstStyle/>
        <a:p>
          <a:endParaRPr lang="en-US" sz="2000"/>
        </a:p>
      </dgm:t>
    </dgm:pt>
    <dgm:pt modelId="{A9C7BA40-F730-4C6B-8C97-42BEE35A08A1}" type="pres">
      <dgm:prSet presAssocID="{88DF17E9-928F-4B39-B67C-FAB29117E2C8}" presName="root" presStyleCnt="0">
        <dgm:presLayoutVars>
          <dgm:dir/>
          <dgm:resizeHandles val="exact"/>
        </dgm:presLayoutVars>
      </dgm:prSet>
      <dgm:spPr/>
    </dgm:pt>
    <dgm:pt modelId="{BF3AB039-4FE3-420C-8095-9779E569EDE6}" type="pres">
      <dgm:prSet presAssocID="{0AB11113-99B7-45E4-9232-B4CD7981FCCD}" presName="compNode" presStyleCnt="0"/>
      <dgm:spPr/>
    </dgm:pt>
    <dgm:pt modelId="{D7249919-C442-4875-9CE5-FF401F65FB16}" type="pres">
      <dgm:prSet presAssocID="{0AB11113-99B7-45E4-9232-B4CD7981FCCD}" presName="bgRect" presStyleLbl="bgShp" presStyleIdx="0" presStyleCnt="2"/>
      <dgm:spPr/>
    </dgm:pt>
    <dgm:pt modelId="{8B4906FE-908E-49DA-BAA9-5F8AC24BF8DE}" type="pres">
      <dgm:prSet presAssocID="{0AB11113-99B7-45E4-9232-B4CD7981FCCD}" presName="iconRect" presStyleLbl="node1" presStyleIdx="0" presStyleCnt="2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331E3700-1743-44F2-85E3-22301122E335}" type="pres">
      <dgm:prSet presAssocID="{0AB11113-99B7-45E4-9232-B4CD7981FCCD}" presName="spaceRect" presStyleCnt="0"/>
      <dgm:spPr/>
    </dgm:pt>
    <dgm:pt modelId="{B54CB280-9D9A-4702-A5FA-0A9E863853F8}" type="pres">
      <dgm:prSet presAssocID="{0AB11113-99B7-45E4-9232-B4CD7981FCCD}" presName="parTx" presStyleLbl="revTx" presStyleIdx="0" presStyleCnt="2">
        <dgm:presLayoutVars>
          <dgm:chMax val="0"/>
          <dgm:chPref val="0"/>
        </dgm:presLayoutVars>
      </dgm:prSet>
      <dgm:spPr/>
    </dgm:pt>
    <dgm:pt modelId="{326C0565-3C0E-4D59-B401-F4372DB9509D}" type="pres">
      <dgm:prSet presAssocID="{D72F5E8A-2118-4014-8FF2-145580BF2BBC}" presName="sibTrans" presStyleCnt="0"/>
      <dgm:spPr/>
    </dgm:pt>
    <dgm:pt modelId="{EF15C1C2-1DFB-42FB-871E-9A24D52831BF}" type="pres">
      <dgm:prSet presAssocID="{FB6DE5BB-B7B8-45A5-80EF-02262817667F}" presName="compNode" presStyleCnt="0"/>
      <dgm:spPr/>
    </dgm:pt>
    <dgm:pt modelId="{DD1F2985-6AD0-47E0-AA09-F5249F93BE6C}" type="pres">
      <dgm:prSet presAssocID="{FB6DE5BB-B7B8-45A5-80EF-02262817667F}" presName="bgRect" presStyleLbl="bgShp" presStyleIdx="1" presStyleCnt="2"/>
      <dgm:spPr/>
    </dgm:pt>
    <dgm:pt modelId="{C20B4662-A591-4AD4-90C0-DF12B53ED648}" type="pres">
      <dgm:prSet presAssocID="{FB6DE5BB-B7B8-45A5-80EF-02262817667F}" presName="iconRect" presStyleLbl="node1" presStyleIdx="1" presStyleCnt="2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1925DA7-54DF-46A2-A599-19F4D2486FFB}" type="pres">
      <dgm:prSet presAssocID="{FB6DE5BB-B7B8-45A5-80EF-02262817667F}" presName="spaceRect" presStyleCnt="0"/>
      <dgm:spPr/>
    </dgm:pt>
    <dgm:pt modelId="{477DB869-033F-49FA-BF84-1D8CB058D33A}" type="pres">
      <dgm:prSet presAssocID="{FB6DE5BB-B7B8-45A5-80EF-02262817667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83F1601-6E29-4A22-96B6-A9C233304D79}" type="presOf" srcId="{FB6DE5BB-B7B8-45A5-80EF-02262817667F}" destId="{477DB869-033F-49FA-BF84-1D8CB058D33A}" srcOrd="0" destOrd="0" presId="urn:microsoft.com/office/officeart/2018/2/layout/IconVerticalSolidList"/>
    <dgm:cxn modelId="{DAB0F12C-F2C0-4CB0-A0E1-3C8BDE5698BE}" type="presOf" srcId="{88DF17E9-928F-4B39-B67C-FAB29117E2C8}" destId="{A9C7BA40-F730-4C6B-8C97-42BEE35A08A1}" srcOrd="0" destOrd="0" presId="urn:microsoft.com/office/officeart/2018/2/layout/IconVerticalSolidList"/>
    <dgm:cxn modelId="{D3712755-0979-4136-A184-5A68593B4170}" srcId="{88DF17E9-928F-4B39-B67C-FAB29117E2C8}" destId="{FB6DE5BB-B7B8-45A5-80EF-02262817667F}" srcOrd="1" destOrd="0" parTransId="{A5CA7464-66FA-4B29-9B17-6EF7E6EA6A24}" sibTransId="{672DFED6-BE14-42E9-80BD-C8A17CBDC9DA}"/>
    <dgm:cxn modelId="{CFC505E6-CD3E-4048-8F43-970849C39045}" srcId="{88DF17E9-928F-4B39-B67C-FAB29117E2C8}" destId="{0AB11113-99B7-45E4-9232-B4CD7981FCCD}" srcOrd="0" destOrd="0" parTransId="{5F99F56D-1267-4F41-A740-C45F2B4EF9A7}" sibTransId="{D72F5E8A-2118-4014-8FF2-145580BF2BBC}"/>
    <dgm:cxn modelId="{53006FEB-8AC5-4990-8B99-A49094BB8432}" type="presOf" srcId="{0AB11113-99B7-45E4-9232-B4CD7981FCCD}" destId="{B54CB280-9D9A-4702-A5FA-0A9E863853F8}" srcOrd="0" destOrd="0" presId="urn:microsoft.com/office/officeart/2018/2/layout/IconVerticalSolidList"/>
    <dgm:cxn modelId="{914CD857-6C66-4220-9059-BAA34E3F6F0F}" type="presParOf" srcId="{A9C7BA40-F730-4C6B-8C97-42BEE35A08A1}" destId="{BF3AB039-4FE3-420C-8095-9779E569EDE6}" srcOrd="0" destOrd="0" presId="urn:microsoft.com/office/officeart/2018/2/layout/IconVerticalSolidList"/>
    <dgm:cxn modelId="{EEDAC812-5BE8-426E-A86B-6FAC8B0CBCCB}" type="presParOf" srcId="{BF3AB039-4FE3-420C-8095-9779E569EDE6}" destId="{D7249919-C442-4875-9CE5-FF401F65FB16}" srcOrd="0" destOrd="0" presId="urn:microsoft.com/office/officeart/2018/2/layout/IconVerticalSolidList"/>
    <dgm:cxn modelId="{502F77EF-6561-41E6-AFC0-5FCEE97E8889}" type="presParOf" srcId="{BF3AB039-4FE3-420C-8095-9779E569EDE6}" destId="{8B4906FE-908E-49DA-BAA9-5F8AC24BF8DE}" srcOrd="1" destOrd="0" presId="urn:microsoft.com/office/officeart/2018/2/layout/IconVerticalSolidList"/>
    <dgm:cxn modelId="{337BB093-62BC-4436-B48D-6038C3C10C96}" type="presParOf" srcId="{BF3AB039-4FE3-420C-8095-9779E569EDE6}" destId="{331E3700-1743-44F2-85E3-22301122E335}" srcOrd="2" destOrd="0" presId="urn:microsoft.com/office/officeart/2018/2/layout/IconVerticalSolidList"/>
    <dgm:cxn modelId="{C9000679-EC70-42BD-ABD8-2A0ECEC9B25F}" type="presParOf" srcId="{BF3AB039-4FE3-420C-8095-9779E569EDE6}" destId="{B54CB280-9D9A-4702-A5FA-0A9E863853F8}" srcOrd="3" destOrd="0" presId="urn:microsoft.com/office/officeart/2018/2/layout/IconVerticalSolidList"/>
    <dgm:cxn modelId="{9449EE1F-B54F-4500-BCE9-ABD02C8B837A}" type="presParOf" srcId="{A9C7BA40-F730-4C6B-8C97-42BEE35A08A1}" destId="{326C0565-3C0E-4D59-B401-F4372DB9509D}" srcOrd="1" destOrd="0" presId="urn:microsoft.com/office/officeart/2018/2/layout/IconVerticalSolidList"/>
    <dgm:cxn modelId="{A832A7A5-1A91-4D5F-B9D5-7EDA6F99B060}" type="presParOf" srcId="{A9C7BA40-F730-4C6B-8C97-42BEE35A08A1}" destId="{EF15C1C2-1DFB-42FB-871E-9A24D52831BF}" srcOrd="2" destOrd="0" presId="urn:microsoft.com/office/officeart/2018/2/layout/IconVerticalSolidList"/>
    <dgm:cxn modelId="{6024A459-8F3D-43CE-873E-2C108935F592}" type="presParOf" srcId="{EF15C1C2-1DFB-42FB-871E-9A24D52831BF}" destId="{DD1F2985-6AD0-47E0-AA09-F5249F93BE6C}" srcOrd="0" destOrd="0" presId="urn:microsoft.com/office/officeart/2018/2/layout/IconVerticalSolidList"/>
    <dgm:cxn modelId="{004B022D-6246-406E-A72E-5FB9BF86E096}" type="presParOf" srcId="{EF15C1C2-1DFB-42FB-871E-9A24D52831BF}" destId="{C20B4662-A591-4AD4-90C0-DF12B53ED648}" srcOrd="1" destOrd="0" presId="urn:microsoft.com/office/officeart/2018/2/layout/IconVerticalSolidList"/>
    <dgm:cxn modelId="{59E30C18-48D7-40AE-BAFA-46853E746E9D}" type="presParOf" srcId="{EF15C1C2-1DFB-42FB-871E-9A24D52831BF}" destId="{21925DA7-54DF-46A2-A599-19F4D2486FFB}" srcOrd="2" destOrd="0" presId="urn:microsoft.com/office/officeart/2018/2/layout/IconVerticalSolidList"/>
    <dgm:cxn modelId="{A5D37A95-C40F-45D3-95E1-ED4DA56C1CA3}" type="presParOf" srcId="{EF15C1C2-1DFB-42FB-871E-9A24D52831BF}" destId="{477DB869-033F-49FA-BF84-1D8CB058D33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9C47BD-0F29-4C19-B760-EACB82655B76}" type="doc">
      <dgm:prSet loTypeId="urn:microsoft.com/office/officeart/2005/8/layout/process1" loCatId="process" qsTypeId="urn:microsoft.com/office/officeart/2005/8/quickstyle/simple3" qsCatId="simple" csTypeId="urn:microsoft.com/office/officeart/2005/8/colors/colorful2" csCatId="colorful" phldr="1"/>
      <dgm:spPr/>
    </dgm:pt>
    <dgm:pt modelId="{DFBB39D9-FED2-4486-9691-314D997CB8CB}">
      <dgm:prSet phldrT="[Text]"/>
      <dgm:spPr/>
      <dgm:t>
        <a:bodyPr/>
        <a:lstStyle/>
        <a:p>
          <a:r>
            <a:rPr lang="en-GB" dirty="0"/>
            <a:t>Unfreezing – (behaviour analysis, workers enlightened , possible resistance determined- leaders inspires confidence and overcomes uncertainty</a:t>
          </a:r>
        </a:p>
      </dgm:t>
    </dgm:pt>
    <dgm:pt modelId="{3728F652-8445-41A1-9C5E-A27FA9D61A12}" type="parTrans" cxnId="{A803D690-ABED-4CB9-A974-63198E79C134}">
      <dgm:prSet/>
      <dgm:spPr/>
      <dgm:t>
        <a:bodyPr/>
        <a:lstStyle/>
        <a:p>
          <a:endParaRPr lang="en-GB"/>
        </a:p>
      </dgm:t>
    </dgm:pt>
    <dgm:pt modelId="{9A8F2AE6-E857-4285-9598-B4209A1EBB65}" type="sibTrans" cxnId="{A803D690-ABED-4CB9-A974-63198E79C134}">
      <dgm:prSet/>
      <dgm:spPr/>
      <dgm:t>
        <a:bodyPr/>
        <a:lstStyle/>
        <a:p>
          <a:endParaRPr lang="en-GB"/>
        </a:p>
      </dgm:t>
    </dgm:pt>
    <dgm:pt modelId="{7A401972-9B7C-4399-88DD-1054EA6862EC}">
      <dgm:prSet phldrT="[Text]"/>
      <dgm:spPr/>
      <dgm:t>
        <a:bodyPr/>
        <a:lstStyle/>
        <a:p>
          <a:r>
            <a:rPr lang="en-GB" dirty="0"/>
            <a:t>Move – explain how change is going to effect. Leaders share potential results</a:t>
          </a:r>
        </a:p>
      </dgm:t>
    </dgm:pt>
    <dgm:pt modelId="{420B9395-6A5A-4826-9E7A-26908A9A99AA}" type="parTrans" cxnId="{2E11CFA6-6C74-40D2-8700-D059D66FF599}">
      <dgm:prSet/>
      <dgm:spPr/>
      <dgm:t>
        <a:bodyPr/>
        <a:lstStyle/>
        <a:p>
          <a:endParaRPr lang="en-GB"/>
        </a:p>
      </dgm:t>
    </dgm:pt>
    <dgm:pt modelId="{60DC32A4-3453-4530-94CF-979598E30F24}" type="sibTrans" cxnId="{2E11CFA6-6C74-40D2-8700-D059D66FF599}">
      <dgm:prSet/>
      <dgm:spPr/>
      <dgm:t>
        <a:bodyPr/>
        <a:lstStyle/>
        <a:p>
          <a:endParaRPr lang="en-GB"/>
        </a:p>
      </dgm:t>
    </dgm:pt>
    <dgm:pt modelId="{13BF61D3-754A-4198-B879-65F9325EBF30}">
      <dgm:prSet phldrT="[Text]"/>
      <dgm:spPr/>
      <dgm:t>
        <a:bodyPr/>
        <a:lstStyle/>
        <a:p>
          <a:r>
            <a:rPr lang="en-GB" dirty="0"/>
            <a:t>Freezing – leaders help to reassure current stage norms, celebrate successes</a:t>
          </a:r>
        </a:p>
      </dgm:t>
    </dgm:pt>
    <dgm:pt modelId="{0E86BD10-A301-42E5-99DF-91FF4A6BC300}" type="parTrans" cxnId="{A23D3FC8-54CB-4E86-80E8-65B941013C7F}">
      <dgm:prSet/>
      <dgm:spPr/>
      <dgm:t>
        <a:bodyPr/>
        <a:lstStyle/>
        <a:p>
          <a:endParaRPr lang="en-GB"/>
        </a:p>
      </dgm:t>
    </dgm:pt>
    <dgm:pt modelId="{49C0007D-A74E-4D48-8CCD-E13CD1183568}" type="sibTrans" cxnId="{A23D3FC8-54CB-4E86-80E8-65B941013C7F}">
      <dgm:prSet/>
      <dgm:spPr/>
      <dgm:t>
        <a:bodyPr/>
        <a:lstStyle/>
        <a:p>
          <a:endParaRPr lang="en-GB"/>
        </a:p>
      </dgm:t>
    </dgm:pt>
    <dgm:pt modelId="{C767D90A-D0EA-4009-A878-0766AED592D9}" type="pres">
      <dgm:prSet presAssocID="{6F9C47BD-0F29-4C19-B760-EACB82655B76}" presName="Name0" presStyleCnt="0">
        <dgm:presLayoutVars>
          <dgm:dir/>
          <dgm:resizeHandles val="exact"/>
        </dgm:presLayoutVars>
      </dgm:prSet>
      <dgm:spPr/>
    </dgm:pt>
    <dgm:pt modelId="{0116CA82-3402-411B-8F71-C1D92803F46F}" type="pres">
      <dgm:prSet presAssocID="{DFBB39D9-FED2-4486-9691-314D997CB8CB}" presName="node" presStyleLbl="node1" presStyleIdx="0" presStyleCnt="3">
        <dgm:presLayoutVars>
          <dgm:bulletEnabled val="1"/>
        </dgm:presLayoutVars>
      </dgm:prSet>
      <dgm:spPr/>
    </dgm:pt>
    <dgm:pt modelId="{E58F82C9-1761-4701-9593-0EA7C363352A}" type="pres">
      <dgm:prSet presAssocID="{9A8F2AE6-E857-4285-9598-B4209A1EBB65}" presName="sibTrans" presStyleLbl="sibTrans2D1" presStyleIdx="0" presStyleCnt="2"/>
      <dgm:spPr/>
    </dgm:pt>
    <dgm:pt modelId="{5C86511E-B920-4877-A6FF-687234407484}" type="pres">
      <dgm:prSet presAssocID="{9A8F2AE6-E857-4285-9598-B4209A1EBB65}" presName="connectorText" presStyleLbl="sibTrans2D1" presStyleIdx="0" presStyleCnt="2"/>
      <dgm:spPr/>
    </dgm:pt>
    <dgm:pt modelId="{DA0545CB-36D1-4B9B-87A1-B3BE9C3D77A2}" type="pres">
      <dgm:prSet presAssocID="{7A401972-9B7C-4399-88DD-1054EA6862EC}" presName="node" presStyleLbl="node1" presStyleIdx="1" presStyleCnt="3">
        <dgm:presLayoutVars>
          <dgm:bulletEnabled val="1"/>
        </dgm:presLayoutVars>
      </dgm:prSet>
      <dgm:spPr/>
    </dgm:pt>
    <dgm:pt modelId="{E30E9798-0234-4C5F-992F-44D80E3E8C7E}" type="pres">
      <dgm:prSet presAssocID="{60DC32A4-3453-4530-94CF-979598E30F24}" presName="sibTrans" presStyleLbl="sibTrans2D1" presStyleIdx="1" presStyleCnt="2"/>
      <dgm:spPr/>
    </dgm:pt>
    <dgm:pt modelId="{DB713A6E-DBE2-43FD-A768-2EC33E150F05}" type="pres">
      <dgm:prSet presAssocID="{60DC32A4-3453-4530-94CF-979598E30F24}" presName="connectorText" presStyleLbl="sibTrans2D1" presStyleIdx="1" presStyleCnt="2"/>
      <dgm:spPr/>
    </dgm:pt>
    <dgm:pt modelId="{629D6B76-3490-4604-AEBB-FE2B39791165}" type="pres">
      <dgm:prSet presAssocID="{13BF61D3-754A-4198-B879-65F9325EBF30}" presName="node" presStyleLbl="node1" presStyleIdx="2" presStyleCnt="3">
        <dgm:presLayoutVars>
          <dgm:bulletEnabled val="1"/>
        </dgm:presLayoutVars>
      </dgm:prSet>
      <dgm:spPr/>
    </dgm:pt>
  </dgm:ptLst>
  <dgm:cxnLst>
    <dgm:cxn modelId="{0E657C0E-3F81-4B25-87C0-09C4D587D1F8}" type="presOf" srcId="{60DC32A4-3453-4530-94CF-979598E30F24}" destId="{DB713A6E-DBE2-43FD-A768-2EC33E150F05}" srcOrd="1" destOrd="0" presId="urn:microsoft.com/office/officeart/2005/8/layout/process1"/>
    <dgm:cxn modelId="{BBDD4D46-741E-42B3-BA2B-1626BBDDE350}" type="presOf" srcId="{7A401972-9B7C-4399-88DD-1054EA6862EC}" destId="{DA0545CB-36D1-4B9B-87A1-B3BE9C3D77A2}" srcOrd="0" destOrd="0" presId="urn:microsoft.com/office/officeart/2005/8/layout/process1"/>
    <dgm:cxn modelId="{C79AA779-4EB2-4A4F-ACAA-6F45553B6B1D}" type="presOf" srcId="{6F9C47BD-0F29-4C19-B760-EACB82655B76}" destId="{C767D90A-D0EA-4009-A878-0766AED592D9}" srcOrd="0" destOrd="0" presId="urn:microsoft.com/office/officeart/2005/8/layout/process1"/>
    <dgm:cxn modelId="{A803D690-ABED-4CB9-A974-63198E79C134}" srcId="{6F9C47BD-0F29-4C19-B760-EACB82655B76}" destId="{DFBB39D9-FED2-4486-9691-314D997CB8CB}" srcOrd="0" destOrd="0" parTransId="{3728F652-8445-41A1-9C5E-A27FA9D61A12}" sibTransId="{9A8F2AE6-E857-4285-9598-B4209A1EBB65}"/>
    <dgm:cxn modelId="{BE764399-DCC8-4BB1-B7A3-3C51D6C9B8F3}" type="presOf" srcId="{DFBB39D9-FED2-4486-9691-314D997CB8CB}" destId="{0116CA82-3402-411B-8F71-C1D92803F46F}" srcOrd="0" destOrd="0" presId="urn:microsoft.com/office/officeart/2005/8/layout/process1"/>
    <dgm:cxn modelId="{2E11CFA6-6C74-40D2-8700-D059D66FF599}" srcId="{6F9C47BD-0F29-4C19-B760-EACB82655B76}" destId="{7A401972-9B7C-4399-88DD-1054EA6862EC}" srcOrd="1" destOrd="0" parTransId="{420B9395-6A5A-4826-9E7A-26908A9A99AA}" sibTransId="{60DC32A4-3453-4530-94CF-979598E30F24}"/>
    <dgm:cxn modelId="{26AC24C0-FE68-4E1C-833C-C3179A538422}" type="presOf" srcId="{9A8F2AE6-E857-4285-9598-B4209A1EBB65}" destId="{5C86511E-B920-4877-A6FF-687234407484}" srcOrd="1" destOrd="0" presId="urn:microsoft.com/office/officeart/2005/8/layout/process1"/>
    <dgm:cxn modelId="{A23D3FC8-54CB-4E86-80E8-65B941013C7F}" srcId="{6F9C47BD-0F29-4C19-B760-EACB82655B76}" destId="{13BF61D3-754A-4198-B879-65F9325EBF30}" srcOrd="2" destOrd="0" parTransId="{0E86BD10-A301-42E5-99DF-91FF4A6BC300}" sibTransId="{49C0007D-A74E-4D48-8CCD-E13CD1183568}"/>
    <dgm:cxn modelId="{32D3F7D8-855A-4D92-B2E6-C32735BDC04C}" type="presOf" srcId="{13BF61D3-754A-4198-B879-65F9325EBF30}" destId="{629D6B76-3490-4604-AEBB-FE2B39791165}" srcOrd="0" destOrd="0" presId="urn:microsoft.com/office/officeart/2005/8/layout/process1"/>
    <dgm:cxn modelId="{6255F4DC-733C-404A-BA09-1FD2FB34F625}" type="presOf" srcId="{9A8F2AE6-E857-4285-9598-B4209A1EBB65}" destId="{E58F82C9-1761-4701-9593-0EA7C363352A}" srcOrd="0" destOrd="0" presId="urn:microsoft.com/office/officeart/2005/8/layout/process1"/>
    <dgm:cxn modelId="{D748B8FE-797D-4713-82B6-C6623B9E441C}" type="presOf" srcId="{60DC32A4-3453-4530-94CF-979598E30F24}" destId="{E30E9798-0234-4C5F-992F-44D80E3E8C7E}" srcOrd="0" destOrd="0" presId="urn:microsoft.com/office/officeart/2005/8/layout/process1"/>
    <dgm:cxn modelId="{03E9F7FB-DD26-4B0A-AD66-19A61EB8D4F4}" type="presParOf" srcId="{C767D90A-D0EA-4009-A878-0766AED592D9}" destId="{0116CA82-3402-411B-8F71-C1D92803F46F}" srcOrd="0" destOrd="0" presId="urn:microsoft.com/office/officeart/2005/8/layout/process1"/>
    <dgm:cxn modelId="{8FF48349-CA14-4ADF-B487-3C9A624DA706}" type="presParOf" srcId="{C767D90A-D0EA-4009-A878-0766AED592D9}" destId="{E58F82C9-1761-4701-9593-0EA7C363352A}" srcOrd="1" destOrd="0" presId="urn:microsoft.com/office/officeart/2005/8/layout/process1"/>
    <dgm:cxn modelId="{88E1016E-9027-40CA-93AE-B80354ACEF75}" type="presParOf" srcId="{E58F82C9-1761-4701-9593-0EA7C363352A}" destId="{5C86511E-B920-4877-A6FF-687234407484}" srcOrd="0" destOrd="0" presId="urn:microsoft.com/office/officeart/2005/8/layout/process1"/>
    <dgm:cxn modelId="{3E648A74-760B-4D01-B764-97B18C3ADFA4}" type="presParOf" srcId="{C767D90A-D0EA-4009-A878-0766AED592D9}" destId="{DA0545CB-36D1-4B9B-87A1-B3BE9C3D77A2}" srcOrd="2" destOrd="0" presId="urn:microsoft.com/office/officeart/2005/8/layout/process1"/>
    <dgm:cxn modelId="{3A8ABD33-73F6-4A96-A979-F4B4F813DE47}" type="presParOf" srcId="{C767D90A-D0EA-4009-A878-0766AED592D9}" destId="{E30E9798-0234-4C5F-992F-44D80E3E8C7E}" srcOrd="3" destOrd="0" presId="urn:microsoft.com/office/officeart/2005/8/layout/process1"/>
    <dgm:cxn modelId="{EA4D333F-CFF9-4ACA-8C0C-85C7B3483C45}" type="presParOf" srcId="{E30E9798-0234-4C5F-992F-44D80E3E8C7E}" destId="{DB713A6E-DBE2-43FD-A768-2EC33E150F05}" srcOrd="0" destOrd="0" presId="urn:microsoft.com/office/officeart/2005/8/layout/process1"/>
    <dgm:cxn modelId="{711FF729-9E8D-4DA8-87C3-8F6FAF0E55C3}" type="presParOf" srcId="{C767D90A-D0EA-4009-A878-0766AED592D9}" destId="{629D6B76-3490-4604-AEBB-FE2B39791165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85BBD22-6E07-4818-9E79-C277133AC16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E9C85A-6F89-4504-AFD9-4090F1D7C4BB}">
      <dgm:prSet/>
      <dgm:spPr/>
      <dgm:t>
        <a:bodyPr/>
        <a:lstStyle/>
        <a:p>
          <a:r>
            <a:rPr lang="en-US" dirty="0"/>
            <a:t>Think of leadership styles, how did they lead through the change (Critical perspective)</a:t>
          </a:r>
        </a:p>
      </dgm:t>
    </dgm:pt>
    <dgm:pt modelId="{254FB0FF-7EF8-42C5-A55A-BFEF62F158A7}" type="parTrans" cxnId="{8C431FD6-D50F-4A76-8DCB-2936F166FA3F}">
      <dgm:prSet/>
      <dgm:spPr/>
      <dgm:t>
        <a:bodyPr/>
        <a:lstStyle/>
        <a:p>
          <a:endParaRPr lang="en-US"/>
        </a:p>
      </dgm:t>
    </dgm:pt>
    <dgm:pt modelId="{231236D7-493A-4B6A-BBA9-095A3FD0E15F}" type="sibTrans" cxnId="{8C431FD6-D50F-4A76-8DCB-2936F166FA3F}">
      <dgm:prSet/>
      <dgm:spPr/>
      <dgm:t>
        <a:bodyPr/>
        <a:lstStyle/>
        <a:p>
          <a:endParaRPr lang="en-US"/>
        </a:p>
      </dgm:t>
    </dgm:pt>
    <dgm:pt modelId="{5FE8C298-172F-4883-A72E-36B450992CC1}">
      <dgm:prSet/>
      <dgm:spPr/>
      <dgm:t>
        <a:bodyPr/>
        <a:lstStyle/>
        <a:p>
          <a:r>
            <a:rPr lang="en-US"/>
            <a:t>Did they do it right</a:t>
          </a:r>
        </a:p>
      </dgm:t>
    </dgm:pt>
    <dgm:pt modelId="{21C785ED-B7EF-4EDC-BFC6-95B6C153175E}" type="parTrans" cxnId="{7E7CC013-1EF5-4568-A8F6-AA93D9A5C752}">
      <dgm:prSet/>
      <dgm:spPr/>
      <dgm:t>
        <a:bodyPr/>
        <a:lstStyle/>
        <a:p>
          <a:endParaRPr lang="en-US"/>
        </a:p>
      </dgm:t>
    </dgm:pt>
    <dgm:pt modelId="{0FE7E488-5459-4116-BAEC-F0A3A774F721}" type="sibTrans" cxnId="{7E7CC013-1EF5-4568-A8F6-AA93D9A5C752}">
      <dgm:prSet/>
      <dgm:spPr/>
      <dgm:t>
        <a:bodyPr/>
        <a:lstStyle/>
        <a:p>
          <a:endParaRPr lang="en-US"/>
        </a:p>
      </dgm:t>
    </dgm:pt>
    <dgm:pt modelId="{BF89E09C-2954-4C77-940E-81D2CC89EBB2}">
      <dgm:prSet/>
      <dgm:spPr/>
      <dgm:t>
        <a:bodyPr/>
        <a:lstStyle/>
        <a:p>
          <a:r>
            <a:rPr lang="en-US"/>
            <a:t>How do leaders adapt their style and focus to suit different phases of change?</a:t>
          </a:r>
        </a:p>
      </dgm:t>
    </dgm:pt>
    <dgm:pt modelId="{82B1341D-000A-4396-9215-CBA691CC2C96}" type="parTrans" cxnId="{17980089-A830-46D9-B33A-3F1F441AB785}">
      <dgm:prSet/>
      <dgm:spPr/>
      <dgm:t>
        <a:bodyPr/>
        <a:lstStyle/>
        <a:p>
          <a:endParaRPr lang="en-US"/>
        </a:p>
      </dgm:t>
    </dgm:pt>
    <dgm:pt modelId="{416EAC42-9EF6-46BF-8F0C-1F95682DF39B}" type="sibTrans" cxnId="{17980089-A830-46D9-B33A-3F1F441AB785}">
      <dgm:prSet/>
      <dgm:spPr/>
      <dgm:t>
        <a:bodyPr/>
        <a:lstStyle/>
        <a:p>
          <a:endParaRPr lang="en-US"/>
        </a:p>
      </dgm:t>
    </dgm:pt>
    <dgm:pt modelId="{D172651B-00AC-4DDE-826A-E8B6725E94E0}">
      <dgm:prSet/>
      <dgm:spPr/>
      <dgm:t>
        <a:bodyPr/>
        <a:lstStyle/>
        <a:p>
          <a:r>
            <a:rPr lang="en-US"/>
            <a:t>Could they have done it differently – would another styles been better, could there be more then one styles that could have been adopted to that particular situation</a:t>
          </a:r>
        </a:p>
      </dgm:t>
    </dgm:pt>
    <dgm:pt modelId="{664B57FB-5C6B-44C2-9F29-C62D95203654}" type="parTrans" cxnId="{97070984-C41B-4FCF-9354-E24117F263E6}">
      <dgm:prSet/>
      <dgm:spPr/>
      <dgm:t>
        <a:bodyPr/>
        <a:lstStyle/>
        <a:p>
          <a:endParaRPr lang="en-US"/>
        </a:p>
      </dgm:t>
    </dgm:pt>
    <dgm:pt modelId="{ED3F8FF2-B2B8-4433-8F54-2071CBACDB0A}" type="sibTrans" cxnId="{97070984-C41B-4FCF-9354-E24117F263E6}">
      <dgm:prSet/>
      <dgm:spPr/>
      <dgm:t>
        <a:bodyPr/>
        <a:lstStyle/>
        <a:p>
          <a:endParaRPr lang="en-US"/>
        </a:p>
      </dgm:t>
    </dgm:pt>
    <dgm:pt modelId="{5C5EF719-2DF9-4E56-882E-BE49C7E6311B}">
      <dgm:prSet/>
      <dgm:spPr/>
      <dgm:t>
        <a:bodyPr/>
        <a:lstStyle/>
        <a:p>
          <a:r>
            <a:rPr lang="en-US"/>
            <a:t>Think of culture of that organisation</a:t>
          </a:r>
        </a:p>
      </dgm:t>
    </dgm:pt>
    <dgm:pt modelId="{F891319C-C856-4348-A7E3-B580F4C117E7}" type="parTrans" cxnId="{43ECE743-0B32-4BF1-B1B3-F0A2EACECD36}">
      <dgm:prSet/>
      <dgm:spPr/>
      <dgm:t>
        <a:bodyPr/>
        <a:lstStyle/>
        <a:p>
          <a:endParaRPr lang="en-US"/>
        </a:p>
      </dgm:t>
    </dgm:pt>
    <dgm:pt modelId="{8EE430D1-59DC-477E-974A-87D94F816E47}" type="sibTrans" cxnId="{43ECE743-0B32-4BF1-B1B3-F0A2EACECD36}">
      <dgm:prSet/>
      <dgm:spPr/>
      <dgm:t>
        <a:bodyPr/>
        <a:lstStyle/>
        <a:p>
          <a:endParaRPr lang="en-US"/>
        </a:p>
      </dgm:t>
    </dgm:pt>
    <dgm:pt modelId="{683F6106-6345-454F-BA77-EFE251B9FCC1}">
      <dgm:prSet/>
      <dgm:spPr/>
      <dgm:t>
        <a:bodyPr/>
        <a:lstStyle/>
        <a:p>
          <a:r>
            <a:rPr lang="en-US"/>
            <a:t>Forces of resistance</a:t>
          </a:r>
        </a:p>
      </dgm:t>
    </dgm:pt>
    <dgm:pt modelId="{979A2DA3-4C89-4889-B05E-06E8FC93BFCE}" type="parTrans" cxnId="{C2AFD892-B624-4980-A95F-CCBDCAFF6258}">
      <dgm:prSet/>
      <dgm:spPr/>
      <dgm:t>
        <a:bodyPr/>
        <a:lstStyle/>
        <a:p>
          <a:endParaRPr lang="en-US"/>
        </a:p>
      </dgm:t>
    </dgm:pt>
    <dgm:pt modelId="{710F3522-106A-4A0B-B8B3-941D8C9A6875}" type="sibTrans" cxnId="{C2AFD892-B624-4980-A95F-CCBDCAFF6258}">
      <dgm:prSet/>
      <dgm:spPr/>
      <dgm:t>
        <a:bodyPr/>
        <a:lstStyle/>
        <a:p>
          <a:endParaRPr lang="en-US"/>
        </a:p>
      </dgm:t>
    </dgm:pt>
    <dgm:pt modelId="{82CE1AF0-C020-45A9-91B8-3608FCDEAE2F}">
      <dgm:prSet/>
      <dgm:spPr/>
      <dgm:t>
        <a:bodyPr/>
        <a:lstStyle/>
        <a:p>
          <a:r>
            <a:rPr lang="en-US"/>
            <a:t>The different approaches they took (Behaviouristic/ psychodynamic)</a:t>
          </a:r>
        </a:p>
      </dgm:t>
    </dgm:pt>
    <dgm:pt modelId="{23F6878D-B014-4E24-A4D1-145D5D9A1F53}" type="parTrans" cxnId="{71A3BFA5-8B7F-49FD-ADCE-A13336CFE4D2}">
      <dgm:prSet/>
      <dgm:spPr/>
      <dgm:t>
        <a:bodyPr/>
        <a:lstStyle/>
        <a:p>
          <a:endParaRPr lang="en-US"/>
        </a:p>
      </dgm:t>
    </dgm:pt>
    <dgm:pt modelId="{300C6BB0-86AA-43AF-8693-1B28B5D61A7A}" type="sibTrans" cxnId="{71A3BFA5-8B7F-49FD-ADCE-A13336CFE4D2}">
      <dgm:prSet/>
      <dgm:spPr/>
      <dgm:t>
        <a:bodyPr/>
        <a:lstStyle/>
        <a:p>
          <a:endParaRPr lang="en-US"/>
        </a:p>
      </dgm:t>
    </dgm:pt>
    <dgm:pt modelId="{ECB092D4-AC2D-4B74-8AF4-5CC8F4A80368}">
      <dgm:prSet/>
      <dgm:spPr/>
      <dgm:t>
        <a:bodyPr/>
        <a:lstStyle/>
        <a:p>
          <a:r>
            <a:rPr lang="en-US"/>
            <a:t>Did leaders follow the models of change (Kotter/ Lewin)- how did they support their employees through it (the different phases – Denial)</a:t>
          </a:r>
        </a:p>
      </dgm:t>
    </dgm:pt>
    <dgm:pt modelId="{9AA62E0A-97BF-45D3-9B69-9DF453B0F3E5}" type="parTrans" cxnId="{4F7E48E0-10D4-4F42-B464-6996EF47C632}">
      <dgm:prSet/>
      <dgm:spPr/>
      <dgm:t>
        <a:bodyPr/>
        <a:lstStyle/>
        <a:p>
          <a:endParaRPr lang="en-US"/>
        </a:p>
      </dgm:t>
    </dgm:pt>
    <dgm:pt modelId="{44727FC3-FE40-4F03-9C57-4904242524B6}" type="sibTrans" cxnId="{4F7E48E0-10D4-4F42-B464-6996EF47C632}">
      <dgm:prSet/>
      <dgm:spPr/>
      <dgm:t>
        <a:bodyPr/>
        <a:lstStyle/>
        <a:p>
          <a:endParaRPr lang="en-US"/>
        </a:p>
      </dgm:t>
    </dgm:pt>
    <dgm:pt modelId="{8EAC4C10-46AC-4AAC-BC1F-BB4570E608B0}" type="pres">
      <dgm:prSet presAssocID="{A85BBD22-6E07-4818-9E79-C277133AC165}" presName="linear" presStyleCnt="0">
        <dgm:presLayoutVars>
          <dgm:animLvl val="lvl"/>
          <dgm:resizeHandles val="exact"/>
        </dgm:presLayoutVars>
      </dgm:prSet>
      <dgm:spPr/>
    </dgm:pt>
    <dgm:pt modelId="{93293CD1-0A19-42F7-8993-5908C0411339}" type="pres">
      <dgm:prSet presAssocID="{3BE9C85A-6F89-4504-AFD9-4090F1D7C4BB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76ABD90-BACF-4416-BB64-51CC5E5FE51F}" type="pres">
      <dgm:prSet presAssocID="{3BE9C85A-6F89-4504-AFD9-4090F1D7C4B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E7CC013-1EF5-4568-A8F6-AA93D9A5C752}" srcId="{3BE9C85A-6F89-4504-AFD9-4090F1D7C4BB}" destId="{5FE8C298-172F-4883-A72E-36B450992CC1}" srcOrd="0" destOrd="0" parTransId="{21C785ED-B7EF-4EDC-BFC6-95B6C153175E}" sibTransId="{0FE7E488-5459-4116-BAEC-F0A3A774F721}"/>
    <dgm:cxn modelId="{36A0A61C-61AA-4CCC-B250-9D070DACF67F}" type="presOf" srcId="{D172651B-00AC-4DDE-826A-E8B6725E94E0}" destId="{C76ABD90-BACF-4416-BB64-51CC5E5FE51F}" srcOrd="0" destOrd="2" presId="urn:microsoft.com/office/officeart/2005/8/layout/vList2"/>
    <dgm:cxn modelId="{C6235321-CECA-4BAD-86AD-1BA6EF049272}" type="presOf" srcId="{3BE9C85A-6F89-4504-AFD9-4090F1D7C4BB}" destId="{93293CD1-0A19-42F7-8993-5908C0411339}" srcOrd="0" destOrd="0" presId="urn:microsoft.com/office/officeart/2005/8/layout/vList2"/>
    <dgm:cxn modelId="{3AEBC72F-8D86-421E-B2C5-15C4E2FFF458}" type="presOf" srcId="{5FE8C298-172F-4883-A72E-36B450992CC1}" destId="{C76ABD90-BACF-4416-BB64-51CC5E5FE51F}" srcOrd="0" destOrd="0" presId="urn:microsoft.com/office/officeart/2005/8/layout/vList2"/>
    <dgm:cxn modelId="{43ECE743-0B32-4BF1-B1B3-F0A2EACECD36}" srcId="{3BE9C85A-6F89-4504-AFD9-4090F1D7C4BB}" destId="{5C5EF719-2DF9-4E56-882E-BE49C7E6311B}" srcOrd="3" destOrd="0" parTransId="{F891319C-C856-4348-A7E3-B580F4C117E7}" sibTransId="{8EE430D1-59DC-477E-974A-87D94F816E47}"/>
    <dgm:cxn modelId="{A159BC50-B480-4B00-B6EA-C438F9804904}" type="presOf" srcId="{82CE1AF0-C020-45A9-91B8-3608FCDEAE2F}" destId="{C76ABD90-BACF-4416-BB64-51CC5E5FE51F}" srcOrd="0" destOrd="5" presId="urn:microsoft.com/office/officeart/2005/8/layout/vList2"/>
    <dgm:cxn modelId="{73B9126A-DF25-4C09-8D13-CBCCECC36388}" type="presOf" srcId="{ECB092D4-AC2D-4B74-8AF4-5CC8F4A80368}" destId="{C76ABD90-BACF-4416-BB64-51CC5E5FE51F}" srcOrd="0" destOrd="6" presId="urn:microsoft.com/office/officeart/2005/8/layout/vList2"/>
    <dgm:cxn modelId="{105CEE83-8415-460F-B4F8-BEC2BFF72C52}" type="presOf" srcId="{5C5EF719-2DF9-4E56-882E-BE49C7E6311B}" destId="{C76ABD90-BACF-4416-BB64-51CC5E5FE51F}" srcOrd="0" destOrd="3" presId="urn:microsoft.com/office/officeart/2005/8/layout/vList2"/>
    <dgm:cxn modelId="{97070984-C41B-4FCF-9354-E24117F263E6}" srcId="{3BE9C85A-6F89-4504-AFD9-4090F1D7C4BB}" destId="{D172651B-00AC-4DDE-826A-E8B6725E94E0}" srcOrd="2" destOrd="0" parTransId="{664B57FB-5C6B-44C2-9F29-C62D95203654}" sibTransId="{ED3F8FF2-B2B8-4433-8F54-2071CBACDB0A}"/>
    <dgm:cxn modelId="{17980089-A830-46D9-B33A-3F1F441AB785}" srcId="{3BE9C85A-6F89-4504-AFD9-4090F1D7C4BB}" destId="{BF89E09C-2954-4C77-940E-81D2CC89EBB2}" srcOrd="1" destOrd="0" parTransId="{82B1341D-000A-4396-9215-CBA691CC2C96}" sibTransId="{416EAC42-9EF6-46BF-8F0C-1F95682DF39B}"/>
    <dgm:cxn modelId="{C2AFD892-B624-4980-A95F-CCBDCAFF6258}" srcId="{3BE9C85A-6F89-4504-AFD9-4090F1D7C4BB}" destId="{683F6106-6345-454F-BA77-EFE251B9FCC1}" srcOrd="4" destOrd="0" parTransId="{979A2DA3-4C89-4889-B05E-06E8FC93BFCE}" sibTransId="{710F3522-106A-4A0B-B8B3-941D8C9A6875}"/>
    <dgm:cxn modelId="{629D9593-E352-4D0A-8CD1-82686D65B33F}" type="presOf" srcId="{683F6106-6345-454F-BA77-EFE251B9FCC1}" destId="{C76ABD90-BACF-4416-BB64-51CC5E5FE51F}" srcOrd="0" destOrd="4" presId="urn:microsoft.com/office/officeart/2005/8/layout/vList2"/>
    <dgm:cxn modelId="{DAAD5EA0-5E82-44AC-A7EB-6964BF55E9FD}" type="presOf" srcId="{A85BBD22-6E07-4818-9E79-C277133AC165}" destId="{8EAC4C10-46AC-4AAC-BC1F-BB4570E608B0}" srcOrd="0" destOrd="0" presId="urn:microsoft.com/office/officeart/2005/8/layout/vList2"/>
    <dgm:cxn modelId="{71A3BFA5-8B7F-49FD-ADCE-A13336CFE4D2}" srcId="{3BE9C85A-6F89-4504-AFD9-4090F1D7C4BB}" destId="{82CE1AF0-C020-45A9-91B8-3608FCDEAE2F}" srcOrd="5" destOrd="0" parTransId="{23F6878D-B014-4E24-A4D1-145D5D9A1F53}" sibTransId="{300C6BB0-86AA-43AF-8693-1B28B5D61A7A}"/>
    <dgm:cxn modelId="{8D956CAD-C60F-48C2-AF05-3FD2065FC53F}" type="presOf" srcId="{BF89E09C-2954-4C77-940E-81D2CC89EBB2}" destId="{C76ABD90-BACF-4416-BB64-51CC5E5FE51F}" srcOrd="0" destOrd="1" presId="urn:microsoft.com/office/officeart/2005/8/layout/vList2"/>
    <dgm:cxn modelId="{8C431FD6-D50F-4A76-8DCB-2936F166FA3F}" srcId="{A85BBD22-6E07-4818-9E79-C277133AC165}" destId="{3BE9C85A-6F89-4504-AFD9-4090F1D7C4BB}" srcOrd="0" destOrd="0" parTransId="{254FB0FF-7EF8-42C5-A55A-BFEF62F158A7}" sibTransId="{231236D7-493A-4B6A-BBA9-095A3FD0E15F}"/>
    <dgm:cxn modelId="{4F7E48E0-10D4-4F42-B464-6996EF47C632}" srcId="{3BE9C85A-6F89-4504-AFD9-4090F1D7C4BB}" destId="{ECB092D4-AC2D-4B74-8AF4-5CC8F4A80368}" srcOrd="6" destOrd="0" parTransId="{9AA62E0A-97BF-45D3-9B69-9DF453B0F3E5}" sibTransId="{44727FC3-FE40-4F03-9C57-4904242524B6}"/>
    <dgm:cxn modelId="{370E1F63-7921-4915-AFA6-DF2A7DF8ABB4}" type="presParOf" srcId="{8EAC4C10-46AC-4AAC-BC1F-BB4570E608B0}" destId="{93293CD1-0A19-42F7-8993-5908C0411339}" srcOrd="0" destOrd="0" presId="urn:microsoft.com/office/officeart/2005/8/layout/vList2"/>
    <dgm:cxn modelId="{E6AFD336-9334-45FE-B88C-70F56BF22028}" type="presParOf" srcId="{8EAC4C10-46AC-4AAC-BC1F-BB4570E608B0}" destId="{C76ABD90-BACF-4416-BB64-51CC5E5FE51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95D3B2D-B3BE-4F60-B21F-6F66F56E54BB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4EEFA9F-B03B-4D06-9901-C13A6BBE157D}">
      <dgm:prSet/>
      <dgm:spPr/>
      <dgm:t>
        <a:bodyPr/>
        <a:lstStyle/>
        <a:p>
          <a:r>
            <a:rPr lang="en-GB"/>
            <a:t>Types of change (Planned/ emergent/  incremental/ transformational etc) and reasons for change (Restructuring/ mergers etc)</a:t>
          </a:r>
          <a:endParaRPr lang="en-US"/>
        </a:p>
      </dgm:t>
    </dgm:pt>
    <dgm:pt modelId="{8F0E7924-D2BF-4436-A391-585B93705378}" type="parTrans" cxnId="{A8ED8C77-3AD0-4644-8CD3-3487DC0ED9CB}">
      <dgm:prSet/>
      <dgm:spPr/>
      <dgm:t>
        <a:bodyPr/>
        <a:lstStyle/>
        <a:p>
          <a:endParaRPr lang="en-US"/>
        </a:p>
      </dgm:t>
    </dgm:pt>
    <dgm:pt modelId="{43B99974-2676-43A8-942C-3A961CA71833}" type="sibTrans" cxnId="{A8ED8C77-3AD0-4644-8CD3-3487DC0ED9CB}">
      <dgm:prSet/>
      <dgm:spPr/>
      <dgm:t>
        <a:bodyPr/>
        <a:lstStyle/>
        <a:p>
          <a:endParaRPr lang="en-US"/>
        </a:p>
      </dgm:t>
    </dgm:pt>
    <dgm:pt modelId="{B282B8EA-72D8-4038-9924-ABD6726BEB50}">
      <dgm:prSet/>
      <dgm:spPr/>
      <dgm:t>
        <a:bodyPr/>
        <a:lstStyle/>
        <a:p>
          <a:r>
            <a:rPr lang="en-GB"/>
            <a:t>Approaches to change (Behavioural, cognitive (Virginia Satir (foreign element), psychodynamic (Kubler- Ross grief cycle)/ humanist (Maslow))</a:t>
          </a:r>
          <a:endParaRPr lang="en-US"/>
        </a:p>
      </dgm:t>
    </dgm:pt>
    <dgm:pt modelId="{76EDC4EC-EF45-4B7D-BB9B-5A669AEF7B1E}" type="parTrans" cxnId="{2947793D-8975-45AD-B5A3-F164C190DADF}">
      <dgm:prSet/>
      <dgm:spPr/>
      <dgm:t>
        <a:bodyPr/>
        <a:lstStyle/>
        <a:p>
          <a:endParaRPr lang="en-US"/>
        </a:p>
      </dgm:t>
    </dgm:pt>
    <dgm:pt modelId="{D5E25714-6D48-4724-BC8F-C25C9FCD02F2}" type="sibTrans" cxnId="{2947793D-8975-45AD-B5A3-F164C190DADF}">
      <dgm:prSet/>
      <dgm:spPr/>
      <dgm:t>
        <a:bodyPr/>
        <a:lstStyle/>
        <a:p>
          <a:endParaRPr lang="en-US"/>
        </a:p>
      </dgm:t>
    </dgm:pt>
    <dgm:pt modelId="{FB8B1197-AA14-4059-852D-3DE18B1BD6ED}">
      <dgm:prSet/>
      <dgm:spPr/>
      <dgm:t>
        <a:bodyPr/>
        <a:lstStyle/>
        <a:p>
          <a:r>
            <a:rPr lang="en-GB"/>
            <a:t>Models &amp; Theories (Kotter, Lewin)</a:t>
          </a:r>
          <a:endParaRPr lang="en-US"/>
        </a:p>
      </dgm:t>
    </dgm:pt>
    <dgm:pt modelId="{C24FF151-610A-4E0E-AE58-DF7179CE91CD}" type="parTrans" cxnId="{65DB3C74-1F6F-4562-B6B7-8BFD0BD9C896}">
      <dgm:prSet/>
      <dgm:spPr/>
      <dgm:t>
        <a:bodyPr/>
        <a:lstStyle/>
        <a:p>
          <a:endParaRPr lang="en-US"/>
        </a:p>
      </dgm:t>
    </dgm:pt>
    <dgm:pt modelId="{74A07C4F-AED2-4855-85C0-938B3A485868}" type="sibTrans" cxnId="{65DB3C74-1F6F-4562-B6B7-8BFD0BD9C896}">
      <dgm:prSet/>
      <dgm:spPr/>
      <dgm:t>
        <a:bodyPr/>
        <a:lstStyle/>
        <a:p>
          <a:endParaRPr lang="en-US"/>
        </a:p>
      </dgm:t>
    </dgm:pt>
    <dgm:pt modelId="{77DEC749-F142-4EF9-B17C-CF1A952A7E34}">
      <dgm:prSet/>
      <dgm:spPr/>
      <dgm:t>
        <a:bodyPr/>
        <a:lstStyle/>
        <a:p>
          <a:r>
            <a:rPr lang="en-GB"/>
            <a:t>Resistance (types)/ developing cultures of change</a:t>
          </a:r>
          <a:endParaRPr lang="en-US"/>
        </a:p>
      </dgm:t>
    </dgm:pt>
    <dgm:pt modelId="{820D4AF1-8899-4A78-9487-70A5AE65FD20}" type="parTrans" cxnId="{0BE04359-D806-40A4-8E66-EB2020393703}">
      <dgm:prSet/>
      <dgm:spPr/>
      <dgm:t>
        <a:bodyPr/>
        <a:lstStyle/>
        <a:p>
          <a:endParaRPr lang="en-US"/>
        </a:p>
      </dgm:t>
    </dgm:pt>
    <dgm:pt modelId="{33846AEC-7047-4982-B824-A32BE0749A2C}" type="sibTrans" cxnId="{0BE04359-D806-40A4-8E66-EB2020393703}">
      <dgm:prSet/>
      <dgm:spPr/>
      <dgm:t>
        <a:bodyPr/>
        <a:lstStyle/>
        <a:p>
          <a:endParaRPr lang="en-US"/>
        </a:p>
      </dgm:t>
    </dgm:pt>
    <dgm:pt modelId="{9075037E-29E0-4477-B4CB-9CDC13EAB9DB}">
      <dgm:prSet/>
      <dgm:spPr/>
      <dgm:t>
        <a:bodyPr/>
        <a:lstStyle/>
        <a:p>
          <a:r>
            <a:rPr lang="en-GB"/>
            <a:t>Stake holders – Power and politics</a:t>
          </a:r>
          <a:endParaRPr lang="en-US"/>
        </a:p>
      </dgm:t>
    </dgm:pt>
    <dgm:pt modelId="{993B7861-CD83-4BFC-9B9E-DC248F6BA30C}" type="parTrans" cxnId="{4311A83E-CF81-46F3-976F-A28AA51CC672}">
      <dgm:prSet/>
      <dgm:spPr/>
      <dgm:t>
        <a:bodyPr/>
        <a:lstStyle/>
        <a:p>
          <a:endParaRPr lang="en-US"/>
        </a:p>
      </dgm:t>
    </dgm:pt>
    <dgm:pt modelId="{800D8D4E-AF65-4AA9-8810-E9755EEBA4DA}" type="sibTrans" cxnId="{4311A83E-CF81-46F3-976F-A28AA51CC672}">
      <dgm:prSet/>
      <dgm:spPr/>
      <dgm:t>
        <a:bodyPr/>
        <a:lstStyle/>
        <a:p>
          <a:endParaRPr lang="en-US"/>
        </a:p>
      </dgm:t>
    </dgm:pt>
    <dgm:pt modelId="{896E9C29-ADF7-443A-9C8F-D733F1EDB799}">
      <dgm:prSet/>
      <dgm:spPr/>
      <dgm:t>
        <a:bodyPr/>
        <a:lstStyle/>
        <a:p>
          <a:r>
            <a:rPr lang="en-GB"/>
            <a:t>Change agent</a:t>
          </a:r>
          <a:endParaRPr lang="en-US"/>
        </a:p>
      </dgm:t>
    </dgm:pt>
    <dgm:pt modelId="{CB8E9CD7-D795-4A60-AB28-BEB7A5083A53}" type="parTrans" cxnId="{B12833EC-3715-4DDF-A408-D7E32CC63035}">
      <dgm:prSet/>
      <dgm:spPr/>
      <dgm:t>
        <a:bodyPr/>
        <a:lstStyle/>
        <a:p>
          <a:endParaRPr lang="en-US"/>
        </a:p>
      </dgm:t>
    </dgm:pt>
    <dgm:pt modelId="{4F2592EB-649B-4A73-8026-7C0C0959E9B3}" type="sibTrans" cxnId="{B12833EC-3715-4DDF-A408-D7E32CC63035}">
      <dgm:prSet/>
      <dgm:spPr/>
      <dgm:t>
        <a:bodyPr/>
        <a:lstStyle/>
        <a:p>
          <a:endParaRPr lang="en-US"/>
        </a:p>
      </dgm:t>
    </dgm:pt>
    <dgm:pt modelId="{72CB5018-8404-4842-BDA5-32D4352914C0}" type="pres">
      <dgm:prSet presAssocID="{095D3B2D-B3BE-4F60-B21F-6F66F56E54BB}" presName="vert0" presStyleCnt="0">
        <dgm:presLayoutVars>
          <dgm:dir/>
          <dgm:animOne val="branch"/>
          <dgm:animLvl val="lvl"/>
        </dgm:presLayoutVars>
      </dgm:prSet>
      <dgm:spPr/>
    </dgm:pt>
    <dgm:pt modelId="{D7D069D9-B72A-43D7-A767-4B8CE40C8098}" type="pres">
      <dgm:prSet presAssocID="{F4EEFA9F-B03B-4D06-9901-C13A6BBE157D}" presName="thickLine" presStyleLbl="alignNode1" presStyleIdx="0" presStyleCnt="6"/>
      <dgm:spPr/>
    </dgm:pt>
    <dgm:pt modelId="{C6797B8C-FCC7-4D08-9839-9E262365781F}" type="pres">
      <dgm:prSet presAssocID="{F4EEFA9F-B03B-4D06-9901-C13A6BBE157D}" presName="horz1" presStyleCnt="0"/>
      <dgm:spPr/>
    </dgm:pt>
    <dgm:pt modelId="{51040CBE-37AA-4B4C-9941-40969313D0B0}" type="pres">
      <dgm:prSet presAssocID="{F4EEFA9F-B03B-4D06-9901-C13A6BBE157D}" presName="tx1" presStyleLbl="revTx" presStyleIdx="0" presStyleCnt="6"/>
      <dgm:spPr/>
    </dgm:pt>
    <dgm:pt modelId="{05E2C193-B7A8-4F7D-B912-4BA18E29646E}" type="pres">
      <dgm:prSet presAssocID="{F4EEFA9F-B03B-4D06-9901-C13A6BBE157D}" presName="vert1" presStyleCnt="0"/>
      <dgm:spPr/>
    </dgm:pt>
    <dgm:pt modelId="{B1DF4B01-ABC6-4CB4-93F3-4F8274FA1DF6}" type="pres">
      <dgm:prSet presAssocID="{B282B8EA-72D8-4038-9924-ABD6726BEB50}" presName="thickLine" presStyleLbl="alignNode1" presStyleIdx="1" presStyleCnt="6"/>
      <dgm:spPr/>
    </dgm:pt>
    <dgm:pt modelId="{1148C794-82E4-4E09-9BE7-192534E39D58}" type="pres">
      <dgm:prSet presAssocID="{B282B8EA-72D8-4038-9924-ABD6726BEB50}" presName="horz1" presStyleCnt="0"/>
      <dgm:spPr/>
    </dgm:pt>
    <dgm:pt modelId="{6C293D44-35C1-4943-94C4-B481831E05F3}" type="pres">
      <dgm:prSet presAssocID="{B282B8EA-72D8-4038-9924-ABD6726BEB50}" presName="tx1" presStyleLbl="revTx" presStyleIdx="1" presStyleCnt="6"/>
      <dgm:spPr/>
    </dgm:pt>
    <dgm:pt modelId="{1A269129-D146-4518-9B80-0CA4F30C140E}" type="pres">
      <dgm:prSet presAssocID="{B282B8EA-72D8-4038-9924-ABD6726BEB50}" presName="vert1" presStyleCnt="0"/>
      <dgm:spPr/>
    </dgm:pt>
    <dgm:pt modelId="{23112912-6173-47B5-B510-F337B3DA1851}" type="pres">
      <dgm:prSet presAssocID="{FB8B1197-AA14-4059-852D-3DE18B1BD6ED}" presName="thickLine" presStyleLbl="alignNode1" presStyleIdx="2" presStyleCnt="6"/>
      <dgm:spPr/>
    </dgm:pt>
    <dgm:pt modelId="{CFB55650-CE44-4791-BD9D-0D3616A09600}" type="pres">
      <dgm:prSet presAssocID="{FB8B1197-AA14-4059-852D-3DE18B1BD6ED}" presName="horz1" presStyleCnt="0"/>
      <dgm:spPr/>
    </dgm:pt>
    <dgm:pt modelId="{C55B7287-2F2F-44B8-B7C7-D0FE21C23CAA}" type="pres">
      <dgm:prSet presAssocID="{FB8B1197-AA14-4059-852D-3DE18B1BD6ED}" presName="tx1" presStyleLbl="revTx" presStyleIdx="2" presStyleCnt="6"/>
      <dgm:spPr/>
    </dgm:pt>
    <dgm:pt modelId="{2A660866-F24A-4D6F-AAB1-2B4A4D602564}" type="pres">
      <dgm:prSet presAssocID="{FB8B1197-AA14-4059-852D-3DE18B1BD6ED}" presName="vert1" presStyleCnt="0"/>
      <dgm:spPr/>
    </dgm:pt>
    <dgm:pt modelId="{F4562EDD-A566-4CE8-A4DD-BFFCD9B77865}" type="pres">
      <dgm:prSet presAssocID="{77DEC749-F142-4EF9-B17C-CF1A952A7E34}" presName="thickLine" presStyleLbl="alignNode1" presStyleIdx="3" presStyleCnt="6"/>
      <dgm:spPr/>
    </dgm:pt>
    <dgm:pt modelId="{D25A22D0-D823-4124-BAC1-1C85D93E79C8}" type="pres">
      <dgm:prSet presAssocID="{77DEC749-F142-4EF9-B17C-CF1A952A7E34}" presName="horz1" presStyleCnt="0"/>
      <dgm:spPr/>
    </dgm:pt>
    <dgm:pt modelId="{CA947BCA-63BE-471F-AF10-9B0C87BB79FE}" type="pres">
      <dgm:prSet presAssocID="{77DEC749-F142-4EF9-B17C-CF1A952A7E34}" presName="tx1" presStyleLbl="revTx" presStyleIdx="3" presStyleCnt="6"/>
      <dgm:spPr/>
    </dgm:pt>
    <dgm:pt modelId="{9ED33157-FE2D-4F45-92FB-B4864E01279F}" type="pres">
      <dgm:prSet presAssocID="{77DEC749-F142-4EF9-B17C-CF1A952A7E34}" presName="vert1" presStyleCnt="0"/>
      <dgm:spPr/>
    </dgm:pt>
    <dgm:pt modelId="{854B3F54-052D-4F1B-B93C-BED31B161A4A}" type="pres">
      <dgm:prSet presAssocID="{9075037E-29E0-4477-B4CB-9CDC13EAB9DB}" presName="thickLine" presStyleLbl="alignNode1" presStyleIdx="4" presStyleCnt="6"/>
      <dgm:spPr/>
    </dgm:pt>
    <dgm:pt modelId="{70D21BE1-565F-426D-9B94-DFA4BE7D7949}" type="pres">
      <dgm:prSet presAssocID="{9075037E-29E0-4477-B4CB-9CDC13EAB9DB}" presName="horz1" presStyleCnt="0"/>
      <dgm:spPr/>
    </dgm:pt>
    <dgm:pt modelId="{EF14767C-3F89-45BC-98A0-B664355B3F4C}" type="pres">
      <dgm:prSet presAssocID="{9075037E-29E0-4477-B4CB-9CDC13EAB9DB}" presName="tx1" presStyleLbl="revTx" presStyleIdx="4" presStyleCnt="6"/>
      <dgm:spPr/>
    </dgm:pt>
    <dgm:pt modelId="{06E4A126-C2DD-4B5F-93AC-4C4EB5E9736A}" type="pres">
      <dgm:prSet presAssocID="{9075037E-29E0-4477-B4CB-9CDC13EAB9DB}" presName="vert1" presStyleCnt="0"/>
      <dgm:spPr/>
    </dgm:pt>
    <dgm:pt modelId="{ADA86FC8-0785-404F-BD38-16EB72410E87}" type="pres">
      <dgm:prSet presAssocID="{896E9C29-ADF7-443A-9C8F-D733F1EDB799}" presName="thickLine" presStyleLbl="alignNode1" presStyleIdx="5" presStyleCnt="6"/>
      <dgm:spPr/>
    </dgm:pt>
    <dgm:pt modelId="{04503BF1-5DFD-41D7-9D51-786F23D226F8}" type="pres">
      <dgm:prSet presAssocID="{896E9C29-ADF7-443A-9C8F-D733F1EDB799}" presName="horz1" presStyleCnt="0"/>
      <dgm:spPr/>
    </dgm:pt>
    <dgm:pt modelId="{0F006DA0-FDFF-4F6C-9B2C-3051CE03F56F}" type="pres">
      <dgm:prSet presAssocID="{896E9C29-ADF7-443A-9C8F-D733F1EDB799}" presName="tx1" presStyleLbl="revTx" presStyleIdx="5" presStyleCnt="6"/>
      <dgm:spPr/>
    </dgm:pt>
    <dgm:pt modelId="{E306CB5F-1E8E-4B2F-AB46-086EB2E57874}" type="pres">
      <dgm:prSet presAssocID="{896E9C29-ADF7-443A-9C8F-D733F1EDB799}" presName="vert1" presStyleCnt="0"/>
      <dgm:spPr/>
    </dgm:pt>
  </dgm:ptLst>
  <dgm:cxnLst>
    <dgm:cxn modelId="{70D81302-9E87-4C8D-A824-7583EE4225B2}" type="presOf" srcId="{095D3B2D-B3BE-4F60-B21F-6F66F56E54BB}" destId="{72CB5018-8404-4842-BDA5-32D4352914C0}" srcOrd="0" destOrd="0" presId="urn:microsoft.com/office/officeart/2008/layout/LinedList"/>
    <dgm:cxn modelId="{834C0C06-2C96-4C1E-985F-ADF183908202}" type="presOf" srcId="{FB8B1197-AA14-4059-852D-3DE18B1BD6ED}" destId="{C55B7287-2F2F-44B8-B7C7-D0FE21C23CAA}" srcOrd="0" destOrd="0" presId="urn:microsoft.com/office/officeart/2008/layout/LinedList"/>
    <dgm:cxn modelId="{75786516-F426-44E6-8D24-43C10D7DA23B}" type="presOf" srcId="{9075037E-29E0-4477-B4CB-9CDC13EAB9DB}" destId="{EF14767C-3F89-45BC-98A0-B664355B3F4C}" srcOrd="0" destOrd="0" presId="urn:microsoft.com/office/officeart/2008/layout/LinedList"/>
    <dgm:cxn modelId="{2947793D-8975-45AD-B5A3-F164C190DADF}" srcId="{095D3B2D-B3BE-4F60-B21F-6F66F56E54BB}" destId="{B282B8EA-72D8-4038-9924-ABD6726BEB50}" srcOrd="1" destOrd="0" parTransId="{76EDC4EC-EF45-4B7D-BB9B-5A669AEF7B1E}" sibTransId="{D5E25714-6D48-4724-BC8F-C25C9FCD02F2}"/>
    <dgm:cxn modelId="{4311A83E-CF81-46F3-976F-A28AA51CC672}" srcId="{095D3B2D-B3BE-4F60-B21F-6F66F56E54BB}" destId="{9075037E-29E0-4477-B4CB-9CDC13EAB9DB}" srcOrd="4" destOrd="0" parTransId="{993B7861-CD83-4BFC-9B9E-DC248F6BA30C}" sibTransId="{800D8D4E-AF65-4AA9-8810-E9755EEBA4DA}"/>
    <dgm:cxn modelId="{82429D4E-ED01-468B-B376-32CC5DBF9DA7}" type="presOf" srcId="{896E9C29-ADF7-443A-9C8F-D733F1EDB799}" destId="{0F006DA0-FDFF-4F6C-9B2C-3051CE03F56F}" srcOrd="0" destOrd="0" presId="urn:microsoft.com/office/officeart/2008/layout/LinedList"/>
    <dgm:cxn modelId="{0BE04359-D806-40A4-8E66-EB2020393703}" srcId="{095D3B2D-B3BE-4F60-B21F-6F66F56E54BB}" destId="{77DEC749-F142-4EF9-B17C-CF1A952A7E34}" srcOrd="3" destOrd="0" parTransId="{820D4AF1-8899-4A78-9487-70A5AE65FD20}" sibTransId="{33846AEC-7047-4982-B824-A32BE0749A2C}"/>
    <dgm:cxn modelId="{65DB3C74-1F6F-4562-B6B7-8BFD0BD9C896}" srcId="{095D3B2D-B3BE-4F60-B21F-6F66F56E54BB}" destId="{FB8B1197-AA14-4059-852D-3DE18B1BD6ED}" srcOrd="2" destOrd="0" parTransId="{C24FF151-610A-4E0E-AE58-DF7179CE91CD}" sibTransId="{74A07C4F-AED2-4855-85C0-938B3A485868}"/>
    <dgm:cxn modelId="{A8ED8C77-3AD0-4644-8CD3-3487DC0ED9CB}" srcId="{095D3B2D-B3BE-4F60-B21F-6F66F56E54BB}" destId="{F4EEFA9F-B03B-4D06-9901-C13A6BBE157D}" srcOrd="0" destOrd="0" parTransId="{8F0E7924-D2BF-4436-A391-585B93705378}" sibTransId="{43B99974-2676-43A8-942C-3A961CA71833}"/>
    <dgm:cxn modelId="{43D7A199-CFCA-4075-B00C-6844A9128CAD}" type="presOf" srcId="{B282B8EA-72D8-4038-9924-ABD6726BEB50}" destId="{6C293D44-35C1-4943-94C4-B481831E05F3}" srcOrd="0" destOrd="0" presId="urn:microsoft.com/office/officeart/2008/layout/LinedList"/>
    <dgm:cxn modelId="{CE5A25C7-F179-4FB1-B0AB-6AD6FCE476FA}" type="presOf" srcId="{77DEC749-F142-4EF9-B17C-CF1A952A7E34}" destId="{CA947BCA-63BE-471F-AF10-9B0C87BB79FE}" srcOrd="0" destOrd="0" presId="urn:microsoft.com/office/officeart/2008/layout/LinedList"/>
    <dgm:cxn modelId="{B12833EC-3715-4DDF-A408-D7E32CC63035}" srcId="{095D3B2D-B3BE-4F60-B21F-6F66F56E54BB}" destId="{896E9C29-ADF7-443A-9C8F-D733F1EDB799}" srcOrd="5" destOrd="0" parTransId="{CB8E9CD7-D795-4A60-AB28-BEB7A5083A53}" sibTransId="{4F2592EB-649B-4A73-8026-7C0C0959E9B3}"/>
    <dgm:cxn modelId="{FA494EF7-092E-4F6B-BEED-334C6276C091}" type="presOf" srcId="{F4EEFA9F-B03B-4D06-9901-C13A6BBE157D}" destId="{51040CBE-37AA-4B4C-9941-40969313D0B0}" srcOrd="0" destOrd="0" presId="urn:microsoft.com/office/officeart/2008/layout/LinedList"/>
    <dgm:cxn modelId="{87764EC5-02E6-445D-A643-0BAC8599D6C9}" type="presParOf" srcId="{72CB5018-8404-4842-BDA5-32D4352914C0}" destId="{D7D069D9-B72A-43D7-A767-4B8CE40C8098}" srcOrd="0" destOrd="0" presId="urn:microsoft.com/office/officeart/2008/layout/LinedList"/>
    <dgm:cxn modelId="{DE18B76A-A49E-458A-AD30-FA7781D55A9A}" type="presParOf" srcId="{72CB5018-8404-4842-BDA5-32D4352914C0}" destId="{C6797B8C-FCC7-4D08-9839-9E262365781F}" srcOrd="1" destOrd="0" presId="urn:microsoft.com/office/officeart/2008/layout/LinedList"/>
    <dgm:cxn modelId="{E1E270F3-5B42-484E-BE38-8E5B6F062CE1}" type="presParOf" srcId="{C6797B8C-FCC7-4D08-9839-9E262365781F}" destId="{51040CBE-37AA-4B4C-9941-40969313D0B0}" srcOrd="0" destOrd="0" presId="urn:microsoft.com/office/officeart/2008/layout/LinedList"/>
    <dgm:cxn modelId="{ECDB1413-1B4B-40F6-B237-E55D07DB8B68}" type="presParOf" srcId="{C6797B8C-FCC7-4D08-9839-9E262365781F}" destId="{05E2C193-B7A8-4F7D-B912-4BA18E29646E}" srcOrd="1" destOrd="0" presId="urn:microsoft.com/office/officeart/2008/layout/LinedList"/>
    <dgm:cxn modelId="{D8834BC3-FC12-4DD5-AE4D-75851BBC87AA}" type="presParOf" srcId="{72CB5018-8404-4842-BDA5-32D4352914C0}" destId="{B1DF4B01-ABC6-4CB4-93F3-4F8274FA1DF6}" srcOrd="2" destOrd="0" presId="urn:microsoft.com/office/officeart/2008/layout/LinedList"/>
    <dgm:cxn modelId="{E0E260F6-BBB9-499D-9514-C052A0CF397E}" type="presParOf" srcId="{72CB5018-8404-4842-BDA5-32D4352914C0}" destId="{1148C794-82E4-4E09-9BE7-192534E39D58}" srcOrd="3" destOrd="0" presId="urn:microsoft.com/office/officeart/2008/layout/LinedList"/>
    <dgm:cxn modelId="{C4C72903-896C-436B-A35B-D7CD31912225}" type="presParOf" srcId="{1148C794-82E4-4E09-9BE7-192534E39D58}" destId="{6C293D44-35C1-4943-94C4-B481831E05F3}" srcOrd="0" destOrd="0" presId="urn:microsoft.com/office/officeart/2008/layout/LinedList"/>
    <dgm:cxn modelId="{CAA80C77-AF2A-42C7-B56F-CF2F3BE94EFC}" type="presParOf" srcId="{1148C794-82E4-4E09-9BE7-192534E39D58}" destId="{1A269129-D146-4518-9B80-0CA4F30C140E}" srcOrd="1" destOrd="0" presId="urn:microsoft.com/office/officeart/2008/layout/LinedList"/>
    <dgm:cxn modelId="{2462C189-5356-45A4-A3C9-4794CE05D082}" type="presParOf" srcId="{72CB5018-8404-4842-BDA5-32D4352914C0}" destId="{23112912-6173-47B5-B510-F337B3DA1851}" srcOrd="4" destOrd="0" presId="urn:microsoft.com/office/officeart/2008/layout/LinedList"/>
    <dgm:cxn modelId="{F434B314-78B9-43EE-82C0-5CB39859C16D}" type="presParOf" srcId="{72CB5018-8404-4842-BDA5-32D4352914C0}" destId="{CFB55650-CE44-4791-BD9D-0D3616A09600}" srcOrd="5" destOrd="0" presId="urn:microsoft.com/office/officeart/2008/layout/LinedList"/>
    <dgm:cxn modelId="{73B3F79B-3B14-4862-A77E-BD13CCC9A4AF}" type="presParOf" srcId="{CFB55650-CE44-4791-BD9D-0D3616A09600}" destId="{C55B7287-2F2F-44B8-B7C7-D0FE21C23CAA}" srcOrd="0" destOrd="0" presId="urn:microsoft.com/office/officeart/2008/layout/LinedList"/>
    <dgm:cxn modelId="{E880367A-0402-46BB-BB44-484D30AF824D}" type="presParOf" srcId="{CFB55650-CE44-4791-BD9D-0D3616A09600}" destId="{2A660866-F24A-4D6F-AAB1-2B4A4D602564}" srcOrd="1" destOrd="0" presId="urn:microsoft.com/office/officeart/2008/layout/LinedList"/>
    <dgm:cxn modelId="{7D3173B0-1645-4BDA-A4F4-D20777C76A54}" type="presParOf" srcId="{72CB5018-8404-4842-BDA5-32D4352914C0}" destId="{F4562EDD-A566-4CE8-A4DD-BFFCD9B77865}" srcOrd="6" destOrd="0" presId="urn:microsoft.com/office/officeart/2008/layout/LinedList"/>
    <dgm:cxn modelId="{B50664D7-7F8F-4F59-95DB-DB09566AD614}" type="presParOf" srcId="{72CB5018-8404-4842-BDA5-32D4352914C0}" destId="{D25A22D0-D823-4124-BAC1-1C85D93E79C8}" srcOrd="7" destOrd="0" presId="urn:microsoft.com/office/officeart/2008/layout/LinedList"/>
    <dgm:cxn modelId="{346EACEE-F923-4E2A-83F7-09BA60CEF43E}" type="presParOf" srcId="{D25A22D0-D823-4124-BAC1-1C85D93E79C8}" destId="{CA947BCA-63BE-471F-AF10-9B0C87BB79FE}" srcOrd="0" destOrd="0" presId="urn:microsoft.com/office/officeart/2008/layout/LinedList"/>
    <dgm:cxn modelId="{BFA75780-6811-47CD-99E5-176D3B03E580}" type="presParOf" srcId="{D25A22D0-D823-4124-BAC1-1C85D93E79C8}" destId="{9ED33157-FE2D-4F45-92FB-B4864E01279F}" srcOrd="1" destOrd="0" presId="urn:microsoft.com/office/officeart/2008/layout/LinedList"/>
    <dgm:cxn modelId="{8A66F11A-1188-45E2-886E-530E76DA5F7D}" type="presParOf" srcId="{72CB5018-8404-4842-BDA5-32D4352914C0}" destId="{854B3F54-052D-4F1B-B93C-BED31B161A4A}" srcOrd="8" destOrd="0" presId="urn:microsoft.com/office/officeart/2008/layout/LinedList"/>
    <dgm:cxn modelId="{0581D696-9352-4970-8321-A86E49CF27D6}" type="presParOf" srcId="{72CB5018-8404-4842-BDA5-32D4352914C0}" destId="{70D21BE1-565F-426D-9B94-DFA4BE7D7949}" srcOrd="9" destOrd="0" presId="urn:microsoft.com/office/officeart/2008/layout/LinedList"/>
    <dgm:cxn modelId="{B1734410-B9EB-484B-809D-4E1C361B8E5B}" type="presParOf" srcId="{70D21BE1-565F-426D-9B94-DFA4BE7D7949}" destId="{EF14767C-3F89-45BC-98A0-B664355B3F4C}" srcOrd="0" destOrd="0" presId="urn:microsoft.com/office/officeart/2008/layout/LinedList"/>
    <dgm:cxn modelId="{7327CBAD-9A9C-40AC-B4D5-259B895CC644}" type="presParOf" srcId="{70D21BE1-565F-426D-9B94-DFA4BE7D7949}" destId="{06E4A126-C2DD-4B5F-93AC-4C4EB5E9736A}" srcOrd="1" destOrd="0" presId="urn:microsoft.com/office/officeart/2008/layout/LinedList"/>
    <dgm:cxn modelId="{E3FA1090-C40F-4AD5-AAC9-04CB2D335464}" type="presParOf" srcId="{72CB5018-8404-4842-BDA5-32D4352914C0}" destId="{ADA86FC8-0785-404F-BD38-16EB72410E87}" srcOrd="10" destOrd="0" presId="urn:microsoft.com/office/officeart/2008/layout/LinedList"/>
    <dgm:cxn modelId="{D9DFB67C-CA5E-4CC3-89B6-7150E4208CC4}" type="presParOf" srcId="{72CB5018-8404-4842-BDA5-32D4352914C0}" destId="{04503BF1-5DFD-41D7-9D51-786F23D226F8}" srcOrd="11" destOrd="0" presId="urn:microsoft.com/office/officeart/2008/layout/LinedList"/>
    <dgm:cxn modelId="{390A9816-3496-4A2E-9A6C-12E145EC3EBE}" type="presParOf" srcId="{04503BF1-5DFD-41D7-9D51-786F23D226F8}" destId="{0F006DA0-FDFF-4F6C-9B2C-3051CE03F56F}" srcOrd="0" destOrd="0" presId="urn:microsoft.com/office/officeart/2008/layout/LinedList"/>
    <dgm:cxn modelId="{A29AF383-A83E-4E98-9372-09E52E5D8EA2}" type="presParOf" srcId="{04503BF1-5DFD-41D7-9D51-786F23D226F8}" destId="{E306CB5F-1E8E-4B2F-AB46-086EB2E5787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567569-A02C-4B2F-A599-83168D1BC786}">
      <dsp:nvSpPr>
        <dsp:cNvPr id="0" name=""/>
        <dsp:cNvSpPr/>
      </dsp:nvSpPr>
      <dsp:spPr>
        <a:xfrm>
          <a:off x="0" y="0"/>
          <a:ext cx="4957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2666C-B9D5-4B2C-94D1-AC6DCB9A93D9}">
      <dsp:nvSpPr>
        <dsp:cNvPr id="0" name=""/>
        <dsp:cNvSpPr/>
      </dsp:nvSpPr>
      <dsp:spPr>
        <a:xfrm>
          <a:off x="0" y="0"/>
          <a:ext cx="4957320" cy="2712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‘Leadership means making people feel good’ (Jean Chretien, 1984)</a:t>
          </a:r>
        </a:p>
      </dsp:txBody>
      <dsp:txXfrm>
        <a:off x="0" y="0"/>
        <a:ext cx="4957320" cy="2712377"/>
      </dsp:txXfrm>
    </dsp:sp>
    <dsp:sp modelId="{CFCF7DA7-6E4C-4BEE-89A0-806C17CBED69}">
      <dsp:nvSpPr>
        <dsp:cNvPr id="0" name=""/>
        <dsp:cNvSpPr/>
      </dsp:nvSpPr>
      <dsp:spPr>
        <a:xfrm>
          <a:off x="0" y="2712377"/>
          <a:ext cx="495732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DFFDD-19EF-456D-9166-50F243249C38}">
      <dsp:nvSpPr>
        <dsp:cNvPr id="0" name=""/>
        <dsp:cNvSpPr/>
      </dsp:nvSpPr>
      <dsp:spPr>
        <a:xfrm>
          <a:off x="0" y="2712377"/>
          <a:ext cx="4957320" cy="2712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‘The final test of a leader is that he leaves behind him in other men the conviction and the will to carry on.’  (Walter Lippman, 1945)</a:t>
          </a:r>
        </a:p>
      </dsp:txBody>
      <dsp:txXfrm>
        <a:off x="0" y="2712377"/>
        <a:ext cx="4957320" cy="27123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1BCCEE-1BF5-4C07-8000-514588B20D78}">
      <dsp:nvSpPr>
        <dsp:cNvPr id="0" name=""/>
        <dsp:cNvSpPr/>
      </dsp:nvSpPr>
      <dsp:spPr>
        <a:xfrm>
          <a:off x="0" y="78612"/>
          <a:ext cx="6513603" cy="1846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What roles do leaders play in the change process?</a:t>
          </a:r>
        </a:p>
      </dsp:txBody>
      <dsp:txXfrm>
        <a:off x="90116" y="168728"/>
        <a:ext cx="6333371" cy="1665808"/>
      </dsp:txXfrm>
    </dsp:sp>
    <dsp:sp modelId="{5890450B-6729-4847-BE4C-ED6149B9B9FF}">
      <dsp:nvSpPr>
        <dsp:cNvPr id="0" name=""/>
        <dsp:cNvSpPr/>
      </dsp:nvSpPr>
      <dsp:spPr>
        <a:xfrm>
          <a:off x="0" y="2019692"/>
          <a:ext cx="6513603" cy="184604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 do leaders adapt their style and focus to suit different phases of change? </a:t>
          </a:r>
        </a:p>
      </dsp:txBody>
      <dsp:txXfrm>
        <a:off x="90116" y="2109808"/>
        <a:ext cx="6333371" cy="1665808"/>
      </dsp:txXfrm>
    </dsp:sp>
    <dsp:sp modelId="{D7098C70-DF0A-4D79-9D48-63C0CDD7D080}">
      <dsp:nvSpPr>
        <dsp:cNvPr id="0" name=""/>
        <dsp:cNvSpPr/>
      </dsp:nvSpPr>
      <dsp:spPr>
        <a:xfrm>
          <a:off x="0" y="3960773"/>
          <a:ext cx="6513603" cy="18460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 importance of self-knowledge and inner resources for leaders</a:t>
          </a:r>
        </a:p>
      </dsp:txBody>
      <dsp:txXfrm>
        <a:off x="90116" y="4050889"/>
        <a:ext cx="6333371" cy="16658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7FBB90-98F7-4FEB-A297-039D92A6C531}">
      <dsp:nvSpPr>
        <dsp:cNvPr id="0" name=""/>
        <dsp:cNvSpPr/>
      </dsp:nvSpPr>
      <dsp:spPr>
        <a:xfrm>
          <a:off x="4713101" y="2553238"/>
          <a:ext cx="1941274" cy="194127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Types of Leaderships </a:t>
          </a:r>
          <a:endParaRPr lang="en-US" sz="2100" b="1" kern="1200" dirty="0"/>
        </a:p>
      </dsp:txBody>
      <dsp:txXfrm>
        <a:off x="4997394" y="2837531"/>
        <a:ext cx="1372688" cy="1372688"/>
      </dsp:txXfrm>
    </dsp:sp>
    <dsp:sp modelId="{0182CD7B-5432-4ACD-82E5-0CAF4ACCEF14}">
      <dsp:nvSpPr>
        <dsp:cNvPr id="0" name=""/>
        <dsp:cNvSpPr/>
      </dsp:nvSpPr>
      <dsp:spPr>
        <a:xfrm rot="16200000">
          <a:off x="5390313" y="2244443"/>
          <a:ext cx="58685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86850" y="1536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>
        <a:off x="5669067" y="2245141"/>
        <a:ext cx="29342" cy="29342"/>
      </dsp:txXfrm>
    </dsp:sp>
    <dsp:sp modelId="{6EBE3993-6A53-4411-9F8D-2895E9495FB6}">
      <dsp:nvSpPr>
        <dsp:cNvPr id="0" name=""/>
        <dsp:cNvSpPr/>
      </dsp:nvSpPr>
      <dsp:spPr>
        <a:xfrm>
          <a:off x="4713101" y="25113"/>
          <a:ext cx="1941274" cy="194127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Transformational</a:t>
          </a:r>
          <a:endParaRPr lang="en-US" sz="1500" b="1" kern="1200" dirty="0"/>
        </a:p>
      </dsp:txBody>
      <dsp:txXfrm>
        <a:off x="4997394" y="309406"/>
        <a:ext cx="1372688" cy="1372688"/>
      </dsp:txXfrm>
    </dsp:sp>
    <dsp:sp modelId="{730D054E-43AC-4594-B333-DF81FA17B888}">
      <dsp:nvSpPr>
        <dsp:cNvPr id="0" name=""/>
        <dsp:cNvSpPr/>
      </dsp:nvSpPr>
      <dsp:spPr>
        <a:xfrm rot="20520000">
          <a:off x="6592508" y="3117889"/>
          <a:ext cx="58685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86850" y="1536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>
        <a:off x="6871262" y="3118587"/>
        <a:ext cx="29342" cy="29342"/>
      </dsp:txXfrm>
    </dsp:sp>
    <dsp:sp modelId="{C12E134B-5B01-4BC8-B367-F863FE168EE1}">
      <dsp:nvSpPr>
        <dsp:cNvPr id="0" name=""/>
        <dsp:cNvSpPr/>
      </dsp:nvSpPr>
      <dsp:spPr>
        <a:xfrm>
          <a:off x="7117491" y="1772004"/>
          <a:ext cx="1941274" cy="1941274"/>
        </a:xfrm>
        <a:prstGeom prst="ellipse">
          <a:avLst/>
        </a:prstGeom>
        <a:gradFill rotWithShape="0">
          <a:gsLst>
            <a:gs pos="0">
              <a:schemeClr val="accent3">
                <a:hueOff val="677650"/>
                <a:satOff val="25000"/>
                <a:lumOff val="-367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677650"/>
                <a:satOff val="25000"/>
                <a:lumOff val="-367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677650"/>
                <a:satOff val="25000"/>
                <a:lumOff val="-367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Transactional</a:t>
          </a:r>
          <a:endParaRPr lang="en-US" sz="1500" b="1" kern="1200" dirty="0"/>
        </a:p>
      </dsp:txBody>
      <dsp:txXfrm>
        <a:off x="7401784" y="2056297"/>
        <a:ext cx="1372688" cy="1372688"/>
      </dsp:txXfrm>
    </dsp:sp>
    <dsp:sp modelId="{424DBA9B-F567-4BAA-B3FF-6963AA2D194A}">
      <dsp:nvSpPr>
        <dsp:cNvPr id="0" name=""/>
        <dsp:cNvSpPr/>
      </dsp:nvSpPr>
      <dsp:spPr>
        <a:xfrm rot="3240000">
          <a:off x="6133310" y="4531154"/>
          <a:ext cx="58685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86850" y="1536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>
        <a:off x="6412064" y="4531852"/>
        <a:ext cx="29342" cy="29342"/>
      </dsp:txXfrm>
    </dsp:sp>
    <dsp:sp modelId="{B693DCCA-4688-4F66-A2F7-39C43185C094}">
      <dsp:nvSpPr>
        <dsp:cNvPr id="0" name=""/>
        <dsp:cNvSpPr/>
      </dsp:nvSpPr>
      <dsp:spPr>
        <a:xfrm>
          <a:off x="6199095" y="4598535"/>
          <a:ext cx="1941274" cy="1941274"/>
        </a:xfrm>
        <a:prstGeom prst="ellipse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Strategic</a:t>
          </a:r>
          <a:endParaRPr lang="en-US" sz="1500" b="1" kern="1200" dirty="0"/>
        </a:p>
      </dsp:txBody>
      <dsp:txXfrm>
        <a:off x="6483388" y="4882828"/>
        <a:ext cx="1372688" cy="1372688"/>
      </dsp:txXfrm>
    </dsp:sp>
    <dsp:sp modelId="{06739ABB-89BD-45E8-ADE8-8E438498D5E5}">
      <dsp:nvSpPr>
        <dsp:cNvPr id="0" name=""/>
        <dsp:cNvSpPr/>
      </dsp:nvSpPr>
      <dsp:spPr>
        <a:xfrm rot="7530516">
          <a:off x="4668423" y="4531150"/>
          <a:ext cx="571277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71277" y="1536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 rot="10800000">
        <a:off x="4939779" y="4532238"/>
        <a:ext cx="28563" cy="28563"/>
      </dsp:txXfrm>
    </dsp:sp>
    <dsp:sp modelId="{89CF0394-48D4-4F8A-BA44-59AAB2FB6575}">
      <dsp:nvSpPr>
        <dsp:cNvPr id="0" name=""/>
        <dsp:cNvSpPr/>
      </dsp:nvSpPr>
      <dsp:spPr>
        <a:xfrm>
          <a:off x="3253747" y="4598527"/>
          <a:ext cx="1941274" cy="1941274"/>
        </a:xfrm>
        <a:prstGeom prst="ellipse">
          <a:avLst/>
        </a:prstGeom>
        <a:gradFill rotWithShape="0">
          <a:gsLst>
            <a:gs pos="0">
              <a:schemeClr val="accent3">
                <a:hueOff val="2032949"/>
                <a:satOff val="75000"/>
                <a:lumOff val="-1102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032949"/>
                <a:satOff val="75000"/>
                <a:lumOff val="-1102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032949"/>
                <a:satOff val="75000"/>
                <a:lumOff val="-1102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Bureaucratic</a:t>
          </a:r>
        </a:p>
      </dsp:txBody>
      <dsp:txXfrm>
        <a:off x="3538040" y="4882820"/>
        <a:ext cx="1372688" cy="1372688"/>
      </dsp:txXfrm>
    </dsp:sp>
    <dsp:sp modelId="{15D81934-7EDA-4EB8-A4E5-D60EEED1D326}">
      <dsp:nvSpPr>
        <dsp:cNvPr id="0" name=""/>
        <dsp:cNvSpPr/>
      </dsp:nvSpPr>
      <dsp:spPr>
        <a:xfrm rot="11880000">
          <a:off x="4188118" y="3117889"/>
          <a:ext cx="58685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86850" y="1536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>
            <a:solidFill>
              <a:schemeClr val="tx1"/>
            </a:solidFill>
          </a:endParaRPr>
        </a:p>
      </dsp:txBody>
      <dsp:txXfrm rot="10800000">
        <a:off x="4466872" y="3118587"/>
        <a:ext cx="29342" cy="29342"/>
      </dsp:txXfrm>
    </dsp:sp>
    <dsp:sp modelId="{EE217EAB-A70B-4705-A987-06A8A6E29535}">
      <dsp:nvSpPr>
        <dsp:cNvPr id="0" name=""/>
        <dsp:cNvSpPr/>
      </dsp:nvSpPr>
      <dsp:spPr>
        <a:xfrm>
          <a:off x="2308710" y="1772004"/>
          <a:ext cx="1941274" cy="1941274"/>
        </a:xfrm>
        <a:prstGeom prst="ellipse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Servant</a:t>
          </a:r>
          <a:endParaRPr lang="en-US" sz="1500" b="1" kern="1200" dirty="0"/>
        </a:p>
      </dsp:txBody>
      <dsp:txXfrm>
        <a:off x="2593003" y="2056297"/>
        <a:ext cx="1372688" cy="13726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7F2A80-7EE7-4753-B84D-E83D83806179}">
      <dsp:nvSpPr>
        <dsp:cNvPr id="0" name=""/>
        <dsp:cNvSpPr/>
      </dsp:nvSpPr>
      <dsp:spPr>
        <a:xfrm>
          <a:off x="0" y="428668"/>
          <a:ext cx="8128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D7908-E998-4CE7-8FF0-1CF97A28A6E4}">
      <dsp:nvSpPr>
        <dsp:cNvPr id="0" name=""/>
        <dsp:cNvSpPr/>
      </dsp:nvSpPr>
      <dsp:spPr>
        <a:xfrm>
          <a:off x="406400" y="103948"/>
          <a:ext cx="5689600" cy="649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Architect</a:t>
          </a:r>
        </a:p>
      </dsp:txBody>
      <dsp:txXfrm>
        <a:off x="438103" y="135651"/>
        <a:ext cx="5626194" cy="586034"/>
      </dsp:txXfrm>
    </dsp:sp>
    <dsp:sp modelId="{FB5C5B81-2963-41D2-ADEB-AB5ECD97EC62}">
      <dsp:nvSpPr>
        <dsp:cNvPr id="0" name=""/>
        <dsp:cNvSpPr/>
      </dsp:nvSpPr>
      <dsp:spPr>
        <a:xfrm>
          <a:off x="0" y="1426588"/>
          <a:ext cx="8128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A1E87C-69F2-409B-8B18-1E13BFFFB0FD}">
      <dsp:nvSpPr>
        <dsp:cNvPr id="0" name=""/>
        <dsp:cNvSpPr/>
      </dsp:nvSpPr>
      <dsp:spPr>
        <a:xfrm>
          <a:off x="406400" y="1101869"/>
          <a:ext cx="5689600" cy="6494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motivator</a:t>
          </a:r>
        </a:p>
      </dsp:txBody>
      <dsp:txXfrm>
        <a:off x="438103" y="1133572"/>
        <a:ext cx="5626194" cy="586034"/>
      </dsp:txXfrm>
    </dsp:sp>
    <dsp:sp modelId="{8EC808F1-276D-44AC-A352-303BCBD6F806}">
      <dsp:nvSpPr>
        <dsp:cNvPr id="0" name=""/>
        <dsp:cNvSpPr/>
      </dsp:nvSpPr>
      <dsp:spPr>
        <a:xfrm>
          <a:off x="0" y="2424509"/>
          <a:ext cx="8128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2A021C-5B74-4100-B6EC-EC2B7D2DAB81}">
      <dsp:nvSpPr>
        <dsp:cNvPr id="0" name=""/>
        <dsp:cNvSpPr/>
      </dsp:nvSpPr>
      <dsp:spPr>
        <a:xfrm>
          <a:off x="406400" y="2099788"/>
          <a:ext cx="5689600" cy="6494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connector</a:t>
          </a:r>
        </a:p>
      </dsp:txBody>
      <dsp:txXfrm>
        <a:off x="438103" y="2131491"/>
        <a:ext cx="5626194" cy="586034"/>
      </dsp:txXfrm>
    </dsp:sp>
    <dsp:sp modelId="{A074C423-C575-414C-B2CD-91EDC43B2161}">
      <dsp:nvSpPr>
        <dsp:cNvPr id="0" name=""/>
        <dsp:cNvSpPr/>
      </dsp:nvSpPr>
      <dsp:spPr>
        <a:xfrm>
          <a:off x="0" y="3422429"/>
          <a:ext cx="8128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E1D083-FDC1-421B-AD0E-90EC253A0EB5}">
      <dsp:nvSpPr>
        <dsp:cNvPr id="0" name=""/>
        <dsp:cNvSpPr/>
      </dsp:nvSpPr>
      <dsp:spPr>
        <a:xfrm>
          <a:off x="406400" y="3097709"/>
          <a:ext cx="5689600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implementer</a:t>
          </a:r>
        </a:p>
      </dsp:txBody>
      <dsp:txXfrm>
        <a:off x="438103" y="3129412"/>
        <a:ext cx="5626194" cy="586034"/>
      </dsp:txXfrm>
    </dsp:sp>
    <dsp:sp modelId="{4E63B539-2F06-4B60-B04D-DA4C8A08401F}">
      <dsp:nvSpPr>
        <dsp:cNvPr id="0" name=""/>
        <dsp:cNvSpPr/>
      </dsp:nvSpPr>
      <dsp:spPr>
        <a:xfrm>
          <a:off x="0" y="4420349"/>
          <a:ext cx="8128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37E7A4-285C-466A-9F36-8D30802EF3A6}">
      <dsp:nvSpPr>
        <dsp:cNvPr id="0" name=""/>
        <dsp:cNvSpPr/>
      </dsp:nvSpPr>
      <dsp:spPr>
        <a:xfrm>
          <a:off x="406400" y="4095629"/>
          <a:ext cx="5689600" cy="6494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</a:t>
          </a:r>
          <a:r>
            <a:rPr lang="en-US" sz="2200" kern="1200" dirty="0" err="1"/>
            <a:t>catalyser</a:t>
          </a:r>
          <a:endParaRPr lang="en-US" sz="2200" kern="1200" dirty="0"/>
        </a:p>
      </dsp:txBody>
      <dsp:txXfrm>
        <a:off x="438103" y="4127332"/>
        <a:ext cx="5626194" cy="5860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249919-C442-4875-9CE5-FF401F65FB16}">
      <dsp:nvSpPr>
        <dsp:cNvPr id="0" name=""/>
        <dsp:cNvSpPr/>
      </dsp:nvSpPr>
      <dsp:spPr>
        <a:xfrm>
          <a:off x="0" y="613544"/>
          <a:ext cx="5988141" cy="11326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4906FE-908E-49DA-BAA9-5F8AC24BF8DE}">
      <dsp:nvSpPr>
        <dsp:cNvPr id="0" name=""/>
        <dsp:cNvSpPr/>
      </dsp:nvSpPr>
      <dsp:spPr>
        <a:xfrm>
          <a:off x="342640" y="868401"/>
          <a:ext cx="622983" cy="622983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CB280-9D9A-4702-A5FA-0A9E863853F8}">
      <dsp:nvSpPr>
        <dsp:cNvPr id="0" name=""/>
        <dsp:cNvSpPr/>
      </dsp:nvSpPr>
      <dsp:spPr>
        <a:xfrm>
          <a:off x="1308265" y="613544"/>
          <a:ext cx="4679875" cy="113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77" tIns="119877" rIns="119877" bIns="11987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According to McShane and VonGlinow (2004), a leader must be able to </a:t>
          </a:r>
        </a:p>
      </dsp:txBody>
      <dsp:txXfrm>
        <a:off x="1308265" y="613544"/>
        <a:ext cx="4679875" cy="1132697"/>
      </dsp:txXfrm>
    </dsp:sp>
    <dsp:sp modelId="{DD1F2985-6AD0-47E0-AA09-F5249F93BE6C}">
      <dsp:nvSpPr>
        <dsp:cNvPr id="0" name=""/>
        <dsp:cNvSpPr/>
      </dsp:nvSpPr>
      <dsp:spPr>
        <a:xfrm>
          <a:off x="0" y="2029415"/>
          <a:ext cx="5988141" cy="11326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0B4662-A591-4AD4-90C0-DF12B53ED648}">
      <dsp:nvSpPr>
        <dsp:cNvPr id="0" name=""/>
        <dsp:cNvSpPr/>
      </dsp:nvSpPr>
      <dsp:spPr>
        <a:xfrm>
          <a:off x="342640" y="2284272"/>
          <a:ext cx="622983" cy="622983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7DB869-033F-49FA-BF84-1D8CB058D33A}">
      <dsp:nvSpPr>
        <dsp:cNvPr id="0" name=""/>
        <dsp:cNvSpPr/>
      </dsp:nvSpPr>
      <dsp:spPr>
        <a:xfrm>
          <a:off x="1308265" y="2029415"/>
          <a:ext cx="4679875" cy="113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77" tIns="119877" rIns="119877" bIns="11987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“influence, motivate and enable others to contribute toward the effectiveness and success of the </a:t>
          </a:r>
          <a:r>
            <a:rPr lang="en-US" sz="2000" kern="1200" dirty="0" err="1"/>
            <a:t>organisation</a:t>
          </a:r>
          <a:r>
            <a:rPr lang="en-US" sz="2000" kern="1200" dirty="0"/>
            <a:t>.”</a:t>
          </a:r>
        </a:p>
      </dsp:txBody>
      <dsp:txXfrm>
        <a:off x="1308265" y="2029415"/>
        <a:ext cx="4679875" cy="113269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16CA82-3402-411B-8F71-C1D92803F46F}">
      <dsp:nvSpPr>
        <dsp:cNvPr id="0" name=""/>
        <dsp:cNvSpPr/>
      </dsp:nvSpPr>
      <dsp:spPr>
        <a:xfrm>
          <a:off x="9242" y="1152718"/>
          <a:ext cx="2762398" cy="20459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Unfreezing – (behaviour analysis, workers enlightened , possible resistance determined- leaders inspires confidence and overcomes uncertainty</a:t>
          </a:r>
        </a:p>
      </dsp:txBody>
      <dsp:txXfrm>
        <a:off x="69164" y="1212640"/>
        <a:ext cx="2642554" cy="1926057"/>
      </dsp:txXfrm>
    </dsp:sp>
    <dsp:sp modelId="{E58F82C9-1761-4701-9593-0EA7C363352A}">
      <dsp:nvSpPr>
        <dsp:cNvPr id="0" name=""/>
        <dsp:cNvSpPr/>
      </dsp:nvSpPr>
      <dsp:spPr>
        <a:xfrm>
          <a:off x="3047880" y="1833131"/>
          <a:ext cx="585628" cy="68507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047880" y="1970146"/>
        <a:ext cx="409940" cy="411044"/>
      </dsp:txXfrm>
    </dsp:sp>
    <dsp:sp modelId="{DA0545CB-36D1-4B9B-87A1-B3BE9C3D77A2}">
      <dsp:nvSpPr>
        <dsp:cNvPr id="0" name=""/>
        <dsp:cNvSpPr/>
      </dsp:nvSpPr>
      <dsp:spPr>
        <a:xfrm>
          <a:off x="3876600" y="1152718"/>
          <a:ext cx="2762398" cy="20459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Move – explain how change is going to effect. Leaders share potential results</a:t>
          </a:r>
        </a:p>
      </dsp:txBody>
      <dsp:txXfrm>
        <a:off x="3936522" y="1212640"/>
        <a:ext cx="2642554" cy="1926057"/>
      </dsp:txXfrm>
    </dsp:sp>
    <dsp:sp modelId="{E30E9798-0234-4C5F-992F-44D80E3E8C7E}">
      <dsp:nvSpPr>
        <dsp:cNvPr id="0" name=""/>
        <dsp:cNvSpPr/>
      </dsp:nvSpPr>
      <dsp:spPr>
        <a:xfrm>
          <a:off x="6915239" y="1833131"/>
          <a:ext cx="585628" cy="68507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6915239" y="1970146"/>
        <a:ext cx="409940" cy="411044"/>
      </dsp:txXfrm>
    </dsp:sp>
    <dsp:sp modelId="{629D6B76-3490-4604-AEBB-FE2B39791165}">
      <dsp:nvSpPr>
        <dsp:cNvPr id="0" name=""/>
        <dsp:cNvSpPr/>
      </dsp:nvSpPr>
      <dsp:spPr>
        <a:xfrm>
          <a:off x="7743958" y="1152718"/>
          <a:ext cx="2762398" cy="20459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Freezing – leaders help to reassure current stage norms, celebrate successes</a:t>
          </a:r>
        </a:p>
      </dsp:txBody>
      <dsp:txXfrm>
        <a:off x="7803880" y="1212640"/>
        <a:ext cx="2642554" cy="19260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293CD1-0A19-42F7-8993-5908C0411339}">
      <dsp:nvSpPr>
        <dsp:cNvPr id="0" name=""/>
        <dsp:cNvSpPr/>
      </dsp:nvSpPr>
      <dsp:spPr>
        <a:xfrm>
          <a:off x="0" y="73719"/>
          <a:ext cx="10515600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Think of leadership styles, how did they lead through the change (Critical perspective)</a:t>
          </a:r>
        </a:p>
      </dsp:txBody>
      <dsp:txXfrm>
        <a:off x="52431" y="126150"/>
        <a:ext cx="10410738" cy="969198"/>
      </dsp:txXfrm>
    </dsp:sp>
    <dsp:sp modelId="{C76ABD90-BACF-4416-BB64-51CC5E5FE51F}">
      <dsp:nvSpPr>
        <dsp:cNvPr id="0" name=""/>
        <dsp:cNvSpPr/>
      </dsp:nvSpPr>
      <dsp:spPr>
        <a:xfrm>
          <a:off x="0" y="1147779"/>
          <a:ext cx="10515600" cy="312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Did they do it right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How do leaders adapt their style and focus to suit different phases of change?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Could they have done it differently – would another styles been better, could there be more then one styles that could have been adopted to that particular situation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Think of culture of that organisation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Forces of resistance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The different approaches they took (Behaviouristic/ psychodynamic)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Did leaders follow the models of change (Kotter/ Lewin)- how did they support their employees through it (the different phases – Denial)</a:t>
          </a:r>
        </a:p>
      </dsp:txBody>
      <dsp:txXfrm>
        <a:off x="0" y="1147779"/>
        <a:ext cx="10515600" cy="31298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D069D9-B72A-43D7-A767-4B8CE40C8098}">
      <dsp:nvSpPr>
        <dsp:cNvPr id="0" name=""/>
        <dsp:cNvSpPr/>
      </dsp:nvSpPr>
      <dsp:spPr>
        <a:xfrm>
          <a:off x="0" y="2124"/>
          <a:ext cx="539336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40CBE-37AA-4B4C-9941-40969313D0B0}">
      <dsp:nvSpPr>
        <dsp:cNvPr id="0" name=""/>
        <dsp:cNvSpPr/>
      </dsp:nvSpPr>
      <dsp:spPr>
        <a:xfrm>
          <a:off x="0" y="2124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Types of change (Planned/ emergent/  incremental/ transformational etc) and reasons for change (Restructuring/ mergers etc)</a:t>
          </a:r>
          <a:endParaRPr lang="en-US" sz="1400" kern="1200"/>
        </a:p>
      </dsp:txBody>
      <dsp:txXfrm>
        <a:off x="0" y="2124"/>
        <a:ext cx="5393361" cy="724514"/>
      </dsp:txXfrm>
    </dsp:sp>
    <dsp:sp modelId="{B1DF4B01-ABC6-4CB4-93F3-4F8274FA1DF6}">
      <dsp:nvSpPr>
        <dsp:cNvPr id="0" name=""/>
        <dsp:cNvSpPr/>
      </dsp:nvSpPr>
      <dsp:spPr>
        <a:xfrm>
          <a:off x="0" y="726639"/>
          <a:ext cx="539336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93D44-35C1-4943-94C4-B481831E05F3}">
      <dsp:nvSpPr>
        <dsp:cNvPr id="0" name=""/>
        <dsp:cNvSpPr/>
      </dsp:nvSpPr>
      <dsp:spPr>
        <a:xfrm>
          <a:off x="0" y="726639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Approaches to change (Behavioural, cognitive (Virginia Satir (foreign element), psychodynamic (Kubler- Ross grief cycle)/ humanist (Maslow))</a:t>
          </a:r>
          <a:endParaRPr lang="en-US" sz="1400" kern="1200"/>
        </a:p>
      </dsp:txBody>
      <dsp:txXfrm>
        <a:off x="0" y="726639"/>
        <a:ext cx="5393361" cy="724514"/>
      </dsp:txXfrm>
    </dsp:sp>
    <dsp:sp modelId="{23112912-6173-47B5-B510-F337B3DA1851}">
      <dsp:nvSpPr>
        <dsp:cNvPr id="0" name=""/>
        <dsp:cNvSpPr/>
      </dsp:nvSpPr>
      <dsp:spPr>
        <a:xfrm>
          <a:off x="0" y="1451154"/>
          <a:ext cx="539336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B7287-2F2F-44B8-B7C7-D0FE21C23CAA}">
      <dsp:nvSpPr>
        <dsp:cNvPr id="0" name=""/>
        <dsp:cNvSpPr/>
      </dsp:nvSpPr>
      <dsp:spPr>
        <a:xfrm>
          <a:off x="0" y="1451154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Models &amp; Theories (Kotter, Lewin)</a:t>
          </a:r>
          <a:endParaRPr lang="en-US" sz="1400" kern="1200"/>
        </a:p>
      </dsp:txBody>
      <dsp:txXfrm>
        <a:off x="0" y="1451154"/>
        <a:ext cx="5393361" cy="724514"/>
      </dsp:txXfrm>
    </dsp:sp>
    <dsp:sp modelId="{F4562EDD-A566-4CE8-A4DD-BFFCD9B77865}">
      <dsp:nvSpPr>
        <dsp:cNvPr id="0" name=""/>
        <dsp:cNvSpPr/>
      </dsp:nvSpPr>
      <dsp:spPr>
        <a:xfrm>
          <a:off x="0" y="2175669"/>
          <a:ext cx="539336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947BCA-63BE-471F-AF10-9B0C87BB79FE}">
      <dsp:nvSpPr>
        <dsp:cNvPr id="0" name=""/>
        <dsp:cNvSpPr/>
      </dsp:nvSpPr>
      <dsp:spPr>
        <a:xfrm>
          <a:off x="0" y="2175669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Resistance (types)/ developing cultures of change</a:t>
          </a:r>
          <a:endParaRPr lang="en-US" sz="1400" kern="1200"/>
        </a:p>
      </dsp:txBody>
      <dsp:txXfrm>
        <a:off x="0" y="2175669"/>
        <a:ext cx="5393361" cy="724514"/>
      </dsp:txXfrm>
    </dsp:sp>
    <dsp:sp modelId="{854B3F54-052D-4F1B-B93C-BED31B161A4A}">
      <dsp:nvSpPr>
        <dsp:cNvPr id="0" name=""/>
        <dsp:cNvSpPr/>
      </dsp:nvSpPr>
      <dsp:spPr>
        <a:xfrm>
          <a:off x="0" y="2900183"/>
          <a:ext cx="539336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4767C-3F89-45BC-98A0-B664355B3F4C}">
      <dsp:nvSpPr>
        <dsp:cNvPr id="0" name=""/>
        <dsp:cNvSpPr/>
      </dsp:nvSpPr>
      <dsp:spPr>
        <a:xfrm>
          <a:off x="0" y="2900183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Stake holders – Power and politics</a:t>
          </a:r>
          <a:endParaRPr lang="en-US" sz="1400" kern="1200"/>
        </a:p>
      </dsp:txBody>
      <dsp:txXfrm>
        <a:off x="0" y="2900183"/>
        <a:ext cx="5393361" cy="724514"/>
      </dsp:txXfrm>
    </dsp:sp>
    <dsp:sp modelId="{ADA86FC8-0785-404F-BD38-16EB72410E87}">
      <dsp:nvSpPr>
        <dsp:cNvPr id="0" name=""/>
        <dsp:cNvSpPr/>
      </dsp:nvSpPr>
      <dsp:spPr>
        <a:xfrm>
          <a:off x="0" y="3624698"/>
          <a:ext cx="539336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06DA0-FDFF-4F6C-9B2C-3051CE03F56F}">
      <dsp:nvSpPr>
        <dsp:cNvPr id="0" name=""/>
        <dsp:cNvSpPr/>
      </dsp:nvSpPr>
      <dsp:spPr>
        <a:xfrm>
          <a:off x="0" y="3624698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Change agent</a:t>
          </a:r>
          <a:endParaRPr lang="en-US" sz="1400" kern="1200"/>
        </a:p>
      </dsp:txBody>
      <dsp:txXfrm>
        <a:off x="0" y="3624698"/>
        <a:ext cx="5393361" cy="7245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D5FFAF53-789D-41EC-879C-B064196E9EF6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C0CC0B1E-E7E2-466E-8747-417BC2F85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396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7361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2166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2328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958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Leaders need to have clear guiding vision/ clear idea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3122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5423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2098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6705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9185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3283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9490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6129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1369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8837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2820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197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3157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3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8214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1371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2148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3559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Gareth Morgan’s (2006) work on 4 organisational metaphors first written in 1986 understanding how change exits in</a:t>
            </a:r>
            <a:r>
              <a:rPr lang="en-GB" baseline="0" dirty="0"/>
              <a:t> organisations</a:t>
            </a:r>
          </a:p>
          <a:p>
            <a:r>
              <a:rPr lang="en-GB" dirty="0"/>
              <a:t>Machine (designed/ structured/ clear defined roles/ routine operations/ efficient)</a:t>
            </a:r>
            <a:r>
              <a:rPr lang="en-GB" baseline="0" dirty="0"/>
              <a:t> – change is driven towards planned state with minimum deviation. Type of leadership required : goal setting, planning, monitoring and reporting and project management.</a:t>
            </a:r>
          </a:p>
          <a:p>
            <a:r>
              <a:rPr lang="en-GB" baseline="0" dirty="0"/>
              <a:t>Political system (recognises role of power/ competing </a:t>
            </a:r>
            <a:r>
              <a:rPr lang="en-GB" baseline="0" dirty="0" err="1"/>
              <a:t>intersts</a:t>
            </a:r>
            <a:r>
              <a:rPr lang="en-GB" baseline="0" dirty="0"/>
              <a:t>/ conflicts)– change needs a powerful coalition to support it. Leader needs to build vision, have influencing skills, design systems</a:t>
            </a:r>
          </a:p>
          <a:p>
            <a:r>
              <a:rPr lang="en-GB" baseline="0" dirty="0"/>
              <a:t>Organism (open system- depending on environmental factors and adoption to outside world – recognises individual and group and organisational health and happiness are essential </a:t>
            </a:r>
            <a:r>
              <a:rPr lang="en-GB" baseline="0" dirty="0" err="1"/>
              <a:t>ingerdeints</a:t>
            </a:r>
            <a:r>
              <a:rPr lang="en-GB" baseline="0" dirty="0"/>
              <a:t>)– change is adaptive and leads to growth. Leader is required to coach and support with facilitation</a:t>
            </a:r>
          </a:p>
          <a:p>
            <a:r>
              <a:rPr lang="en-GB" baseline="0" dirty="0"/>
              <a:t>Flux &amp; Trans ( complexity, chaos,  where change happens due to turbulent world) – change cannot be managed its co created – emergent through social interactions. Leaders are role models and enable social interactions support people through uncertainty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89DD18-D96C-4123-B8B7-FE3E96B6EA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5137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85869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48840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7596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7579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79158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92853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7555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59705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74181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66408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663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44001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83002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1618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7325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15189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638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35794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C0B1E-E7E2-466E-8747-417BC2F85AFA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588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1CE8A-BD02-4514-9137-ED95282F1E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B57BB1-DBD7-4612-9377-DFCC50B647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E52A0-E3B5-47C3-9AEF-7DC41DFE3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BE083-49D3-465A-9453-B0436AE50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BC224-F40F-45F2-AE1A-2208E5A5F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654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2A647-7E2A-42BF-9C65-940E31EC9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DF611-D1B7-4E2A-AB19-C423A56524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DAC1D8-9113-41C1-8E78-6097E249B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93AF7-83A8-437E-848F-176C85EE1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04A6C5-C951-416A-A2CE-657CA5C7B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700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B01B8-96CA-4DC1-8322-48CC44E02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1EAFB6-F176-4467-A4AE-5B25733440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99C1C-DFDC-4805-98E9-184D278BB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B9CF1-27AC-4743-952B-1189AE537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56AE4-57A8-4583-99D2-11C074E06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436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D1DB8-C079-4DFC-BFF4-CC770C3CE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456DF-9273-49B3-8019-1C6902E832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C83B80-0F34-4E2E-92FF-215F87DA92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4D0F72-C6CE-4CD2-85BD-9324BC288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D728FA-8FBD-47A0-A561-FBA27E219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895489-3677-4C8C-81DE-1DDFAE0C9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082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A10C-0668-41E9-AD2A-115D7BB5A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EA840B-B886-42AD-B27D-5D65F182D7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D9B4-E8C4-42C9-BA10-ECC1D9F04C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130A89-9FA8-4663-B00A-9E4C853364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A1B9EC-9465-44CE-810E-AA884BD87C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415A44-9BEF-4FEC-8887-36F95FCBF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9FDCA5-7DB8-4640-B240-7F3291FBF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6B1A6D-C695-4C7A-A1D7-7A9773F57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62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6A80B-5A6F-4FE1-9007-62643DE09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7EB321-39BA-48F1-AEF5-D99A038A1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B0A3B-6A41-45A4-90C0-74F398E9B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686771-13E8-4358-87FB-C6868214D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051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4B635A-AD06-45ED-A310-F27F91026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A555A4-4F51-4080-9028-1118CA2A3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CCE43D-27A4-4D99-A4B3-CF837EF5E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161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41500-09B2-4DB0-B68B-D4C0865EA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5618B-1A79-4FB9-8109-30F41FDF8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C197EB-048B-4613-B346-2480912ECC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89091E-A303-48C5-92E5-962DB7F5B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3B2317-F219-4DD9-9F5C-281BFEF68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8AADC7-E7A5-444B-B9E9-1C4526143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974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303C6-D313-4FDB-A670-41FB8665F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244376-4A71-4055-BA1C-C695974D6F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F80683-9C5E-47B7-A490-E94A05128E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B7D2E4-3D01-4A29-B077-527FD4990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D97662-A14C-48E3-B4E0-ACA269A01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FCE5A6-73B1-4FB8-B32D-EA0F96F3D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075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79E46-01AA-4305-8296-92691D89D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69A707-43BB-493C-B515-57F0CFDDC1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E6BFF3-5374-4C14-8B5A-4E89194B1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90048-E740-444E-BA2A-1036A40FF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7CA162-E5FE-4D04-9BF0-34E934EC3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424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60B782-3914-4148-BF82-CA49609F5E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500461-B810-4493-B6AC-0ADF76CCE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021847-5362-49C4-997C-973F5A28B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61A66-4577-405E-AAF1-02E46EA97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503BC-6715-4C0F-8DD9-12CA57E97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24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27600-DF09-468F-BFCF-5458C2F7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48A13C-A314-4C7D-88B8-BE0AF51523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F0DFE-851A-42DC-A787-4A4752050E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B1969-D463-4262-BC85-31F01CDD519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43A4E3-8EFE-43EC-8241-6CCA497430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264F8-DA8B-49A4-84F5-654DE17D18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739DBD-C267-41EB-8BE0-B1720BD21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761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hyperlink" Target="https://fabiusmaximus.com/2015/02/13/us-army-reform-officers-selection-training-78706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d arrow deviating from a line of white arrows">
            <a:extLst>
              <a:ext uri="{FF2B5EF4-FFF2-40B4-BE49-F238E27FC236}">
                <a16:creationId xmlns:a16="http://schemas.microsoft.com/office/drawing/2014/main" id="{269040DC-8A5D-1F3C-9302-40D0EA8E3A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20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Leading Change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MBA Change and Stability Management</a:t>
            </a:r>
          </a:p>
        </p:txBody>
      </p:sp>
    </p:spTree>
    <p:extLst>
      <p:ext uri="{BB962C8B-B14F-4D97-AF65-F5344CB8AC3E}">
        <p14:creationId xmlns:p14="http://schemas.microsoft.com/office/powerpoint/2010/main" val="746633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89AA4-63C4-4993-8881-C197D58BF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BD87C-B8D3-413D-ACF0-B09385768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US" sz="2200"/>
              <a:t>To examine the different roles played by leaders in the change management process </a:t>
            </a:r>
          </a:p>
          <a:p>
            <a:r>
              <a:rPr lang="en-US" sz="2200"/>
              <a:t>To explore the skills and qualities required by leaders of change to ensure success</a:t>
            </a:r>
          </a:p>
          <a:p>
            <a:r>
              <a:rPr lang="en-US" sz="2200"/>
              <a:t>To understand the need for leaders to be proactive in the change process </a:t>
            </a:r>
          </a:p>
          <a:p>
            <a:r>
              <a:rPr lang="en-US" sz="2200"/>
              <a:t>To identify how leaders of change can adapt their style and focus to the different phases of the change process </a:t>
            </a:r>
          </a:p>
          <a:p>
            <a:r>
              <a:rPr lang="en-US" sz="2200"/>
              <a:t>To identify the range of choices facing leaders and their organisations when considering change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043142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4E29507-0A2F-448D-B1AE-A5E3363E97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0024" y="1326003"/>
            <a:ext cx="6263373" cy="32882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B9BDF0-5C65-4AAE-8C77-0560A703138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6449" y="873303"/>
          <a:ext cx="4957320" cy="5424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220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567569-A02C-4B2F-A599-83168D1BC7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80567569-A02C-4B2F-A599-83168D1BC7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80567569-A02C-4B2F-A599-83168D1BC7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32666C-B9D5-4B2C-94D1-AC6DCB9A93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2632666C-B9D5-4B2C-94D1-AC6DCB9A93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2632666C-B9D5-4B2C-94D1-AC6DCB9A93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FCF7DA7-6E4C-4BEE-89A0-806C17CBED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CFCF7DA7-6E4C-4BEE-89A0-806C17CBED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CFCF7DA7-6E4C-4BEE-89A0-806C17CBED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CDFFDD-19EF-456D-9166-50F243249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7DCDFFDD-19EF-456D-9166-50F243249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7DCDFFDD-19EF-456D-9166-50F243249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E24400-21BE-4C1A-909B-71239703A4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2" b="2248"/>
          <a:stretch/>
        </p:blipFill>
        <p:spPr>
          <a:xfrm>
            <a:off x="538827" y="606829"/>
            <a:ext cx="11194627" cy="5608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207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927A086-462E-4F54-B906-2C48B7A575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3298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FC923D-349C-4C72-9360-F18168C14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/>
              <a:t>Leadership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1ADB0-A448-42AB-8FC5-F348F1CB7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2000" dirty="0"/>
              <a:t>Implies a relationship through which one person influences the </a:t>
            </a:r>
            <a:r>
              <a:rPr lang="en-US" sz="2000" dirty="0" err="1"/>
              <a:t>behaviour</a:t>
            </a:r>
            <a:r>
              <a:rPr lang="en-US" sz="2000" dirty="0"/>
              <a:t> or actions of other people  (Mullins, 2016)</a:t>
            </a:r>
          </a:p>
          <a:p>
            <a:r>
              <a:rPr lang="en-US" sz="2000" dirty="0"/>
              <a:t>It cannot be separated from groups and effective teambuilding.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04676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F885A-217B-496A-819D-22D2C28C9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Well-known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959A1-CFF4-47BF-814E-8B912977E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73329"/>
            <a:ext cx="5136472" cy="3929817"/>
          </a:xfrm>
        </p:spPr>
        <p:txBody>
          <a:bodyPr>
            <a:normAutofit/>
          </a:bodyPr>
          <a:lstStyle/>
          <a:p>
            <a:r>
              <a:rPr lang="en-US" sz="3600" dirty="0"/>
              <a:t>Think of well-known leaders</a:t>
            </a:r>
          </a:p>
          <a:p>
            <a:r>
              <a:rPr lang="en-US" sz="3600" dirty="0"/>
              <a:t>What qualities/traits do they have which make them good leaders?</a:t>
            </a:r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AC3C0E-8477-48CD-AF51-CBD70C1F48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6638" y="1951310"/>
            <a:ext cx="4597257" cy="29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391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259B7-9108-4863-B323-EA721472D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Differences between managers and leaders</a:t>
            </a:r>
          </a:p>
        </p:txBody>
      </p:sp>
    </p:spTree>
    <p:extLst>
      <p:ext uri="{BB962C8B-B14F-4D97-AF65-F5344CB8AC3E}">
        <p14:creationId xmlns:p14="http://schemas.microsoft.com/office/powerpoint/2010/main" val="3157826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057A33-31AC-4CDD-9F6B-A06DBEE8C5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532" r="460" b="-1"/>
          <a:stretch/>
        </p:blipFill>
        <p:spPr>
          <a:xfrm>
            <a:off x="603504" y="-1"/>
            <a:ext cx="11588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619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3E4AA-2273-4B6E-A3CF-C2E5B2400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70" y="5038496"/>
            <a:ext cx="7484787" cy="12645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400" dirty="0"/>
              <a:t>Walters (2016)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984C19E-5849-4B6D-B304-0F7D8DE3D6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-1" b="288"/>
          <a:stretch/>
        </p:blipFill>
        <p:spPr>
          <a:xfrm>
            <a:off x="320040" y="320040"/>
            <a:ext cx="11548872" cy="4462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842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07016F-0766-4EAB-88CF-3E3D14177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1073649"/>
            <a:ext cx="11217619" cy="1498805"/>
          </a:xfrm>
          <a:prstGeom prst="rect">
            <a:avLst/>
          </a:prstGeom>
        </p:spPr>
      </p:pic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4B6D306-67DD-4846-8227-2F1CDB7DBF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500187" y="2743994"/>
            <a:ext cx="9191625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18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07016F-0766-4EAB-88CF-3E3D14177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40" y="408032"/>
            <a:ext cx="11402520" cy="1523510"/>
          </a:xfrm>
          <a:prstGeom prst="rect">
            <a:avLst/>
          </a:prstGeom>
        </p:spPr>
      </p:pic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6846C1C-1C5F-459E-A079-863B3450BF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94740" y="2209881"/>
            <a:ext cx="11471525" cy="3214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49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07016F-0766-4EAB-88CF-3E3D14177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51" y="261019"/>
            <a:ext cx="11710098" cy="1564606"/>
          </a:xfrm>
          <a:prstGeom prst="rect">
            <a:avLst/>
          </a:prstGeom>
        </p:spPr>
      </p:pic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1825978-164C-42DF-8E51-6D37658B52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40950" y="2254610"/>
            <a:ext cx="11710097" cy="3269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670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07016F-0766-4EAB-88CF-3E3D14177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187" y="312389"/>
            <a:ext cx="11325626" cy="151323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31EF0E-8DFD-4E90-929F-4AC0047337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44869" y="2267125"/>
            <a:ext cx="11502262" cy="322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67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8BDFD4F-78C6-4D59-BC72-4D21242A50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343" y="313686"/>
            <a:ext cx="11327350" cy="15119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8EF34F5-6FC5-4788-80DE-9A97B3C4D7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343" y="2524605"/>
            <a:ext cx="11247068" cy="3173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80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D19F12-9F6C-4B4E-9FBD-CC1331CBE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8239" y="155335"/>
            <a:ext cx="10525561" cy="14063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B07B1D6-C645-42C6-961A-C44605292B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830" y="1971869"/>
            <a:ext cx="10436970" cy="307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2790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D19F12-9F6C-4B4E-9FBD-CC1331CBE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8239" y="155335"/>
            <a:ext cx="10525561" cy="14063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0FACE31-054D-490A-A916-BAAC8E8866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9019" y="1771463"/>
            <a:ext cx="9144000" cy="504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8734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D19F12-9F6C-4B4E-9FBD-CC1331CBE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8239" y="155335"/>
            <a:ext cx="10525561" cy="1406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81FD1D-BA79-4135-BC4E-973AFEC674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9494" y="1561673"/>
            <a:ext cx="9163050" cy="519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066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D19F12-9F6C-4B4E-9FBD-CC1331CBE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8239" y="155335"/>
            <a:ext cx="10525561" cy="14063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411DC8-3FD5-4660-AB51-23AD738E02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8762" y="1690688"/>
            <a:ext cx="9134475" cy="505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510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D19F12-9F6C-4B4E-9FBD-CC1331CBE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8239" y="155335"/>
            <a:ext cx="10525561" cy="1406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73D5E23-876A-4D03-954D-5BC2C633DD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8544" y="1587740"/>
            <a:ext cx="9124950" cy="511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488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34C3C-951B-41B4-91F5-5961A87C2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D30F72A-12A2-484D-9996-6EE6A77D15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20968" y="1825625"/>
            <a:ext cx="7750063" cy="4351338"/>
          </a:xfrm>
          <a:prstGeom prst="rect">
            <a:avLst/>
          </a:prstGeom>
        </p:spPr>
      </p:pic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96236493-3C15-46D0-B4BF-ADBE29E190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24737"/>
            <a:ext cx="10525561" cy="140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34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3E4AA-2273-4B6E-A3CF-C2E5B2400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Management and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DC868-5590-4253-960C-2E7BFF597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/>
              <a:t>Management </a:t>
            </a:r>
          </a:p>
          <a:p>
            <a:r>
              <a:rPr lang="en-US" sz="2000"/>
              <a:t>Getting things done through other people </a:t>
            </a:r>
          </a:p>
          <a:p>
            <a:r>
              <a:rPr lang="en-US" sz="2000"/>
              <a:t>… to achieve stated organisational objectives.</a:t>
            </a:r>
          </a:p>
          <a:p>
            <a:pPr marL="0" indent="0">
              <a:buNone/>
            </a:pPr>
            <a:r>
              <a:rPr lang="en-US" sz="2000" b="1"/>
              <a:t>Leadership </a:t>
            </a:r>
          </a:p>
          <a:p>
            <a:r>
              <a:rPr lang="en-US" sz="2000"/>
              <a:t>Broader emphasis on dealing with people </a:t>
            </a:r>
          </a:p>
          <a:p>
            <a:r>
              <a:rPr lang="en-US" sz="2000"/>
              <a:t>… through the willing and enthusiastic behaviour of followers</a:t>
            </a:r>
            <a:endParaRPr lang="en-GB" sz="2000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6F6DAC76-63E1-8633-A89B-83174213B2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06" r="2585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48359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89AA4-63C4-4993-8881-C197D58BF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70/30 … 90/10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BD87C-B8D3-413D-ACF0-B09385768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sz="2200"/>
              <a:t>‘Successful transformation is 70 to 90 per cent leadership and only 10 to 30 per cent management.’ </a:t>
            </a:r>
          </a:p>
          <a:p>
            <a:pPr marL="0" indent="0">
              <a:buNone/>
            </a:pPr>
            <a:r>
              <a:rPr lang="en-US" sz="2200"/>
              <a:t>Kotter (1996, p26)</a:t>
            </a:r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6B6181-ECCD-458B-82D2-DA20F384A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1625403"/>
            <a:ext cx="6903720" cy="3607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4499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C923D-349C-4C72-9360-F18168C14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accent1">
                    <a:lumMod val="50000"/>
                  </a:schemeClr>
                </a:solidFill>
              </a:rPr>
              <a:t>Leading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8C6671-B0BC-4358-B7C8-453333AA25C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9178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1BCCEE-1BF5-4C07-8000-514588B20D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E31BCCEE-1BF5-4C07-8000-514588B20D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E31BCCEE-1BF5-4C07-8000-514588B20D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890450B-6729-4847-BE4C-ED6149B9B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5890450B-6729-4847-BE4C-ED6149B9B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5890450B-6729-4847-BE4C-ED6149B9B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098C70-DF0A-4D79-9D48-63C0CDD7D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D7098C70-DF0A-4D79-9D48-63C0CDD7D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D7098C70-DF0A-4D79-9D48-63C0CDD7D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D26362-411D-47AE-8E23-844BE8362C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8526" y="152850"/>
            <a:ext cx="10015274" cy="6552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2673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3E4AA-2273-4B6E-A3CF-C2E5B2400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GB" sz="4000"/>
              <a:t>Deciding what needs to be done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3331B0-C883-4157-857E-28E958BF4F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Manager</a:t>
            </a:r>
          </a:p>
          <a:p>
            <a:r>
              <a:rPr lang="en-US" sz="2000"/>
              <a:t>Planning &amp; goal setting</a:t>
            </a:r>
          </a:p>
          <a:p>
            <a:r>
              <a:rPr lang="en-US" sz="2000"/>
              <a:t> Formulating steps for achieving goals </a:t>
            </a:r>
          </a:p>
          <a:p>
            <a:r>
              <a:rPr lang="en-US" sz="2000"/>
              <a:t>Identifying the resources that will be required = Planning &amp; Budgeting</a:t>
            </a:r>
          </a:p>
          <a:p>
            <a:endParaRPr lang="en-GB" sz="200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33A2B9-3A31-4D29-B779-874F1E1CAC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Leaders</a:t>
            </a:r>
          </a:p>
          <a:p>
            <a:r>
              <a:rPr lang="en-US" sz="2000"/>
              <a:t>Developing a vision </a:t>
            </a:r>
          </a:p>
          <a:p>
            <a:r>
              <a:rPr lang="en-US" sz="2000"/>
              <a:t>Sets the direction for change</a:t>
            </a:r>
          </a:p>
          <a:p>
            <a:r>
              <a:rPr lang="en-US" sz="2000"/>
              <a:t>Develop strategies to deliver the changes needed to achieve the vision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19766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89AA4-63C4-4993-8881-C197D58BF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Developing the capacity to achieve 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7E61CA-0C41-42F0-874F-7EF24FD58C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/>
              <a:t>Managers</a:t>
            </a:r>
          </a:p>
          <a:p>
            <a:r>
              <a:rPr lang="en-US" sz="2000"/>
              <a:t>Create organisational structures &amp; work roles to facilitate the achievement of goals </a:t>
            </a:r>
          </a:p>
          <a:p>
            <a:r>
              <a:rPr lang="en-US" sz="2000"/>
              <a:t>Appoint qualified people</a:t>
            </a:r>
          </a:p>
          <a:p>
            <a:r>
              <a:rPr lang="en-US" sz="2000"/>
              <a:t>Communicate plans </a:t>
            </a:r>
          </a:p>
          <a:p>
            <a:r>
              <a:rPr lang="en-US" sz="2000"/>
              <a:t>Delegate appropriate levels of responsibility = Organising &amp; Staffing</a:t>
            </a:r>
            <a:endParaRPr lang="en-GB" sz="200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67950C-8BE1-426A-ACAE-36B14E0E5E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Leaders</a:t>
            </a:r>
          </a:p>
          <a:p>
            <a:r>
              <a:rPr lang="en-US" sz="2000"/>
              <a:t>Communicate the new direction in a way people can understand what needs to happen </a:t>
            </a:r>
          </a:p>
          <a:p>
            <a:r>
              <a:rPr lang="en-US" sz="2000"/>
              <a:t>Create conditions to align effort to deliver the vision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85818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925667-E7A4-41B1-8B80-BD0D56A41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Ensuring that it is done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5544AF-3307-416B-B686-9776961B19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4000" dirty="0"/>
              <a:t>Managers</a:t>
            </a:r>
          </a:p>
          <a:p>
            <a:r>
              <a:rPr lang="en-US" dirty="0"/>
              <a:t>Monitor performance </a:t>
            </a:r>
          </a:p>
          <a:p>
            <a:r>
              <a:rPr lang="en-US" dirty="0"/>
              <a:t>Identify variations from plans </a:t>
            </a:r>
          </a:p>
          <a:p>
            <a:r>
              <a:rPr lang="en-US" dirty="0"/>
              <a:t>Take corrective action = Controlling and Problem Solving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D579F4-B1B2-4674-BDD2-349E164E3F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/>
              <a:t>Leaders</a:t>
            </a:r>
          </a:p>
          <a:p>
            <a:r>
              <a:rPr lang="en-US" dirty="0"/>
              <a:t>Motivate and inspire people to achieve the vision 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C5B432-B22D-4C94-AE22-51F66DE32750}"/>
              </a:ext>
            </a:extLst>
          </p:cNvPr>
          <p:cNvSpPr/>
          <p:nvPr/>
        </p:nvSpPr>
        <p:spPr>
          <a:xfrm>
            <a:off x="711508" y="6283272"/>
            <a:ext cx="19232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Hayes (2014: 168) 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31E0D3A-2F3B-4EF3-9F29-AA8A7B80BB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2700" y="3524392"/>
            <a:ext cx="48006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688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Management and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ADFA8-FB26-4215-8597-B81C5B7EF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3872243" cy="36941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/>
              <a:t>approaches: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800"/>
              <a:t>Personal Characteristics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800"/>
              <a:t>Leader–Follower approach </a:t>
            </a:r>
          </a:p>
          <a:p>
            <a:pPr marL="0" indent="0">
              <a:buNone/>
            </a:pPr>
            <a:endParaRPr lang="en-GB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4E3E26-DD12-4933-B2AD-BA4773A94F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565" r="2" b="11479"/>
          <a:stretch/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616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34C3C-951B-41B4-91F5-5961A87C2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3600" dirty="0"/>
              <a:t>Personal characteristics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745DD-52E6-48CA-A267-78A431107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>
            <a:normAutofit/>
          </a:bodyPr>
          <a:lstStyle/>
          <a:p>
            <a:r>
              <a:rPr lang="en-US" sz="2000" dirty="0"/>
              <a:t>Douglas McGregor (1950s)</a:t>
            </a:r>
          </a:p>
          <a:p>
            <a:endParaRPr lang="en-US" sz="2000" dirty="0"/>
          </a:p>
          <a:p>
            <a:r>
              <a:rPr lang="en-US" sz="2000" b="1" dirty="0"/>
              <a:t>Theory X</a:t>
            </a:r>
            <a:r>
              <a:rPr lang="en-US" sz="2000" dirty="0"/>
              <a:t>: – People dislike work – Employees must be coerced to work – Most people avoid responsibility</a:t>
            </a:r>
          </a:p>
          <a:p>
            <a:r>
              <a:rPr lang="en-US" sz="2000" b="1" dirty="0"/>
              <a:t>Theory Y</a:t>
            </a:r>
            <a:r>
              <a:rPr lang="en-US" sz="2000" dirty="0"/>
              <a:t>: – People find work fulfilling – Workers can be self-motivating – People will seek and accept responsibility.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9553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785A6-CFBF-4D72-9A09-CD32E7FF8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000"/>
              <a:t>Leader-follower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44189-AA57-40C7-B7D5-535632A63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500"/>
              <a:t>Effectiveness is related to the leader’s influence over subordinates - depends on: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500"/>
              <a:t>The Leader–Follower Relationship</a:t>
            </a:r>
          </a:p>
          <a:p>
            <a:pPr lvl="2"/>
            <a:r>
              <a:rPr lang="en-US" sz="1500"/>
              <a:t>Friendliness/Loyalty 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US" sz="1500"/>
              <a:t>Structure – </a:t>
            </a:r>
          </a:p>
          <a:p>
            <a:pPr lvl="2"/>
            <a:r>
              <a:rPr lang="en-US" sz="1500"/>
              <a:t>Standardisation </a:t>
            </a:r>
          </a:p>
          <a:p>
            <a:pPr lvl="2"/>
            <a:r>
              <a:rPr lang="en-US" sz="1500"/>
              <a:t>Detailed Instructions </a:t>
            </a:r>
          </a:p>
          <a:p>
            <a:pPr lvl="2"/>
            <a:r>
              <a:rPr lang="en-US" sz="1500"/>
              <a:t>Objective Measures of Performance 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US" sz="1500"/>
              <a:t>Leaders’ Formal Position and Power – </a:t>
            </a:r>
          </a:p>
          <a:p>
            <a:pPr lvl="2"/>
            <a:r>
              <a:rPr lang="en-US" sz="1500"/>
              <a:t>Discretion and Authority </a:t>
            </a:r>
          </a:p>
          <a:p>
            <a:pPr lvl="2"/>
            <a:r>
              <a:rPr lang="en-US" sz="1500"/>
              <a:t>Ability to Reward and Punish.</a:t>
            </a:r>
            <a:endParaRPr lang="en-GB" sz="150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EB8F2A21-B1D8-52C2-FAC2-74AF572A8B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383" r="1415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5318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81F3E-F158-472B-98B2-8F910BA3A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Leader-follower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6BF70-D088-4B53-B2CA-B5C65196A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/>
              <a:t>Leaders are most effective when: </a:t>
            </a:r>
          </a:p>
          <a:p>
            <a:pPr marL="0" indent="0">
              <a:buNone/>
            </a:pPr>
            <a:r>
              <a:rPr lang="en-US" sz="2200"/>
              <a:t>	- Relations are good </a:t>
            </a:r>
          </a:p>
          <a:p>
            <a:pPr marL="457200" lvl="1" indent="0">
              <a:buNone/>
            </a:pPr>
            <a:r>
              <a:rPr lang="en-US" sz="2200"/>
              <a:t>	– The task is clearly defined and highly structured </a:t>
            </a:r>
          </a:p>
          <a:p>
            <a:pPr marL="457200" lvl="1" indent="0">
              <a:buNone/>
            </a:pPr>
            <a:r>
              <a:rPr lang="en-US" sz="2200"/>
              <a:t>	– High level of formal authority.</a:t>
            </a:r>
          </a:p>
          <a:p>
            <a:r>
              <a:rPr lang="en-US" sz="2200"/>
              <a:t>Problem: </a:t>
            </a:r>
          </a:p>
          <a:p>
            <a:pPr marL="457200" lvl="1" indent="0">
              <a:buNone/>
            </a:pPr>
            <a:r>
              <a:rPr lang="en-US" sz="2200"/>
              <a:t>	– There are not that many situations where such conditions apply </a:t>
            </a:r>
          </a:p>
          <a:p>
            <a:pPr marL="457200" lvl="1" indent="0">
              <a:buNone/>
            </a:pPr>
            <a:r>
              <a:rPr lang="en-US" sz="2200"/>
              <a:t>	– No empirical support.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141483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8880913"/>
              </p:ext>
            </p:extLst>
          </p:nvPr>
        </p:nvGraphicFramePr>
        <p:xfrm>
          <a:off x="109414" y="187569"/>
          <a:ext cx="11367477" cy="656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9959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C2E25-E169-487B-9F5E-B7120D8E3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4EB17-E299-4203-BD76-8A051798C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200"/>
              <a:t>Autocratic: </a:t>
            </a:r>
          </a:p>
          <a:p>
            <a:pPr marL="0" indent="0">
              <a:buNone/>
            </a:pPr>
            <a:r>
              <a:rPr lang="en-US" sz="2200"/>
              <a:t>– Leader makes decisions without reference to anyone else </a:t>
            </a:r>
          </a:p>
          <a:p>
            <a:pPr marL="0" indent="0">
              <a:buNone/>
            </a:pPr>
            <a:r>
              <a:rPr lang="en-US" sz="2200"/>
              <a:t>– High degree of dependency on the leader </a:t>
            </a:r>
          </a:p>
          <a:p>
            <a:pPr marL="0" indent="0">
              <a:buNone/>
            </a:pPr>
            <a:r>
              <a:rPr lang="en-US" sz="2200"/>
              <a:t>– Can create de-motivation and alienation of staff </a:t>
            </a:r>
          </a:p>
          <a:p>
            <a:pPr marL="0" indent="0">
              <a:buNone/>
            </a:pPr>
            <a:r>
              <a:rPr lang="en-US" sz="2200"/>
              <a:t>– May be valuable in some types of business where decisions need to be made quickly and decisively</a:t>
            </a:r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4ADB15-93DA-4E61-8A00-2F9D0D5EF7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792" b="-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020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62A08-D4C3-4F0C-A851-EC438F043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4970877" cy="1135737"/>
          </a:xfrm>
        </p:spPr>
        <p:txBody>
          <a:bodyPr>
            <a:normAutofit/>
          </a:bodyPr>
          <a:lstStyle/>
          <a:p>
            <a:r>
              <a:rPr lang="en-GB" sz="3600"/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AED46-A4BB-4B8E-A1F4-A0892D95C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1782981"/>
            <a:ext cx="4970877" cy="4393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/>
              <a:t>Democratic:</a:t>
            </a:r>
          </a:p>
          <a:p>
            <a:r>
              <a:rPr lang="en-US" sz="2000"/>
              <a:t>Encourages decision making from different perspectives </a:t>
            </a:r>
          </a:p>
          <a:p>
            <a:r>
              <a:rPr lang="en-US" sz="2000"/>
              <a:t>Leadership may be emphasised throughout the organization</a:t>
            </a:r>
          </a:p>
          <a:p>
            <a:r>
              <a:rPr lang="en-US" sz="2000"/>
              <a:t>Consultative: process of consultation before decisions are taken </a:t>
            </a:r>
          </a:p>
          <a:p>
            <a:r>
              <a:rPr lang="en-US" sz="2000"/>
              <a:t>Persuasive: Leader takes decision and seeks to persuade others that the decision is correct</a:t>
            </a:r>
            <a:endParaRPr lang="en-GB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84A056-E12E-44D3-B68D-C13DB66F04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895" r="13932" b="1"/>
          <a:stretch/>
        </p:blipFill>
        <p:spPr>
          <a:xfrm>
            <a:off x="6289645" y="713127"/>
            <a:ext cx="5227056" cy="5431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41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62A08-D4C3-4F0C-A851-EC438F043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AED46-A4BB-4B8E-A1F4-A0892D95C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/>
              <a:t>Democratic:</a:t>
            </a:r>
          </a:p>
          <a:p>
            <a:r>
              <a:rPr lang="en-US" sz="2000"/>
              <a:t>May help motivation and involvement </a:t>
            </a:r>
          </a:p>
          <a:p>
            <a:r>
              <a:rPr lang="en-US" sz="2000"/>
              <a:t>Workers feel ownership of the firm and its ideas </a:t>
            </a:r>
          </a:p>
          <a:p>
            <a:r>
              <a:rPr lang="en-US" sz="2000"/>
              <a:t>Improves the sharing of ideas and experiences within the business </a:t>
            </a:r>
          </a:p>
          <a:p>
            <a:r>
              <a:rPr lang="en-US" sz="2000"/>
              <a:t>Can delay decision making</a:t>
            </a:r>
          </a:p>
        </p:txBody>
      </p:sp>
      <p:pic>
        <p:nvPicPr>
          <p:cNvPr id="3074" name="Picture 2" descr="Leadership styl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7" t="9423" r="11827" b="7222"/>
          <a:stretch/>
        </p:blipFill>
        <p:spPr bwMode="auto">
          <a:xfrm>
            <a:off x="5433377" y="1782981"/>
            <a:ext cx="5977098" cy="436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9422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9EF7E-036F-4A53-90B9-150E168EA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D71A0-4CC9-4ED8-8166-ECA1761E33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Laissez-Faire: </a:t>
            </a:r>
          </a:p>
          <a:p>
            <a:r>
              <a:rPr lang="en-US" sz="2400">
                <a:solidFill>
                  <a:srgbClr val="FFFFFF"/>
                </a:solidFill>
              </a:rPr>
              <a:t>‘Let it be’ </a:t>
            </a:r>
          </a:p>
          <a:p>
            <a:r>
              <a:rPr lang="en-US" sz="2400">
                <a:solidFill>
                  <a:srgbClr val="FFFFFF"/>
                </a:solidFill>
              </a:rPr>
              <a:t>the leadership responsibilities are shared by all </a:t>
            </a:r>
          </a:p>
          <a:p>
            <a:r>
              <a:rPr lang="en-US" sz="2400">
                <a:solidFill>
                  <a:srgbClr val="FFFFFF"/>
                </a:solidFill>
              </a:rPr>
              <a:t>Can be very useful in businesses where creative ideas are important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ED9689-D25E-4429-9F03-524F347071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Can be highly motivational, as people have control over their working life </a:t>
            </a:r>
          </a:p>
          <a:p>
            <a:r>
              <a:rPr lang="en-US" sz="2400">
                <a:solidFill>
                  <a:srgbClr val="FFFFFF"/>
                </a:solidFill>
              </a:rPr>
              <a:t>Can make coordination and decision making time-consuming and lacking in overall direction </a:t>
            </a:r>
          </a:p>
          <a:p>
            <a:r>
              <a:rPr lang="en-US" sz="2400">
                <a:solidFill>
                  <a:srgbClr val="FFFFFF"/>
                </a:solidFill>
              </a:rPr>
              <a:t>Relies on good teamwork </a:t>
            </a:r>
          </a:p>
          <a:p>
            <a:r>
              <a:rPr lang="en-US" sz="2400">
                <a:solidFill>
                  <a:srgbClr val="FFFFFF"/>
                </a:solidFill>
              </a:rPr>
              <a:t>Relies on good interpersonal relations</a:t>
            </a:r>
            <a:endParaRPr lang="en-GB" sz="2400">
              <a:solidFill>
                <a:srgbClr val="FFFFFF"/>
              </a:solidFill>
            </a:endParaRPr>
          </a:p>
          <a:p>
            <a:endParaRPr lang="en-GB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4473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EF4798F-BFE6-4A04-BB33-85C83A5DFC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7606" y="643467"/>
            <a:ext cx="10316788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507238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199E2-D75B-4A4C-B31E-9AE42920F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Change Leadership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C5CC7-CF4A-400A-A829-EBE234468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The most challenging aspect of business is leading and managing change </a:t>
            </a:r>
          </a:p>
          <a:p>
            <a:r>
              <a:rPr lang="en-US" dirty="0"/>
              <a:t>The business environment is subject to fast-paced economic and social change </a:t>
            </a:r>
          </a:p>
          <a:p>
            <a:r>
              <a:rPr lang="en-US" dirty="0"/>
              <a:t>Modern business must adapt and be flexible to survive </a:t>
            </a:r>
          </a:p>
          <a:p>
            <a:r>
              <a:rPr lang="en-US" dirty="0"/>
              <a:t>Problems in leading change stem mainly from human resource management</a:t>
            </a:r>
          </a:p>
          <a:p>
            <a:r>
              <a:rPr lang="en-US" dirty="0"/>
              <a:t> Leaders need to be aware of how change impacts on workers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984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547D9-D15F-4D4D-9408-E1DEA9082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68238"/>
            <a:ext cx="5236382" cy="2258529"/>
          </a:xfrm>
        </p:spPr>
        <p:txBody>
          <a:bodyPr>
            <a:noAutofit/>
          </a:bodyPr>
          <a:lstStyle/>
          <a:p>
            <a:pPr algn="ctr"/>
            <a:r>
              <a:rPr lang="en-GB" sz="5400" dirty="0"/>
              <a:t>Top 5 shared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6B900-7E58-49A7-AB86-0A62025352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361" y="2638255"/>
            <a:ext cx="4593021" cy="2619839"/>
          </a:xfrm>
        </p:spPr>
        <p:txBody>
          <a:bodyPr anchor="ctr">
            <a:noAutofit/>
          </a:bodyPr>
          <a:lstStyle/>
          <a:p>
            <a:r>
              <a:rPr lang="en-US" dirty="0"/>
              <a:t>Clear vision </a:t>
            </a:r>
          </a:p>
          <a:p>
            <a:r>
              <a:rPr lang="en-US" dirty="0"/>
              <a:t>Determination </a:t>
            </a:r>
          </a:p>
          <a:p>
            <a:r>
              <a:rPr lang="en-US" dirty="0"/>
              <a:t>Great speaker, great presence </a:t>
            </a:r>
          </a:p>
          <a:p>
            <a:r>
              <a:rPr lang="en-US" dirty="0"/>
              <a:t>Tough when needed </a:t>
            </a:r>
          </a:p>
          <a:p>
            <a:r>
              <a:rPr lang="en-US" dirty="0"/>
              <a:t>Able to stand alone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937BA8-F499-4F36-8EC4-D969CD0B98A2}"/>
              </a:ext>
            </a:extLst>
          </p:cNvPr>
          <p:cNvSpPr/>
          <p:nvPr/>
        </p:nvSpPr>
        <p:spPr>
          <a:xfrm>
            <a:off x="643361" y="5681149"/>
            <a:ext cx="3063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(Cameron &amp; Green, 2015: 137)</a:t>
            </a:r>
          </a:p>
        </p:txBody>
      </p:sp>
      <p:pic>
        <p:nvPicPr>
          <p:cNvPr id="1026" name="Picture 2" descr="Article: Leading the right way — People Matte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834" y="2276536"/>
            <a:ext cx="5943600" cy="33432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17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215" y="306509"/>
            <a:ext cx="10515600" cy="1018199"/>
          </a:xfrm>
        </p:spPr>
        <p:txBody>
          <a:bodyPr/>
          <a:lstStyle/>
          <a:p>
            <a:pPr algn="ctr"/>
            <a:r>
              <a:rPr lang="en-GB" dirty="0"/>
              <a:t>Leadership qualities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3835895"/>
              </p:ext>
            </p:extLst>
          </p:nvPr>
        </p:nvGraphicFramePr>
        <p:xfrm>
          <a:off x="1914769" y="1324708"/>
          <a:ext cx="8128000" cy="50786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85354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C617A-5A6C-4E0E-864D-34BE0A977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6000" dirty="0"/>
              <a:t>Leadership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D8BB82-A603-49F8-BF3A-5686F21C36D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25198" y="2253619"/>
          <a:ext cx="5988141" cy="3775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AD1424A3-442C-4D3B-BD50-9ECC905CF01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/>
          <a:stretch/>
        </p:blipFill>
        <p:spPr>
          <a:xfrm>
            <a:off x="6750141" y="1108748"/>
            <a:ext cx="5441859" cy="34374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88489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249919-C442-4875-9CE5-FF401F65FB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7249919-C442-4875-9CE5-FF401F65FB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7249919-C442-4875-9CE5-FF401F65FB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4906FE-908E-49DA-BAA9-5F8AC24BF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8B4906FE-908E-49DA-BAA9-5F8AC24BF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8B4906FE-908E-49DA-BAA9-5F8AC24BF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4CB280-9D9A-4702-A5FA-0A9E863853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B54CB280-9D9A-4702-A5FA-0A9E863853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B54CB280-9D9A-4702-A5FA-0A9E863853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D1F2985-6AD0-47E0-AA09-F5249F93BE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DD1F2985-6AD0-47E0-AA09-F5249F93BE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DD1F2985-6AD0-47E0-AA09-F5249F93BE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20B4662-A591-4AD4-90C0-DF12B53ED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C20B4662-A591-4AD4-90C0-DF12B53ED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C20B4662-A591-4AD4-90C0-DF12B53ED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77DB869-033F-49FA-BF84-1D8CB058D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477DB869-033F-49FA-BF84-1D8CB058D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477DB869-033F-49FA-BF84-1D8CB058D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4A5C410E-A058-E380-8B53-65AEEF7BE9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20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094" y="1161288"/>
            <a:ext cx="2807112" cy="1124712"/>
          </a:xfrm>
        </p:spPr>
        <p:txBody>
          <a:bodyPr anchor="b">
            <a:normAutofit fontScale="90000"/>
          </a:bodyPr>
          <a:lstStyle/>
          <a:p>
            <a:r>
              <a:rPr lang="en-GB" sz="2200" dirty="0"/>
              <a:t>Successful Change can result from Leadership that (Kotter):</a:t>
            </a:r>
            <a:br>
              <a:rPr lang="en-GB" sz="2200" dirty="0"/>
            </a:b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 dirty="0"/>
              <a:t>Establish sense of urgency</a:t>
            </a:r>
          </a:p>
          <a:p>
            <a:r>
              <a:rPr lang="en-GB" sz="1700" dirty="0"/>
              <a:t>Guides teams</a:t>
            </a:r>
          </a:p>
          <a:p>
            <a:r>
              <a:rPr lang="en-GB" sz="1700" dirty="0"/>
              <a:t>Develops vision and strategy</a:t>
            </a:r>
          </a:p>
          <a:p>
            <a:r>
              <a:rPr lang="en-GB" sz="1700" dirty="0"/>
              <a:t>Communicates</a:t>
            </a:r>
          </a:p>
          <a:p>
            <a:r>
              <a:rPr lang="en-GB" sz="1700" dirty="0"/>
              <a:t>Empowers, removes obstacles</a:t>
            </a:r>
          </a:p>
          <a:p>
            <a:r>
              <a:rPr lang="en-GB" sz="1700" dirty="0"/>
              <a:t>Consolidates gains</a:t>
            </a:r>
          </a:p>
          <a:p>
            <a:r>
              <a:rPr lang="en-GB" sz="1700" dirty="0"/>
              <a:t>Build on change</a:t>
            </a:r>
          </a:p>
          <a:p>
            <a:r>
              <a:rPr lang="en-GB" sz="1700" dirty="0"/>
              <a:t>Makes change culture norm</a:t>
            </a:r>
          </a:p>
        </p:txBody>
      </p:sp>
    </p:spTree>
    <p:extLst>
      <p:ext uri="{BB962C8B-B14F-4D97-AF65-F5344CB8AC3E}">
        <p14:creationId xmlns:p14="http://schemas.microsoft.com/office/powerpoint/2010/main" val="38023878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8CBE8-75F0-4B8E-9D4A-190FFE275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Lewin’s model and leadership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EBC6AD8-6BB0-4384-BEB1-787E58611F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760776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729840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Isosceles Triangle 4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F26C9A2-E78F-4DDF-A31E-A3AE4D265574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When looking at Case study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B221013-9AD3-2A9E-94DB-4FC529991D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411383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006735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7">
            <a:extLst>
              <a:ext uri="{FF2B5EF4-FFF2-40B4-BE49-F238E27FC236}">
                <a16:creationId xmlns:a16="http://schemas.microsoft.com/office/drawing/2014/main" id="{CB6E2F43-29E9-49D9-91FC-E5FEFAAA7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20E0EDA6-AD4E-CA14-CD17-A43CA0E1C3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524" b="1207"/>
          <a:stretch/>
        </p:blipFill>
        <p:spPr>
          <a:xfrm>
            <a:off x="7069760" y="3976764"/>
            <a:ext cx="5122239" cy="2881236"/>
          </a:xfrm>
          <a:custGeom>
            <a:avLst/>
            <a:gdLst/>
            <a:ahLst/>
            <a:cxnLst/>
            <a:rect l="l" t="t" r="r" b="b"/>
            <a:pathLst>
              <a:path w="5580942" h="5519103">
                <a:moveTo>
                  <a:pt x="169765" y="0"/>
                </a:moveTo>
                <a:lnTo>
                  <a:pt x="5580942" y="0"/>
                </a:lnTo>
                <a:lnTo>
                  <a:pt x="5580942" y="5519103"/>
                </a:lnTo>
                <a:lnTo>
                  <a:pt x="9100" y="5519103"/>
                </a:lnTo>
                <a:lnTo>
                  <a:pt x="0" y="5474029"/>
                </a:lnTo>
                <a:lnTo>
                  <a:pt x="0" y="169765"/>
                </a:lnTo>
                <a:cubicBezTo>
                  <a:pt x="0" y="76006"/>
                  <a:pt x="76006" y="0"/>
                  <a:pt x="169765" y="0"/>
                </a:cubicBezTo>
                <a:close/>
              </a:path>
            </a:pathLst>
          </a:custGeom>
        </p:spPr>
      </p:pic>
      <p:sp>
        <p:nvSpPr>
          <p:cNvPr id="20" name="Arc 19">
            <a:extLst>
              <a:ext uri="{FF2B5EF4-FFF2-40B4-BE49-F238E27FC236}">
                <a16:creationId xmlns:a16="http://schemas.microsoft.com/office/drawing/2014/main" id="{3BA62E19-CD42-4C09-B825-844B4943D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7212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/>
              <a:t>Some of the themes covered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8E63CC27-1C86-4653-8866-79C24C5C5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5924" y="1656147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8AFCBE-B318-B083-9C35-4FBE05C374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3220947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3797752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ood Luck To All Our Customers Who Are Re-Opening This Week – Rapide  Produc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570" y="1413847"/>
            <a:ext cx="4876800" cy="274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9782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781</TotalTime>
  <Words>1409</Words>
  <Application>Microsoft Macintosh PowerPoint</Application>
  <PresentationFormat>Widescreen</PresentationFormat>
  <Paragraphs>220</Paragraphs>
  <Slides>46</Slides>
  <Notes>42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0" baseType="lpstr">
      <vt:lpstr>Arial</vt:lpstr>
      <vt:lpstr>Calibri</vt:lpstr>
      <vt:lpstr>Calibri Light</vt:lpstr>
      <vt:lpstr>Office Theme</vt:lpstr>
      <vt:lpstr>Leading Change </vt:lpstr>
      <vt:lpstr>Objectives</vt:lpstr>
      <vt:lpstr>PowerPoint Presentation</vt:lpstr>
      <vt:lpstr>PowerPoint Presentation</vt:lpstr>
      <vt:lpstr>Leadership </vt:lpstr>
      <vt:lpstr>Well-known leaders</vt:lpstr>
      <vt:lpstr>Differences between managers and leaders</vt:lpstr>
      <vt:lpstr>PowerPoint Presentation</vt:lpstr>
      <vt:lpstr>Walters (2016)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Management and leadership</vt:lpstr>
      <vt:lpstr>70/30 … 90/10</vt:lpstr>
      <vt:lpstr>Leading Change</vt:lpstr>
      <vt:lpstr>PowerPoint Presentation</vt:lpstr>
      <vt:lpstr>Deciding what needs to be done</vt:lpstr>
      <vt:lpstr>Developing the capacity to achieve it</vt:lpstr>
      <vt:lpstr>Ensuring that it is done</vt:lpstr>
      <vt:lpstr>Management and Leadership</vt:lpstr>
      <vt:lpstr>Personal characteristics approach</vt:lpstr>
      <vt:lpstr>Leader-follower approach</vt:lpstr>
      <vt:lpstr>Leader-follower</vt:lpstr>
      <vt:lpstr>PowerPoint Presentation</vt:lpstr>
      <vt:lpstr>Leadership styles</vt:lpstr>
      <vt:lpstr>Leadership styles</vt:lpstr>
      <vt:lpstr>Leadership styles</vt:lpstr>
      <vt:lpstr>Leadership styles</vt:lpstr>
      <vt:lpstr>PowerPoint Presentation</vt:lpstr>
      <vt:lpstr>Change Leadership</vt:lpstr>
      <vt:lpstr>Top 5 shared characteristics</vt:lpstr>
      <vt:lpstr>Leadership qualities</vt:lpstr>
      <vt:lpstr>Leadership</vt:lpstr>
      <vt:lpstr>Successful Change can result from Leadership that (Kotter): </vt:lpstr>
      <vt:lpstr>Lewin’s model and leadership</vt:lpstr>
      <vt:lpstr>PowerPoint Presentation</vt:lpstr>
      <vt:lpstr>Some of the themes covered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Change </dc:title>
  <dc:creator>Shehla Khan</dc:creator>
  <cp:lastModifiedBy>Marie Pitson</cp:lastModifiedBy>
  <cp:revision>39</cp:revision>
  <cp:lastPrinted>2022-05-26T05:25:42Z</cp:lastPrinted>
  <dcterms:created xsi:type="dcterms:W3CDTF">2021-06-01T11:38:56Z</dcterms:created>
  <dcterms:modified xsi:type="dcterms:W3CDTF">2023-03-20T20:39:10Z</dcterms:modified>
</cp:coreProperties>
</file>