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9"/>
  </p:notesMasterIdLst>
  <p:handoutMasterIdLst>
    <p:handoutMasterId r:id="rId10"/>
  </p:handoutMasterIdLst>
  <p:sldIdLst>
    <p:sldId id="256" r:id="rId2"/>
    <p:sldId id="257" r:id="rId3"/>
    <p:sldId id="259" r:id="rId4"/>
    <p:sldId id="260" r:id="rId5"/>
    <p:sldId id="258" r:id="rId6"/>
    <p:sldId id="261" r:id="rId7"/>
    <p:sldId id="262" r:id="rId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18" Type="http://schemas.openxmlformats.org/officeDocument/2006/relationships/customXml" Target="../customXml/item3.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17" Type="http://schemas.openxmlformats.org/officeDocument/2006/relationships/customXml" Target="../customXml/item2.xml"/><Relationship Id="rId2" Type="http://schemas.openxmlformats.org/officeDocument/2006/relationships/slide" Target="slides/slide1.xml"/><Relationship Id="rId16"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Lewis" userId="588fb895-d00a-4771-b51b-d942b86bf781" providerId="ADAL" clId="{A16E3C5A-8900-4DB5-A597-54B942905033}"/>
    <pc:docChg chg="modSld">
      <pc:chgData name="Morgan Lewis" userId="588fb895-d00a-4771-b51b-d942b86bf781" providerId="ADAL" clId="{A16E3C5A-8900-4DB5-A597-54B942905033}" dt="2024-02-26T13:26:43.365" v="14" actId="9405"/>
      <pc:docMkLst>
        <pc:docMk/>
      </pc:docMkLst>
      <pc:sldChg chg="addSp mod">
        <pc:chgData name="Morgan Lewis" userId="588fb895-d00a-4771-b51b-d942b86bf781" providerId="ADAL" clId="{A16E3C5A-8900-4DB5-A597-54B942905033}" dt="2024-02-26T13:24:59.517" v="0" actId="9405"/>
        <pc:sldMkLst>
          <pc:docMk/>
          <pc:sldMk cId="3622625124" sldId="256"/>
        </pc:sldMkLst>
        <pc:inkChg chg="add">
          <ac:chgData name="Morgan Lewis" userId="588fb895-d00a-4771-b51b-d942b86bf781" providerId="ADAL" clId="{A16E3C5A-8900-4DB5-A597-54B942905033}" dt="2024-02-26T13:24:59.517" v="0" actId="9405"/>
          <ac:inkMkLst>
            <pc:docMk/>
            <pc:sldMk cId="3622625124" sldId="256"/>
            <ac:inkMk id="4" creationId="{16F70E0B-900A-4DB4-A150-FF2995760DCD}"/>
          </ac:inkMkLst>
        </pc:inkChg>
      </pc:sldChg>
      <pc:sldChg chg="addSp mod">
        <pc:chgData name="Morgan Lewis" userId="588fb895-d00a-4771-b51b-d942b86bf781" providerId="ADAL" clId="{A16E3C5A-8900-4DB5-A597-54B942905033}" dt="2024-02-26T13:25:16.396" v="3" actId="9405"/>
        <pc:sldMkLst>
          <pc:docMk/>
          <pc:sldMk cId="3434456652" sldId="257"/>
        </pc:sldMkLst>
        <pc:inkChg chg="add">
          <ac:chgData name="Morgan Lewis" userId="588fb895-d00a-4771-b51b-d942b86bf781" providerId="ADAL" clId="{A16E3C5A-8900-4DB5-A597-54B942905033}" dt="2024-02-26T13:25:06.529" v="1" actId="9405"/>
          <ac:inkMkLst>
            <pc:docMk/>
            <pc:sldMk cId="3434456652" sldId="257"/>
            <ac:inkMk id="4" creationId="{CB2F47E3-E54E-42D1-AA98-FA79DB874A18}"/>
          </ac:inkMkLst>
        </pc:inkChg>
        <pc:inkChg chg="add">
          <ac:chgData name="Morgan Lewis" userId="588fb895-d00a-4771-b51b-d942b86bf781" providerId="ADAL" clId="{A16E3C5A-8900-4DB5-A597-54B942905033}" dt="2024-02-26T13:25:09.957" v="2" actId="9405"/>
          <ac:inkMkLst>
            <pc:docMk/>
            <pc:sldMk cId="3434456652" sldId="257"/>
            <ac:inkMk id="5" creationId="{E3AEC809-86BE-483D-B591-787B4C25C662}"/>
          </ac:inkMkLst>
        </pc:inkChg>
        <pc:inkChg chg="add">
          <ac:chgData name="Morgan Lewis" userId="588fb895-d00a-4771-b51b-d942b86bf781" providerId="ADAL" clId="{A16E3C5A-8900-4DB5-A597-54B942905033}" dt="2024-02-26T13:25:16.396" v="3" actId="9405"/>
          <ac:inkMkLst>
            <pc:docMk/>
            <pc:sldMk cId="3434456652" sldId="257"/>
            <ac:inkMk id="6" creationId="{8609CD6F-A36A-46EE-9BE1-495C2D483822}"/>
          </ac:inkMkLst>
        </pc:inkChg>
      </pc:sldChg>
      <pc:sldChg chg="addSp mod">
        <pc:chgData name="Morgan Lewis" userId="588fb895-d00a-4771-b51b-d942b86bf781" providerId="ADAL" clId="{A16E3C5A-8900-4DB5-A597-54B942905033}" dt="2024-02-26T13:25:59.220" v="11" actId="9405"/>
        <pc:sldMkLst>
          <pc:docMk/>
          <pc:sldMk cId="4114368251" sldId="258"/>
        </pc:sldMkLst>
        <pc:inkChg chg="add">
          <ac:chgData name="Morgan Lewis" userId="588fb895-d00a-4771-b51b-d942b86bf781" providerId="ADAL" clId="{A16E3C5A-8900-4DB5-A597-54B942905033}" dt="2024-02-26T13:25:56.329" v="9" actId="9405"/>
          <ac:inkMkLst>
            <pc:docMk/>
            <pc:sldMk cId="4114368251" sldId="258"/>
            <ac:inkMk id="3" creationId="{8D58BFC3-C5C3-47B7-B7D8-10865E2FF3E4}"/>
          </ac:inkMkLst>
        </pc:inkChg>
        <pc:inkChg chg="add">
          <ac:chgData name="Morgan Lewis" userId="588fb895-d00a-4771-b51b-d942b86bf781" providerId="ADAL" clId="{A16E3C5A-8900-4DB5-A597-54B942905033}" dt="2024-02-26T13:25:58.258" v="10" actId="9405"/>
          <ac:inkMkLst>
            <pc:docMk/>
            <pc:sldMk cId="4114368251" sldId="258"/>
            <ac:inkMk id="5" creationId="{EF1B1247-A346-436A-8ECE-0F60D5DB3AF1}"/>
          </ac:inkMkLst>
        </pc:inkChg>
        <pc:inkChg chg="add">
          <ac:chgData name="Morgan Lewis" userId="588fb895-d00a-4771-b51b-d942b86bf781" providerId="ADAL" clId="{A16E3C5A-8900-4DB5-A597-54B942905033}" dt="2024-02-26T13:25:59.220" v="11" actId="9405"/>
          <ac:inkMkLst>
            <pc:docMk/>
            <pc:sldMk cId="4114368251" sldId="258"/>
            <ac:inkMk id="6" creationId="{B6A919EF-ED06-4D0F-8057-4A8BDF77E524}"/>
          </ac:inkMkLst>
        </pc:inkChg>
      </pc:sldChg>
      <pc:sldChg chg="addSp mod">
        <pc:chgData name="Morgan Lewis" userId="588fb895-d00a-4771-b51b-d942b86bf781" providerId="ADAL" clId="{A16E3C5A-8900-4DB5-A597-54B942905033}" dt="2024-02-26T13:25:37.313" v="6" actId="9405"/>
        <pc:sldMkLst>
          <pc:docMk/>
          <pc:sldMk cId="3847883020" sldId="259"/>
        </pc:sldMkLst>
        <pc:inkChg chg="add">
          <ac:chgData name="Morgan Lewis" userId="588fb895-d00a-4771-b51b-d942b86bf781" providerId="ADAL" clId="{A16E3C5A-8900-4DB5-A597-54B942905033}" dt="2024-02-26T13:25:25.794" v="4" actId="9405"/>
          <ac:inkMkLst>
            <pc:docMk/>
            <pc:sldMk cId="3847883020" sldId="259"/>
            <ac:inkMk id="3" creationId="{1030CB90-401A-4DDE-BC16-FC510DBCCF15}"/>
          </ac:inkMkLst>
        </pc:inkChg>
        <pc:inkChg chg="add">
          <ac:chgData name="Morgan Lewis" userId="588fb895-d00a-4771-b51b-d942b86bf781" providerId="ADAL" clId="{A16E3C5A-8900-4DB5-A597-54B942905033}" dt="2024-02-26T13:25:29.564" v="5" actId="9405"/>
          <ac:inkMkLst>
            <pc:docMk/>
            <pc:sldMk cId="3847883020" sldId="259"/>
            <ac:inkMk id="5" creationId="{724EBA64-AF16-49B3-80FB-AFCD21AE2B88}"/>
          </ac:inkMkLst>
        </pc:inkChg>
        <pc:inkChg chg="add">
          <ac:chgData name="Morgan Lewis" userId="588fb895-d00a-4771-b51b-d942b86bf781" providerId="ADAL" clId="{A16E3C5A-8900-4DB5-A597-54B942905033}" dt="2024-02-26T13:25:37.313" v="6" actId="9405"/>
          <ac:inkMkLst>
            <pc:docMk/>
            <pc:sldMk cId="3847883020" sldId="259"/>
            <ac:inkMk id="6" creationId="{583B1C9F-2634-4BAC-9D0E-130D1628452D}"/>
          </ac:inkMkLst>
        </pc:inkChg>
      </pc:sldChg>
      <pc:sldChg chg="addSp mod">
        <pc:chgData name="Morgan Lewis" userId="588fb895-d00a-4771-b51b-d942b86bf781" providerId="ADAL" clId="{A16E3C5A-8900-4DB5-A597-54B942905033}" dt="2024-02-26T13:25:48.859" v="8" actId="9405"/>
        <pc:sldMkLst>
          <pc:docMk/>
          <pc:sldMk cId="3571464093" sldId="260"/>
        </pc:sldMkLst>
        <pc:inkChg chg="add">
          <ac:chgData name="Morgan Lewis" userId="588fb895-d00a-4771-b51b-d942b86bf781" providerId="ADAL" clId="{A16E3C5A-8900-4DB5-A597-54B942905033}" dt="2024-02-26T13:25:44.504" v="7" actId="9405"/>
          <ac:inkMkLst>
            <pc:docMk/>
            <pc:sldMk cId="3571464093" sldId="260"/>
            <ac:inkMk id="3" creationId="{13168903-4970-4D56-B741-78015590AC26}"/>
          </ac:inkMkLst>
        </pc:inkChg>
        <pc:inkChg chg="add">
          <ac:chgData name="Morgan Lewis" userId="588fb895-d00a-4771-b51b-d942b86bf781" providerId="ADAL" clId="{A16E3C5A-8900-4DB5-A597-54B942905033}" dt="2024-02-26T13:25:48.859" v="8" actId="9405"/>
          <ac:inkMkLst>
            <pc:docMk/>
            <pc:sldMk cId="3571464093" sldId="260"/>
            <ac:inkMk id="4" creationId="{AF0008DE-FBE0-497E-A242-9A8F0E9A3A47}"/>
          </ac:inkMkLst>
        </pc:inkChg>
      </pc:sldChg>
      <pc:sldChg chg="addSp mod">
        <pc:chgData name="Morgan Lewis" userId="588fb895-d00a-4771-b51b-d942b86bf781" providerId="ADAL" clId="{A16E3C5A-8900-4DB5-A597-54B942905033}" dt="2024-02-26T13:26:35.785" v="12" actId="9405"/>
        <pc:sldMkLst>
          <pc:docMk/>
          <pc:sldMk cId="1821147032" sldId="261"/>
        </pc:sldMkLst>
        <pc:inkChg chg="add">
          <ac:chgData name="Morgan Lewis" userId="588fb895-d00a-4771-b51b-d942b86bf781" providerId="ADAL" clId="{A16E3C5A-8900-4DB5-A597-54B942905033}" dt="2024-02-26T13:26:35.785" v="12" actId="9405"/>
          <ac:inkMkLst>
            <pc:docMk/>
            <pc:sldMk cId="1821147032" sldId="261"/>
            <ac:inkMk id="3" creationId="{703A259E-7160-4E19-8E7C-39678B9E881C}"/>
          </ac:inkMkLst>
        </pc:inkChg>
      </pc:sldChg>
      <pc:sldChg chg="addSp mod">
        <pc:chgData name="Morgan Lewis" userId="588fb895-d00a-4771-b51b-d942b86bf781" providerId="ADAL" clId="{A16E3C5A-8900-4DB5-A597-54B942905033}" dt="2024-02-26T13:26:43.365" v="14" actId="9405"/>
        <pc:sldMkLst>
          <pc:docMk/>
          <pc:sldMk cId="2688330141" sldId="262"/>
        </pc:sldMkLst>
        <pc:inkChg chg="add">
          <ac:chgData name="Morgan Lewis" userId="588fb895-d00a-4771-b51b-d942b86bf781" providerId="ADAL" clId="{A16E3C5A-8900-4DB5-A597-54B942905033}" dt="2024-02-26T13:26:41.598" v="13" actId="9405"/>
          <ac:inkMkLst>
            <pc:docMk/>
            <pc:sldMk cId="2688330141" sldId="262"/>
            <ac:inkMk id="3" creationId="{FBD072E3-C758-4DB0-ACA8-7FF35531AE88}"/>
          </ac:inkMkLst>
        </pc:inkChg>
        <pc:inkChg chg="add">
          <ac:chgData name="Morgan Lewis" userId="588fb895-d00a-4771-b51b-d942b86bf781" providerId="ADAL" clId="{A16E3C5A-8900-4DB5-A597-54B942905033}" dt="2024-02-26T13:26:43.365" v="14" actId="9405"/>
          <ac:inkMkLst>
            <pc:docMk/>
            <pc:sldMk cId="2688330141" sldId="262"/>
            <ac:inkMk id="5" creationId="{349D1CF0-F03E-4CC1-A0E2-EBAE58BAB14B}"/>
          </ac:inkMkLst>
        </pc:ink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A3A789-52FF-468B-A1B7-742EF06185F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D979261-5FD1-4ABC-89A7-BB368216D1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63F499F-75F8-47A8-BC1D-7AA628C0423C}" type="datetime1">
              <a:rPr lang="en-GB" smtClean="0"/>
              <a:t>26/02/2024</a:t>
            </a:fld>
            <a:endParaRPr lang="en-GB" dirty="0"/>
          </a:p>
        </p:txBody>
      </p:sp>
      <p:sp>
        <p:nvSpPr>
          <p:cNvPr id="4" name="Footer Placeholder 3">
            <a:extLst>
              <a:ext uri="{FF2B5EF4-FFF2-40B4-BE49-F238E27FC236}">
                <a16:creationId xmlns:a16="http://schemas.microsoft.com/office/drawing/2014/main" id="{81579BF2-D7F6-4B93-AD19-76113B31FE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8D9ED00-583E-4068-8EDE-CAD5FEC3D4C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CA9FCE-AF3D-4FF3-B0E8-C60E2E8EE850}" type="slidenum">
              <a:rPr lang="en-GB" smtClean="0"/>
              <a:t>‹#›</a:t>
            </a:fld>
            <a:endParaRPr lang="en-GB"/>
          </a:p>
        </p:txBody>
      </p:sp>
    </p:spTree>
    <p:extLst>
      <p:ext uri="{BB962C8B-B14F-4D97-AF65-F5344CB8AC3E}">
        <p14:creationId xmlns:p14="http://schemas.microsoft.com/office/powerpoint/2010/main" val="2206218716"/>
      </p:ext>
    </p:extLst>
  </p:cSld>
  <p:clrMap bg1="lt1" tx1="dk1" bg2="lt2" tx2="dk2" accent1="accent1" accent2="accent2" accent3="accent3" accent4="accent4" accent5="accent5" accent6="accent6" hlink="hlink" folHlink="folHlink"/>
  <p:hf hdr="0" ft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4:59.515"/>
    </inkml:context>
    <inkml:brush xml:id="br0">
      <inkml:brushProperty name="width" value="0.05" units="cm"/>
      <inkml:brushProperty name="height" value="0.05" units="cm"/>
      <inkml:brushProperty name="color" value="#AB008B"/>
      <inkml:brushProperty name="ignorePressure" value="1"/>
    </inkml:brush>
  </inkml:definitions>
  <inkml:trace contextRef="#ctx0" brushRef="#br0">0 791,'6'7,"-1"1,0 0,0 0,-1 1,0 0,-1-1,0 1,2 9,10 25,-11-32,1-1,1 1,-1-1,2 0,-1-1,2 0,-1 0,18 16,-21-22,0 0,0 0,0-1,0 0,1 0,-1 0,1 0,0 0,0-1,-1 0,1 0,0 0,0-1,0 0,0 0,0 0,0 0,0-1,0 0,0 0,-1 0,1-1,0 1,4-3,20-10,0-2,-1-1,-1 0,-1-2,-1-2,0 0,-2-1,32-38,1-10,85-142,91-231,-211 401,8-6,-16 34</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5:06.528"/>
    </inkml:context>
    <inkml:brush xml:id="br0">
      <inkml:brushProperty name="width" value="0.05" units="cm"/>
      <inkml:brushProperty name="height" value="0.05" units="cm"/>
      <inkml:brushProperty name="color" value="#AB008B"/>
      <inkml:brushProperty name="ignorePressure" value="1"/>
    </inkml:brush>
  </inkml:definitions>
  <inkml:trace contextRef="#ctx0" brushRef="#br0">0 665,'8'-1,"0"-1,0 0,0-1,0 0,-1 0,0-1,1 0,10-7,5-3,14-6,-1-3,-1-1,-1-1,-2-2,0-2,-2 0,27-35,-7 0,-4-1,68-125,-96 156,-3 10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5:09.957"/>
    </inkml:context>
    <inkml:brush xml:id="br0">
      <inkml:brushProperty name="width" value="0.05" units="cm"/>
      <inkml:brushProperty name="height" value="0.05" units="cm"/>
      <inkml:brushProperty name="color" value="#AB008B"/>
      <inkml:brushProperty name="ignorePressure" value="1"/>
    </inkml:brush>
  </inkml:definitions>
  <inkml:trace contextRef="#ctx0" brushRef="#br0">1 591,'7'1,"1"0,-1 1,0 0,0 0,1 1,8 4,13 5,-19-9,0-1,-1 0,1-1,0 0,0 0,0-1,0 0,0-1,0 0,0-1,-1 0,1 0,0-1,-1 0,0-1,0 0,0 0,0-1,-1 0,1-1,-1 0,8-8,13-14,0-1,-2-2,-1-1,22-36,-33 47,45-70,76-154,-125 222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5:16.396"/>
    </inkml:context>
    <inkml:brush xml:id="br0">
      <inkml:brushProperty name="width" value="0.05" units="cm"/>
      <inkml:brushProperty name="height" value="0.05" units="cm"/>
      <inkml:brushProperty name="color" value="#AB008B"/>
      <inkml:brushProperty name="ignorePressure" value="1"/>
    </inkml:brush>
  </inkml:definitions>
  <inkml:trace contextRef="#ctx0" brushRef="#br0">13 734,'-1'1,"0"-1,0 1,0 0,0 0,1-1,-1 1,0 0,0 0,1 0,-1 0,1 0,-1 0,1 0,-1 0,1 0,0 0,-1 0,1 1,0-1,0 0,0 0,0 0,0 0,0 0,0 1,0-1,0 0,1 2,3 38,-4-39,1 4,1-1,-1 1,1-1,0 1,0-1,1 0,-1 0,1 0,0 0,1 0,-1-1,1 1,6 5,-8-9,0 1,0-1,0 1,0-1,0 0,0 0,0 0,0 0,1 0,-1 0,0-1,1 1,-1-1,0 0,1 0,-1 0,1 0,-1 0,0 0,1 0,-1-1,1 1,-1-1,0 0,0 0,1 0,-1 0,0 0,0 0,0 0,0-1,0 1,0-1,-1 0,3-2,37-40,-3-2,-2-1,35-62,8-7,-14 33,4 4,90-82,3-1,-147 145,-4 3</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5:25.794"/>
    </inkml:context>
    <inkml:brush xml:id="br0">
      <inkml:brushProperty name="width" value="0.05" units="cm"/>
      <inkml:brushProperty name="height" value="0.05" units="cm"/>
      <inkml:brushProperty name="color" value="#AB008B"/>
      <inkml:brushProperty name="ignorePressure" value="1"/>
    </inkml:brush>
  </inkml:definitions>
  <inkml:trace contextRef="#ctx0" brushRef="#br0">1 1078,'7'2,"-1"0,1 1,0-1,0 1,-1 0,1 1,-1 0,0 0,0 0,8 9,10 4,76 63,-7-5,-90-74,-1 1,1-1,-1 0,1 0,-1 0,1 0,0-1,-1 1,1-1,0 0,-1 1,1-1,0 0,0-1,-1 1,1 0,0-1,-1 1,1-1,0 0,-1 0,1 0,-1-1,1 1,-1 0,0-1,0 1,0-1,3-3,7-6,0 0,-1-1,17-24,-21 27,219-333,-51 71,219-243,-330 452,-50 47</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5:29.564"/>
    </inkml:context>
    <inkml:brush xml:id="br0">
      <inkml:brushProperty name="width" value="0.05" units="cm"/>
      <inkml:brushProperty name="height" value="0.05" units="cm"/>
      <inkml:brushProperty name="color" value="#AB008B"/>
      <inkml:brushProperty name="ignorePressure" value="1"/>
    </inkml:brush>
  </inkml:definitions>
  <inkml:trace contextRef="#ctx0" brushRef="#br0">1 593,'12'0,"0"0,0 0,-1 1,1 1,0 0,0 1,14 5,-19-4,-1-1,1 1,-1 0,0 0,0 1,-1 0,1 0,-1 0,0 1,-1 0,1 0,-1 0,3 7,-4-9,0 0,1 0,-1 0,1 0,-1-1,1 1,0-1,1 0,-1 0,0-1,1 1,0-1,0 0,-1 0,1-1,0 1,0-1,0 0,1-1,-1 1,0-1,0 0,0 0,0 0,1-1,-1 0,6-2,10-1,-1-2,1-1,-1 0,0-2,25-14,36-27,-2-5,84-74,6-5,-24 35,189-96,-307 181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5:37.313"/>
    </inkml:context>
    <inkml:brush xml:id="br0">
      <inkml:brushProperty name="width" value="0.05" units="cm"/>
      <inkml:brushProperty name="height" value="0.05" units="cm"/>
      <inkml:brushProperty name="color" value="#AB008B"/>
      <inkml:brushProperty name="ignorePressure" value="1"/>
    </inkml:brush>
  </inkml:definitions>
  <inkml:trace contextRef="#ctx0" brushRef="#br0">0 1142,'1'13,"0"-1,1 1,0 0,1 0,0-1,1 0,8 17,47 81,-17-35,-38-66,23 45,55 85,-82-139,1 1,-1-1,0 0,1 0,-1 1,1-1,-1 0,0 0,1 1,-1-1,0 0,1 0,-1 0,1 0,-1 0,1 0,-1 0,0 0,1 0,-1 0,1 0,-1 0,1 0,-1 0,0 0,1 0,-1 0,1-1,-1 1,0 0,1 0,-1 0,1-1,-1 1,0 0,1 0,-1-1,0 1,0 0,1-1,-1 1,0-1,0 1,1 0,-1-1,0 1,0 0,0-1,0 1,0-1,0 1,1-1,13-32,-11 25,210-429,-9 21,-129 227,-31 72,74-139,-108 236,1 0,2 1,0 0,0 1,2 1,0 0,23-19,-12 19</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5:44.503"/>
    </inkml:context>
    <inkml:brush xml:id="br0">
      <inkml:brushProperty name="width" value="0.05" units="cm"/>
      <inkml:brushProperty name="height" value="0.05" units="cm"/>
      <inkml:brushProperty name="color" value="#AB008B"/>
      <inkml:brushProperty name="ignorePressure" value="1"/>
    </inkml:brush>
  </inkml:definitions>
  <inkml:trace contextRef="#ctx0" brushRef="#br0">0 553,'2'3,"0"1,-1 0,1 0,1-1,-1 1,0-1,1 1,0-1,0 0,0 0,4 3,6 7,94 141,-23-28,-82-124,-1 0,1 0,0 0,-1 0,1 0,0 0,0-1,0 1,0-1,1 1,-1-1,0 0,1 0,-1 1,1-2,-1 1,1 0,-1-1,1 1,-1-1,1 1,0-1,-1 0,1 0,0-1,-1 1,1-1,-1 1,1-1,-1 0,1 1,4-4,4-2,0-1,0-1,0 0,-1-1,13-13,-12 12,175-186,-114 116,120-104,-129 135,2 3,73-38,147-61,-283 144,81-41,-55 29</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5:48.859"/>
    </inkml:context>
    <inkml:brush xml:id="br0">
      <inkml:brushProperty name="width" value="0.05" units="cm"/>
      <inkml:brushProperty name="height" value="0.05" units="cm"/>
      <inkml:brushProperty name="color" value="#AB008B"/>
      <inkml:brushProperty name="ignorePressure" value="1"/>
    </inkml:brush>
  </inkml:definitions>
  <inkml:trace contextRef="#ctx0" brushRef="#br0">0 49,'2'8,"1"0,-1 0,1 0,0 0,1 0,0 0,0-1,1 0,0 1,9 8,5 12,129 231,-141-244,1-1,1 0,0 0,0-1,19 19,-25-29,0 0,0-1,1 1,-1-1,1 0,-1 0,1 0,0 0,0-1,0 0,0 0,0 0,0 0,0 0,0-1,0 0,0 1,0-2,0 1,0 0,0-1,0 0,0 0,0 0,0 0,0-1,4-2,31-17,-2-1,0-3,53-46,-7 6,-6 13,132-69,93-21,-286 135,31-15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5:56.328"/>
    </inkml:context>
    <inkml:brush xml:id="br0">
      <inkml:brushProperty name="width" value="0.05" units="cm"/>
      <inkml:brushProperty name="height" value="0.05" units="cm"/>
      <inkml:brushProperty name="color" value="#AB008B"/>
      <inkml:brushProperty name="ignorePressure" value="1"/>
    </inkml:brush>
  </inkml:definitions>
  <inkml:trace contextRef="#ctx0" brushRef="#br0">1 472,'1'5,"0"0,1 0,0 0,0 0,1-1,-1 1,1 0,0-1,0 0,0 0,1 0,7 7,3 5,36 48,-5-3,2-3,81 77,-124-130,1-1,-1 0,1 0,0 0,0-1,0 0,0 0,1 0,-1 0,1-1,-1 0,1 0,0-1,0 0,0 0,0 0,0 0,0-1,0 0,0-1,0 1,0-1,0 0,0-1,0 1,0-1,-1 0,1-1,-1 1,1-1,-1 0,0 0,0-1,0 0,-1 0,9-8,37-38,-1-2,-3-2,-2-2,66-111,-50 58,85-221,-133 301,-2 6</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5:58.258"/>
    </inkml:context>
    <inkml:brush xml:id="br0">
      <inkml:brushProperty name="width" value="0.05" units="cm"/>
      <inkml:brushProperty name="height" value="0.05" units="cm"/>
      <inkml:brushProperty name="color" value="#AB008B"/>
      <inkml:brushProperty name="ignorePressure" value="1"/>
    </inkml:brush>
  </inkml:definitions>
  <inkml:trace contextRef="#ctx0" brushRef="#br0">1 44,'1'5,"0"0,1 0,0 0,0 0,0 0,0-1,1 1,-1-1,1 0,0 1,7 6,2 4,225 269,-234-282,0 1,-1-1,1 0,0 0,0 0,0 0,1 0,-1-1,0 1,1-1,-1 0,1 0,-1 0,1 0,-1-1,1 0,-1 1,1-1,0-1,-1 1,1 0,-1-1,7-1,7-4,-1 0,0 0,28-17,-21 11,112-56,-2-6,148-112,-230 147,-37 32</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5:59.220"/>
    </inkml:context>
    <inkml:brush xml:id="br0">
      <inkml:brushProperty name="width" value="0.05" units="cm"/>
      <inkml:brushProperty name="height" value="0.05" units="cm"/>
      <inkml:brushProperty name="color" value="#AB008B"/>
      <inkml:brushProperty name="ignorePressure" value="1"/>
    </inkml:brush>
  </inkml:definitions>
  <inkml:trace contextRef="#ctx0" brushRef="#br0">1 0,'1'17,"1"-1,0 0,2 1,0-1,11 28,-1-4,87 242,-83-237,-10-15,9 24,-16-53,0 1,0 0,0 0,0-1,0 1,0 0,1-1,-1 1,0-1,1 0,-1 1,1-1,0 0,-1 0,1 0,0 0,0 0,0 0,-1-1,1 1,0-1,3 1,3-1,0 0,0-1,0 0,0 0,-1-1,1 0,0-1,-1 0,0 0,8-5,74-46,-67 39,115-78,-32 20,178-93,-256 154</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6:35.785"/>
    </inkml:context>
    <inkml:brush xml:id="br0">
      <inkml:brushProperty name="width" value="0.05" units="cm"/>
      <inkml:brushProperty name="height" value="0.05" units="cm"/>
      <inkml:brushProperty name="color" value="#AB008B"/>
      <inkml:brushProperty name="ignorePressure" value="1"/>
    </inkml:brush>
  </inkml:definitions>
  <inkml:trace contextRef="#ctx0" brushRef="#br0">0 1160,'2'4,"-1"0,1 0,1 0,-1 0,0-1,1 1,0-1,0 1,0-1,0 0,0 0,0 0,1-1,0 1,4 2,-1-1,21 15,0 0,2-3,0 0,1-2,1-1,34 9,-56-20,0 0,1-1,0 0,-1-1,1 0,0-1,-1 0,1 0,-1-1,0-1,1 0,12-5,13-8,-1-1,33-21,-48 26,74-45,-3-3,-2-4,-4-5,-2-2,-4-5,-2-2,-5-4,110-162,-85 84,41-62,-100 176,-22 32</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6:41.596"/>
    </inkml:context>
    <inkml:brush xml:id="br0">
      <inkml:brushProperty name="width" value="0.05" units="cm"/>
      <inkml:brushProperty name="height" value="0.05" units="cm"/>
      <inkml:brushProperty name="color" value="#AB008B"/>
      <inkml:brushProperty name="ignorePressure" value="1"/>
    </inkml:brush>
  </inkml:definitions>
  <inkml:trace contextRef="#ctx0" brushRef="#br0">0 1178,'1'4,"1"0,-1 1,1-1,0 0,0 0,0 0,1-1,-1 1,1 0,0-1,0 0,5 5,5 6,20 30,-13-17,31 33,-46-54,1-1,-1 1,1-2,0 1,1-1,-1 0,1 0,-1 0,1-1,0 0,13 3,-15-5,0-1,1 0,-1 0,1 0,-1-1,0 0,1 0,-1 0,0 0,0-1,0 0,8-4,58-38,-52 30,73-53,-3-5,-4-3,138-156,188-293,-358 453,34-50,41-55,-110 154</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26T13:26:43.365"/>
    </inkml:context>
    <inkml:brush xml:id="br0">
      <inkml:brushProperty name="width" value="0.05" units="cm"/>
      <inkml:brushProperty name="height" value="0.05" units="cm"/>
      <inkml:brushProperty name="color" value="#AB008B"/>
      <inkml:brushProperty name="ignorePressure" value="1"/>
    </inkml:brush>
  </inkml:definitions>
  <inkml:trace contextRef="#ctx0" brushRef="#br0">1 592,'2'18,"1"0,1 0,0-1,2 1,0-1,14 28,-7-15,5 19,-14-34,1 0,1 0,0 0,1-1,1 0,18 26,-25-39,0 0,0-1,0 1,0 0,0 0,0-1,0 1,0-1,0 1,1-1,-1 1,0-1,0 0,0 0,1 1,-1-1,0 0,0 0,1 0,-1 0,0 0,0-1,0 1,1 0,-1-1,0 1,0-1,0 1,0-1,0 1,1-1,-1 0,0 1,1-3,36-36,-32 31,202-286,-111 149,13-39,13-16,-66 135,-45 51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16001D-AEBF-4924-9F8B-40176E47B10C}" type="datetime1">
              <a:rPr lang="en-GB" smtClean="0"/>
              <a:pPr/>
              <a:t>26/02/2024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E7D705-800D-4B96-A4F9-35183A65CA29}" type="slidenum">
              <a:rPr lang="en-GB" noProof="0" smtClean="0"/>
              <a:t>‹#›</a:t>
            </a:fld>
            <a:endParaRPr lang="en-GB" noProof="0"/>
          </a:p>
        </p:txBody>
      </p:sp>
    </p:spTree>
    <p:extLst>
      <p:ext uri="{BB962C8B-B14F-4D97-AF65-F5344CB8AC3E}">
        <p14:creationId xmlns:p14="http://schemas.microsoft.com/office/powerpoint/2010/main" val="123894672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E7D705-800D-4B96-A4F9-35183A65CA29}" type="slidenum">
              <a:rPr lang="en-GB" smtClean="0"/>
              <a:t>1</a:t>
            </a:fld>
            <a:endParaRPr lang="en-GB"/>
          </a:p>
        </p:txBody>
      </p:sp>
    </p:spTree>
    <p:extLst>
      <p:ext uri="{BB962C8B-B14F-4D97-AF65-F5344CB8AC3E}">
        <p14:creationId xmlns:p14="http://schemas.microsoft.com/office/powerpoint/2010/main" val="383318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9283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98716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52973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1827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9816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4028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59418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62507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1523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7409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56755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97635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499517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44752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505875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1225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2/26/2024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58069793"/>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customXml" Target="../ink/ink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customXml" Target="../ink/ink2.xml"/><Relationship Id="rId1" Type="http://schemas.openxmlformats.org/officeDocument/2006/relationships/slideLayout" Target="../slideLayouts/slideLayout2.xml"/><Relationship Id="rId6" Type="http://schemas.openxmlformats.org/officeDocument/2006/relationships/customXml" Target="../ink/ink4.xml"/><Relationship Id="rId5" Type="http://schemas.openxmlformats.org/officeDocument/2006/relationships/image" Target="../media/image4.png"/><Relationship Id="rId4" Type="http://schemas.openxmlformats.org/officeDocument/2006/relationships/customXml" Target="../ink/ink3.xml"/></Relationships>
</file>

<file path=ppt/slides/_rels/slide3.xml.rels><?xml version="1.0" encoding="UTF-8" standalone="yes"?>
<Relationships xmlns="http://schemas.openxmlformats.org/package/2006/relationships"><Relationship Id="rId8" Type="http://schemas.openxmlformats.org/officeDocument/2006/relationships/hyperlink" Target="https://en.wikipedia.org/wiki/Food_waste" TargetMode="External"/><Relationship Id="rId13" Type="http://schemas.openxmlformats.org/officeDocument/2006/relationships/hyperlink" Target="https://en.wikipedia.org/wiki/MetroBus_(Bristol)" TargetMode="External"/><Relationship Id="rId18" Type="http://schemas.openxmlformats.org/officeDocument/2006/relationships/image" Target="../media/image8.png"/><Relationship Id="rId3" Type="http://schemas.openxmlformats.org/officeDocument/2006/relationships/hyperlink" Target="https://en.wikipedia.org/wiki/Silo" TargetMode="External"/><Relationship Id="rId7" Type="http://schemas.openxmlformats.org/officeDocument/2006/relationships/hyperlink" Target="https://en.wikipedia.org/wiki/Sewage_treatment" TargetMode="External"/><Relationship Id="rId12" Type="http://schemas.openxmlformats.org/officeDocument/2006/relationships/hyperlink" Target="https://en.wikipedia.org/wiki/HCT_Group" TargetMode="External"/><Relationship Id="rId17" Type="http://schemas.openxmlformats.org/officeDocument/2006/relationships/customXml" Target="../ink/ink6.xml"/><Relationship Id="rId2" Type="http://schemas.openxmlformats.org/officeDocument/2006/relationships/image" Target="../media/image6.jpeg"/><Relationship Id="rId16" Type="http://schemas.openxmlformats.org/officeDocument/2006/relationships/image" Target="../media/image7.png"/><Relationship Id="rId20"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hyperlink" Target="https://en.wikipedia.org/wiki/Apprenticeship_in_the_United_Kingdom" TargetMode="External"/><Relationship Id="rId11" Type="http://schemas.openxmlformats.org/officeDocument/2006/relationships/hyperlink" Target="https://en.wikipedia.org/wiki/Anaerobic_digestion" TargetMode="External"/><Relationship Id="rId5" Type="http://schemas.openxmlformats.org/officeDocument/2006/relationships/hyperlink" Target="https://en.wikipedia.org/wiki/Avonmouth" TargetMode="External"/><Relationship Id="rId15" Type="http://schemas.openxmlformats.org/officeDocument/2006/relationships/customXml" Target="../ink/ink5.xml"/><Relationship Id="rId10" Type="http://schemas.openxmlformats.org/officeDocument/2006/relationships/hyperlink" Target="https://en.wikipedia.org/wiki/Biomethane" TargetMode="External"/><Relationship Id="rId19" Type="http://schemas.openxmlformats.org/officeDocument/2006/relationships/customXml" Target="../ink/ink7.xml"/><Relationship Id="rId4" Type="http://schemas.openxmlformats.org/officeDocument/2006/relationships/hyperlink" Target="https://en.wikipedia.org/wiki/Biosolids" TargetMode="External"/><Relationship Id="rId9" Type="http://schemas.openxmlformats.org/officeDocument/2006/relationships/hyperlink" Target="https://en.wikipedia.org/wiki/Wessex_Water" TargetMode="External"/><Relationship Id="rId14" Type="http://schemas.openxmlformats.org/officeDocument/2006/relationships/hyperlink" Target="https://en.wikipedia.org/wiki/Angle_grinder" TargetMode="External"/></Relationships>
</file>

<file path=ppt/slides/_rels/slide4.xml.rels><?xml version="1.0" encoding="UTF-8" standalone="yes"?>
<Relationships xmlns="http://schemas.openxmlformats.org/package/2006/relationships"><Relationship Id="rId3" Type="http://schemas.openxmlformats.org/officeDocument/2006/relationships/customXml" Target="../ink/ink8.xml"/><Relationship Id="rId2" Type="http://schemas.openxmlformats.org/officeDocument/2006/relationships/hyperlink" Target="https://resources.hse.gov.uk/notices/recipient/recipient_details.asp?SV=1129813" TargetMode="Externa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customXml" Target="../ink/ink9.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customXml" Target="../ink/ink10.xml"/><Relationship Id="rId7" Type="http://schemas.openxmlformats.org/officeDocument/2006/relationships/customXml" Target="../ink/ink12.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customXml" Target="../ink/ink11.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customXml" Target="../ink/ink13.xml"/><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customXml" Target="../ink/ink14.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customXml" Target="../ink/ink15.xml"/><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F84177-D544-484B-840F-230FCEB94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BC9B9BC-356F-4894-B473-21807684E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40279" y="967417"/>
            <a:ext cx="5280460" cy="3943250"/>
          </a:xfrm>
        </p:spPr>
        <p:txBody>
          <a:bodyPr rtlCol="0">
            <a:normAutofit/>
          </a:bodyPr>
          <a:lstStyle/>
          <a:p>
            <a:r>
              <a:rPr lang="en-GB" sz="4000">
                <a:solidFill>
                  <a:srgbClr val="FEFFFF"/>
                </a:solidFill>
              </a:rPr>
              <a:t>ROB DAY – TECHNICAL REPORT OVERVIEW</a:t>
            </a:r>
            <a:br>
              <a:rPr lang="en-GB" sz="4000">
                <a:solidFill>
                  <a:srgbClr val="FEFFFF"/>
                </a:solidFill>
              </a:rPr>
            </a:br>
            <a:endParaRPr lang="en-GB" sz="4000">
              <a:solidFill>
                <a:srgbClr val="FEFFFF"/>
              </a:solidFill>
            </a:endParaRPr>
          </a:p>
        </p:txBody>
      </p:sp>
      <p:pic>
        <p:nvPicPr>
          <p:cNvPr id="5" name="Picture 4">
            <a:extLst>
              <a:ext uri="{FF2B5EF4-FFF2-40B4-BE49-F238E27FC236}">
                <a16:creationId xmlns:a16="http://schemas.microsoft.com/office/drawing/2014/main" id="{89FC3B66-C3B3-9B26-C4AE-F86EC96C7C4E}"/>
              </a:ext>
            </a:extLst>
          </p:cNvPr>
          <p:cNvPicPr>
            <a:picLocks noChangeAspect="1"/>
          </p:cNvPicPr>
          <p:nvPr/>
        </p:nvPicPr>
        <p:blipFill rotWithShape="1">
          <a:blip r:embed="rId3"/>
          <a:srcRect l="23941" r="31723" b="-4"/>
          <a:stretch/>
        </p:blipFill>
        <p:spPr>
          <a:xfrm>
            <a:off x="6111242" y="10"/>
            <a:ext cx="6080758" cy="6857990"/>
          </a:xfrm>
          <a:prstGeom prst="rect">
            <a:avLst/>
          </a:prstGeom>
        </p:spPr>
      </p:pic>
      <p:sp>
        <p:nvSpPr>
          <p:cNvPr id="13" name="Freeform 27">
            <a:extLst>
              <a:ext uri="{FF2B5EF4-FFF2-40B4-BE49-F238E27FC236}">
                <a16:creationId xmlns:a16="http://schemas.microsoft.com/office/drawing/2014/main" id="{CFD42E53-DE7E-4891-9F3A-A1E195E8E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 name="Subtitle 2"/>
          <p:cNvSpPr>
            <a:spLocks noGrp="1"/>
          </p:cNvSpPr>
          <p:nvPr>
            <p:ph type="subTitle" idx="1"/>
          </p:nvPr>
        </p:nvSpPr>
        <p:spPr>
          <a:xfrm>
            <a:off x="540279" y="5328921"/>
            <a:ext cx="5280460" cy="544260"/>
          </a:xfrm>
        </p:spPr>
        <p:txBody>
          <a:bodyPr rtlCol="0" anchor="ctr">
            <a:normAutofit/>
          </a:bodyPr>
          <a:lstStyle/>
          <a:p>
            <a:pPr>
              <a:lnSpc>
                <a:spcPct val="90000"/>
              </a:lnSpc>
            </a:pPr>
            <a:r>
              <a:rPr lang="en-US" sz="1600">
                <a:solidFill>
                  <a:srgbClr val="FEFFFF"/>
                </a:solidFill>
                <a:latin typeface="Arial"/>
                <a:cs typeface="Arial"/>
              </a:rPr>
              <a:t>The role of level instrumentation in a sewage pumping station</a:t>
            </a:r>
            <a:r>
              <a:rPr lang="en-GB" sz="1600">
                <a:solidFill>
                  <a:srgbClr val="FEFFFF"/>
                </a:solidFill>
              </a:rPr>
              <a:t> </a:t>
            </a:r>
          </a:p>
          <a:p>
            <a:pPr>
              <a:lnSpc>
                <a:spcPct val="90000"/>
              </a:lnSpc>
            </a:pPr>
            <a:endParaRPr lang="en-GB" sz="1600">
              <a:solidFill>
                <a:srgbClr val="FEFFFF"/>
              </a:solidFill>
            </a:endParaRPr>
          </a:p>
        </p:txBody>
      </p:sp>
      <mc:AlternateContent xmlns:mc="http://schemas.openxmlformats.org/markup-compatibility/2006">
        <mc:Choice xmlns:p14="http://schemas.microsoft.com/office/powerpoint/2010/main" Requires="p14">
          <p:contentPart p14:bwMode="auto" r:id="rId4">
            <p14:nvContentPartPr>
              <p14:cNvPr id="4" name="Ink 3">
                <a:extLst>
                  <a:ext uri="{FF2B5EF4-FFF2-40B4-BE49-F238E27FC236}">
                    <a16:creationId xmlns:a16="http://schemas.microsoft.com/office/drawing/2014/main" id="{16F70E0B-900A-4DB4-A150-FF2995760DCD}"/>
                  </a:ext>
                </a:extLst>
              </p14:cNvPr>
              <p14:cNvContentPartPr/>
              <p14:nvPr/>
            </p14:nvContentPartPr>
            <p14:xfrm>
              <a:off x="4630541" y="3708307"/>
              <a:ext cx="363240" cy="377280"/>
            </p14:xfrm>
          </p:contentPart>
        </mc:Choice>
        <mc:Fallback>
          <p:pic>
            <p:nvPicPr>
              <p:cNvPr id="4" name="Ink 3">
                <a:extLst>
                  <a:ext uri="{FF2B5EF4-FFF2-40B4-BE49-F238E27FC236}">
                    <a16:creationId xmlns:a16="http://schemas.microsoft.com/office/drawing/2014/main" id="{16F70E0B-900A-4DB4-A150-FF2995760DCD}"/>
                  </a:ext>
                </a:extLst>
              </p:cNvPr>
              <p:cNvPicPr/>
              <p:nvPr/>
            </p:nvPicPr>
            <p:blipFill>
              <a:blip r:embed="rId5"/>
              <a:stretch>
                <a:fillRect/>
              </a:stretch>
            </p:blipFill>
            <p:spPr>
              <a:xfrm>
                <a:off x="4621541" y="3699307"/>
                <a:ext cx="380880" cy="394920"/>
              </a:xfrm>
              <a:prstGeom prst="rect">
                <a:avLst/>
              </a:prstGeom>
            </p:spPr>
          </p:pic>
        </mc:Fallback>
      </mc:AlternateContent>
    </p:spTree>
    <p:extLst>
      <p:ext uri="{BB962C8B-B14F-4D97-AF65-F5344CB8AC3E}">
        <p14:creationId xmlns:p14="http://schemas.microsoft.com/office/powerpoint/2010/main" val="3622625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E664D-1229-0989-EFE9-6CDE3C888196}"/>
              </a:ext>
            </a:extLst>
          </p:cNvPr>
          <p:cNvSpPr>
            <a:spLocks noGrp="1"/>
          </p:cNvSpPr>
          <p:nvPr>
            <p:ph type="title"/>
          </p:nvPr>
        </p:nvSpPr>
        <p:spPr>
          <a:xfrm>
            <a:off x="1087208" y="942108"/>
            <a:ext cx="3256550" cy="4969113"/>
          </a:xfrm>
        </p:spPr>
        <p:txBody>
          <a:bodyPr anchor="ctr">
            <a:normAutofit/>
          </a:bodyPr>
          <a:lstStyle/>
          <a:p>
            <a:r>
              <a:rPr lang="en-US" dirty="0">
                <a:solidFill>
                  <a:schemeClr val="tx2">
                    <a:lumMod val="75000"/>
                  </a:schemeClr>
                </a:solidFill>
              </a:rPr>
              <a:t>WHO</a:t>
            </a:r>
            <a:br>
              <a:rPr lang="en-US" dirty="0">
                <a:solidFill>
                  <a:schemeClr val="tx2">
                    <a:lumMod val="75000"/>
                  </a:schemeClr>
                </a:solidFill>
              </a:rPr>
            </a:br>
            <a:br>
              <a:rPr lang="en-US" dirty="0">
                <a:solidFill>
                  <a:schemeClr val="tx2">
                    <a:lumMod val="75000"/>
                  </a:schemeClr>
                </a:solidFill>
              </a:rPr>
            </a:br>
            <a:br>
              <a:rPr lang="en-US">
                <a:solidFill>
                  <a:schemeClr val="tx2">
                    <a:lumMod val="75000"/>
                  </a:schemeClr>
                </a:solidFill>
              </a:rPr>
            </a:br>
            <a:r>
              <a:rPr lang="en-US" dirty="0">
                <a:solidFill>
                  <a:schemeClr val="tx2">
                    <a:lumMod val="75000"/>
                  </a:schemeClr>
                </a:solidFill>
              </a:rPr>
              <a:t>WHAT</a:t>
            </a:r>
            <a:br>
              <a:rPr lang="en-US" dirty="0">
                <a:solidFill>
                  <a:schemeClr val="tx2">
                    <a:lumMod val="75000"/>
                  </a:schemeClr>
                </a:solidFill>
              </a:rPr>
            </a:br>
            <a:br>
              <a:rPr lang="en-US" dirty="0">
                <a:solidFill>
                  <a:schemeClr val="tx2">
                    <a:lumMod val="75000"/>
                  </a:schemeClr>
                </a:solidFill>
              </a:rPr>
            </a:br>
            <a:br>
              <a:rPr lang="en-US">
                <a:solidFill>
                  <a:schemeClr val="tx2">
                    <a:lumMod val="75000"/>
                  </a:schemeClr>
                </a:solidFill>
              </a:rPr>
            </a:br>
            <a:r>
              <a:rPr lang="en-US" dirty="0">
                <a:solidFill>
                  <a:schemeClr val="tx2">
                    <a:lumMod val="75000"/>
                  </a:schemeClr>
                </a:solidFill>
              </a:rPr>
              <a:t>WHY</a:t>
            </a:r>
          </a:p>
        </p:txBody>
      </p:sp>
      <p:sp>
        <p:nvSpPr>
          <p:cNvPr id="3" name="Content Placeholder 2">
            <a:extLst>
              <a:ext uri="{FF2B5EF4-FFF2-40B4-BE49-F238E27FC236}">
                <a16:creationId xmlns:a16="http://schemas.microsoft.com/office/drawing/2014/main" id="{BA6473CC-587C-1E61-DDF7-B5FA9B7A7F7E}"/>
              </a:ext>
            </a:extLst>
          </p:cNvPr>
          <p:cNvSpPr>
            <a:spLocks noGrp="1"/>
          </p:cNvSpPr>
          <p:nvPr>
            <p:ph idx="1"/>
          </p:nvPr>
        </p:nvSpPr>
        <p:spPr>
          <a:xfrm>
            <a:off x="2945514" y="942108"/>
            <a:ext cx="8644956" cy="5473681"/>
          </a:xfrm>
        </p:spPr>
        <p:txBody>
          <a:bodyPr anchor="ctr">
            <a:normAutofit/>
          </a:bodyPr>
          <a:lstStyle/>
          <a:p>
            <a:r>
              <a:rPr lang="en-US" dirty="0">
                <a:solidFill>
                  <a:schemeClr val="tx2">
                    <a:lumMod val="75000"/>
                  </a:schemeClr>
                </a:solidFill>
              </a:rPr>
              <a:t>Rob Day – I.T Degree | Last 15 years working in Valero in Drawing Office as a Designer.</a:t>
            </a:r>
          </a:p>
          <a:p>
            <a:r>
              <a:rPr lang="en-US" dirty="0"/>
              <a:t>Now work for C&amp;P Engineering with ambition of becoming Instrument Engineer.</a:t>
            </a:r>
            <a:br>
              <a:rPr lang="en-US" dirty="0"/>
            </a:br>
            <a:endParaRPr lang="en-US" dirty="0">
              <a:solidFill>
                <a:srgbClr val="404040"/>
              </a:solidFill>
            </a:endParaRPr>
          </a:p>
          <a:p>
            <a:endParaRPr lang="en-US" dirty="0"/>
          </a:p>
          <a:p>
            <a:r>
              <a:rPr lang="en-US" dirty="0"/>
              <a:t>Technical Report on the role of instrumentation in a sewage pumping station to further understand how they work, and how they must comply with ATEX regulations to satisfy the H.S.E (Health and safety Executive).</a:t>
            </a:r>
          </a:p>
          <a:p>
            <a:endParaRPr lang="en-US" dirty="0"/>
          </a:p>
          <a:p>
            <a:endParaRPr lang="en-US" dirty="0"/>
          </a:p>
          <a:p>
            <a:r>
              <a:rPr lang="en-US" dirty="0"/>
              <a:t>C&amp;P have a £MM contract with Thames &amp; Wessex Water to assist them with their ATEX Compliance. I need a greater understanding in order to produce Loop Diagrams, I.S. Calculations and Hazardous Area Drawings to satisfy documentation requirements.</a:t>
            </a:r>
            <a:br>
              <a:rPr lang="en-US" dirty="0">
                <a:solidFill>
                  <a:schemeClr val="tx2">
                    <a:lumMod val="75000"/>
                  </a:schemeClr>
                </a:solidFill>
              </a:rPr>
            </a:br>
            <a:endParaRPr lang="en-US">
              <a:solidFill>
                <a:schemeClr val="tx2">
                  <a:lumMod val="75000"/>
                </a:schemeClr>
              </a:solidFill>
            </a:endParaRPr>
          </a:p>
        </p:txBody>
      </p:sp>
      <mc:AlternateContent xmlns:mc="http://schemas.openxmlformats.org/markup-compatibility/2006">
        <mc:Choice xmlns:p14="http://schemas.microsoft.com/office/powerpoint/2010/main" Requires="p14">
          <p:contentPart p14:bwMode="auto" r:id="rId2">
            <p14:nvContentPartPr>
              <p14:cNvPr id="4" name="Ink 3">
                <a:extLst>
                  <a:ext uri="{FF2B5EF4-FFF2-40B4-BE49-F238E27FC236}">
                    <a16:creationId xmlns:a16="http://schemas.microsoft.com/office/drawing/2014/main" id="{CB2F47E3-E54E-42D1-AA98-FA79DB874A18}"/>
                  </a:ext>
                </a:extLst>
              </p14:cNvPr>
              <p14:cNvContentPartPr/>
              <p14:nvPr/>
            </p14:nvContentPartPr>
            <p14:xfrm>
              <a:off x="4706141" y="2050507"/>
              <a:ext cx="230400" cy="239760"/>
            </p14:xfrm>
          </p:contentPart>
        </mc:Choice>
        <mc:Fallback>
          <p:pic>
            <p:nvPicPr>
              <p:cNvPr id="4" name="Ink 3">
                <a:extLst>
                  <a:ext uri="{FF2B5EF4-FFF2-40B4-BE49-F238E27FC236}">
                    <a16:creationId xmlns:a16="http://schemas.microsoft.com/office/drawing/2014/main" id="{CB2F47E3-E54E-42D1-AA98-FA79DB874A18}"/>
                  </a:ext>
                </a:extLst>
              </p:cNvPr>
              <p:cNvPicPr/>
              <p:nvPr/>
            </p:nvPicPr>
            <p:blipFill>
              <a:blip r:embed="rId3"/>
              <a:stretch>
                <a:fillRect/>
              </a:stretch>
            </p:blipFill>
            <p:spPr>
              <a:xfrm>
                <a:off x="4697141" y="2041507"/>
                <a:ext cx="248040" cy="25740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5" name="Ink 4">
                <a:extLst>
                  <a:ext uri="{FF2B5EF4-FFF2-40B4-BE49-F238E27FC236}">
                    <a16:creationId xmlns:a16="http://schemas.microsoft.com/office/drawing/2014/main" id="{E3AEC809-86BE-483D-B591-787B4C25C662}"/>
                  </a:ext>
                </a:extLst>
              </p14:cNvPr>
              <p14:cNvContentPartPr/>
              <p14:nvPr/>
            </p14:nvContentPartPr>
            <p14:xfrm>
              <a:off x="4831781" y="3671227"/>
              <a:ext cx="250200" cy="227520"/>
            </p14:xfrm>
          </p:contentPart>
        </mc:Choice>
        <mc:Fallback>
          <p:pic>
            <p:nvPicPr>
              <p:cNvPr id="5" name="Ink 4">
                <a:extLst>
                  <a:ext uri="{FF2B5EF4-FFF2-40B4-BE49-F238E27FC236}">
                    <a16:creationId xmlns:a16="http://schemas.microsoft.com/office/drawing/2014/main" id="{E3AEC809-86BE-483D-B591-787B4C25C662}"/>
                  </a:ext>
                </a:extLst>
              </p:cNvPr>
              <p:cNvPicPr/>
              <p:nvPr/>
            </p:nvPicPr>
            <p:blipFill>
              <a:blip r:embed="rId5"/>
              <a:stretch>
                <a:fillRect/>
              </a:stretch>
            </p:blipFill>
            <p:spPr>
              <a:xfrm>
                <a:off x="4823141" y="3662587"/>
                <a:ext cx="267840" cy="24516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6" name="Ink 5">
                <a:extLst>
                  <a:ext uri="{FF2B5EF4-FFF2-40B4-BE49-F238E27FC236}">
                    <a16:creationId xmlns:a16="http://schemas.microsoft.com/office/drawing/2014/main" id="{8609CD6F-A36A-46EE-9BE1-495C2D483822}"/>
                  </a:ext>
                </a:extLst>
              </p14:cNvPr>
              <p14:cNvContentPartPr/>
              <p14:nvPr/>
            </p14:nvContentPartPr>
            <p14:xfrm>
              <a:off x="5364221" y="5104387"/>
              <a:ext cx="314640" cy="324000"/>
            </p14:xfrm>
          </p:contentPart>
        </mc:Choice>
        <mc:Fallback>
          <p:pic>
            <p:nvPicPr>
              <p:cNvPr id="6" name="Ink 5">
                <a:extLst>
                  <a:ext uri="{FF2B5EF4-FFF2-40B4-BE49-F238E27FC236}">
                    <a16:creationId xmlns:a16="http://schemas.microsoft.com/office/drawing/2014/main" id="{8609CD6F-A36A-46EE-9BE1-495C2D483822}"/>
                  </a:ext>
                </a:extLst>
              </p:cNvPr>
              <p:cNvPicPr/>
              <p:nvPr/>
            </p:nvPicPr>
            <p:blipFill>
              <a:blip r:embed="rId7"/>
              <a:stretch>
                <a:fillRect/>
              </a:stretch>
            </p:blipFill>
            <p:spPr>
              <a:xfrm>
                <a:off x="5355581" y="5095747"/>
                <a:ext cx="332280" cy="341640"/>
              </a:xfrm>
              <a:prstGeom prst="rect">
                <a:avLst/>
              </a:prstGeom>
            </p:spPr>
          </p:pic>
        </mc:Fallback>
      </mc:AlternateContent>
    </p:spTree>
    <p:extLst>
      <p:ext uri="{BB962C8B-B14F-4D97-AF65-F5344CB8AC3E}">
        <p14:creationId xmlns:p14="http://schemas.microsoft.com/office/powerpoint/2010/main" val="3434456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3345C6DE-B56A-10B2-C8B6-9FB931D651B9}"/>
              </a:ext>
            </a:extLst>
          </p:cNvPr>
          <p:cNvPicPr>
            <a:picLocks noChangeAspect="1"/>
          </p:cNvPicPr>
          <p:nvPr/>
        </p:nvPicPr>
        <p:blipFill rotWithShape="1">
          <a:blip r:embed="rId2"/>
          <a:srcRect l="17042" r="5092"/>
          <a:stretch/>
        </p:blipFill>
        <p:spPr>
          <a:xfrm>
            <a:off x="-10296" y="-425"/>
            <a:ext cx="6585900" cy="6857990"/>
          </a:xfrm>
          <a:prstGeom prst="rect">
            <a:avLst/>
          </a:prstGeom>
        </p:spPr>
      </p:pic>
      <p:sp>
        <p:nvSpPr>
          <p:cNvPr id="13"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2859717-DA3A-AFA9-9DD7-E381E317DEC3}"/>
              </a:ext>
            </a:extLst>
          </p:cNvPr>
          <p:cNvSpPr>
            <a:spLocks noGrp="1"/>
          </p:cNvSpPr>
          <p:nvPr>
            <p:ph type="title"/>
          </p:nvPr>
        </p:nvSpPr>
        <p:spPr>
          <a:xfrm>
            <a:off x="541867" y="787400"/>
            <a:ext cx="7753406" cy="778933"/>
          </a:xfrm>
        </p:spPr>
        <p:txBody>
          <a:bodyPr anchor="ctr">
            <a:normAutofit fontScale="90000"/>
          </a:bodyPr>
          <a:lstStyle/>
          <a:p>
            <a:pPr>
              <a:lnSpc>
                <a:spcPct val="90000"/>
              </a:lnSpc>
            </a:pPr>
            <a:r>
              <a:rPr lang="en-US" sz="2200" dirty="0">
                <a:solidFill>
                  <a:srgbClr val="FEFFFF"/>
                </a:solidFill>
              </a:rPr>
              <a:t>H.S.E LOOKING CLOSELY AT THE WATER INDUSTRY FOLLOWING FATALITIES IN RECENT ACCIDENT AT AVONMOUTH.</a:t>
            </a:r>
          </a:p>
        </p:txBody>
      </p:sp>
      <p:sp>
        <p:nvSpPr>
          <p:cNvPr id="8" name="Content Placeholder 7">
            <a:extLst>
              <a:ext uri="{FF2B5EF4-FFF2-40B4-BE49-F238E27FC236}">
                <a16:creationId xmlns:a16="http://schemas.microsoft.com/office/drawing/2014/main" id="{F0A0A18D-F787-E400-EFFC-CB0B4BC413D8}"/>
              </a:ext>
            </a:extLst>
          </p:cNvPr>
          <p:cNvSpPr>
            <a:spLocks noGrp="1"/>
          </p:cNvSpPr>
          <p:nvPr>
            <p:ph idx="1"/>
          </p:nvPr>
        </p:nvSpPr>
        <p:spPr>
          <a:xfrm>
            <a:off x="6532419" y="2017668"/>
            <a:ext cx="5294799" cy="4405168"/>
          </a:xfrm>
        </p:spPr>
        <p:txBody>
          <a:bodyPr vert="horz" lIns="91440" tIns="45720" rIns="91440" bIns="45720" rtlCol="0" anchor="t">
            <a:normAutofit fontScale="92500" lnSpcReduction="10000"/>
          </a:bodyPr>
          <a:lstStyle/>
          <a:p>
            <a:pPr algn="just"/>
            <a:r>
              <a:rPr lang="en-US" sz="1600" dirty="0">
                <a:solidFill>
                  <a:schemeClr val="tx1"/>
                </a:solidFill>
                <a:ea typeface="+mn-lt"/>
                <a:cs typeface="+mn-lt"/>
              </a:rPr>
              <a:t>On 3 December 2020, at about 11:20 GMT, a </a:t>
            </a:r>
            <a:r>
              <a:rPr lang="en-US" sz="1600" dirty="0">
                <a:solidFill>
                  <a:schemeClr val="tx1"/>
                </a:solidFill>
                <a:ea typeface="+mn-lt"/>
                <a:cs typeface="+mn-lt"/>
                <a:hlinkClick r:id="rId3">
                  <a:extLst>
                    <a:ext uri="{A12FA001-AC4F-418D-AE19-62706E023703}">
                      <ahyp:hlinkClr xmlns:ahyp="http://schemas.microsoft.com/office/drawing/2018/hyperlinkcolor" val="tx"/>
                    </a:ext>
                  </a:extLst>
                </a:hlinkClick>
              </a:rPr>
              <a:t>silo</a:t>
            </a:r>
            <a:r>
              <a:rPr lang="en-US" sz="1600" dirty="0">
                <a:solidFill>
                  <a:schemeClr val="tx1"/>
                </a:solidFill>
                <a:ea typeface="+mn-lt"/>
                <a:cs typeface="+mn-lt"/>
              </a:rPr>
              <a:t> containing </a:t>
            </a:r>
            <a:r>
              <a:rPr lang="en-US" sz="1600" dirty="0">
                <a:solidFill>
                  <a:schemeClr val="tx1"/>
                </a:solidFill>
                <a:ea typeface="+mn-lt"/>
                <a:cs typeface="+mn-lt"/>
                <a:hlinkClick r:id="rId4">
                  <a:extLst>
                    <a:ext uri="{A12FA001-AC4F-418D-AE19-62706E023703}">
                      <ahyp:hlinkClr xmlns:ahyp="http://schemas.microsoft.com/office/drawing/2018/hyperlinkcolor" val="tx"/>
                    </a:ext>
                  </a:extLst>
                </a:hlinkClick>
              </a:rPr>
              <a:t>biosolids</a:t>
            </a:r>
            <a:r>
              <a:rPr lang="en-US" sz="1600" dirty="0">
                <a:solidFill>
                  <a:schemeClr val="tx1"/>
                </a:solidFill>
                <a:ea typeface="+mn-lt"/>
                <a:cs typeface="+mn-lt"/>
              </a:rPr>
              <a:t> exploded in </a:t>
            </a:r>
            <a:r>
              <a:rPr lang="en-US" sz="1600" dirty="0">
                <a:solidFill>
                  <a:schemeClr val="tx1"/>
                </a:solidFill>
                <a:ea typeface="+mn-lt"/>
                <a:cs typeface="+mn-lt"/>
                <a:hlinkClick r:id="rId5">
                  <a:extLst>
                    <a:ext uri="{A12FA001-AC4F-418D-AE19-62706E023703}">
                      <ahyp:hlinkClr xmlns:ahyp="http://schemas.microsoft.com/office/drawing/2018/hyperlinkcolor" val="tx"/>
                    </a:ext>
                  </a:extLst>
                </a:hlinkClick>
              </a:rPr>
              <a:t>Avonmouth</a:t>
            </a:r>
            <a:r>
              <a:rPr lang="en-US" sz="1600" dirty="0">
                <a:solidFill>
                  <a:schemeClr val="tx1"/>
                </a:solidFill>
                <a:ea typeface="+mn-lt"/>
                <a:cs typeface="+mn-lt"/>
              </a:rPr>
              <a:t>, Bristol, UK, killing four men, including a 16-year old </a:t>
            </a:r>
            <a:r>
              <a:rPr lang="en-US" sz="1600" dirty="0">
                <a:solidFill>
                  <a:schemeClr val="tx1"/>
                </a:solidFill>
                <a:ea typeface="+mn-lt"/>
                <a:cs typeface="+mn-lt"/>
                <a:hlinkClick r:id="rId6">
                  <a:extLst>
                    <a:ext uri="{A12FA001-AC4F-418D-AE19-62706E023703}">
                      <ahyp:hlinkClr xmlns:ahyp="http://schemas.microsoft.com/office/drawing/2018/hyperlinkcolor" val="tx"/>
                    </a:ext>
                  </a:extLst>
                </a:hlinkClick>
              </a:rPr>
              <a:t>apprentice</a:t>
            </a:r>
            <a:r>
              <a:rPr lang="en-US" sz="1600" dirty="0">
                <a:solidFill>
                  <a:schemeClr val="tx1"/>
                </a:solidFill>
                <a:ea typeface="+mn-lt"/>
                <a:cs typeface="+mn-lt"/>
              </a:rPr>
              <a:t>, and injuring another person.</a:t>
            </a:r>
          </a:p>
          <a:p>
            <a:pPr algn="just"/>
            <a:r>
              <a:rPr lang="en-US" sz="1600" dirty="0">
                <a:solidFill>
                  <a:schemeClr val="tx1"/>
                </a:solidFill>
                <a:ea typeface="+mn-lt"/>
                <a:cs typeface="+mn-lt"/>
              </a:rPr>
              <a:t>The </a:t>
            </a:r>
            <a:r>
              <a:rPr lang="en-US" sz="1600" dirty="0">
                <a:solidFill>
                  <a:schemeClr val="tx1"/>
                </a:solidFill>
                <a:ea typeface="+mn-lt"/>
                <a:cs typeface="+mn-lt"/>
                <a:hlinkClick r:id="rId7">
                  <a:extLst>
                    <a:ext uri="{A12FA001-AC4F-418D-AE19-62706E023703}">
                      <ahyp:hlinkClr xmlns:ahyp="http://schemas.microsoft.com/office/drawing/2018/hyperlinkcolor" val="tx"/>
                    </a:ext>
                  </a:extLst>
                </a:hlinkClick>
              </a:rPr>
              <a:t>sewage treatment</a:t>
            </a:r>
            <a:r>
              <a:rPr lang="en-US" sz="1600" dirty="0">
                <a:solidFill>
                  <a:schemeClr val="tx1"/>
                </a:solidFill>
                <a:ea typeface="+mn-lt"/>
                <a:cs typeface="+mn-lt"/>
              </a:rPr>
              <a:t> and </a:t>
            </a:r>
            <a:r>
              <a:rPr lang="en-US" sz="1600" dirty="0">
                <a:solidFill>
                  <a:schemeClr val="tx1"/>
                </a:solidFill>
                <a:ea typeface="+mn-lt"/>
                <a:cs typeface="+mn-lt"/>
                <a:hlinkClick r:id="rId8">
                  <a:extLst>
                    <a:ext uri="{A12FA001-AC4F-418D-AE19-62706E023703}">
                      <ahyp:hlinkClr xmlns:ahyp="http://schemas.microsoft.com/office/drawing/2018/hyperlinkcolor" val="tx"/>
                    </a:ext>
                  </a:extLst>
                </a:hlinkClick>
              </a:rPr>
              <a:t>food waste</a:t>
            </a:r>
            <a:r>
              <a:rPr lang="en-US" sz="1600" dirty="0">
                <a:solidFill>
                  <a:schemeClr val="tx1"/>
                </a:solidFill>
                <a:ea typeface="+mn-lt"/>
                <a:cs typeface="+mn-lt"/>
              </a:rPr>
              <a:t> site is operated by </a:t>
            </a:r>
            <a:r>
              <a:rPr lang="en-US" sz="1600" dirty="0" err="1">
                <a:solidFill>
                  <a:schemeClr val="tx1"/>
                </a:solidFill>
                <a:ea typeface="+mn-lt"/>
                <a:cs typeface="+mn-lt"/>
              </a:rPr>
              <a:t>GENeco</a:t>
            </a:r>
            <a:r>
              <a:rPr lang="en-US" sz="1600" dirty="0">
                <a:solidFill>
                  <a:schemeClr val="tx1"/>
                </a:solidFill>
                <a:ea typeface="+mn-lt"/>
                <a:cs typeface="+mn-lt"/>
              </a:rPr>
              <a:t>, a subsidiary of </a:t>
            </a:r>
            <a:r>
              <a:rPr lang="en-US" sz="1600" dirty="0">
                <a:solidFill>
                  <a:schemeClr val="tx1"/>
                </a:solidFill>
                <a:ea typeface="+mn-lt"/>
                <a:cs typeface="+mn-lt"/>
                <a:hlinkClick r:id="rId9">
                  <a:extLst>
                    <a:ext uri="{A12FA001-AC4F-418D-AE19-62706E023703}">
                      <ahyp:hlinkClr xmlns:ahyp="http://schemas.microsoft.com/office/drawing/2018/hyperlinkcolor" val="tx"/>
                    </a:ext>
                  </a:extLst>
                </a:hlinkClick>
              </a:rPr>
              <a:t>Wessex Water</a:t>
            </a:r>
            <a:r>
              <a:rPr lang="en-US" sz="1600" dirty="0">
                <a:solidFill>
                  <a:schemeClr val="tx1"/>
                </a:solidFill>
                <a:ea typeface="+mn-lt"/>
                <a:cs typeface="+mn-lt"/>
              </a:rPr>
              <a:t>.</a:t>
            </a:r>
            <a:br>
              <a:rPr lang="en-US" sz="1600" dirty="0">
                <a:solidFill>
                  <a:schemeClr val="tx1"/>
                </a:solidFill>
                <a:ea typeface="+mn-lt"/>
                <a:cs typeface="+mn-lt"/>
              </a:rPr>
            </a:br>
            <a:br>
              <a:rPr lang="en-US" sz="1600" dirty="0">
                <a:ea typeface="+mn-lt"/>
                <a:cs typeface="+mn-lt"/>
              </a:rPr>
            </a:br>
            <a:r>
              <a:rPr lang="en-US" sz="1600" dirty="0">
                <a:solidFill>
                  <a:schemeClr val="tx1"/>
                </a:solidFill>
                <a:ea typeface="+mn-lt"/>
                <a:cs typeface="+mn-lt"/>
              </a:rPr>
              <a:t>Its products include </a:t>
            </a:r>
            <a:r>
              <a:rPr lang="en-US" sz="1600" dirty="0">
                <a:solidFill>
                  <a:schemeClr val="tx1"/>
                </a:solidFill>
                <a:ea typeface="+mn-lt"/>
                <a:cs typeface="+mn-lt"/>
                <a:hlinkClick r:id="rId10">
                  <a:extLst>
                    <a:ext uri="{A12FA001-AC4F-418D-AE19-62706E023703}">
                      <ahyp:hlinkClr xmlns:ahyp="http://schemas.microsoft.com/office/drawing/2018/hyperlinkcolor" val="tx"/>
                    </a:ext>
                  </a:extLst>
                </a:hlinkClick>
              </a:rPr>
              <a:t>biomethane</a:t>
            </a:r>
            <a:r>
              <a:rPr lang="en-US" sz="1600" dirty="0">
                <a:solidFill>
                  <a:schemeClr val="tx1"/>
                </a:solidFill>
                <a:ea typeface="+mn-lt"/>
                <a:cs typeface="+mn-lt"/>
              </a:rPr>
              <a:t> produced by </a:t>
            </a:r>
            <a:r>
              <a:rPr lang="en-US" sz="1600" dirty="0">
                <a:solidFill>
                  <a:schemeClr val="tx1"/>
                </a:solidFill>
                <a:ea typeface="+mn-lt"/>
                <a:cs typeface="+mn-lt"/>
                <a:hlinkClick r:id="rId11">
                  <a:extLst>
                    <a:ext uri="{A12FA001-AC4F-418D-AE19-62706E023703}">
                      <ahyp:hlinkClr xmlns:ahyp="http://schemas.microsoft.com/office/drawing/2018/hyperlinkcolor" val="tx"/>
                    </a:ext>
                  </a:extLst>
                </a:hlinkClick>
              </a:rPr>
              <a:t>anaerobic digestion</a:t>
            </a:r>
            <a:r>
              <a:rPr lang="en-US" sz="1600" dirty="0">
                <a:solidFill>
                  <a:schemeClr val="tx1"/>
                </a:solidFill>
                <a:ea typeface="+mn-lt"/>
                <a:cs typeface="+mn-lt"/>
              </a:rPr>
              <a:t>, which is supplied to bus operators, among them </a:t>
            </a:r>
            <a:r>
              <a:rPr lang="en-US" sz="1600" dirty="0">
                <a:solidFill>
                  <a:schemeClr val="tx1"/>
                </a:solidFill>
                <a:ea typeface="+mn-lt"/>
                <a:cs typeface="+mn-lt"/>
                <a:hlinkClick r:id="rId12">
                  <a:extLst>
                    <a:ext uri="{A12FA001-AC4F-418D-AE19-62706E023703}">
                      <ahyp:hlinkClr xmlns:ahyp="http://schemas.microsoft.com/office/drawing/2018/hyperlinkcolor" val="tx"/>
                    </a:ext>
                  </a:extLst>
                </a:hlinkClick>
              </a:rPr>
              <a:t>Bristol Community Transport</a:t>
            </a:r>
            <a:r>
              <a:rPr lang="en-US" sz="1600" dirty="0">
                <a:solidFill>
                  <a:schemeClr val="tx1"/>
                </a:solidFill>
                <a:ea typeface="+mn-lt"/>
                <a:cs typeface="+mn-lt"/>
              </a:rPr>
              <a:t> who operate one of the </a:t>
            </a:r>
            <a:r>
              <a:rPr lang="en-US" sz="1600" dirty="0">
                <a:solidFill>
                  <a:schemeClr val="tx1"/>
                </a:solidFill>
                <a:ea typeface="+mn-lt"/>
                <a:cs typeface="+mn-lt"/>
                <a:hlinkClick r:id="rId13">
                  <a:extLst>
                    <a:ext uri="{A12FA001-AC4F-418D-AE19-62706E023703}">
                      <ahyp:hlinkClr xmlns:ahyp="http://schemas.microsoft.com/office/drawing/2018/hyperlinkcolor" val="tx"/>
                    </a:ext>
                  </a:extLst>
                </a:hlinkClick>
              </a:rPr>
              <a:t>MetroBus</a:t>
            </a:r>
            <a:r>
              <a:rPr lang="en-US" sz="1600" dirty="0">
                <a:solidFill>
                  <a:schemeClr val="tx1"/>
                </a:solidFill>
                <a:ea typeface="+mn-lt"/>
                <a:cs typeface="+mn-lt"/>
              </a:rPr>
              <a:t> routes.</a:t>
            </a:r>
          </a:p>
          <a:p>
            <a:pPr algn="just"/>
            <a:r>
              <a:rPr lang="en-US" sz="1600" dirty="0">
                <a:solidFill>
                  <a:schemeClr val="tx1"/>
                </a:solidFill>
                <a:ea typeface="+mn-lt"/>
                <a:cs typeface="+mn-lt"/>
              </a:rPr>
              <a:t>Unconfirmed evidence suggests the men were using </a:t>
            </a:r>
            <a:r>
              <a:rPr lang="en-US" sz="1600" dirty="0">
                <a:solidFill>
                  <a:schemeClr val="tx1"/>
                </a:solidFill>
                <a:ea typeface="+mn-lt"/>
                <a:cs typeface="+mn-lt"/>
                <a:hlinkClick r:id="rId14">
                  <a:extLst>
                    <a:ext uri="{A12FA001-AC4F-418D-AE19-62706E023703}">
                      <ahyp:hlinkClr xmlns:ahyp="http://schemas.microsoft.com/office/drawing/2018/hyperlinkcolor" val="tx"/>
                    </a:ext>
                  </a:extLst>
                </a:hlinkClick>
              </a:rPr>
              <a:t>angle grinders</a:t>
            </a:r>
            <a:r>
              <a:rPr lang="en-US" sz="1600" dirty="0">
                <a:solidFill>
                  <a:schemeClr val="tx1"/>
                </a:solidFill>
                <a:ea typeface="+mn-lt"/>
                <a:cs typeface="+mn-lt"/>
              </a:rPr>
              <a:t> on the top of a silo where methane could have accumulated, without adequate controls to prevent ignition. The official investigation remains in progress as of December 2021.</a:t>
            </a:r>
            <a:endParaRPr lang="en-US" sz="1600" baseline="30000" dirty="0">
              <a:solidFill>
                <a:schemeClr val="tx1"/>
              </a:solidFill>
            </a:endParaRPr>
          </a:p>
        </p:txBody>
      </p:sp>
      <mc:AlternateContent xmlns:mc="http://schemas.openxmlformats.org/markup-compatibility/2006">
        <mc:Choice xmlns:p14="http://schemas.microsoft.com/office/powerpoint/2010/main" Requires="p14">
          <p:contentPart p14:bwMode="auto" r:id="rId15">
            <p14:nvContentPartPr>
              <p14:cNvPr id="3" name="Ink 2">
                <a:extLst>
                  <a:ext uri="{FF2B5EF4-FFF2-40B4-BE49-F238E27FC236}">
                    <a16:creationId xmlns:a16="http://schemas.microsoft.com/office/drawing/2014/main" id="{1030CB90-401A-4DDE-BC16-FC510DBCCF15}"/>
                  </a:ext>
                </a:extLst>
              </p14:cNvPr>
              <p14:cNvContentPartPr/>
              <p14:nvPr/>
            </p14:nvContentPartPr>
            <p14:xfrm>
              <a:off x="9000941" y="2161747"/>
              <a:ext cx="475200" cy="469440"/>
            </p14:xfrm>
          </p:contentPart>
        </mc:Choice>
        <mc:Fallback>
          <p:pic>
            <p:nvPicPr>
              <p:cNvPr id="3" name="Ink 2">
                <a:extLst>
                  <a:ext uri="{FF2B5EF4-FFF2-40B4-BE49-F238E27FC236}">
                    <a16:creationId xmlns:a16="http://schemas.microsoft.com/office/drawing/2014/main" id="{1030CB90-401A-4DDE-BC16-FC510DBCCF15}"/>
                  </a:ext>
                </a:extLst>
              </p:cNvPr>
              <p:cNvPicPr/>
              <p:nvPr/>
            </p:nvPicPr>
            <p:blipFill>
              <a:blip r:embed="rId16"/>
              <a:stretch>
                <a:fillRect/>
              </a:stretch>
            </p:blipFill>
            <p:spPr>
              <a:xfrm>
                <a:off x="8992301" y="2153107"/>
                <a:ext cx="492840" cy="48708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5" name="Ink 4">
                <a:extLst>
                  <a:ext uri="{FF2B5EF4-FFF2-40B4-BE49-F238E27FC236}">
                    <a16:creationId xmlns:a16="http://schemas.microsoft.com/office/drawing/2014/main" id="{724EBA64-AF16-49B3-80FB-AFCD21AE2B88}"/>
                  </a:ext>
                </a:extLst>
              </p14:cNvPr>
              <p14:cNvContentPartPr/>
              <p14:nvPr/>
            </p14:nvContentPartPr>
            <p14:xfrm>
              <a:off x="8136941" y="3167227"/>
              <a:ext cx="528120" cy="266040"/>
            </p14:xfrm>
          </p:contentPart>
        </mc:Choice>
        <mc:Fallback>
          <p:pic>
            <p:nvPicPr>
              <p:cNvPr id="5" name="Ink 4">
                <a:extLst>
                  <a:ext uri="{FF2B5EF4-FFF2-40B4-BE49-F238E27FC236}">
                    <a16:creationId xmlns:a16="http://schemas.microsoft.com/office/drawing/2014/main" id="{724EBA64-AF16-49B3-80FB-AFCD21AE2B88}"/>
                  </a:ext>
                </a:extLst>
              </p:cNvPr>
              <p:cNvPicPr/>
              <p:nvPr/>
            </p:nvPicPr>
            <p:blipFill>
              <a:blip r:embed="rId18"/>
              <a:stretch>
                <a:fillRect/>
              </a:stretch>
            </p:blipFill>
            <p:spPr>
              <a:xfrm>
                <a:off x="8128301" y="3158587"/>
                <a:ext cx="545760" cy="28368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6" name="Ink 5">
                <a:extLst>
                  <a:ext uri="{FF2B5EF4-FFF2-40B4-BE49-F238E27FC236}">
                    <a16:creationId xmlns:a16="http://schemas.microsoft.com/office/drawing/2014/main" id="{583B1C9F-2634-4BAC-9D0E-130D1628452D}"/>
                  </a:ext>
                </a:extLst>
              </p14:cNvPr>
              <p14:cNvContentPartPr/>
              <p14:nvPr/>
            </p14:nvContentPartPr>
            <p14:xfrm>
              <a:off x="8422421" y="4924387"/>
              <a:ext cx="390960" cy="593640"/>
            </p14:xfrm>
          </p:contentPart>
        </mc:Choice>
        <mc:Fallback>
          <p:pic>
            <p:nvPicPr>
              <p:cNvPr id="6" name="Ink 5">
                <a:extLst>
                  <a:ext uri="{FF2B5EF4-FFF2-40B4-BE49-F238E27FC236}">
                    <a16:creationId xmlns:a16="http://schemas.microsoft.com/office/drawing/2014/main" id="{583B1C9F-2634-4BAC-9D0E-130D1628452D}"/>
                  </a:ext>
                </a:extLst>
              </p:cNvPr>
              <p:cNvPicPr/>
              <p:nvPr/>
            </p:nvPicPr>
            <p:blipFill>
              <a:blip r:embed="rId20"/>
              <a:stretch>
                <a:fillRect/>
              </a:stretch>
            </p:blipFill>
            <p:spPr>
              <a:xfrm>
                <a:off x="8413421" y="4915747"/>
                <a:ext cx="408600" cy="611280"/>
              </a:xfrm>
              <a:prstGeom prst="rect">
                <a:avLst/>
              </a:prstGeom>
            </p:spPr>
          </p:pic>
        </mc:Fallback>
      </mc:AlternateContent>
    </p:spTree>
    <p:extLst>
      <p:ext uri="{BB962C8B-B14F-4D97-AF65-F5344CB8AC3E}">
        <p14:creationId xmlns:p14="http://schemas.microsoft.com/office/powerpoint/2010/main" val="3847883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CE8A0B-9178-62B9-987A-8E3E94C9FB08}"/>
              </a:ext>
            </a:extLst>
          </p:cNvPr>
          <p:cNvSpPr>
            <a:spLocks noGrp="1"/>
          </p:cNvSpPr>
          <p:nvPr>
            <p:ph type="title"/>
          </p:nvPr>
        </p:nvSpPr>
        <p:spPr>
          <a:xfrm>
            <a:off x="1794897" y="624110"/>
            <a:ext cx="9712998" cy="1280890"/>
          </a:xfrm>
        </p:spPr>
        <p:txBody>
          <a:bodyPr>
            <a:normAutofit/>
          </a:bodyPr>
          <a:lstStyle/>
          <a:p>
            <a:pPr algn="ctr"/>
            <a:r>
              <a:rPr lang="en-US" dirty="0"/>
              <a:t>EXAMPLE OF AN IMPROVEMENT NOTICE</a:t>
            </a:r>
            <a:br>
              <a:rPr lang="en-US" dirty="0"/>
            </a:br>
            <a:r>
              <a:rPr lang="en-US" dirty="0"/>
              <a:t>FROM THE H.S.E</a:t>
            </a:r>
          </a:p>
        </p:txBody>
      </p:sp>
      <p:sp>
        <p:nvSpPr>
          <p:cNvPr id="12" name="Rectangle 11">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4">
            <a:extLst>
              <a:ext uri="{FF2B5EF4-FFF2-40B4-BE49-F238E27FC236}">
                <a16:creationId xmlns:a16="http://schemas.microsoft.com/office/drawing/2014/main" id="{E897358D-6C71-6059-FCB7-F6D87098A5DE}"/>
              </a:ext>
            </a:extLst>
          </p:cNvPr>
          <p:cNvGraphicFramePr>
            <a:graphicFrameLocks noGrp="1"/>
          </p:cNvGraphicFramePr>
          <p:nvPr>
            <p:ph idx="1"/>
          </p:nvPr>
        </p:nvGraphicFramePr>
        <p:xfrm>
          <a:off x="2230611" y="2222983"/>
          <a:ext cx="8115979" cy="3846868"/>
        </p:xfrm>
        <a:graphic>
          <a:graphicData uri="http://schemas.openxmlformats.org/drawingml/2006/table">
            <a:tbl>
              <a:tblPr firstRow="1" bandRow="1">
                <a:tableStyleId>{5C22544A-7EE6-4342-B048-85BDC9FD1C3A}</a:tableStyleId>
              </a:tblPr>
              <a:tblGrid>
                <a:gridCol w="2007276">
                  <a:extLst>
                    <a:ext uri="{9D8B030D-6E8A-4147-A177-3AD203B41FA5}">
                      <a16:colId xmlns:a16="http://schemas.microsoft.com/office/drawing/2014/main" val="3158881945"/>
                    </a:ext>
                  </a:extLst>
                </a:gridCol>
                <a:gridCol w="2035190">
                  <a:extLst>
                    <a:ext uri="{9D8B030D-6E8A-4147-A177-3AD203B41FA5}">
                      <a16:colId xmlns:a16="http://schemas.microsoft.com/office/drawing/2014/main" val="933257713"/>
                    </a:ext>
                  </a:extLst>
                </a:gridCol>
                <a:gridCol w="2038323">
                  <a:extLst>
                    <a:ext uri="{9D8B030D-6E8A-4147-A177-3AD203B41FA5}">
                      <a16:colId xmlns:a16="http://schemas.microsoft.com/office/drawing/2014/main" val="2603212802"/>
                    </a:ext>
                  </a:extLst>
                </a:gridCol>
                <a:gridCol w="2035190">
                  <a:extLst>
                    <a:ext uri="{9D8B030D-6E8A-4147-A177-3AD203B41FA5}">
                      <a16:colId xmlns:a16="http://schemas.microsoft.com/office/drawing/2014/main" val="3769421329"/>
                    </a:ext>
                  </a:extLst>
                </a:gridCol>
              </a:tblGrid>
              <a:tr h="364369">
                <a:tc gridSpan="4">
                  <a:txBody>
                    <a:bodyPr/>
                    <a:lstStyle/>
                    <a:p>
                      <a:pPr algn="l" fontAlgn="base"/>
                      <a:r>
                        <a:rPr lang="en-US" sz="1600">
                          <a:solidFill>
                            <a:srgbClr val="FFFFFF"/>
                          </a:solidFill>
                          <a:effectLst/>
                        </a:rPr>
                        <a:t>Notice 311296628 served against </a:t>
                      </a:r>
                      <a:r>
                        <a:rPr lang="en-US" sz="1600" u="sng">
                          <a:solidFill>
                            <a:srgbClr val="FFFFFF"/>
                          </a:solidFill>
                          <a:effectLst/>
                          <a:hlinkClick r:id="rId2"/>
                        </a:rPr>
                        <a:t>Wessex Water Services Limited</a:t>
                      </a:r>
                      <a:r>
                        <a:rPr lang="en-US" sz="1600">
                          <a:solidFill>
                            <a:srgbClr val="FFFFFF"/>
                          </a:solidFill>
                          <a:effectLst/>
                        </a:rPr>
                        <a:t> on 22/01/2021</a:t>
                      </a:r>
                    </a:p>
                  </a:txBody>
                  <a:tcPr marL="42726" marR="42726" marT="42726" marB="42726" anchor="ctr">
                    <a:lnL w="9525" cap="flat" cmpd="sng" algn="ctr">
                      <a:solidFill>
                        <a:srgbClr val="B94869"/>
                      </a:solidFill>
                      <a:prstDash val="solid"/>
                      <a:round/>
                      <a:headEnd type="none" w="med" len="med"/>
                      <a:tailEnd type="none" w="med" len="med"/>
                    </a:lnL>
                    <a:lnR w="9525" cap="flat" cmpd="sng" algn="ctr">
                      <a:solidFill>
                        <a:srgbClr val="B94869"/>
                      </a:solidFill>
                      <a:prstDash val="solid"/>
                      <a:round/>
                      <a:headEnd type="none" w="med" len="med"/>
                      <a:tailEnd type="none" w="med" len="med"/>
                    </a:lnR>
                    <a:lnT w="9525" cap="flat" cmpd="sng" algn="ctr">
                      <a:solidFill>
                        <a:srgbClr val="7F032A"/>
                      </a:solidFill>
                      <a:prstDash val="solid"/>
                      <a:round/>
                      <a:headEnd type="none" w="med" len="med"/>
                      <a:tailEnd type="none" w="med" len="med"/>
                    </a:lnT>
                    <a:lnB w="9525" cap="flat" cmpd="sng" algn="ctr">
                      <a:solidFill>
                        <a:srgbClr val="787878"/>
                      </a:solidFill>
                      <a:prstDash val="solid"/>
                      <a:round/>
                      <a:headEnd type="none" w="med" len="med"/>
                      <a:tailEnd type="none" w="med" len="med"/>
                    </a:lnB>
                    <a:solidFill>
                      <a:srgbClr val="981E32"/>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425560486"/>
                  </a:ext>
                </a:extLst>
              </a:tr>
              <a:tr h="330188">
                <a:tc>
                  <a:txBody>
                    <a:bodyPr/>
                    <a:lstStyle/>
                    <a:p>
                      <a:pPr fontAlgn="base"/>
                      <a:r>
                        <a:rPr lang="en-US" sz="1600">
                          <a:effectLst/>
                        </a:rPr>
                        <a:t>Notice Type</a:t>
                      </a:r>
                    </a:p>
                  </a:txBody>
                  <a:tcPr marL="42726" marR="42726" marT="25636" marB="25636" anchor="ctr">
                    <a:lnL w="9525" cap="flat" cmpd="sng" algn="ctr">
                      <a:solidFill>
                        <a:srgbClr val="787878"/>
                      </a:solidFill>
                      <a:prstDash val="solid"/>
                      <a:round/>
                      <a:headEnd type="none" w="med" len="med"/>
                      <a:tailEnd type="none" w="med" len="med"/>
                    </a:lnL>
                    <a:lnR w="9525" cap="flat" cmpd="sng" algn="ctr">
                      <a:solidFill>
                        <a:srgbClr val="787878"/>
                      </a:solidFill>
                      <a:prstDash val="solid"/>
                      <a:round/>
                      <a:headEnd type="none" w="med" len="med"/>
                      <a:tailEnd type="none" w="med" len="med"/>
                    </a:lnR>
                    <a:lnT w="9525" cap="flat" cmpd="sng" algn="ctr">
                      <a:solidFill>
                        <a:srgbClr val="787878"/>
                      </a:solidFill>
                      <a:prstDash val="solid"/>
                      <a:round/>
                      <a:headEnd type="none" w="med" len="med"/>
                      <a:tailEnd type="none" w="med" len="med"/>
                    </a:lnT>
                    <a:lnB w="9525" cap="flat" cmpd="sng" algn="ctr">
                      <a:solidFill>
                        <a:srgbClr val="787878"/>
                      </a:solidFill>
                      <a:prstDash val="solid"/>
                      <a:round/>
                      <a:headEnd type="none" w="med" len="med"/>
                      <a:tailEnd type="none" w="med" len="med"/>
                    </a:lnB>
                    <a:solidFill>
                      <a:srgbClr val="E0E0E0"/>
                    </a:solidFill>
                  </a:tcPr>
                </a:tc>
                <a:tc gridSpan="3">
                  <a:txBody>
                    <a:bodyPr/>
                    <a:lstStyle/>
                    <a:p>
                      <a:pPr fontAlgn="base"/>
                      <a:r>
                        <a:rPr lang="en-US" sz="1600">
                          <a:effectLst/>
                        </a:rPr>
                        <a:t>Improvement Notice</a:t>
                      </a:r>
                    </a:p>
                  </a:txBody>
                  <a:tcPr marL="42726" marR="42726" marT="25636" marB="25636" anchor="ctr">
                    <a:lnL w="9525" cap="flat" cmpd="sng" algn="ctr">
                      <a:solidFill>
                        <a:srgbClr val="787878"/>
                      </a:solidFill>
                      <a:prstDash val="solid"/>
                      <a:round/>
                      <a:headEnd type="none" w="med" len="med"/>
                      <a:tailEnd type="none" w="med" len="med"/>
                    </a:lnL>
                    <a:lnR w="9525" cap="flat" cmpd="sng" algn="ctr">
                      <a:solidFill>
                        <a:srgbClr val="787878"/>
                      </a:solidFill>
                      <a:prstDash val="solid"/>
                      <a:round/>
                      <a:headEnd type="none" w="med" len="med"/>
                      <a:tailEnd type="none" w="med" len="med"/>
                    </a:lnR>
                    <a:lnT w="9525" cap="flat" cmpd="sng" algn="ctr">
                      <a:solidFill>
                        <a:srgbClr val="787878"/>
                      </a:solidFill>
                      <a:prstDash val="solid"/>
                      <a:round/>
                      <a:headEnd type="none" w="med" len="med"/>
                      <a:tailEnd type="none" w="med" len="med"/>
                    </a:lnT>
                    <a:lnB w="9525" cap="flat" cmpd="sng" algn="ctr">
                      <a:solidFill>
                        <a:srgbClr val="787878"/>
                      </a:solidFill>
                      <a:prstDash val="solid"/>
                      <a:round/>
                      <a:headEnd type="none" w="med" len="med"/>
                      <a:tailEnd type="none" w="med" len="med"/>
                    </a:lnB>
                    <a:solidFill>
                      <a:srgbClr val="E0E0E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54822863"/>
                  </a:ext>
                </a:extLst>
              </a:tr>
              <a:tr h="2052907">
                <a:tc>
                  <a:txBody>
                    <a:bodyPr/>
                    <a:lstStyle/>
                    <a:p>
                      <a:pPr fontAlgn="base"/>
                      <a:r>
                        <a:rPr lang="en-US" sz="1600">
                          <a:effectLst/>
                        </a:rPr>
                        <a:t>Description</a:t>
                      </a:r>
                    </a:p>
                  </a:txBody>
                  <a:tcPr marL="42726" marR="42726" marT="25636" marB="25636" anchor="ctr">
                    <a:lnL w="9525" cap="flat" cmpd="sng" algn="ctr">
                      <a:solidFill>
                        <a:srgbClr val="787878"/>
                      </a:solidFill>
                      <a:prstDash val="solid"/>
                      <a:round/>
                      <a:headEnd type="none" w="med" len="med"/>
                      <a:tailEnd type="none" w="med" len="med"/>
                    </a:lnL>
                    <a:lnR w="9525" cap="flat" cmpd="sng" algn="ctr">
                      <a:solidFill>
                        <a:srgbClr val="787878"/>
                      </a:solidFill>
                      <a:prstDash val="solid"/>
                      <a:round/>
                      <a:headEnd type="none" w="med" len="med"/>
                      <a:tailEnd type="none" w="med" len="med"/>
                    </a:lnR>
                    <a:lnT w="9525" cap="flat" cmpd="sng" algn="ctr">
                      <a:solidFill>
                        <a:srgbClr val="787878"/>
                      </a:solidFill>
                      <a:prstDash val="solid"/>
                      <a:round/>
                      <a:headEnd type="none" w="med" len="med"/>
                      <a:tailEnd type="none" w="med" len="med"/>
                    </a:lnT>
                    <a:lnB w="9525" cap="flat" cmpd="sng" algn="ctr">
                      <a:solidFill>
                        <a:srgbClr val="787878"/>
                      </a:solidFill>
                      <a:prstDash val="solid"/>
                      <a:round/>
                      <a:headEnd type="none" w="med" len="med"/>
                      <a:tailEnd type="none" w="med" len="med"/>
                    </a:lnB>
                    <a:solidFill>
                      <a:srgbClr val="EDEDED"/>
                    </a:solidFill>
                  </a:tcPr>
                </a:tc>
                <a:tc gridSpan="3">
                  <a:txBody>
                    <a:bodyPr/>
                    <a:lstStyle/>
                    <a:p>
                      <a:pPr fontAlgn="base"/>
                      <a:r>
                        <a:rPr lang="en-US" sz="1600">
                          <a:effectLst/>
                        </a:rPr>
                        <a:t>IN 311296628- No suitable and sufficient assessment of the fire and explosion risks arising from the dangerous substances produced, processed or used on site. PN 311296273 - No suitable and sufficient measure to eliminate or reduce risk of fire and explosion associated with hot work and maintenance processes that involve the application of heat or generation of sparks. Documentation does not adequately identify where explosive atmospheres are present or are liable to be present.</a:t>
                      </a:r>
                    </a:p>
                  </a:txBody>
                  <a:tcPr marL="42726" marR="42726" marT="25636" marB="25636" anchor="ctr">
                    <a:lnL w="9525" cap="flat" cmpd="sng" algn="ctr">
                      <a:solidFill>
                        <a:srgbClr val="787878"/>
                      </a:solidFill>
                      <a:prstDash val="solid"/>
                      <a:round/>
                      <a:headEnd type="none" w="med" len="med"/>
                      <a:tailEnd type="none" w="med" len="med"/>
                    </a:lnL>
                    <a:lnR w="9525" cap="flat" cmpd="sng" algn="ctr">
                      <a:solidFill>
                        <a:srgbClr val="787878"/>
                      </a:solidFill>
                      <a:prstDash val="solid"/>
                      <a:round/>
                      <a:headEnd type="none" w="med" len="med"/>
                      <a:tailEnd type="none" w="med" len="med"/>
                    </a:lnR>
                    <a:lnT w="9525" cap="flat" cmpd="sng" algn="ctr">
                      <a:solidFill>
                        <a:srgbClr val="787878"/>
                      </a:solidFill>
                      <a:prstDash val="solid"/>
                      <a:round/>
                      <a:headEnd type="none" w="med" len="med"/>
                      <a:tailEnd type="none" w="med" len="med"/>
                    </a:lnT>
                    <a:lnB w="9525" cap="flat" cmpd="sng" algn="ctr">
                      <a:solidFill>
                        <a:srgbClr val="787878"/>
                      </a:solidFill>
                      <a:prstDash val="solid"/>
                      <a:round/>
                      <a:headEnd type="none" w="med" len="med"/>
                      <a:tailEnd type="none" w="med" len="med"/>
                    </a:lnB>
                    <a:solidFill>
                      <a:srgbClr val="EDEDED"/>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08151305"/>
                  </a:ext>
                </a:extLst>
              </a:tr>
              <a:tr h="576291">
                <a:tc>
                  <a:txBody>
                    <a:bodyPr/>
                    <a:lstStyle/>
                    <a:p>
                      <a:pPr fontAlgn="base"/>
                      <a:r>
                        <a:rPr lang="en-US" sz="1600">
                          <a:effectLst/>
                        </a:rPr>
                        <a:t>Compliance Date</a:t>
                      </a:r>
                    </a:p>
                  </a:txBody>
                  <a:tcPr marL="42726" marR="42726" marT="25636" marB="25636" anchor="ctr">
                    <a:lnL w="9525" cap="flat" cmpd="sng" algn="ctr">
                      <a:solidFill>
                        <a:srgbClr val="787878"/>
                      </a:solidFill>
                      <a:prstDash val="solid"/>
                      <a:round/>
                      <a:headEnd type="none" w="med" len="med"/>
                      <a:tailEnd type="none" w="med" len="med"/>
                    </a:lnL>
                    <a:lnR w="9525" cap="flat" cmpd="sng" algn="ctr">
                      <a:solidFill>
                        <a:srgbClr val="787878"/>
                      </a:solidFill>
                      <a:prstDash val="solid"/>
                      <a:round/>
                      <a:headEnd type="none" w="med" len="med"/>
                      <a:tailEnd type="none" w="med" len="med"/>
                    </a:lnR>
                    <a:lnT w="9525" cap="flat" cmpd="sng" algn="ctr">
                      <a:solidFill>
                        <a:srgbClr val="787878"/>
                      </a:solidFill>
                      <a:prstDash val="solid"/>
                      <a:round/>
                      <a:headEnd type="none" w="med" len="med"/>
                      <a:tailEnd type="none" w="med" len="med"/>
                    </a:lnT>
                    <a:lnB w="9525" cap="flat" cmpd="sng" algn="ctr">
                      <a:solidFill>
                        <a:srgbClr val="787878"/>
                      </a:solidFill>
                      <a:prstDash val="solid"/>
                      <a:round/>
                      <a:headEnd type="none" w="med" len="med"/>
                      <a:tailEnd type="none" w="med" len="med"/>
                    </a:lnB>
                    <a:solidFill>
                      <a:srgbClr val="E0E0E0"/>
                    </a:solidFill>
                  </a:tcPr>
                </a:tc>
                <a:tc>
                  <a:txBody>
                    <a:bodyPr/>
                    <a:lstStyle/>
                    <a:p>
                      <a:pPr fontAlgn="base"/>
                      <a:r>
                        <a:rPr lang="en-US" sz="1600">
                          <a:effectLst/>
                        </a:rPr>
                        <a:t>28/02/2021</a:t>
                      </a:r>
                    </a:p>
                  </a:txBody>
                  <a:tcPr marL="42726" marR="42726" marT="25636" marB="25636" anchor="ctr">
                    <a:lnL w="9525" cap="flat" cmpd="sng" algn="ctr">
                      <a:solidFill>
                        <a:srgbClr val="787878"/>
                      </a:solidFill>
                      <a:prstDash val="solid"/>
                      <a:round/>
                      <a:headEnd type="none" w="med" len="med"/>
                      <a:tailEnd type="none" w="med" len="med"/>
                    </a:lnL>
                    <a:lnR w="9525" cap="flat" cmpd="sng" algn="ctr">
                      <a:solidFill>
                        <a:srgbClr val="787878"/>
                      </a:solidFill>
                      <a:prstDash val="solid"/>
                      <a:round/>
                      <a:headEnd type="none" w="med" len="med"/>
                      <a:tailEnd type="none" w="med" len="med"/>
                    </a:lnR>
                    <a:lnT w="9525" cap="flat" cmpd="sng" algn="ctr">
                      <a:solidFill>
                        <a:srgbClr val="787878"/>
                      </a:solidFill>
                      <a:prstDash val="solid"/>
                      <a:round/>
                      <a:headEnd type="none" w="med" len="med"/>
                      <a:tailEnd type="none" w="med" len="med"/>
                    </a:lnT>
                    <a:lnB w="9525" cap="flat" cmpd="sng" algn="ctr">
                      <a:solidFill>
                        <a:srgbClr val="787878"/>
                      </a:solidFill>
                      <a:prstDash val="solid"/>
                      <a:round/>
                      <a:headEnd type="none" w="med" len="med"/>
                      <a:tailEnd type="none" w="med" len="med"/>
                    </a:lnB>
                    <a:solidFill>
                      <a:srgbClr val="E0E0E0"/>
                    </a:solidFill>
                  </a:tcPr>
                </a:tc>
                <a:tc>
                  <a:txBody>
                    <a:bodyPr/>
                    <a:lstStyle/>
                    <a:p>
                      <a:pPr fontAlgn="base"/>
                      <a:r>
                        <a:rPr lang="en-US" sz="1600">
                          <a:effectLst/>
                        </a:rPr>
                        <a:t>Revised Compliance Date</a:t>
                      </a:r>
                    </a:p>
                  </a:txBody>
                  <a:tcPr marL="42726" marR="42726" marT="25636" marB="25636" anchor="ctr">
                    <a:lnL w="9525" cap="flat" cmpd="sng" algn="ctr">
                      <a:solidFill>
                        <a:srgbClr val="787878"/>
                      </a:solidFill>
                      <a:prstDash val="solid"/>
                      <a:round/>
                      <a:headEnd type="none" w="med" len="med"/>
                      <a:tailEnd type="none" w="med" len="med"/>
                    </a:lnL>
                    <a:lnR w="9525" cap="flat" cmpd="sng" algn="ctr">
                      <a:solidFill>
                        <a:srgbClr val="787878"/>
                      </a:solidFill>
                      <a:prstDash val="solid"/>
                      <a:round/>
                      <a:headEnd type="none" w="med" len="med"/>
                      <a:tailEnd type="none" w="med" len="med"/>
                    </a:lnR>
                    <a:lnT w="9525" cap="flat" cmpd="sng" algn="ctr">
                      <a:solidFill>
                        <a:srgbClr val="787878"/>
                      </a:solidFill>
                      <a:prstDash val="solid"/>
                      <a:round/>
                      <a:headEnd type="none" w="med" len="med"/>
                      <a:tailEnd type="none" w="med" len="med"/>
                    </a:lnT>
                    <a:lnB w="9525" cap="flat" cmpd="sng" algn="ctr">
                      <a:solidFill>
                        <a:srgbClr val="787878"/>
                      </a:solidFill>
                      <a:prstDash val="solid"/>
                      <a:round/>
                      <a:headEnd type="none" w="med" len="med"/>
                      <a:tailEnd type="none" w="med" len="med"/>
                    </a:lnB>
                    <a:solidFill>
                      <a:srgbClr val="E0E0E0"/>
                    </a:solidFill>
                  </a:tcPr>
                </a:tc>
                <a:tc>
                  <a:txBody>
                    <a:bodyPr/>
                    <a:lstStyle/>
                    <a:p>
                      <a:pPr fontAlgn="base"/>
                      <a:r>
                        <a:rPr lang="en-US" sz="1600">
                          <a:effectLst/>
                        </a:rPr>
                        <a:t>12/03/2021</a:t>
                      </a:r>
                    </a:p>
                  </a:txBody>
                  <a:tcPr marL="42726" marR="42726" marT="25636" marB="25636" anchor="ctr">
                    <a:lnL w="9525" cap="flat" cmpd="sng" algn="ctr">
                      <a:solidFill>
                        <a:srgbClr val="787878"/>
                      </a:solidFill>
                      <a:prstDash val="solid"/>
                      <a:round/>
                      <a:headEnd type="none" w="med" len="med"/>
                      <a:tailEnd type="none" w="med" len="med"/>
                    </a:lnL>
                    <a:lnR w="9525" cap="flat" cmpd="sng" algn="ctr">
                      <a:solidFill>
                        <a:srgbClr val="787878"/>
                      </a:solidFill>
                      <a:prstDash val="solid"/>
                      <a:round/>
                      <a:headEnd type="none" w="med" len="med"/>
                      <a:tailEnd type="none" w="med" len="med"/>
                    </a:lnR>
                    <a:lnT w="9525" cap="flat" cmpd="sng" algn="ctr">
                      <a:solidFill>
                        <a:srgbClr val="787878"/>
                      </a:solidFill>
                      <a:prstDash val="solid"/>
                      <a:round/>
                      <a:headEnd type="none" w="med" len="med"/>
                      <a:tailEnd type="none" w="med" len="med"/>
                    </a:lnT>
                    <a:lnB w="9525" cap="flat" cmpd="sng" algn="ctr">
                      <a:solidFill>
                        <a:srgbClr val="787878"/>
                      </a:solidFill>
                      <a:prstDash val="solid"/>
                      <a:round/>
                      <a:headEnd type="none" w="med" len="med"/>
                      <a:tailEnd type="none" w="med" len="med"/>
                    </a:lnB>
                    <a:solidFill>
                      <a:srgbClr val="E0E0E0"/>
                    </a:solidFill>
                  </a:tcPr>
                </a:tc>
                <a:extLst>
                  <a:ext uri="{0D108BD9-81ED-4DB2-BD59-A6C34878D82A}">
                    <a16:rowId xmlns:a16="http://schemas.microsoft.com/office/drawing/2014/main" val="3789983183"/>
                  </a:ext>
                </a:extLst>
              </a:tr>
              <a:tr h="330188">
                <a:tc>
                  <a:txBody>
                    <a:bodyPr/>
                    <a:lstStyle/>
                    <a:p>
                      <a:pPr fontAlgn="base"/>
                      <a:r>
                        <a:rPr lang="en-US" sz="1600">
                          <a:effectLst/>
                        </a:rPr>
                        <a:t>Result</a:t>
                      </a:r>
                    </a:p>
                  </a:txBody>
                  <a:tcPr marL="42726" marR="42726" marT="25636" marB="25636" anchor="ctr">
                    <a:lnL w="9525" cap="flat" cmpd="sng" algn="ctr">
                      <a:solidFill>
                        <a:srgbClr val="787878"/>
                      </a:solidFill>
                      <a:prstDash val="solid"/>
                      <a:round/>
                      <a:headEnd type="none" w="med" len="med"/>
                      <a:tailEnd type="none" w="med" len="med"/>
                    </a:lnL>
                    <a:lnR w="9525" cap="flat" cmpd="sng" algn="ctr">
                      <a:solidFill>
                        <a:srgbClr val="787878"/>
                      </a:solidFill>
                      <a:prstDash val="solid"/>
                      <a:round/>
                      <a:headEnd type="none" w="med" len="med"/>
                      <a:tailEnd type="none" w="med" len="med"/>
                    </a:lnR>
                    <a:lnT w="9525" cap="flat" cmpd="sng" algn="ctr">
                      <a:solidFill>
                        <a:srgbClr val="787878"/>
                      </a:solidFill>
                      <a:prstDash val="solid"/>
                      <a:round/>
                      <a:headEnd type="none" w="med" len="med"/>
                      <a:tailEnd type="none" w="med" len="med"/>
                    </a:lnT>
                    <a:lnB w="9525" cap="flat" cmpd="sng" algn="ctr">
                      <a:solidFill>
                        <a:srgbClr val="787878"/>
                      </a:solidFill>
                      <a:prstDash val="solid"/>
                      <a:round/>
                      <a:headEnd type="none" w="med" len="med"/>
                      <a:tailEnd type="none" w="med" len="med"/>
                    </a:lnB>
                    <a:solidFill>
                      <a:srgbClr val="EDEDED"/>
                    </a:solidFill>
                  </a:tcPr>
                </a:tc>
                <a:tc gridSpan="3">
                  <a:txBody>
                    <a:bodyPr/>
                    <a:lstStyle/>
                    <a:p>
                      <a:pPr fontAlgn="base"/>
                      <a:r>
                        <a:rPr lang="en-US" sz="1600">
                          <a:effectLst/>
                        </a:rPr>
                        <a:t>Not complied with</a:t>
                      </a:r>
                    </a:p>
                  </a:txBody>
                  <a:tcPr marL="42726" marR="42726" marT="25636" marB="25636" anchor="ctr">
                    <a:lnL w="9525" cap="flat" cmpd="sng" algn="ctr">
                      <a:solidFill>
                        <a:srgbClr val="787878"/>
                      </a:solidFill>
                      <a:prstDash val="solid"/>
                      <a:round/>
                      <a:headEnd type="none" w="med" len="med"/>
                      <a:tailEnd type="none" w="med" len="med"/>
                    </a:lnL>
                    <a:lnR w="9525" cap="flat" cmpd="sng" algn="ctr">
                      <a:solidFill>
                        <a:srgbClr val="787878"/>
                      </a:solidFill>
                      <a:prstDash val="solid"/>
                      <a:round/>
                      <a:headEnd type="none" w="med" len="med"/>
                      <a:tailEnd type="none" w="med" len="med"/>
                    </a:lnR>
                    <a:lnT w="9525" cap="flat" cmpd="sng" algn="ctr">
                      <a:solidFill>
                        <a:srgbClr val="787878"/>
                      </a:solidFill>
                      <a:prstDash val="solid"/>
                      <a:round/>
                      <a:headEnd type="none" w="med" len="med"/>
                      <a:tailEnd type="none" w="med" len="med"/>
                    </a:lnT>
                    <a:lnB w="9525" cap="flat" cmpd="sng" algn="ctr">
                      <a:solidFill>
                        <a:srgbClr val="787878"/>
                      </a:solidFill>
                      <a:prstDash val="solid"/>
                      <a:round/>
                      <a:headEnd type="none" w="med" len="med"/>
                      <a:tailEnd type="none" w="med" len="med"/>
                    </a:lnB>
                    <a:solidFill>
                      <a:srgbClr val="EDEDED"/>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215180199"/>
                  </a:ext>
                </a:extLst>
              </a:tr>
            </a:tbl>
          </a:graphicData>
        </a:graphic>
      </p:graphicFrame>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13168903-4970-4D56-B741-78015590AC26}"/>
                  </a:ext>
                </a:extLst>
              </p14:cNvPr>
              <p14:cNvContentPartPr/>
              <p14:nvPr/>
            </p14:nvContentPartPr>
            <p14:xfrm>
              <a:off x="4529741" y="3198547"/>
              <a:ext cx="547560" cy="330840"/>
            </p14:xfrm>
          </p:contentPart>
        </mc:Choice>
        <mc:Fallback>
          <p:pic>
            <p:nvPicPr>
              <p:cNvPr id="3" name="Ink 2">
                <a:extLst>
                  <a:ext uri="{FF2B5EF4-FFF2-40B4-BE49-F238E27FC236}">
                    <a16:creationId xmlns:a16="http://schemas.microsoft.com/office/drawing/2014/main" id="{13168903-4970-4D56-B741-78015590AC26}"/>
                  </a:ext>
                </a:extLst>
              </p:cNvPr>
              <p:cNvPicPr/>
              <p:nvPr/>
            </p:nvPicPr>
            <p:blipFill>
              <a:blip r:embed="rId4"/>
              <a:stretch>
                <a:fillRect/>
              </a:stretch>
            </p:blipFill>
            <p:spPr>
              <a:xfrm>
                <a:off x="4520741" y="3189907"/>
                <a:ext cx="565200" cy="3484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AF0008DE-FBE0-497E-A242-9A8F0E9A3A47}"/>
                  </a:ext>
                </a:extLst>
              </p14:cNvPr>
              <p14:cNvContentPartPr/>
              <p14:nvPr/>
            </p14:nvContentPartPr>
            <p14:xfrm>
              <a:off x="6518021" y="4143187"/>
              <a:ext cx="480240" cy="201600"/>
            </p14:xfrm>
          </p:contentPart>
        </mc:Choice>
        <mc:Fallback>
          <p:pic>
            <p:nvPicPr>
              <p:cNvPr id="4" name="Ink 3">
                <a:extLst>
                  <a:ext uri="{FF2B5EF4-FFF2-40B4-BE49-F238E27FC236}">
                    <a16:creationId xmlns:a16="http://schemas.microsoft.com/office/drawing/2014/main" id="{AF0008DE-FBE0-497E-A242-9A8F0E9A3A47}"/>
                  </a:ext>
                </a:extLst>
              </p:cNvPr>
              <p:cNvPicPr/>
              <p:nvPr/>
            </p:nvPicPr>
            <p:blipFill>
              <a:blip r:embed="rId6"/>
              <a:stretch>
                <a:fillRect/>
              </a:stretch>
            </p:blipFill>
            <p:spPr>
              <a:xfrm>
                <a:off x="6509021" y="4134187"/>
                <a:ext cx="497880" cy="219240"/>
              </a:xfrm>
              <a:prstGeom prst="rect">
                <a:avLst/>
              </a:prstGeom>
            </p:spPr>
          </p:pic>
        </mc:Fallback>
      </mc:AlternateContent>
    </p:spTree>
    <p:extLst>
      <p:ext uri="{BB962C8B-B14F-4D97-AF65-F5344CB8AC3E}">
        <p14:creationId xmlns:p14="http://schemas.microsoft.com/office/powerpoint/2010/main" val="357146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28040F21-EE3A-4E6D-D16D-56A76D0BE9D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B6DC9-AE0D-3D84-F535-723EB1C9DAA8}"/>
              </a:ext>
            </a:extLst>
          </p:cNvPr>
          <p:cNvSpPr>
            <a:spLocks noGrp="1"/>
          </p:cNvSpPr>
          <p:nvPr>
            <p:ph type="title"/>
          </p:nvPr>
        </p:nvSpPr>
        <p:spPr>
          <a:xfrm>
            <a:off x="649224" y="645106"/>
            <a:ext cx="5122652" cy="1259894"/>
          </a:xfrm>
        </p:spPr>
        <p:txBody>
          <a:bodyPr>
            <a:normAutofit/>
          </a:bodyPr>
          <a:lstStyle/>
          <a:p>
            <a:pPr>
              <a:lnSpc>
                <a:spcPct val="90000"/>
              </a:lnSpc>
            </a:pPr>
            <a:r>
              <a:rPr lang="en-US" sz="3100"/>
              <a:t>Basics of a sewage pumping station wet well.</a:t>
            </a:r>
          </a:p>
        </p:txBody>
      </p:sp>
      <p:sp>
        <p:nvSpPr>
          <p:cNvPr id="13" name="Rectangle 12">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 name="Content Placeholder 7">
            <a:extLst>
              <a:ext uri="{FF2B5EF4-FFF2-40B4-BE49-F238E27FC236}">
                <a16:creationId xmlns:a16="http://schemas.microsoft.com/office/drawing/2014/main" id="{B504B07A-581D-1E99-C4DF-D8FE589DBD5E}"/>
              </a:ext>
            </a:extLst>
          </p:cNvPr>
          <p:cNvSpPr>
            <a:spLocks noGrp="1"/>
          </p:cNvSpPr>
          <p:nvPr>
            <p:ph idx="1"/>
          </p:nvPr>
        </p:nvSpPr>
        <p:spPr>
          <a:xfrm>
            <a:off x="649225" y="2133600"/>
            <a:ext cx="5122652" cy="3759253"/>
          </a:xfrm>
        </p:spPr>
        <p:txBody>
          <a:bodyPr vert="horz" lIns="91440" tIns="45720" rIns="91440" bIns="45720" rtlCol="0" anchor="t">
            <a:normAutofit/>
          </a:bodyPr>
          <a:lstStyle/>
          <a:p>
            <a:r>
              <a:rPr lang="en-US" dirty="0"/>
              <a:t>Two float level switches. One to stop the well overflowing, the other to stop the pump running dry.</a:t>
            </a:r>
          </a:p>
          <a:p>
            <a:r>
              <a:rPr lang="en-US" dirty="0"/>
              <a:t>Ultrasonic level detectors to give real time above ground indication of current level in wet well.</a:t>
            </a:r>
          </a:p>
          <a:p>
            <a:r>
              <a:rPr lang="en-US" dirty="0"/>
              <a:t>Wet well can and often does contain explosive gases.</a:t>
            </a:r>
          </a:p>
          <a:p>
            <a:r>
              <a:rPr lang="en-US" dirty="0"/>
              <a:t>Imperative that equipment is suitable for use in explosive atmospheres.</a:t>
            </a:r>
          </a:p>
          <a:p>
            <a:endParaRPr lang="en-US" dirty="0"/>
          </a:p>
        </p:txBody>
      </p:sp>
      <p:pic>
        <p:nvPicPr>
          <p:cNvPr id="4" name="Content Placeholder 3">
            <a:extLst>
              <a:ext uri="{FF2B5EF4-FFF2-40B4-BE49-F238E27FC236}">
                <a16:creationId xmlns:a16="http://schemas.microsoft.com/office/drawing/2014/main" id="{7079FC10-B194-D740-FEA8-BC8DDAD10624}"/>
              </a:ext>
            </a:extLst>
          </p:cNvPr>
          <p:cNvPicPr>
            <a:picLocks noChangeAspect="1"/>
          </p:cNvPicPr>
          <p:nvPr/>
        </p:nvPicPr>
        <p:blipFill>
          <a:blip r:embed="rId2"/>
          <a:stretch>
            <a:fillRect/>
          </a:stretch>
        </p:blipFill>
        <p:spPr>
          <a:xfrm>
            <a:off x="6091916" y="1384897"/>
            <a:ext cx="5451627" cy="3768164"/>
          </a:xfrm>
          <a:prstGeom prst="rect">
            <a:avLst/>
          </a:prstGeom>
        </p:spPr>
      </p:pic>
      <p:sp>
        <p:nvSpPr>
          <p:cNvPr id="15"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8D58BFC3-C5C3-47B7-B7D8-10865E2FF3E4}"/>
                  </a:ext>
                </a:extLst>
              </p14:cNvPr>
              <p14:cNvContentPartPr/>
              <p14:nvPr/>
            </p14:nvContentPartPr>
            <p14:xfrm>
              <a:off x="3707501" y="3487627"/>
              <a:ext cx="381960" cy="330840"/>
            </p14:xfrm>
          </p:contentPart>
        </mc:Choice>
        <mc:Fallback>
          <p:pic>
            <p:nvPicPr>
              <p:cNvPr id="3" name="Ink 2">
                <a:extLst>
                  <a:ext uri="{FF2B5EF4-FFF2-40B4-BE49-F238E27FC236}">
                    <a16:creationId xmlns:a16="http://schemas.microsoft.com/office/drawing/2014/main" id="{8D58BFC3-C5C3-47B7-B7D8-10865E2FF3E4}"/>
                  </a:ext>
                </a:extLst>
              </p:cNvPr>
              <p:cNvPicPr/>
              <p:nvPr/>
            </p:nvPicPr>
            <p:blipFill>
              <a:blip r:embed="rId4"/>
              <a:stretch>
                <a:fillRect/>
              </a:stretch>
            </p:blipFill>
            <p:spPr>
              <a:xfrm>
                <a:off x="3698861" y="3478987"/>
                <a:ext cx="399600" cy="3484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EF1B1247-A346-436A-8ECE-0F60D5DB3AF1}"/>
                  </a:ext>
                </a:extLst>
              </p14:cNvPr>
              <p14:cNvContentPartPr/>
              <p14:nvPr/>
            </p14:nvContentPartPr>
            <p14:xfrm>
              <a:off x="2398901" y="4379707"/>
              <a:ext cx="396000" cy="155520"/>
            </p14:xfrm>
          </p:contentPart>
        </mc:Choice>
        <mc:Fallback>
          <p:pic>
            <p:nvPicPr>
              <p:cNvPr id="5" name="Ink 4">
                <a:extLst>
                  <a:ext uri="{FF2B5EF4-FFF2-40B4-BE49-F238E27FC236}">
                    <a16:creationId xmlns:a16="http://schemas.microsoft.com/office/drawing/2014/main" id="{EF1B1247-A346-436A-8ECE-0F60D5DB3AF1}"/>
                  </a:ext>
                </a:extLst>
              </p:cNvPr>
              <p:cNvPicPr/>
              <p:nvPr/>
            </p:nvPicPr>
            <p:blipFill>
              <a:blip r:embed="rId6"/>
              <a:stretch>
                <a:fillRect/>
              </a:stretch>
            </p:blipFill>
            <p:spPr>
              <a:xfrm>
                <a:off x="2390261" y="4371067"/>
                <a:ext cx="413640" cy="17316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6" name="Ink 5">
                <a:extLst>
                  <a:ext uri="{FF2B5EF4-FFF2-40B4-BE49-F238E27FC236}">
                    <a16:creationId xmlns:a16="http://schemas.microsoft.com/office/drawing/2014/main" id="{B6A919EF-ED06-4D0F-8057-4A8BDF77E524}"/>
                  </a:ext>
                </a:extLst>
              </p14:cNvPr>
              <p14:cNvContentPartPr/>
              <p14:nvPr/>
            </p14:nvContentPartPr>
            <p14:xfrm>
              <a:off x="1601861" y="2449387"/>
              <a:ext cx="352440" cy="218160"/>
            </p14:xfrm>
          </p:contentPart>
        </mc:Choice>
        <mc:Fallback>
          <p:pic>
            <p:nvPicPr>
              <p:cNvPr id="6" name="Ink 5">
                <a:extLst>
                  <a:ext uri="{FF2B5EF4-FFF2-40B4-BE49-F238E27FC236}">
                    <a16:creationId xmlns:a16="http://schemas.microsoft.com/office/drawing/2014/main" id="{B6A919EF-ED06-4D0F-8057-4A8BDF77E524}"/>
                  </a:ext>
                </a:extLst>
              </p:cNvPr>
              <p:cNvPicPr/>
              <p:nvPr/>
            </p:nvPicPr>
            <p:blipFill>
              <a:blip r:embed="rId8"/>
              <a:stretch>
                <a:fillRect/>
              </a:stretch>
            </p:blipFill>
            <p:spPr>
              <a:xfrm>
                <a:off x="1593221" y="2440387"/>
                <a:ext cx="370080" cy="235800"/>
              </a:xfrm>
              <a:prstGeom prst="rect">
                <a:avLst/>
              </a:prstGeom>
            </p:spPr>
          </p:pic>
        </mc:Fallback>
      </mc:AlternateContent>
    </p:spTree>
    <p:extLst>
      <p:ext uri="{BB962C8B-B14F-4D97-AF65-F5344CB8AC3E}">
        <p14:creationId xmlns:p14="http://schemas.microsoft.com/office/powerpoint/2010/main" val="4114368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9CD68-AF3C-C4C6-4E24-5265EA858E98}"/>
              </a:ext>
            </a:extLst>
          </p:cNvPr>
          <p:cNvSpPr>
            <a:spLocks noGrp="1"/>
          </p:cNvSpPr>
          <p:nvPr>
            <p:ph type="title"/>
          </p:nvPr>
        </p:nvSpPr>
        <p:spPr/>
        <p:txBody>
          <a:bodyPr/>
          <a:lstStyle/>
          <a:p>
            <a:pPr algn="ctr"/>
            <a:r>
              <a:rPr lang="en-US" dirty="0"/>
              <a:t>CHOOSING THE CORRECT EQUIPMENT FOR THE RIGHT ENVIRONMENT</a:t>
            </a:r>
          </a:p>
        </p:txBody>
      </p:sp>
      <p:pic>
        <p:nvPicPr>
          <p:cNvPr id="4" name="Content Placeholder 3" descr="A black and white sign with white text&#10;&#10;Description automatically generated">
            <a:extLst>
              <a:ext uri="{FF2B5EF4-FFF2-40B4-BE49-F238E27FC236}">
                <a16:creationId xmlns:a16="http://schemas.microsoft.com/office/drawing/2014/main" id="{095F2108-1C44-46CD-5D29-F53BF75B4B91}"/>
              </a:ext>
            </a:extLst>
          </p:cNvPr>
          <p:cNvPicPr>
            <a:picLocks noGrp="1" noChangeAspect="1"/>
          </p:cNvPicPr>
          <p:nvPr>
            <p:ph idx="1"/>
          </p:nvPr>
        </p:nvPicPr>
        <p:blipFill>
          <a:blip r:embed="rId2"/>
          <a:stretch>
            <a:fillRect/>
          </a:stretch>
        </p:blipFill>
        <p:spPr>
          <a:xfrm>
            <a:off x="2589212" y="2386340"/>
            <a:ext cx="8915400" cy="3272141"/>
          </a:xfrm>
        </p:spPr>
      </p:pic>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703A259E-7160-4E19-8E7C-39678B9E881C}"/>
                  </a:ext>
                </a:extLst>
              </p14:cNvPr>
              <p14:cNvContentPartPr/>
              <p14:nvPr/>
            </p14:nvContentPartPr>
            <p14:xfrm>
              <a:off x="3305021" y="4087027"/>
              <a:ext cx="630360" cy="484560"/>
            </p14:xfrm>
          </p:contentPart>
        </mc:Choice>
        <mc:Fallback>
          <p:pic>
            <p:nvPicPr>
              <p:cNvPr id="3" name="Ink 2">
                <a:extLst>
                  <a:ext uri="{FF2B5EF4-FFF2-40B4-BE49-F238E27FC236}">
                    <a16:creationId xmlns:a16="http://schemas.microsoft.com/office/drawing/2014/main" id="{703A259E-7160-4E19-8E7C-39678B9E881C}"/>
                  </a:ext>
                </a:extLst>
              </p:cNvPr>
              <p:cNvPicPr/>
              <p:nvPr/>
            </p:nvPicPr>
            <p:blipFill>
              <a:blip r:embed="rId4"/>
              <a:stretch>
                <a:fillRect/>
              </a:stretch>
            </p:blipFill>
            <p:spPr>
              <a:xfrm>
                <a:off x="3296021" y="4078027"/>
                <a:ext cx="648000" cy="502200"/>
              </a:xfrm>
              <a:prstGeom prst="rect">
                <a:avLst/>
              </a:prstGeom>
            </p:spPr>
          </p:pic>
        </mc:Fallback>
      </mc:AlternateContent>
    </p:spTree>
    <p:extLst>
      <p:ext uri="{BB962C8B-B14F-4D97-AF65-F5344CB8AC3E}">
        <p14:creationId xmlns:p14="http://schemas.microsoft.com/office/powerpoint/2010/main" val="1821147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EC401-3106-5D53-3E7E-7CAE2F701E3D}"/>
              </a:ext>
            </a:extLst>
          </p:cNvPr>
          <p:cNvSpPr>
            <a:spLocks noGrp="1"/>
          </p:cNvSpPr>
          <p:nvPr>
            <p:ph type="title"/>
          </p:nvPr>
        </p:nvSpPr>
        <p:spPr/>
        <p:txBody>
          <a:bodyPr/>
          <a:lstStyle/>
          <a:p>
            <a:pPr algn="ctr"/>
            <a:r>
              <a:rPr lang="en-US" dirty="0"/>
              <a:t>CALCULATIONS TO PROVE SUITABILITY</a:t>
            </a:r>
          </a:p>
        </p:txBody>
      </p:sp>
      <p:pic>
        <p:nvPicPr>
          <p:cNvPr id="4" name="Content Placeholder 3" descr="A screenshot of a graph&#10;&#10;Description automatically generated">
            <a:extLst>
              <a:ext uri="{FF2B5EF4-FFF2-40B4-BE49-F238E27FC236}">
                <a16:creationId xmlns:a16="http://schemas.microsoft.com/office/drawing/2014/main" id="{7373514B-4C6D-C78C-E069-7F8317E136C0}"/>
              </a:ext>
            </a:extLst>
          </p:cNvPr>
          <p:cNvPicPr>
            <a:picLocks noGrp="1" noChangeAspect="1"/>
          </p:cNvPicPr>
          <p:nvPr>
            <p:ph idx="1"/>
          </p:nvPr>
        </p:nvPicPr>
        <p:blipFill>
          <a:blip r:embed="rId2"/>
          <a:stretch>
            <a:fillRect/>
          </a:stretch>
        </p:blipFill>
        <p:spPr>
          <a:xfrm>
            <a:off x="2784831" y="2133600"/>
            <a:ext cx="8524161" cy="3777622"/>
          </a:xfrm>
        </p:spPr>
      </p:pic>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FBD072E3-C758-4DB0-ACA8-7FF35531AE88}"/>
                  </a:ext>
                </a:extLst>
              </p14:cNvPr>
              <p14:cNvContentPartPr/>
              <p14:nvPr/>
            </p14:nvContentPartPr>
            <p14:xfrm>
              <a:off x="1895621" y="5280427"/>
              <a:ext cx="573120" cy="515880"/>
            </p14:xfrm>
          </p:contentPart>
        </mc:Choice>
        <mc:Fallback>
          <p:pic>
            <p:nvPicPr>
              <p:cNvPr id="3" name="Ink 2">
                <a:extLst>
                  <a:ext uri="{FF2B5EF4-FFF2-40B4-BE49-F238E27FC236}">
                    <a16:creationId xmlns:a16="http://schemas.microsoft.com/office/drawing/2014/main" id="{FBD072E3-C758-4DB0-ACA8-7FF35531AE88}"/>
                  </a:ext>
                </a:extLst>
              </p:cNvPr>
              <p:cNvPicPr/>
              <p:nvPr/>
            </p:nvPicPr>
            <p:blipFill>
              <a:blip r:embed="rId4"/>
              <a:stretch>
                <a:fillRect/>
              </a:stretch>
            </p:blipFill>
            <p:spPr>
              <a:xfrm>
                <a:off x="1886621" y="5271427"/>
                <a:ext cx="590760" cy="5335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349D1CF0-F03E-4CC1-A0E2-EBAE58BAB14B}"/>
                  </a:ext>
                </a:extLst>
              </p14:cNvPr>
              <p14:cNvContentPartPr/>
              <p14:nvPr/>
            </p14:nvContentPartPr>
            <p14:xfrm>
              <a:off x="8120021" y="5709547"/>
              <a:ext cx="299160" cy="345240"/>
            </p14:xfrm>
          </p:contentPart>
        </mc:Choice>
        <mc:Fallback>
          <p:pic>
            <p:nvPicPr>
              <p:cNvPr id="5" name="Ink 4">
                <a:extLst>
                  <a:ext uri="{FF2B5EF4-FFF2-40B4-BE49-F238E27FC236}">
                    <a16:creationId xmlns:a16="http://schemas.microsoft.com/office/drawing/2014/main" id="{349D1CF0-F03E-4CC1-A0E2-EBAE58BAB14B}"/>
                  </a:ext>
                </a:extLst>
              </p:cNvPr>
              <p:cNvPicPr/>
              <p:nvPr/>
            </p:nvPicPr>
            <p:blipFill>
              <a:blip r:embed="rId6"/>
              <a:stretch>
                <a:fillRect/>
              </a:stretch>
            </p:blipFill>
            <p:spPr>
              <a:xfrm>
                <a:off x="8111381" y="5700907"/>
                <a:ext cx="316800" cy="362880"/>
              </a:xfrm>
              <a:prstGeom prst="rect">
                <a:avLst/>
              </a:prstGeom>
            </p:spPr>
          </p:pic>
        </mc:Fallback>
      </mc:AlternateContent>
    </p:spTree>
    <p:extLst>
      <p:ext uri="{BB962C8B-B14F-4D97-AF65-F5344CB8AC3E}">
        <p14:creationId xmlns:p14="http://schemas.microsoft.com/office/powerpoint/2010/main" val="268833014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756785E60A1B94F91CCE0227EB373B5" ma:contentTypeVersion="6" ma:contentTypeDescription="Create a new document." ma:contentTypeScope="" ma:versionID="87a7952e017414e62b2b9d286b2a7623">
  <xsd:schema xmlns:xsd="http://www.w3.org/2001/XMLSchema" xmlns:xs="http://www.w3.org/2001/XMLSchema" xmlns:p="http://schemas.microsoft.com/office/2006/metadata/properties" xmlns:ns2="bca17968-0c5f-44dc-8ca0-22f4951256e7" xmlns:ns3="61f25a9b-dea6-4745-b3e1-78a554ce2de4" targetNamespace="http://schemas.microsoft.com/office/2006/metadata/properties" ma:root="true" ma:fieldsID="8b6e87af7a6a9507392f76418f808b08" ns2:_="" ns3:_="">
    <xsd:import namespace="bca17968-0c5f-44dc-8ca0-22f4951256e7"/>
    <xsd:import namespace="61f25a9b-dea6-4745-b3e1-78a554ce2de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ca17968-0c5f-44dc-8ca0-22f4951256e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f25a9b-dea6-4745-b3e1-78a554ce2de4"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54BE7FD-8AE7-47C2-A867-52BFD7DD433C}"/>
</file>

<file path=customXml/itemProps2.xml><?xml version="1.0" encoding="utf-8"?>
<ds:datastoreItem xmlns:ds="http://schemas.openxmlformats.org/officeDocument/2006/customXml" ds:itemID="{DAD8D77F-E61F-4BAA-A592-A2FAB14AAC6E}"/>
</file>

<file path=customXml/itemProps3.xml><?xml version="1.0" encoding="utf-8"?>
<ds:datastoreItem xmlns:ds="http://schemas.openxmlformats.org/officeDocument/2006/customXml" ds:itemID="{7CFED9EB-AA7C-4635-A713-2EC675ABD6E8}"/>
</file>

<file path=docProps/app.xml><?xml version="1.0" encoding="utf-8"?>
<Properties xmlns="http://schemas.openxmlformats.org/officeDocument/2006/extended-properties" xmlns:vt="http://schemas.openxmlformats.org/officeDocument/2006/docPropsVTypes">
  <Template>Wisp</Template>
  <TotalTime>1</TotalTime>
  <Words>493</Words>
  <Application>Microsoft Office PowerPoint</Application>
  <PresentationFormat>Widescreen</PresentationFormat>
  <Paragraphs>34</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Gothic</vt:lpstr>
      <vt:lpstr>Wingdings 3</vt:lpstr>
      <vt:lpstr>Wisp</vt:lpstr>
      <vt:lpstr>ROB DAY – TECHNICAL REPORT OVERVIEW </vt:lpstr>
      <vt:lpstr>WHO   WHAT   WHY</vt:lpstr>
      <vt:lpstr>H.S.E LOOKING CLOSELY AT THE WATER INDUSTRY FOLLOWING FATALITIES IN RECENT ACCIDENT AT AVONMOUTH.</vt:lpstr>
      <vt:lpstr>EXAMPLE OF AN IMPROVEMENT NOTICE FROM THE H.S.E</vt:lpstr>
      <vt:lpstr>Basics of a sewage pumping station wet well.</vt:lpstr>
      <vt:lpstr>CHOOSING THE CORRECT EQUIPMENT FOR THE RIGHT ENVIRONMENT</vt:lpstr>
      <vt:lpstr>CALCULATIONS TO PROVE SUITABILITY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Morgan Lewis</cp:lastModifiedBy>
  <cp:revision>311</cp:revision>
  <dcterms:created xsi:type="dcterms:W3CDTF">2024-01-10T15:46:15Z</dcterms:created>
  <dcterms:modified xsi:type="dcterms:W3CDTF">2024-02-26T13:26:52Z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0x0101006756785E60A1B94F91CCE0227EB373B5</vt:lpwstr>
  </property>
</Properties>
</file>