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bg-BG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Секция по подразбиране" id="{C98010E2-5F16-46A3-B2F0-9188524C8E77}">
          <p14:sldIdLst>
            <p14:sldId id="256"/>
            <p14:sldId id="264"/>
            <p14:sldId id="257"/>
            <p14:sldId id="258"/>
            <p14:sldId id="259"/>
            <p14:sldId id="260"/>
            <p14:sldId id="261"/>
            <p14:sldId id="262"/>
            <p14:sldId id="26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Заглавен слайд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bg-BG" smtClean="0"/>
              <a:t>Щракнете за редакция стил подзагл. обр.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135C9584-BB66-469F-A25A-CE5DE9EBA0D2}" type="datetimeFigureOut">
              <a:rPr lang="bg-BG" smtClean="0"/>
              <a:t>26.11.2019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2DC860DA-F82B-444D-B04D-FE76E41FA977}" type="slidenum">
              <a:rPr lang="bg-BG" smtClean="0"/>
              <a:t>‹#›</a:t>
            </a:fld>
            <a:endParaRPr lang="bg-BG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7439818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лавие и съдържа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bg-BG" smtClean="0"/>
              <a:t>Щракнете, за да редактирате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C9584-BB66-469F-A25A-CE5DE9EBA0D2}" type="datetimeFigureOut">
              <a:rPr lang="bg-BG" smtClean="0"/>
              <a:t>26.11.2019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860DA-F82B-444D-B04D-FE76E41FA97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262730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Заглавка на секция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bg-BG" smtClean="0"/>
              <a:t>Щракнете, за да редактирате стиловете на текста в образеца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35C9584-BB66-469F-A25A-CE5DE9EBA0D2}" type="datetimeFigureOut">
              <a:rPr lang="bg-BG" smtClean="0"/>
              <a:t>26.11.2019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DC860DA-F82B-444D-B04D-FE76E41FA977}" type="slidenum">
              <a:rPr lang="bg-BG" smtClean="0"/>
              <a:t>‹#›</a:t>
            </a:fld>
            <a:endParaRPr lang="bg-BG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6043994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е съдържани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bg-BG" smtClean="0"/>
              <a:t>Щракнете, за да редактирате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bg-BG" smtClean="0"/>
              <a:t>Щракнете, за да редактирате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C9584-BB66-469F-A25A-CE5DE9EBA0D2}" type="datetimeFigureOut">
              <a:rPr lang="bg-BG" smtClean="0"/>
              <a:t>26.11.2019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860DA-F82B-444D-B04D-FE76E41FA97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900739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 smtClean="0"/>
              <a:t>Щракнете, за да редактирате стиловете на текста в образеца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bg-BG" smtClean="0"/>
              <a:t>Щракнете, за да редактирате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 smtClean="0"/>
              <a:t>Щракнете, за да редактирате стиловете на текста в образеца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bg-BG" smtClean="0"/>
              <a:t>Щракнете, за да редактирате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C9584-BB66-469F-A25A-CE5DE9EBA0D2}" type="datetimeFigureOut">
              <a:rPr lang="bg-BG" smtClean="0"/>
              <a:t>26.11.2019 г.</a:t>
            </a:fld>
            <a:endParaRPr lang="bg-BG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860DA-F82B-444D-B04D-FE76E41FA97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8163490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Само заглав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C9584-BB66-469F-A25A-CE5DE9EBA0D2}" type="datetimeFigureOut">
              <a:rPr lang="bg-BG" smtClean="0"/>
              <a:t>26.11.2019 г.</a:t>
            </a:fld>
            <a:endParaRPr lang="bg-BG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860DA-F82B-444D-B04D-FE76E41FA97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957128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разе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C9584-BB66-469F-A25A-CE5DE9EBA0D2}" type="datetimeFigureOut">
              <a:rPr lang="bg-BG" smtClean="0"/>
              <a:t>26.11.2019 г.</a:t>
            </a:fld>
            <a:endParaRPr lang="bg-BG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860DA-F82B-444D-B04D-FE76E41FA97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4197712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Съдържание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bg-BG" smtClean="0"/>
              <a:t>Щракнете, за да редактирате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bg-BG" smtClean="0"/>
              <a:t>Щракнете, за да редактирате стиловете на текста в образеца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35C9584-BB66-469F-A25A-CE5DE9EBA0D2}" type="datetimeFigureOut">
              <a:rPr lang="bg-BG" smtClean="0"/>
              <a:t>26.11.2019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DC860DA-F82B-444D-B04D-FE76E41FA977}" type="slidenum">
              <a:rPr lang="bg-BG" smtClean="0"/>
              <a:t>‹#›</a:t>
            </a:fld>
            <a:endParaRPr lang="bg-BG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622497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Картина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bg-BG" smtClean="0"/>
              <a:t>Щракнете върху иконата, за да добавите картина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bg-BG" smtClean="0"/>
              <a:t>Щракнете, за да редактирате стиловете на текста в образеца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35C9584-BB66-469F-A25A-CE5DE9EBA0D2}" type="datetimeFigureOut">
              <a:rPr lang="bg-BG" smtClean="0"/>
              <a:t>26.11.2019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DC860DA-F82B-444D-B04D-FE76E41FA977}" type="slidenum">
              <a:rPr lang="bg-BG" smtClean="0"/>
              <a:t>‹#›</a:t>
            </a:fld>
            <a:endParaRPr lang="bg-BG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880668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лавие и вертикален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bg-BG" smtClean="0"/>
              <a:t>Щракнете, за да редактирате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C9584-BB66-469F-A25A-CE5DE9EBA0D2}" type="datetimeFigureOut">
              <a:rPr lang="bg-BG" smtClean="0"/>
              <a:t>26.11.2019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860DA-F82B-444D-B04D-FE76E41FA97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881350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но заглавие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bg-BG" smtClean="0"/>
              <a:t>Щракнете, за да редактирате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C9584-BB66-469F-A25A-CE5DE9EBA0D2}" type="datetimeFigureOut">
              <a:rPr lang="bg-BG" smtClean="0"/>
              <a:t>26.11.2019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860DA-F82B-444D-B04D-FE76E41FA97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430588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bg-BG" smtClean="0"/>
              <a:t>Щракнете, за да редактирате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135C9584-BB66-469F-A25A-CE5DE9EBA0D2}" type="datetimeFigureOut">
              <a:rPr lang="bg-BG" smtClean="0"/>
              <a:t>26.11.2019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2DC860DA-F82B-444D-B04D-FE76E41FA977}" type="slidenum">
              <a:rPr lang="bg-BG" smtClean="0"/>
              <a:t>‹#›</a:t>
            </a:fld>
            <a:endParaRPr lang="bg-BG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226823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4294967295" orient="horz" pos="1368">
          <p15:clr>
            <a:srgbClr val="F26B43"/>
          </p15:clr>
        </p15:guide>
        <p15:guide id="4294967295" orient="horz" pos="1440">
          <p15:clr>
            <a:srgbClr val="F26B43"/>
          </p15:clr>
        </p15:guide>
        <p15:guide id="4294967295" orient="horz" pos="3696">
          <p15:clr>
            <a:srgbClr val="F26B43"/>
          </p15:clr>
        </p15:guide>
        <p15:guide id="4294967295" orient="horz" pos="432">
          <p15:clr>
            <a:srgbClr val="F26B43"/>
          </p15:clr>
        </p15:guide>
        <p15:guide id="4294967295" orient="horz" pos="1512">
          <p15:clr>
            <a:srgbClr val="F26B43"/>
          </p15:clr>
        </p15:guide>
        <p15:guide id="4294967295" pos="6912">
          <p15:clr>
            <a:srgbClr val="F26B43"/>
          </p15:clr>
        </p15:guide>
        <p15:guide id="4294967295" pos="936">
          <p15:clr>
            <a:srgbClr val="F26B43"/>
          </p15:clr>
        </p15:guide>
        <p15:guide id="4294967295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Текстово поле 4"/>
          <p:cNvSpPr txBox="1"/>
          <p:nvPr/>
        </p:nvSpPr>
        <p:spPr>
          <a:xfrm>
            <a:off x="2021983" y="506139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bg-BG" dirty="0"/>
          </a:p>
        </p:txBody>
      </p:sp>
      <p:pic>
        <p:nvPicPr>
          <p:cNvPr id="7" name="Картина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Правоъгълник 7"/>
          <p:cNvSpPr/>
          <p:nvPr/>
        </p:nvSpPr>
        <p:spPr>
          <a:xfrm>
            <a:off x="7639168" y="927278"/>
            <a:ext cx="4054848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8000" b="1" cap="none" spc="50" dirty="0" smtClean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Ffion Ltd</a:t>
            </a:r>
            <a:endParaRPr lang="bg-BG" sz="80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18651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Контейнер за съдържание 2"/>
          <p:cNvSpPr>
            <a:spLocks noGrp="1"/>
          </p:cNvSpPr>
          <p:nvPr>
            <p:ph idx="1"/>
          </p:nvPr>
        </p:nvSpPr>
        <p:spPr>
          <a:xfrm>
            <a:off x="1371600" y="1493949"/>
            <a:ext cx="9601200" cy="437345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800" dirty="0" smtClean="0"/>
              <a:t>Financial Management  for the Hotel Industry</a:t>
            </a:r>
            <a:br>
              <a:rPr lang="en-US" sz="2800" dirty="0" smtClean="0"/>
            </a:b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sz="2800" dirty="0" smtClean="0"/>
              <a:t>Module code: M5X01922</a:t>
            </a:r>
            <a:br>
              <a:rPr lang="en-US" sz="2800" dirty="0" smtClean="0"/>
            </a:b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sz="2800" dirty="0" smtClean="0"/>
              <a:t>Aleksandrina Mincheva</a:t>
            </a:r>
            <a:endParaRPr lang="en-US" sz="2800" dirty="0"/>
          </a:p>
          <a:p>
            <a:pPr marL="0" indent="0" algn="ctr">
              <a:buNone/>
            </a:pPr>
            <a:r>
              <a:rPr lang="en-US" sz="2800" dirty="0" smtClean="0"/>
              <a:t>1815164</a:t>
            </a:r>
            <a:br>
              <a:rPr lang="en-US" sz="2800" dirty="0" smtClean="0"/>
            </a:br>
            <a:endParaRPr lang="en-US" sz="2800" dirty="0" smtClean="0"/>
          </a:p>
          <a:p>
            <a:pPr marL="0" indent="0" algn="ctr">
              <a:buNone/>
            </a:pPr>
            <a:r>
              <a:rPr lang="en-US" sz="2800" dirty="0" smtClean="0"/>
              <a:t>Lecturer: Dale Clarke</a:t>
            </a:r>
          </a:p>
          <a:p>
            <a:pPr marL="0" indent="0" algn="ctr">
              <a:buNone/>
            </a:pPr>
            <a:r>
              <a:rPr lang="en-US" sz="2800" dirty="0" smtClean="0"/>
              <a:t>Submission date: 26/11/2019</a:t>
            </a:r>
          </a:p>
        </p:txBody>
      </p:sp>
    </p:spTree>
    <p:extLst>
      <p:ext uri="{BB962C8B-B14F-4D97-AF65-F5344CB8AC3E}">
        <p14:creationId xmlns:p14="http://schemas.microsoft.com/office/powerpoint/2010/main" val="29903116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Контейнер за съдържание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58316" y="3759289"/>
            <a:ext cx="10262738" cy="2537138"/>
          </a:xfrm>
          <a:prstGeom prst="rect">
            <a:avLst/>
          </a:prstGeom>
        </p:spPr>
      </p:pic>
      <p:pic>
        <p:nvPicPr>
          <p:cNvPr id="5" name="Картина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2711" y="188085"/>
            <a:ext cx="5214467" cy="3189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5955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Контейнер за съдържание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422087" y="1712890"/>
            <a:ext cx="8063584" cy="3103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029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Контейнер за съдържание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25014" y="2171693"/>
            <a:ext cx="9231813" cy="2706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8438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Контейнер за съдържание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33621" y="2047741"/>
            <a:ext cx="8137595" cy="3132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2918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Контейнер за съдържание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08392" y="2060620"/>
            <a:ext cx="8368193" cy="2836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89646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Контейнер за съдържание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39854" y="2141539"/>
            <a:ext cx="8904182" cy="2610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36815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1860997" y="273676"/>
            <a:ext cx="9601200" cy="924059"/>
          </a:xfrm>
        </p:spPr>
        <p:txBody>
          <a:bodyPr/>
          <a:lstStyle/>
          <a:p>
            <a:r>
              <a:rPr lang="en-US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Bibliography</a:t>
            </a:r>
            <a:endParaRPr lang="bg-BG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Контейнер за съдържание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36372" y="1197735"/>
            <a:ext cx="10032642" cy="5248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7476878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TM10001105[[fn=Реколта]]</Template>
  <TotalTime>16</TotalTime>
  <Words>9</Words>
  <Application>Microsoft Office PowerPoint</Application>
  <PresentationFormat>Широк екран</PresentationFormat>
  <Paragraphs>6</Paragraphs>
  <Slides>9</Slides>
  <Notes>0</Notes>
  <HiddenSlides>0</HiddenSlides>
  <MMClips>0</MMClips>
  <ScaleCrop>false</ScaleCrop>
  <HeadingPairs>
    <vt:vector size="6" baseType="variant">
      <vt:variant>
        <vt:lpstr>Използвани шрифтове</vt:lpstr>
      </vt:variant>
      <vt:variant>
        <vt:i4>2</vt:i4>
      </vt:variant>
      <vt:variant>
        <vt:lpstr>Тема</vt:lpstr>
      </vt:variant>
      <vt:variant>
        <vt:i4>1</vt:i4>
      </vt:variant>
      <vt:variant>
        <vt:lpstr>Заглавия на слайдовете</vt:lpstr>
      </vt:variant>
      <vt:variant>
        <vt:i4>9</vt:i4>
      </vt:variant>
    </vt:vector>
  </HeadingPairs>
  <TitlesOfParts>
    <vt:vector size="12" baseType="lpstr">
      <vt:lpstr>Arial</vt:lpstr>
      <vt:lpstr>Franklin Gothic Book</vt:lpstr>
      <vt:lpstr>Crop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Bibliography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на PowerPoint</dc:title>
  <dc:creator>Потребител на Windows</dc:creator>
  <cp:lastModifiedBy>Потребител на Windows</cp:lastModifiedBy>
  <cp:revision>3</cp:revision>
  <dcterms:created xsi:type="dcterms:W3CDTF">2019-11-26T10:02:58Z</dcterms:created>
  <dcterms:modified xsi:type="dcterms:W3CDTF">2019-11-26T10:19:12Z</dcterms:modified>
</cp:coreProperties>
</file>