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3"/>
  </p:notesMasterIdLst>
  <p:sldIdLst>
    <p:sldId id="326" r:id="rId2"/>
    <p:sldId id="265" r:id="rId3"/>
    <p:sldId id="284" r:id="rId4"/>
    <p:sldId id="273" r:id="rId5"/>
    <p:sldId id="261" r:id="rId6"/>
    <p:sldId id="321" r:id="rId7"/>
    <p:sldId id="323" r:id="rId8"/>
    <p:sldId id="322" r:id="rId9"/>
    <p:sldId id="285" r:id="rId10"/>
    <p:sldId id="325" r:id="rId11"/>
    <p:sldId id="28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02B7D-D2D3-4F11-9773-40ECCB3E06A5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D4ABE-8835-4781-8D2A-87709A615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828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禹卫书法行书简体</a:t>
            </a:r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0CADA0B-BAD0-4801-B6AC-DA70516EF4C2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7364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D773D-8710-416F-9D63-F43FB6891E5D}" type="datetimeFigureOut">
              <a:rPr lang="en-US" smtClean="0"/>
              <a:t>9/26/2019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复习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学</a:t>
            </a:r>
            <a:r>
              <a:rPr lang="zh-CN" altLang="en-US" dirty="0" smtClean="0"/>
              <a:t>生 </a:t>
            </a:r>
            <a:r>
              <a:rPr lang="en-GB" altLang="zh-CN" dirty="0" err="1"/>
              <a:t>xué</a:t>
            </a:r>
            <a:r>
              <a:rPr lang="en-GB" altLang="zh-CN" dirty="0"/>
              <a:t> </a:t>
            </a:r>
            <a:r>
              <a:rPr lang="en-GB" altLang="zh-CN" dirty="0" err="1"/>
              <a:t>shēng</a:t>
            </a:r>
            <a:r>
              <a:rPr lang="zh-CN" altLang="en-US" dirty="0" smtClean="0"/>
              <a:t>   </a:t>
            </a:r>
            <a:r>
              <a:rPr lang="en-US" altLang="zh-CN" dirty="0" smtClean="0"/>
              <a:t>n. student</a:t>
            </a:r>
          </a:p>
          <a:p>
            <a:r>
              <a:rPr lang="zh-CN" altLang="en-US" dirty="0" smtClean="0"/>
              <a:t>留学生 </a:t>
            </a:r>
            <a:r>
              <a:rPr lang="en-GB" altLang="zh-CN" dirty="0" err="1"/>
              <a:t>liú</a:t>
            </a:r>
            <a:r>
              <a:rPr lang="en-GB" altLang="zh-CN" dirty="0"/>
              <a:t> </a:t>
            </a:r>
            <a:r>
              <a:rPr lang="en-GB" altLang="zh-CN" dirty="0" err="1"/>
              <a:t>xué</a:t>
            </a:r>
            <a:r>
              <a:rPr lang="en-GB" altLang="zh-CN" dirty="0"/>
              <a:t> </a:t>
            </a:r>
            <a:r>
              <a:rPr lang="en-GB" altLang="zh-CN" dirty="0" err="1"/>
              <a:t>shēng</a:t>
            </a:r>
            <a:r>
              <a:rPr lang="zh-CN" altLang="en-US" dirty="0" smtClean="0"/>
              <a:t>   </a:t>
            </a:r>
            <a:r>
              <a:rPr lang="en-US" altLang="zh-CN" dirty="0" smtClean="0"/>
              <a:t>n. oversea student</a:t>
            </a:r>
          </a:p>
          <a:p>
            <a:r>
              <a:rPr lang="zh-CN" altLang="en-US" dirty="0" smtClean="0"/>
              <a:t>同学 </a:t>
            </a:r>
            <a:r>
              <a:rPr lang="en-GB" altLang="zh-CN" dirty="0" err="1"/>
              <a:t>tóng</a:t>
            </a:r>
            <a:r>
              <a:rPr lang="en-GB" altLang="zh-CN" dirty="0"/>
              <a:t> </a:t>
            </a:r>
            <a:r>
              <a:rPr lang="en-GB" altLang="zh-CN" dirty="0" err="1"/>
              <a:t>xué</a:t>
            </a:r>
            <a:r>
              <a:rPr lang="zh-CN" altLang="en-US" dirty="0" smtClean="0"/>
              <a:t>  </a:t>
            </a:r>
            <a:r>
              <a:rPr lang="en-US" altLang="zh-CN" dirty="0" smtClean="0"/>
              <a:t>n. classmate</a:t>
            </a:r>
          </a:p>
          <a:p>
            <a:r>
              <a:rPr lang="zh-CN" altLang="en-US" dirty="0" smtClean="0"/>
              <a:t>学习 </a:t>
            </a:r>
            <a:r>
              <a:rPr lang="en-GB" altLang="zh-CN" dirty="0" err="1"/>
              <a:t>xué</a:t>
            </a:r>
            <a:r>
              <a:rPr lang="en-GB" altLang="zh-CN" dirty="0"/>
              <a:t> </a:t>
            </a:r>
            <a:r>
              <a:rPr lang="en-GB" altLang="zh-CN" dirty="0" err="1" smtClean="0"/>
              <a:t>xí</a:t>
            </a:r>
            <a:r>
              <a:rPr lang="en-GB" altLang="zh-CN" dirty="0" smtClean="0"/>
              <a:t>   </a:t>
            </a:r>
            <a:r>
              <a:rPr lang="zh-CN" altLang="en-US" dirty="0" smtClean="0"/>
              <a:t> </a:t>
            </a:r>
            <a:r>
              <a:rPr lang="en-US" altLang="zh-CN" dirty="0" smtClean="0"/>
              <a:t>v. study</a:t>
            </a:r>
          </a:p>
          <a:p>
            <a:r>
              <a:rPr lang="zh-CN" altLang="en-US" dirty="0" smtClean="0"/>
              <a:t> </a:t>
            </a:r>
            <a:r>
              <a:rPr lang="en-US" altLang="zh-CN" dirty="0" smtClean="0"/>
              <a:t>+ </a:t>
            </a:r>
            <a:r>
              <a:rPr lang="zh-CN" altLang="en-US" dirty="0" smtClean="0"/>
              <a:t>语  </a:t>
            </a:r>
            <a:r>
              <a:rPr lang="en-GB" altLang="zh-CN" dirty="0" err="1" smtClean="0"/>
              <a:t>yǔ</a:t>
            </a:r>
            <a:r>
              <a:rPr lang="en-GB" altLang="zh-CN" dirty="0" smtClean="0"/>
              <a:t>      </a:t>
            </a:r>
            <a:r>
              <a:rPr lang="zh-CN" altLang="en-US" dirty="0" smtClean="0"/>
              <a:t> </a:t>
            </a:r>
            <a:r>
              <a:rPr lang="en-US" altLang="zh-CN" dirty="0" smtClean="0"/>
              <a:t>n. language</a:t>
            </a:r>
          </a:p>
          <a:p>
            <a:endParaRPr lang="en-US" altLang="zh-CN" dirty="0" smtClean="0"/>
          </a:p>
          <a:p>
            <a:r>
              <a:rPr lang="zh-CN" altLang="en-US" dirty="0" smtClean="0"/>
              <a:t>我</a:t>
            </a:r>
            <a:r>
              <a:rPr lang="en-US" altLang="zh-CN" dirty="0" smtClean="0"/>
              <a:t>/</a:t>
            </a:r>
            <a:r>
              <a:rPr lang="zh-CN" altLang="en-US" dirty="0" smtClean="0"/>
              <a:t>你</a:t>
            </a:r>
            <a:r>
              <a:rPr lang="en-US" altLang="zh-CN" dirty="0" smtClean="0"/>
              <a:t>/</a:t>
            </a:r>
            <a:r>
              <a:rPr lang="zh-CN" altLang="en-US" dirty="0" smtClean="0"/>
              <a:t>他</a:t>
            </a:r>
            <a:r>
              <a:rPr lang="en-US" altLang="zh-CN" dirty="0" smtClean="0"/>
              <a:t>/</a:t>
            </a:r>
            <a:r>
              <a:rPr lang="zh-CN" altLang="en-US" dirty="0" smtClean="0"/>
              <a:t>她 </a:t>
            </a:r>
            <a:r>
              <a:rPr lang="en-US" altLang="zh-CN" dirty="0" smtClean="0"/>
              <a:t>+ </a:t>
            </a:r>
            <a:r>
              <a:rPr lang="zh-CN" altLang="en-US" dirty="0" smtClean="0"/>
              <a:t>们 </a:t>
            </a:r>
            <a:r>
              <a:rPr lang="en-GB" altLang="zh-CN" dirty="0" smtClean="0"/>
              <a:t>men  </a:t>
            </a:r>
          </a:p>
          <a:p>
            <a:r>
              <a:rPr lang="zh-CN" altLang="en-US" dirty="0"/>
              <a:t>我</a:t>
            </a:r>
            <a:r>
              <a:rPr lang="en-US" altLang="zh-CN" dirty="0"/>
              <a:t>/</a:t>
            </a:r>
            <a:r>
              <a:rPr lang="zh-CN" altLang="en-US" dirty="0"/>
              <a:t>你</a:t>
            </a:r>
            <a:r>
              <a:rPr lang="en-US" altLang="zh-CN" dirty="0"/>
              <a:t>/</a:t>
            </a:r>
            <a:r>
              <a:rPr lang="zh-CN" altLang="en-US" dirty="0"/>
              <a:t>他</a:t>
            </a:r>
            <a:r>
              <a:rPr lang="en-US" altLang="zh-CN" dirty="0"/>
              <a:t>/</a:t>
            </a:r>
            <a:r>
              <a:rPr lang="zh-CN" altLang="en-US" dirty="0" smtClean="0"/>
              <a:t>她 </a:t>
            </a:r>
            <a:r>
              <a:rPr lang="en-US" altLang="zh-CN" dirty="0" smtClean="0"/>
              <a:t>+ </a:t>
            </a:r>
            <a:r>
              <a:rPr lang="zh-CN" altLang="en-US" dirty="0" smtClean="0"/>
              <a:t>的 </a:t>
            </a:r>
            <a:r>
              <a:rPr lang="en-US" altLang="zh-CN" dirty="0" smtClean="0"/>
              <a:t>de</a:t>
            </a:r>
          </a:p>
          <a:p>
            <a:endParaRPr lang="en-US" altLang="zh-CN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38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3090862" y="4435475"/>
            <a:ext cx="791191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400" b="1" dirty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你家有几口人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989013" y="4435475"/>
            <a:ext cx="2303462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5</a:t>
            </a: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83210"/>
            <a:ext cx="10820400" cy="58775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  <p:sp>
        <p:nvSpPr>
          <p:cNvPr id="2" name="Rounded Rectangle 1"/>
          <p:cNvSpPr/>
          <p:nvPr/>
        </p:nvSpPr>
        <p:spPr>
          <a:xfrm>
            <a:off x="-48260" y="282575"/>
            <a:ext cx="3533775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US" sz="2800">
                <a:sym typeface="+mn-ea"/>
              </a:rPr>
              <a:t>A:   </a:t>
            </a:r>
            <a:r>
              <a:rPr lang="zh-CN" altLang="en-US" sz="2800">
                <a:sym typeface="+mn-ea"/>
              </a:rPr>
              <a:t>下 午 好！</a:t>
            </a:r>
          </a:p>
          <a:p>
            <a:pPr marL="0" indent="0">
              <a:buNone/>
            </a:pPr>
            <a:r>
              <a:rPr lang="zh-CN" altLang="en-US" sz="2800"/>
              <a:t>     xià wǔ hǎo </a:t>
            </a:r>
          </a:p>
          <a:p>
            <a:pPr marL="0" indent="0">
              <a:buNone/>
            </a:pPr>
            <a:endParaRPr lang="zh-CN" altLang="en-US" sz="2800"/>
          </a:p>
          <a:p>
            <a:pPr marL="0" indent="0">
              <a:buNone/>
            </a:pPr>
            <a:r>
              <a:rPr lang="en-US" altLang="zh-CN" sz="2800">
                <a:sym typeface="+mn-ea"/>
              </a:rPr>
              <a:t>B</a:t>
            </a:r>
            <a:r>
              <a:rPr lang="zh-CN" altLang="en-US" sz="2800">
                <a:sym typeface="+mn-ea"/>
              </a:rPr>
              <a:t>：</a:t>
            </a:r>
            <a:r>
              <a:rPr lang="en-US" altLang="zh-CN" sz="2800">
                <a:sym typeface="+mn-ea"/>
              </a:rPr>
              <a:t>___________</a:t>
            </a:r>
            <a:r>
              <a:rPr lang="zh-CN" altLang="en-US" sz="3200">
                <a:sym typeface="+mn-ea"/>
              </a:rPr>
              <a:t>。</a:t>
            </a:r>
            <a:endParaRPr lang="en-US" sz="3200"/>
          </a:p>
        </p:txBody>
      </p:sp>
      <p:sp>
        <p:nvSpPr>
          <p:cNvPr id="4" name="Rounded Rectangle 3"/>
          <p:cNvSpPr/>
          <p:nvPr/>
        </p:nvSpPr>
        <p:spPr>
          <a:xfrm>
            <a:off x="3819525" y="282575"/>
            <a:ext cx="3967480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l">
              <a:buNone/>
            </a:pPr>
            <a:r>
              <a:rPr lang="en-US" sz="2800">
                <a:sym typeface="+mn-ea"/>
              </a:rPr>
              <a:t>A：你叫 什么  </a:t>
            </a:r>
            <a:r>
              <a:rPr lang="zh-CN" altLang="en-US" sz="2800">
                <a:sym typeface="+mn-ea"/>
              </a:rPr>
              <a:t>名字</a:t>
            </a:r>
            <a:r>
              <a:rPr lang="en-US" sz="2800">
                <a:sym typeface="+mn-ea"/>
              </a:rPr>
              <a:t>？</a:t>
            </a:r>
            <a:endParaRPr lang="en-US" sz="3200">
              <a:sym typeface="+mn-ea"/>
            </a:endParaRPr>
          </a:p>
          <a:p>
            <a:pPr marL="0" algn="l">
              <a:buNone/>
            </a:pPr>
            <a:r>
              <a:rPr lang="en-US" sz="2400"/>
              <a:t>         nǐ jiào shén me míng zì </a:t>
            </a:r>
          </a:p>
          <a:p>
            <a:pPr marL="0" algn="l">
              <a:buNone/>
            </a:pPr>
            <a:endParaRPr lang="en-US" sz="3200"/>
          </a:p>
          <a:p>
            <a:pPr marL="0" algn="l">
              <a:buNone/>
            </a:pPr>
            <a:r>
              <a:rPr lang="en-US" sz="2800">
                <a:sym typeface="+mn-ea"/>
              </a:rPr>
              <a:t>B:   ______________。</a:t>
            </a:r>
            <a:endParaRPr lang="en-US" sz="2800"/>
          </a:p>
        </p:txBody>
      </p:sp>
      <p:sp>
        <p:nvSpPr>
          <p:cNvPr id="6" name="Rounded Rectangle 5"/>
          <p:cNvSpPr/>
          <p:nvPr/>
        </p:nvSpPr>
        <p:spPr>
          <a:xfrm>
            <a:off x="-48260" y="2418080"/>
            <a:ext cx="3645535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zh-CN" altLang="en-US" sz="2800">
                <a:sym typeface="+mn-ea"/>
              </a:rPr>
              <a:t>A：你是 哪 国   人？</a:t>
            </a:r>
          </a:p>
          <a:p>
            <a:pPr marL="0" indent="0">
              <a:buNone/>
            </a:pPr>
            <a:r>
              <a:rPr lang="zh-CN" altLang="en-US" sz="2800"/>
              <a:t>      nǐ shì nǎ guó rén </a:t>
            </a:r>
          </a:p>
          <a:p>
            <a:pPr marL="0" indent="0">
              <a:buNone/>
            </a:pPr>
            <a:endParaRPr lang="zh-CN" altLang="en-US" sz="2800"/>
          </a:p>
          <a:p>
            <a:pPr marL="0" indent="0">
              <a:buNone/>
            </a:pPr>
            <a:r>
              <a:rPr lang="zh-CN" altLang="en-US" sz="2800">
                <a:sym typeface="+mn-ea"/>
              </a:rPr>
              <a:t>B:______________。</a:t>
            </a:r>
            <a:endParaRPr lang="zh-CN" altLang="en-US" sz="2800"/>
          </a:p>
        </p:txBody>
      </p:sp>
      <p:sp>
        <p:nvSpPr>
          <p:cNvPr id="7" name="Rounded Rectangle 6"/>
          <p:cNvSpPr/>
          <p:nvPr/>
        </p:nvSpPr>
        <p:spPr>
          <a:xfrm>
            <a:off x="3912870" y="2418080"/>
            <a:ext cx="3931920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l">
              <a:buNone/>
            </a:pPr>
            <a:r>
              <a:rPr lang="en-US" sz="2800">
                <a:sym typeface="+mn-ea"/>
              </a:rPr>
              <a:t>A：很高兴 认识你</a:t>
            </a:r>
            <a:r>
              <a:rPr lang="en-US" sz="3200">
                <a:sym typeface="+mn-ea"/>
              </a:rPr>
              <a:t>！</a:t>
            </a:r>
          </a:p>
          <a:p>
            <a:pPr marL="0" algn="l">
              <a:buNone/>
            </a:pPr>
            <a:r>
              <a:rPr lang="en-US" sz="2400"/>
              <a:t>       hěn gāoxìng rènshi nǐ </a:t>
            </a:r>
          </a:p>
          <a:p>
            <a:pPr marL="0" algn="l">
              <a:buNone/>
            </a:pPr>
            <a:endParaRPr lang="en-US" sz="3200"/>
          </a:p>
          <a:p>
            <a:pPr marL="0" algn="l">
              <a:buNone/>
            </a:pPr>
            <a:r>
              <a:rPr lang="en-US" sz="2800">
                <a:sym typeface="+mn-ea"/>
              </a:rPr>
              <a:t>B:______________。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-48260" y="4570730"/>
            <a:ext cx="3759200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l">
              <a:buNone/>
            </a:pPr>
            <a:r>
              <a:rPr lang="zh-CN" altLang="en-US" sz="2800">
                <a:sym typeface="+mn-ea"/>
              </a:rPr>
              <a:t>A：你学习  什么？</a:t>
            </a:r>
          </a:p>
          <a:p>
            <a:pPr marL="0" algn="l">
              <a:buNone/>
            </a:pPr>
            <a:r>
              <a:rPr lang="zh-CN" altLang="en-US" sz="2800">
                <a:sym typeface="+mn-ea"/>
              </a:rPr>
              <a:t>       nǐ xuéxí sh</a:t>
            </a:r>
            <a:r>
              <a:rPr lang="en-US" sz="2800">
                <a:sym typeface="+mn-ea"/>
              </a:rPr>
              <a:t>én</a:t>
            </a:r>
            <a:r>
              <a:rPr lang="zh-CN" altLang="en-US" sz="2800">
                <a:sym typeface="+mn-ea"/>
              </a:rPr>
              <a:t>me </a:t>
            </a:r>
          </a:p>
          <a:p>
            <a:pPr marL="0" algn="l">
              <a:buNone/>
            </a:pPr>
            <a:endParaRPr lang="zh-CN" altLang="en-US" sz="2800"/>
          </a:p>
          <a:p>
            <a:pPr marL="0" algn="l">
              <a:buNone/>
            </a:pPr>
            <a:r>
              <a:rPr lang="zh-CN" altLang="en-US" sz="2800">
                <a:sym typeface="+mn-ea"/>
              </a:rPr>
              <a:t>B:______________</a:t>
            </a:r>
            <a:r>
              <a:rPr lang="zh-CN" altLang="en-US" sz="3200">
                <a:sym typeface="+mn-ea"/>
              </a:rPr>
              <a:t>。</a:t>
            </a:r>
            <a:endParaRPr lang="zh-CN" altLang="en-US" sz="3200"/>
          </a:p>
        </p:txBody>
      </p:sp>
      <p:sp>
        <p:nvSpPr>
          <p:cNvPr id="9" name="Rounded Rectangle 8"/>
          <p:cNvSpPr/>
          <p:nvPr/>
        </p:nvSpPr>
        <p:spPr>
          <a:xfrm>
            <a:off x="3855085" y="4570730"/>
            <a:ext cx="4048125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zh-CN" altLang="en-US" sz="2800">
                <a:sym typeface="+mn-ea"/>
              </a:rPr>
              <a:t>A：你学习英语吗？</a:t>
            </a:r>
            <a:endParaRPr lang="zh-CN" altLang="en-US" sz="3200">
              <a:sym typeface="+mn-ea"/>
            </a:endParaRPr>
          </a:p>
          <a:p>
            <a:pPr marL="0" indent="0">
              <a:buNone/>
            </a:pPr>
            <a:r>
              <a:rPr lang="zh-CN" altLang="en-US" sz="3200">
                <a:sym typeface="+mn-ea"/>
              </a:rPr>
              <a:t>       </a:t>
            </a:r>
            <a:r>
              <a:rPr lang="zh-CN" altLang="en-US" sz="2400">
                <a:sym typeface="+mn-ea"/>
              </a:rPr>
              <a:t>nǐ  xué xí  yīng yǔ ma </a:t>
            </a:r>
          </a:p>
          <a:p>
            <a:pPr marL="0" indent="0">
              <a:buNone/>
            </a:pPr>
            <a:endParaRPr lang="zh-CN" altLang="en-US" sz="3200"/>
          </a:p>
          <a:p>
            <a:pPr marL="0" indent="0">
              <a:buNone/>
            </a:pPr>
            <a:r>
              <a:rPr lang="zh-CN" altLang="en-US" sz="2800">
                <a:sym typeface="+mn-ea"/>
              </a:rPr>
              <a:t>B:______________。</a:t>
            </a:r>
            <a:endParaRPr lang="zh-CN" altLang="en-US" sz="2800"/>
          </a:p>
        </p:txBody>
      </p:sp>
      <p:sp>
        <p:nvSpPr>
          <p:cNvPr id="10" name="Rounded Rectangle 9"/>
          <p:cNvSpPr/>
          <p:nvPr/>
        </p:nvSpPr>
        <p:spPr>
          <a:xfrm>
            <a:off x="8142605" y="282575"/>
            <a:ext cx="3762375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US" sz="2800">
                <a:sym typeface="+mn-ea"/>
              </a:rPr>
              <a:t>A：你是留学生   吗？</a:t>
            </a:r>
            <a:endParaRPr lang="en-US" sz="3200">
              <a:sym typeface="+mn-ea"/>
            </a:endParaRPr>
          </a:p>
          <a:p>
            <a:pPr marL="0" indent="0">
              <a:buNone/>
            </a:pPr>
            <a:r>
              <a:rPr lang="en-US" sz="2400"/>
              <a:t>         nǐ shì  liúxuéshēng ma</a:t>
            </a:r>
            <a:r>
              <a:rPr lang="en-US" sz="3200"/>
              <a:t> </a:t>
            </a:r>
          </a:p>
          <a:p>
            <a:pPr marL="0" indent="0">
              <a:buNone/>
            </a:pPr>
            <a:endParaRPr lang="en-US" sz="3200"/>
          </a:p>
          <a:p>
            <a:pPr marL="0" indent="0">
              <a:buNone/>
            </a:pPr>
            <a:r>
              <a:rPr lang="en-US" sz="2800">
                <a:sym typeface="+mn-ea"/>
              </a:rPr>
              <a:t>B:______________。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160385" y="2418080"/>
            <a:ext cx="3744595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US" sz="2800">
                <a:sym typeface="+mn-ea"/>
              </a:rPr>
              <a:t>A：你</a:t>
            </a:r>
            <a:r>
              <a:rPr lang="zh-CN" altLang="en-US" sz="2800">
                <a:sym typeface="+mn-ea"/>
              </a:rPr>
              <a:t>认识</a:t>
            </a:r>
            <a:r>
              <a:rPr lang="en-US" altLang="zh-CN" sz="2800">
                <a:sym typeface="+mn-ea"/>
              </a:rPr>
              <a:t>……</a:t>
            </a:r>
            <a:r>
              <a:rPr lang="en-US" sz="2800">
                <a:sym typeface="+mn-ea"/>
              </a:rPr>
              <a:t>吗？</a:t>
            </a:r>
          </a:p>
          <a:p>
            <a:pPr marL="0" indent="0">
              <a:buNone/>
            </a:pPr>
            <a:r>
              <a:rPr lang="en-US" sz="2800">
                <a:sym typeface="+mn-ea"/>
              </a:rPr>
              <a:t>       nǐ rènshi……ma </a:t>
            </a:r>
          </a:p>
          <a:p>
            <a:pPr marL="0" indent="0">
              <a:buNone/>
            </a:pPr>
            <a:endParaRPr lang="en-US" sz="2800"/>
          </a:p>
          <a:p>
            <a:pPr marL="0" indent="0">
              <a:buNone/>
            </a:pPr>
            <a:r>
              <a:rPr lang="en-US" sz="2800">
                <a:sym typeface="+mn-ea"/>
              </a:rPr>
              <a:t>B:______________。</a:t>
            </a:r>
            <a:endParaRPr lang="en-US" sz="2800"/>
          </a:p>
        </p:txBody>
      </p:sp>
      <p:sp>
        <p:nvSpPr>
          <p:cNvPr id="12" name="Rounded Rectangle 11"/>
          <p:cNvSpPr/>
          <p:nvPr/>
        </p:nvSpPr>
        <p:spPr>
          <a:xfrm>
            <a:off x="8279765" y="4570730"/>
            <a:ext cx="3825875" cy="1959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US" sz="2800">
                <a:sym typeface="+mn-ea"/>
              </a:rPr>
              <a:t>A：你</a:t>
            </a:r>
            <a:r>
              <a:rPr lang="zh-CN" altLang="en-US" sz="2800">
                <a:sym typeface="+mn-ea"/>
              </a:rPr>
              <a:t>呢</a:t>
            </a:r>
            <a:r>
              <a:rPr lang="en-US" altLang="zh-CN" sz="2800">
                <a:sym typeface="+mn-ea"/>
              </a:rPr>
              <a:t>/</a:t>
            </a:r>
            <a:r>
              <a:rPr lang="zh-CN" altLang="en-US" sz="2800">
                <a:sym typeface="+mn-ea"/>
              </a:rPr>
              <a:t>他呢</a:t>
            </a:r>
            <a:r>
              <a:rPr lang="en-US" altLang="zh-CN" sz="2800">
                <a:sym typeface="+mn-ea"/>
              </a:rPr>
              <a:t>/</a:t>
            </a:r>
            <a:r>
              <a:rPr lang="zh-CN" altLang="en-US" sz="2800">
                <a:sym typeface="+mn-ea"/>
              </a:rPr>
              <a:t>她呢</a:t>
            </a:r>
            <a:r>
              <a:rPr lang="en-US" sz="2800">
                <a:sym typeface="+mn-ea"/>
              </a:rPr>
              <a:t>？</a:t>
            </a:r>
          </a:p>
          <a:p>
            <a:pPr marL="0" indent="0">
              <a:buNone/>
            </a:pPr>
            <a:r>
              <a:rPr lang="en-US" sz="2800">
                <a:sym typeface="+mn-ea"/>
              </a:rPr>
              <a:t>       nǐ ne /tā ne /tā ne </a:t>
            </a:r>
          </a:p>
          <a:p>
            <a:pPr marL="0" indent="0">
              <a:buNone/>
            </a:pPr>
            <a:endParaRPr lang="en-US" sz="2800"/>
          </a:p>
          <a:p>
            <a:pPr marL="0" indent="0">
              <a:buNone/>
            </a:pPr>
            <a:r>
              <a:rPr lang="en-US" sz="2800">
                <a:sym typeface="+mn-ea"/>
              </a:rPr>
              <a:t>B:______________。</a:t>
            </a: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/>
              <a:t>  </a:t>
            </a:r>
            <a:endParaRPr lang="en-US" dirty="0"/>
          </a:p>
        </p:txBody>
      </p:sp>
      <p:sp>
        <p:nvSpPr>
          <p:cNvPr id="2" name="Oval 1"/>
          <p:cNvSpPr/>
          <p:nvPr/>
        </p:nvSpPr>
        <p:spPr>
          <a:xfrm>
            <a:off x="10058129" y="428770"/>
            <a:ext cx="2668249" cy="11992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/>
              <a:t>复习</a:t>
            </a:r>
            <a:endParaRPr lang="en-US" sz="3600" dirty="0"/>
          </a:p>
        </p:txBody>
      </p:sp>
      <p:pic>
        <p:nvPicPr>
          <p:cNvPr id="4" name="Content Placeholder 3" descr="DSC_1509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01955" y="98425"/>
            <a:ext cx="5181600" cy="3455035"/>
          </a:xfrm>
          <a:prstGeom prst="rect">
            <a:avLst/>
          </a:prstGeom>
        </p:spPr>
      </p:pic>
      <p:pic>
        <p:nvPicPr>
          <p:cNvPr id="14339" name="Content Placeholder 5" descr="u=3147257833,933945818&amp;fm=26&amp;gp=0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0" y="3580130"/>
            <a:ext cx="5401945" cy="3133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63" name="Content Placeholder 5" descr="u=857119145,3754853604&amp;fm=200&amp;gp=0"/>
          <p:cNvPicPr>
            <a:picLocks noGrp="1"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0875" y="3553460"/>
            <a:ext cx="4784725" cy="31864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Content Placeholder 5" descr="德国人"/>
          <p:cNvPicPr>
            <a:picLocks noGrp="1"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0875" y="266700"/>
            <a:ext cx="4327525" cy="288163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3" name="组合 3"/>
          <p:cNvGrpSpPr/>
          <p:nvPr/>
        </p:nvGrpSpPr>
        <p:grpSpPr bwMode="auto">
          <a:xfrm>
            <a:off x="-80010" y="186690"/>
            <a:ext cx="5767705" cy="965384"/>
            <a:chOff x="193779" y="40265"/>
            <a:chExt cx="6466453" cy="1163332"/>
          </a:xfrm>
        </p:grpSpPr>
        <p:pic>
          <p:nvPicPr>
            <p:cNvPr id="5126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3077989" y="-2378646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7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779" y="40265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TextBox 2"/>
            <p:cNvSpPr txBox="1">
              <a:spLocks noChangeArrowheads="1"/>
            </p:cNvSpPr>
            <p:nvPr/>
          </p:nvSpPr>
          <p:spPr bwMode="auto">
            <a:xfrm>
              <a:off x="1585183" y="633875"/>
              <a:ext cx="2674358" cy="5547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生词 </a:t>
              </a:r>
              <a:r>
                <a:rPr lang="en-US" altLang="zh-CN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new words</a:t>
              </a: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 </a:t>
              </a:r>
            </a:p>
          </p:txBody>
        </p:sp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370" y="1139825"/>
            <a:ext cx="11097895" cy="54737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809240" y="1393190"/>
            <a:ext cx="2409825" cy="5220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801370" y="1332230"/>
            <a:ext cx="1815465" cy="53168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u=107843122,841005139&amp;fm=26&amp;gp=0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09295" y="59690"/>
            <a:ext cx="3838575" cy="3981450"/>
          </a:xfrm>
          <a:prstGeom prst="rect">
            <a:avLst/>
          </a:prstGeom>
        </p:spPr>
      </p:pic>
      <p:pic>
        <p:nvPicPr>
          <p:cNvPr id="5" name="Content Placeholder 4" descr="u=1899212540,259558227&amp;fm=200&amp;gp=0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948680" y="365125"/>
            <a:ext cx="4762500" cy="3171825"/>
          </a:xfrm>
          <a:prstGeom prst="rect">
            <a:avLst/>
          </a:prstGeom>
        </p:spPr>
      </p:pic>
      <p:pic>
        <p:nvPicPr>
          <p:cNvPr id="7" name="Picture 6" descr="u=2602213604,1270664218&amp;fm=26&amp;gp=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6745" y="3536950"/>
            <a:ext cx="4761865" cy="3171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A: </a:t>
            </a:r>
            <a:r>
              <a:rPr lang="zh-CN" altLang="en-US"/>
              <a:t>你家 有  几口 人？</a:t>
            </a:r>
          </a:p>
          <a:p>
            <a:pPr marL="0" indent="0">
              <a:buNone/>
            </a:pPr>
            <a:r>
              <a:rPr lang="zh-CN" altLang="en-US"/>
              <a:t>    nǐ jiā yǒu jǐ kǒu rén 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B</a:t>
            </a:r>
            <a:r>
              <a:rPr lang="zh-CN" altLang="en-US"/>
              <a:t>：我 家有</a:t>
            </a:r>
            <a:r>
              <a:rPr lang="en-US" altLang="zh-CN"/>
              <a:t>____</a:t>
            </a:r>
            <a:r>
              <a:rPr lang="zh-CN" altLang="en-US"/>
              <a:t>口  人。</a:t>
            </a:r>
          </a:p>
          <a:p>
            <a:pPr marL="0" indent="0">
              <a:buNone/>
            </a:pPr>
            <a:r>
              <a:rPr lang="zh-CN" altLang="en-US"/>
              <a:t>      wǒ jiā yǒu     kǒu rén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A: </a:t>
            </a:r>
            <a:r>
              <a:rPr lang="zh-CN" altLang="en-US"/>
              <a:t>你家 有     什么     人？</a:t>
            </a:r>
          </a:p>
          <a:p>
            <a:pPr marL="0" indent="0">
              <a:buNone/>
            </a:pPr>
            <a:r>
              <a:rPr lang="zh-CN" altLang="en-US"/>
              <a:t>     nǐ jiā yǒu </a:t>
            </a:r>
            <a:r>
              <a:rPr lang="zh-CN" altLang="en-US">
                <a:sym typeface="+mn-ea"/>
              </a:rPr>
              <a:t>shé</a:t>
            </a:r>
            <a:r>
              <a:rPr lang="en-US" altLang="zh-CN">
                <a:sym typeface="+mn-ea"/>
              </a:rPr>
              <a:t>n</a:t>
            </a:r>
            <a:r>
              <a:rPr lang="zh-CN" altLang="en-US">
                <a:sym typeface="+mn-ea"/>
              </a:rPr>
              <a:t>me</a:t>
            </a:r>
            <a:r>
              <a:rPr lang="zh-CN" altLang="en-US"/>
              <a:t> rén 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B</a:t>
            </a:r>
            <a:r>
              <a:rPr lang="zh-CN" altLang="en-US"/>
              <a:t>：我家    有</a:t>
            </a:r>
            <a:r>
              <a:rPr lang="en-US" altLang="zh-CN"/>
              <a:t>______</a:t>
            </a:r>
            <a:r>
              <a:rPr lang="zh-CN" altLang="en-US"/>
              <a:t>。</a:t>
            </a:r>
          </a:p>
          <a:p>
            <a:pPr marL="0" indent="0">
              <a:buNone/>
            </a:pPr>
            <a:r>
              <a:rPr lang="zh-CN" altLang="en-US"/>
              <a:t>       wǒ jiā yǒu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93420" y="561340"/>
            <a:ext cx="9704705" cy="56159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5123" name="组合 3"/>
          <p:cNvGrpSpPr/>
          <p:nvPr/>
        </p:nvGrpSpPr>
        <p:grpSpPr bwMode="auto">
          <a:xfrm>
            <a:off x="32385" y="-48895"/>
            <a:ext cx="5959475" cy="1012193"/>
            <a:chOff x="193779" y="40265"/>
            <a:chExt cx="6466453" cy="1163332"/>
          </a:xfrm>
        </p:grpSpPr>
        <p:pic>
          <p:nvPicPr>
            <p:cNvPr id="5126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3077989" y="-2378646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7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779" y="40265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TextBox 2"/>
            <p:cNvSpPr txBox="1">
              <a:spLocks noChangeArrowheads="1"/>
            </p:cNvSpPr>
            <p:nvPr/>
          </p:nvSpPr>
          <p:spPr bwMode="auto">
            <a:xfrm>
              <a:off x="1585183" y="633875"/>
              <a:ext cx="2674358" cy="529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生词 </a:t>
              </a:r>
              <a:r>
                <a:rPr lang="en-US" altLang="zh-CN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  <a:sym typeface="+mn-ea"/>
                </a:rPr>
                <a:t>new words</a:t>
              </a: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 </a:t>
              </a:r>
            </a:p>
          </p:txBody>
        </p:sp>
      </p:grp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214755" y="808355"/>
            <a:ext cx="10139045" cy="609473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713990" y="888365"/>
            <a:ext cx="1911985" cy="58629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108075" y="872490"/>
            <a:ext cx="1510030" cy="59429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A</a:t>
            </a:r>
            <a:r>
              <a:rPr lang="zh-CN" altLang="en-US"/>
              <a:t>：你做   什么       工作？</a:t>
            </a:r>
          </a:p>
          <a:p>
            <a:pPr marL="0" indent="0">
              <a:buNone/>
            </a:pPr>
            <a:r>
              <a:rPr lang="zh-CN" altLang="en-US"/>
              <a:t>       nǐ zuò sh</a:t>
            </a:r>
            <a:r>
              <a:rPr lang="zh-CN" altLang="en-US">
                <a:sym typeface="+mn-ea"/>
              </a:rPr>
              <a:t>é</a:t>
            </a:r>
            <a:r>
              <a:rPr lang="en-US" altLang="zh-CN">
                <a:sym typeface="+mn-ea"/>
              </a:rPr>
              <a:t>n</a:t>
            </a:r>
            <a:r>
              <a:rPr lang="zh-CN" altLang="en-US"/>
              <a:t>me gōngzuò </a:t>
            </a:r>
          </a:p>
          <a:p>
            <a:pPr marL="0" indent="0">
              <a:buNone/>
            </a:pPr>
            <a:r>
              <a:rPr lang="en-US" altLang="zh-CN"/>
              <a:t>B</a:t>
            </a:r>
            <a:r>
              <a:rPr lang="zh-CN" altLang="en-US"/>
              <a:t>：</a:t>
            </a:r>
            <a:r>
              <a:rPr lang="en-US" altLang="zh-CN"/>
              <a:t>__________</a:t>
            </a:r>
            <a:r>
              <a:rPr lang="zh-CN" altLang="en-US"/>
              <a:t>。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A</a:t>
            </a:r>
            <a:r>
              <a:rPr lang="zh-CN" altLang="en-US"/>
              <a:t>：你的</a:t>
            </a:r>
            <a:r>
              <a:rPr lang="en-US" altLang="zh-CN"/>
              <a:t>……</a:t>
            </a:r>
            <a:r>
              <a:rPr lang="zh-CN" altLang="en-US"/>
              <a:t>做      什么     工作？</a:t>
            </a:r>
          </a:p>
          <a:p>
            <a:pPr marL="0" indent="0">
              <a:buNone/>
            </a:pPr>
            <a:r>
              <a:rPr lang="zh-CN" altLang="en-US"/>
              <a:t>       nǐ de ……zuò </a:t>
            </a:r>
            <a:r>
              <a:rPr lang="zh-CN" altLang="en-US">
                <a:sym typeface="+mn-ea"/>
              </a:rPr>
              <a:t>shé</a:t>
            </a:r>
            <a:r>
              <a:rPr lang="en-US" altLang="zh-CN">
                <a:sym typeface="+mn-ea"/>
              </a:rPr>
              <a:t>n</a:t>
            </a:r>
            <a:r>
              <a:rPr lang="zh-CN" altLang="en-US">
                <a:sym typeface="+mn-ea"/>
              </a:rPr>
              <a:t>me</a:t>
            </a:r>
            <a:r>
              <a:rPr lang="zh-CN" altLang="en-US"/>
              <a:t> gōngzuò </a:t>
            </a:r>
          </a:p>
          <a:p>
            <a:pPr marL="0" indent="0">
              <a:buNone/>
            </a:pPr>
            <a:r>
              <a:rPr lang="en-US" altLang="zh-CN"/>
              <a:t>B</a:t>
            </a:r>
            <a:r>
              <a:rPr lang="zh-CN" altLang="en-US"/>
              <a:t>：</a:t>
            </a:r>
            <a:r>
              <a:rPr lang="en-US" altLang="zh-CN"/>
              <a:t>____________</a:t>
            </a:r>
            <a:r>
              <a:rPr lang="zh-CN" altLang="en-US"/>
              <a:t>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5123" name="组合 3"/>
          <p:cNvGrpSpPr/>
          <p:nvPr/>
        </p:nvGrpSpPr>
        <p:grpSpPr bwMode="auto">
          <a:xfrm>
            <a:off x="-80010" y="-70485"/>
            <a:ext cx="5767705" cy="965384"/>
            <a:chOff x="193779" y="40265"/>
            <a:chExt cx="6466453" cy="1163332"/>
          </a:xfrm>
        </p:grpSpPr>
        <p:pic>
          <p:nvPicPr>
            <p:cNvPr id="5126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3077989" y="-2378646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7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779" y="40265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TextBox 2"/>
            <p:cNvSpPr txBox="1">
              <a:spLocks noChangeArrowheads="1"/>
            </p:cNvSpPr>
            <p:nvPr/>
          </p:nvSpPr>
          <p:spPr bwMode="auto">
            <a:xfrm>
              <a:off x="1585183" y="633875"/>
              <a:ext cx="2674358" cy="5547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生词 </a:t>
              </a:r>
              <a:r>
                <a:rPr lang="en-US" altLang="zh-CN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new words</a:t>
              </a: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 </a:t>
              </a:r>
            </a:p>
          </p:txBody>
        </p:sp>
      </p:grp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8763635" cy="4351655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1. </a:t>
            </a:r>
            <a:r>
              <a:rPr lang="zh-CN" altLang="en-US"/>
              <a:t>老师  家  有 几口   人？</a:t>
            </a:r>
          </a:p>
          <a:p>
            <a:pPr marL="0" indent="0">
              <a:buNone/>
            </a:pPr>
            <a:r>
              <a:rPr lang="zh-CN" altLang="en-US"/>
              <a:t>    lǎoshī jiā yǒu jǐ kǒu rén 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2. </a:t>
            </a:r>
            <a:r>
              <a:rPr lang="zh-CN" altLang="en-US"/>
              <a:t>老师   家 有    什么       人？</a:t>
            </a:r>
          </a:p>
          <a:p>
            <a:pPr marL="0" indent="0">
              <a:buNone/>
            </a:pPr>
            <a:r>
              <a:rPr lang="zh-CN" altLang="en-US"/>
              <a:t>    lǎo shī jiā yǒu sh</a:t>
            </a:r>
            <a:r>
              <a:rPr lang="zh-CN" altLang="en-US">
                <a:sym typeface="+mn-ea"/>
              </a:rPr>
              <a:t>é</a:t>
            </a:r>
            <a:r>
              <a:rPr lang="en-US" altLang="zh-CN">
                <a:sym typeface="+mn-ea"/>
              </a:rPr>
              <a:t>n</a:t>
            </a:r>
            <a:r>
              <a:rPr lang="zh-CN" altLang="en-US"/>
              <a:t> me rén 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3. </a:t>
            </a:r>
            <a:r>
              <a:rPr lang="zh-CN" altLang="en-US"/>
              <a:t>老师    的 爸爸   做    什么       工作？      妈妈呢？</a:t>
            </a:r>
          </a:p>
          <a:p>
            <a:pPr marL="0" indent="0">
              <a:buNone/>
            </a:pPr>
            <a:r>
              <a:rPr lang="zh-CN" altLang="en-US"/>
              <a:t>    lǎo shī de  bàb</a:t>
            </a:r>
            <a:r>
              <a:rPr lang="en-US" altLang="zh-CN"/>
              <a:t>a</a:t>
            </a:r>
            <a:r>
              <a:rPr lang="zh-CN" altLang="en-US"/>
              <a:t> zuò sh</a:t>
            </a:r>
            <a:r>
              <a:rPr lang="zh-CN" altLang="en-US">
                <a:sym typeface="+mn-ea"/>
              </a:rPr>
              <a:t>é</a:t>
            </a:r>
            <a:r>
              <a:rPr lang="en-US" altLang="zh-CN">
                <a:sym typeface="+mn-ea"/>
              </a:rPr>
              <a:t>n</a:t>
            </a:r>
            <a:r>
              <a:rPr lang="zh-CN" altLang="en-US"/>
              <a:t>me gōngzuò ？mām</a:t>
            </a:r>
            <a:r>
              <a:rPr lang="en-US" altLang="zh-CN"/>
              <a:t>a</a:t>
            </a:r>
            <a:r>
              <a:rPr lang="zh-CN" altLang="en-US"/>
              <a:t> ne ？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589</Words>
  <Application>Microsoft Office PowerPoint</Application>
  <PresentationFormat>Widescreen</PresentationFormat>
  <Paragraphs>83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等线</vt:lpstr>
      <vt:lpstr>等线 Light</vt:lpstr>
      <vt:lpstr>KaiTi</vt:lpstr>
      <vt:lpstr>SimSun</vt:lpstr>
      <vt:lpstr>Arial</vt:lpstr>
      <vt:lpstr>Calibri</vt:lpstr>
      <vt:lpstr>Calibri Light</vt:lpstr>
      <vt:lpstr>Office Theme</vt:lpstr>
      <vt:lpstr>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复习</dc:title>
  <dc:creator>995055838@qq.com</dc:creator>
  <cp:lastModifiedBy>Yiying Jiao</cp:lastModifiedBy>
  <cp:revision>127</cp:revision>
  <dcterms:created xsi:type="dcterms:W3CDTF">2018-02-23T14:24:00Z</dcterms:created>
  <dcterms:modified xsi:type="dcterms:W3CDTF">2019-09-26T16:06:57Z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1033-10.2.0.7456</vt:lpwstr>
  </property>
</Properties>
</file>