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5" r:id="rId1"/>
  </p:sldMasterIdLst>
  <p:sldIdLst>
    <p:sldId id="256" r:id="rId2"/>
    <p:sldId id="284" r:id="rId3"/>
    <p:sldId id="261" r:id="rId4"/>
    <p:sldId id="262" r:id="rId5"/>
    <p:sldId id="264" r:id="rId6"/>
    <p:sldId id="283" r:id="rId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79"/>
  </p:normalViewPr>
  <p:slideViewPr>
    <p:cSldViewPr>
      <p:cViewPr varScale="1">
        <p:scale>
          <a:sx n="62" d="100"/>
          <a:sy n="62" d="100"/>
        </p:scale>
        <p:origin x="1400" y="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7C7E9-B242-DE45-B32F-DA68942642F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88366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C4604-8AB1-0141-B13B-1F21AA457858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62595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EA3F2-75D3-C841-9945-60AFCE35E1A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21606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4E3EA-A3EC-174C-ADE5-61B43A747EB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149268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E3FC7-857B-7A40-AE6D-97F60460DCF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69629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94D83-7D5B-6F43-91C4-8E8F397CCF09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898919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C4DC3-CE4B-6A44-8353-2AC82FD43D3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192967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7A2832-EE98-674A-B756-6939F70D978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59929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024F4-5FB4-794F-8744-4AA7ECB4001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397511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B20E0-2D44-264C-87D3-C4232491A8D9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922410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B20E0-2D44-264C-87D3-C4232491A8D9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074247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B20E0-2D44-264C-87D3-C4232491A8D9}" type="slidenum">
              <a:rPr lang="en-GB" altLang="en-US" smtClean="0"/>
              <a:pPr/>
              <a:t>‹#›</a:t>
            </a:fld>
            <a:endParaRPr lang="en-GB" alt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82687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B20E0-2D44-264C-87D3-C4232491A8D9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19183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B20E0-2D44-264C-87D3-C4232491A8D9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50900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B20E0-2D44-264C-87D3-C4232491A8D9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474826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10E09-A613-E54B-8E4B-2A032F6757C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934406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99230-1254-3F42-B714-78044D6DBF79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75562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0B20E0-2D44-264C-87D3-C4232491A8D9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386965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  <p:sldLayoutId id="2147483690" r:id="rId15"/>
    <p:sldLayoutId id="2147483691" r:id="rId16"/>
    <p:sldLayoutId id="2147483692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294059BB-979E-CD49-B3AE-2D31F5B2B0F1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9600"/>
              <a:t>Yr Ysgol</a:t>
            </a:r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DDBE8089-7CE0-C342-8AB5-808F67187509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547813" y="3933825"/>
            <a:ext cx="6032500" cy="1295400"/>
          </a:xfrm>
        </p:spPr>
        <p:txBody>
          <a:bodyPr/>
          <a:lstStyle/>
          <a:p>
            <a:pPr eaLnBrk="1" hangingPunct="1">
              <a:defRPr/>
            </a:pPr>
            <a:r>
              <a:rPr lang="en-GB" sz="7200"/>
              <a:t>School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98" decel="100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98" decel="100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5BB5F-9A77-49F8-81BD-184B8C458D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F06998-34D5-4967-85F3-C4CE657B6A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Beth </a:t>
            </a:r>
            <a:r>
              <a:rPr lang="en-GB" dirty="0" err="1"/>
              <a:t>ydw</a:t>
            </a:r>
            <a:r>
              <a:rPr lang="en-GB" dirty="0"/>
              <a:t> </a:t>
            </a:r>
            <a:r>
              <a:rPr lang="en-GB" dirty="0" err="1"/>
              <a:t>dy</a:t>
            </a:r>
            <a:r>
              <a:rPr lang="en-GB" dirty="0"/>
              <a:t> new di?</a:t>
            </a:r>
          </a:p>
          <a:p>
            <a:pPr marL="0" indent="0">
              <a:buNone/>
            </a:pP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?</a:t>
            </a:r>
          </a:p>
          <a:p>
            <a:pPr marL="0" indent="0">
              <a:buNone/>
            </a:pP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tywydd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?</a:t>
            </a:r>
          </a:p>
          <a:p>
            <a:pPr marL="0" indent="0">
              <a:buNone/>
            </a:pPr>
            <a:r>
              <a:rPr lang="en-GB" dirty="0"/>
              <a:t>Faint </a:t>
            </a:r>
            <a:r>
              <a:rPr lang="en-GB" dirty="0" err="1"/>
              <a:t>ydy</a:t>
            </a:r>
            <a:r>
              <a:rPr lang="en-GB" dirty="0"/>
              <a:t> </a:t>
            </a:r>
            <a:r>
              <a:rPr lang="en-GB" dirty="0" err="1"/>
              <a:t>dy</a:t>
            </a:r>
            <a:r>
              <a:rPr lang="en-GB" dirty="0"/>
              <a:t> </a:t>
            </a:r>
            <a:r>
              <a:rPr lang="en-GB" dirty="0" err="1"/>
              <a:t>oed</a:t>
            </a:r>
            <a:r>
              <a:rPr lang="en-GB" dirty="0"/>
              <a:t> di?</a:t>
            </a:r>
          </a:p>
          <a:p>
            <a:pPr marL="0" indent="0">
              <a:buNone/>
            </a:pPr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ti’n</a:t>
            </a:r>
            <a:r>
              <a:rPr lang="en-GB" dirty="0"/>
              <a:t> </a:t>
            </a:r>
            <a:r>
              <a:rPr lang="en-GB" dirty="0" err="1"/>
              <a:t>byw</a:t>
            </a:r>
            <a:r>
              <a:rPr lang="en-GB" dirty="0"/>
              <a:t>?</a:t>
            </a:r>
          </a:p>
          <a:p>
            <a:pPr marL="0" indent="0">
              <a:buNone/>
            </a:pPr>
            <a:r>
              <a:rPr lang="en-GB" dirty="0"/>
              <a:t>Pa </a:t>
            </a:r>
            <a:r>
              <a:rPr lang="en-GB" dirty="0" err="1"/>
              <a:t>lliw</a:t>
            </a:r>
            <a:r>
              <a:rPr lang="en-GB" dirty="0"/>
              <a:t> </a:t>
            </a:r>
            <a:r>
              <a:rPr lang="en-GB" dirty="0" err="1"/>
              <a:t>ydy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? </a:t>
            </a:r>
            <a:r>
              <a:rPr lang="en-GB" dirty="0" err="1"/>
              <a:t>Mae’n</a:t>
            </a:r>
            <a:r>
              <a:rPr lang="en-GB" dirty="0"/>
              <a:t> …….</a:t>
            </a:r>
          </a:p>
          <a:p>
            <a:pPr marL="0" indent="0">
              <a:buNone/>
            </a:pPr>
            <a:r>
              <a:rPr lang="en-GB" dirty="0"/>
              <a:t>Beth 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ti’n</a:t>
            </a:r>
            <a:r>
              <a:rPr lang="en-GB" dirty="0"/>
              <a:t> </a:t>
            </a:r>
            <a:r>
              <a:rPr lang="en-GB" dirty="0" err="1"/>
              <a:t>gwisgo</a:t>
            </a:r>
            <a:r>
              <a:rPr lang="en-GB" dirty="0"/>
              <a:t>? </a:t>
            </a:r>
            <a:r>
              <a:rPr lang="en-GB" dirty="0" err="1"/>
              <a:t>Dw</a:t>
            </a:r>
            <a:r>
              <a:rPr lang="en-GB" dirty="0"/>
              <a:t> in </a:t>
            </a:r>
            <a:r>
              <a:rPr lang="en-GB" dirty="0" err="1"/>
              <a:t>wisgo</a:t>
            </a:r>
            <a:r>
              <a:rPr lang="en-GB" dirty="0"/>
              <a:t> …..(</a:t>
            </a:r>
            <a:r>
              <a:rPr lang="en-GB" dirty="0" err="1"/>
              <a:t>crys</a:t>
            </a:r>
            <a:r>
              <a:rPr lang="en-GB" dirty="0"/>
              <a:t> t, </a:t>
            </a:r>
            <a:r>
              <a:rPr lang="en-GB" dirty="0" err="1"/>
              <a:t>jins</a:t>
            </a:r>
            <a:r>
              <a:rPr lang="en-GB" dirty="0"/>
              <a:t>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93095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C9D5F727-0004-A84D-B37F-17BE3F2E546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55650" y="1196975"/>
            <a:ext cx="6870700" cy="1600200"/>
          </a:xfrm>
        </p:spPr>
        <p:txBody>
          <a:bodyPr/>
          <a:lstStyle/>
          <a:p>
            <a:pPr eaLnBrk="1" hangingPunct="1"/>
            <a:r>
              <a:rPr lang="en-GB" altLang="en-US"/>
              <a:t>Beth wyt ti’n hoffi</a:t>
            </a:r>
            <a:br>
              <a:rPr lang="en-GB" altLang="en-US"/>
            </a:br>
            <a:r>
              <a:rPr lang="en-GB" altLang="en-US"/>
              <a:t>yn yr ysgol?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6ADAC475-3F39-3B45-AB9A-C72930F34EE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27088" y="3789363"/>
            <a:ext cx="7696200" cy="863600"/>
          </a:xfrm>
        </p:spPr>
        <p:txBody>
          <a:bodyPr/>
          <a:lstStyle/>
          <a:p>
            <a:pPr eaLnBrk="1" hangingPunct="1"/>
            <a:r>
              <a:rPr lang="en-GB" altLang="en-US" sz="4000" dirty="0">
                <a:solidFill>
                  <a:schemeClr val="tx2"/>
                </a:solidFill>
              </a:rPr>
              <a:t>What do you like in school?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50000">
                                          <p:val>
                                            <p:strVal val="#ppt_y+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C7B0B2F3-92B1-4D49-8C82-78695425534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00113" y="836613"/>
            <a:ext cx="6870700" cy="1600200"/>
          </a:xfrm>
        </p:spPr>
        <p:txBody>
          <a:bodyPr/>
          <a:lstStyle/>
          <a:p>
            <a:pPr eaLnBrk="1" hangingPunct="1"/>
            <a:r>
              <a:rPr lang="en-GB" altLang="en-US" dirty="0" err="1"/>
              <a:t>Dw</a:t>
            </a:r>
            <a:r>
              <a:rPr lang="en-GB" altLang="en-US" dirty="0"/>
              <a:t> </a:t>
            </a:r>
            <a:r>
              <a:rPr lang="en-GB" altLang="en-US" dirty="0" err="1"/>
              <a:t>i’n</a:t>
            </a:r>
            <a:r>
              <a:rPr lang="en-GB" altLang="en-US" dirty="0"/>
              <a:t> </a:t>
            </a:r>
            <a:r>
              <a:rPr lang="en-GB" altLang="en-US" dirty="0" err="1"/>
              <a:t>hoffi</a:t>
            </a:r>
            <a:r>
              <a:rPr lang="en-GB" altLang="en-US" dirty="0"/>
              <a:t>……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dirty="0" err="1"/>
              <a:t>Dw</a:t>
            </a:r>
            <a:r>
              <a:rPr lang="en-GB" altLang="en-US" dirty="0"/>
              <a:t> </a:t>
            </a:r>
            <a:r>
              <a:rPr lang="en-GB" altLang="en-US" dirty="0" err="1"/>
              <a:t>i</a:t>
            </a:r>
            <a:r>
              <a:rPr lang="en-GB" altLang="en-US" dirty="0"/>
              <a:t> </a:t>
            </a:r>
            <a:r>
              <a:rPr lang="en-GB" altLang="en-US" dirty="0" err="1"/>
              <a:t>ddim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hoffi</a:t>
            </a:r>
            <a:r>
              <a:rPr lang="en-GB" altLang="en-US" dirty="0"/>
              <a:t>……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3A0B394A-78C9-F342-BDF0-CDEAE69B88B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68538" y="3284538"/>
            <a:ext cx="5822950" cy="1584325"/>
          </a:xfrm>
        </p:spPr>
        <p:txBody>
          <a:bodyPr/>
          <a:lstStyle/>
          <a:p>
            <a:pPr eaLnBrk="1" hangingPunct="1"/>
            <a:r>
              <a:rPr lang="en-GB" altLang="en-US" sz="4400" dirty="0">
                <a:solidFill>
                  <a:schemeClr val="tx2"/>
                </a:solidFill>
              </a:rPr>
              <a:t>I like…</a:t>
            </a:r>
          </a:p>
          <a:p>
            <a:pPr eaLnBrk="1" hangingPunct="1"/>
            <a:r>
              <a:rPr lang="en-GB" altLang="en-US" sz="4400" dirty="0">
                <a:solidFill>
                  <a:schemeClr val="tx2"/>
                </a:solidFill>
              </a:rPr>
              <a:t>I don’t like…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98" decel="100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98" decel="100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98" decel="100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1126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0" name="Rectangle 4">
            <a:extLst>
              <a:ext uri="{FF2B5EF4-FFF2-40B4-BE49-F238E27FC236}">
                <a16:creationId xmlns:a16="http://schemas.microsoft.com/office/drawing/2014/main" id="{7F47A560-6412-A046-9CB2-154F246047A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7524" y="440792"/>
            <a:ext cx="6870700" cy="1600200"/>
          </a:xfrm>
        </p:spPr>
        <p:txBody>
          <a:bodyPr/>
          <a:lstStyle/>
          <a:p>
            <a:pPr eaLnBrk="1" hangingPunct="1"/>
            <a:r>
              <a:rPr lang="en-GB" altLang="en-US" sz="7200" dirty="0" err="1"/>
              <a:t>Cymraeg</a:t>
            </a:r>
            <a:r>
              <a:rPr lang="en-GB" altLang="en-US" dirty="0"/>
              <a:t> </a:t>
            </a:r>
            <a:br>
              <a:rPr lang="en-GB" altLang="en-US" dirty="0"/>
            </a:br>
            <a:br>
              <a:rPr lang="en-GB" altLang="en-US" dirty="0"/>
            </a:br>
            <a:endParaRPr lang="en-GB" altLang="en-US" dirty="0">
              <a:solidFill>
                <a:schemeClr val="tx2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66653B6-DEBA-354F-93B6-7AD388081BBE}"/>
              </a:ext>
            </a:extLst>
          </p:cNvPr>
          <p:cNvSpPr txBox="1"/>
          <p:nvPr/>
        </p:nvSpPr>
        <p:spPr>
          <a:xfrm>
            <a:off x="4562259" y="476672"/>
            <a:ext cx="351885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8000" dirty="0">
                <a:solidFill>
                  <a:schemeClr val="tx2"/>
                </a:solidFill>
              </a:rPr>
              <a:t>Welsh</a:t>
            </a:r>
            <a:endParaRPr lang="en-US" sz="8000" dirty="0"/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C9160DC0-4811-4990-BCDF-B32FE0BC5855}"/>
              </a:ext>
            </a:extLst>
          </p:cNvPr>
          <p:cNvSpPr txBox="1">
            <a:spLocks noChangeArrowheads="1"/>
          </p:cNvSpPr>
          <p:nvPr/>
        </p:nvSpPr>
        <p:spPr>
          <a:xfrm>
            <a:off x="218866" y="1700808"/>
            <a:ext cx="4176712" cy="1008062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eaLnBrk="1" hangingPunct="1">
              <a:buNone/>
            </a:pPr>
            <a:r>
              <a:rPr lang="en-GB" altLang="en-US" sz="4800" kern="0" dirty="0"/>
              <a:t>  </a:t>
            </a:r>
            <a:r>
              <a:rPr lang="en-GB" altLang="en-US" sz="4800" kern="0" dirty="0" err="1"/>
              <a:t>Mathemateg</a:t>
            </a:r>
            <a:endParaRPr lang="en-GB" altLang="en-US" sz="4800" kern="0" dirty="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F8BC1A3F-5B8C-4725-A94C-04A632F787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1548680" y="2473737"/>
            <a:ext cx="68707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itchFamily="66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itchFamily="66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itchFamily="66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itchFamily="66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itchFamily="66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itchFamily="66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itchFamily="66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r>
              <a:rPr lang="en-GB" altLang="en-US" sz="6000" kern="0" dirty="0" err="1"/>
              <a:t>Saesneg</a:t>
            </a:r>
            <a:endParaRPr lang="en-GB" altLang="en-US" sz="6000" kern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3A1F97C-6019-4620-AB44-AB88CB541CF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1980728" y="1017817"/>
            <a:ext cx="68707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itchFamily="66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itchFamily="66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itchFamily="66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itchFamily="66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itchFamily="66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itchFamily="66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itchFamily="66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r>
              <a:rPr lang="en-GB" altLang="en-US" sz="6000" kern="0"/>
              <a:t>Hanes</a:t>
            </a:r>
            <a:endParaRPr lang="en-GB" altLang="en-US" sz="6000" kern="0" dirty="0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8379A1A9-A315-4E65-AC60-0273F9A0B8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969" y="4357092"/>
            <a:ext cx="68707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itchFamily="66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itchFamily="66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itchFamily="66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itchFamily="66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itchFamily="66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itchFamily="66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itchFamily="66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r>
              <a:rPr lang="en-GB" altLang="en-US" sz="3200" kern="0" dirty="0" err="1"/>
              <a:t>Gwyddoniaeth</a:t>
            </a:r>
            <a:r>
              <a:rPr lang="en-GB" altLang="en-US" sz="3200" kern="0" dirty="0"/>
              <a:t>                  </a:t>
            </a:r>
            <a:r>
              <a:rPr lang="en-GB" altLang="en-US" sz="3200" kern="0" dirty="0">
                <a:solidFill>
                  <a:srgbClr val="FF0000"/>
                </a:solidFill>
              </a:rPr>
              <a:t>Science</a:t>
            </a:r>
          </a:p>
          <a:p>
            <a:pPr eaLnBrk="1" hangingPunct="1"/>
            <a:r>
              <a:rPr lang="en-GB" altLang="en-US" sz="3200" kern="0" dirty="0"/>
              <a:t>PE                </a:t>
            </a:r>
            <a:r>
              <a:rPr lang="en-GB" altLang="en-US" sz="3200" kern="0" dirty="0">
                <a:solidFill>
                  <a:srgbClr val="FF0000"/>
                </a:solidFill>
              </a:rPr>
              <a:t>          </a:t>
            </a:r>
            <a:r>
              <a:rPr lang="en-GB" altLang="en-US" sz="3200" kern="0" dirty="0" err="1">
                <a:solidFill>
                  <a:srgbClr val="FF0000"/>
                </a:solidFill>
              </a:rPr>
              <a:t>Ymarfer</a:t>
            </a:r>
            <a:r>
              <a:rPr lang="en-GB" altLang="en-US" sz="3200" kern="0" dirty="0">
                <a:solidFill>
                  <a:srgbClr val="FF0000"/>
                </a:solidFill>
              </a:rPr>
              <a:t> </a:t>
            </a:r>
            <a:r>
              <a:rPr lang="en-GB" altLang="en-US" sz="3200" kern="0" dirty="0" err="1">
                <a:solidFill>
                  <a:srgbClr val="FF0000"/>
                </a:solidFill>
              </a:rPr>
              <a:t>Corff</a:t>
            </a:r>
            <a:r>
              <a:rPr lang="en-GB" altLang="en-US" sz="3200" kern="0" dirty="0">
                <a:solidFill>
                  <a:srgbClr val="FF0000"/>
                </a:solidFill>
              </a:rPr>
              <a:t>    </a:t>
            </a:r>
          </a:p>
          <a:p>
            <a:pPr eaLnBrk="1" hangingPunct="1"/>
            <a:endParaRPr lang="en-GB" altLang="en-US" sz="3200" kern="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/>
      <p:bldP spid="4" grpId="0" build="p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F27B8-8750-8148-A3DC-FADE6DC997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Adjectives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F89A8C3-36A2-BB40-BDE6-2130192F34CF}"/>
              </a:ext>
            </a:extLst>
          </p:cNvPr>
          <p:cNvSpPr txBox="1">
            <a:spLocks/>
          </p:cNvSpPr>
          <p:nvPr/>
        </p:nvSpPr>
        <p:spPr bwMode="auto">
          <a:xfrm>
            <a:off x="2843808" y="2348880"/>
            <a:ext cx="5169064" cy="3903331"/>
          </a:xfrm>
          <a:prstGeom prst="rect">
            <a:avLst/>
          </a:prstGeom>
          <a:noFill/>
          <a:ln w="5715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sz="2000" kern="0" dirty="0">
                <a:solidFill>
                  <a:schemeClr val="tx2"/>
                </a:solidFill>
              </a:rPr>
              <a:t>Fantastic – </a:t>
            </a:r>
            <a:r>
              <a:rPr lang="en-US" sz="2000" kern="0" dirty="0" err="1">
                <a:solidFill>
                  <a:schemeClr val="tx2"/>
                </a:solidFill>
              </a:rPr>
              <a:t>Fendigedig</a:t>
            </a:r>
            <a:r>
              <a:rPr lang="en-US" sz="2000" kern="0" dirty="0">
                <a:solidFill>
                  <a:schemeClr val="tx2"/>
                </a:solidFill>
              </a:rPr>
              <a:t> </a:t>
            </a:r>
          </a:p>
          <a:p>
            <a:r>
              <a:rPr lang="en-US" sz="2000" kern="0" dirty="0">
                <a:solidFill>
                  <a:schemeClr val="tx2"/>
                </a:solidFill>
              </a:rPr>
              <a:t>Boring – </a:t>
            </a:r>
            <a:r>
              <a:rPr lang="en-US" sz="2000" kern="0" dirty="0" err="1">
                <a:solidFill>
                  <a:schemeClr val="tx2"/>
                </a:solidFill>
              </a:rPr>
              <a:t>Ddiflas</a:t>
            </a:r>
            <a:endParaRPr lang="en-US" sz="2000" kern="0" dirty="0">
              <a:solidFill>
                <a:schemeClr val="tx2"/>
              </a:solidFill>
            </a:endParaRPr>
          </a:p>
          <a:p>
            <a:r>
              <a:rPr lang="en-US" sz="2000" kern="0" dirty="0">
                <a:solidFill>
                  <a:schemeClr val="tx2"/>
                </a:solidFill>
              </a:rPr>
              <a:t>Fun – </a:t>
            </a:r>
            <a:r>
              <a:rPr lang="en-US" sz="2000" kern="0" dirty="0" err="1">
                <a:solidFill>
                  <a:schemeClr val="tx2"/>
                </a:solidFill>
              </a:rPr>
              <a:t>Hywl</a:t>
            </a:r>
            <a:endParaRPr lang="en-US" sz="2000" kern="0" dirty="0">
              <a:solidFill>
                <a:schemeClr val="tx2"/>
              </a:solidFill>
            </a:endParaRPr>
          </a:p>
          <a:p>
            <a:r>
              <a:rPr lang="en-US" sz="2000" kern="0" dirty="0">
                <a:solidFill>
                  <a:schemeClr val="tx2"/>
                </a:solidFill>
              </a:rPr>
              <a:t>Exciting – </a:t>
            </a:r>
            <a:r>
              <a:rPr lang="en-US" sz="2000" kern="0" dirty="0" err="1">
                <a:solidFill>
                  <a:schemeClr val="tx2"/>
                </a:solidFill>
              </a:rPr>
              <a:t>Gyffrous</a:t>
            </a:r>
            <a:endParaRPr lang="en-US" sz="2000" kern="0" dirty="0">
              <a:solidFill>
                <a:schemeClr val="tx2"/>
              </a:solidFill>
            </a:endParaRPr>
          </a:p>
          <a:p>
            <a:r>
              <a:rPr lang="en-US" sz="2000" kern="0" dirty="0">
                <a:solidFill>
                  <a:schemeClr val="tx2"/>
                </a:solidFill>
              </a:rPr>
              <a:t>Relaxing – </a:t>
            </a:r>
            <a:r>
              <a:rPr lang="en-US" sz="2000" kern="0" dirty="0" err="1">
                <a:solidFill>
                  <a:schemeClr val="tx2"/>
                </a:solidFill>
              </a:rPr>
              <a:t>Hamddenol</a:t>
            </a:r>
            <a:endParaRPr lang="en-US" sz="2000" kern="0" dirty="0">
              <a:solidFill>
                <a:schemeClr val="tx2"/>
              </a:solidFill>
            </a:endParaRPr>
          </a:p>
          <a:p>
            <a:r>
              <a:rPr lang="en-US" sz="2000" kern="0" dirty="0">
                <a:solidFill>
                  <a:schemeClr val="tx2"/>
                </a:solidFill>
              </a:rPr>
              <a:t>Exciting – </a:t>
            </a:r>
            <a:r>
              <a:rPr lang="en-US" sz="2000" kern="0" dirty="0" err="1">
                <a:solidFill>
                  <a:schemeClr val="tx2"/>
                </a:solidFill>
              </a:rPr>
              <a:t>Cyffrous</a:t>
            </a:r>
            <a:endParaRPr lang="en-US" sz="2000" kern="0" dirty="0">
              <a:solidFill>
                <a:schemeClr val="tx2"/>
              </a:solidFill>
            </a:endParaRPr>
          </a:p>
          <a:p>
            <a:r>
              <a:rPr lang="en-US" sz="2000" kern="0" dirty="0" err="1">
                <a:solidFill>
                  <a:schemeClr val="tx2"/>
                </a:solidFill>
              </a:rPr>
              <a:t>Gwych</a:t>
            </a:r>
            <a:r>
              <a:rPr lang="en-US" sz="2000" kern="0" dirty="0">
                <a:solidFill>
                  <a:schemeClr val="tx2"/>
                </a:solidFill>
              </a:rPr>
              <a:t> – Great</a:t>
            </a:r>
          </a:p>
          <a:p>
            <a:r>
              <a:rPr lang="en-US" sz="2000" kern="0" dirty="0" err="1">
                <a:solidFill>
                  <a:schemeClr val="tx2"/>
                </a:solidFill>
              </a:rPr>
              <a:t>Sbwriel</a:t>
            </a:r>
            <a:r>
              <a:rPr lang="en-US" sz="2000" kern="0" dirty="0">
                <a:solidFill>
                  <a:schemeClr val="tx2"/>
                </a:solidFill>
              </a:rPr>
              <a:t> - Rubbish</a:t>
            </a:r>
          </a:p>
          <a:p>
            <a:endParaRPr lang="en-US" sz="2000" kern="0" dirty="0"/>
          </a:p>
          <a:p>
            <a:endParaRPr lang="en-US" sz="2000" kern="0" dirty="0"/>
          </a:p>
        </p:txBody>
      </p:sp>
    </p:spTree>
    <p:extLst>
      <p:ext uri="{BB962C8B-B14F-4D97-AF65-F5344CB8AC3E}">
        <p14:creationId xmlns:p14="http://schemas.microsoft.com/office/powerpoint/2010/main" val="42316877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282</TotalTime>
  <Words>123</Words>
  <Application>Microsoft Office PowerPoint</Application>
  <PresentationFormat>On-screen Show (4:3)</PresentationFormat>
  <Paragraphs>30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Century Gothic</vt:lpstr>
      <vt:lpstr>Wingdings 3</vt:lpstr>
      <vt:lpstr>Ion</vt:lpstr>
      <vt:lpstr>Yr Ysgol</vt:lpstr>
      <vt:lpstr>PowerPoint Presentation</vt:lpstr>
      <vt:lpstr>Beth wyt ti’n hoffi yn yr ysgol?</vt:lpstr>
      <vt:lpstr>Dw i’n hoffi……  Dw i ddim yn hoffi……</vt:lpstr>
      <vt:lpstr>Cymraeg   </vt:lpstr>
      <vt:lpstr>Adjectives </vt:lpstr>
    </vt:vector>
  </TitlesOfParts>
  <Company>AA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Yr Ysgol</dc:title>
  <dc:creator>PhillipArran</dc:creator>
  <cp:lastModifiedBy>Joshua Blanche</cp:lastModifiedBy>
  <cp:revision>13</cp:revision>
  <dcterms:created xsi:type="dcterms:W3CDTF">2008-01-09T22:13:05Z</dcterms:created>
  <dcterms:modified xsi:type="dcterms:W3CDTF">2020-02-25T11:28:06Z</dcterms:modified>
</cp:coreProperties>
</file>