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1"/>
  </p:sldMasterIdLst>
  <p:sldIdLst>
    <p:sldId id="256" r:id="rId2"/>
    <p:sldId id="259" r:id="rId3"/>
    <p:sldId id="257" r:id="rId4"/>
    <p:sldId id="262" r:id="rId5"/>
    <p:sldId id="260" r:id="rId6"/>
    <p:sldId id="258"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ia Ali Khalid Nassor (2506779)" userId="324a0df7-4f06-40f5-9597-1bd22b5fd63e" providerId="ADAL" clId="{7B05C58D-2BDA-42FD-877D-62B0372ECF27}"/>
    <pc:docChg chg="undo redo custSel mod addSld delSld modSld sldOrd addMainMaster delMainMaster modMainMaster">
      <pc:chgData name="Safia Ali Khalid Nassor (2506779)" userId="324a0df7-4f06-40f5-9597-1bd22b5fd63e" providerId="ADAL" clId="{7B05C58D-2BDA-42FD-877D-62B0372ECF27}" dt="2026-06-17T16:06:52.343" v="4615" actId="14100"/>
      <pc:docMkLst>
        <pc:docMk/>
      </pc:docMkLst>
      <pc:sldChg chg="addSp delSp modSp mod setBg">
        <pc:chgData name="Safia Ali Khalid Nassor (2506779)" userId="324a0df7-4f06-40f5-9597-1bd22b5fd63e" providerId="ADAL" clId="{7B05C58D-2BDA-42FD-877D-62B0372ECF27}" dt="2026-06-17T15:56:13.938" v="4409" actId="26606"/>
        <pc:sldMkLst>
          <pc:docMk/>
          <pc:sldMk cId="2611678057" sldId="256"/>
        </pc:sldMkLst>
        <pc:spChg chg="mod">
          <ac:chgData name="Safia Ali Khalid Nassor (2506779)" userId="324a0df7-4f06-40f5-9597-1bd22b5fd63e" providerId="ADAL" clId="{7B05C58D-2BDA-42FD-877D-62B0372ECF27}" dt="2026-06-17T15:56:13.938" v="4409" actId="26606"/>
          <ac:spMkLst>
            <pc:docMk/>
            <pc:sldMk cId="2611678057" sldId="256"/>
            <ac:spMk id="2" creationId="{1AE6F847-73B0-FC26-D7E5-3F97B0768DFD}"/>
          </ac:spMkLst>
        </pc:spChg>
        <pc:spChg chg="mod ord">
          <ac:chgData name="Safia Ali Khalid Nassor (2506779)" userId="324a0df7-4f06-40f5-9597-1bd22b5fd63e" providerId="ADAL" clId="{7B05C58D-2BDA-42FD-877D-62B0372ECF27}" dt="2026-06-17T15:56:13.938" v="4409" actId="26606"/>
          <ac:spMkLst>
            <pc:docMk/>
            <pc:sldMk cId="2611678057" sldId="256"/>
            <ac:spMk id="3" creationId="{14BC304E-2466-35E3-1E12-8B52E986A5CB}"/>
          </ac:spMkLst>
        </pc:spChg>
        <pc:spChg chg="add">
          <ac:chgData name="Safia Ali Khalid Nassor (2506779)" userId="324a0df7-4f06-40f5-9597-1bd22b5fd63e" providerId="ADAL" clId="{7B05C58D-2BDA-42FD-877D-62B0372ECF27}" dt="2026-06-17T15:56:13.938" v="4409" actId="26606"/>
          <ac:spMkLst>
            <pc:docMk/>
            <pc:sldMk cId="2611678057" sldId="256"/>
            <ac:spMk id="16" creationId="{4AC0CD9D-7610-4620-93B4-798CCD9AB581}"/>
          </ac:spMkLst>
        </pc:spChg>
        <pc:spChg chg="add">
          <ac:chgData name="Safia Ali Khalid Nassor (2506779)" userId="324a0df7-4f06-40f5-9597-1bd22b5fd63e" providerId="ADAL" clId="{7B05C58D-2BDA-42FD-877D-62B0372ECF27}" dt="2026-06-17T15:56:13.938" v="4409" actId="26606"/>
          <ac:spMkLst>
            <pc:docMk/>
            <pc:sldMk cId="2611678057" sldId="256"/>
            <ac:spMk id="22" creationId="{DE4D62F9-188E-4530-84C2-24BDEE4BEB82}"/>
          </ac:spMkLst>
        </pc:spChg>
        <pc:picChg chg="add mod">
          <ac:chgData name="Safia Ali Khalid Nassor (2506779)" userId="324a0df7-4f06-40f5-9597-1bd22b5fd63e" providerId="ADAL" clId="{7B05C58D-2BDA-42FD-877D-62B0372ECF27}" dt="2026-06-17T15:56:13.938" v="4409" actId="26606"/>
          <ac:picMkLst>
            <pc:docMk/>
            <pc:sldMk cId="2611678057" sldId="256"/>
            <ac:picMk id="7" creationId="{5630C388-9216-ECE7-ADE1-7A004453AD09}"/>
          </ac:picMkLst>
        </pc:picChg>
        <pc:picChg chg="add">
          <ac:chgData name="Safia Ali Khalid Nassor (2506779)" userId="324a0df7-4f06-40f5-9597-1bd22b5fd63e" providerId="ADAL" clId="{7B05C58D-2BDA-42FD-877D-62B0372ECF27}" dt="2026-06-17T15:56:13.938" v="4409" actId="26606"/>
          <ac:picMkLst>
            <pc:docMk/>
            <pc:sldMk cId="2611678057" sldId="256"/>
            <ac:picMk id="12" creationId="{41B68C77-138E-4BF7-A276-BD0C78A4219F}"/>
          </ac:picMkLst>
        </pc:picChg>
        <pc:picChg chg="add">
          <ac:chgData name="Safia Ali Khalid Nassor (2506779)" userId="324a0df7-4f06-40f5-9597-1bd22b5fd63e" providerId="ADAL" clId="{7B05C58D-2BDA-42FD-877D-62B0372ECF27}" dt="2026-06-17T15:56:13.938" v="4409" actId="26606"/>
          <ac:picMkLst>
            <pc:docMk/>
            <pc:sldMk cId="2611678057" sldId="256"/>
            <ac:picMk id="14" creationId="{7C268552-D473-46ED-B1B8-422042C4DEF1}"/>
          </ac:picMkLst>
        </pc:picChg>
        <pc:picChg chg="add">
          <ac:chgData name="Safia Ali Khalid Nassor (2506779)" userId="324a0df7-4f06-40f5-9597-1bd22b5fd63e" providerId="ADAL" clId="{7B05C58D-2BDA-42FD-877D-62B0372ECF27}" dt="2026-06-17T15:56:13.938" v="4409" actId="26606"/>
          <ac:picMkLst>
            <pc:docMk/>
            <pc:sldMk cId="2611678057" sldId="256"/>
            <ac:picMk id="18" creationId="{B9238B3E-24AA-439A-B527-6C5DF6D72145}"/>
          </ac:picMkLst>
        </pc:picChg>
        <pc:picChg chg="add">
          <ac:chgData name="Safia Ali Khalid Nassor (2506779)" userId="324a0df7-4f06-40f5-9597-1bd22b5fd63e" providerId="ADAL" clId="{7B05C58D-2BDA-42FD-877D-62B0372ECF27}" dt="2026-06-17T15:56:13.938" v="4409" actId="26606"/>
          <ac:picMkLst>
            <pc:docMk/>
            <pc:sldMk cId="2611678057" sldId="256"/>
            <ac:picMk id="20" creationId="{69F01145-BEA3-4CBF-AA21-10077B948CA8}"/>
          </ac:picMkLst>
        </pc:picChg>
        <pc:inkChg chg="add del">
          <ac:chgData name="Safia Ali Khalid Nassor (2506779)" userId="324a0df7-4f06-40f5-9597-1bd22b5fd63e" providerId="ADAL" clId="{7B05C58D-2BDA-42FD-877D-62B0372ECF27}" dt="2026-06-17T15:00:04.731" v="3521"/>
          <ac:inkMkLst>
            <pc:docMk/>
            <pc:sldMk cId="2611678057" sldId="256"/>
            <ac:inkMk id="4" creationId="{F05E6DCE-3119-E2BA-D369-67F7CCB40D30}"/>
          </ac:inkMkLst>
        </pc:inkChg>
      </pc:sldChg>
      <pc:sldChg chg="addSp delSp modSp new mod setBg">
        <pc:chgData name="Safia Ali Khalid Nassor (2506779)" userId="324a0df7-4f06-40f5-9597-1bd22b5fd63e" providerId="ADAL" clId="{7B05C58D-2BDA-42FD-877D-62B0372ECF27}" dt="2026-06-17T15:29:28.860" v="3736" actId="14100"/>
        <pc:sldMkLst>
          <pc:docMk/>
          <pc:sldMk cId="646759889" sldId="257"/>
        </pc:sldMkLst>
        <pc:spChg chg="mod">
          <ac:chgData name="Safia Ali Khalid Nassor (2506779)" userId="324a0df7-4f06-40f5-9597-1bd22b5fd63e" providerId="ADAL" clId="{7B05C58D-2BDA-42FD-877D-62B0372ECF27}" dt="2026-06-17T15:28:50.197" v="3728" actId="1076"/>
          <ac:spMkLst>
            <pc:docMk/>
            <pc:sldMk cId="646759889" sldId="257"/>
            <ac:spMk id="2" creationId="{54D6D1C5-8174-790B-93C3-62CEA694C3E0}"/>
          </ac:spMkLst>
        </pc:spChg>
        <pc:spChg chg="mod">
          <ac:chgData name="Safia Ali Khalid Nassor (2506779)" userId="324a0df7-4f06-40f5-9597-1bd22b5fd63e" providerId="ADAL" clId="{7B05C58D-2BDA-42FD-877D-62B0372ECF27}" dt="2026-06-17T15:29:28.860" v="3736" actId="14100"/>
          <ac:spMkLst>
            <pc:docMk/>
            <pc:sldMk cId="646759889" sldId="257"/>
            <ac:spMk id="3" creationId="{ABB22A80-C03F-856E-B9FA-1380703277CD}"/>
          </ac:spMkLst>
        </pc:spChg>
        <pc:spChg chg="add del mod">
          <ac:chgData name="Safia Ali Khalid Nassor (2506779)" userId="324a0df7-4f06-40f5-9597-1bd22b5fd63e" providerId="ADAL" clId="{7B05C58D-2BDA-42FD-877D-62B0372ECF27}" dt="2026-06-17T15:11:46.015" v="3524" actId="478"/>
          <ac:spMkLst>
            <pc:docMk/>
            <pc:sldMk cId="646759889" sldId="257"/>
            <ac:spMk id="4" creationId="{E2B16C97-B43B-75BA-A84A-2E2D9F689938}"/>
          </ac:spMkLst>
        </pc:spChg>
        <pc:spChg chg="add">
          <ac:chgData name="Safia Ali Khalid Nassor (2506779)" userId="324a0df7-4f06-40f5-9597-1bd22b5fd63e" providerId="ADAL" clId="{7B05C58D-2BDA-42FD-877D-62B0372ECF27}" dt="2026-06-17T15:27:51.467" v="3725" actId="26606"/>
          <ac:spMkLst>
            <pc:docMk/>
            <pc:sldMk cId="646759889" sldId="257"/>
            <ac:spMk id="13" creationId="{C8A3C342-1D03-412F-8DD3-BF519E8E0AE9}"/>
          </ac:spMkLst>
        </pc:spChg>
        <pc:spChg chg="add">
          <ac:chgData name="Safia Ali Khalid Nassor (2506779)" userId="324a0df7-4f06-40f5-9597-1bd22b5fd63e" providerId="ADAL" clId="{7B05C58D-2BDA-42FD-877D-62B0372ECF27}" dt="2026-06-17T15:27:51.467" v="3725" actId="26606"/>
          <ac:spMkLst>
            <pc:docMk/>
            <pc:sldMk cId="646759889" sldId="257"/>
            <ac:spMk id="15" creationId="{81CC9B02-E087-4350-AEBD-2C3CF001AF01}"/>
          </ac:spMkLst>
        </pc:spChg>
        <pc:picChg chg="add mod">
          <ac:chgData name="Safia Ali Khalid Nassor (2506779)" userId="324a0df7-4f06-40f5-9597-1bd22b5fd63e" providerId="ADAL" clId="{7B05C58D-2BDA-42FD-877D-62B0372ECF27}" dt="2026-06-17T15:27:51.467" v="3725" actId="26606"/>
          <ac:picMkLst>
            <pc:docMk/>
            <pc:sldMk cId="646759889" sldId="257"/>
            <ac:picMk id="8" creationId="{85D33516-D619-A561-0C3A-23BE1BCD51C2}"/>
          </ac:picMkLst>
        </pc:picChg>
        <pc:inkChg chg="add del">
          <ac:chgData name="Safia Ali Khalid Nassor (2506779)" userId="324a0df7-4f06-40f5-9597-1bd22b5fd63e" providerId="ADAL" clId="{7B05C58D-2BDA-42FD-877D-62B0372ECF27}" dt="2026-06-17T15:09:04.439" v="3523"/>
          <ac:inkMkLst>
            <pc:docMk/>
            <pc:sldMk cId="646759889" sldId="257"/>
            <ac:inkMk id="5" creationId="{4CA62A78-025F-587F-248B-861D2680A88E}"/>
          </ac:inkMkLst>
        </pc:inkChg>
      </pc:sldChg>
      <pc:sldChg chg="new del">
        <pc:chgData name="Safia Ali Khalid Nassor (2506779)" userId="324a0df7-4f06-40f5-9597-1bd22b5fd63e" providerId="ADAL" clId="{7B05C58D-2BDA-42FD-877D-62B0372ECF27}" dt="2026-06-03T15:47:59.517" v="30" actId="2696"/>
        <pc:sldMkLst>
          <pc:docMk/>
          <pc:sldMk cId="4200114982" sldId="257"/>
        </pc:sldMkLst>
      </pc:sldChg>
      <pc:sldChg chg="addSp delSp modSp new mod setBg">
        <pc:chgData name="Safia Ali Khalid Nassor (2506779)" userId="324a0df7-4f06-40f5-9597-1bd22b5fd63e" providerId="ADAL" clId="{7B05C58D-2BDA-42FD-877D-62B0372ECF27}" dt="2026-06-17T16:05:29.071" v="4435" actId="27636"/>
        <pc:sldMkLst>
          <pc:docMk/>
          <pc:sldMk cId="494102544" sldId="258"/>
        </pc:sldMkLst>
        <pc:spChg chg="mod">
          <ac:chgData name="Safia Ali Khalid Nassor (2506779)" userId="324a0df7-4f06-40f5-9597-1bd22b5fd63e" providerId="ADAL" clId="{7B05C58D-2BDA-42FD-877D-62B0372ECF27}" dt="2026-06-17T15:28:30.399" v="3727" actId="26606"/>
          <ac:spMkLst>
            <pc:docMk/>
            <pc:sldMk cId="494102544" sldId="258"/>
            <ac:spMk id="2" creationId="{95F777D5-B80C-5DF6-071D-67E8B9CF2391}"/>
          </ac:spMkLst>
        </pc:spChg>
        <pc:spChg chg="add mod">
          <ac:chgData name="Safia Ali Khalid Nassor (2506779)" userId="324a0df7-4f06-40f5-9597-1bd22b5fd63e" providerId="ADAL" clId="{7B05C58D-2BDA-42FD-877D-62B0372ECF27}" dt="2026-06-17T16:05:29.071" v="4435" actId="27636"/>
          <ac:spMkLst>
            <pc:docMk/>
            <pc:sldMk cId="494102544" sldId="258"/>
            <ac:spMk id="4" creationId="{696E63F7-38C3-E4C0-663E-7DA516811C97}"/>
          </ac:spMkLst>
        </pc:spChg>
        <pc:spChg chg="add">
          <ac:chgData name="Safia Ali Khalid Nassor (2506779)" userId="324a0df7-4f06-40f5-9597-1bd22b5fd63e" providerId="ADAL" clId="{7B05C58D-2BDA-42FD-877D-62B0372ECF27}" dt="2026-06-17T15:28:30.399" v="3727" actId="26606"/>
          <ac:spMkLst>
            <pc:docMk/>
            <pc:sldMk cId="494102544" sldId="258"/>
            <ac:spMk id="9" creationId="{270BDA80-627C-422A-AFFD-B7F1DC0F7734}"/>
          </ac:spMkLst>
        </pc:spChg>
      </pc:sldChg>
      <pc:sldChg chg="modSp new del">
        <pc:chgData name="Safia Ali Khalid Nassor (2506779)" userId="324a0df7-4f06-40f5-9597-1bd22b5fd63e" providerId="ADAL" clId="{7B05C58D-2BDA-42FD-877D-62B0372ECF27}" dt="2026-06-08T13:41:29.180" v="658" actId="680"/>
        <pc:sldMkLst>
          <pc:docMk/>
          <pc:sldMk cId="2076657656" sldId="258"/>
        </pc:sldMkLst>
      </pc:sldChg>
      <pc:sldChg chg="delSp modSp new del">
        <pc:chgData name="Safia Ali Khalid Nassor (2506779)" userId="324a0df7-4f06-40f5-9597-1bd22b5fd63e" providerId="ADAL" clId="{7B05C58D-2BDA-42FD-877D-62B0372ECF27}" dt="2026-06-03T15:47:57.187" v="29" actId="2696"/>
        <pc:sldMkLst>
          <pc:docMk/>
          <pc:sldMk cId="3296764018" sldId="258"/>
        </pc:sldMkLst>
      </pc:sldChg>
      <pc:sldChg chg="modSp new mod ord">
        <pc:chgData name="Safia Ali Khalid Nassor (2506779)" userId="324a0df7-4f06-40f5-9597-1bd22b5fd63e" providerId="ADAL" clId="{7B05C58D-2BDA-42FD-877D-62B0372ECF27}" dt="2026-06-12T22:34:51.628" v="1912" actId="20577"/>
        <pc:sldMkLst>
          <pc:docMk/>
          <pc:sldMk cId="2415278705" sldId="259"/>
        </pc:sldMkLst>
        <pc:spChg chg="mod">
          <ac:chgData name="Safia Ali Khalid Nassor (2506779)" userId="324a0df7-4f06-40f5-9597-1bd22b5fd63e" providerId="ADAL" clId="{7B05C58D-2BDA-42FD-877D-62B0372ECF27}" dt="2026-06-08T14:22:18.098" v="894" actId="113"/>
          <ac:spMkLst>
            <pc:docMk/>
            <pc:sldMk cId="2415278705" sldId="259"/>
            <ac:spMk id="2" creationId="{D9A434B1-B247-7F7F-31A5-7757B8617564}"/>
          </ac:spMkLst>
        </pc:spChg>
        <pc:spChg chg="mod">
          <ac:chgData name="Safia Ali Khalid Nassor (2506779)" userId="324a0df7-4f06-40f5-9597-1bd22b5fd63e" providerId="ADAL" clId="{7B05C58D-2BDA-42FD-877D-62B0372ECF27}" dt="2026-06-12T22:34:51.628" v="1912" actId="20577"/>
          <ac:spMkLst>
            <pc:docMk/>
            <pc:sldMk cId="2415278705" sldId="259"/>
            <ac:spMk id="3" creationId="{89DFD657-ABD4-115F-DA9A-118FFC0CB585}"/>
          </ac:spMkLst>
        </pc:spChg>
      </pc:sldChg>
      <pc:sldChg chg="addSp modSp new mod setBg">
        <pc:chgData name="Safia Ali Khalid Nassor (2506779)" userId="324a0df7-4f06-40f5-9597-1bd22b5fd63e" providerId="ADAL" clId="{7B05C58D-2BDA-42FD-877D-62B0372ECF27}" dt="2026-06-17T16:06:52.343" v="4615" actId="14100"/>
        <pc:sldMkLst>
          <pc:docMk/>
          <pc:sldMk cId="569482683" sldId="260"/>
        </pc:sldMkLst>
        <pc:spChg chg="mod">
          <ac:chgData name="Safia Ali Khalid Nassor (2506779)" userId="324a0df7-4f06-40f5-9597-1bd22b5fd63e" providerId="ADAL" clId="{7B05C58D-2BDA-42FD-877D-62B0372ECF27}" dt="2026-06-17T15:57:08.230" v="4411" actId="26606"/>
          <ac:spMkLst>
            <pc:docMk/>
            <pc:sldMk cId="569482683" sldId="260"/>
            <ac:spMk id="2" creationId="{27A411B3-64E6-BA3D-CFE6-26FED885C7CD}"/>
          </ac:spMkLst>
        </pc:spChg>
        <pc:spChg chg="mod ord">
          <ac:chgData name="Safia Ali Khalid Nassor (2506779)" userId="324a0df7-4f06-40f5-9597-1bd22b5fd63e" providerId="ADAL" clId="{7B05C58D-2BDA-42FD-877D-62B0372ECF27}" dt="2026-06-17T16:06:52.343" v="4615" actId="14100"/>
          <ac:spMkLst>
            <pc:docMk/>
            <pc:sldMk cId="569482683" sldId="260"/>
            <ac:spMk id="3" creationId="{423B8D28-D07D-7C90-4181-28CC23D84610}"/>
          </ac:spMkLst>
        </pc:spChg>
        <pc:spChg chg="add">
          <ac:chgData name="Safia Ali Khalid Nassor (2506779)" userId="324a0df7-4f06-40f5-9597-1bd22b5fd63e" providerId="ADAL" clId="{7B05C58D-2BDA-42FD-877D-62B0372ECF27}" dt="2026-06-17T15:57:08.230" v="4411" actId="26606"/>
          <ac:spMkLst>
            <pc:docMk/>
            <pc:sldMk cId="569482683" sldId="260"/>
            <ac:spMk id="11" creationId="{4554089D-779D-46F6-81CB-EA9C12693944}"/>
          </ac:spMkLst>
        </pc:spChg>
        <pc:picChg chg="add mod">
          <ac:chgData name="Safia Ali Khalid Nassor (2506779)" userId="324a0df7-4f06-40f5-9597-1bd22b5fd63e" providerId="ADAL" clId="{7B05C58D-2BDA-42FD-877D-62B0372ECF27}" dt="2026-06-17T15:57:08.230" v="4411" actId="26606"/>
          <ac:picMkLst>
            <pc:docMk/>
            <pc:sldMk cId="569482683" sldId="260"/>
            <ac:picMk id="6" creationId="{C09DDB6E-FC41-2ECE-86D1-5E2CE6886E84}"/>
          </ac:picMkLst>
        </pc:picChg>
      </pc:sldChg>
      <pc:sldChg chg="addSp delSp modSp new mod">
        <pc:chgData name="Safia Ali Khalid Nassor (2506779)" userId="324a0df7-4f06-40f5-9597-1bd22b5fd63e" providerId="ADAL" clId="{7B05C58D-2BDA-42FD-877D-62B0372ECF27}" dt="2026-06-12T22:50:43.796" v="2309" actId="2711"/>
        <pc:sldMkLst>
          <pc:docMk/>
          <pc:sldMk cId="3168519362" sldId="261"/>
        </pc:sldMkLst>
        <pc:spChg chg="mod">
          <ac:chgData name="Safia Ali Khalid Nassor (2506779)" userId="324a0df7-4f06-40f5-9597-1bd22b5fd63e" providerId="ADAL" clId="{7B05C58D-2BDA-42FD-877D-62B0372ECF27}" dt="2026-06-12T22:49:32.145" v="2301" actId="1076"/>
          <ac:spMkLst>
            <pc:docMk/>
            <pc:sldMk cId="3168519362" sldId="261"/>
            <ac:spMk id="2" creationId="{5468F1CD-B2AE-7CD3-511B-F74B63BE591A}"/>
          </ac:spMkLst>
        </pc:spChg>
        <pc:spChg chg="add mod">
          <ac:chgData name="Safia Ali Khalid Nassor (2506779)" userId="324a0df7-4f06-40f5-9597-1bd22b5fd63e" providerId="ADAL" clId="{7B05C58D-2BDA-42FD-877D-62B0372ECF27}" dt="2026-06-12T22:50:25.278" v="2308" actId="20577"/>
          <ac:spMkLst>
            <pc:docMk/>
            <pc:sldMk cId="3168519362" sldId="261"/>
            <ac:spMk id="3" creationId="{202CDF6C-3FBF-B8AC-CF90-0D2FE6D8B19F}"/>
          </ac:spMkLst>
        </pc:spChg>
        <pc:spChg chg="add mod">
          <ac:chgData name="Safia Ali Khalid Nassor (2506779)" userId="324a0df7-4f06-40f5-9597-1bd22b5fd63e" providerId="ADAL" clId="{7B05C58D-2BDA-42FD-877D-62B0372ECF27}" dt="2026-06-12T22:49:23.768" v="2300" actId="255"/>
          <ac:spMkLst>
            <pc:docMk/>
            <pc:sldMk cId="3168519362" sldId="261"/>
            <ac:spMk id="4" creationId="{971439BD-773A-6973-DFC1-BC295510132D}"/>
          </ac:spMkLst>
        </pc:spChg>
        <pc:spChg chg="add mod">
          <ac:chgData name="Safia Ali Khalid Nassor (2506779)" userId="324a0df7-4f06-40f5-9597-1bd22b5fd63e" providerId="ADAL" clId="{7B05C58D-2BDA-42FD-877D-62B0372ECF27}" dt="2026-06-12T22:50:43.796" v="2309" actId="2711"/>
          <ac:spMkLst>
            <pc:docMk/>
            <pc:sldMk cId="3168519362" sldId="261"/>
            <ac:spMk id="7" creationId="{BB7BEFA1-1A1C-B7C8-B143-1E993B942DA2}"/>
          </ac:spMkLst>
        </pc:spChg>
      </pc:sldChg>
      <pc:sldChg chg="addSp delSp modSp new mod setBg">
        <pc:chgData name="Safia Ali Khalid Nassor (2506779)" userId="324a0df7-4f06-40f5-9597-1bd22b5fd63e" providerId="ADAL" clId="{7B05C58D-2BDA-42FD-877D-62B0372ECF27}" dt="2026-06-17T15:53:35.613" v="4186" actId="22"/>
        <pc:sldMkLst>
          <pc:docMk/>
          <pc:sldMk cId="292142277" sldId="262"/>
        </pc:sldMkLst>
        <pc:spChg chg="mod">
          <ac:chgData name="Safia Ali Khalid Nassor (2506779)" userId="324a0df7-4f06-40f5-9597-1bd22b5fd63e" providerId="ADAL" clId="{7B05C58D-2BDA-42FD-877D-62B0372ECF27}" dt="2026-06-17T15:28:04.620" v="3726" actId="26606"/>
          <ac:spMkLst>
            <pc:docMk/>
            <pc:sldMk cId="292142277" sldId="262"/>
            <ac:spMk id="2" creationId="{4087EDAE-B1EE-0853-E366-5E381807F0CB}"/>
          </ac:spMkLst>
        </pc:spChg>
        <pc:spChg chg="mod">
          <ac:chgData name="Safia Ali Khalid Nassor (2506779)" userId="324a0df7-4f06-40f5-9597-1bd22b5fd63e" providerId="ADAL" clId="{7B05C58D-2BDA-42FD-877D-62B0372ECF27}" dt="2026-06-17T15:53:35.613" v="4186" actId="22"/>
          <ac:spMkLst>
            <pc:docMk/>
            <pc:sldMk cId="292142277" sldId="262"/>
            <ac:spMk id="3" creationId="{CB1BF660-0F0A-D42C-DC6F-56EB2710AC9E}"/>
          </ac:spMkLst>
        </pc:spChg>
        <pc:spChg chg="add del mod">
          <ac:chgData name="Safia Ali Khalid Nassor (2506779)" userId="324a0df7-4f06-40f5-9597-1bd22b5fd63e" providerId="ADAL" clId="{7B05C58D-2BDA-42FD-877D-62B0372ECF27}" dt="2026-06-17T15:29:57.194" v="3741" actId="478"/>
          <ac:spMkLst>
            <pc:docMk/>
            <pc:sldMk cId="292142277" sldId="262"/>
            <ac:spMk id="4" creationId="{1BDEBAB3-776F-E927-90C1-1B041266043D}"/>
          </ac:spMkLst>
        </pc:spChg>
        <pc:spChg chg="add del mod">
          <ac:chgData name="Safia Ali Khalid Nassor (2506779)" userId="324a0df7-4f06-40f5-9597-1bd22b5fd63e" providerId="ADAL" clId="{7B05C58D-2BDA-42FD-877D-62B0372ECF27}" dt="2026-06-17T14:53:49.970" v="3374" actId="478"/>
          <ac:spMkLst>
            <pc:docMk/>
            <pc:sldMk cId="292142277" sldId="262"/>
            <ac:spMk id="5" creationId="{5CC68D96-139E-46B6-5B2D-7091E748287A}"/>
          </ac:spMkLst>
        </pc:spChg>
        <pc:spChg chg="add del mod">
          <ac:chgData name="Safia Ali Khalid Nassor (2506779)" userId="324a0df7-4f06-40f5-9597-1bd22b5fd63e" providerId="ADAL" clId="{7B05C58D-2BDA-42FD-877D-62B0372ECF27}" dt="2026-06-17T15:29:47.497" v="3738" actId="478"/>
          <ac:spMkLst>
            <pc:docMk/>
            <pc:sldMk cId="292142277" sldId="262"/>
            <ac:spMk id="6" creationId="{B1CFA841-CDA4-799F-9746-5EDC07F99EB4}"/>
          </ac:spMkLst>
        </pc:spChg>
        <pc:spChg chg="add del mod">
          <ac:chgData name="Safia Ali Khalid Nassor (2506779)" userId="324a0df7-4f06-40f5-9597-1bd22b5fd63e" providerId="ADAL" clId="{7B05C58D-2BDA-42FD-877D-62B0372ECF27}" dt="2026-06-17T15:13:17.771" v="3525" actId="478"/>
          <ac:spMkLst>
            <pc:docMk/>
            <pc:sldMk cId="292142277" sldId="262"/>
            <ac:spMk id="8" creationId="{5C47271B-7002-BF4C-849C-F515A13E9371}"/>
          </ac:spMkLst>
        </pc:spChg>
        <pc:spChg chg="add">
          <ac:chgData name="Safia Ali Khalid Nassor (2506779)" userId="324a0df7-4f06-40f5-9597-1bd22b5fd63e" providerId="ADAL" clId="{7B05C58D-2BDA-42FD-877D-62B0372ECF27}" dt="2026-06-17T15:28:04.620" v="3726" actId="26606"/>
          <ac:spMkLst>
            <pc:docMk/>
            <pc:sldMk cId="292142277" sldId="262"/>
            <ac:spMk id="11" creationId="{0D9B8FD4-CDEB-4EB4-B4DE-C89E11938958}"/>
          </ac:spMkLst>
        </pc:spChg>
        <pc:spChg chg="add">
          <ac:chgData name="Safia Ali Khalid Nassor (2506779)" userId="324a0df7-4f06-40f5-9597-1bd22b5fd63e" providerId="ADAL" clId="{7B05C58D-2BDA-42FD-877D-62B0372ECF27}" dt="2026-06-17T15:28:04.620" v="3726" actId="26606"/>
          <ac:spMkLst>
            <pc:docMk/>
            <pc:sldMk cId="292142277" sldId="262"/>
            <ac:spMk id="13" creationId="{5A2E3D1D-9E9F-4739-BA14-D4D7FA9FBDD1}"/>
          </ac:spMkLst>
        </pc:spChg>
        <pc:spChg chg="add del">
          <ac:chgData name="Safia Ali Khalid Nassor (2506779)" userId="324a0df7-4f06-40f5-9597-1bd22b5fd63e" providerId="ADAL" clId="{7B05C58D-2BDA-42FD-877D-62B0372ECF27}" dt="2026-06-17T15:53:06.728" v="4184" actId="22"/>
          <ac:spMkLst>
            <pc:docMk/>
            <pc:sldMk cId="292142277" sldId="262"/>
            <ac:spMk id="14" creationId="{7AF9E9A1-01A8-597D-CA05-AD07D36124FC}"/>
          </ac:spMkLst>
        </pc:spChg>
        <pc:spChg chg="add">
          <ac:chgData name="Safia Ali Khalid Nassor (2506779)" userId="324a0df7-4f06-40f5-9597-1bd22b5fd63e" providerId="ADAL" clId="{7B05C58D-2BDA-42FD-877D-62B0372ECF27}" dt="2026-06-17T15:28:04.620" v="3726" actId="26606"/>
          <ac:spMkLst>
            <pc:docMk/>
            <pc:sldMk cId="292142277" sldId="262"/>
            <ac:spMk id="15" creationId="{1FFB365B-E9DC-4859-B8AB-CB83EEBE4E28}"/>
          </ac:spMkLst>
        </pc:spChg>
        <pc:spChg chg="add">
          <ac:chgData name="Safia Ali Khalid Nassor (2506779)" userId="324a0df7-4f06-40f5-9597-1bd22b5fd63e" providerId="ADAL" clId="{7B05C58D-2BDA-42FD-877D-62B0372ECF27}" dt="2026-06-17T15:28:04.620" v="3726" actId="26606"/>
          <ac:spMkLst>
            <pc:docMk/>
            <pc:sldMk cId="292142277" sldId="262"/>
            <ac:spMk id="17" creationId="{8ADAB9C8-EB37-4914-A699-C716FC8FE4FE}"/>
          </ac:spMkLst>
        </pc:spChg>
      </pc:sldChg>
      <pc:sldChg chg="new del">
        <pc:chgData name="Safia Ali Khalid Nassor (2506779)" userId="324a0df7-4f06-40f5-9597-1bd22b5fd63e" providerId="ADAL" clId="{7B05C58D-2BDA-42FD-877D-62B0372ECF27}" dt="2026-06-08T14:31:42.632" v="1073" actId="2696"/>
        <pc:sldMkLst>
          <pc:docMk/>
          <pc:sldMk cId="1623009050" sldId="263"/>
        </pc:sldMkLst>
      </pc:sldChg>
      <pc:sldMasterChg chg="mod setBg modSldLayout">
        <pc:chgData name="Safia Ali Khalid Nassor (2506779)" userId="324a0df7-4f06-40f5-9597-1bd22b5fd63e" providerId="ADAL" clId="{7B05C58D-2BDA-42FD-877D-62B0372ECF27}" dt="2026-06-12T21:23:25.061" v="1281" actId="13091"/>
        <pc:sldMasterMkLst>
          <pc:docMk/>
          <pc:sldMasterMk cId="932078699" sldId="2147483720"/>
        </pc:sldMasterMkLst>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2203546473" sldId="2147483721"/>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1387346396" sldId="2147483722"/>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863467568" sldId="2147483723"/>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3446517253" sldId="2147483724"/>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2480929793" sldId="2147483725"/>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1231594076" sldId="2147483726"/>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424655761" sldId="2147483727"/>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311453666" sldId="2147483728"/>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2573919603" sldId="2147483729"/>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890833557" sldId="2147483730"/>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2196016051" sldId="2147483731"/>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4118885801" sldId="2147483732"/>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3417811734" sldId="2147483733"/>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3893691354" sldId="2147483734"/>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2578347438" sldId="2147483735"/>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393693313" sldId="2147483736"/>
          </pc:sldLayoutMkLst>
        </pc:sldLayoutChg>
        <pc:sldLayoutChg chg="mod">
          <pc:chgData name="Safia Ali Khalid Nassor (2506779)" userId="324a0df7-4f06-40f5-9597-1bd22b5fd63e" providerId="ADAL" clId="{7B05C58D-2BDA-42FD-877D-62B0372ECF27}" dt="2026-06-12T21:23:19.702" v="1280" actId="13091"/>
          <pc:sldLayoutMkLst>
            <pc:docMk/>
            <pc:sldMasterMk cId="932078699" sldId="2147483720"/>
            <pc:sldLayoutMk cId="2623229488" sldId="214748373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68565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79988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90697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6/17/26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13955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6/17/26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44824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6/17/26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96191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6/17/26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31392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6/17/26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34733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2049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77302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423425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474073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892033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6/17/26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46928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6/17/26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032728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648131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92905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6/17/26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76449398"/>
      </p:ext>
    </p:extLst>
  </p:cSld>
  <p:clrMap bg1="dk1" tx1="lt1" bg2="dk2" tx2="lt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 id="2147483895" r:id="rId12"/>
    <p:sldLayoutId id="2147483896" r:id="rId13"/>
    <p:sldLayoutId id="2147483897" r:id="rId14"/>
    <p:sldLayoutId id="2147483898" r:id="rId15"/>
    <p:sldLayoutId id="2147483899" r:id="rId16"/>
    <p:sldLayoutId id="2147483900"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ie.indeed.com/career-advice/career-development/types-of-communication" TargetMode="External"/><Relationship Id="rId2" Type="http://schemas.openxmlformats.org/officeDocument/2006/relationships/hyperlink" Target="https://www.highspeedtraining.co.uk/hub/communication-skills-for-teachers/" TargetMode="External"/><Relationship Id="rId1" Type="http://schemas.openxmlformats.org/officeDocument/2006/relationships/slideLayout" Target="../slideLayouts/slideLayout2.xml"/><Relationship Id="rId4" Type="http://schemas.openxmlformats.org/officeDocument/2006/relationships/hyperlink" Target="https://www.buffalo.edu/cas/communication/about-us/what-is-communication.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AE6F847-73B0-FC26-D7E5-3F97B0768DFD}"/>
              </a:ext>
            </a:extLst>
          </p:cNvPr>
          <p:cNvSpPr>
            <a:spLocks noGrp="1"/>
          </p:cNvSpPr>
          <p:nvPr>
            <p:ph type="ctrTitle"/>
          </p:nvPr>
        </p:nvSpPr>
        <p:spPr>
          <a:xfrm>
            <a:off x="5224006" y="629266"/>
            <a:ext cx="4985469" cy="1469878"/>
          </a:xfrm>
        </p:spPr>
        <p:txBody>
          <a:bodyPr vert="horz" lIns="91440" tIns="45720" rIns="91440" bIns="45720" rtlCol="0" anchor="t">
            <a:normAutofit/>
          </a:bodyPr>
          <a:lstStyle/>
          <a:p>
            <a:pPr>
              <a:lnSpc>
                <a:spcPct val="90000"/>
              </a:lnSpc>
            </a:pPr>
            <a:r>
              <a:rPr lang="en-US" sz="3300" b="0" i="0" u="sng" kern="1200" dirty="0">
                <a:solidFill>
                  <a:schemeClr val="tx2"/>
                </a:solidFill>
                <a:latin typeface="+mj-lt"/>
                <a:ea typeface="+mj-ea"/>
                <a:cs typeface="+mj-cs"/>
              </a:rPr>
              <a:t>Communication </a:t>
            </a:r>
            <a:br>
              <a:rPr lang="en-US" sz="3300" b="0" i="0" u="sng" kern="1200" dirty="0">
                <a:solidFill>
                  <a:schemeClr val="tx2"/>
                </a:solidFill>
                <a:latin typeface="+mj-lt"/>
                <a:ea typeface="+mj-ea"/>
                <a:cs typeface="+mj-cs"/>
              </a:rPr>
            </a:br>
            <a:r>
              <a:rPr lang="en-US" sz="3300" b="0" i="0" u="sng" kern="1200" dirty="0">
                <a:solidFill>
                  <a:schemeClr val="tx2"/>
                </a:solidFill>
                <a:latin typeface="+mj-lt"/>
                <a:ea typeface="+mj-ea"/>
                <a:cs typeface="+mj-cs"/>
              </a:rPr>
              <a:t>In health and </a:t>
            </a:r>
            <a:r>
              <a:rPr lang="en-US" sz="3300" b="0" i="0" u="sng" kern="1200">
                <a:solidFill>
                  <a:schemeClr val="tx2"/>
                </a:solidFill>
                <a:latin typeface="+mj-lt"/>
                <a:ea typeface="+mj-ea"/>
                <a:cs typeface="+mj-cs"/>
              </a:rPr>
              <a:t>social care</a:t>
            </a:r>
            <a:r>
              <a:rPr lang="en-US" sz="3300" b="0" i="0" kern="1200" dirty="0">
                <a:solidFill>
                  <a:schemeClr val="tx2"/>
                </a:solidFill>
                <a:latin typeface="+mj-lt"/>
                <a:ea typeface="+mj-ea"/>
                <a:cs typeface="+mj-cs"/>
              </a:rPr>
              <a:t> </a:t>
            </a:r>
          </a:p>
        </p:txBody>
      </p:sp>
      <p:pic>
        <p:nvPicPr>
          <p:cNvPr id="7" name="Graphic 6" descr="Chat">
            <a:extLst>
              <a:ext uri="{FF2B5EF4-FFF2-40B4-BE49-F238E27FC236}">
                <a16:creationId xmlns:a16="http://schemas.microsoft.com/office/drawing/2014/main" id="{5630C388-9216-ECE7-ADE1-7A004453AD0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6914" y="1339536"/>
            <a:ext cx="4261089" cy="4261089"/>
          </a:xfrm>
          <a:prstGeom prst="rect">
            <a:avLst/>
          </a:prstGeom>
          <a:effectLst>
            <a:outerShdw blurRad="50800" dist="38100" dir="5400000" algn="t" rotWithShape="0">
              <a:prstClr val="black">
                <a:alpha val="43000"/>
              </a:prstClr>
            </a:outerShdw>
          </a:effectLst>
        </p:spPr>
      </p:pic>
      <p:sp>
        <p:nvSpPr>
          <p:cNvPr id="3" name="Subtitle 2">
            <a:extLst>
              <a:ext uri="{FF2B5EF4-FFF2-40B4-BE49-F238E27FC236}">
                <a16:creationId xmlns:a16="http://schemas.microsoft.com/office/drawing/2014/main" id="{14BC304E-2466-35E3-1E12-8B52E986A5CB}"/>
              </a:ext>
            </a:extLst>
          </p:cNvPr>
          <p:cNvSpPr>
            <a:spLocks noGrp="1"/>
          </p:cNvSpPr>
          <p:nvPr>
            <p:ph type="subTitle" idx="1"/>
          </p:nvPr>
        </p:nvSpPr>
        <p:spPr>
          <a:xfrm>
            <a:off x="5224005" y="2337683"/>
            <a:ext cx="4985470" cy="3910716"/>
          </a:xfrm>
        </p:spPr>
        <p:txBody>
          <a:bodyPr vert="horz" lIns="91440" tIns="45720" rIns="91440" bIns="45720" rtlCol="0">
            <a:normAutofit/>
          </a:bodyPr>
          <a:lstStyle/>
          <a:p>
            <a:pPr>
              <a:buFont typeface="Wingdings 3" charset="2"/>
              <a:buChar char=""/>
            </a:pPr>
            <a:r>
              <a:rPr lang="en-US" dirty="0">
                <a:solidFill>
                  <a:schemeClr val="tx1"/>
                </a:solidFill>
              </a:rPr>
              <a:t>Safia Nassor </a:t>
            </a:r>
          </a:p>
          <a:p>
            <a:pPr>
              <a:buFont typeface="Wingdings 3" charset="2"/>
              <a:buChar char=""/>
            </a:pPr>
            <a:r>
              <a:rPr lang="en-US">
                <a:solidFill>
                  <a:schemeClr val="tx1"/>
                </a:solidFill>
              </a:rPr>
              <a:t>LCHS4009</a:t>
            </a:r>
            <a:endParaRPr lang="en-US" dirty="0">
              <a:solidFill>
                <a:schemeClr val="tx1"/>
              </a:solidFill>
            </a:endParaRPr>
          </a:p>
          <a:p>
            <a:pPr>
              <a:buFont typeface="Wingdings 3" charset="2"/>
              <a:buChar char=""/>
            </a:pPr>
            <a:r>
              <a:rPr lang="en-US">
                <a:solidFill>
                  <a:schemeClr val="tx1"/>
                </a:solidFill>
              </a:rPr>
              <a:t>Workplace in health and social care </a:t>
            </a:r>
            <a:endParaRPr lang="en-US" dirty="0">
              <a:solidFill>
                <a:schemeClr val="tx1"/>
              </a:solidFill>
            </a:endParaRPr>
          </a:p>
          <a:p>
            <a:pPr>
              <a:buFont typeface="Wingdings 3" charset="2"/>
              <a:buChar char=""/>
            </a:pPr>
            <a:endParaRPr lang="en-US" dirty="0">
              <a:solidFill>
                <a:schemeClr val="tx1"/>
              </a:solidFill>
            </a:endParaRPr>
          </a:p>
        </p:txBody>
      </p:sp>
    </p:spTree>
    <p:extLst>
      <p:ext uri="{BB962C8B-B14F-4D97-AF65-F5344CB8AC3E}">
        <p14:creationId xmlns:p14="http://schemas.microsoft.com/office/powerpoint/2010/main" val="2611678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434B1-B247-7F7F-31A5-7757B8617564}"/>
              </a:ext>
            </a:extLst>
          </p:cNvPr>
          <p:cNvSpPr>
            <a:spLocks noGrp="1"/>
          </p:cNvSpPr>
          <p:nvPr>
            <p:ph type="title"/>
          </p:nvPr>
        </p:nvSpPr>
        <p:spPr/>
        <p:txBody>
          <a:bodyPr/>
          <a:lstStyle/>
          <a:p>
            <a:pPr algn="ctr"/>
            <a:r>
              <a:rPr lang="en-GB" b="1" u="sng" dirty="0"/>
              <a:t>What’s on the agenda today?</a:t>
            </a:r>
            <a:endParaRPr lang="en-US" b="1" u="sng" dirty="0"/>
          </a:p>
        </p:txBody>
      </p:sp>
      <p:sp>
        <p:nvSpPr>
          <p:cNvPr id="3" name="Content Placeholder 2">
            <a:extLst>
              <a:ext uri="{FF2B5EF4-FFF2-40B4-BE49-F238E27FC236}">
                <a16:creationId xmlns:a16="http://schemas.microsoft.com/office/drawing/2014/main" id="{89DFD657-ABD4-115F-DA9A-118FFC0CB585}"/>
              </a:ext>
            </a:extLst>
          </p:cNvPr>
          <p:cNvSpPr>
            <a:spLocks noGrp="1"/>
          </p:cNvSpPr>
          <p:nvPr>
            <p:ph idx="1"/>
          </p:nvPr>
        </p:nvSpPr>
        <p:spPr/>
        <p:txBody>
          <a:bodyPr/>
          <a:lstStyle/>
          <a:p>
            <a:r>
              <a:rPr lang="en-GB" dirty="0"/>
              <a:t>Definition of the key skill </a:t>
            </a:r>
          </a:p>
          <a:p>
            <a:r>
              <a:rPr lang="en-GB" dirty="0"/>
              <a:t>Why is the key skill important to professional practice </a:t>
            </a:r>
          </a:p>
          <a:p>
            <a:r>
              <a:rPr lang="en-GB" dirty="0"/>
              <a:t>Why is the key skill relevant professional practice </a:t>
            </a:r>
          </a:p>
          <a:p>
            <a:r>
              <a:rPr lang="en-GB" dirty="0"/>
              <a:t>Practical example of how I would apply the key skill in a real health and social care setting</a:t>
            </a:r>
          </a:p>
          <a:p>
            <a:r>
              <a:rPr lang="en-GB" dirty="0"/>
              <a:t>References</a:t>
            </a:r>
          </a:p>
          <a:p>
            <a:r>
              <a:rPr lang="en-GB" dirty="0"/>
              <a:t>Questions</a:t>
            </a:r>
            <a:endParaRPr lang="en-US" dirty="0"/>
          </a:p>
        </p:txBody>
      </p:sp>
    </p:spTree>
    <p:extLst>
      <p:ext uri="{BB962C8B-B14F-4D97-AF65-F5344CB8AC3E}">
        <p14:creationId xmlns:p14="http://schemas.microsoft.com/office/powerpoint/2010/main" val="2415278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6D1C5-8174-790B-93C3-62CEA694C3E0}"/>
              </a:ext>
            </a:extLst>
          </p:cNvPr>
          <p:cNvSpPr>
            <a:spLocks noGrp="1"/>
          </p:cNvSpPr>
          <p:nvPr>
            <p:ph type="title"/>
          </p:nvPr>
        </p:nvSpPr>
        <p:spPr>
          <a:xfrm>
            <a:off x="648930" y="232499"/>
            <a:ext cx="6188190" cy="1622321"/>
          </a:xfrm>
        </p:spPr>
        <p:txBody>
          <a:bodyPr>
            <a:normAutofit/>
          </a:bodyPr>
          <a:lstStyle/>
          <a:p>
            <a:r>
              <a:rPr lang="en-GB">
                <a:solidFill>
                  <a:srgbClr val="EBEBEB"/>
                </a:solidFill>
              </a:rPr>
              <a:t>What is communication?</a:t>
            </a:r>
            <a:endParaRPr lang="en-US">
              <a:solidFill>
                <a:srgbClr val="EBEBEB"/>
              </a:solidFill>
            </a:endParaRPr>
          </a:p>
        </p:txBody>
      </p:sp>
      <p:sp>
        <p:nvSpPr>
          <p:cNvPr id="3" name="Content Placeholder 2">
            <a:extLst>
              <a:ext uri="{FF2B5EF4-FFF2-40B4-BE49-F238E27FC236}">
                <a16:creationId xmlns:a16="http://schemas.microsoft.com/office/drawing/2014/main" id="{ABB22A80-C03F-856E-B9FA-1380703277CD}"/>
              </a:ext>
            </a:extLst>
          </p:cNvPr>
          <p:cNvSpPr>
            <a:spLocks noGrp="1"/>
          </p:cNvSpPr>
          <p:nvPr>
            <p:ph idx="1"/>
          </p:nvPr>
        </p:nvSpPr>
        <p:spPr>
          <a:xfrm>
            <a:off x="648931" y="1854820"/>
            <a:ext cx="6188189" cy="5003180"/>
          </a:xfrm>
        </p:spPr>
        <p:txBody>
          <a:bodyPr>
            <a:noAutofit/>
          </a:bodyPr>
          <a:lstStyle/>
          <a:p>
            <a:pPr>
              <a:lnSpc>
                <a:spcPct val="90000"/>
              </a:lnSpc>
            </a:pPr>
            <a:r>
              <a:rPr lang="en-GB" sz="1600" dirty="0">
                <a:solidFill>
                  <a:srgbClr val="FFFFFF"/>
                </a:solidFill>
              </a:rPr>
              <a:t>Communication = according to the means to switch and transfer ideas, thoughts and information and even feelings from the originator to the audience/receiver. </a:t>
            </a:r>
          </a:p>
          <a:p>
            <a:pPr>
              <a:lnSpc>
                <a:spcPct val="90000"/>
              </a:lnSpc>
            </a:pPr>
            <a:r>
              <a:rPr lang="en-GB" sz="1600" dirty="0">
                <a:solidFill>
                  <a:srgbClr val="FFFFFF"/>
                </a:solidFill>
              </a:rPr>
              <a:t>For example: like how I am communicating to you now. So I am the originator/sender and you are the audience/receiver and I am giving you information. This is a form of communication. (University at Buffalo, 2026) </a:t>
            </a:r>
          </a:p>
          <a:p>
            <a:pPr>
              <a:lnSpc>
                <a:spcPct val="90000"/>
              </a:lnSpc>
            </a:pPr>
            <a:r>
              <a:rPr lang="en-GB" sz="1600" dirty="0">
                <a:solidFill>
                  <a:srgbClr val="FFFFFF"/>
                </a:solidFill>
              </a:rPr>
              <a:t>Communication isn’t just verbally speaking to someone. Communication can be found in 4 primary groups such as: non-verbal, verbal, listening and writing. Non-verbal communication is when one communicates without using spoken words such as sign language and pictures. Verbal communication is when one uses their voice/their spoken language to communicate. For example, how I am using my words to communicate to you. Listening communication is when one pays attention by listening to what someone else has said, so that they can understand and respond back if needed. For example, how you are listening to me now. Written communication is when someone writes written words to communicate such as letters and e-mails. (Indeed, 2026).</a:t>
            </a:r>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 name="Picture 7">
            <a:extLst>
              <a:ext uri="{FF2B5EF4-FFF2-40B4-BE49-F238E27FC236}">
                <a16:creationId xmlns:a16="http://schemas.microsoft.com/office/drawing/2014/main" id="{85D33516-D619-A561-0C3A-23BE1BCD51C2}"/>
              </a:ext>
            </a:extLst>
          </p:cNvPr>
          <p:cNvPicPr>
            <a:picLocks noChangeAspect="1"/>
          </p:cNvPicPr>
          <p:nvPr/>
        </p:nvPicPr>
        <p:blipFill>
          <a:blip r:embed="rId3"/>
          <a:srcRect l="417" r="51274"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646759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5" name="Freeform: Shape 14">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087EDAE-B1EE-0853-E366-5E381807F0CB}"/>
              </a:ext>
            </a:extLst>
          </p:cNvPr>
          <p:cNvSpPr>
            <a:spLocks noGrp="1"/>
          </p:cNvSpPr>
          <p:nvPr>
            <p:ph type="title"/>
          </p:nvPr>
        </p:nvSpPr>
        <p:spPr>
          <a:xfrm>
            <a:off x="653143" y="1645920"/>
            <a:ext cx="3522879" cy="4470821"/>
          </a:xfrm>
        </p:spPr>
        <p:txBody>
          <a:bodyPr>
            <a:normAutofit/>
          </a:bodyPr>
          <a:lstStyle/>
          <a:p>
            <a:pPr algn="r"/>
            <a:r>
              <a:rPr lang="en-GB">
                <a:solidFill>
                  <a:schemeClr val="bg2"/>
                </a:solidFill>
              </a:rPr>
              <a:t>Why is the key skill important and relevant in teaching</a:t>
            </a:r>
            <a:endParaRPr lang="en-US">
              <a:solidFill>
                <a:schemeClr val="bg2"/>
              </a:solidFill>
            </a:endParaRPr>
          </a:p>
        </p:txBody>
      </p:sp>
      <p:sp>
        <p:nvSpPr>
          <p:cNvPr id="3" name="Content Placeholder 2">
            <a:extLst>
              <a:ext uri="{FF2B5EF4-FFF2-40B4-BE49-F238E27FC236}">
                <a16:creationId xmlns:a16="http://schemas.microsoft.com/office/drawing/2014/main" id="{CB1BF660-0F0A-D42C-DC6F-56EB2710AC9E}"/>
              </a:ext>
            </a:extLst>
          </p:cNvPr>
          <p:cNvSpPr>
            <a:spLocks noGrp="1"/>
          </p:cNvSpPr>
          <p:nvPr>
            <p:ph idx="1"/>
          </p:nvPr>
        </p:nvSpPr>
        <p:spPr>
          <a:xfrm>
            <a:off x="5204109" y="1103970"/>
            <a:ext cx="6269434" cy="5472367"/>
          </a:xfrm>
        </p:spPr>
        <p:txBody>
          <a:bodyPr>
            <a:noAutofit/>
          </a:bodyPr>
          <a:lstStyle/>
          <a:p>
            <a:pPr>
              <a:lnSpc>
                <a:spcPct val="90000"/>
              </a:lnSpc>
            </a:pPr>
            <a:r>
              <a:rPr lang="en-GB" sz="1650" dirty="0"/>
              <a:t>In teaching it is important to have good communication skills as, a teacher it is important to be able to communicate with the students and students parents and staff/colleagues. </a:t>
            </a:r>
          </a:p>
          <a:p>
            <a:pPr>
              <a:lnSpc>
                <a:spcPct val="90000"/>
              </a:lnSpc>
            </a:pPr>
            <a:r>
              <a:rPr lang="en-GB" sz="1650" dirty="0"/>
              <a:t>With students it is important to be able to have good communication skills with them as a teacher would need to be able understand and to help and educate the students with complicated information in a form that is easy for them to understand. (High Speed Training, 2020)</a:t>
            </a:r>
          </a:p>
          <a:p>
            <a:pPr>
              <a:lnSpc>
                <a:spcPct val="90000"/>
              </a:lnSpc>
            </a:pPr>
            <a:r>
              <a:rPr lang="en-GB" sz="1650" dirty="0"/>
              <a:t>With parents the communication can be through emails, phone calls and in person meetings. It is important to have good communication skills with students parents because a teacher would need to discuss about behaviour, sensitive issues, the students strengths and weaknesses school and learning difficulties. (High Speed Training, 2020)</a:t>
            </a:r>
          </a:p>
          <a:p>
            <a:pPr>
              <a:lnSpc>
                <a:spcPct val="90000"/>
              </a:lnSpc>
            </a:pPr>
            <a:r>
              <a:rPr lang="en-GB" sz="1650" dirty="0"/>
              <a:t>A teacher will need to be able to communicate to their colleagues whether it’s through training sessions and staff meetings. A teacher will also have to at times lead a presentation or meetings in front of different audiences. They will also have to give and receive feedback to others. (High Speed Training, 2020)</a:t>
            </a:r>
          </a:p>
        </p:txBody>
      </p:sp>
    </p:spTree>
    <p:extLst>
      <p:ext uri="{BB962C8B-B14F-4D97-AF65-F5344CB8AC3E}">
        <p14:creationId xmlns:p14="http://schemas.microsoft.com/office/powerpoint/2010/main" val="292142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411B3-64E6-BA3D-CFE6-26FED885C7CD}"/>
              </a:ext>
            </a:extLst>
          </p:cNvPr>
          <p:cNvSpPr>
            <a:spLocks noGrp="1"/>
          </p:cNvSpPr>
          <p:nvPr>
            <p:ph type="title"/>
          </p:nvPr>
        </p:nvSpPr>
        <p:spPr>
          <a:xfrm>
            <a:off x="650668" y="629266"/>
            <a:ext cx="6249784" cy="1641986"/>
          </a:xfrm>
        </p:spPr>
        <p:txBody>
          <a:bodyPr>
            <a:normAutofit/>
          </a:bodyPr>
          <a:lstStyle/>
          <a:p>
            <a:r>
              <a:rPr lang="en-GB" dirty="0"/>
              <a:t>Practical example</a:t>
            </a:r>
            <a:endParaRPr lang="en-US" dirty="0"/>
          </a:p>
        </p:txBody>
      </p:sp>
      <p:pic>
        <p:nvPicPr>
          <p:cNvPr id="6" name="Picture 5">
            <a:extLst>
              <a:ext uri="{FF2B5EF4-FFF2-40B4-BE49-F238E27FC236}">
                <a16:creationId xmlns:a16="http://schemas.microsoft.com/office/drawing/2014/main" id="{C09DDB6E-FC41-2ECE-86D1-5E2CE6886E84}"/>
              </a:ext>
            </a:extLst>
          </p:cNvPr>
          <p:cNvPicPr>
            <a:picLocks noChangeAspect="1"/>
          </p:cNvPicPr>
          <p:nvPr/>
        </p:nvPicPr>
        <p:blipFill>
          <a:blip r:embed="rId3"/>
          <a:srcRect r="1" b="25837"/>
          <a:stretch>
            <a:fillRect/>
          </a:stretch>
        </p:blipFill>
        <p:spPr>
          <a:xfrm>
            <a:off x="7548152" y="10"/>
            <a:ext cx="4646658" cy="6857990"/>
          </a:xfrm>
          <a:prstGeom prst="rect">
            <a:avLst/>
          </a:prstGeom>
        </p:spPr>
      </p:pic>
      <p:sp>
        <p:nvSpPr>
          <p:cNvPr id="11" name="Rectangle 10">
            <a:extLst>
              <a:ext uri="{FF2B5EF4-FFF2-40B4-BE49-F238E27FC236}">
                <a16:creationId xmlns:a16="http://schemas.microsoft.com/office/drawing/2014/main" id="{4554089D-779D-46F6-81CB-EA9C1269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23B8D28-D07D-7C90-4181-28CC23D84610}"/>
              </a:ext>
            </a:extLst>
          </p:cNvPr>
          <p:cNvSpPr>
            <a:spLocks noGrp="1"/>
          </p:cNvSpPr>
          <p:nvPr>
            <p:ph idx="1"/>
          </p:nvPr>
        </p:nvSpPr>
        <p:spPr>
          <a:xfrm>
            <a:off x="650668" y="1709093"/>
            <a:ext cx="6249784" cy="4519641"/>
          </a:xfrm>
        </p:spPr>
        <p:txBody>
          <a:bodyPr>
            <a:normAutofit fontScale="92500" lnSpcReduction="20000"/>
          </a:bodyPr>
          <a:lstStyle/>
          <a:p>
            <a:pPr>
              <a:lnSpc>
                <a:spcPct val="90000"/>
              </a:lnSpc>
            </a:pPr>
            <a:endParaRPr lang="en-GB" sz="1900" dirty="0"/>
          </a:p>
          <a:p>
            <a:pPr>
              <a:lnSpc>
                <a:spcPct val="90000"/>
              </a:lnSpc>
            </a:pPr>
            <a:r>
              <a:rPr lang="en-GB" sz="1900" dirty="0"/>
              <a:t>One communication model is the interactive model of communication which was found in 1954 by </a:t>
            </a:r>
            <a:r>
              <a:rPr lang="en-GB" sz="1900" dirty="0" err="1"/>
              <a:t>Schramm</a:t>
            </a:r>
            <a:r>
              <a:rPr lang="en-GB" sz="1900" dirty="0"/>
              <a:t>. The interactive model of communication is when 2 people are exchanging messages to one another. Like a two way communication. </a:t>
            </a:r>
          </a:p>
          <a:p>
            <a:pPr>
              <a:lnSpc>
                <a:spcPct val="90000"/>
              </a:lnSpc>
            </a:pPr>
            <a:r>
              <a:rPr lang="en-GB" sz="1900" dirty="0"/>
              <a:t>A practical example can be when a teacher is presenting to the classroom full of students. The teacher asks the students if they have any questions or worries about the task they were assigned. One student raise their hands to ask a question and this student is non verbal. This could be a barrier to the teacher’s communication with the student so therefore the teacher should try use other communication such as sign language.</a:t>
            </a:r>
            <a:endParaRPr lang="en-US" sz="1900" dirty="0"/>
          </a:p>
        </p:txBody>
      </p:sp>
    </p:spTree>
    <p:extLst>
      <p:ext uri="{BB962C8B-B14F-4D97-AF65-F5344CB8AC3E}">
        <p14:creationId xmlns:p14="http://schemas.microsoft.com/office/powerpoint/2010/main" val="569482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0BDA80-627C-422A-AFFD-B7F1DC0F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3313"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95F777D5-B80C-5DF6-071D-67E8B9CF2391}"/>
              </a:ext>
            </a:extLst>
          </p:cNvPr>
          <p:cNvSpPr>
            <a:spLocks noGrp="1"/>
          </p:cNvSpPr>
          <p:nvPr>
            <p:ph type="title"/>
          </p:nvPr>
        </p:nvSpPr>
        <p:spPr>
          <a:xfrm>
            <a:off x="646111" y="690879"/>
            <a:ext cx="3682049" cy="5557519"/>
          </a:xfrm>
        </p:spPr>
        <p:txBody>
          <a:bodyPr vert="horz" lIns="91440" tIns="45720" rIns="91440" bIns="45720" rtlCol="0" anchor="ctr">
            <a:normAutofit/>
          </a:bodyPr>
          <a:lstStyle/>
          <a:p>
            <a:pPr algn="r"/>
            <a:r>
              <a:rPr lang="en-US" b="0" i="0" kern="1200">
                <a:solidFill>
                  <a:srgbClr val="FFFFFF"/>
                </a:solidFill>
                <a:latin typeface="+mj-lt"/>
                <a:ea typeface="+mj-ea"/>
                <a:cs typeface="+mj-cs"/>
              </a:rPr>
              <a:t>References:</a:t>
            </a:r>
          </a:p>
        </p:txBody>
      </p:sp>
      <p:sp>
        <p:nvSpPr>
          <p:cNvPr id="4" name="TextBox 3">
            <a:extLst>
              <a:ext uri="{FF2B5EF4-FFF2-40B4-BE49-F238E27FC236}">
                <a16:creationId xmlns:a16="http://schemas.microsoft.com/office/drawing/2014/main" id="{696E63F7-38C3-E4C0-663E-7DA516811C97}"/>
              </a:ext>
            </a:extLst>
          </p:cNvPr>
          <p:cNvSpPr txBox="1"/>
          <p:nvPr/>
        </p:nvSpPr>
        <p:spPr>
          <a:xfrm>
            <a:off x="5101998" y="314356"/>
            <a:ext cx="5133447" cy="5934043"/>
          </a:xfrm>
          <a:prstGeom prst="rect">
            <a:avLst/>
          </a:prstGeom>
          <a:ln>
            <a:solidFill>
              <a:schemeClr val="bg1">
                <a:lumMod val="10000"/>
                <a:lumOff val="90000"/>
              </a:schemeClr>
            </a:solidFill>
          </a:ln>
        </p:spPr>
        <p:txBody>
          <a:bodyPr vert="horz" lIns="91440" tIns="45720" rIns="91440" bIns="45720" rtlCol="0" anchor="ctr">
            <a:normAutofit fontScale="92500" lnSpcReduction="20000"/>
          </a:bodyPr>
          <a:lstStyle/>
          <a:p>
            <a:pPr marL="285750" indent="-285750" defTabSz="457200">
              <a:spcBef>
                <a:spcPts val="1000"/>
              </a:spcBef>
              <a:buClr>
                <a:schemeClr val="bg2">
                  <a:lumMod val="40000"/>
                  <a:lumOff val="60000"/>
                </a:schemeClr>
              </a:buClr>
              <a:buSzPct val="80000"/>
              <a:buFont typeface="Wingdings 3" charset="2"/>
              <a:buChar char=""/>
            </a:pPr>
            <a:endParaRPr lang="en-GB" dirty="0">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r>
              <a:rPr lang="en-GB" b="0" i="0" u="none" strike="noStrike" dirty="0" err="1">
                <a:effectLst/>
              </a:rPr>
              <a:t>Duta</a:t>
            </a:r>
            <a:r>
              <a:rPr lang="en-GB" b="0" i="0" u="none" strike="noStrike" dirty="0">
                <a:effectLst/>
              </a:rPr>
              <a:t>, N., </a:t>
            </a:r>
            <a:r>
              <a:rPr lang="en-GB" b="0" i="0" u="none" strike="noStrike" dirty="0" err="1">
                <a:effectLst/>
              </a:rPr>
              <a:t>Panisoara</a:t>
            </a:r>
            <a:r>
              <a:rPr lang="en-GB" b="0" i="0" u="none" strike="noStrike" dirty="0">
                <a:effectLst/>
              </a:rPr>
              <a:t>, G. and </a:t>
            </a:r>
            <a:r>
              <a:rPr lang="en-GB" b="0" i="0" u="none" strike="noStrike" dirty="0" err="1">
                <a:effectLst/>
              </a:rPr>
              <a:t>Panisoara</a:t>
            </a:r>
            <a:r>
              <a:rPr lang="en-GB" b="0" i="0" u="none" strike="noStrike" dirty="0">
                <a:effectLst/>
              </a:rPr>
              <a:t>, I.O., 2015. The Effective Communication in Teaching. Diagnostic study regarding the academic learning motivation to students. </a:t>
            </a:r>
            <a:r>
              <a:rPr lang="en-GB" b="0" i="1" u="none" strike="noStrike" dirty="0" err="1">
                <a:effectLst/>
              </a:rPr>
              <a:t>Procedia-Social</a:t>
            </a:r>
            <a:r>
              <a:rPr lang="en-GB" b="0" i="1" u="none" strike="noStrike" dirty="0">
                <a:effectLst/>
              </a:rPr>
              <a:t> and </a:t>
            </a:r>
            <a:r>
              <a:rPr lang="en-GB" b="0" i="1" u="none" strike="noStrike" dirty="0" err="1">
                <a:effectLst/>
              </a:rPr>
              <a:t>Behavioral</a:t>
            </a:r>
            <a:r>
              <a:rPr lang="en-GB" b="0" i="1" u="none" strike="noStrike" dirty="0">
                <a:effectLst/>
              </a:rPr>
              <a:t> Sciences</a:t>
            </a:r>
            <a:r>
              <a:rPr lang="en-GB" b="0" i="0" u="none" strike="noStrike" dirty="0">
                <a:effectLst/>
              </a:rPr>
              <a:t>, </a:t>
            </a:r>
            <a:r>
              <a:rPr lang="en-GB" b="0" i="1" u="none" strike="noStrike" dirty="0">
                <a:effectLst/>
              </a:rPr>
              <a:t>186</a:t>
            </a:r>
            <a:r>
              <a:rPr lang="en-GB" b="0" i="0" u="none" strike="noStrike" dirty="0">
                <a:effectLst/>
              </a:rPr>
              <a:t>, pp.1007-1012</a:t>
            </a:r>
          </a:p>
          <a:p>
            <a:pPr marL="285750" indent="-285750" defTabSz="457200">
              <a:spcBef>
                <a:spcPts val="1000"/>
              </a:spcBef>
              <a:buClr>
                <a:schemeClr val="bg2">
                  <a:lumMod val="40000"/>
                  <a:lumOff val="60000"/>
                </a:schemeClr>
              </a:buClr>
              <a:buSzPct val="80000"/>
              <a:buFont typeface="Wingdings 3" charset="2"/>
              <a:buChar char=""/>
            </a:pPr>
            <a:r>
              <a:rPr lang="en-US" dirty="0">
                <a:latin typeface="+mj-lt"/>
                <a:ea typeface="+mj-ea"/>
                <a:cs typeface="+mj-cs"/>
              </a:rPr>
              <a:t>High Speed Training (2020) Effective Communication in the Classroom: Skills for Teachers Available at: </a:t>
            </a:r>
            <a:r>
              <a:rPr lang="en-US" dirty="0">
                <a:latin typeface="+mj-lt"/>
                <a:ea typeface="+mj-ea"/>
                <a:cs typeface="+mj-cs"/>
                <a:hlinkClick r:id="rId2"/>
              </a:rPr>
              <a:t>https://www.highspeedtraining.co.uk/hub/communication-skills-for-teachers/</a:t>
            </a:r>
            <a:r>
              <a:rPr lang="en-US" dirty="0">
                <a:latin typeface="+mj-lt"/>
                <a:ea typeface="+mj-ea"/>
                <a:cs typeface="+mj-cs"/>
              </a:rPr>
              <a:t>  (Accessed: 17 June 2026)</a:t>
            </a:r>
            <a:endParaRPr lang="en-US" dirty="0">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r>
              <a:rPr lang="en-US" dirty="0">
                <a:latin typeface="+mj-lt"/>
                <a:ea typeface="+mj-ea"/>
                <a:cs typeface="+mj-cs"/>
              </a:rPr>
              <a:t>Indeed (2026) What are the different types of communication? Available at: </a:t>
            </a:r>
            <a:r>
              <a:rPr lang="en-US" dirty="0">
                <a:latin typeface="+mj-lt"/>
                <a:ea typeface="+mj-ea"/>
                <a:cs typeface="+mj-cs"/>
                <a:hlinkClick r:id="rId3"/>
              </a:rPr>
              <a:t>https://ie.indeed.com/career-advice/career-development/types-of-communication</a:t>
            </a:r>
            <a:r>
              <a:rPr lang="en-US" dirty="0">
                <a:latin typeface="+mj-lt"/>
                <a:ea typeface="+mj-ea"/>
                <a:cs typeface="+mj-cs"/>
              </a:rPr>
              <a:t> (Accessed: 12 June 2026)</a:t>
            </a:r>
          </a:p>
          <a:p>
            <a:pPr marL="285750" indent="-285750" defTabSz="457200">
              <a:spcBef>
                <a:spcPts val="1000"/>
              </a:spcBef>
              <a:buClr>
                <a:schemeClr val="bg2">
                  <a:lumMod val="40000"/>
                  <a:lumOff val="60000"/>
                </a:schemeClr>
              </a:buClr>
              <a:buSzPct val="80000"/>
              <a:buFont typeface="Wingdings 3" charset="2"/>
              <a:buChar char=""/>
            </a:pPr>
            <a:r>
              <a:rPr lang="en-US" dirty="0">
                <a:latin typeface="+mj-lt"/>
                <a:ea typeface="+mj-ea"/>
                <a:cs typeface="+mj-cs"/>
              </a:rPr>
              <a:t>University at Buffalo (2026) What is communication? Available at: </a:t>
            </a:r>
            <a:r>
              <a:rPr lang="en-US" dirty="0">
                <a:latin typeface="+mj-lt"/>
                <a:ea typeface="+mj-ea"/>
                <a:cs typeface="+mj-cs"/>
                <a:hlinkClick r:id="rId4"/>
              </a:rPr>
              <a:t>https://www.buffalo.edu/</a:t>
            </a:r>
            <a:r>
              <a:rPr lang="en-US" dirty="0" err="1">
                <a:latin typeface="+mj-lt"/>
                <a:ea typeface="+mj-ea"/>
                <a:cs typeface="+mj-cs"/>
                <a:hlinkClick r:id="rId4"/>
              </a:rPr>
              <a:t>cas</a:t>
            </a:r>
            <a:r>
              <a:rPr lang="en-US" dirty="0">
                <a:latin typeface="+mj-lt"/>
                <a:ea typeface="+mj-ea"/>
                <a:cs typeface="+mj-cs"/>
                <a:hlinkClick r:id="rId4"/>
              </a:rPr>
              <a:t>/communication/about-us/what-is-communication.html</a:t>
            </a:r>
            <a:r>
              <a:rPr lang="en-US" dirty="0">
                <a:latin typeface="+mj-lt"/>
                <a:ea typeface="+mj-ea"/>
                <a:cs typeface="+mj-cs"/>
              </a:rPr>
              <a:t> (Accessed: 7 June 2026)</a:t>
            </a:r>
          </a:p>
          <a:p>
            <a:pPr marL="285750" indent="-285750" defTabSz="45720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494102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8F1CD-B2AE-7CD3-511B-F74B63BE591A}"/>
              </a:ext>
            </a:extLst>
          </p:cNvPr>
          <p:cNvSpPr>
            <a:spLocks noGrp="1"/>
          </p:cNvSpPr>
          <p:nvPr>
            <p:ph type="title"/>
          </p:nvPr>
        </p:nvSpPr>
        <p:spPr>
          <a:xfrm>
            <a:off x="1244989" y="276678"/>
            <a:ext cx="9404723" cy="1400530"/>
          </a:xfrm>
        </p:spPr>
        <p:txBody>
          <a:bodyPr/>
          <a:lstStyle/>
          <a:p>
            <a:pPr algn="ctr"/>
            <a:r>
              <a:rPr lang="en-GB" dirty="0"/>
              <a:t>Thank you for listening!</a:t>
            </a:r>
            <a:endParaRPr lang="en-US" dirty="0"/>
          </a:p>
        </p:txBody>
      </p:sp>
      <p:sp>
        <p:nvSpPr>
          <p:cNvPr id="4" name="TextBox 3">
            <a:extLst>
              <a:ext uri="{FF2B5EF4-FFF2-40B4-BE49-F238E27FC236}">
                <a16:creationId xmlns:a16="http://schemas.microsoft.com/office/drawing/2014/main" id="{971439BD-773A-6973-DFC1-BC295510132D}"/>
              </a:ext>
            </a:extLst>
          </p:cNvPr>
          <p:cNvSpPr txBox="1"/>
          <p:nvPr/>
        </p:nvSpPr>
        <p:spPr>
          <a:xfrm>
            <a:off x="4044258" y="2829206"/>
            <a:ext cx="4103483" cy="1015663"/>
          </a:xfrm>
          <a:prstGeom prst="rect">
            <a:avLst/>
          </a:prstGeom>
          <a:noFill/>
        </p:spPr>
        <p:txBody>
          <a:bodyPr wrap="square" rtlCol="0">
            <a:spAutoFit/>
          </a:bodyPr>
          <a:lstStyle/>
          <a:p>
            <a:pPr algn="ctr"/>
            <a:r>
              <a:rPr lang="en-GB" sz="3000" dirty="0"/>
              <a:t>Do you have any questions?</a:t>
            </a:r>
            <a:endParaRPr lang="en-US" sz="3000" dirty="0"/>
          </a:p>
        </p:txBody>
      </p:sp>
      <p:sp>
        <p:nvSpPr>
          <p:cNvPr id="3" name="TextBox 2">
            <a:extLst>
              <a:ext uri="{FF2B5EF4-FFF2-40B4-BE49-F238E27FC236}">
                <a16:creationId xmlns:a16="http://schemas.microsoft.com/office/drawing/2014/main" id="{202CDF6C-3FBF-B8AC-CF90-0D2FE6D8B19F}"/>
              </a:ext>
            </a:extLst>
          </p:cNvPr>
          <p:cNvSpPr txBox="1"/>
          <p:nvPr/>
        </p:nvSpPr>
        <p:spPr>
          <a:xfrm>
            <a:off x="10040980" y="2236366"/>
            <a:ext cx="1217464" cy="2385268"/>
          </a:xfrm>
          <a:prstGeom prst="rect">
            <a:avLst/>
          </a:prstGeom>
          <a:noFill/>
        </p:spPr>
        <p:txBody>
          <a:bodyPr wrap="square" rtlCol="0">
            <a:spAutoFit/>
          </a:bodyPr>
          <a:lstStyle/>
          <a:p>
            <a:pPr algn="l"/>
            <a:r>
              <a:rPr lang="en-GB" sz="15000" dirty="0">
                <a:latin typeface="ADLaM Display" panose="02010000000000000000" pitchFamily="2" charset="77"/>
                <a:ea typeface="ADLaM Display" panose="02010000000000000000" pitchFamily="2" charset="77"/>
                <a:cs typeface="ADLaM Display" panose="02010000000000000000" pitchFamily="2" charset="77"/>
              </a:rPr>
              <a:t>?</a:t>
            </a:r>
            <a:endParaRPr lang="en-US" sz="15000" dirty="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7" name="TextBox 6">
            <a:extLst>
              <a:ext uri="{FF2B5EF4-FFF2-40B4-BE49-F238E27FC236}">
                <a16:creationId xmlns:a16="http://schemas.microsoft.com/office/drawing/2014/main" id="{BB7BEFA1-1A1C-B7C8-B143-1E993B942DA2}"/>
              </a:ext>
            </a:extLst>
          </p:cNvPr>
          <p:cNvSpPr txBox="1"/>
          <p:nvPr/>
        </p:nvSpPr>
        <p:spPr>
          <a:xfrm>
            <a:off x="530495" y="2236366"/>
            <a:ext cx="1217464" cy="238526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15000" dirty="0">
                <a:latin typeface="ADLaM Display" panose="02010000000000000000" pitchFamily="2" charset="77"/>
                <a:ea typeface="ADLaM Display" panose="02010000000000000000" pitchFamily="2" charset="77"/>
                <a:cs typeface="ADLaM Display" panose="02010000000000000000" pitchFamily="2" charset="77"/>
              </a:rPr>
              <a:t>?</a:t>
            </a:r>
            <a:endParaRPr lang="en-US" sz="15000" dirty="0">
              <a:latin typeface="ADLaM Display" panose="02010000000000000000" pitchFamily="2" charset="77"/>
              <a:ea typeface="ADLaM Display" panose="02010000000000000000" pitchFamily="2" charset="77"/>
              <a:cs typeface="ADLaM Display" panose="02010000000000000000" pitchFamily="2" charset="77"/>
            </a:endParaRPr>
          </a:p>
        </p:txBody>
      </p:sp>
    </p:spTree>
    <p:extLst>
      <p:ext uri="{BB962C8B-B14F-4D97-AF65-F5344CB8AC3E}">
        <p14:creationId xmlns:p14="http://schemas.microsoft.com/office/powerpoint/2010/main" val="31685193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Communication  In health and social care </vt:lpstr>
      <vt:lpstr>What’s on the agenda today?</vt:lpstr>
      <vt:lpstr>What is communication?</vt:lpstr>
      <vt:lpstr>Why is the key skill important and relevant in teaching</vt:lpstr>
      <vt:lpstr>Practical example</vt:lpstr>
      <vt:lpstr>References: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Safia Ali Khalid Nassor (2506779)</dc:creator>
  <cp:lastModifiedBy>Safia Ali Khalid Nassor (2506779)</cp:lastModifiedBy>
  <cp:revision>9</cp:revision>
  <dcterms:created xsi:type="dcterms:W3CDTF">2026-06-03T15:21:03Z</dcterms:created>
  <dcterms:modified xsi:type="dcterms:W3CDTF">2026-06-17T16:06:54Z</dcterms:modified>
</cp:coreProperties>
</file>